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0" r:id="rId3"/>
    <p:sldId id="330" r:id="rId4"/>
    <p:sldId id="333" r:id="rId5"/>
    <p:sldId id="334" r:id="rId6"/>
    <p:sldId id="331" r:id="rId7"/>
    <p:sldId id="335" r:id="rId8"/>
    <p:sldId id="336" r:id="rId9"/>
    <p:sldId id="337" r:id="rId10"/>
    <p:sldId id="339" r:id="rId11"/>
    <p:sldId id="340" r:id="rId12"/>
    <p:sldId id="332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29"/>
    <a:srgbClr val="FF5050"/>
    <a:srgbClr val="ED1C24"/>
    <a:srgbClr val="F4DDBE"/>
    <a:srgbClr val="D9BD9D"/>
    <a:srgbClr val="009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20" y="96"/>
      </p:cViewPr>
      <p:guideLst>
        <p:guide orient="horz" pos="84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20A56-E4C5-4532-AB4B-32E8124DC959}" type="doc">
      <dgm:prSet loTypeId="urn:microsoft.com/office/officeart/2005/8/layout/radial1" loCatId="relationship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73C0B0AB-C74E-4445-B09F-0447D8AC6E91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4800" b="1" dirty="0"/>
            <a:t>MP</a:t>
          </a:r>
          <a:endParaRPr lang="pt-PT" sz="5400" b="1" dirty="0"/>
        </a:p>
      </dgm:t>
    </dgm:pt>
    <dgm:pt modelId="{335653B6-3DA0-4B89-83EE-2BA420D6CA20}" type="parTrans" cxnId="{97F8F759-5230-47F4-B40F-B5B61F1D652D}">
      <dgm:prSet/>
      <dgm:spPr/>
      <dgm:t>
        <a:bodyPr/>
        <a:lstStyle/>
        <a:p>
          <a:endParaRPr lang="pt-PT" sz="2400" b="1"/>
        </a:p>
      </dgm:t>
    </dgm:pt>
    <dgm:pt modelId="{C1B1E2AB-A6EC-45E2-84FA-CE3DDA333A58}" type="sibTrans" cxnId="{97F8F759-5230-47F4-B40F-B5B61F1D652D}">
      <dgm:prSet/>
      <dgm:spPr/>
      <dgm:t>
        <a:bodyPr/>
        <a:lstStyle/>
        <a:p>
          <a:endParaRPr lang="pt-PT" sz="2400" b="1"/>
        </a:p>
      </dgm:t>
    </dgm:pt>
    <dgm:pt modelId="{71AC230B-DAEA-4FDE-BA7A-301D8A99DC93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600" b="1" dirty="0" err="1"/>
            <a:t>Scientific</a:t>
          </a:r>
          <a:r>
            <a:rPr lang="pt-PT" sz="1600" b="1" dirty="0"/>
            <a:t> </a:t>
          </a:r>
          <a:r>
            <a:rPr lang="pt-PT" sz="1600" b="1" dirty="0" err="1"/>
            <a:t>Evidence</a:t>
          </a:r>
          <a:endParaRPr lang="pt-PT" sz="1600" b="1" dirty="0"/>
        </a:p>
      </dgm:t>
    </dgm:pt>
    <dgm:pt modelId="{5D4FDE87-F3A9-4562-A0AA-78E71E4F6422}" type="parTrans" cxnId="{ACD6B853-0EB6-4B43-9281-5003E016BDB2}">
      <dgm:prSet custT="1"/>
      <dgm:spPr/>
      <dgm:t>
        <a:bodyPr/>
        <a:lstStyle/>
        <a:p>
          <a:endParaRPr lang="pt-PT" sz="700" b="1"/>
        </a:p>
      </dgm:t>
    </dgm:pt>
    <dgm:pt modelId="{D2B3C2FD-7040-474C-9B9C-439A3FC9918A}" type="sibTrans" cxnId="{ACD6B853-0EB6-4B43-9281-5003E016BDB2}">
      <dgm:prSet/>
      <dgm:spPr/>
      <dgm:t>
        <a:bodyPr/>
        <a:lstStyle/>
        <a:p>
          <a:endParaRPr lang="pt-PT" sz="2400" b="1"/>
        </a:p>
      </dgm:t>
    </dgm:pt>
    <dgm:pt modelId="{DD71468A-F86E-4B1F-9CC6-23B4F3C6F923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600" b="1" dirty="0" err="1"/>
            <a:t>Best</a:t>
          </a:r>
          <a:r>
            <a:rPr lang="pt-PT" sz="1600" b="1" dirty="0"/>
            <a:t> </a:t>
          </a:r>
          <a:r>
            <a:rPr lang="pt-PT" sz="1600" b="1" dirty="0" err="1"/>
            <a:t>Policy</a:t>
          </a:r>
          <a:r>
            <a:rPr lang="pt-PT" sz="1600" b="1" dirty="0"/>
            <a:t> </a:t>
          </a:r>
          <a:r>
            <a:rPr lang="pt-PT" sz="1600" b="1" dirty="0" err="1"/>
            <a:t>Practices</a:t>
          </a:r>
          <a:endParaRPr lang="pt-PT" sz="1600" b="1" dirty="0"/>
        </a:p>
      </dgm:t>
    </dgm:pt>
    <dgm:pt modelId="{1B09280D-FDF6-47E5-A236-618FB7257115}" type="parTrans" cxnId="{69D0BF20-5B25-4AF7-BCDE-D2161EFEA55C}">
      <dgm:prSet custT="1"/>
      <dgm:spPr/>
      <dgm:t>
        <a:bodyPr/>
        <a:lstStyle/>
        <a:p>
          <a:endParaRPr lang="pt-PT" sz="700" b="1"/>
        </a:p>
      </dgm:t>
    </dgm:pt>
    <dgm:pt modelId="{78EF562D-595C-4A89-8D4E-B86BA60EDB53}" type="sibTrans" cxnId="{69D0BF20-5B25-4AF7-BCDE-D2161EFEA55C}">
      <dgm:prSet/>
      <dgm:spPr/>
      <dgm:t>
        <a:bodyPr/>
        <a:lstStyle/>
        <a:p>
          <a:endParaRPr lang="pt-PT" sz="2400" b="1"/>
        </a:p>
      </dgm:t>
    </dgm:pt>
    <dgm:pt modelId="{2EFAE935-7A37-49AA-B7A2-F74EAE00D23D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600" b="1" dirty="0" err="1"/>
            <a:t>Political</a:t>
          </a:r>
          <a:r>
            <a:rPr lang="pt-PT" sz="1600" b="1" dirty="0"/>
            <a:t> </a:t>
          </a:r>
          <a:r>
            <a:rPr lang="pt-PT" sz="1600" b="1" dirty="0" err="1"/>
            <a:t>Analysis</a:t>
          </a:r>
          <a:r>
            <a:rPr lang="pt-PT" sz="1600" b="1" dirty="0"/>
            <a:t> </a:t>
          </a:r>
          <a:r>
            <a:rPr lang="pt-PT" sz="1600" b="1" dirty="0" err="1"/>
            <a:t>and</a:t>
          </a:r>
          <a:r>
            <a:rPr lang="pt-PT" sz="1600" b="1" dirty="0"/>
            <a:t> </a:t>
          </a:r>
          <a:r>
            <a:rPr lang="pt-PT" sz="1600" b="1" dirty="0" err="1"/>
            <a:t>Strategy</a:t>
          </a:r>
          <a:endParaRPr lang="pt-PT" sz="1600" b="1" dirty="0"/>
        </a:p>
      </dgm:t>
    </dgm:pt>
    <dgm:pt modelId="{C5147724-AC47-4C95-9E4E-639090506D98}" type="parTrans" cxnId="{AF6C07B1-6766-496F-AF14-D6B258A82428}">
      <dgm:prSet custT="1"/>
      <dgm:spPr/>
      <dgm:t>
        <a:bodyPr/>
        <a:lstStyle/>
        <a:p>
          <a:endParaRPr lang="pt-PT" sz="700" b="1"/>
        </a:p>
      </dgm:t>
    </dgm:pt>
    <dgm:pt modelId="{9D30AD68-E814-492E-9C61-DA2CAFCD258A}" type="sibTrans" cxnId="{AF6C07B1-6766-496F-AF14-D6B258A82428}">
      <dgm:prSet/>
      <dgm:spPr/>
      <dgm:t>
        <a:bodyPr/>
        <a:lstStyle/>
        <a:p>
          <a:endParaRPr lang="pt-PT" sz="2400" b="1"/>
        </a:p>
      </dgm:t>
    </dgm:pt>
    <dgm:pt modelId="{238EC63E-84CA-455B-B852-8C53832C91C8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600" b="1" dirty="0"/>
            <a:t>Media </a:t>
          </a:r>
          <a:r>
            <a:rPr lang="pt-PT" sz="1600" b="1" dirty="0" err="1"/>
            <a:t>and</a:t>
          </a:r>
          <a:r>
            <a:rPr lang="pt-PT" sz="1600" b="1" dirty="0"/>
            <a:t> PR </a:t>
          </a:r>
          <a:r>
            <a:rPr lang="pt-PT" sz="1600" b="1" dirty="0" err="1"/>
            <a:t>Support</a:t>
          </a:r>
          <a:endParaRPr lang="pt-PT" sz="1600" b="1" dirty="0"/>
        </a:p>
      </dgm:t>
    </dgm:pt>
    <dgm:pt modelId="{6518D430-F20C-4EFA-A236-07C30605D050}" type="sibTrans" cxnId="{7925CF81-F6BB-441D-A2C7-945A97FE1D8E}">
      <dgm:prSet/>
      <dgm:spPr/>
      <dgm:t>
        <a:bodyPr/>
        <a:lstStyle/>
        <a:p>
          <a:endParaRPr lang="pt-PT" sz="2400" b="1"/>
        </a:p>
      </dgm:t>
    </dgm:pt>
    <dgm:pt modelId="{44108F82-37C4-47B0-91A1-D9631EB5D8E6}" type="parTrans" cxnId="{7925CF81-F6BB-441D-A2C7-945A97FE1D8E}">
      <dgm:prSet custT="1"/>
      <dgm:spPr/>
      <dgm:t>
        <a:bodyPr/>
        <a:lstStyle/>
        <a:p>
          <a:endParaRPr lang="pt-PT" sz="700" b="1"/>
        </a:p>
      </dgm:t>
    </dgm:pt>
    <dgm:pt modelId="{893DB880-1A50-480C-8EBE-DE8030B3EB5A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600" b="1"/>
            <a:t>Data Collection</a:t>
          </a:r>
          <a:endParaRPr lang="pt-PT" sz="1600" b="1" dirty="0"/>
        </a:p>
      </dgm:t>
    </dgm:pt>
    <dgm:pt modelId="{8494A2AF-C801-4FB2-AFD7-71278DE32B14}" type="parTrans" cxnId="{24ADA013-58F1-4019-9C23-C9DD7D86B7EF}">
      <dgm:prSet custT="1"/>
      <dgm:spPr/>
      <dgm:t>
        <a:bodyPr/>
        <a:lstStyle/>
        <a:p>
          <a:endParaRPr lang="pt-PT" sz="700"/>
        </a:p>
      </dgm:t>
    </dgm:pt>
    <dgm:pt modelId="{59B0B964-3BEE-41B1-A7A5-34B943E24AA6}" type="sibTrans" cxnId="{24ADA013-58F1-4019-9C23-C9DD7D86B7EF}">
      <dgm:prSet/>
      <dgm:spPr/>
      <dgm:t>
        <a:bodyPr/>
        <a:lstStyle/>
        <a:p>
          <a:endParaRPr lang="pt-PT" sz="2400"/>
        </a:p>
      </dgm:t>
    </dgm:pt>
    <dgm:pt modelId="{A61E0A3A-0389-4282-B6C3-4370C9F398DF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600" b="1" dirty="0" err="1"/>
            <a:t>Community</a:t>
          </a:r>
          <a:r>
            <a:rPr lang="pt-PT" sz="1600" b="1" dirty="0"/>
            <a:t> </a:t>
          </a:r>
          <a:r>
            <a:rPr lang="pt-PT" sz="1600" b="1" dirty="0" err="1"/>
            <a:t>Engagement</a:t>
          </a:r>
          <a:r>
            <a:rPr lang="pt-PT" sz="1600" b="1" dirty="0"/>
            <a:t> </a:t>
          </a:r>
          <a:r>
            <a:rPr lang="pt-PT" sz="1600" b="1" dirty="0" err="1"/>
            <a:t>and</a:t>
          </a:r>
          <a:r>
            <a:rPr lang="pt-PT" sz="1600" b="1" dirty="0"/>
            <a:t> </a:t>
          </a:r>
          <a:r>
            <a:rPr lang="pt-PT" sz="1600" b="1" dirty="0" err="1"/>
            <a:t>Advocacy</a:t>
          </a:r>
          <a:endParaRPr lang="pt-PT" sz="1600" b="1" dirty="0"/>
        </a:p>
      </dgm:t>
    </dgm:pt>
    <dgm:pt modelId="{139E3A76-58AE-4323-9767-D1336D717813}" type="parTrans" cxnId="{1C8D8632-50B4-4D66-811D-F2649503E683}">
      <dgm:prSet custT="1"/>
      <dgm:spPr/>
      <dgm:t>
        <a:bodyPr/>
        <a:lstStyle/>
        <a:p>
          <a:endParaRPr lang="pt-PT" sz="700"/>
        </a:p>
      </dgm:t>
    </dgm:pt>
    <dgm:pt modelId="{9FCED425-0CC2-498D-8858-D5BCDB05AB6F}" type="sibTrans" cxnId="{1C8D8632-50B4-4D66-811D-F2649503E683}">
      <dgm:prSet/>
      <dgm:spPr/>
      <dgm:t>
        <a:bodyPr/>
        <a:lstStyle/>
        <a:p>
          <a:endParaRPr lang="pt-PT" sz="2400"/>
        </a:p>
      </dgm:t>
    </dgm:pt>
    <dgm:pt modelId="{97045429-2609-43C1-96BC-9D05AE05809C}" type="pres">
      <dgm:prSet presAssocID="{D6220A56-E4C5-4532-AB4B-32E8124DC9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D24946-413E-4C6A-A41D-4DE6FDD2B0BB}" type="pres">
      <dgm:prSet presAssocID="{73C0B0AB-C74E-4445-B09F-0447D8AC6E91}" presName="centerShape" presStyleLbl="node0" presStyleIdx="0" presStyleCnt="1"/>
      <dgm:spPr/>
      <dgm:t>
        <a:bodyPr/>
        <a:lstStyle/>
        <a:p>
          <a:endParaRPr lang="en-US"/>
        </a:p>
      </dgm:t>
    </dgm:pt>
    <dgm:pt modelId="{BA6D7223-B13B-4701-8AB1-7DFD898723F1}" type="pres">
      <dgm:prSet presAssocID="{5D4FDE87-F3A9-4562-A0AA-78E71E4F6422}" presName="Name9" presStyleLbl="parChTrans1D2" presStyleIdx="0" presStyleCnt="6"/>
      <dgm:spPr/>
      <dgm:t>
        <a:bodyPr/>
        <a:lstStyle/>
        <a:p>
          <a:endParaRPr lang="en-US"/>
        </a:p>
      </dgm:t>
    </dgm:pt>
    <dgm:pt modelId="{B11B3CE1-CF9A-4B40-9454-E21963A9249D}" type="pres">
      <dgm:prSet presAssocID="{5D4FDE87-F3A9-4562-A0AA-78E71E4F6422}" presName="connTx" presStyleLbl="parChTrans1D2" presStyleIdx="0" presStyleCnt="6"/>
      <dgm:spPr/>
      <dgm:t>
        <a:bodyPr/>
        <a:lstStyle/>
        <a:p>
          <a:endParaRPr lang="en-US"/>
        </a:p>
      </dgm:t>
    </dgm:pt>
    <dgm:pt modelId="{E35D3722-8539-4F6C-90D0-33222416E83B}" type="pres">
      <dgm:prSet presAssocID="{71AC230B-DAEA-4FDE-BA7A-301D8A99DC9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0CD2E-AE81-46BF-9002-340FBC01CFA4}" type="pres">
      <dgm:prSet presAssocID="{8494A2AF-C801-4FB2-AFD7-71278DE32B14}" presName="Name9" presStyleLbl="parChTrans1D2" presStyleIdx="1" presStyleCnt="6"/>
      <dgm:spPr/>
      <dgm:t>
        <a:bodyPr/>
        <a:lstStyle/>
        <a:p>
          <a:endParaRPr lang="en-US"/>
        </a:p>
      </dgm:t>
    </dgm:pt>
    <dgm:pt modelId="{1BC2323F-8274-4B72-A12A-F1CA65AFBB02}" type="pres">
      <dgm:prSet presAssocID="{8494A2AF-C801-4FB2-AFD7-71278DE32B14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D98BC3A-5E20-438B-A4B6-5700DE31B963}" type="pres">
      <dgm:prSet presAssocID="{893DB880-1A50-480C-8EBE-DE8030B3EB5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4A4EF-BF37-4B52-9006-6F9183E5DFCB}" type="pres">
      <dgm:prSet presAssocID="{1B09280D-FDF6-47E5-A236-618FB7257115}" presName="Name9" presStyleLbl="parChTrans1D2" presStyleIdx="2" presStyleCnt="6"/>
      <dgm:spPr/>
      <dgm:t>
        <a:bodyPr/>
        <a:lstStyle/>
        <a:p>
          <a:endParaRPr lang="en-US"/>
        </a:p>
      </dgm:t>
    </dgm:pt>
    <dgm:pt modelId="{56A34D06-A15C-4293-88EE-D787177490CF}" type="pres">
      <dgm:prSet presAssocID="{1B09280D-FDF6-47E5-A236-618FB7257115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2C8919E-7094-4887-AFAB-CA45BAE4B0F1}" type="pres">
      <dgm:prSet presAssocID="{DD71468A-F86E-4B1F-9CC6-23B4F3C6F92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4F3CB-C2AF-44C7-801E-27962E0088A9}" type="pres">
      <dgm:prSet presAssocID="{C5147724-AC47-4C95-9E4E-639090506D98}" presName="Name9" presStyleLbl="parChTrans1D2" presStyleIdx="3" presStyleCnt="6"/>
      <dgm:spPr/>
      <dgm:t>
        <a:bodyPr/>
        <a:lstStyle/>
        <a:p>
          <a:endParaRPr lang="en-US"/>
        </a:p>
      </dgm:t>
    </dgm:pt>
    <dgm:pt modelId="{E601FB12-1415-4FCF-B157-10358675AC44}" type="pres">
      <dgm:prSet presAssocID="{C5147724-AC47-4C95-9E4E-639090506D98}" presName="connTx" presStyleLbl="parChTrans1D2" presStyleIdx="3" presStyleCnt="6"/>
      <dgm:spPr/>
      <dgm:t>
        <a:bodyPr/>
        <a:lstStyle/>
        <a:p>
          <a:endParaRPr lang="en-US"/>
        </a:p>
      </dgm:t>
    </dgm:pt>
    <dgm:pt modelId="{FC12AC48-2D6A-427F-A3B3-07B1E2D42CFA}" type="pres">
      <dgm:prSet presAssocID="{2EFAE935-7A37-49AA-B7A2-F74EAE00D23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57A5B-6FD9-408B-9050-C127DC003261}" type="pres">
      <dgm:prSet presAssocID="{44108F82-37C4-47B0-91A1-D9631EB5D8E6}" presName="Name9" presStyleLbl="parChTrans1D2" presStyleIdx="4" presStyleCnt="6"/>
      <dgm:spPr/>
      <dgm:t>
        <a:bodyPr/>
        <a:lstStyle/>
        <a:p>
          <a:endParaRPr lang="en-US"/>
        </a:p>
      </dgm:t>
    </dgm:pt>
    <dgm:pt modelId="{877BF96D-2535-4755-BC37-CEA939B0DD42}" type="pres">
      <dgm:prSet presAssocID="{44108F82-37C4-47B0-91A1-D9631EB5D8E6}" presName="connTx" presStyleLbl="parChTrans1D2" presStyleIdx="4" presStyleCnt="6"/>
      <dgm:spPr/>
      <dgm:t>
        <a:bodyPr/>
        <a:lstStyle/>
        <a:p>
          <a:endParaRPr lang="en-US"/>
        </a:p>
      </dgm:t>
    </dgm:pt>
    <dgm:pt modelId="{073932E4-34CD-41C3-B402-AEB023B820F5}" type="pres">
      <dgm:prSet presAssocID="{238EC63E-84CA-455B-B852-8C53832C91C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0E55D-CCFF-4C2D-98E4-5B7C7B5E3719}" type="pres">
      <dgm:prSet presAssocID="{139E3A76-58AE-4323-9767-D1336D717813}" presName="Name9" presStyleLbl="parChTrans1D2" presStyleIdx="5" presStyleCnt="6"/>
      <dgm:spPr/>
      <dgm:t>
        <a:bodyPr/>
        <a:lstStyle/>
        <a:p>
          <a:endParaRPr lang="en-US"/>
        </a:p>
      </dgm:t>
    </dgm:pt>
    <dgm:pt modelId="{E2D03881-B975-4C14-8DC5-772D744EC496}" type="pres">
      <dgm:prSet presAssocID="{139E3A76-58AE-4323-9767-D1336D717813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2144979-81BC-4BA8-8538-5499AA862813}" type="pres">
      <dgm:prSet presAssocID="{A61E0A3A-0389-4282-B6C3-4370C9F398D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BA10B6-9123-4466-A44C-F52F5AC2E0C1}" type="presOf" srcId="{44108F82-37C4-47B0-91A1-D9631EB5D8E6}" destId="{877BF96D-2535-4755-BC37-CEA939B0DD42}" srcOrd="1" destOrd="0" presId="urn:microsoft.com/office/officeart/2005/8/layout/radial1"/>
    <dgm:cxn modelId="{66425184-7EB4-4195-B50F-A8C9117E2519}" type="presOf" srcId="{44108F82-37C4-47B0-91A1-D9631EB5D8E6}" destId="{08757A5B-6FD9-408B-9050-C127DC003261}" srcOrd="0" destOrd="0" presId="urn:microsoft.com/office/officeart/2005/8/layout/radial1"/>
    <dgm:cxn modelId="{ACD6B853-0EB6-4B43-9281-5003E016BDB2}" srcId="{73C0B0AB-C74E-4445-B09F-0447D8AC6E91}" destId="{71AC230B-DAEA-4FDE-BA7A-301D8A99DC93}" srcOrd="0" destOrd="0" parTransId="{5D4FDE87-F3A9-4562-A0AA-78E71E4F6422}" sibTransId="{D2B3C2FD-7040-474C-9B9C-439A3FC9918A}"/>
    <dgm:cxn modelId="{2BE1A2F6-858E-4413-8335-BB48607633C6}" type="presOf" srcId="{5D4FDE87-F3A9-4562-A0AA-78E71E4F6422}" destId="{B11B3CE1-CF9A-4B40-9454-E21963A9249D}" srcOrd="1" destOrd="0" presId="urn:microsoft.com/office/officeart/2005/8/layout/radial1"/>
    <dgm:cxn modelId="{AF6C07B1-6766-496F-AF14-D6B258A82428}" srcId="{73C0B0AB-C74E-4445-B09F-0447D8AC6E91}" destId="{2EFAE935-7A37-49AA-B7A2-F74EAE00D23D}" srcOrd="3" destOrd="0" parTransId="{C5147724-AC47-4C95-9E4E-639090506D98}" sibTransId="{9D30AD68-E814-492E-9C61-DA2CAFCD258A}"/>
    <dgm:cxn modelId="{4E25221E-200C-467F-9BBF-C4CBF2A73AFF}" type="presOf" srcId="{8494A2AF-C801-4FB2-AFD7-71278DE32B14}" destId="{1BC2323F-8274-4B72-A12A-F1CA65AFBB02}" srcOrd="1" destOrd="0" presId="urn:microsoft.com/office/officeart/2005/8/layout/radial1"/>
    <dgm:cxn modelId="{D10064D9-27C2-4AD7-84D9-A86CA3A021E0}" type="presOf" srcId="{71AC230B-DAEA-4FDE-BA7A-301D8A99DC93}" destId="{E35D3722-8539-4F6C-90D0-33222416E83B}" srcOrd="0" destOrd="0" presId="urn:microsoft.com/office/officeart/2005/8/layout/radial1"/>
    <dgm:cxn modelId="{573A9EE0-E043-4001-AAE7-3B1709BF82F6}" type="presOf" srcId="{DD71468A-F86E-4B1F-9CC6-23B4F3C6F923}" destId="{72C8919E-7094-4887-AFAB-CA45BAE4B0F1}" srcOrd="0" destOrd="0" presId="urn:microsoft.com/office/officeart/2005/8/layout/radial1"/>
    <dgm:cxn modelId="{51920812-6555-4021-A281-65C592B28977}" type="presOf" srcId="{893DB880-1A50-480C-8EBE-DE8030B3EB5A}" destId="{5D98BC3A-5E20-438B-A4B6-5700DE31B963}" srcOrd="0" destOrd="0" presId="urn:microsoft.com/office/officeart/2005/8/layout/radial1"/>
    <dgm:cxn modelId="{31EAE396-EFA8-472E-AF93-898A2C15D019}" type="presOf" srcId="{C5147724-AC47-4C95-9E4E-639090506D98}" destId="{C574F3CB-C2AF-44C7-801E-27962E0088A9}" srcOrd="0" destOrd="0" presId="urn:microsoft.com/office/officeart/2005/8/layout/radial1"/>
    <dgm:cxn modelId="{13514111-2515-4B97-9A42-43FFEA480EE8}" type="presOf" srcId="{1B09280D-FDF6-47E5-A236-618FB7257115}" destId="{56A34D06-A15C-4293-88EE-D787177490CF}" srcOrd="1" destOrd="0" presId="urn:microsoft.com/office/officeart/2005/8/layout/radial1"/>
    <dgm:cxn modelId="{B9D1AB4B-4D05-41D0-BDF8-5D36212C242D}" type="presOf" srcId="{73C0B0AB-C74E-4445-B09F-0447D8AC6E91}" destId="{80D24946-413E-4C6A-A41D-4DE6FDD2B0BB}" srcOrd="0" destOrd="0" presId="urn:microsoft.com/office/officeart/2005/8/layout/radial1"/>
    <dgm:cxn modelId="{7925CF81-F6BB-441D-A2C7-945A97FE1D8E}" srcId="{73C0B0AB-C74E-4445-B09F-0447D8AC6E91}" destId="{238EC63E-84CA-455B-B852-8C53832C91C8}" srcOrd="4" destOrd="0" parTransId="{44108F82-37C4-47B0-91A1-D9631EB5D8E6}" sibTransId="{6518D430-F20C-4EFA-A236-07C30605D050}"/>
    <dgm:cxn modelId="{CC8BFC21-1132-456C-B381-F5EDC305736D}" type="presOf" srcId="{C5147724-AC47-4C95-9E4E-639090506D98}" destId="{E601FB12-1415-4FCF-B157-10358675AC44}" srcOrd="1" destOrd="0" presId="urn:microsoft.com/office/officeart/2005/8/layout/radial1"/>
    <dgm:cxn modelId="{98DDDA95-D62B-4EA8-BFA0-67935907210E}" type="presOf" srcId="{8494A2AF-C801-4FB2-AFD7-71278DE32B14}" destId="{6F10CD2E-AE81-46BF-9002-340FBC01CFA4}" srcOrd="0" destOrd="0" presId="urn:microsoft.com/office/officeart/2005/8/layout/radial1"/>
    <dgm:cxn modelId="{4761FF0A-51E3-41EB-88F6-40CB903E7867}" type="presOf" srcId="{2EFAE935-7A37-49AA-B7A2-F74EAE00D23D}" destId="{FC12AC48-2D6A-427F-A3B3-07B1E2D42CFA}" srcOrd="0" destOrd="0" presId="urn:microsoft.com/office/officeart/2005/8/layout/radial1"/>
    <dgm:cxn modelId="{97F8F759-5230-47F4-B40F-B5B61F1D652D}" srcId="{D6220A56-E4C5-4532-AB4B-32E8124DC959}" destId="{73C0B0AB-C74E-4445-B09F-0447D8AC6E91}" srcOrd="0" destOrd="0" parTransId="{335653B6-3DA0-4B89-83EE-2BA420D6CA20}" sibTransId="{C1B1E2AB-A6EC-45E2-84FA-CE3DDA333A58}"/>
    <dgm:cxn modelId="{69D0BF20-5B25-4AF7-BCDE-D2161EFEA55C}" srcId="{73C0B0AB-C74E-4445-B09F-0447D8AC6E91}" destId="{DD71468A-F86E-4B1F-9CC6-23B4F3C6F923}" srcOrd="2" destOrd="0" parTransId="{1B09280D-FDF6-47E5-A236-618FB7257115}" sibTransId="{78EF562D-595C-4A89-8D4E-B86BA60EDB53}"/>
    <dgm:cxn modelId="{1C8D8632-50B4-4D66-811D-F2649503E683}" srcId="{73C0B0AB-C74E-4445-B09F-0447D8AC6E91}" destId="{A61E0A3A-0389-4282-B6C3-4370C9F398DF}" srcOrd="5" destOrd="0" parTransId="{139E3A76-58AE-4323-9767-D1336D717813}" sibTransId="{9FCED425-0CC2-498D-8858-D5BCDB05AB6F}"/>
    <dgm:cxn modelId="{DBF9B9E6-393F-4B72-8D76-421012E193E7}" type="presOf" srcId="{139E3A76-58AE-4323-9767-D1336D717813}" destId="{E2D03881-B975-4C14-8DC5-772D744EC496}" srcOrd="1" destOrd="0" presId="urn:microsoft.com/office/officeart/2005/8/layout/radial1"/>
    <dgm:cxn modelId="{48B5A825-7383-4C48-BEC0-AEFF9548F8BA}" type="presOf" srcId="{139E3A76-58AE-4323-9767-D1336D717813}" destId="{4B70E55D-CCFF-4C2D-98E4-5B7C7B5E3719}" srcOrd="0" destOrd="0" presId="urn:microsoft.com/office/officeart/2005/8/layout/radial1"/>
    <dgm:cxn modelId="{0D68B3A5-88CC-4751-B1C6-2C7A857134C1}" type="presOf" srcId="{A61E0A3A-0389-4282-B6C3-4370C9F398DF}" destId="{22144979-81BC-4BA8-8538-5499AA862813}" srcOrd="0" destOrd="0" presId="urn:microsoft.com/office/officeart/2005/8/layout/radial1"/>
    <dgm:cxn modelId="{32B98950-68C0-4C0B-81C0-11A48263D9A7}" type="presOf" srcId="{D6220A56-E4C5-4532-AB4B-32E8124DC959}" destId="{97045429-2609-43C1-96BC-9D05AE05809C}" srcOrd="0" destOrd="0" presId="urn:microsoft.com/office/officeart/2005/8/layout/radial1"/>
    <dgm:cxn modelId="{6F716CD2-42F1-4CAF-82C5-747AB97E2772}" type="presOf" srcId="{1B09280D-FDF6-47E5-A236-618FB7257115}" destId="{0E14A4EF-BF37-4B52-9006-6F9183E5DFCB}" srcOrd="0" destOrd="0" presId="urn:microsoft.com/office/officeart/2005/8/layout/radial1"/>
    <dgm:cxn modelId="{24ADA013-58F1-4019-9C23-C9DD7D86B7EF}" srcId="{73C0B0AB-C74E-4445-B09F-0447D8AC6E91}" destId="{893DB880-1A50-480C-8EBE-DE8030B3EB5A}" srcOrd="1" destOrd="0" parTransId="{8494A2AF-C801-4FB2-AFD7-71278DE32B14}" sibTransId="{59B0B964-3BEE-41B1-A7A5-34B943E24AA6}"/>
    <dgm:cxn modelId="{F49C56D1-F209-4B15-8C59-08645318C889}" type="presOf" srcId="{5D4FDE87-F3A9-4562-A0AA-78E71E4F6422}" destId="{BA6D7223-B13B-4701-8AB1-7DFD898723F1}" srcOrd="0" destOrd="0" presId="urn:microsoft.com/office/officeart/2005/8/layout/radial1"/>
    <dgm:cxn modelId="{E42C147A-BC2C-4701-96C1-B715B4D2C44D}" type="presOf" srcId="{238EC63E-84CA-455B-B852-8C53832C91C8}" destId="{073932E4-34CD-41C3-B402-AEB023B820F5}" srcOrd="0" destOrd="0" presId="urn:microsoft.com/office/officeart/2005/8/layout/radial1"/>
    <dgm:cxn modelId="{54E697DE-E0CA-4301-A029-725DD9429041}" type="presParOf" srcId="{97045429-2609-43C1-96BC-9D05AE05809C}" destId="{80D24946-413E-4C6A-A41D-4DE6FDD2B0BB}" srcOrd="0" destOrd="0" presId="urn:microsoft.com/office/officeart/2005/8/layout/radial1"/>
    <dgm:cxn modelId="{8AFC5240-8EE3-4B9D-8952-78A236BC18C8}" type="presParOf" srcId="{97045429-2609-43C1-96BC-9D05AE05809C}" destId="{BA6D7223-B13B-4701-8AB1-7DFD898723F1}" srcOrd="1" destOrd="0" presId="urn:microsoft.com/office/officeart/2005/8/layout/radial1"/>
    <dgm:cxn modelId="{D8230EB4-AC52-47B6-88F6-1B9DE9443A5E}" type="presParOf" srcId="{BA6D7223-B13B-4701-8AB1-7DFD898723F1}" destId="{B11B3CE1-CF9A-4B40-9454-E21963A9249D}" srcOrd="0" destOrd="0" presId="urn:microsoft.com/office/officeart/2005/8/layout/radial1"/>
    <dgm:cxn modelId="{A055FBA2-F576-46A8-B4BA-55240CCA51B0}" type="presParOf" srcId="{97045429-2609-43C1-96BC-9D05AE05809C}" destId="{E35D3722-8539-4F6C-90D0-33222416E83B}" srcOrd="2" destOrd="0" presId="urn:microsoft.com/office/officeart/2005/8/layout/radial1"/>
    <dgm:cxn modelId="{7FCBE64E-64B3-4532-A4B2-C337232E8F55}" type="presParOf" srcId="{97045429-2609-43C1-96BC-9D05AE05809C}" destId="{6F10CD2E-AE81-46BF-9002-340FBC01CFA4}" srcOrd="3" destOrd="0" presId="urn:microsoft.com/office/officeart/2005/8/layout/radial1"/>
    <dgm:cxn modelId="{D6DCFA88-F62D-4D96-B677-7BF2F79FB3AF}" type="presParOf" srcId="{6F10CD2E-AE81-46BF-9002-340FBC01CFA4}" destId="{1BC2323F-8274-4B72-A12A-F1CA65AFBB02}" srcOrd="0" destOrd="0" presId="urn:microsoft.com/office/officeart/2005/8/layout/radial1"/>
    <dgm:cxn modelId="{79E9202F-041C-4BF4-85B6-D810911FFF86}" type="presParOf" srcId="{97045429-2609-43C1-96BC-9D05AE05809C}" destId="{5D98BC3A-5E20-438B-A4B6-5700DE31B963}" srcOrd="4" destOrd="0" presId="urn:microsoft.com/office/officeart/2005/8/layout/radial1"/>
    <dgm:cxn modelId="{14733FDE-6B56-4046-A0B1-34457CCC308F}" type="presParOf" srcId="{97045429-2609-43C1-96BC-9D05AE05809C}" destId="{0E14A4EF-BF37-4B52-9006-6F9183E5DFCB}" srcOrd="5" destOrd="0" presId="urn:microsoft.com/office/officeart/2005/8/layout/radial1"/>
    <dgm:cxn modelId="{201871C4-E806-4AFC-AB9F-21CD65C28A6E}" type="presParOf" srcId="{0E14A4EF-BF37-4B52-9006-6F9183E5DFCB}" destId="{56A34D06-A15C-4293-88EE-D787177490CF}" srcOrd="0" destOrd="0" presId="urn:microsoft.com/office/officeart/2005/8/layout/radial1"/>
    <dgm:cxn modelId="{C8914DC0-95A5-49B5-B17F-402C94B6B43F}" type="presParOf" srcId="{97045429-2609-43C1-96BC-9D05AE05809C}" destId="{72C8919E-7094-4887-AFAB-CA45BAE4B0F1}" srcOrd="6" destOrd="0" presId="urn:microsoft.com/office/officeart/2005/8/layout/radial1"/>
    <dgm:cxn modelId="{F118C6D5-7B34-4EE4-8E4B-14E9257EC0CF}" type="presParOf" srcId="{97045429-2609-43C1-96BC-9D05AE05809C}" destId="{C574F3CB-C2AF-44C7-801E-27962E0088A9}" srcOrd="7" destOrd="0" presId="urn:microsoft.com/office/officeart/2005/8/layout/radial1"/>
    <dgm:cxn modelId="{9128D610-0476-4A08-9B44-697707677006}" type="presParOf" srcId="{C574F3CB-C2AF-44C7-801E-27962E0088A9}" destId="{E601FB12-1415-4FCF-B157-10358675AC44}" srcOrd="0" destOrd="0" presId="urn:microsoft.com/office/officeart/2005/8/layout/radial1"/>
    <dgm:cxn modelId="{C328E643-35F7-4D0C-9222-F0B7762434DA}" type="presParOf" srcId="{97045429-2609-43C1-96BC-9D05AE05809C}" destId="{FC12AC48-2D6A-427F-A3B3-07B1E2D42CFA}" srcOrd="8" destOrd="0" presId="urn:microsoft.com/office/officeart/2005/8/layout/radial1"/>
    <dgm:cxn modelId="{345F8738-AB8B-46C8-AE52-CE5889402706}" type="presParOf" srcId="{97045429-2609-43C1-96BC-9D05AE05809C}" destId="{08757A5B-6FD9-408B-9050-C127DC003261}" srcOrd="9" destOrd="0" presId="urn:microsoft.com/office/officeart/2005/8/layout/radial1"/>
    <dgm:cxn modelId="{A71C4F20-D464-4B43-9F26-AFD34EF0962A}" type="presParOf" srcId="{08757A5B-6FD9-408B-9050-C127DC003261}" destId="{877BF96D-2535-4755-BC37-CEA939B0DD42}" srcOrd="0" destOrd="0" presId="urn:microsoft.com/office/officeart/2005/8/layout/radial1"/>
    <dgm:cxn modelId="{CF905DB1-A461-4D0C-BE8E-56CB5099F0E8}" type="presParOf" srcId="{97045429-2609-43C1-96BC-9D05AE05809C}" destId="{073932E4-34CD-41C3-B402-AEB023B820F5}" srcOrd="10" destOrd="0" presId="urn:microsoft.com/office/officeart/2005/8/layout/radial1"/>
    <dgm:cxn modelId="{23CD3B0E-2336-4945-ABAA-54A3210573A7}" type="presParOf" srcId="{97045429-2609-43C1-96BC-9D05AE05809C}" destId="{4B70E55D-CCFF-4C2D-98E4-5B7C7B5E3719}" srcOrd="11" destOrd="0" presId="urn:microsoft.com/office/officeart/2005/8/layout/radial1"/>
    <dgm:cxn modelId="{E075D900-89C9-44C1-A95C-A89786102635}" type="presParOf" srcId="{4B70E55D-CCFF-4C2D-98E4-5B7C7B5E3719}" destId="{E2D03881-B975-4C14-8DC5-772D744EC496}" srcOrd="0" destOrd="0" presId="urn:microsoft.com/office/officeart/2005/8/layout/radial1"/>
    <dgm:cxn modelId="{7225FB73-D4A9-4159-B79C-C200742B6B62}" type="presParOf" srcId="{97045429-2609-43C1-96BC-9D05AE05809C}" destId="{22144979-81BC-4BA8-8538-5499AA862813}" srcOrd="12" destOrd="0" presId="urn:microsoft.com/office/officeart/2005/8/layout/radial1"/>
  </dgm:cxnLst>
  <dgm:bg>
    <a:solidFill>
      <a:schemeClr val="bg1"/>
    </a:solidFill>
  </dgm:bg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24946-413E-4C6A-A41D-4DE6FDD2B0BB}">
      <dsp:nvSpPr>
        <dsp:cNvPr id="0" name=""/>
        <dsp:cNvSpPr/>
      </dsp:nvSpPr>
      <dsp:spPr>
        <a:xfrm>
          <a:off x="3312206" y="2008986"/>
          <a:ext cx="1526165" cy="1526165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800" b="1" kern="1200" dirty="0"/>
            <a:t>MP</a:t>
          </a:r>
          <a:endParaRPr lang="pt-PT" sz="5400" b="1" kern="1200" dirty="0"/>
        </a:p>
      </dsp:txBody>
      <dsp:txXfrm>
        <a:off x="3535708" y="2232488"/>
        <a:ext cx="1079161" cy="1079161"/>
      </dsp:txXfrm>
    </dsp:sp>
    <dsp:sp modelId="{BA6D7223-B13B-4701-8AB1-7DFD898723F1}">
      <dsp:nvSpPr>
        <dsp:cNvPr id="0" name=""/>
        <dsp:cNvSpPr/>
      </dsp:nvSpPr>
      <dsp:spPr>
        <a:xfrm rot="16200000">
          <a:off x="3844842" y="1761687"/>
          <a:ext cx="460893" cy="33704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460893" y="1685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700" b="1" kern="1200"/>
        </a:p>
      </dsp:txBody>
      <dsp:txXfrm>
        <a:off x="4063766" y="1767017"/>
        <a:ext cx="23044" cy="23044"/>
      </dsp:txXfrm>
    </dsp:sp>
    <dsp:sp modelId="{E35D3722-8539-4F6C-90D0-33222416E83B}">
      <dsp:nvSpPr>
        <dsp:cNvPr id="0" name=""/>
        <dsp:cNvSpPr/>
      </dsp:nvSpPr>
      <dsp:spPr>
        <a:xfrm>
          <a:off x="3312206" y="21926"/>
          <a:ext cx="1526165" cy="1526165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err="1"/>
            <a:t>Scientific</a:t>
          </a:r>
          <a:r>
            <a:rPr lang="pt-PT" sz="1600" b="1" kern="1200" dirty="0"/>
            <a:t> </a:t>
          </a:r>
          <a:r>
            <a:rPr lang="pt-PT" sz="1600" b="1" kern="1200" dirty="0" err="1"/>
            <a:t>Evidence</a:t>
          </a:r>
          <a:endParaRPr lang="pt-PT" sz="1600" b="1" kern="1200" dirty="0"/>
        </a:p>
      </dsp:txBody>
      <dsp:txXfrm>
        <a:off x="3535708" y="245428"/>
        <a:ext cx="1079161" cy="1079161"/>
      </dsp:txXfrm>
    </dsp:sp>
    <dsp:sp modelId="{6F10CD2E-AE81-46BF-9002-340FBC01CFA4}">
      <dsp:nvSpPr>
        <dsp:cNvPr id="0" name=""/>
        <dsp:cNvSpPr/>
      </dsp:nvSpPr>
      <dsp:spPr>
        <a:xfrm rot="19800000">
          <a:off x="4705264" y="2258452"/>
          <a:ext cx="460893" cy="33704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460893" y="1685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700" kern="1200"/>
        </a:p>
      </dsp:txBody>
      <dsp:txXfrm>
        <a:off x="4924188" y="2263782"/>
        <a:ext cx="23044" cy="23044"/>
      </dsp:txXfrm>
    </dsp:sp>
    <dsp:sp modelId="{5D98BC3A-5E20-438B-A4B6-5700DE31B963}">
      <dsp:nvSpPr>
        <dsp:cNvPr id="0" name=""/>
        <dsp:cNvSpPr/>
      </dsp:nvSpPr>
      <dsp:spPr>
        <a:xfrm>
          <a:off x="5033050" y="1015456"/>
          <a:ext cx="1526165" cy="1526165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/>
            <a:t>Data Collection</a:t>
          </a:r>
          <a:endParaRPr lang="pt-PT" sz="1600" b="1" kern="1200" dirty="0"/>
        </a:p>
      </dsp:txBody>
      <dsp:txXfrm>
        <a:off x="5256552" y="1238958"/>
        <a:ext cx="1079161" cy="1079161"/>
      </dsp:txXfrm>
    </dsp:sp>
    <dsp:sp modelId="{0E14A4EF-BF37-4B52-9006-6F9183E5DFCB}">
      <dsp:nvSpPr>
        <dsp:cNvPr id="0" name=""/>
        <dsp:cNvSpPr/>
      </dsp:nvSpPr>
      <dsp:spPr>
        <a:xfrm rot="1800000">
          <a:off x="4705264" y="3251982"/>
          <a:ext cx="460893" cy="33704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460893" y="1685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700" b="1" kern="1200"/>
        </a:p>
      </dsp:txBody>
      <dsp:txXfrm>
        <a:off x="4924188" y="3257312"/>
        <a:ext cx="23044" cy="23044"/>
      </dsp:txXfrm>
    </dsp:sp>
    <dsp:sp modelId="{72C8919E-7094-4887-AFAB-CA45BAE4B0F1}">
      <dsp:nvSpPr>
        <dsp:cNvPr id="0" name=""/>
        <dsp:cNvSpPr/>
      </dsp:nvSpPr>
      <dsp:spPr>
        <a:xfrm>
          <a:off x="5033050" y="3002516"/>
          <a:ext cx="1526165" cy="1526165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err="1"/>
            <a:t>Best</a:t>
          </a:r>
          <a:r>
            <a:rPr lang="pt-PT" sz="1600" b="1" kern="1200" dirty="0"/>
            <a:t> </a:t>
          </a:r>
          <a:r>
            <a:rPr lang="pt-PT" sz="1600" b="1" kern="1200" dirty="0" err="1"/>
            <a:t>Policy</a:t>
          </a:r>
          <a:r>
            <a:rPr lang="pt-PT" sz="1600" b="1" kern="1200" dirty="0"/>
            <a:t> </a:t>
          </a:r>
          <a:r>
            <a:rPr lang="pt-PT" sz="1600" b="1" kern="1200" dirty="0" err="1"/>
            <a:t>Practices</a:t>
          </a:r>
          <a:endParaRPr lang="pt-PT" sz="1600" b="1" kern="1200" dirty="0"/>
        </a:p>
      </dsp:txBody>
      <dsp:txXfrm>
        <a:off x="5256552" y="3226018"/>
        <a:ext cx="1079161" cy="1079161"/>
      </dsp:txXfrm>
    </dsp:sp>
    <dsp:sp modelId="{C574F3CB-C2AF-44C7-801E-27962E0088A9}">
      <dsp:nvSpPr>
        <dsp:cNvPr id="0" name=""/>
        <dsp:cNvSpPr/>
      </dsp:nvSpPr>
      <dsp:spPr>
        <a:xfrm rot="5400000">
          <a:off x="3844842" y="3748747"/>
          <a:ext cx="460893" cy="33704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460893" y="1685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700" b="1" kern="1200"/>
        </a:p>
      </dsp:txBody>
      <dsp:txXfrm>
        <a:off x="4063766" y="3754077"/>
        <a:ext cx="23044" cy="23044"/>
      </dsp:txXfrm>
    </dsp:sp>
    <dsp:sp modelId="{FC12AC48-2D6A-427F-A3B3-07B1E2D42CFA}">
      <dsp:nvSpPr>
        <dsp:cNvPr id="0" name=""/>
        <dsp:cNvSpPr/>
      </dsp:nvSpPr>
      <dsp:spPr>
        <a:xfrm>
          <a:off x="3312206" y="3996046"/>
          <a:ext cx="1526165" cy="1526165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err="1"/>
            <a:t>Political</a:t>
          </a:r>
          <a:r>
            <a:rPr lang="pt-PT" sz="1600" b="1" kern="1200" dirty="0"/>
            <a:t> </a:t>
          </a:r>
          <a:r>
            <a:rPr lang="pt-PT" sz="1600" b="1" kern="1200" dirty="0" err="1"/>
            <a:t>Analysis</a:t>
          </a:r>
          <a:r>
            <a:rPr lang="pt-PT" sz="1600" b="1" kern="1200" dirty="0"/>
            <a:t> </a:t>
          </a:r>
          <a:r>
            <a:rPr lang="pt-PT" sz="1600" b="1" kern="1200" dirty="0" err="1"/>
            <a:t>and</a:t>
          </a:r>
          <a:r>
            <a:rPr lang="pt-PT" sz="1600" b="1" kern="1200" dirty="0"/>
            <a:t> </a:t>
          </a:r>
          <a:r>
            <a:rPr lang="pt-PT" sz="1600" b="1" kern="1200" dirty="0" err="1"/>
            <a:t>Strategy</a:t>
          </a:r>
          <a:endParaRPr lang="pt-PT" sz="1600" b="1" kern="1200" dirty="0"/>
        </a:p>
      </dsp:txBody>
      <dsp:txXfrm>
        <a:off x="3535708" y="4219548"/>
        <a:ext cx="1079161" cy="1079161"/>
      </dsp:txXfrm>
    </dsp:sp>
    <dsp:sp modelId="{08757A5B-6FD9-408B-9050-C127DC003261}">
      <dsp:nvSpPr>
        <dsp:cNvPr id="0" name=""/>
        <dsp:cNvSpPr/>
      </dsp:nvSpPr>
      <dsp:spPr>
        <a:xfrm rot="9000000">
          <a:off x="2984419" y="3251982"/>
          <a:ext cx="460893" cy="33704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460893" y="1685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700" b="1" kern="1200"/>
        </a:p>
      </dsp:txBody>
      <dsp:txXfrm rot="10800000">
        <a:off x="3203344" y="3257312"/>
        <a:ext cx="23044" cy="23044"/>
      </dsp:txXfrm>
    </dsp:sp>
    <dsp:sp modelId="{073932E4-34CD-41C3-B402-AEB023B820F5}">
      <dsp:nvSpPr>
        <dsp:cNvPr id="0" name=""/>
        <dsp:cNvSpPr/>
      </dsp:nvSpPr>
      <dsp:spPr>
        <a:xfrm>
          <a:off x="1591361" y="3002516"/>
          <a:ext cx="1526165" cy="1526165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/>
            <a:t>Media </a:t>
          </a:r>
          <a:r>
            <a:rPr lang="pt-PT" sz="1600" b="1" kern="1200" dirty="0" err="1"/>
            <a:t>and</a:t>
          </a:r>
          <a:r>
            <a:rPr lang="pt-PT" sz="1600" b="1" kern="1200" dirty="0"/>
            <a:t> PR </a:t>
          </a:r>
          <a:r>
            <a:rPr lang="pt-PT" sz="1600" b="1" kern="1200" dirty="0" err="1"/>
            <a:t>Support</a:t>
          </a:r>
          <a:endParaRPr lang="pt-PT" sz="1600" b="1" kern="1200" dirty="0"/>
        </a:p>
      </dsp:txBody>
      <dsp:txXfrm>
        <a:off x="1814863" y="3226018"/>
        <a:ext cx="1079161" cy="1079161"/>
      </dsp:txXfrm>
    </dsp:sp>
    <dsp:sp modelId="{4B70E55D-CCFF-4C2D-98E4-5B7C7B5E3719}">
      <dsp:nvSpPr>
        <dsp:cNvPr id="0" name=""/>
        <dsp:cNvSpPr/>
      </dsp:nvSpPr>
      <dsp:spPr>
        <a:xfrm rot="12600000">
          <a:off x="2984419" y="2258452"/>
          <a:ext cx="460893" cy="33704"/>
        </a:xfrm>
        <a:custGeom>
          <a:avLst/>
          <a:gdLst/>
          <a:ahLst/>
          <a:cxnLst/>
          <a:rect l="0" t="0" r="0" b="0"/>
          <a:pathLst>
            <a:path>
              <a:moveTo>
                <a:pt x="0" y="16852"/>
              </a:moveTo>
              <a:lnTo>
                <a:pt x="460893" y="1685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700" kern="1200"/>
        </a:p>
      </dsp:txBody>
      <dsp:txXfrm rot="10800000">
        <a:off x="3203344" y="2263782"/>
        <a:ext cx="23044" cy="23044"/>
      </dsp:txXfrm>
    </dsp:sp>
    <dsp:sp modelId="{22144979-81BC-4BA8-8538-5499AA862813}">
      <dsp:nvSpPr>
        <dsp:cNvPr id="0" name=""/>
        <dsp:cNvSpPr/>
      </dsp:nvSpPr>
      <dsp:spPr>
        <a:xfrm>
          <a:off x="1591361" y="1015456"/>
          <a:ext cx="1526165" cy="1526165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err="1"/>
            <a:t>Community</a:t>
          </a:r>
          <a:r>
            <a:rPr lang="pt-PT" sz="1600" b="1" kern="1200" dirty="0"/>
            <a:t> </a:t>
          </a:r>
          <a:r>
            <a:rPr lang="pt-PT" sz="1600" b="1" kern="1200" dirty="0" err="1"/>
            <a:t>Engagement</a:t>
          </a:r>
          <a:r>
            <a:rPr lang="pt-PT" sz="1600" b="1" kern="1200" dirty="0"/>
            <a:t> </a:t>
          </a:r>
          <a:r>
            <a:rPr lang="pt-PT" sz="1600" b="1" kern="1200" dirty="0" err="1"/>
            <a:t>and</a:t>
          </a:r>
          <a:r>
            <a:rPr lang="pt-PT" sz="1600" b="1" kern="1200" dirty="0"/>
            <a:t> </a:t>
          </a:r>
          <a:r>
            <a:rPr lang="pt-PT" sz="1600" b="1" kern="1200" dirty="0" err="1"/>
            <a:t>Advocacy</a:t>
          </a:r>
          <a:endParaRPr lang="pt-PT" sz="1600" b="1" kern="1200" dirty="0"/>
        </a:p>
      </dsp:txBody>
      <dsp:txXfrm>
        <a:off x="1814863" y="1238958"/>
        <a:ext cx="1079161" cy="1079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36AB3-B0C8-46BD-9DE9-4F3F293FE90E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5EF74-EBD0-4061-9C6E-EA5BDDAD4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78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5EF74-EBD0-4061-9C6E-EA5BDDAD4C9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51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C00000"/>
                </a:solidFill>
              </a:rPr>
              <a:t>WE HAVE THE SCIENTIFIC EVIDENCE AND TECHNOLOGICAL MEANS TO END AIDS AS </a:t>
            </a:r>
            <a:r>
              <a:rPr lang="en-GB" dirty="0" err="1">
                <a:solidFill>
                  <a:srgbClr val="C00000"/>
                </a:solidFill>
              </a:rPr>
              <a:t>AS</a:t>
            </a:r>
            <a:r>
              <a:rPr lang="en-GB" dirty="0">
                <a:solidFill>
                  <a:srgbClr val="C00000"/>
                </a:solidFill>
              </a:rPr>
              <a:t> PUBLIC HEALTH THREAT BY 2030.</a:t>
            </a: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r>
              <a:rPr lang="en-US" dirty="0">
                <a:solidFill>
                  <a:srgbClr val="C00000"/>
                </a:solidFill>
              </a:rPr>
              <a:t>WHAT DOES IT TAKE TO GET THERE?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5EF74-EBD0-4061-9C6E-EA5BDDAD4C9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6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C8C466B-3717-4EBA-AF92-6682BBD94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9089"/>
            <a:ext cx="4351867" cy="1405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50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LEADERSHIP ON HIV AS PART OF </a:t>
            </a:r>
            <a:r>
              <a:rPr lang="en-GB"/>
              <a:t>SDG IMPLEMENTATION: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Going from Portugal to the World </a:t>
            </a:r>
            <a:endParaRPr lang="en-US" i="1" dirty="0"/>
          </a:p>
        </p:txBody>
      </p:sp>
      <p:pic>
        <p:nvPicPr>
          <p:cNvPr id="7" name="Marcador de Posição de Conteúdo 6">
            <a:extLst>
              <a:ext uri="{FF2B5EF4-FFF2-40B4-BE49-F238E27FC236}">
                <a16:creationId xmlns:a16="http://schemas.microsoft.com/office/drawing/2014/main" xmlns="" id="{4D52149B-ED04-4361-A88D-A231F7C17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13" y="392227"/>
            <a:ext cx="3198635" cy="1181402"/>
          </a:xfrm>
          <a:prstGeom prst="rect">
            <a:avLst/>
          </a:prstGeom>
        </p:spPr>
      </p:pic>
      <p:sp>
        <p:nvSpPr>
          <p:cNvPr id="8" name="TextBox 16">
            <a:extLst>
              <a:ext uri="{FF2B5EF4-FFF2-40B4-BE49-F238E27FC236}">
                <a16:creationId xmlns:a16="http://schemas.microsoft.com/office/drawing/2014/main" xmlns="" id="{BC33048F-5FCB-4704-B9BB-D421630CE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4521932"/>
            <a:ext cx="542607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1600" b="1" i="1" u="none" strike="noStrike" kern="1200" cap="none" spc="0" normalizeH="0" baseline="0" noProof="0" dirty="0">
                <a:ln>
                  <a:noFill/>
                </a:ln>
                <a:solidFill>
                  <a:srgbClr val="EF41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Founder &amp; President of UNITE</a:t>
            </a:r>
            <a:endParaRPr kumimoji="0" lang="pt-PT" altLang="pt-PT" sz="1600" b="1" i="0" u="none" strike="noStrike" kern="1200" cap="none" spc="0" normalizeH="0" baseline="0" noProof="0" dirty="0">
              <a:ln>
                <a:noFill/>
              </a:ln>
              <a:solidFill>
                <a:srgbClr val="EF412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EF41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Ricardo Baptista Leite, MP, MD, PhD(c)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1200" b="0" i="1" u="none" strike="noStrike" kern="1200" cap="none" spc="0" normalizeH="0" baseline="0" noProof="0" dirty="0">
                <a:ln>
                  <a:noFill/>
                </a:ln>
                <a:solidFill>
                  <a:srgbClr val="EF41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Medical Doctor and Member of the Portuguese National Parliament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1200" b="0" i="1" u="none" strike="noStrike" kern="1200" cap="none" spc="0" normalizeH="0" baseline="0" noProof="0" dirty="0">
                <a:ln>
                  <a:noFill/>
                </a:ln>
                <a:solidFill>
                  <a:srgbClr val="EF41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Health Committee | Foreign Affairs Committee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1200" b="0" i="1" u="none" strike="noStrike" kern="1200" cap="none" spc="0" normalizeH="0" baseline="0" noProof="0" dirty="0">
                <a:ln>
                  <a:noFill/>
                </a:ln>
                <a:solidFill>
                  <a:srgbClr val="EF41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Head of Public Health | Catholic University of Portugal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1200" b="0" i="1" u="none" strike="noStrike" kern="1200" cap="none" spc="0" normalizeH="0" baseline="0" noProof="0" dirty="0">
                <a:ln>
                  <a:noFill/>
                </a:ln>
                <a:solidFill>
                  <a:srgbClr val="EF41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Guest Lecturer | Nova University of Lisbon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1200" b="0" i="1" u="none" strike="noStrike" kern="1200" cap="none" spc="0" normalizeH="0" baseline="0" noProof="0" dirty="0">
                <a:ln>
                  <a:noFill/>
                </a:ln>
                <a:solidFill>
                  <a:srgbClr val="EF41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ricardo.baptistaleite@gmail.com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277F46C-A74C-4255-80E9-00B03142C571}"/>
              </a:ext>
            </a:extLst>
          </p:cNvPr>
          <p:cNvSpPr txBox="1"/>
          <p:nvPr/>
        </p:nvSpPr>
        <p:spPr>
          <a:xfrm>
            <a:off x="4277793" y="6375464"/>
            <a:ext cx="194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@</a:t>
            </a:r>
            <a:r>
              <a:rPr lang="pt-PT" sz="1400" dirty="0" err="1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RBaptistaLeite</a:t>
            </a:r>
            <a:endParaRPr lang="pt-PT" sz="1400" dirty="0">
              <a:solidFill>
                <a:srgbClr val="EF41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" name="Diagrama 328">
            <a:extLst>
              <a:ext uri="{FF2B5EF4-FFF2-40B4-BE49-F238E27FC236}">
                <a16:creationId xmlns:a16="http://schemas.microsoft.com/office/drawing/2014/main" xmlns="" id="{5A18EFD6-5C86-4351-A279-35489651C2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217736"/>
              </p:ext>
            </p:extLst>
          </p:nvPr>
        </p:nvGraphicFramePr>
        <p:xfrm>
          <a:off x="508001" y="666045"/>
          <a:ext cx="8150578" cy="554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57" name="Imagem 656">
            <a:extLst>
              <a:ext uri="{FF2B5EF4-FFF2-40B4-BE49-F238E27FC236}">
                <a16:creationId xmlns:a16="http://schemas.microsoft.com/office/drawing/2014/main" xmlns="" id="{0F8E24D9-81F7-4C00-AB3B-E1D3FED42F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3" y="159339"/>
            <a:ext cx="2713458" cy="1002205"/>
          </a:xfrm>
          <a:prstGeom prst="rect">
            <a:avLst/>
          </a:prstGeom>
        </p:spPr>
      </p:pic>
      <p:sp>
        <p:nvSpPr>
          <p:cNvPr id="5" name="CaixaDeTexto 5">
            <a:extLst>
              <a:ext uri="{FF2B5EF4-FFF2-40B4-BE49-F238E27FC236}">
                <a16:creationId xmlns:a16="http://schemas.microsoft.com/office/drawing/2014/main" xmlns="" id="{0277F46C-A74C-4255-80E9-00B03142C571}"/>
              </a:ext>
            </a:extLst>
          </p:cNvPr>
          <p:cNvSpPr txBox="1"/>
          <p:nvPr/>
        </p:nvSpPr>
        <p:spPr>
          <a:xfrm>
            <a:off x="4277793" y="6375464"/>
            <a:ext cx="194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@</a:t>
            </a:r>
            <a:r>
              <a:rPr lang="pt-PT" sz="1400" dirty="0" err="1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RBaptistaLeite</a:t>
            </a:r>
            <a:endParaRPr lang="pt-PT" sz="1400" dirty="0">
              <a:solidFill>
                <a:srgbClr val="EF41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D4E8936-36F1-4D16-A9CF-9E7B47287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"/>
          <a:stretch/>
        </p:blipFill>
        <p:spPr>
          <a:xfrm>
            <a:off x="-360289" y="4388"/>
            <a:ext cx="9866169" cy="637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5">
            <a:extLst>
              <a:ext uri="{FF2B5EF4-FFF2-40B4-BE49-F238E27FC236}">
                <a16:creationId xmlns:a16="http://schemas.microsoft.com/office/drawing/2014/main" xmlns="" id="{0277F46C-A74C-4255-80E9-00B03142C571}"/>
              </a:ext>
            </a:extLst>
          </p:cNvPr>
          <p:cNvSpPr txBox="1"/>
          <p:nvPr/>
        </p:nvSpPr>
        <p:spPr>
          <a:xfrm>
            <a:off x="4277793" y="6375464"/>
            <a:ext cx="194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@</a:t>
            </a:r>
            <a:r>
              <a:rPr lang="pt-PT" sz="1400" dirty="0" err="1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RBaptistaLeite</a:t>
            </a:r>
            <a:endParaRPr lang="pt-PT" sz="1400" dirty="0">
              <a:solidFill>
                <a:srgbClr val="EF41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2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5" descr="fundo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2987" y="0"/>
            <a:ext cx="12269972" cy="690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242888" y="1700615"/>
            <a:ext cx="4385073" cy="1520428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  <a:latin typeface="Gill Sans"/>
                <a:cs typeface="Gill Sans"/>
              </a:rPr>
              <a:t>It’s time to end HIV/AIDS, viral hepatitis     and other infectious diseases       </a:t>
            </a:r>
            <a:endParaRPr lang="en-US" sz="1800" b="1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58339" y="5573594"/>
            <a:ext cx="5003006" cy="279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PT" sz="1350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With</a:t>
            </a:r>
            <a:r>
              <a:rPr lang="pt-PT" sz="135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 </a:t>
            </a:r>
            <a:r>
              <a:rPr lang="pt-PT" sz="1350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the</a:t>
            </a:r>
            <a:r>
              <a:rPr lang="pt-PT" sz="135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 </a:t>
            </a:r>
            <a:r>
              <a:rPr lang="pt-PT" sz="1350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support</a:t>
            </a:r>
            <a:r>
              <a:rPr lang="pt-PT" sz="135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 </a:t>
            </a:r>
            <a:r>
              <a:rPr lang="pt-PT" sz="1350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and</a:t>
            </a:r>
            <a:r>
              <a:rPr lang="pt-PT" sz="135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 </a:t>
            </a:r>
            <a:r>
              <a:rPr lang="pt-PT" sz="1350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under</a:t>
            </a:r>
            <a:r>
              <a:rPr lang="pt-PT" sz="135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 </a:t>
            </a:r>
            <a:r>
              <a:rPr lang="pt-PT" sz="1350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the</a:t>
            </a:r>
            <a:r>
              <a:rPr lang="pt-PT" sz="135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 </a:t>
            </a:r>
            <a:r>
              <a:rPr lang="pt-PT" sz="1350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auspices</a:t>
            </a:r>
            <a:r>
              <a:rPr lang="pt-PT" sz="135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 </a:t>
            </a:r>
            <a:r>
              <a:rPr lang="pt-PT" sz="1350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of</a:t>
            </a:r>
            <a:endParaRPr lang="pt-PT" sz="135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"/>
              <a:cs typeface="Gill Sans"/>
            </a:endParaRPr>
          </a:p>
        </p:txBody>
      </p:sp>
      <p:pic>
        <p:nvPicPr>
          <p:cNvPr id="25608" name="Picture 11" descr="Resultado de imagem para una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8"/>
          <a:stretch>
            <a:fillRect/>
          </a:stretch>
        </p:blipFill>
        <p:spPr bwMode="auto">
          <a:xfrm>
            <a:off x="5572125" y="5911730"/>
            <a:ext cx="337899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/>
          <p:nvPr/>
        </p:nvSpPr>
        <p:spPr>
          <a:xfrm>
            <a:off x="2547897" y="3951383"/>
            <a:ext cx="181278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1200" dirty="0">
                <a:solidFill>
                  <a:schemeClr val="bg1"/>
                </a:solidFill>
                <a:latin typeface="Arial"/>
                <a:cs typeface="Arial"/>
              </a:rPr>
              <a:t>www.unitenetwork.org</a:t>
            </a:r>
          </a:p>
        </p:txBody>
      </p:sp>
      <p:sp>
        <p:nvSpPr>
          <p:cNvPr id="12" name="Marcador de Posição de Conteúdo 2"/>
          <p:cNvSpPr txBox="1">
            <a:spLocks/>
          </p:cNvSpPr>
          <p:nvPr/>
        </p:nvSpPr>
        <p:spPr>
          <a:xfrm>
            <a:off x="242889" y="2274690"/>
            <a:ext cx="2974181" cy="1520428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latin typeface="Gill Sans"/>
                <a:cs typeface="Gill Sans"/>
              </a:rPr>
              <a:t>It’s time to UNITE.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5504189" y="6556197"/>
            <a:ext cx="3514865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100" i="1" dirty="0">
                <a:solidFill>
                  <a:srgbClr val="FFFFFF"/>
                </a:solidFill>
                <a:latin typeface="Arial"/>
                <a:cs typeface="Arial"/>
              </a:rPr>
              <a:t>ricardo.baptistaleite@gmail.com | @</a:t>
            </a:r>
            <a:r>
              <a:rPr lang="en-US" sz="1100" i="1" dirty="0" err="1">
                <a:solidFill>
                  <a:srgbClr val="FFFFFF"/>
                </a:solidFill>
                <a:latin typeface="Arial"/>
                <a:cs typeface="Arial"/>
              </a:rPr>
              <a:t>RBaptistaLeite</a:t>
            </a:r>
            <a:endParaRPr lang="en-US" sz="11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4B8AC6AC-1A6F-4323-AD2C-85E8C70B1F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7" y="2621932"/>
            <a:ext cx="4049606" cy="149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5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03.jpg">
            <a:extLst>
              <a:ext uri="{FF2B5EF4-FFF2-40B4-BE49-F238E27FC236}">
                <a16:creationId xmlns:a16="http://schemas.microsoft.com/office/drawing/2014/main" xmlns="" id="{A8A82643-76AC-4BD6-8372-2CCB69B7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3969" y="-1"/>
            <a:ext cx="11150190" cy="6271981"/>
          </a:xfrm>
          <a:prstGeom prst="rect">
            <a:avLst/>
          </a:prstGeom>
        </p:spPr>
      </p:pic>
      <p:pic>
        <p:nvPicPr>
          <p:cNvPr id="9" name="Picture 14" descr="Resultado de imagem para cascais coast">
            <a:extLst>
              <a:ext uri="{FF2B5EF4-FFF2-40B4-BE49-F238E27FC236}">
                <a16:creationId xmlns:a16="http://schemas.microsoft.com/office/drawing/2014/main" xmlns="" id="{A564B233-DBB1-4E20-9900-736FEE085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6" r="14233"/>
          <a:stretch/>
        </p:blipFill>
        <p:spPr bwMode="auto">
          <a:xfrm>
            <a:off x="-1048559" y="-2168"/>
            <a:ext cx="3686878" cy="62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barra.png">
            <a:extLst>
              <a:ext uri="{FF2B5EF4-FFF2-40B4-BE49-F238E27FC236}">
                <a16:creationId xmlns:a16="http://schemas.microsoft.com/office/drawing/2014/main" xmlns="" id="{AF0E05A4-69FF-4CD8-8FD1-7A26B452A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829" y="108240"/>
            <a:ext cx="7572563" cy="556347"/>
          </a:xfrm>
          <a:prstGeom prst="rect">
            <a:avLst/>
          </a:prstGeom>
        </p:spPr>
      </p:pic>
      <p:pic>
        <p:nvPicPr>
          <p:cNvPr id="12" name="Picture 13" descr="bandeira.png">
            <a:extLst>
              <a:ext uri="{FF2B5EF4-FFF2-40B4-BE49-F238E27FC236}">
                <a16:creationId xmlns:a16="http://schemas.microsoft.com/office/drawing/2014/main" xmlns="" id="{34F04ACC-489A-41E3-B78B-E157F6DB9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59" y="108240"/>
            <a:ext cx="2485084" cy="556347"/>
          </a:xfrm>
          <a:prstGeom prst="rect">
            <a:avLst/>
          </a:prstGeom>
        </p:spPr>
      </p:pic>
      <p:sp>
        <p:nvSpPr>
          <p:cNvPr id="13" name="Rectângulo 12">
            <a:extLst>
              <a:ext uri="{FF2B5EF4-FFF2-40B4-BE49-F238E27FC236}">
                <a16:creationId xmlns:a16="http://schemas.microsoft.com/office/drawing/2014/main" xmlns="" id="{257DE8D5-97AA-4FFB-B062-8E345B6DAEFD}"/>
              </a:ext>
            </a:extLst>
          </p:cNvPr>
          <p:cNvSpPr/>
          <p:nvPr/>
        </p:nvSpPr>
        <p:spPr>
          <a:xfrm>
            <a:off x="146874" y="122889"/>
            <a:ext cx="87129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700" b="1" dirty="0">
                <a:solidFill>
                  <a:schemeClr val="bg1"/>
                </a:solidFill>
                <a:latin typeface="Arial"/>
                <a:cs typeface="Arial"/>
              </a:rPr>
              <a:t>Portugal: Cascais – Sintra – Estoril Coast</a:t>
            </a:r>
            <a:endParaRPr lang="en-US" sz="2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aixaDeTexto 5">
            <a:extLst>
              <a:ext uri="{FF2B5EF4-FFF2-40B4-BE49-F238E27FC236}">
                <a16:creationId xmlns:a16="http://schemas.microsoft.com/office/drawing/2014/main" xmlns="" id="{0277F46C-A74C-4255-80E9-00B03142C571}"/>
              </a:ext>
            </a:extLst>
          </p:cNvPr>
          <p:cNvSpPr txBox="1"/>
          <p:nvPr/>
        </p:nvSpPr>
        <p:spPr>
          <a:xfrm>
            <a:off x="4277793" y="6375464"/>
            <a:ext cx="194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@</a:t>
            </a:r>
            <a:r>
              <a:rPr lang="pt-PT" sz="1400" dirty="0" err="1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RBaptistaLeite</a:t>
            </a:r>
            <a:endParaRPr lang="pt-PT" sz="1400" dirty="0">
              <a:solidFill>
                <a:srgbClr val="EF41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>
            <a:extLst>
              <a:ext uri="{FF2B5EF4-FFF2-40B4-BE49-F238E27FC236}">
                <a16:creationId xmlns:a16="http://schemas.microsoft.com/office/drawing/2014/main" xmlns="" id="{E31EE1F2-D1AC-4E04-9606-CF507C7C4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51"/>
          <a:stretch/>
        </p:blipFill>
        <p:spPr>
          <a:xfrm>
            <a:off x="743787" y="1274703"/>
            <a:ext cx="8140570" cy="4110566"/>
          </a:xfrm>
          <a:prstGeom prst="rect">
            <a:avLst/>
          </a:prstGeom>
        </p:spPr>
      </p:pic>
      <p:pic>
        <p:nvPicPr>
          <p:cNvPr id="32" name="Picture 20" descr="barra.png">
            <a:extLst>
              <a:ext uri="{FF2B5EF4-FFF2-40B4-BE49-F238E27FC236}">
                <a16:creationId xmlns:a16="http://schemas.microsoft.com/office/drawing/2014/main" xmlns="" id="{AB09CC6D-D941-466E-A389-1DE377B04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05" y="457723"/>
            <a:ext cx="6238472" cy="455597"/>
          </a:xfrm>
          <a:prstGeom prst="rect">
            <a:avLst/>
          </a:prstGeom>
        </p:spPr>
      </p:pic>
      <p:pic>
        <p:nvPicPr>
          <p:cNvPr id="33" name="Picture 21" descr="bandeira.png">
            <a:extLst>
              <a:ext uri="{FF2B5EF4-FFF2-40B4-BE49-F238E27FC236}">
                <a16:creationId xmlns:a16="http://schemas.microsoft.com/office/drawing/2014/main" xmlns="" id="{CEC039D9-9D1F-42E6-A8D8-33871EC2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14" y="457723"/>
            <a:ext cx="2036531" cy="455597"/>
          </a:xfrm>
          <a:prstGeom prst="rect">
            <a:avLst/>
          </a:prstGeom>
        </p:spPr>
      </p:pic>
      <p:sp>
        <p:nvSpPr>
          <p:cNvPr id="34" name="Retângulo 2">
            <a:extLst>
              <a:ext uri="{FF2B5EF4-FFF2-40B4-BE49-F238E27FC236}">
                <a16:creationId xmlns:a16="http://schemas.microsoft.com/office/drawing/2014/main" xmlns="" id="{BC4B9ED0-6428-4307-8C4E-E1AB8E192520}"/>
              </a:ext>
            </a:extLst>
          </p:cNvPr>
          <p:cNvSpPr/>
          <p:nvPr/>
        </p:nvSpPr>
        <p:spPr>
          <a:xfrm>
            <a:off x="112089" y="57821"/>
            <a:ext cx="56599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DF2129"/>
                </a:solidFill>
                <a:latin typeface="Arial"/>
                <a:cs typeface="Arial"/>
              </a:rPr>
              <a:t>HIV in Portugal</a:t>
            </a:r>
            <a:endParaRPr lang="pt-PT" sz="2100" i="1" dirty="0">
              <a:solidFill>
                <a:srgbClr val="DF2129"/>
              </a:solidFill>
              <a:latin typeface="Arial"/>
              <a:cs typeface="Arial"/>
            </a:endParaRPr>
          </a:p>
        </p:txBody>
      </p:sp>
      <p:sp>
        <p:nvSpPr>
          <p:cNvPr id="35" name="Rectângulo 12">
            <a:extLst>
              <a:ext uri="{FF2B5EF4-FFF2-40B4-BE49-F238E27FC236}">
                <a16:creationId xmlns:a16="http://schemas.microsoft.com/office/drawing/2014/main" xmlns="" id="{D3BC91C5-5022-4F4A-AA9B-8E6C4E2DE51A}"/>
              </a:ext>
            </a:extLst>
          </p:cNvPr>
          <p:cNvSpPr/>
          <p:nvPr/>
        </p:nvSpPr>
        <p:spPr>
          <a:xfrm>
            <a:off x="118622" y="486533"/>
            <a:ext cx="55804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/>
                <a:cs typeface="Arial"/>
              </a:rPr>
              <a:t>Number of New HIV Infections 1983-2016</a:t>
            </a:r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xmlns="" id="{3DE6C253-24F4-4ABD-86BF-FB07EFC3090D}"/>
              </a:ext>
            </a:extLst>
          </p:cNvPr>
          <p:cNvCxnSpPr>
            <a:cxnSpLocks/>
          </p:cNvCxnSpPr>
          <p:nvPr/>
        </p:nvCxnSpPr>
        <p:spPr>
          <a:xfrm>
            <a:off x="464962" y="1460635"/>
            <a:ext cx="17833" cy="3856433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7" name="Picture 2" descr="Resultado de imagem para 37 anos sns">
            <a:extLst>
              <a:ext uri="{FF2B5EF4-FFF2-40B4-BE49-F238E27FC236}">
                <a16:creationId xmlns:a16="http://schemas.microsoft.com/office/drawing/2014/main" xmlns="" id="{6A1174F4-B640-40EC-BD33-5501EC4F8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" y="5442034"/>
            <a:ext cx="1673902" cy="63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059A84E9-B949-42F6-8675-3415A98B4D3A}"/>
              </a:ext>
            </a:extLst>
          </p:cNvPr>
          <p:cNvSpPr txBox="1"/>
          <p:nvPr/>
        </p:nvSpPr>
        <p:spPr>
          <a:xfrm>
            <a:off x="61430" y="1060160"/>
            <a:ext cx="82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</a:rPr>
              <a:t>1979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890FBC62-6F13-4AC8-A136-16DAE8281CF3}"/>
              </a:ext>
            </a:extLst>
          </p:cNvPr>
          <p:cNvSpPr txBox="1"/>
          <p:nvPr/>
        </p:nvSpPr>
        <p:spPr>
          <a:xfrm>
            <a:off x="1358946" y="1066510"/>
            <a:ext cx="82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</a:rPr>
              <a:t>1983</a:t>
            </a:r>
          </a:p>
        </p:txBody>
      </p: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xmlns="" id="{9A0CE5A0-504B-48C7-9878-FFFB9DBA07EC}"/>
              </a:ext>
            </a:extLst>
          </p:cNvPr>
          <p:cNvCxnSpPr>
            <a:cxnSpLocks/>
          </p:cNvCxnSpPr>
          <p:nvPr/>
        </p:nvCxnSpPr>
        <p:spPr>
          <a:xfrm>
            <a:off x="1756129" y="1454289"/>
            <a:ext cx="0" cy="3862779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30C7BBD7-3FCE-4672-B70F-6CCFA5DFA83E}"/>
              </a:ext>
            </a:extLst>
          </p:cNvPr>
          <p:cNvSpPr txBox="1"/>
          <p:nvPr/>
        </p:nvSpPr>
        <p:spPr>
          <a:xfrm>
            <a:off x="1641168" y="5404380"/>
            <a:ext cx="122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1st </a:t>
            </a:r>
            <a:r>
              <a:rPr lang="pt-PT" b="1" dirty="0" err="1">
                <a:solidFill>
                  <a:srgbClr val="C00000"/>
                </a:solidFill>
              </a:rPr>
              <a:t>Dx</a:t>
            </a:r>
            <a:r>
              <a:rPr lang="pt-PT" b="1" dirty="0">
                <a:solidFill>
                  <a:srgbClr val="C00000"/>
                </a:solidFill>
              </a:rPr>
              <a:t> HIV </a:t>
            </a:r>
          </a:p>
          <a:p>
            <a:r>
              <a:rPr lang="pt-PT" b="1" dirty="0">
                <a:solidFill>
                  <a:srgbClr val="C00000"/>
                </a:solidFill>
              </a:rPr>
              <a:t>in Portugal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E5412AAD-1424-4D92-AF1D-D8C2EA03F92E}"/>
              </a:ext>
            </a:extLst>
          </p:cNvPr>
          <p:cNvSpPr txBox="1"/>
          <p:nvPr/>
        </p:nvSpPr>
        <p:spPr>
          <a:xfrm>
            <a:off x="3853473" y="1060160"/>
            <a:ext cx="82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</a:rPr>
              <a:t>1996</a:t>
            </a:r>
          </a:p>
        </p:txBody>
      </p:sp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xmlns="" id="{E9728B3E-E4D7-45F4-BC78-A087CCE79EFC}"/>
              </a:ext>
            </a:extLst>
          </p:cNvPr>
          <p:cNvCxnSpPr>
            <a:cxnSpLocks/>
          </p:cNvCxnSpPr>
          <p:nvPr/>
        </p:nvCxnSpPr>
        <p:spPr>
          <a:xfrm>
            <a:off x="4240225" y="1447939"/>
            <a:ext cx="0" cy="3880242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C45B2245-DE08-4E3D-8711-EB565F6B4A67}"/>
              </a:ext>
            </a:extLst>
          </p:cNvPr>
          <p:cNvSpPr txBox="1"/>
          <p:nvPr/>
        </p:nvSpPr>
        <p:spPr>
          <a:xfrm>
            <a:off x="4496561" y="1060158"/>
            <a:ext cx="82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</a:rPr>
              <a:t>2001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17031F2E-6004-4C99-A5D4-ADDDE4B3EC87}"/>
              </a:ext>
            </a:extLst>
          </p:cNvPr>
          <p:cNvSpPr txBox="1"/>
          <p:nvPr/>
        </p:nvSpPr>
        <p:spPr>
          <a:xfrm>
            <a:off x="3812882" y="5397958"/>
            <a:ext cx="8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HAART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58ECD73E-5166-4E27-A2D8-4371BCD942AB}"/>
              </a:ext>
            </a:extLst>
          </p:cNvPr>
          <p:cNvSpPr txBox="1"/>
          <p:nvPr/>
        </p:nvSpPr>
        <p:spPr>
          <a:xfrm>
            <a:off x="4588267" y="5397630"/>
            <a:ext cx="193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>
                <a:solidFill>
                  <a:srgbClr val="C00000"/>
                </a:solidFill>
              </a:rPr>
              <a:t>Decriminalization</a:t>
            </a:r>
            <a:r>
              <a:rPr lang="pt-PT" b="1" dirty="0">
                <a:solidFill>
                  <a:srgbClr val="C00000"/>
                </a:solidFill>
              </a:rPr>
              <a:t> </a:t>
            </a:r>
            <a:r>
              <a:rPr lang="pt-PT" b="1" dirty="0" err="1">
                <a:solidFill>
                  <a:srgbClr val="C00000"/>
                </a:solidFill>
              </a:rPr>
              <a:t>of</a:t>
            </a:r>
            <a:r>
              <a:rPr lang="pt-PT" b="1" dirty="0">
                <a:solidFill>
                  <a:srgbClr val="C00000"/>
                </a:solidFill>
              </a:rPr>
              <a:t> </a:t>
            </a:r>
            <a:r>
              <a:rPr lang="pt-PT" b="1" dirty="0" err="1">
                <a:solidFill>
                  <a:srgbClr val="C00000"/>
                </a:solidFill>
              </a:rPr>
              <a:t>Drug</a:t>
            </a:r>
            <a:r>
              <a:rPr lang="pt-PT" b="1" dirty="0">
                <a:solidFill>
                  <a:srgbClr val="C00000"/>
                </a:solidFill>
              </a:rPr>
              <a:t> Use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E123C60D-AFF6-4EEB-A8F2-ACD9BB2A01C1}"/>
              </a:ext>
            </a:extLst>
          </p:cNvPr>
          <p:cNvSpPr txBox="1"/>
          <p:nvPr/>
        </p:nvSpPr>
        <p:spPr>
          <a:xfrm>
            <a:off x="6316898" y="1060157"/>
            <a:ext cx="82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</a:rPr>
              <a:t>2011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1DF113DD-399B-4ACF-9B45-C14C3085E85C}"/>
              </a:ext>
            </a:extLst>
          </p:cNvPr>
          <p:cNvSpPr txBox="1"/>
          <p:nvPr/>
        </p:nvSpPr>
        <p:spPr>
          <a:xfrm>
            <a:off x="6383026" y="5419304"/>
            <a:ext cx="90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TROIKA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xmlns="" id="{7655CD2C-B015-4FA5-9E33-6F946BD66992}"/>
              </a:ext>
            </a:extLst>
          </p:cNvPr>
          <p:cNvSpPr/>
          <p:nvPr/>
        </p:nvSpPr>
        <p:spPr>
          <a:xfrm>
            <a:off x="4890666" y="1430252"/>
            <a:ext cx="4134606" cy="34191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xmlns="" id="{1A021A8B-C63B-40FB-9CE5-2ACD5BBE0030}"/>
              </a:ext>
            </a:extLst>
          </p:cNvPr>
          <p:cNvCxnSpPr>
            <a:cxnSpLocks/>
          </p:cNvCxnSpPr>
          <p:nvPr/>
        </p:nvCxnSpPr>
        <p:spPr>
          <a:xfrm>
            <a:off x="4883025" y="1447937"/>
            <a:ext cx="61576" cy="3869131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xmlns="" id="{A904561C-C353-4122-84AA-E6D36F052055}"/>
              </a:ext>
            </a:extLst>
          </p:cNvPr>
          <p:cNvCxnSpPr>
            <a:cxnSpLocks/>
          </p:cNvCxnSpPr>
          <p:nvPr/>
        </p:nvCxnSpPr>
        <p:spPr>
          <a:xfrm>
            <a:off x="6714082" y="1447936"/>
            <a:ext cx="6903" cy="3880245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2" name="Seta: Para Baixo 61">
            <a:extLst>
              <a:ext uri="{FF2B5EF4-FFF2-40B4-BE49-F238E27FC236}">
                <a16:creationId xmlns:a16="http://schemas.microsoft.com/office/drawing/2014/main" xmlns="" id="{75040F8B-EE39-4A6E-AE70-6D430C339DB9}"/>
              </a:ext>
            </a:extLst>
          </p:cNvPr>
          <p:cNvSpPr/>
          <p:nvPr/>
        </p:nvSpPr>
        <p:spPr>
          <a:xfrm rot="18710903">
            <a:off x="6506024" y="802304"/>
            <a:ext cx="343749" cy="282786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PT" sz="1600" b="1" dirty="0"/>
              <a:t>CRIME</a:t>
            </a:r>
          </a:p>
        </p:txBody>
      </p:sp>
      <p:sp>
        <p:nvSpPr>
          <p:cNvPr id="63" name="Seta: Para Baixo 62">
            <a:extLst>
              <a:ext uri="{FF2B5EF4-FFF2-40B4-BE49-F238E27FC236}">
                <a16:creationId xmlns:a16="http://schemas.microsoft.com/office/drawing/2014/main" xmlns="" id="{F3EC06F3-C44E-4A1C-AF7B-D1DC9178A1A4}"/>
              </a:ext>
            </a:extLst>
          </p:cNvPr>
          <p:cNvSpPr/>
          <p:nvPr/>
        </p:nvSpPr>
        <p:spPr>
          <a:xfrm rot="18710903">
            <a:off x="7016640" y="785023"/>
            <a:ext cx="343749" cy="282786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PT" sz="1500" b="1" dirty="0"/>
              <a:t>DRUG RELATED IMPRISONMENTS</a:t>
            </a:r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xmlns="" id="{D5F343C0-E60C-4309-A604-8BEEAB8FB3A3}"/>
              </a:ext>
            </a:extLst>
          </p:cNvPr>
          <p:cNvGrpSpPr/>
          <p:nvPr/>
        </p:nvGrpSpPr>
        <p:grpSpPr>
          <a:xfrm>
            <a:off x="7034410" y="3169864"/>
            <a:ext cx="2402290" cy="1503447"/>
            <a:chOff x="4024502" y="2455517"/>
            <a:chExt cx="2402290" cy="1503447"/>
          </a:xfrm>
        </p:grpSpPr>
        <p:pic>
          <p:nvPicPr>
            <p:cNvPr id="65" name="Imagem 64">
              <a:extLst>
                <a:ext uri="{FF2B5EF4-FFF2-40B4-BE49-F238E27FC236}">
                  <a16:creationId xmlns:a16="http://schemas.microsoft.com/office/drawing/2014/main" xmlns="" id="{9712CB48-C6CC-49DD-82CC-C6100AF5B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26603" y="2455517"/>
              <a:ext cx="1198088" cy="1248241"/>
            </a:xfrm>
            <a:prstGeom prst="rect">
              <a:avLst/>
            </a:prstGeom>
          </p:spPr>
        </p:pic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xmlns="" id="{9FA2322F-CAD1-4D62-9C21-06110CA2C3DC}"/>
                </a:ext>
              </a:extLst>
            </p:cNvPr>
            <p:cNvSpPr txBox="1"/>
            <p:nvPr/>
          </p:nvSpPr>
          <p:spPr>
            <a:xfrm>
              <a:off x="4024502" y="3589632"/>
              <a:ext cx="2402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DRUG TOURISM</a:t>
              </a:r>
              <a:endParaRPr lang="en-US" dirty="0"/>
            </a:p>
          </p:txBody>
        </p:sp>
      </p:grpSp>
      <p:sp>
        <p:nvSpPr>
          <p:cNvPr id="67" name="Seta: Para Baixo 66">
            <a:extLst>
              <a:ext uri="{FF2B5EF4-FFF2-40B4-BE49-F238E27FC236}">
                <a16:creationId xmlns:a16="http://schemas.microsoft.com/office/drawing/2014/main" xmlns="" id="{20D0794F-BD16-46CC-BAE1-449985CC3EE9}"/>
              </a:ext>
            </a:extLst>
          </p:cNvPr>
          <p:cNvSpPr/>
          <p:nvPr/>
        </p:nvSpPr>
        <p:spPr>
          <a:xfrm rot="7928418">
            <a:off x="7832869" y="577640"/>
            <a:ext cx="343749" cy="28278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sz="1600" b="1" dirty="0"/>
              <a:t>REHAB SUCCESS RATES</a:t>
            </a:r>
          </a:p>
        </p:txBody>
      </p:sp>
      <p:sp>
        <p:nvSpPr>
          <p:cNvPr id="68" name="Seta: Para Baixo 67">
            <a:extLst>
              <a:ext uri="{FF2B5EF4-FFF2-40B4-BE49-F238E27FC236}">
                <a16:creationId xmlns:a16="http://schemas.microsoft.com/office/drawing/2014/main" xmlns="" id="{3FF979B7-1641-4450-B45B-FDA7506EB84B}"/>
              </a:ext>
            </a:extLst>
          </p:cNvPr>
          <p:cNvSpPr/>
          <p:nvPr/>
        </p:nvSpPr>
        <p:spPr>
          <a:xfrm rot="18710903">
            <a:off x="7564967" y="805446"/>
            <a:ext cx="343749" cy="282786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PT" sz="1600" b="1" dirty="0"/>
              <a:t>EU COMPARED CONSUMPTION</a:t>
            </a:r>
          </a:p>
        </p:txBody>
      </p:sp>
      <p:sp>
        <p:nvSpPr>
          <p:cNvPr id="31" name="CaixaDeTexto 5">
            <a:extLst>
              <a:ext uri="{FF2B5EF4-FFF2-40B4-BE49-F238E27FC236}">
                <a16:creationId xmlns:a16="http://schemas.microsoft.com/office/drawing/2014/main" xmlns="" id="{0277F46C-A74C-4255-80E9-00B03142C571}"/>
              </a:ext>
            </a:extLst>
          </p:cNvPr>
          <p:cNvSpPr txBox="1"/>
          <p:nvPr/>
        </p:nvSpPr>
        <p:spPr>
          <a:xfrm>
            <a:off x="4277793" y="6375464"/>
            <a:ext cx="194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@</a:t>
            </a:r>
            <a:r>
              <a:rPr lang="pt-PT" sz="1400" dirty="0" err="1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RBaptistaLeite</a:t>
            </a:r>
            <a:endParaRPr lang="pt-PT" sz="1400" dirty="0">
              <a:solidFill>
                <a:srgbClr val="EF41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20104 0.0041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4" grpId="0"/>
      <p:bldP spid="46" grpId="0"/>
      <p:bldP spid="47" grpId="0"/>
      <p:bldP spid="48" grpId="0"/>
      <p:bldP spid="50" grpId="0"/>
      <p:bldP spid="61" grpId="0" animBg="1"/>
      <p:bldP spid="62" grpId="0" animBg="1"/>
      <p:bldP spid="62" grpId="1" animBg="1"/>
      <p:bldP spid="63" grpId="0" animBg="1"/>
      <p:bldP spid="63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xmlns="" id="{2B478611-2B90-48A8-A10C-2A4610BE1BA8}"/>
              </a:ext>
            </a:extLst>
          </p:cNvPr>
          <p:cNvGrpSpPr/>
          <p:nvPr/>
        </p:nvGrpSpPr>
        <p:grpSpPr>
          <a:xfrm>
            <a:off x="553150" y="870230"/>
            <a:ext cx="8071556" cy="5403571"/>
            <a:chOff x="553150" y="870230"/>
            <a:chExt cx="8071556" cy="5403571"/>
          </a:xfrm>
        </p:grpSpPr>
        <p:pic>
          <p:nvPicPr>
            <p:cNvPr id="19" name="Picture 2" descr="C:\Users\rleite\Desktop\Conferencias\FIPRA HIV London Jul 2016\Outros docs\VIH\Projecto Resolucao 2011\Fotos\Grupo Projeto Resolucão VIH 02 Dez 2011.jpg">
              <a:extLst>
                <a:ext uri="{FF2B5EF4-FFF2-40B4-BE49-F238E27FC236}">
                  <a16:creationId xmlns:a16="http://schemas.microsoft.com/office/drawing/2014/main" xmlns="" id="{535CFCA2-A854-4728-93A8-627FF1AE2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50" y="881839"/>
              <a:ext cx="4346346" cy="539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rleite\Desktop\Conferencias\FIPRA HIV London Jul 2016\Outros docs\VIH\Projecto Resolucao 2011\Fotos\011-11-09-Saude-Reuniao Grupo Trabalho da Problematica VHS SIDA-IMG_5286.jpg">
              <a:extLst>
                <a:ext uri="{FF2B5EF4-FFF2-40B4-BE49-F238E27FC236}">
                  <a16:creationId xmlns:a16="http://schemas.microsoft.com/office/drawing/2014/main" xmlns="" id="{C25E68A8-7AD9-420A-8A02-F28ECC841E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4" b="7945"/>
            <a:stretch/>
          </p:blipFill>
          <p:spPr bwMode="auto">
            <a:xfrm>
              <a:off x="5012261" y="870230"/>
              <a:ext cx="3612445" cy="1739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rleite\Desktop\Conferencias\FIPRA HIV London Jul 2016\Outros docs\VIH\Projecto Resolucao 2011\Fotos\011-11-09-Saude-Reuniao Grupo Trabalho da Problematica VHS SIDA-IMG_5312.jpg">
              <a:extLst>
                <a:ext uri="{FF2B5EF4-FFF2-40B4-BE49-F238E27FC236}">
                  <a16:creationId xmlns:a16="http://schemas.microsoft.com/office/drawing/2014/main" xmlns="" id="{7BA132CA-A7FF-4660-A868-54A8B977B2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" t="27781" r="-185" b="-1"/>
            <a:stretch/>
          </p:blipFill>
          <p:spPr bwMode="auto">
            <a:xfrm>
              <a:off x="5012261" y="4534637"/>
              <a:ext cx="3612445" cy="1739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 descr="C:\Users\rleite\Desktop\Conferencias\FIPRA HIV London Jul 2016\Outros docs\VIH\Projecto Resolucao 2011\Fotos\011-11-09-Saude-Reuniao Grupo Trabalho da Problematica VHS SIDA-IMG_5273.jpg">
              <a:extLst>
                <a:ext uri="{FF2B5EF4-FFF2-40B4-BE49-F238E27FC236}">
                  <a16:creationId xmlns:a16="http://schemas.microsoft.com/office/drawing/2014/main" xmlns="" id="{9835632A-01A6-4B45-B98E-ACBBBC0EF4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25" b="14622"/>
            <a:stretch/>
          </p:blipFill>
          <p:spPr bwMode="auto">
            <a:xfrm>
              <a:off x="5000998" y="2672395"/>
              <a:ext cx="3623708" cy="1793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4" descr="Imagem relacionada">
            <a:extLst>
              <a:ext uri="{FF2B5EF4-FFF2-40B4-BE49-F238E27FC236}">
                <a16:creationId xmlns:a16="http://schemas.microsoft.com/office/drawing/2014/main" xmlns="" id="{F3DAD8EB-B221-4E47-8B30-2D9516330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460"/>
          <a:stretch/>
        </p:blipFill>
        <p:spPr bwMode="auto">
          <a:xfrm>
            <a:off x="0" y="863662"/>
            <a:ext cx="9144000" cy="541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barra.png">
            <a:extLst>
              <a:ext uri="{FF2B5EF4-FFF2-40B4-BE49-F238E27FC236}">
                <a16:creationId xmlns:a16="http://schemas.microsoft.com/office/drawing/2014/main" xmlns="" id="{80390EDB-1CFA-467D-979F-364250F2E2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39" y="513687"/>
            <a:ext cx="4697282" cy="461665"/>
          </a:xfrm>
          <a:prstGeom prst="rect">
            <a:avLst/>
          </a:prstGeom>
        </p:spPr>
      </p:pic>
      <p:pic>
        <p:nvPicPr>
          <p:cNvPr id="10" name="Picture 17" descr="bandeira.png">
            <a:extLst>
              <a:ext uri="{FF2B5EF4-FFF2-40B4-BE49-F238E27FC236}">
                <a16:creationId xmlns:a16="http://schemas.microsoft.com/office/drawing/2014/main" xmlns="" id="{B28AF754-7BF3-45BF-A11B-00D143641E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09" y="513687"/>
            <a:ext cx="1989007" cy="461665"/>
          </a:xfrm>
          <a:prstGeom prst="rect">
            <a:avLst/>
          </a:prstGeom>
        </p:spPr>
      </p:pic>
      <p:sp>
        <p:nvSpPr>
          <p:cNvPr id="11" name="Retângulo 2">
            <a:extLst>
              <a:ext uri="{FF2B5EF4-FFF2-40B4-BE49-F238E27FC236}">
                <a16:creationId xmlns:a16="http://schemas.microsoft.com/office/drawing/2014/main" xmlns="" id="{ABBAFFC6-8A1C-41F2-B4DE-D3D5A1A40B75}"/>
              </a:ext>
            </a:extLst>
          </p:cNvPr>
          <p:cNvSpPr/>
          <p:nvPr/>
        </p:nvSpPr>
        <p:spPr>
          <a:xfrm>
            <a:off x="149451" y="122252"/>
            <a:ext cx="75608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DF2129"/>
                </a:solidFill>
                <a:latin typeface="Arial"/>
                <a:cs typeface="Arial"/>
              </a:rPr>
              <a:t>HIV in Portugal</a:t>
            </a:r>
            <a:endParaRPr lang="pt-PT" sz="2100" i="1" dirty="0">
              <a:solidFill>
                <a:srgbClr val="DF2129"/>
              </a:solidFill>
              <a:latin typeface="Arial"/>
              <a:cs typeface="Arial"/>
            </a:endParaRPr>
          </a:p>
        </p:txBody>
      </p:sp>
      <p:sp>
        <p:nvSpPr>
          <p:cNvPr id="12" name="Rectângulo 12">
            <a:extLst>
              <a:ext uri="{FF2B5EF4-FFF2-40B4-BE49-F238E27FC236}">
                <a16:creationId xmlns:a16="http://schemas.microsoft.com/office/drawing/2014/main" xmlns="" id="{8091F459-997A-44AA-895A-1D61DAEE4F8E}"/>
              </a:ext>
            </a:extLst>
          </p:cNvPr>
          <p:cNvSpPr/>
          <p:nvPr/>
        </p:nvSpPr>
        <p:spPr>
          <a:xfrm>
            <a:off x="158163" y="521995"/>
            <a:ext cx="745455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/>
                <a:cs typeface="Arial"/>
              </a:rPr>
              <a:t>2011 | Parliament HIV Resolution</a:t>
            </a:r>
          </a:p>
        </p:txBody>
      </p:sp>
      <p:sp>
        <p:nvSpPr>
          <p:cNvPr id="13" name="CaixaDeTexto 5">
            <a:extLst>
              <a:ext uri="{FF2B5EF4-FFF2-40B4-BE49-F238E27FC236}">
                <a16:creationId xmlns:a16="http://schemas.microsoft.com/office/drawing/2014/main" xmlns="" id="{0277F46C-A74C-4255-80E9-00B03142C571}"/>
              </a:ext>
            </a:extLst>
          </p:cNvPr>
          <p:cNvSpPr txBox="1"/>
          <p:nvPr/>
        </p:nvSpPr>
        <p:spPr>
          <a:xfrm>
            <a:off x="4277793" y="6375464"/>
            <a:ext cx="194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@</a:t>
            </a:r>
            <a:r>
              <a:rPr lang="pt-PT" sz="1400" dirty="0" err="1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RBaptistaLeite</a:t>
            </a:r>
            <a:endParaRPr lang="pt-PT" sz="1400" dirty="0">
              <a:solidFill>
                <a:srgbClr val="EF41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>
            <a:extLst>
              <a:ext uri="{FF2B5EF4-FFF2-40B4-BE49-F238E27FC236}">
                <a16:creationId xmlns:a16="http://schemas.microsoft.com/office/drawing/2014/main" xmlns="" id="{E31EE1F2-D1AC-4E04-9606-CF507C7C4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51"/>
          <a:stretch/>
        </p:blipFill>
        <p:spPr>
          <a:xfrm>
            <a:off x="743787" y="1274703"/>
            <a:ext cx="8140570" cy="4110566"/>
          </a:xfrm>
          <a:prstGeom prst="rect">
            <a:avLst/>
          </a:prstGeom>
        </p:spPr>
      </p:pic>
      <p:sp>
        <p:nvSpPr>
          <p:cNvPr id="62" name="Retângulo 61">
            <a:extLst>
              <a:ext uri="{FF2B5EF4-FFF2-40B4-BE49-F238E27FC236}">
                <a16:creationId xmlns:a16="http://schemas.microsoft.com/office/drawing/2014/main" xmlns="" id="{68B2DCB2-7161-40D3-BBAA-27C34F13A8B0}"/>
              </a:ext>
            </a:extLst>
          </p:cNvPr>
          <p:cNvSpPr/>
          <p:nvPr/>
        </p:nvSpPr>
        <p:spPr>
          <a:xfrm>
            <a:off x="7097531" y="1441539"/>
            <a:ext cx="784381" cy="3571041"/>
          </a:xfrm>
          <a:prstGeom prst="rect">
            <a:avLst/>
          </a:prstGeom>
          <a:solidFill>
            <a:srgbClr val="A8041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pt-PT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xmlns="" id="{705C7B18-D5FA-48B3-AD14-0B6F1880A392}"/>
              </a:ext>
            </a:extLst>
          </p:cNvPr>
          <p:cNvSpPr txBox="1"/>
          <p:nvPr/>
        </p:nvSpPr>
        <p:spPr>
          <a:xfrm>
            <a:off x="7168915" y="2214011"/>
            <a:ext cx="674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PT" sz="1600" b="1" kern="0" dirty="0">
                <a:solidFill>
                  <a:schemeClr val="bg1"/>
                </a:solidFill>
              </a:rPr>
              <a:t>HEP C</a:t>
            </a:r>
          </a:p>
        </p:txBody>
      </p:sp>
      <p:pic>
        <p:nvPicPr>
          <p:cNvPr id="32" name="Picture 20" descr="barra.png">
            <a:extLst>
              <a:ext uri="{FF2B5EF4-FFF2-40B4-BE49-F238E27FC236}">
                <a16:creationId xmlns:a16="http://schemas.microsoft.com/office/drawing/2014/main" xmlns="" id="{AB09CC6D-D941-466E-A389-1DE377B04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05" y="457723"/>
            <a:ext cx="6238472" cy="455597"/>
          </a:xfrm>
          <a:prstGeom prst="rect">
            <a:avLst/>
          </a:prstGeom>
        </p:spPr>
      </p:pic>
      <p:pic>
        <p:nvPicPr>
          <p:cNvPr id="33" name="Picture 21" descr="bandeira.png">
            <a:extLst>
              <a:ext uri="{FF2B5EF4-FFF2-40B4-BE49-F238E27FC236}">
                <a16:creationId xmlns:a16="http://schemas.microsoft.com/office/drawing/2014/main" xmlns="" id="{CEC039D9-9D1F-42E6-A8D8-33871EC2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14" y="457723"/>
            <a:ext cx="2036531" cy="455597"/>
          </a:xfrm>
          <a:prstGeom prst="rect">
            <a:avLst/>
          </a:prstGeom>
        </p:spPr>
      </p:pic>
      <p:sp>
        <p:nvSpPr>
          <p:cNvPr id="34" name="Retângulo 2">
            <a:extLst>
              <a:ext uri="{FF2B5EF4-FFF2-40B4-BE49-F238E27FC236}">
                <a16:creationId xmlns:a16="http://schemas.microsoft.com/office/drawing/2014/main" xmlns="" id="{BC4B9ED0-6428-4307-8C4E-E1AB8E192520}"/>
              </a:ext>
            </a:extLst>
          </p:cNvPr>
          <p:cNvSpPr/>
          <p:nvPr/>
        </p:nvSpPr>
        <p:spPr>
          <a:xfrm>
            <a:off x="112089" y="57821"/>
            <a:ext cx="56599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DF2129"/>
                </a:solidFill>
                <a:latin typeface="Arial"/>
                <a:cs typeface="Arial"/>
              </a:rPr>
              <a:t>HIV in Portugal</a:t>
            </a:r>
            <a:endParaRPr lang="pt-PT" sz="2100" i="1" dirty="0">
              <a:solidFill>
                <a:srgbClr val="DF2129"/>
              </a:solidFill>
              <a:latin typeface="Arial"/>
              <a:cs typeface="Arial"/>
            </a:endParaRPr>
          </a:p>
        </p:txBody>
      </p:sp>
      <p:sp>
        <p:nvSpPr>
          <p:cNvPr id="35" name="Rectângulo 12">
            <a:extLst>
              <a:ext uri="{FF2B5EF4-FFF2-40B4-BE49-F238E27FC236}">
                <a16:creationId xmlns:a16="http://schemas.microsoft.com/office/drawing/2014/main" xmlns="" id="{D3BC91C5-5022-4F4A-AA9B-8E6C4E2DE51A}"/>
              </a:ext>
            </a:extLst>
          </p:cNvPr>
          <p:cNvSpPr/>
          <p:nvPr/>
        </p:nvSpPr>
        <p:spPr>
          <a:xfrm>
            <a:off x="118622" y="486533"/>
            <a:ext cx="55804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/>
                <a:cs typeface="Arial"/>
              </a:rPr>
              <a:t>Number of New HIV Infections 1983-2016</a:t>
            </a:r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xmlns="" id="{3DE6C253-24F4-4ABD-86BF-FB07EFC3090D}"/>
              </a:ext>
            </a:extLst>
          </p:cNvPr>
          <p:cNvCxnSpPr>
            <a:cxnSpLocks/>
          </p:cNvCxnSpPr>
          <p:nvPr/>
        </p:nvCxnSpPr>
        <p:spPr>
          <a:xfrm>
            <a:off x="464962" y="1460635"/>
            <a:ext cx="17833" cy="3856433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7" name="Picture 2" descr="Resultado de imagem para 37 anos sns">
            <a:extLst>
              <a:ext uri="{FF2B5EF4-FFF2-40B4-BE49-F238E27FC236}">
                <a16:creationId xmlns:a16="http://schemas.microsoft.com/office/drawing/2014/main" xmlns="" id="{6A1174F4-B640-40EC-BD33-5501EC4F8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" y="5442034"/>
            <a:ext cx="1673902" cy="63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059A84E9-B949-42F6-8675-3415A98B4D3A}"/>
              </a:ext>
            </a:extLst>
          </p:cNvPr>
          <p:cNvSpPr txBox="1"/>
          <p:nvPr/>
        </p:nvSpPr>
        <p:spPr>
          <a:xfrm>
            <a:off x="61430" y="1060160"/>
            <a:ext cx="82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</a:rPr>
              <a:t>1979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890FBC62-6F13-4AC8-A136-16DAE8281CF3}"/>
              </a:ext>
            </a:extLst>
          </p:cNvPr>
          <p:cNvSpPr txBox="1"/>
          <p:nvPr/>
        </p:nvSpPr>
        <p:spPr>
          <a:xfrm>
            <a:off x="1358946" y="1066510"/>
            <a:ext cx="82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</a:rPr>
              <a:t>1983</a:t>
            </a:r>
          </a:p>
        </p:txBody>
      </p: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xmlns="" id="{9A0CE5A0-504B-48C7-9878-FFFB9DBA07EC}"/>
              </a:ext>
            </a:extLst>
          </p:cNvPr>
          <p:cNvCxnSpPr>
            <a:cxnSpLocks/>
          </p:cNvCxnSpPr>
          <p:nvPr/>
        </p:nvCxnSpPr>
        <p:spPr>
          <a:xfrm>
            <a:off x="1756129" y="1454289"/>
            <a:ext cx="0" cy="3862779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30C7BBD7-3FCE-4672-B70F-6CCFA5DFA83E}"/>
              </a:ext>
            </a:extLst>
          </p:cNvPr>
          <p:cNvSpPr txBox="1"/>
          <p:nvPr/>
        </p:nvSpPr>
        <p:spPr>
          <a:xfrm>
            <a:off x="1641168" y="5404380"/>
            <a:ext cx="122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1st </a:t>
            </a:r>
            <a:r>
              <a:rPr lang="pt-PT" b="1" dirty="0" err="1">
                <a:solidFill>
                  <a:srgbClr val="C00000"/>
                </a:solidFill>
              </a:rPr>
              <a:t>Dx</a:t>
            </a:r>
            <a:r>
              <a:rPr lang="pt-PT" b="1" dirty="0">
                <a:solidFill>
                  <a:srgbClr val="C00000"/>
                </a:solidFill>
              </a:rPr>
              <a:t> HIV </a:t>
            </a:r>
          </a:p>
          <a:p>
            <a:r>
              <a:rPr lang="pt-PT" b="1" dirty="0">
                <a:solidFill>
                  <a:srgbClr val="C00000"/>
                </a:solidFill>
              </a:rPr>
              <a:t>in Portugal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E5412AAD-1424-4D92-AF1D-D8C2EA03F92E}"/>
              </a:ext>
            </a:extLst>
          </p:cNvPr>
          <p:cNvSpPr txBox="1"/>
          <p:nvPr/>
        </p:nvSpPr>
        <p:spPr>
          <a:xfrm>
            <a:off x="3853473" y="1060160"/>
            <a:ext cx="82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</a:rPr>
              <a:t>1996</a:t>
            </a:r>
          </a:p>
        </p:txBody>
      </p:sp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xmlns="" id="{E9728B3E-E4D7-45F4-BC78-A087CCE79EFC}"/>
              </a:ext>
            </a:extLst>
          </p:cNvPr>
          <p:cNvCxnSpPr>
            <a:cxnSpLocks/>
          </p:cNvCxnSpPr>
          <p:nvPr/>
        </p:nvCxnSpPr>
        <p:spPr>
          <a:xfrm>
            <a:off x="4240225" y="1447939"/>
            <a:ext cx="0" cy="3880242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C45B2245-DE08-4E3D-8711-EB565F6B4A67}"/>
              </a:ext>
            </a:extLst>
          </p:cNvPr>
          <p:cNvSpPr txBox="1"/>
          <p:nvPr/>
        </p:nvSpPr>
        <p:spPr>
          <a:xfrm>
            <a:off x="4496561" y="1060158"/>
            <a:ext cx="82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</a:rPr>
              <a:t>2001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17031F2E-6004-4C99-A5D4-ADDDE4B3EC87}"/>
              </a:ext>
            </a:extLst>
          </p:cNvPr>
          <p:cNvSpPr txBox="1"/>
          <p:nvPr/>
        </p:nvSpPr>
        <p:spPr>
          <a:xfrm>
            <a:off x="3812882" y="5397958"/>
            <a:ext cx="8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HAART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58ECD73E-5166-4E27-A2D8-4371BCD942AB}"/>
              </a:ext>
            </a:extLst>
          </p:cNvPr>
          <p:cNvSpPr txBox="1"/>
          <p:nvPr/>
        </p:nvSpPr>
        <p:spPr>
          <a:xfrm>
            <a:off x="4588267" y="5397630"/>
            <a:ext cx="193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>
                <a:solidFill>
                  <a:srgbClr val="C00000"/>
                </a:solidFill>
              </a:rPr>
              <a:t>Decriminalization</a:t>
            </a:r>
            <a:r>
              <a:rPr lang="pt-PT" b="1" dirty="0">
                <a:solidFill>
                  <a:srgbClr val="C00000"/>
                </a:solidFill>
              </a:rPr>
              <a:t> </a:t>
            </a:r>
            <a:r>
              <a:rPr lang="pt-PT" b="1" dirty="0" err="1">
                <a:solidFill>
                  <a:srgbClr val="C00000"/>
                </a:solidFill>
              </a:rPr>
              <a:t>of</a:t>
            </a:r>
            <a:r>
              <a:rPr lang="pt-PT" b="1" dirty="0">
                <a:solidFill>
                  <a:srgbClr val="C00000"/>
                </a:solidFill>
              </a:rPr>
              <a:t> </a:t>
            </a:r>
            <a:r>
              <a:rPr lang="pt-PT" b="1" dirty="0" err="1">
                <a:solidFill>
                  <a:srgbClr val="C00000"/>
                </a:solidFill>
              </a:rPr>
              <a:t>Drug</a:t>
            </a:r>
            <a:r>
              <a:rPr lang="pt-PT" b="1" dirty="0">
                <a:solidFill>
                  <a:srgbClr val="C00000"/>
                </a:solidFill>
              </a:rPr>
              <a:t> Use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E123C60D-AFF6-4EEB-A8F2-ACD9BB2A01C1}"/>
              </a:ext>
            </a:extLst>
          </p:cNvPr>
          <p:cNvSpPr txBox="1"/>
          <p:nvPr/>
        </p:nvSpPr>
        <p:spPr>
          <a:xfrm>
            <a:off x="6689435" y="1060157"/>
            <a:ext cx="82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</a:rPr>
              <a:t>2011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1DF113DD-399B-4ACF-9B45-C14C3085E85C}"/>
              </a:ext>
            </a:extLst>
          </p:cNvPr>
          <p:cNvSpPr txBox="1"/>
          <p:nvPr/>
        </p:nvSpPr>
        <p:spPr>
          <a:xfrm>
            <a:off x="6744274" y="5419304"/>
            <a:ext cx="90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TROIKA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xmlns="" id="{7655CD2C-B015-4FA5-9E33-6F946BD66992}"/>
              </a:ext>
            </a:extLst>
          </p:cNvPr>
          <p:cNvSpPr/>
          <p:nvPr/>
        </p:nvSpPr>
        <p:spPr>
          <a:xfrm>
            <a:off x="7091996" y="1430249"/>
            <a:ext cx="2260909" cy="34191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xmlns="" id="{1A021A8B-C63B-40FB-9CE5-2ACD5BBE0030}"/>
              </a:ext>
            </a:extLst>
          </p:cNvPr>
          <p:cNvCxnSpPr>
            <a:cxnSpLocks/>
          </p:cNvCxnSpPr>
          <p:nvPr/>
        </p:nvCxnSpPr>
        <p:spPr>
          <a:xfrm>
            <a:off x="4883025" y="1447937"/>
            <a:ext cx="61576" cy="3869131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xmlns="" id="{A904561C-C353-4122-84AA-E6D36F052055}"/>
              </a:ext>
            </a:extLst>
          </p:cNvPr>
          <p:cNvCxnSpPr>
            <a:cxnSpLocks/>
          </p:cNvCxnSpPr>
          <p:nvPr/>
        </p:nvCxnSpPr>
        <p:spPr>
          <a:xfrm>
            <a:off x="7086619" y="1447936"/>
            <a:ext cx="6903" cy="3880245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6A038141-1CCD-4807-8ABD-A9F79F88DA61}"/>
              </a:ext>
            </a:extLst>
          </p:cNvPr>
          <p:cNvSpPr txBox="1"/>
          <p:nvPr/>
        </p:nvSpPr>
        <p:spPr>
          <a:xfrm>
            <a:off x="7349260" y="1065800"/>
            <a:ext cx="99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</a:rPr>
              <a:t>2015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xmlns="" id="{C633EE9B-A3EC-4527-9F48-3C65BD380A8F}"/>
              </a:ext>
            </a:extLst>
          </p:cNvPr>
          <p:cNvSpPr txBox="1"/>
          <p:nvPr/>
        </p:nvSpPr>
        <p:spPr>
          <a:xfrm>
            <a:off x="7346511" y="5413658"/>
            <a:ext cx="90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C00000"/>
                </a:solidFill>
              </a:rPr>
              <a:t>T&amp;T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xmlns="" id="{05ABDF6C-F493-4699-98FB-769FD53530A0}"/>
              </a:ext>
            </a:extLst>
          </p:cNvPr>
          <p:cNvSpPr/>
          <p:nvPr/>
        </p:nvSpPr>
        <p:spPr>
          <a:xfrm>
            <a:off x="8691364" y="1430251"/>
            <a:ext cx="2260909" cy="38868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52" name="Conexão reta 51">
            <a:extLst>
              <a:ext uri="{FF2B5EF4-FFF2-40B4-BE49-F238E27FC236}">
                <a16:creationId xmlns:a16="http://schemas.microsoft.com/office/drawing/2014/main" xmlns="" id="{CF576661-7F19-49CB-A2D3-941B3BEC1262}"/>
              </a:ext>
            </a:extLst>
          </p:cNvPr>
          <p:cNvCxnSpPr>
            <a:cxnSpLocks/>
          </p:cNvCxnSpPr>
          <p:nvPr/>
        </p:nvCxnSpPr>
        <p:spPr>
          <a:xfrm>
            <a:off x="7881912" y="1453579"/>
            <a:ext cx="6903" cy="3880245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xmlns="" id="{C23581EF-A538-4B39-AA2E-DE4AAA9A5CB3}"/>
              </a:ext>
            </a:extLst>
          </p:cNvPr>
          <p:cNvSpPr txBox="1"/>
          <p:nvPr/>
        </p:nvSpPr>
        <p:spPr>
          <a:xfrm>
            <a:off x="7942217" y="1060154"/>
            <a:ext cx="82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</a:rPr>
              <a:t>2017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xmlns="" id="{60B7506C-4B84-4DB6-BC97-3D14E72578E7}"/>
              </a:ext>
            </a:extLst>
          </p:cNvPr>
          <p:cNvSpPr txBox="1"/>
          <p:nvPr/>
        </p:nvSpPr>
        <p:spPr>
          <a:xfrm>
            <a:off x="7940326" y="5408012"/>
            <a:ext cx="908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solidFill>
                  <a:srgbClr val="C00000"/>
                </a:solidFill>
              </a:rPr>
              <a:t>Fast</a:t>
            </a:r>
            <a:r>
              <a:rPr lang="pt-PT" b="1" dirty="0">
                <a:solidFill>
                  <a:srgbClr val="C00000"/>
                </a:solidFill>
              </a:rPr>
              <a:t> </a:t>
            </a:r>
            <a:r>
              <a:rPr lang="pt-PT" b="1" dirty="0" err="1">
                <a:solidFill>
                  <a:srgbClr val="C00000"/>
                </a:solidFill>
              </a:rPr>
              <a:t>Track</a:t>
            </a:r>
            <a:r>
              <a:rPr lang="pt-PT" b="1" dirty="0">
                <a:solidFill>
                  <a:srgbClr val="C00000"/>
                </a:solidFill>
              </a:rPr>
              <a:t> </a:t>
            </a:r>
            <a:r>
              <a:rPr lang="pt-PT" b="1" dirty="0" err="1">
                <a:solidFill>
                  <a:srgbClr val="C00000"/>
                </a:solidFill>
              </a:rPr>
              <a:t>Cities</a:t>
            </a:r>
            <a:endParaRPr lang="pt-PT" b="1" dirty="0">
              <a:solidFill>
                <a:srgbClr val="C00000"/>
              </a:solidFill>
            </a:endParaRPr>
          </a:p>
        </p:txBody>
      </p: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xmlns="" id="{736CB20C-E3AF-4D00-BD61-42C5746B8C26}"/>
              </a:ext>
            </a:extLst>
          </p:cNvPr>
          <p:cNvCxnSpPr>
            <a:cxnSpLocks/>
          </p:cNvCxnSpPr>
          <p:nvPr/>
        </p:nvCxnSpPr>
        <p:spPr>
          <a:xfrm>
            <a:off x="8418138" y="1447933"/>
            <a:ext cx="6903" cy="3880245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xmlns="" id="{0555C42A-1169-4849-B3B2-115F452AED9A}"/>
              </a:ext>
            </a:extLst>
          </p:cNvPr>
          <p:cNvSpPr txBox="1"/>
          <p:nvPr/>
        </p:nvSpPr>
        <p:spPr>
          <a:xfrm>
            <a:off x="8501020" y="1054222"/>
            <a:ext cx="82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</a:rPr>
              <a:t>2018</a:t>
            </a:r>
          </a:p>
        </p:txBody>
      </p:sp>
      <p:cxnSp>
        <p:nvCxnSpPr>
          <p:cNvPr id="57" name="Conexão reta 56">
            <a:extLst>
              <a:ext uri="{FF2B5EF4-FFF2-40B4-BE49-F238E27FC236}">
                <a16:creationId xmlns:a16="http://schemas.microsoft.com/office/drawing/2014/main" xmlns="" id="{752F0F8B-A284-41E1-9319-540696CF142B}"/>
              </a:ext>
            </a:extLst>
          </p:cNvPr>
          <p:cNvCxnSpPr>
            <a:cxnSpLocks/>
          </p:cNvCxnSpPr>
          <p:nvPr/>
        </p:nvCxnSpPr>
        <p:spPr>
          <a:xfrm>
            <a:off x="8864052" y="1442287"/>
            <a:ext cx="6903" cy="3880245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CaixaDeTexto 57">
            <a:extLst>
              <a:ext uri="{FF2B5EF4-FFF2-40B4-BE49-F238E27FC236}">
                <a16:creationId xmlns:a16="http://schemas.microsoft.com/office/drawing/2014/main" xmlns="" id="{C42F61E0-F35D-47E0-80EF-4FC4EF51BBA6}"/>
              </a:ext>
            </a:extLst>
          </p:cNvPr>
          <p:cNvSpPr txBox="1"/>
          <p:nvPr/>
        </p:nvSpPr>
        <p:spPr>
          <a:xfrm>
            <a:off x="8437031" y="5419301"/>
            <a:ext cx="90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solidFill>
                  <a:srgbClr val="C00000"/>
                </a:solidFill>
              </a:rPr>
              <a:t>PrEP</a:t>
            </a:r>
            <a:endParaRPr lang="pt-PT" b="1" dirty="0">
              <a:solidFill>
                <a:srgbClr val="C00000"/>
              </a:solidFill>
            </a:endParaRPr>
          </a:p>
        </p:txBody>
      </p:sp>
      <p:pic>
        <p:nvPicPr>
          <p:cNvPr id="59" name="Imagem 58">
            <a:extLst>
              <a:ext uri="{FF2B5EF4-FFF2-40B4-BE49-F238E27FC236}">
                <a16:creationId xmlns:a16="http://schemas.microsoft.com/office/drawing/2014/main" xmlns="" id="{C461E0E0-33A7-46A6-AEF7-B5E31333A6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71"/>
          <a:stretch/>
        </p:blipFill>
        <p:spPr>
          <a:xfrm>
            <a:off x="-938638" y="1045359"/>
            <a:ext cx="8937702" cy="5202856"/>
          </a:xfrm>
          <a:prstGeom prst="rect">
            <a:avLst/>
          </a:prstGeom>
        </p:spPr>
      </p:pic>
      <p:sp>
        <p:nvSpPr>
          <p:cNvPr id="60" name="Retângulo 59">
            <a:extLst>
              <a:ext uri="{FF2B5EF4-FFF2-40B4-BE49-F238E27FC236}">
                <a16:creationId xmlns:a16="http://schemas.microsoft.com/office/drawing/2014/main" xmlns="" id="{C8A06322-1F82-4739-AC12-45FB5F1CA683}"/>
              </a:ext>
            </a:extLst>
          </p:cNvPr>
          <p:cNvSpPr/>
          <p:nvPr/>
        </p:nvSpPr>
        <p:spPr>
          <a:xfrm>
            <a:off x="93805" y="1306859"/>
            <a:ext cx="2236429" cy="28056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A80410"/>
                </a:solidFill>
              </a:rPr>
              <a:t>Cascais, Lisbon and Oporto on the Fast Track to end AIDS</a:t>
            </a:r>
          </a:p>
          <a:p>
            <a:pPr algn="ctr"/>
            <a:r>
              <a:rPr lang="en-GB" dirty="0">
                <a:solidFill>
                  <a:srgbClr val="A80410"/>
                </a:solidFill>
              </a:rPr>
              <a:t>Lisbon, 29</a:t>
            </a:r>
            <a:r>
              <a:rPr lang="en-GB" baseline="30000" dirty="0">
                <a:solidFill>
                  <a:srgbClr val="A80410"/>
                </a:solidFill>
              </a:rPr>
              <a:t>th</a:t>
            </a:r>
            <a:r>
              <a:rPr lang="en-GB" dirty="0">
                <a:solidFill>
                  <a:srgbClr val="A80410"/>
                </a:solidFill>
              </a:rPr>
              <a:t> May 2017</a:t>
            </a:r>
            <a:endParaRPr lang="pt-PT" sz="12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65A361DF-F5A3-4045-9ECC-E03CA0F04049}"/>
              </a:ext>
            </a:extLst>
          </p:cNvPr>
          <p:cNvGrpSpPr/>
          <p:nvPr/>
        </p:nvGrpSpPr>
        <p:grpSpPr>
          <a:xfrm>
            <a:off x="565994" y="1120665"/>
            <a:ext cx="8017642" cy="5313174"/>
            <a:chOff x="392688" y="-67524"/>
            <a:chExt cx="8017642" cy="5313174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xmlns="" id="{75A4A50B-5A4B-4E7C-B8EA-C4D6A1D6995A}"/>
                </a:ext>
              </a:extLst>
            </p:cNvPr>
            <p:cNvGrpSpPr/>
            <p:nvPr/>
          </p:nvGrpSpPr>
          <p:grpSpPr>
            <a:xfrm>
              <a:off x="690654" y="-67524"/>
              <a:ext cx="7719676" cy="5062733"/>
              <a:chOff x="690654" y="-67524"/>
              <a:chExt cx="7719676" cy="5062733"/>
            </a:xfrm>
          </p:grpSpPr>
          <p:pic>
            <p:nvPicPr>
              <p:cNvPr id="2" name="Imagem 1">
                <a:extLst>
                  <a:ext uri="{FF2B5EF4-FFF2-40B4-BE49-F238E27FC236}">
                    <a16:creationId xmlns:a16="http://schemas.microsoft.com/office/drawing/2014/main" xmlns="" id="{A2E1A4F3-85F0-480F-A735-5B126891FD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0654" y="-67524"/>
                <a:ext cx="7719676" cy="5062733"/>
              </a:xfrm>
              <a:prstGeom prst="rect">
                <a:avLst/>
              </a:prstGeom>
            </p:spPr>
          </p:pic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xmlns="" id="{B020E471-7052-4F5C-860A-C819D4C940A0}"/>
                  </a:ext>
                </a:extLst>
              </p:cNvPr>
              <p:cNvSpPr txBox="1"/>
              <p:nvPr/>
            </p:nvSpPr>
            <p:spPr>
              <a:xfrm>
                <a:off x="1098052" y="4220198"/>
                <a:ext cx="1709811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b="1" dirty="0">
                    <a:solidFill>
                      <a:srgbClr val="ED1C24"/>
                    </a:solidFill>
                  </a:rPr>
                  <a:t>91,7%</a:t>
                </a:r>
              </a:p>
              <a:p>
                <a:pPr algn="ctr"/>
                <a:r>
                  <a:rPr lang="pt-PT" b="1" dirty="0" err="1">
                    <a:solidFill>
                      <a:srgbClr val="ED1C24"/>
                    </a:solidFill>
                  </a:rPr>
                  <a:t>Diagnosed</a:t>
                </a:r>
                <a:endParaRPr lang="pt-PT" b="1" dirty="0">
                  <a:solidFill>
                    <a:srgbClr val="ED1C24"/>
                  </a:solidFill>
                </a:endParaRPr>
              </a:p>
            </p:txBody>
          </p:sp>
          <p:sp>
            <p:nvSpPr>
              <p:cNvPr id="70" name="CaixaDeTexto 69">
                <a:extLst>
                  <a:ext uri="{FF2B5EF4-FFF2-40B4-BE49-F238E27FC236}">
                    <a16:creationId xmlns:a16="http://schemas.microsoft.com/office/drawing/2014/main" xmlns="" id="{C44EEBD2-6EE4-449C-8F0E-CF3443501D34}"/>
                  </a:ext>
                </a:extLst>
              </p:cNvPr>
              <p:cNvSpPr txBox="1"/>
              <p:nvPr/>
            </p:nvSpPr>
            <p:spPr>
              <a:xfrm>
                <a:off x="3568299" y="4222958"/>
                <a:ext cx="1709811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b="1" dirty="0">
                    <a:solidFill>
                      <a:srgbClr val="ED1C24"/>
                    </a:solidFill>
                  </a:rPr>
                  <a:t>86,8%</a:t>
                </a:r>
              </a:p>
              <a:p>
                <a:pPr algn="ctr"/>
                <a:r>
                  <a:rPr lang="pt-PT" b="1" dirty="0" err="1">
                    <a:solidFill>
                      <a:srgbClr val="ED1C24"/>
                    </a:solidFill>
                  </a:rPr>
                  <a:t>On</a:t>
                </a:r>
                <a:r>
                  <a:rPr lang="pt-PT" b="1" dirty="0">
                    <a:solidFill>
                      <a:srgbClr val="ED1C24"/>
                    </a:solidFill>
                  </a:rPr>
                  <a:t> </a:t>
                </a:r>
                <a:r>
                  <a:rPr lang="pt-PT" b="1" dirty="0" err="1">
                    <a:solidFill>
                      <a:srgbClr val="ED1C24"/>
                    </a:solidFill>
                  </a:rPr>
                  <a:t>Treatment</a:t>
                </a:r>
                <a:endParaRPr lang="pt-PT" b="1" dirty="0">
                  <a:solidFill>
                    <a:srgbClr val="ED1C24"/>
                  </a:solidFill>
                </a:endParaRPr>
              </a:p>
            </p:txBody>
          </p:sp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xmlns="" id="{2768905D-AFD0-4E80-95BB-65AD20B34B7D}"/>
                  </a:ext>
                </a:extLst>
              </p:cNvPr>
              <p:cNvSpPr txBox="1"/>
              <p:nvPr/>
            </p:nvSpPr>
            <p:spPr>
              <a:xfrm>
                <a:off x="5606452" y="4202646"/>
                <a:ext cx="244572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b="1" dirty="0">
                    <a:solidFill>
                      <a:srgbClr val="ED1C24"/>
                    </a:solidFill>
                  </a:rPr>
                  <a:t>90,3%</a:t>
                </a:r>
              </a:p>
              <a:p>
                <a:pPr algn="ctr"/>
                <a:r>
                  <a:rPr lang="pt-PT" b="1" dirty="0" err="1">
                    <a:solidFill>
                      <a:srgbClr val="ED1C24"/>
                    </a:solidFill>
                  </a:rPr>
                  <a:t>Virologically</a:t>
                </a:r>
                <a:r>
                  <a:rPr lang="pt-PT" b="1" dirty="0">
                    <a:solidFill>
                      <a:srgbClr val="ED1C24"/>
                    </a:solidFill>
                  </a:rPr>
                  <a:t> </a:t>
                </a:r>
                <a:r>
                  <a:rPr lang="pt-PT" b="1" dirty="0" err="1">
                    <a:solidFill>
                      <a:srgbClr val="ED1C24"/>
                    </a:solidFill>
                  </a:rPr>
                  <a:t>Supressed</a:t>
                </a:r>
                <a:endParaRPr lang="pt-PT" b="1" dirty="0">
                  <a:solidFill>
                    <a:srgbClr val="ED1C24"/>
                  </a:solidFill>
                </a:endParaRPr>
              </a:p>
            </p:txBody>
          </p:sp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6527B9F6-6B77-492F-84C2-B756DD1B5E51}"/>
                </a:ext>
              </a:extLst>
            </p:cNvPr>
            <p:cNvSpPr txBox="1"/>
            <p:nvPr/>
          </p:nvSpPr>
          <p:spPr>
            <a:xfrm>
              <a:off x="392688" y="4937873"/>
              <a:ext cx="28563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i="1" dirty="0" err="1">
                  <a:solidFill>
                    <a:srgbClr val="ED1C24"/>
                  </a:solidFill>
                </a:rPr>
                <a:t>Source</a:t>
              </a:r>
              <a:r>
                <a:rPr lang="pt-PT" sz="1400" i="1" dirty="0">
                  <a:solidFill>
                    <a:srgbClr val="ED1C24"/>
                  </a:solidFill>
                </a:rPr>
                <a:t>: </a:t>
              </a:r>
              <a:r>
                <a:rPr lang="pt-PT" sz="1400" i="1" dirty="0" err="1">
                  <a:solidFill>
                    <a:srgbClr val="ED1C24"/>
                  </a:solidFill>
                </a:rPr>
                <a:t>Ministry</a:t>
              </a:r>
              <a:r>
                <a:rPr lang="pt-PT" sz="1400" i="1" dirty="0">
                  <a:solidFill>
                    <a:srgbClr val="ED1C24"/>
                  </a:solidFill>
                </a:rPr>
                <a:t> </a:t>
              </a:r>
              <a:r>
                <a:rPr lang="pt-PT" sz="1400" i="1" dirty="0" err="1">
                  <a:solidFill>
                    <a:srgbClr val="ED1C24"/>
                  </a:solidFill>
                </a:rPr>
                <a:t>of</a:t>
              </a:r>
              <a:r>
                <a:rPr lang="pt-PT" sz="1400" i="1" dirty="0">
                  <a:solidFill>
                    <a:srgbClr val="ED1C24"/>
                  </a:solidFill>
                </a:rPr>
                <a:t> Health, </a:t>
              </a:r>
              <a:r>
                <a:rPr lang="pt-PT" sz="1400" i="1" dirty="0" err="1">
                  <a:solidFill>
                    <a:srgbClr val="ED1C24"/>
                  </a:solidFill>
                </a:rPr>
                <a:t>July</a:t>
              </a:r>
              <a:r>
                <a:rPr lang="pt-PT" sz="1400" i="1" dirty="0">
                  <a:solidFill>
                    <a:srgbClr val="ED1C24"/>
                  </a:solidFill>
                </a:rPr>
                <a:t> 2018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BB919CE4-EA37-400D-BC62-5038970002A1}"/>
              </a:ext>
            </a:extLst>
          </p:cNvPr>
          <p:cNvGrpSpPr/>
          <p:nvPr/>
        </p:nvGrpSpPr>
        <p:grpSpPr>
          <a:xfrm>
            <a:off x="3169267" y="4944393"/>
            <a:ext cx="2544036" cy="390479"/>
            <a:chOff x="3250292" y="5013843"/>
            <a:chExt cx="2544036" cy="390479"/>
          </a:xfrm>
        </p:grpSpPr>
        <p:sp>
          <p:nvSpPr>
            <p:cNvPr id="9" name="Sorriso 8">
              <a:extLst>
                <a:ext uri="{FF2B5EF4-FFF2-40B4-BE49-F238E27FC236}">
                  <a16:creationId xmlns:a16="http://schemas.microsoft.com/office/drawing/2014/main" xmlns="" id="{7A46DDEE-C69D-4151-ABA6-8C5DA1905193}"/>
                </a:ext>
              </a:extLst>
            </p:cNvPr>
            <p:cNvSpPr/>
            <p:nvPr/>
          </p:nvSpPr>
          <p:spPr>
            <a:xfrm>
              <a:off x="3250292" y="5013843"/>
              <a:ext cx="390886" cy="371426"/>
            </a:xfrm>
            <a:prstGeom prst="smileyFace">
              <a:avLst>
                <a:gd name="adj" fmla="val -465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rgbClr val="FF5050"/>
                </a:solidFill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3D94833D-8280-4EE0-BC49-F37C5808327D}"/>
                </a:ext>
              </a:extLst>
            </p:cNvPr>
            <p:cNvSpPr txBox="1"/>
            <p:nvPr/>
          </p:nvSpPr>
          <p:spPr>
            <a:xfrm>
              <a:off x="3642585" y="5034990"/>
              <a:ext cx="2151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>
                  <a:solidFill>
                    <a:srgbClr val="FF5050"/>
                  </a:solidFill>
                </a:rPr>
                <a:t>53,5% Late </a:t>
              </a:r>
              <a:r>
                <a:rPr lang="pt-PT" dirty="0" err="1">
                  <a:solidFill>
                    <a:srgbClr val="FF5050"/>
                  </a:solidFill>
                </a:rPr>
                <a:t>Diagnosis</a:t>
              </a:r>
              <a:endParaRPr lang="pt-PT" dirty="0">
                <a:solidFill>
                  <a:srgbClr val="FF5050"/>
                </a:solidFill>
              </a:endParaRPr>
            </a:p>
          </p:txBody>
        </p:sp>
      </p:grpSp>
      <p:pic>
        <p:nvPicPr>
          <p:cNvPr id="72" name="Imagem 71">
            <a:extLst>
              <a:ext uri="{FF2B5EF4-FFF2-40B4-BE49-F238E27FC236}">
                <a16:creationId xmlns:a16="http://schemas.microsoft.com/office/drawing/2014/main" xmlns="" id="{A0A70F9A-A6CA-4BAE-BEF7-0D749667EE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7558" y="1038692"/>
            <a:ext cx="3547805" cy="5236636"/>
          </a:xfrm>
          <a:prstGeom prst="rect">
            <a:avLst/>
          </a:prstGeom>
        </p:spPr>
      </p:pic>
      <p:pic>
        <p:nvPicPr>
          <p:cNvPr id="73" name="Imagem 72">
            <a:extLst>
              <a:ext uri="{FF2B5EF4-FFF2-40B4-BE49-F238E27FC236}">
                <a16:creationId xmlns:a16="http://schemas.microsoft.com/office/drawing/2014/main" xmlns="" id="{CC0C318B-56B8-4E14-9097-8B043421EB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79671" y="1032770"/>
            <a:ext cx="5853886" cy="5221643"/>
          </a:xfrm>
          <a:prstGeom prst="rect">
            <a:avLst/>
          </a:prstGeom>
        </p:spPr>
      </p:pic>
      <p:sp>
        <p:nvSpPr>
          <p:cNvPr id="74" name="Rectângulo 12">
            <a:extLst>
              <a:ext uri="{FF2B5EF4-FFF2-40B4-BE49-F238E27FC236}">
                <a16:creationId xmlns:a16="http://schemas.microsoft.com/office/drawing/2014/main" xmlns="" id="{4AAE6C67-014A-4EDF-8304-394B39388D53}"/>
              </a:ext>
            </a:extLst>
          </p:cNvPr>
          <p:cNvSpPr/>
          <p:nvPr/>
        </p:nvSpPr>
        <p:spPr>
          <a:xfrm>
            <a:off x="271022" y="488460"/>
            <a:ext cx="55804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/>
                <a:cs typeface="Arial"/>
              </a:rPr>
              <a:t>90 – 90 – 90 in Portugal</a:t>
            </a:r>
          </a:p>
        </p:txBody>
      </p:sp>
      <p:sp>
        <p:nvSpPr>
          <p:cNvPr id="64" name="CaixaDeTexto 5">
            <a:extLst>
              <a:ext uri="{FF2B5EF4-FFF2-40B4-BE49-F238E27FC236}">
                <a16:creationId xmlns:a16="http://schemas.microsoft.com/office/drawing/2014/main" xmlns="" id="{0277F46C-A74C-4255-80E9-00B03142C571}"/>
              </a:ext>
            </a:extLst>
          </p:cNvPr>
          <p:cNvSpPr txBox="1"/>
          <p:nvPr/>
        </p:nvSpPr>
        <p:spPr>
          <a:xfrm>
            <a:off x="4277793" y="6375464"/>
            <a:ext cx="194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@</a:t>
            </a:r>
            <a:r>
              <a:rPr lang="pt-PT" sz="1400" dirty="0" err="1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RBaptistaLeite</a:t>
            </a:r>
            <a:endParaRPr lang="pt-PT" sz="1400" dirty="0">
              <a:solidFill>
                <a:srgbClr val="EF41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7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29722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23576 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3" grpId="0"/>
      <p:bldP spid="63" grpId="1"/>
      <p:bldP spid="35" grpId="0"/>
      <p:bldP spid="38" grpId="0"/>
      <p:bldP spid="39" grpId="0"/>
      <p:bldP spid="41" grpId="0"/>
      <p:bldP spid="42" grpId="0"/>
      <p:bldP spid="44" grpId="0"/>
      <p:bldP spid="46" grpId="0"/>
      <p:bldP spid="47" grpId="0"/>
      <p:bldP spid="48" grpId="0"/>
      <p:bldP spid="50" grpId="0"/>
      <p:bldP spid="61" grpId="0" animBg="1"/>
      <p:bldP spid="61" grpId="1" animBg="1"/>
      <p:bldP spid="31" grpId="0"/>
      <p:bldP spid="31" grpId="1"/>
      <p:bldP spid="51" grpId="0"/>
      <p:bldP spid="51" grpId="1"/>
      <p:bldP spid="69" grpId="0" animBg="1"/>
      <p:bldP spid="69" grpId="1" animBg="1"/>
      <p:bldP spid="53" grpId="0"/>
      <p:bldP spid="53" grpId="1"/>
      <p:bldP spid="54" grpId="0"/>
      <p:bldP spid="54" grpId="1"/>
      <p:bldP spid="56" grpId="0"/>
      <p:bldP spid="56" grpId="1"/>
      <p:bldP spid="58" grpId="0"/>
      <p:bldP spid="58" grpId="1"/>
      <p:bldP spid="60" grpId="0" animBg="1"/>
      <p:bldP spid="60" grpId="1" animBg="1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D8BBA2D-74A9-473D-A63D-3EFF5EF7C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483" y="285"/>
            <a:ext cx="10266745" cy="6160047"/>
          </a:xfrm>
          <a:prstGeom prst="rect">
            <a:avLst/>
          </a:prstGeom>
        </p:spPr>
      </p:pic>
      <p:sp>
        <p:nvSpPr>
          <p:cNvPr id="4" name="CaixaDeTexto 5">
            <a:extLst>
              <a:ext uri="{FF2B5EF4-FFF2-40B4-BE49-F238E27FC236}">
                <a16:creationId xmlns:a16="http://schemas.microsoft.com/office/drawing/2014/main" xmlns="" id="{0277F46C-A74C-4255-80E9-00B03142C571}"/>
              </a:ext>
            </a:extLst>
          </p:cNvPr>
          <p:cNvSpPr txBox="1"/>
          <p:nvPr/>
        </p:nvSpPr>
        <p:spPr>
          <a:xfrm>
            <a:off x="4277793" y="6375464"/>
            <a:ext cx="194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@</a:t>
            </a:r>
            <a:r>
              <a:rPr lang="pt-PT" sz="1400" dirty="0" err="1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RBaptistaLeite</a:t>
            </a:r>
            <a:endParaRPr lang="pt-PT" sz="1400" dirty="0">
              <a:solidFill>
                <a:srgbClr val="EF41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m para willingness">
            <a:extLst>
              <a:ext uri="{FF2B5EF4-FFF2-40B4-BE49-F238E27FC236}">
                <a16:creationId xmlns:a16="http://schemas.microsoft.com/office/drawing/2014/main" xmlns="" id="{63E1FFE5-0B99-4B54-A497-FAF85CDA4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9" r="9611"/>
          <a:stretch/>
        </p:blipFill>
        <p:spPr bwMode="auto">
          <a:xfrm>
            <a:off x="69446" y="1150293"/>
            <a:ext cx="9144000" cy="388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5">
            <a:extLst>
              <a:ext uri="{FF2B5EF4-FFF2-40B4-BE49-F238E27FC236}">
                <a16:creationId xmlns:a16="http://schemas.microsoft.com/office/drawing/2014/main" xmlns="" id="{0277F46C-A74C-4255-80E9-00B03142C571}"/>
              </a:ext>
            </a:extLst>
          </p:cNvPr>
          <p:cNvSpPr txBox="1"/>
          <p:nvPr/>
        </p:nvSpPr>
        <p:spPr>
          <a:xfrm>
            <a:off x="4277793" y="6375464"/>
            <a:ext cx="194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@</a:t>
            </a:r>
            <a:r>
              <a:rPr lang="pt-PT" sz="1400" dirty="0" err="1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RBaptistaLeite</a:t>
            </a:r>
            <a:endParaRPr lang="pt-PT" sz="1400" dirty="0">
              <a:solidFill>
                <a:srgbClr val="EF41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DDE70CE-4E06-4A16-AE2C-5B8FE754D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128" r="-2835"/>
          <a:stretch/>
        </p:blipFill>
        <p:spPr>
          <a:xfrm rot="993342">
            <a:off x="943253" y="1056707"/>
            <a:ext cx="2214410" cy="2100335"/>
          </a:xfrm>
          <a:prstGeom prst="rect">
            <a:avLst/>
          </a:prstGeom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95741-D81B-42D0-9973-49F78E0D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Taking action to deliver on global policy goals</a:t>
            </a:r>
            <a:endParaRPr lang="pt-PT" dirty="0"/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xmlns="" id="{0644FB35-66ED-453F-92AA-EDE05B7B2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85" y="3136701"/>
            <a:ext cx="3938546" cy="28390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/>
              <a:t>Members of Parliament</a:t>
            </a:r>
            <a:r>
              <a:rPr lang="en-US" sz="3100" dirty="0"/>
              <a:t> </a:t>
            </a:r>
          </a:p>
          <a:p>
            <a:endParaRPr lang="en-US" sz="600" dirty="0"/>
          </a:p>
          <a:p>
            <a:r>
              <a:rPr lang="en-US" sz="2600" dirty="0"/>
              <a:t>Approve national </a:t>
            </a:r>
            <a:r>
              <a:rPr lang="en-US" sz="2600" b="1" dirty="0"/>
              <a:t>budgets</a:t>
            </a:r>
          </a:p>
          <a:p>
            <a:r>
              <a:rPr lang="en-US" sz="2600" dirty="0"/>
              <a:t>Directly change local and national </a:t>
            </a:r>
            <a:r>
              <a:rPr lang="en-US" sz="2600" b="1" dirty="0"/>
              <a:t>policies</a:t>
            </a:r>
            <a:r>
              <a:rPr lang="en-US" sz="2600" dirty="0"/>
              <a:t> </a:t>
            </a:r>
          </a:p>
          <a:p>
            <a:r>
              <a:rPr lang="en-US" sz="2600" b="1" dirty="0"/>
              <a:t>Interface</a:t>
            </a:r>
            <a:r>
              <a:rPr lang="en-US" sz="2600" dirty="0"/>
              <a:t> between Governments and the People </a:t>
            </a:r>
          </a:p>
          <a:p>
            <a:endParaRPr lang="en-US" sz="2600" dirty="0"/>
          </a:p>
          <a:p>
            <a:endParaRPr lang="en-US" dirty="0"/>
          </a:p>
          <a:p>
            <a:endParaRPr lang="pt-PT" dirty="0"/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xmlns="" id="{09920C33-E580-4401-A1AA-02581A3843C6}"/>
              </a:ext>
            </a:extLst>
          </p:cNvPr>
          <p:cNvSpPr txBox="1">
            <a:spLocks/>
          </p:cNvSpPr>
          <p:nvPr/>
        </p:nvSpPr>
        <p:spPr>
          <a:xfrm>
            <a:off x="4945809" y="1438607"/>
            <a:ext cx="3633298" cy="28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/>
          </a:p>
          <a:p>
            <a:pPr marL="0" indent="0" algn="just">
              <a:buFont typeface="Arial"/>
              <a:buNone/>
            </a:pPr>
            <a:r>
              <a:rPr lang="en-US" sz="2400" dirty="0"/>
              <a:t>Still MP’s are </a:t>
            </a:r>
            <a:r>
              <a:rPr lang="en-US" sz="2400" b="1" dirty="0"/>
              <a:t>excluded</a:t>
            </a:r>
            <a:r>
              <a:rPr lang="en-US" sz="2400" dirty="0"/>
              <a:t> from most International - Multilateral workgroups and decision processes</a:t>
            </a:r>
          </a:p>
          <a:p>
            <a:pPr algn="just"/>
            <a:endParaRPr lang="pt-PT" sz="2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C13D9E8-3BF8-498E-8FAC-7E563C6D3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2" r="-2" b="-2"/>
          <a:stretch/>
        </p:blipFill>
        <p:spPr>
          <a:xfrm>
            <a:off x="5562985" y="3637525"/>
            <a:ext cx="2398946" cy="2449946"/>
          </a:xfrm>
          <a:prstGeom prst="rect">
            <a:avLst/>
          </a:prstGeom>
          <a:effectLst/>
        </p:spPr>
      </p:pic>
      <p:sp>
        <p:nvSpPr>
          <p:cNvPr id="10" name="CaixaDeTexto 5">
            <a:extLst>
              <a:ext uri="{FF2B5EF4-FFF2-40B4-BE49-F238E27FC236}">
                <a16:creationId xmlns:a16="http://schemas.microsoft.com/office/drawing/2014/main" xmlns="" id="{0277F46C-A74C-4255-80E9-00B03142C571}"/>
              </a:ext>
            </a:extLst>
          </p:cNvPr>
          <p:cNvSpPr txBox="1"/>
          <p:nvPr/>
        </p:nvSpPr>
        <p:spPr>
          <a:xfrm>
            <a:off x="4277793" y="6375464"/>
            <a:ext cx="194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@</a:t>
            </a:r>
            <a:r>
              <a:rPr lang="pt-PT" sz="1400" dirty="0" err="1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RBaptistaLeite</a:t>
            </a:r>
            <a:endParaRPr lang="pt-PT" sz="1400" dirty="0">
              <a:solidFill>
                <a:srgbClr val="EF41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7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roup 2084">
            <a:extLst>
              <a:ext uri="{FF2B5EF4-FFF2-40B4-BE49-F238E27FC236}">
                <a16:creationId xmlns:a16="http://schemas.microsoft.com/office/drawing/2014/main" xmlns="" id="{426C4BB1-1A27-4483-8DF8-05A640E9F98C}"/>
              </a:ext>
            </a:extLst>
          </p:cNvPr>
          <p:cNvGrpSpPr>
            <a:grpSpLocks/>
          </p:cNvGrpSpPr>
          <p:nvPr/>
        </p:nvGrpSpPr>
        <p:grpSpPr bwMode="auto">
          <a:xfrm>
            <a:off x="-690563" y="862558"/>
            <a:ext cx="9539288" cy="5010150"/>
            <a:chOff x="17463" y="447676"/>
            <a:chExt cx="9136063" cy="4206876"/>
          </a:xfrm>
        </p:grpSpPr>
        <p:grpSp>
          <p:nvGrpSpPr>
            <p:cNvPr id="331" name="Group 2083">
              <a:extLst>
                <a:ext uri="{FF2B5EF4-FFF2-40B4-BE49-F238E27FC236}">
                  <a16:creationId xmlns:a16="http://schemas.microsoft.com/office/drawing/2014/main" xmlns="" id="{AC52EEDA-0D81-4C71-93DB-B077D8412D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63" y="447676"/>
              <a:ext cx="9136063" cy="4206876"/>
              <a:chOff x="17463" y="447676"/>
              <a:chExt cx="9136063" cy="4206876"/>
            </a:xfrm>
          </p:grpSpPr>
          <p:sp>
            <p:nvSpPr>
              <p:cNvPr id="333" name="Freeform 5">
                <a:extLst>
                  <a:ext uri="{FF2B5EF4-FFF2-40B4-BE49-F238E27FC236}">
                    <a16:creationId xmlns:a16="http://schemas.microsoft.com/office/drawing/2014/main" xmlns="" id="{E9849787-FD55-47D0-8DC2-4F1547F6A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0962" y="1775321"/>
                <a:ext cx="337528" cy="280925"/>
              </a:xfrm>
              <a:custGeom>
                <a:avLst/>
                <a:gdLst>
                  <a:gd name="T0" fmla="*/ 158 w 213"/>
                  <a:gd name="T1" fmla="*/ 14 h 177"/>
                  <a:gd name="T2" fmla="*/ 163 w 213"/>
                  <a:gd name="T3" fmla="*/ 28 h 177"/>
                  <a:gd name="T4" fmla="*/ 172 w 213"/>
                  <a:gd name="T5" fmla="*/ 32 h 177"/>
                  <a:gd name="T6" fmla="*/ 190 w 213"/>
                  <a:gd name="T7" fmla="*/ 19 h 177"/>
                  <a:gd name="T8" fmla="*/ 195 w 213"/>
                  <a:gd name="T9" fmla="*/ 23 h 177"/>
                  <a:gd name="T10" fmla="*/ 204 w 213"/>
                  <a:gd name="T11" fmla="*/ 23 h 177"/>
                  <a:gd name="T12" fmla="*/ 213 w 213"/>
                  <a:gd name="T13" fmla="*/ 23 h 177"/>
                  <a:gd name="T14" fmla="*/ 213 w 213"/>
                  <a:gd name="T15" fmla="*/ 23 h 177"/>
                  <a:gd name="T16" fmla="*/ 208 w 213"/>
                  <a:gd name="T17" fmla="*/ 28 h 177"/>
                  <a:gd name="T18" fmla="*/ 195 w 213"/>
                  <a:gd name="T19" fmla="*/ 32 h 177"/>
                  <a:gd name="T20" fmla="*/ 177 w 213"/>
                  <a:gd name="T21" fmla="*/ 32 h 177"/>
                  <a:gd name="T22" fmla="*/ 167 w 213"/>
                  <a:gd name="T23" fmla="*/ 41 h 177"/>
                  <a:gd name="T24" fmla="*/ 163 w 213"/>
                  <a:gd name="T25" fmla="*/ 50 h 177"/>
                  <a:gd name="T26" fmla="*/ 172 w 213"/>
                  <a:gd name="T27" fmla="*/ 59 h 177"/>
                  <a:gd name="T28" fmla="*/ 172 w 213"/>
                  <a:gd name="T29" fmla="*/ 64 h 177"/>
                  <a:gd name="T30" fmla="*/ 167 w 213"/>
                  <a:gd name="T31" fmla="*/ 73 h 177"/>
                  <a:gd name="T32" fmla="*/ 167 w 213"/>
                  <a:gd name="T33" fmla="*/ 82 h 177"/>
                  <a:gd name="T34" fmla="*/ 158 w 213"/>
                  <a:gd name="T35" fmla="*/ 86 h 177"/>
                  <a:gd name="T36" fmla="*/ 158 w 213"/>
                  <a:gd name="T37" fmla="*/ 95 h 177"/>
                  <a:gd name="T38" fmla="*/ 149 w 213"/>
                  <a:gd name="T39" fmla="*/ 104 h 177"/>
                  <a:gd name="T40" fmla="*/ 149 w 213"/>
                  <a:gd name="T41" fmla="*/ 118 h 177"/>
                  <a:gd name="T42" fmla="*/ 145 w 213"/>
                  <a:gd name="T43" fmla="*/ 132 h 177"/>
                  <a:gd name="T44" fmla="*/ 136 w 213"/>
                  <a:gd name="T45" fmla="*/ 132 h 177"/>
                  <a:gd name="T46" fmla="*/ 127 w 213"/>
                  <a:gd name="T47" fmla="*/ 136 h 177"/>
                  <a:gd name="T48" fmla="*/ 122 w 213"/>
                  <a:gd name="T49" fmla="*/ 141 h 177"/>
                  <a:gd name="T50" fmla="*/ 113 w 213"/>
                  <a:gd name="T51" fmla="*/ 145 h 177"/>
                  <a:gd name="T52" fmla="*/ 109 w 213"/>
                  <a:gd name="T53" fmla="*/ 159 h 177"/>
                  <a:gd name="T54" fmla="*/ 109 w 213"/>
                  <a:gd name="T55" fmla="*/ 168 h 177"/>
                  <a:gd name="T56" fmla="*/ 91 w 213"/>
                  <a:gd name="T57" fmla="*/ 172 h 177"/>
                  <a:gd name="T58" fmla="*/ 77 w 213"/>
                  <a:gd name="T59" fmla="*/ 177 h 177"/>
                  <a:gd name="T60" fmla="*/ 27 w 213"/>
                  <a:gd name="T61" fmla="*/ 172 h 177"/>
                  <a:gd name="T62" fmla="*/ 32 w 213"/>
                  <a:gd name="T63" fmla="*/ 145 h 177"/>
                  <a:gd name="T64" fmla="*/ 14 w 213"/>
                  <a:gd name="T65" fmla="*/ 136 h 177"/>
                  <a:gd name="T66" fmla="*/ 9 w 213"/>
                  <a:gd name="T67" fmla="*/ 114 h 177"/>
                  <a:gd name="T68" fmla="*/ 9 w 213"/>
                  <a:gd name="T69" fmla="*/ 100 h 177"/>
                  <a:gd name="T70" fmla="*/ 0 w 213"/>
                  <a:gd name="T71" fmla="*/ 95 h 177"/>
                  <a:gd name="T72" fmla="*/ 5 w 213"/>
                  <a:gd name="T73" fmla="*/ 82 h 177"/>
                  <a:gd name="T74" fmla="*/ 5 w 213"/>
                  <a:gd name="T75" fmla="*/ 77 h 177"/>
                  <a:gd name="T76" fmla="*/ 5 w 213"/>
                  <a:gd name="T77" fmla="*/ 73 h 177"/>
                  <a:gd name="T78" fmla="*/ 5 w 213"/>
                  <a:gd name="T79" fmla="*/ 64 h 177"/>
                  <a:gd name="T80" fmla="*/ 9 w 213"/>
                  <a:gd name="T81" fmla="*/ 64 h 177"/>
                  <a:gd name="T82" fmla="*/ 18 w 213"/>
                  <a:gd name="T83" fmla="*/ 64 h 177"/>
                  <a:gd name="T84" fmla="*/ 27 w 213"/>
                  <a:gd name="T85" fmla="*/ 68 h 177"/>
                  <a:gd name="T86" fmla="*/ 36 w 213"/>
                  <a:gd name="T87" fmla="*/ 59 h 177"/>
                  <a:gd name="T88" fmla="*/ 36 w 213"/>
                  <a:gd name="T89" fmla="*/ 55 h 177"/>
                  <a:gd name="T90" fmla="*/ 50 w 213"/>
                  <a:gd name="T91" fmla="*/ 50 h 177"/>
                  <a:gd name="T92" fmla="*/ 55 w 213"/>
                  <a:gd name="T93" fmla="*/ 41 h 177"/>
                  <a:gd name="T94" fmla="*/ 64 w 213"/>
                  <a:gd name="T95" fmla="*/ 28 h 177"/>
                  <a:gd name="T96" fmla="*/ 73 w 213"/>
                  <a:gd name="T97" fmla="*/ 23 h 177"/>
                  <a:gd name="T98" fmla="*/ 95 w 213"/>
                  <a:gd name="T99" fmla="*/ 28 h 177"/>
                  <a:gd name="T100" fmla="*/ 104 w 213"/>
                  <a:gd name="T101" fmla="*/ 28 h 177"/>
                  <a:gd name="T102" fmla="*/ 113 w 213"/>
                  <a:gd name="T103" fmla="*/ 32 h 177"/>
                  <a:gd name="T104" fmla="*/ 118 w 213"/>
                  <a:gd name="T105" fmla="*/ 28 h 177"/>
                  <a:gd name="T106" fmla="*/ 122 w 213"/>
                  <a:gd name="T107" fmla="*/ 23 h 177"/>
                  <a:gd name="T108" fmla="*/ 127 w 213"/>
                  <a:gd name="T109" fmla="*/ 23 h 177"/>
                  <a:gd name="T110" fmla="*/ 136 w 213"/>
                  <a:gd name="T111" fmla="*/ 19 h 177"/>
                  <a:gd name="T112" fmla="*/ 136 w 213"/>
                  <a:gd name="T113" fmla="*/ 14 h 177"/>
                  <a:gd name="T114" fmla="*/ 145 w 213"/>
                  <a:gd name="T115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3" h="177">
                    <a:moveTo>
                      <a:pt x="154" y="14"/>
                    </a:move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9"/>
                    </a:lnTo>
                    <a:lnTo>
                      <a:pt x="158" y="23"/>
                    </a:lnTo>
                    <a:lnTo>
                      <a:pt x="158" y="23"/>
                    </a:lnTo>
                    <a:lnTo>
                      <a:pt x="158" y="28"/>
                    </a:lnTo>
                    <a:lnTo>
                      <a:pt x="163" y="28"/>
                    </a:lnTo>
                    <a:lnTo>
                      <a:pt x="163" y="32"/>
                    </a:lnTo>
                    <a:lnTo>
                      <a:pt x="167" y="37"/>
                    </a:lnTo>
                    <a:lnTo>
                      <a:pt x="167" y="37"/>
                    </a:lnTo>
                    <a:lnTo>
                      <a:pt x="167" y="37"/>
                    </a:lnTo>
                    <a:lnTo>
                      <a:pt x="167" y="37"/>
                    </a:lnTo>
                    <a:lnTo>
                      <a:pt x="172" y="32"/>
                    </a:lnTo>
                    <a:lnTo>
                      <a:pt x="172" y="32"/>
                    </a:lnTo>
                    <a:lnTo>
                      <a:pt x="177" y="28"/>
                    </a:lnTo>
                    <a:lnTo>
                      <a:pt x="181" y="28"/>
                    </a:lnTo>
                    <a:lnTo>
                      <a:pt x="181" y="28"/>
                    </a:lnTo>
                    <a:lnTo>
                      <a:pt x="181" y="23"/>
                    </a:lnTo>
                    <a:lnTo>
                      <a:pt x="186" y="23"/>
                    </a:lnTo>
                    <a:lnTo>
                      <a:pt x="190" y="19"/>
                    </a:lnTo>
                    <a:lnTo>
                      <a:pt x="190" y="19"/>
                    </a:lnTo>
                    <a:lnTo>
                      <a:pt x="195" y="19"/>
                    </a:lnTo>
                    <a:lnTo>
                      <a:pt x="195" y="19"/>
                    </a:lnTo>
                    <a:lnTo>
                      <a:pt x="195" y="19"/>
                    </a:lnTo>
                    <a:lnTo>
                      <a:pt x="195" y="19"/>
                    </a:lnTo>
                    <a:lnTo>
                      <a:pt x="195" y="23"/>
                    </a:lnTo>
                    <a:lnTo>
                      <a:pt x="195" y="23"/>
                    </a:lnTo>
                    <a:lnTo>
                      <a:pt x="195" y="23"/>
                    </a:lnTo>
                    <a:lnTo>
                      <a:pt x="195" y="23"/>
                    </a:lnTo>
                    <a:lnTo>
                      <a:pt x="195" y="23"/>
                    </a:lnTo>
                    <a:lnTo>
                      <a:pt x="195" y="23"/>
                    </a:lnTo>
                    <a:lnTo>
                      <a:pt x="199" y="23"/>
                    </a:lnTo>
                    <a:lnTo>
                      <a:pt x="199" y="23"/>
                    </a:lnTo>
                    <a:lnTo>
                      <a:pt x="204" y="23"/>
                    </a:lnTo>
                    <a:lnTo>
                      <a:pt x="204" y="23"/>
                    </a:lnTo>
                    <a:lnTo>
                      <a:pt x="204" y="19"/>
                    </a:lnTo>
                    <a:lnTo>
                      <a:pt x="204" y="19"/>
                    </a:lnTo>
                    <a:lnTo>
                      <a:pt x="208" y="19"/>
                    </a:lnTo>
                    <a:lnTo>
                      <a:pt x="208" y="23"/>
                    </a:lnTo>
                    <a:lnTo>
                      <a:pt x="208" y="19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08" y="23"/>
                    </a:lnTo>
                    <a:lnTo>
                      <a:pt x="208" y="23"/>
                    </a:lnTo>
                    <a:lnTo>
                      <a:pt x="208" y="28"/>
                    </a:lnTo>
                    <a:lnTo>
                      <a:pt x="208" y="28"/>
                    </a:lnTo>
                    <a:lnTo>
                      <a:pt x="208" y="28"/>
                    </a:lnTo>
                    <a:lnTo>
                      <a:pt x="208" y="28"/>
                    </a:lnTo>
                    <a:lnTo>
                      <a:pt x="208" y="28"/>
                    </a:lnTo>
                    <a:lnTo>
                      <a:pt x="204" y="32"/>
                    </a:lnTo>
                    <a:lnTo>
                      <a:pt x="204" y="32"/>
                    </a:lnTo>
                    <a:lnTo>
                      <a:pt x="204" y="32"/>
                    </a:lnTo>
                    <a:lnTo>
                      <a:pt x="199" y="32"/>
                    </a:lnTo>
                    <a:lnTo>
                      <a:pt x="199" y="32"/>
                    </a:lnTo>
                    <a:lnTo>
                      <a:pt x="199" y="32"/>
                    </a:lnTo>
                    <a:lnTo>
                      <a:pt x="195" y="32"/>
                    </a:lnTo>
                    <a:lnTo>
                      <a:pt x="190" y="32"/>
                    </a:lnTo>
                    <a:lnTo>
                      <a:pt x="186" y="32"/>
                    </a:lnTo>
                    <a:lnTo>
                      <a:pt x="181" y="32"/>
                    </a:lnTo>
                    <a:lnTo>
                      <a:pt x="181" y="32"/>
                    </a:lnTo>
                    <a:lnTo>
                      <a:pt x="181" y="32"/>
                    </a:lnTo>
                    <a:lnTo>
                      <a:pt x="177" y="32"/>
                    </a:lnTo>
                    <a:lnTo>
                      <a:pt x="177" y="32"/>
                    </a:lnTo>
                    <a:lnTo>
                      <a:pt x="177" y="37"/>
                    </a:lnTo>
                    <a:lnTo>
                      <a:pt x="177" y="37"/>
                    </a:lnTo>
                    <a:lnTo>
                      <a:pt x="172" y="37"/>
                    </a:lnTo>
                    <a:lnTo>
                      <a:pt x="172" y="37"/>
                    </a:lnTo>
                    <a:lnTo>
                      <a:pt x="172" y="41"/>
                    </a:lnTo>
                    <a:lnTo>
                      <a:pt x="167" y="41"/>
                    </a:lnTo>
                    <a:lnTo>
                      <a:pt x="167" y="41"/>
                    </a:lnTo>
                    <a:lnTo>
                      <a:pt x="167" y="41"/>
                    </a:lnTo>
                    <a:lnTo>
                      <a:pt x="167" y="41"/>
                    </a:lnTo>
                    <a:lnTo>
                      <a:pt x="167" y="41"/>
                    </a:lnTo>
                    <a:lnTo>
                      <a:pt x="163" y="46"/>
                    </a:lnTo>
                    <a:lnTo>
                      <a:pt x="163" y="46"/>
                    </a:lnTo>
                    <a:lnTo>
                      <a:pt x="163" y="50"/>
                    </a:lnTo>
                    <a:lnTo>
                      <a:pt x="163" y="50"/>
                    </a:lnTo>
                    <a:lnTo>
                      <a:pt x="167" y="50"/>
                    </a:lnTo>
                    <a:lnTo>
                      <a:pt x="167" y="50"/>
                    </a:lnTo>
                    <a:lnTo>
                      <a:pt x="167" y="50"/>
                    </a:lnTo>
                    <a:lnTo>
                      <a:pt x="167" y="55"/>
                    </a:lnTo>
                    <a:lnTo>
                      <a:pt x="172" y="55"/>
                    </a:lnTo>
                    <a:lnTo>
                      <a:pt x="172" y="59"/>
                    </a:lnTo>
                    <a:lnTo>
                      <a:pt x="172" y="59"/>
                    </a:lnTo>
                    <a:lnTo>
                      <a:pt x="172" y="59"/>
                    </a:lnTo>
                    <a:lnTo>
                      <a:pt x="172" y="59"/>
                    </a:lnTo>
                    <a:lnTo>
                      <a:pt x="172" y="64"/>
                    </a:lnTo>
                    <a:lnTo>
                      <a:pt x="172" y="64"/>
                    </a:lnTo>
                    <a:lnTo>
                      <a:pt x="172" y="64"/>
                    </a:lnTo>
                    <a:lnTo>
                      <a:pt x="172" y="64"/>
                    </a:lnTo>
                    <a:lnTo>
                      <a:pt x="172" y="64"/>
                    </a:lnTo>
                    <a:lnTo>
                      <a:pt x="172" y="64"/>
                    </a:lnTo>
                    <a:lnTo>
                      <a:pt x="172" y="64"/>
                    </a:lnTo>
                    <a:lnTo>
                      <a:pt x="172" y="68"/>
                    </a:lnTo>
                    <a:lnTo>
                      <a:pt x="172" y="68"/>
                    </a:lnTo>
                    <a:lnTo>
                      <a:pt x="172" y="68"/>
                    </a:lnTo>
                    <a:lnTo>
                      <a:pt x="172" y="68"/>
                    </a:lnTo>
                    <a:lnTo>
                      <a:pt x="167" y="73"/>
                    </a:lnTo>
                    <a:lnTo>
                      <a:pt x="167" y="73"/>
                    </a:lnTo>
                    <a:lnTo>
                      <a:pt x="167" y="77"/>
                    </a:lnTo>
                    <a:lnTo>
                      <a:pt x="167" y="77"/>
                    </a:lnTo>
                    <a:lnTo>
                      <a:pt x="167" y="77"/>
                    </a:lnTo>
                    <a:lnTo>
                      <a:pt x="167" y="77"/>
                    </a:lnTo>
                    <a:lnTo>
                      <a:pt x="167" y="77"/>
                    </a:lnTo>
                    <a:lnTo>
                      <a:pt x="167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2" y="86"/>
                    </a:lnTo>
                    <a:lnTo>
                      <a:pt x="172" y="86"/>
                    </a:lnTo>
                    <a:lnTo>
                      <a:pt x="167" y="86"/>
                    </a:lnTo>
                    <a:lnTo>
                      <a:pt x="163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4" y="86"/>
                    </a:lnTo>
                    <a:lnTo>
                      <a:pt x="154" y="86"/>
                    </a:lnTo>
                    <a:lnTo>
                      <a:pt x="154" y="91"/>
                    </a:lnTo>
                    <a:lnTo>
                      <a:pt x="154" y="91"/>
                    </a:lnTo>
                    <a:lnTo>
                      <a:pt x="158" y="95"/>
                    </a:lnTo>
                    <a:lnTo>
                      <a:pt x="158" y="100"/>
                    </a:lnTo>
                    <a:lnTo>
                      <a:pt x="163" y="100"/>
                    </a:lnTo>
                    <a:lnTo>
                      <a:pt x="163" y="100"/>
                    </a:lnTo>
                    <a:lnTo>
                      <a:pt x="158" y="104"/>
                    </a:lnTo>
                    <a:lnTo>
                      <a:pt x="158" y="104"/>
                    </a:lnTo>
                    <a:lnTo>
                      <a:pt x="154" y="104"/>
                    </a:lnTo>
                    <a:lnTo>
                      <a:pt x="149" y="104"/>
                    </a:lnTo>
                    <a:lnTo>
                      <a:pt x="149" y="104"/>
                    </a:lnTo>
                    <a:lnTo>
                      <a:pt x="149" y="109"/>
                    </a:lnTo>
                    <a:lnTo>
                      <a:pt x="149" y="114"/>
                    </a:lnTo>
                    <a:lnTo>
                      <a:pt x="149" y="114"/>
                    </a:lnTo>
                    <a:lnTo>
                      <a:pt x="149" y="114"/>
                    </a:lnTo>
                    <a:lnTo>
                      <a:pt x="149" y="118"/>
                    </a:lnTo>
                    <a:lnTo>
                      <a:pt x="149" y="118"/>
                    </a:lnTo>
                    <a:lnTo>
                      <a:pt x="149" y="123"/>
                    </a:lnTo>
                    <a:lnTo>
                      <a:pt x="149" y="127"/>
                    </a:lnTo>
                    <a:lnTo>
                      <a:pt x="149" y="127"/>
                    </a:lnTo>
                    <a:lnTo>
                      <a:pt x="149" y="132"/>
                    </a:lnTo>
                    <a:lnTo>
                      <a:pt x="149" y="132"/>
                    </a:lnTo>
                    <a:lnTo>
                      <a:pt x="145" y="132"/>
                    </a:lnTo>
                    <a:lnTo>
                      <a:pt x="145" y="132"/>
                    </a:lnTo>
                    <a:lnTo>
                      <a:pt x="145" y="132"/>
                    </a:lnTo>
                    <a:lnTo>
                      <a:pt x="140" y="132"/>
                    </a:lnTo>
                    <a:lnTo>
                      <a:pt x="140" y="132"/>
                    </a:lnTo>
                    <a:lnTo>
                      <a:pt x="140" y="132"/>
                    </a:lnTo>
                    <a:lnTo>
                      <a:pt x="140" y="132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1" y="132"/>
                    </a:lnTo>
                    <a:lnTo>
                      <a:pt x="131" y="132"/>
                    </a:lnTo>
                    <a:lnTo>
                      <a:pt x="127" y="136"/>
                    </a:lnTo>
                    <a:lnTo>
                      <a:pt x="127" y="136"/>
                    </a:lnTo>
                    <a:lnTo>
                      <a:pt x="127" y="136"/>
                    </a:lnTo>
                    <a:lnTo>
                      <a:pt x="127" y="136"/>
                    </a:lnTo>
                    <a:lnTo>
                      <a:pt x="127" y="136"/>
                    </a:lnTo>
                    <a:lnTo>
                      <a:pt x="127" y="141"/>
                    </a:lnTo>
                    <a:lnTo>
                      <a:pt x="127" y="141"/>
                    </a:lnTo>
                    <a:lnTo>
                      <a:pt x="127" y="141"/>
                    </a:lnTo>
                    <a:lnTo>
                      <a:pt x="127" y="141"/>
                    </a:lnTo>
                    <a:lnTo>
                      <a:pt x="127" y="141"/>
                    </a:lnTo>
                    <a:lnTo>
                      <a:pt x="122" y="141"/>
                    </a:lnTo>
                    <a:lnTo>
                      <a:pt x="118" y="141"/>
                    </a:lnTo>
                    <a:lnTo>
                      <a:pt x="118" y="141"/>
                    </a:lnTo>
                    <a:lnTo>
                      <a:pt x="118" y="141"/>
                    </a:lnTo>
                    <a:lnTo>
                      <a:pt x="113" y="141"/>
                    </a:lnTo>
                    <a:lnTo>
                      <a:pt x="113" y="141"/>
                    </a:lnTo>
                    <a:lnTo>
                      <a:pt x="113" y="145"/>
                    </a:lnTo>
                    <a:lnTo>
                      <a:pt x="113" y="145"/>
                    </a:lnTo>
                    <a:lnTo>
                      <a:pt x="113" y="145"/>
                    </a:lnTo>
                    <a:lnTo>
                      <a:pt x="109" y="145"/>
                    </a:lnTo>
                    <a:lnTo>
                      <a:pt x="109" y="150"/>
                    </a:lnTo>
                    <a:lnTo>
                      <a:pt x="109" y="150"/>
                    </a:lnTo>
                    <a:lnTo>
                      <a:pt x="109" y="154"/>
                    </a:lnTo>
                    <a:lnTo>
                      <a:pt x="109" y="154"/>
                    </a:lnTo>
                    <a:lnTo>
                      <a:pt x="109" y="159"/>
                    </a:lnTo>
                    <a:lnTo>
                      <a:pt x="109" y="163"/>
                    </a:lnTo>
                    <a:lnTo>
                      <a:pt x="109" y="163"/>
                    </a:lnTo>
                    <a:lnTo>
                      <a:pt x="109" y="163"/>
                    </a:lnTo>
                    <a:lnTo>
                      <a:pt x="113" y="168"/>
                    </a:lnTo>
                    <a:lnTo>
                      <a:pt x="113" y="168"/>
                    </a:lnTo>
                    <a:lnTo>
                      <a:pt x="109" y="168"/>
                    </a:lnTo>
                    <a:lnTo>
                      <a:pt x="109" y="168"/>
                    </a:lnTo>
                    <a:lnTo>
                      <a:pt x="104" y="168"/>
                    </a:lnTo>
                    <a:lnTo>
                      <a:pt x="100" y="172"/>
                    </a:lnTo>
                    <a:lnTo>
                      <a:pt x="100" y="172"/>
                    </a:lnTo>
                    <a:lnTo>
                      <a:pt x="95" y="172"/>
                    </a:lnTo>
                    <a:lnTo>
                      <a:pt x="91" y="172"/>
                    </a:lnTo>
                    <a:lnTo>
                      <a:pt x="91" y="177"/>
                    </a:lnTo>
                    <a:lnTo>
                      <a:pt x="91" y="172"/>
                    </a:lnTo>
                    <a:lnTo>
                      <a:pt x="86" y="172"/>
                    </a:lnTo>
                    <a:lnTo>
                      <a:pt x="82" y="177"/>
                    </a:lnTo>
                    <a:lnTo>
                      <a:pt x="82" y="177"/>
                    </a:lnTo>
                    <a:lnTo>
                      <a:pt x="82" y="177"/>
                    </a:lnTo>
                    <a:lnTo>
                      <a:pt x="77" y="177"/>
                    </a:lnTo>
                    <a:lnTo>
                      <a:pt x="77" y="177"/>
                    </a:lnTo>
                    <a:lnTo>
                      <a:pt x="77" y="177"/>
                    </a:lnTo>
                    <a:lnTo>
                      <a:pt x="73" y="177"/>
                    </a:lnTo>
                    <a:lnTo>
                      <a:pt x="68" y="177"/>
                    </a:lnTo>
                    <a:lnTo>
                      <a:pt x="50" y="177"/>
                    </a:lnTo>
                    <a:lnTo>
                      <a:pt x="50" y="177"/>
                    </a:lnTo>
                    <a:lnTo>
                      <a:pt x="41" y="177"/>
                    </a:lnTo>
                    <a:lnTo>
                      <a:pt x="32" y="172"/>
                    </a:lnTo>
                    <a:lnTo>
                      <a:pt x="27" y="172"/>
                    </a:lnTo>
                    <a:lnTo>
                      <a:pt x="23" y="172"/>
                    </a:lnTo>
                    <a:lnTo>
                      <a:pt x="27" y="163"/>
                    </a:lnTo>
                    <a:lnTo>
                      <a:pt x="27" y="159"/>
                    </a:lnTo>
                    <a:lnTo>
                      <a:pt x="32" y="154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2" y="145"/>
                    </a:lnTo>
                    <a:lnTo>
                      <a:pt x="32" y="141"/>
                    </a:lnTo>
                    <a:lnTo>
                      <a:pt x="32" y="141"/>
                    </a:lnTo>
                    <a:lnTo>
                      <a:pt x="23" y="141"/>
                    </a:lnTo>
                    <a:lnTo>
                      <a:pt x="18" y="141"/>
                    </a:lnTo>
                    <a:lnTo>
                      <a:pt x="18" y="141"/>
                    </a:lnTo>
                    <a:lnTo>
                      <a:pt x="14" y="141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4" y="132"/>
                    </a:lnTo>
                    <a:lnTo>
                      <a:pt x="14" y="132"/>
                    </a:lnTo>
                    <a:lnTo>
                      <a:pt x="14" y="127"/>
                    </a:lnTo>
                    <a:lnTo>
                      <a:pt x="14" y="127"/>
                    </a:lnTo>
                    <a:lnTo>
                      <a:pt x="9" y="118"/>
                    </a:lnTo>
                    <a:lnTo>
                      <a:pt x="9" y="114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4"/>
                    </a:lnTo>
                    <a:lnTo>
                      <a:pt x="9" y="104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0" y="100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5" y="86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9" y="64"/>
                    </a:lnTo>
                    <a:lnTo>
                      <a:pt x="5" y="64"/>
                    </a:lnTo>
                    <a:lnTo>
                      <a:pt x="5" y="59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32" y="64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41" y="55"/>
                    </a:lnTo>
                    <a:lnTo>
                      <a:pt x="46" y="55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5" y="46"/>
                    </a:lnTo>
                    <a:lnTo>
                      <a:pt x="55" y="46"/>
                    </a:lnTo>
                    <a:lnTo>
                      <a:pt x="55" y="46"/>
                    </a:lnTo>
                    <a:lnTo>
                      <a:pt x="55" y="41"/>
                    </a:lnTo>
                    <a:lnTo>
                      <a:pt x="55" y="37"/>
                    </a:lnTo>
                    <a:lnTo>
                      <a:pt x="55" y="32"/>
                    </a:lnTo>
                    <a:lnTo>
                      <a:pt x="55" y="32"/>
                    </a:lnTo>
                    <a:lnTo>
                      <a:pt x="55" y="32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64" y="28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6" y="23"/>
                    </a:lnTo>
                    <a:lnTo>
                      <a:pt x="91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100" y="28"/>
                    </a:lnTo>
                    <a:lnTo>
                      <a:pt x="100" y="28"/>
                    </a:lnTo>
                    <a:lnTo>
                      <a:pt x="100" y="28"/>
                    </a:lnTo>
                    <a:lnTo>
                      <a:pt x="100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3" y="28"/>
                    </a:lnTo>
                    <a:lnTo>
                      <a:pt x="113" y="28"/>
                    </a:lnTo>
                    <a:lnTo>
                      <a:pt x="113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22" y="23"/>
                    </a:lnTo>
                    <a:lnTo>
                      <a:pt x="122" y="28"/>
                    </a:lnTo>
                    <a:lnTo>
                      <a:pt x="127" y="28"/>
                    </a:lnTo>
                    <a:lnTo>
                      <a:pt x="127" y="28"/>
                    </a:lnTo>
                    <a:lnTo>
                      <a:pt x="127" y="28"/>
                    </a:lnTo>
                    <a:lnTo>
                      <a:pt x="127" y="28"/>
                    </a:lnTo>
                    <a:lnTo>
                      <a:pt x="127" y="28"/>
                    </a:lnTo>
                    <a:lnTo>
                      <a:pt x="127" y="23"/>
                    </a:lnTo>
                    <a:lnTo>
                      <a:pt x="127" y="23"/>
                    </a:lnTo>
                    <a:lnTo>
                      <a:pt x="127" y="23"/>
                    </a:lnTo>
                    <a:lnTo>
                      <a:pt x="127" y="19"/>
                    </a:lnTo>
                    <a:lnTo>
                      <a:pt x="131" y="19"/>
                    </a:lnTo>
                    <a:lnTo>
                      <a:pt x="131" y="19"/>
                    </a:lnTo>
                    <a:lnTo>
                      <a:pt x="136" y="19"/>
                    </a:lnTo>
                    <a:lnTo>
                      <a:pt x="136" y="19"/>
                    </a:lnTo>
                    <a:lnTo>
                      <a:pt x="136" y="19"/>
                    </a:lnTo>
                    <a:lnTo>
                      <a:pt x="136" y="19"/>
                    </a:lnTo>
                    <a:lnTo>
                      <a:pt x="140" y="19"/>
                    </a:lnTo>
                    <a:lnTo>
                      <a:pt x="140" y="19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36" y="14"/>
                    </a:lnTo>
                    <a:lnTo>
                      <a:pt x="136" y="14"/>
                    </a:lnTo>
                    <a:lnTo>
                      <a:pt x="140" y="10"/>
                    </a:lnTo>
                    <a:lnTo>
                      <a:pt x="140" y="10"/>
                    </a:lnTo>
                    <a:lnTo>
                      <a:pt x="140" y="10"/>
                    </a:lnTo>
                    <a:lnTo>
                      <a:pt x="140" y="5"/>
                    </a:lnTo>
                    <a:lnTo>
                      <a:pt x="140" y="5"/>
                    </a:lnTo>
                    <a:lnTo>
                      <a:pt x="145" y="0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54" y="10"/>
                    </a:lnTo>
                    <a:lnTo>
                      <a:pt x="154" y="10"/>
                    </a:lnTo>
                    <a:lnTo>
                      <a:pt x="154" y="1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34" name="Freeform 6">
                <a:extLst>
                  <a:ext uri="{FF2B5EF4-FFF2-40B4-BE49-F238E27FC236}">
                    <a16:creationId xmlns:a16="http://schemas.microsoft.com/office/drawing/2014/main" xmlns="" id="{C3E24DEF-A8D3-4984-AE72-D682A175D4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2336" y="3080972"/>
                <a:ext cx="338669" cy="403892"/>
              </a:xfrm>
              <a:custGeom>
                <a:avLst/>
                <a:gdLst>
                  <a:gd name="T0" fmla="*/ 59 w 213"/>
                  <a:gd name="T1" fmla="*/ 27 h 254"/>
                  <a:gd name="T2" fmla="*/ 86 w 213"/>
                  <a:gd name="T3" fmla="*/ 27 h 254"/>
                  <a:gd name="T4" fmla="*/ 86 w 213"/>
                  <a:gd name="T5" fmla="*/ 37 h 254"/>
                  <a:gd name="T6" fmla="*/ 91 w 213"/>
                  <a:gd name="T7" fmla="*/ 50 h 254"/>
                  <a:gd name="T8" fmla="*/ 100 w 213"/>
                  <a:gd name="T9" fmla="*/ 64 h 254"/>
                  <a:gd name="T10" fmla="*/ 109 w 213"/>
                  <a:gd name="T11" fmla="*/ 68 h 254"/>
                  <a:gd name="T12" fmla="*/ 122 w 213"/>
                  <a:gd name="T13" fmla="*/ 68 h 254"/>
                  <a:gd name="T14" fmla="*/ 136 w 213"/>
                  <a:gd name="T15" fmla="*/ 59 h 254"/>
                  <a:gd name="T16" fmla="*/ 140 w 213"/>
                  <a:gd name="T17" fmla="*/ 50 h 254"/>
                  <a:gd name="T18" fmla="*/ 154 w 213"/>
                  <a:gd name="T19" fmla="*/ 46 h 254"/>
                  <a:gd name="T20" fmla="*/ 167 w 213"/>
                  <a:gd name="T21" fmla="*/ 55 h 254"/>
                  <a:gd name="T22" fmla="*/ 176 w 213"/>
                  <a:gd name="T23" fmla="*/ 59 h 254"/>
                  <a:gd name="T24" fmla="*/ 176 w 213"/>
                  <a:gd name="T25" fmla="*/ 91 h 254"/>
                  <a:gd name="T26" fmla="*/ 186 w 213"/>
                  <a:gd name="T27" fmla="*/ 109 h 254"/>
                  <a:gd name="T28" fmla="*/ 181 w 213"/>
                  <a:gd name="T29" fmla="*/ 122 h 254"/>
                  <a:gd name="T30" fmla="*/ 186 w 213"/>
                  <a:gd name="T31" fmla="*/ 127 h 254"/>
                  <a:gd name="T32" fmla="*/ 199 w 213"/>
                  <a:gd name="T33" fmla="*/ 127 h 254"/>
                  <a:gd name="T34" fmla="*/ 213 w 213"/>
                  <a:gd name="T35" fmla="*/ 122 h 254"/>
                  <a:gd name="T36" fmla="*/ 213 w 213"/>
                  <a:gd name="T37" fmla="*/ 127 h 254"/>
                  <a:gd name="T38" fmla="*/ 213 w 213"/>
                  <a:gd name="T39" fmla="*/ 136 h 254"/>
                  <a:gd name="T40" fmla="*/ 213 w 213"/>
                  <a:gd name="T41" fmla="*/ 150 h 254"/>
                  <a:gd name="T42" fmla="*/ 213 w 213"/>
                  <a:gd name="T43" fmla="*/ 159 h 254"/>
                  <a:gd name="T44" fmla="*/ 195 w 213"/>
                  <a:gd name="T45" fmla="*/ 163 h 254"/>
                  <a:gd name="T46" fmla="*/ 176 w 213"/>
                  <a:gd name="T47" fmla="*/ 172 h 254"/>
                  <a:gd name="T48" fmla="*/ 176 w 213"/>
                  <a:gd name="T49" fmla="*/ 208 h 254"/>
                  <a:gd name="T50" fmla="*/ 181 w 213"/>
                  <a:gd name="T51" fmla="*/ 231 h 254"/>
                  <a:gd name="T52" fmla="*/ 199 w 213"/>
                  <a:gd name="T53" fmla="*/ 249 h 254"/>
                  <a:gd name="T54" fmla="*/ 167 w 213"/>
                  <a:gd name="T55" fmla="*/ 254 h 254"/>
                  <a:gd name="T56" fmla="*/ 154 w 213"/>
                  <a:gd name="T57" fmla="*/ 254 h 254"/>
                  <a:gd name="T58" fmla="*/ 131 w 213"/>
                  <a:gd name="T59" fmla="*/ 254 h 254"/>
                  <a:gd name="T60" fmla="*/ 118 w 213"/>
                  <a:gd name="T61" fmla="*/ 249 h 254"/>
                  <a:gd name="T62" fmla="*/ 104 w 213"/>
                  <a:gd name="T63" fmla="*/ 245 h 254"/>
                  <a:gd name="T64" fmla="*/ 68 w 213"/>
                  <a:gd name="T65" fmla="*/ 245 h 254"/>
                  <a:gd name="T66" fmla="*/ 41 w 213"/>
                  <a:gd name="T67" fmla="*/ 245 h 254"/>
                  <a:gd name="T68" fmla="*/ 32 w 213"/>
                  <a:gd name="T69" fmla="*/ 240 h 254"/>
                  <a:gd name="T70" fmla="*/ 23 w 213"/>
                  <a:gd name="T71" fmla="*/ 235 h 254"/>
                  <a:gd name="T72" fmla="*/ 9 w 213"/>
                  <a:gd name="T73" fmla="*/ 240 h 254"/>
                  <a:gd name="T74" fmla="*/ 0 w 213"/>
                  <a:gd name="T75" fmla="*/ 235 h 254"/>
                  <a:gd name="T76" fmla="*/ 0 w 213"/>
                  <a:gd name="T77" fmla="*/ 213 h 254"/>
                  <a:gd name="T78" fmla="*/ 14 w 213"/>
                  <a:gd name="T79" fmla="*/ 181 h 254"/>
                  <a:gd name="T80" fmla="*/ 32 w 213"/>
                  <a:gd name="T81" fmla="*/ 154 h 254"/>
                  <a:gd name="T82" fmla="*/ 36 w 213"/>
                  <a:gd name="T83" fmla="*/ 122 h 254"/>
                  <a:gd name="T84" fmla="*/ 27 w 213"/>
                  <a:gd name="T85" fmla="*/ 104 h 254"/>
                  <a:gd name="T86" fmla="*/ 23 w 213"/>
                  <a:gd name="T87" fmla="*/ 86 h 254"/>
                  <a:gd name="T88" fmla="*/ 23 w 213"/>
                  <a:gd name="T89" fmla="*/ 86 h 254"/>
                  <a:gd name="T90" fmla="*/ 23 w 213"/>
                  <a:gd name="T91" fmla="*/ 64 h 254"/>
                  <a:gd name="T92" fmla="*/ 9 w 213"/>
                  <a:gd name="T93" fmla="*/ 32 h 254"/>
                  <a:gd name="T94" fmla="*/ 23 w 213"/>
                  <a:gd name="T95" fmla="*/ 27 h 254"/>
                  <a:gd name="T96" fmla="*/ 36 w 213"/>
                  <a:gd name="T97" fmla="*/ 27 h 254"/>
                  <a:gd name="T98" fmla="*/ 9 w 213"/>
                  <a:gd name="T99" fmla="*/ 23 h 254"/>
                  <a:gd name="T100" fmla="*/ 9 w 213"/>
                  <a:gd name="T101" fmla="*/ 14 h 254"/>
                  <a:gd name="T102" fmla="*/ 9 w 213"/>
                  <a:gd name="T103" fmla="*/ 5 h 254"/>
                  <a:gd name="T104" fmla="*/ 18 w 213"/>
                  <a:gd name="T105" fmla="*/ 0 h 254"/>
                  <a:gd name="T106" fmla="*/ 23 w 213"/>
                  <a:gd name="T107" fmla="*/ 5 h 254"/>
                  <a:gd name="T108" fmla="*/ 14 w 213"/>
                  <a:gd name="T109" fmla="*/ 9 h 254"/>
                  <a:gd name="T110" fmla="*/ 14 w 213"/>
                  <a:gd name="T111" fmla="*/ 1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3" h="254">
                    <a:moveTo>
                      <a:pt x="45" y="27"/>
                    </a:moveTo>
                    <a:lnTo>
                      <a:pt x="45" y="27"/>
                    </a:lnTo>
                    <a:lnTo>
                      <a:pt x="45" y="27"/>
                    </a:lnTo>
                    <a:lnTo>
                      <a:pt x="50" y="27"/>
                    </a:lnTo>
                    <a:lnTo>
                      <a:pt x="54" y="27"/>
                    </a:lnTo>
                    <a:lnTo>
                      <a:pt x="59" y="27"/>
                    </a:lnTo>
                    <a:lnTo>
                      <a:pt x="64" y="27"/>
                    </a:lnTo>
                    <a:lnTo>
                      <a:pt x="73" y="27"/>
                    </a:lnTo>
                    <a:lnTo>
                      <a:pt x="77" y="27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86" y="27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6" y="37"/>
                    </a:lnTo>
                    <a:lnTo>
                      <a:pt x="86" y="37"/>
                    </a:lnTo>
                    <a:lnTo>
                      <a:pt x="86" y="41"/>
                    </a:lnTo>
                    <a:lnTo>
                      <a:pt x="91" y="46"/>
                    </a:lnTo>
                    <a:lnTo>
                      <a:pt x="91" y="46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1" y="55"/>
                    </a:lnTo>
                    <a:lnTo>
                      <a:pt x="95" y="55"/>
                    </a:lnTo>
                    <a:lnTo>
                      <a:pt x="95" y="55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100" y="64"/>
                    </a:lnTo>
                    <a:lnTo>
                      <a:pt x="100" y="68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9" y="68"/>
                    </a:lnTo>
                    <a:lnTo>
                      <a:pt x="109" y="68"/>
                    </a:lnTo>
                    <a:lnTo>
                      <a:pt x="109" y="68"/>
                    </a:lnTo>
                    <a:lnTo>
                      <a:pt x="113" y="68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22" y="68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31" y="68"/>
                    </a:lnTo>
                    <a:lnTo>
                      <a:pt x="131" y="68"/>
                    </a:lnTo>
                    <a:lnTo>
                      <a:pt x="136" y="64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6" y="55"/>
                    </a:lnTo>
                    <a:lnTo>
                      <a:pt x="136" y="55"/>
                    </a:lnTo>
                    <a:lnTo>
                      <a:pt x="136" y="50"/>
                    </a:lnTo>
                    <a:lnTo>
                      <a:pt x="140" y="50"/>
                    </a:lnTo>
                    <a:lnTo>
                      <a:pt x="145" y="50"/>
                    </a:lnTo>
                    <a:lnTo>
                      <a:pt x="145" y="50"/>
                    </a:lnTo>
                    <a:lnTo>
                      <a:pt x="149" y="46"/>
                    </a:lnTo>
                    <a:lnTo>
                      <a:pt x="154" y="46"/>
                    </a:lnTo>
                    <a:lnTo>
                      <a:pt x="154" y="46"/>
                    </a:lnTo>
                    <a:lnTo>
                      <a:pt x="154" y="46"/>
                    </a:lnTo>
                    <a:lnTo>
                      <a:pt x="154" y="50"/>
                    </a:lnTo>
                    <a:lnTo>
                      <a:pt x="154" y="50"/>
                    </a:lnTo>
                    <a:lnTo>
                      <a:pt x="154" y="55"/>
                    </a:lnTo>
                    <a:lnTo>
                      <a:pt x="154" y="55"/>
                    </a:lnTo>
                    <a:lnTo>
                      <a:pt x="163" y="55"/>
                    </a:lnTo>
                    <a:lnTo>
                      <a:pt x="167" y="55"/>
                    </a:lnTo>
                    <a:lnTo>
                      <a:pt x="172" y="55"/>
                    </a:lnTo>
                    <a:lnTo>
                      <a:pt x="176" y="55"/>
                    </a:lnTo>
                    <a:lnTo>
                      <a:pt x="176" y="55"/>
                    </a:lnTo>
                    <a:lnTo>
                      <a:pt x="176" y="55"/>
                    </a:lnTo>
                    <a:lnTo>
                      <a:pt x="176" y="55"/>
                    </a:lnTo>
                    <a:lnTo>
                      <a:pt x="176" y="59"/>
                    </a:lnTo>
                    <a:lnTo>
                      <a:pt x="176" y="64"/>
                    </a:lnTo>
                    <a:lnTo>
                      <a:pt x="176" y="68"/>
                    </a:lnTo>
                    <a:lnTo>
                      <a:pt x="176" y="73"/>
                    </a:lnTo>
                    <a:lnTo>
                      <a:pt x="176" y="82"/>
                    </a:lnTo>
                    <a:lnTo>
                      <a:pt x="176" y="86"/>
                    </a:lnTo>
                    <a:lnTo>
                      <a:pt x="176" y="91"/>
                    </a:lnTo>
                    <a:lnTo>
                      <a:pt x="176" y="95"/>
                    </a:lnTo>
                    <a:lnTo>
                      <a:pt x="176" y="95"/>
                    </a:lnTo>
                    <a:lnTo>
                      <a:pt x="176" y="100"/>
                    </a:lnTo>
                    <a:lnTo>
                      <a:pt x="181" y="104"/>
                    </a:lnTo>
                    <a:lnTo>
                      <a:pt x="181" y="104"/>
                    </a:lnTo>
                    <a:lnTo>
                      <a:pt x="186" y="109"/>
                    </a:lnTo>
                    <a:lnTo>
                      <a:pt x="186" y="113"/>
                    </a:lnTo>
                    <a:lnTo>
                      <a:pt x="186" y="113"/>
                    </a:lnTo>
                    <a:lnTo>
                      <a:pt x="186" y="113"/>
                    </a:lnTo>
                    <a:lnTo>
                      <a:pt x="186" y="118"/>
                    </a:lnTo>
                    <a:lnTo>
                      <a:pt x="186" y="118"/>
                    </a:lnTo>
                    <a:lnTo>
                      <a:pt x="181" y="122"/>
                    </a:lnTo>
                    <a:lnTo>
                      <a:pt x="181" y="122"/>
                    </a:lnTo>
                    <a:lnTo>
                      <a:pt x="181" y="122"/>
                    </a:lnTo>
                    <a:lnTo>
                      <a:pt x="181" y="127"/>
                    </a:lnTo>
                    <a:lnTo>
                      <a:pt x="181" y="127"/>
                    </a:lnTo>
                    <a:lnTo>
                      <a:pt x="186" y="127"/>
                    </a:lnTo>
                    <a:lnTo>
                      <a:pt x="186" y="127"/>
                    </a:lnTo>
                    <a:lnTo>
                      <a:pt x="186" y="127"/>
                    </a:lnTo>
                    <a:lnTo>
                      <a:pt x="186" y="127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195" y="127"/>
                    </a:lnTo>
                    <a:lnTo>
                      <a:pt x="199" y="127"/>
                    </a:lnTo>
                    <a:lnTo>
                      <a:pt x="199" y="127"/>
                    </a:lnTo>
                    <a:lnTo>
                      <a:pt x="204" y="122"/>
                    </a:lnTo>
                    <a:lnTo>
                      <a:pt x="204" y="122"/>
                    </a:lnTo>
                    <a:lnTo>
                      <a:pt x="208" y="122"/>
                    </a:lnTo>
                    <a:lnTo>
                      <a:pt x="208" y="122"/>
                    </a:lnTo>
                    <a:lnTo>
                      <a:pt x="213" y="122"/>
                    </a:lnTo>
                    <a:lnTo>
                      <a:pt x="213" y="122"/>
                    </a:lnTo>
                    <a:lnTo>
                      <a:pt x="213" y="122"/>
                    </a:lnTo>
                    <a:lnTo>
                      <a:pt x="213" y="122"/>
                    </a:lnTo>
                    <a:lnTo>
                      <a:pt x="213" y="122"/>
                    </a:lnTo>
                    <a:lnTo>
                      <a:pt x="213" y="122"/>
                    </a:lnTo>
                    <a:lnTo>
                      <a:pt x="213" y="127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3" y="136"/>
                    </a:lnTo>
                    <a:lnTo>
                      <a:pt x="213" y="136"/>
                    </a:lnTo>
                    <a:lnTo>
                      <a:pt x="213" y="136"/>
                    </a:lnTo>
                    <a:lnTo>
                      <a:pt x="213" y="141"/>
                    </a:lnTo>
                    <a:lnTo>
                      <a:pt x="213" y="141"/>
                    </a:lnTo>
                    <a:lnTo>
                      <a:pt x="213" y="145"/>
                    </a:lnTo>
                    <a:lnTo>
                      <a:pt x="213" y="150"/>
                    </a:lnTo>
                    <a:lnTo>
                      <a:pt x="213" y="150"/>
                    </a:lnTo>
                    <a:lnTo>
                      <a:pt x="213" y="154"/>
                    </a:lnTo>
                    <a:lnTo>
                      <a:pt x="213" y="154"/>
                    </a:lnTo>
                    <a:lnTo>
                      <a:pt x="213" y="159"/>
                    </a:lnTo>
                    <a:lnTo>
                      <a:pt x="213" y="159"/>
                    </a:lnTo>
                    <a:lnTo>
                      <a:pt x="213" y="159"/>
                    </a:lnTo>
                    <a:lnTo>
                      <a:pt x="213" y="163"/>
                    </a:lnTo>
                    <a:lnTo>
                      <a:pt x="213" y="163"/>
                    </a:lnTo>
                    <a:lnTo>
                      <a:pt x="208" y="163"/>
                    </a:lnTo>
                    <a:lnTo>
                      <a:pt x="208" y="163"/>
                    </a:lnTo>
                    <a:lnTo>
                      <a:pt x="199" y="163"/>
                    </a:lnTo>
                    <a:lnTo>
                      <a:pt x="195" y="163"/>
                    </a:lnTo>
                    <a:lnTo>
                      <a:pt x="190" y="163"/>
                    </a:lnTo>
                    <a:lnTo>
                      <a:pt x="186" y="163"/>
                    </a:lnTo>
                    <a:lnTo>
                      <a:pt x="181" y="163"/>
                    </a:lnTo>
                    <a:lnTo>
                      <a:pt x="176" y="163"/>
                    </a:lnTo>
                    <a:lnTo>
                      <a:pt x="176" y="163"/>
                    </a:lnTo>
                    <a:lnTo>
                      <a:pt x="176" y="172"/>
                    </a:lnTo>
                    <a:lnTo>
                      <a:pt x="176" y="177"/>
                    </a:lnTo>
                    <a:lnTo>
                      <a:pt x="176" y="181"/>
                    </a:lnTo>
                    <a:lnTo>
                      <a:pt x="176" y="190"/>
                    </a:lnTo>
                    <a:lnTo>
                      <a:pt x="176" y="195"/>
                    </a:lnTo>
                    <a:lnTo>
                      <a:pt x="176" y="199"/>
                    </a:lnTo>
                    <a:lnTo>
                      <a:pt x="176" y="208"/>
                    </a:lnTo>
                    <a:lnTo>
                      <a:pt x="176" y="213"/>
                    </a:lnTo>
                    <a:lnTo>
                      <a:pt x="176" y="217"/>
                    </a:lnTo>
                    <a:lnTo>
                      <a:pt x="176" y="222"/>
                    </a:lnTo>
                    <a:lnTo>
                      <a:pt x="181" y="231"/>
                    </a:lnTo>
                    <a:lnTo>
                      <a:pt x="181" y="231"/>
                    </a:lnTo>
                    <a:lnTo>
                      <a:pt x="181" y="231"/>
                    </a:lnTo>
                    <a:lnTo>
                      <a:pt x="186" y="231"/>
                    </a:lnTo>
                    <a:lnTo>
                      <a:pt x="186" y="235"/>
                    </a:lnTo>
                    <a:lnTo>
                      <a:pt x="190" y="240"/>
                    </a:lnTo>
                    <a:lnTo>
                      <a:pt x="195" y="240"/>
                    </a:lnTo>
                    <a:lnTo>
                      <a:pt x="195" y="245"/>
                    </a:lnTo>
                    <a:lnTo>
                      <a:pt x="199" y="249"/>
                    </a:lnTo>
                    <a:lnTo>
                      <a:pt x="195" y="249"/>
                    </a:lnTo>
                    <a:lnTo>
                      <a:pt x="186" y="249"/>
                    </a:lnTo>
                    <a:lnTo>
                      <a:pt x="181" y="254"/>
                    </a:lnTo>
                    <a:lnTo>
                      <a:pt x="176" y="254"/>
                    </a:lnTo>
                    <a:lnTo>
                      <a:pt x="172" y="254"/>
                    </a:lnTo>
                    <a:lnTo>
                      <a:pt x="167" y="254"/>
                    </a:lnTo>
                    <a:lnTo>
                      <a:pt x="167" y="254"/>
                    </a:lnTo>
                    <a:lnTo>
                      <a:pt x="163" y="254"/>
                    </a:lnTo>
                    <a:lnTo>
                      <a:pt x="163" y="254"/>
                    </a:lnTo>
                    <a:lnTo>
                      <a:pt x="158" y="254"/>
                    </a:lnTo>
                    <a:lnTo>
                      <a:pt x="154" y="254"/>
                    </a:lnTo>
                    <a:lnTo>
                      <a:pt x="154" y="254"/>
                    </a:lnTo>
                    <a:lnTo>
                      <a:pt x="149" y="254"/>
                    </a:lnTo>
                    <a:lnTo>
                      <a:pt x="149" y="254"/>
                    </a:lnTo>
                    <a:lnTo>
                      <a:pt x="145" y="254"/>
                    </a:lnTo>
                    <a:lnTo>
                      <a:pt x="140" y="254"/>
                    </a:lnTo>
                    <a:lnTo>
                      <a:pt x="136" y="254"/>
                    </a:lnTo>
                    <a:lnTo>
                      <a:pt x="131" y="254"/>
                    </a:lnTo>
                    <a:lnTo>
                      <a:pt x="127" y="254"/>
                    </a:lnTo>
                    <a:lnTo>
                      <a:pt x="127" y="254"/>
                    </a:lnTo>
                    <a:lnTo>
                      <a:pt x="122" y="254"/>
                    </a:lnTo>
                    <a:lnTo>
                      <a:pt x="122" y="249"/>
                    </a:lnTo>
                    <a:lnTo>
                      <a:pt x="118" y="249"/>
                    </a:lnTo>
                    <a:lnTo>
                      <a:pt x="118" y="249"/>
                    </a:lnTo>
                    <a:lnTo>
                      <a:pt x="118" y="245"/>
                    </a:lnTo>
                    <a:lnTo>
                      <a:pt x="118" y="245"/>
                    </a:lnTo>
                    <a:lnTo>
                      <a:pt x="113" y="245"/>
                    </a:lnTo>
                    <a:lnTo>
                      <a:pt x="113" y="245"/>
                    </a:lnTo>
                    <a:lnTo>
                      <a:pt x="109" y="245"/>
                    </a:lnTo>
                    <a:lnTo>
                      <a:pt x="104" y="245"/>
                    </a:lnTo>
                    <a:lnTo>
                      <a:pt x="104" y="245"/>
                    </a:lnTo>
                    <a:lnTo>
                      <a:pt x="95" y="245"/>
                    </a:lnTo>
                    <a:lnTo>
                      <a:pt x="91" y="245"/>
                    </a:lnTo>
                    <a:lnTo>
                      <a:pt x="82" y="245"/>
                    </a:lnTo>
                    <a:lnTo>
                      <a:pt x="77" y="245"/>
                    </a:lnTo>
                    <a:lnTo>
                      <a:pt x="68" y="245"/>
                    </a:lnTo>
                    <a:lnTo>
                      <a:pt x="64" y="245"/>
                    </a:lnTo>
                    <a:lnTo>
                      <a:pt x="54" y="245"/>
                    </a:lnTo>
                    <a:lnTo>
                      <a:pt x="50" y="245"/>
                    </a:lnTo>
                    <a:lnTo>
                      <a:pt x="45" y="245"/>
                    </a:lnTo>
                    <a:lnTo>
                      <a:pt x="41" y="245"/>
                    </a:lnTo>
                    <a:lnTo>
                      <a:pt x="41" y="245"/>
                    </a:lnTo>
                    <a:lnTo>
                      <a:pt x="41" y="245"/>
                    </a:lnTo>
                    <a:lnTo>
                      <a:pt x="36" y="245"/>
                    </a:lnTo>
                    <a:lnTo>
                      <a:pt x="36" y="245"/>
                    </a:lnTo>
                    <a:lnTo>
                      <a:pt x="36" y="240"/>
                    </a:lnTo>
                    <a:lnTo>
                      <a:pt x="32" y="240"/>
                    </a:lnTo>
                    <a:lnTo>
                      <a:pt x="32" y="240"/>
                    </a:lnTo>
                    <a:lnTo>
                      <a:pt x="32" y="235"/>
                    </a:lnTo>
                    <a:lnTo>
                      <a:pt x="27" y="235"/>
                    </a:lnTo>
                    <a:lnTo>
                      <a:pt x="27" y="235"/>
                    </a:lnTo>
                    <a:lnTo>
                      <a:pt x="27" y="235"/>
                    </a:lnTo>
                    <a:lnTo>
                      <a:pt x="23" y="235"/>
                    </a:lnTo>
                    <a:lnTo>
                      <a:pt x="23" y="235"/>
                    </a:lnTo>
                    <a:lnTo>
                      <a:pt x="18" y="235"/>
                    </a:lnTo>
                    <a:lnTo>
                      <a:pt x="18" y="240"/>
                    </a:lnTo>
                    <a:lnTo>
                      <a:pt x="18" y="240"/>
                    </a:lnTo>
                    <a:lnTo>
                      <a:pt x="14" y="240"/>
                    </a:lnTo>
                    <a:lnTo>
                      <a:pt x="9" y="240"/>
                    </a:lnTo>
                    <a:lnTo>
                      <a:pt x="9" y="240"/>
                    </a:lnTo>
                    <a:lnTo>
                      <a:pt x="9" y="240"/>
                    </a:lnTo>
                    <a:lnTo>
                      <a:pt x="5" y="240"/>
                    </a:lnTo>
                    <a:lnTo>
                      <a:pt x="5" y="240"/>
                    </a:lnTo>
                    <a:lnTo>
                      <a:pt x="5" y="240"/>
                    </a:lnTo>
                    <a:lnTo>
                      <a:pt x="0" y="240"/>
                    </a:lnTo>
                    <a:lnTo>
                      <a:pt x="0" y="235"/>
                    </a:lnTo>
                    <a:lnTo>
                      <a:pt x="0" y="231"/>
                    </a:lnTo>
                    <a:lnTo>
                      <a:pt x="0" y="226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3"/>
                    </a:lnTo>
                    <a:lnTo>
                      <a:pt x="0" y="213"/>
                    </a:lnTo>
                    <a:lnTo>
                      <a:pt x="5" y="213"/>
                    </a:lnTo>
                    <a:lnTo>
                      <a:pt x="5" y="213"/>
                    </a:lnTo>
                    <a:lnTo>
                      <a:pt x="5" y="208"/>
                    </a:lnTo>
                    <a:lnTo>
                      <a:pt x="5" y="204"/>
                    </a:lnTo>
                    <a:lnTo>
                      <a:pt x="9" y="190"/>
                    </a:lnTo>
                    <a:lnTo>
                      <a:pt x="14" y="181"/>
                    </a:lnTo>
                    <a:lnTo>
                      <a:pt x="14" y="177"/>
                    </a:lnTo>
                    <a:lnTo>
                      <a:pt x="14" y="168"/>
                    </a:lnTo>
                    <a:lnTo>
                      <a:pt x="23" y="163"/>
                    </a:lnTo>
                    <a:lnTo>
                      <a:pt x="23" y="159"/>
                    </a:lnTo>
                    <a:lnTo>
                      <a:pt x="27" y="154"/>
                    </a:lnTo>
                    <a:lnTo>
                      <a:pt x="32" y="154"/>
                    </a:lnTo>
                    <a:lnTo>
                      <a:pt x="32" y="150"/>
                    </a:lnTo>
                    <a:lnTo>
                      <a:pt x="36" y="145"/>
                    </a:lnTo>
                    <a:lnTo>
                      <a:pt x="36" y="141"/>
                    </a:lnTo>
                    <a:lnTo>
                      <a:pt x="36" y="131"/>
                    </a:lnTo>
                    <a:lnTo>
                      <a:pt x="36" y="122"/>
                    </a:lnTo>
                    <a:lnTo>
                      <a:pt x="36" y="122"/>
                    </a:lnTo>
                    <a:lnTo>
                      <a:pt x="36" y="118"/>
                    </a:lnTo>
                    <a:lnTo>
                      <a:pt x="36" y="118"/>
                    </a:lnTo>
                    <a:lnTo>
                      <a:pt x="32" y="113"/>
                    </a:lnTo>
                    <a:lnTo>
                      <a:pt x="32" y="113"/>
                    </a:lnTo>
                    <a:lnTo>
                      <a:pt x="32" y="109"/>
                    </a:lnTo>
                    <a:lnTo>
                      <a:pt x="27" y="104"/>
                    </a:lnTo>
                    <a:lnTo>
                      <a:pt x="27" y="100"/>
                    </a:lnTo>
                    <a:lnTo>
                      <a:pt x="27" y="100"/>
                    </a:lnTo>
                    <a:lnTo>
                      <a:pt x="27" y="95"/>
                    </a:lnTo>
                    <a:lnTo>
                      <a:pt x="27" y="95"/>
                    </a:lnTo>
                    <a:lnTo>
                      <a:pt x="23" y="91"/>
                    </a:lnTo>
                    <a:lnTo>
                      <a:pt x="23" y="86"/>
                    </a:lnTo>
                    <a:lnTo>
                      <a:pt x="23" y="86"/>
                    </a:lnTo>
                    <a:lnTo>
                      <a:pt x="23" y="86"/>
                    </a:lnTo>
                    <a:lnTo>
                      <a:pt x="23" y="86"/>
                    </a:lnTo>
                    <a:lnTo>
                      <a:pt x="23" y="86"/>
                    </a:lnTo>
                    <a:lnTo>
                      <a:pt x="23" y="86"/>
                    </a:lnTo>
                    <a:lnTo>
                      <a:pt x="23" y="86"/>
                    </a:lnTo>
                    <a:lnTo>
                      <a:pt x="27" y="82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7" y="73"/>
                    </a:lnTo>
                    <a:lnTo>
                      <a:pt x="23" y="64"/>
                    </a:lnTo>
                    <a:lnTo>
                      <a:pt x="18" y="55"/>
                    </a:lnTo>
                    <a:lnTo>
                      <a:pt x="18" y="46"/>
                    </a:lnTo>
                    <a:lnTo>
                      <a:pt x="14" y="41"/>
                    </a:lnTo>
                    <a:lnTo>
                      <a:pt x="14" y="3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5" y="27"/>
                    </a:lnTo>
                    <a:moveTo>
                      <a:pt x="9" y="23"/>
                    </a:move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9" y="23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35" name="Freeform 7">
                <a:extLst>
                  <a:ext uri="{FF2B5EF4-FFF2-40B4-BE49-F238E27FC236}">
                    <a16:creationId xmlns:a16="http://schemas.microsoft.com/office/drawing/2014/main" xmlns="" id="{FE8F684E-ADE0-47F6-9F6F-42752824B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503" y="1674349"/>
                <a:ext cx="50173" cy="93975"/>
              </a:xfrm>
              <a:custGeom>
                <a:avLst/>
                <a:gdLst>
                  <a:gd name="T0" fmla="*/ 9 w 32"/>
                  <a:gd name="T1" fmla="*/ 5 h 59"/>
                  <a:gd name="T2" fmla="*/ 9 w 32"/>
                  <a:gd name="T3" fmla="*/ 5 h 59"/>
                  <a:gd name="T4" fmla="*/ 14 w 32"/>
                  <a:gd name="T5" fmla="*/ 5 h 59"/>
                  <a:gd name="T6" fmla="*/ 14 w 32"/>
                  <a:gd name="T7" fmla="*/ 5 h 59"/>
                  <a:gd name="T8" fmla="*/ 14 w 32"/>
                  <a:gd name="T9" fmla="*/ 9 h 59"/>
                  <a:gd name="T10" fmla="*/ 18 w 32"/>
                  <a:gd name="T11" fmla="*/ 9 h 59"/>
                  <a:gd name="T12" fmla="*/ 18 w 32"/>
                  <a:gd name="T13" fmla="*/ 9 h 59"/>
                  <a:gd name="T14" fmla="*/ 23 w 32"/>
                  <a:gd name="T15" fmla="*/ 14 h 59"/>
                  <a:gd name="T16" fmla="*/ 23 w 32"/>
                  <a:gd name="T17" fmla="*/ 18 h 59"/>
                  <a:gd name="T18" fmla="*/ 23 w 32"/>
                  <a:gd name="T19" fmla="*/ 18 h 59"/>
                  <a:gd name="T20" fmla="*/ 18 w 32"/>
                  <a:gd name="T21" fmla="*/ 23 h 59"/>
                  <a:gd name="T22" fmla="*/ 23 w 32"/>
                  <a:gd name="T23" fmla="*/ 23 h 59"/>
                  <a:gd name="T24" fmla="*/ 23 w 32"/>
                  <a:gd name="T25" fmla="*/ 27 h 59"/>
                  <a:gd name="T26" fmla="*/ 23 w 32"/>
                  <a:gd name="T27" fmla="*/ 32 h 59"/>
                  <a:gd name="T28" fmla="*/ 23 w 32"/>
                  <a:gd name="T29" fmla="*/ 32 h 59"/>
                  <a:gd name="T30" fmla="*/ 27 w 32"/>
                  <a:gd name="T31" fmla="*/ 32 h 59"/>
                  <a:gd name="T32" fmla="*/ 27 w 32"/>
                  <a:gd name="T33" fmla="*/ 36 h 59"/>
                  <a:gd name="T34" fmla="*/ 27 w 32"/>
                  <a:gd name="T35" fmla="*/ 36 h 59"/>
                  <a:gd name="T36" fmla="*/ 32 w 32"/>
                  <a:gd name="T37" fmla="*/ 36 h 59"/>
                  <a:gd name="T38" fmla="*/ 27 w 32"/>
                  <a:gd name="T39" fmla="*/ 41 h 59"/>
                  <a:gd name="T40" fmla="*/ 27 w 32"/>
                  <a:gd name="T41" fmla="*/ 41 h 59"/>
                  <a:gd name="T42" fmla="*/ 27 w 32"/>
                  <a:gd name="T43" fmla="*/ 45 h 59"/>
                  <a:gd name="T44" fmla="*/ 27 w 32"/>
                  <a:gd name="T45" fmla="*/ 45 h 59"/>
                  <a:gd name="T46" fmla="*/ 23 w 32"/>
                  <a:gd name="T47" fmla="*/ 50 h 59"/>
                  <a:gd name="T48" fmla="*/ 23 w 32"/>
                  <a:gd name="T49" fmla="*/ 50 h 59"/>
                  <a:gd name="T50" fmla="*/ 23 w 32"/>
                  <a:gd name="T51" fmla="*/ 50 h 59"/>
                  <a:gd name="T52" fmla="*/ 18 w 32"/>
                  <a:gd name="T53" fmla="*/ 50 h 59"/>
                  <a:gd name="T54" fmla="*/ 18 w 32"/>
                  <a:gd name="T55" fmla="*/ 50 h 59"/>
                  <a:gd name="T56" fmla="*/ 18 w 32"/>
                  <a:gd name="T57" fmla="*/ 54 h 59"/>
                  <a:gd name="T58" fmla="*/ 23 w 32"/>
                  <a:gd name="T59" fmla="*/ 54 h 59"/>
                  <a:gd name="T60" fmla="*/ 18 w 32"/>
                  <a:gd name="T61" fmla="*/ 54 h 59"/>
                  <a:gd name="T62" fmla="*/ 18 w 32"/>
                  <a:gd name="T63" fmla="*/ 54 h 59"/>
                  <a:gd name="T64" fmla="*/ 18 w 32"/>
                  <a:gd name="T65" fmla="*/ 59 h 59"/>
                  <a:gd name="T66" fmla="*/ 18 w 32"/>
                  <a:gd name="T67" fmla="*/ 59 h 59"/>
                  <a:gd name="T68" fmla="*/ 14 w 32"/>
                  <a:gd name="T69" fmla="*/ 54 h 59"/>
                  <a:gd name="T70" fmla="*/ 14 w 32"/>
                  <a:gd name="T71" fmla="*/ 54 h 59"/>
                  <a:gd name="T72" fmla="*/ 14 w 32"/>
                  <a:gd name="T73" fmla="*/ 50 h 59"/>
                  <a:gd name="T74" fmla="*/ 5 w 32"/>
                  <a:gd name="T75" fmla="*/ 45 h 59"/>
                  <a:gd name="T76" fmla="*/ 5 w 32"/>
                  <a:gd name="T77" fmla="*/ 45 h 59"/>
                  <a:gd name="T78" fmla="*/ 5 w 32"/>
                  <a:gd name="T79" fmla="*/ 45 h 59"/>
                  <a:gd name="T80" fmla="*/ 5 w 32"/>
                  <a:gd name="T81" fmla="*/ 45 h 59"/>
                  <a:gd name="T82" fmla="*/ 5 w 32"/>
                  <a:gd name="T83" fmla="*/ 41 h 59"/>
                  <a:gd name="T84" fmla="*/ 5 w 32"/>
                  <a:gd name="T85" fmla="*/ 36 h 59"/>
                  <a:gd name="T86" fmla="*/ 5 w 32"/>
                  <a:gd name="T87" fmla="*/ 32 h 59"/>
                  <a:gd name="T88" fmla="*/ 5 w 32"/>
                  <a:gd name="T89" fmla="*/ 27 h 59"/>
                  <a:gd name="T90" fmla="*/ 5 w 32"/>
                  <a:gd name="T91" fmla="*/ 23 h 59"/>
                  <a:gd name="T92" fmla="*/ 5 w 32"/>
                  <a:gd name="T93" fmla="*/ 18 h 59"/>
                  <a:gd name="T94" fmla="*/ 5 w 32"/>
                  <a:gd name="T95" fmla="*/ 18 h 59"/>
                  <a:gd name="T96" fmla="*/ 0 w 32"/>
                  <a:gd name="T97" fmla="*/ 14 h 59"/>
                  <a:gd name="T98" fmla="*/ 0 w 32"/>
                  <a:gd name="T99" fmla="*/ 14 h 59"/>
                  <a:gd name="T100" fmla="*/ 0 w 32"/>
                  <a:gd name="T101" fmla="*/ 9 h 59"/>
                  <a:gd name="T102" fmla="*/ 0 w 32"/>
                  <a:gd name="T103" fmla="*/ 9 h 59"/>
                  <a:gd name="T104" fmla="*/ 5 w 32"/>
                  <a:gd name="T105" fmla="*/ 5 h 59"/>
                  <a:gd name="T106" fmla="*/ 5 w 32"/>
                  <a:gd name="T107" fmla="*/ 5 h 59"/>
                  <a:gd name="T108" fmla="*/ 9 w 32"/>
                  <a:gd name="T109" fmla="*/ 0 h 59"/>
                  <a:gd name="T110" fmla="*/ 9 w 32"/>
                  <a:gd name="T111" fmla="*/ 0 h 59"/>
                  <a:gd name="T112" fmla="*/ 9 w 32"/>
                  <a:gd name="T113" fmla="*/ 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" h="59">
                    <a:moveTo>
                      <a:pt x="9" y="5"/>
                    </a:move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3" y="23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2" y="36"/>
                    </a:lnTo>
                    <a:lnTo>
                      <a:pt x="32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4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4" y="59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0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9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36" name="Freeform 8">
                <a:extLst>
                  <a:ext uri="{FF2B5EF4-FFF2-40B4-BE49-F238E27FC236}">
                    <a16:creationId xmlns:a16="http://schemas.microsoft.com/office/drawing/2014/main" xmlns="" id="{A423C0C7-32C8-47E3-B284-F7E8145DB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5093" y="2164218"/>
                <a:ext cx="127713" cy="99973"/>
              </a:xfrm>
              <a:custGeom>
                <a:avLst/>
                <a:gdLst>
                  <a:gd name="T0" fmla="*/ 77 w 81"/>
                  <a:gd name="T1" fmla="*/ 9 h 63"/>
                  <a:gd name="T2" fmla="*/ 77 w 81"/>
                  <a:gd name="T3" fmla="*/ 9 h 63"/>
                  <a:gd name="T4" fmla="*/ 81 w 81"/>
                  <a:gd name="T5" fmla="*/ 18 h 63"/>
                  <a:gd name="T6" fmla="*/ 77 w 81"/>
                  <a:gd name="T7" fmla="*/ 22 h 63"/>
                  <a:gd name="T8" fmla="*/ 77 w 81"/>
                  <a:gd name="T9" fmla="*/ 22 h 63"/>
                  <a:gd name="T10" fmla="*/ 72 w 81"/>
                  <a:gd name="T11" fmla="*/ 22 h 63"/>
                  <a:gd name="T12" fmla="*/ 72 w 81"/>
                  <a:gd name="T13" fmla="*/ 22 h 63"/>
                  <a:gd name="T14" fmla="*/ 72 w 81"/>
                  <a:gd name="T15" fmla="*/ 22 h 63"/>
                  <a:gd name="T16" fmla="*/ 72 w 81"/>
                  <a:gd name="T17" fmla="*/ 22 h 63"/>
                  <a:gd name="T18" fmla="*/ 72 w 81"/>
                  <a:gd name="T19" fmla="*/ 27 h 63"/>
                  <a:gd name="T20" fmla="*/ 72 w 81"/>
                  <a:gd name="T21" fmla="*/ 31 h 63"/>
                  <a:gd name="T22" fmla="*/ 72 w 81"/>
                  <a:gd name="T23" fmla="*/ 36 h 63"/>
                  <a:gd name="T24" fmla="*/ 77 w 81"/>
                  <a:gd name="T25" fmla="*/ 36 h 63"/>
                  <a:gd name="T26" fmla="*/ 72 w 81"/>
                  <a:gd name="T27" fmla="*/ 36 h 63"/>
                  <a:gd name="T28" fmla="*/ 68 w 81"/>
                  <a:gd name="T29" fmla="*/ 40 h 63"/>
                  <a:gd name="T30" fmla="*/ 68 w 81"/>
                  <a:gd name="T31" fmla="*/ 40 h 63"/>
                  <a:gd name="T32" fmla="*/ 68 w 81"/>
                  <a:gd name="T33" fmla="*/ 49 h 63"/>
                  <a:gd name="T34" fmla="*/ 63 w 81"/>
                  <a:gd name="T35" fmla="*/ 58 h 63"/>
                  <a:gd name="T36" fmla="*/ 63 w 81"/>
                  <a:gd name="T37" fmla="*/ 63 h 63"/>
                  <a:gd name="T38" fmla="*/ 63 w 81"/>
                  <a:gd name="T39" fmla="*/ 63 h 63"/>
                  <a:gd name="T40" fmla="*/ 59 w 81"/>
                  <a:gd name="T41" fmla="*/ 63 h 63"/>
                  <a:gd name="T42" fmla="*/ 50 w 81"/>
                  <a:gd name="T43" fmla="*/ 63 h 63"/>
                  <a:gd name="T44" fmla="*/ 41 w 81"/>
                  <a:gd name="T45" fmla="*/ 63 h 63"/>
                  <a:gd name="T46" fmla="*/ 27 w 81"/>
                  <a:gd name="T47" fmla="*/ 58 h 63"/>
                  <a:gd name="T48" fmla="*/ 22 w 81"/>
                  <a:gd name="T49" fmla="*/ 58 h 63"/>
                  <a:gd name="T50" fmla="*/ 18 w 81"/>
                  <a:gd name="T51" fmla="*/ 58 h 63"/>
                  <a:gd name="T52" fmla="*/ 18 w 81"/>
                  <a:gd name="T53" fmla="*/ 54 h 63"/>
                  <a:gd name="T54" fmla="*/ 13 w 81"/>
                  <a:gd name="T55" fmla="*/ 49 h 63"/>
                  <a:gd name="T56" fmla="*/ 9 w 81"/>
                  <a:gd name="T57" fmla="*/ 49 h 63"/>
                  <a:gd name="T58" fmla="*/ 9 w 81"/>
                  <a:gd name="T59" fmla="*/ 45 h 63"/>
                  <a:gd name="T60" fmla="*/ 4 w 81"/>
                  <a:gd name="T61" fmla="*/ 40 h 63"/>
                  <a:gd name="T62" fmla="*/ 0 w 81"/>
                  <a:gd name="T63" fmla="*/ 36 h 63"/>
                  <a:gd name="T64" fmla="*/ 0 w 81"/>
                  <a:gd name="T65" fmla="*/ 31 h 63"/>
                  <a:gd name="T66" fmla="*/ 4 w 81"/>
                  <a:gd name="T67" fmla="*/ 36 h 63"/>
                  <a:gd name="T68" fmla="*/ 4 w 81"/>
                  <a:gd name="T69" fmla="*/ 40 h 63"/>
                  <a:gd name="T70" fmla="*/ 13 w 81"/>
                  <a:gd name="T71" fmla="*/ 40 h 63"/>
                  <a:gd name="T72" fmla="*/ 27 w 81"/>
                  <a:gd name="T73" fmla="*/ 36 h 63"/>
                  <a:gd name="T74" fmla="*/ 41 w 81"/>
                  <a:gd name="T75" fmla="*/ 36 h 63"/>
                  <a:gd name="T76" fmla="*/ 50 w 81"/>
                  <a:gd name="T77" fmla="*/ 31 h 63"/>
                  <a:gd name="T78" fmla="*/ 50 w 81"/>
                  <a:gd name="T79" fmla="*/ 27 h 63"/>
                  <a:gd name="T80" fmla="*/ 50 w 81"/>
                  <a:gd name="T81" fmla="*/ 27 h 63"/>
                  <a:gd name="T82" fmla="*/ 63 w 81"/>
                  <a:gd name="T83" fmla="*/ 13 h 63"/>
                  <a:gd name="T84" fmla="*/ 63 w 81"/>
                  <a:gd name="T85" fmla="*/ 9 h 63"/>
                  <a:gd name="T86" fmla="*/ 72 w 81"/>
                  <a:gd name="T87" fmla="*/ 0 h 63"/>
                  <a:gd name="T88" fmla="*/ 72 w 81"/>
                  <a:gd name="T89" fmla="*/ 0 h 63"/>
                  <a:gd name="T90" fmla="*/ 72 w 81"/>
                  <a:gd name="T91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" h="63">
                    <a:moveTo>
                      <a:pt x="77" y="9"/>
                    </a:moveTo>
                    <a:lnTo>
                      <a:pt x="77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77" y="22"/>
                    </a:lnTo>
                    <a:lnTo>
                      <a:pt x="77" y="22"/>
                    </a:lnTo>
                    <a:lnTo>
                      <a:pt x="77" y="22"/>
                    </a:lnTo>
                    <a:lnTo>
                      <a:pt x="77" y="22"/>
                    </a:lnTo>
                    <a:lnTo>
                      <a:pt x="77" y="22"/>
                    </a:lnTo>
                    <a:lnTo>
                      <a:pt x="77" y="22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31"/>
                    </a:lnTo>
                    <a:lnTo>
                      <a:pt x="72" y="31"/>
                    </a:lnTo>
                    <a:lnTo>
                      <a:pt x="72" y="31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9"/>
                    </a:lnTo>
                    <a:lnTo>
                      <a:pt x="68" y="49"/>
                    </a:lnTo>
                    <a:lnTo>
                      <a:pt x="68" y="54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59" y="63"/>
                    </a:lnTo>
                    <a:lnTo>
                      <a:pt x="59" y="63"/>
                    </a:lnTo>
                    <a:lnTo>
                      <a:pt x="54" y="63"/>
                    </a:lnTo>
                    <a:lnTo>
                      <a:pt x="50" y="63"/>
                    </a:lnTo>
                    <a:lnTo>
                      <a:pt x="45" y="63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36" y="63"/>
                    </a:lnTo>
                    <a:lnTo>
                      <a:pt x="32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13" y="40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27" y="36"/>
                    </a:lnTo>
                    <a:lnTo>
                      <a:pt x="32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4" y="22"/>
                    </a:lnTo>
                    <a:lnTo>
                      <a:pt x="59" y="18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9"/>
                    </a:lnTo>
                    <a:lnTo>
                      <a:pt x="72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7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37" name="Freeform 9">
                <a:extLst>
                  <a:ext uri="{FF2B5EF4-FFF2-40B4-BE49-F238E27FC236}">
                    <a16:creationId xmlns:a16="http://schemas.microsoft.com/office/drawing/2014/main" xmlns="" id="{E094B351-7707-4BC7-B50E-D7D1652750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5419" y="3627827"/>
                <a:ext cx="439015" cy="1004731"/>
              </a:xfrm>
              <a:custGeom>
                <a:avLst/>
                <a:gdLst>
                  <a:gd name="T0" fmla="*/ 230 w 276"/>
                  <a:gd name="T1" fmla="*/ 610 h 633"/>
                  <a:gd name="T2" fmla="*/ 271 w 276"/>
                  <a:gd name="T3" fmla="*/ 633 h 633"/>
                  <a:gd name="T4" fmla="*/ 230 w 276"/>
                  <a:gd name="T5" fmla="*/ 633 h 633"/>
                  <a:gd name="T6" fmla="*/ 36 w 276"/>
                  <a:gd name="T7" fmla="*/ 4 h 633"/>
                  <a:gd name="T8" fmla="*/ 63 w 276"/>
                  <a:gd name="T9" fmla="*/ 9 h 633"/>
                  <a:gd name="T10" fmla="*/ 90 w 276"/>
                  <a:gd name="T11" fmla="*/ 4 h 633"/>
                  <a:gd name="T12" fmla="*/ 127 w 276"/>
                  <a:gd name="T13" fmla="*/ 36 h 633"/>
                  <a:gd name="T14" fmla="*/ 176 w 276"/>
                  <a:gd name="T15" fmla="*/ 59 h 633"/>
                  <a:gd name="T16" fmla="*/ 181 w 276"/>
                  <a:gd name="T17" fmla="*/ 77 h 633"/>
                  <a:gd name="T18" fmla="*/ 181 w 276"/>
                  <a:gd name="T19" fmla="*/ 95 h 633"/>
                  <a:gd name="T20" fmla="*/ 212 w 276"/>
                  <a:gd name="T21" fmla="*/ 104 h 633"/>
                  <a:gd name="T22" fmla="*/ 226 w 276"/>
                  <a:gd name="T23" fmla="*/ 95 h 633"/>
                  <a:gd name="T24" fmla="*/ 235 w 276"/>
                  <a:gd name="T25" fmla="*/ 68 h 633"/>
                  <a:gd name="T26" fmla="*/ 253 w 276"/>
                  <a:gd name="T27" fmla="*/ 77 h 633"/>
                  <a:gd name="T28" fmla="*/ 248 w 276"/>
                  <a:gd name="T29" fmla="*/ 99 h 633"/>
                  <a:gd name="T30" fmla="*/ 235 w 276"/>
                  <a:gd name="T31" fmla="*/ 108 h 633"/>
                  <a:gd name="T32" fmla="*/ 226 w 276"/>
                  <a:gd name="T33" fmla="*/ 122 h 633"/>
                  <a:gd name="T34" fmla="*/ 212 w 276"/>
                  <a:gd name="T35" fmla="*/ 145 h 633"/>
                  <a:gd name="T36" fmla="*/ 203 w 276"/>
                  <a:gd name="T37" fmla="*/ 172 h 633"/>
                  <a:gd name="T38" fmla="*/ 208 w 276"/>
                  <a:gd name="T39" fmla="*/ 190 h 633"/>
                  <a:gd name="T40" fmla="*/ 208 w 276"/>
                  <a:gd name="T41" fmla="*/ 226 h 633"/>
                  <a:gd name="T42" fmla="*/ 239 w 276"/>
                  <a:gd name="T43" fmla="*/ 262 h 633"/>
                  <a:gd name="T44" fmla="*/ 248 w 276"/>
                  <a:gd name="T45" fmla="*/ 307 h 633"/>
                  <a:gd name="T46" fmla="*/ 185 w 276"/>
                  <a:gd name="T47" fmla="*/ 330 h 633"/>
                  <a:gd name="T48" fmla="*/ 194 w 276"/>
                  <a:gd name="T49" fmla="*/ 362 h 633"/>
                  <a:gd name="T50" fmla="*/ 154 w 276"/>
                  <a:gd name="T51" fmla="*/ 366 h 633"/>
                  <a:gd name="T52" fmla="*/ 176 w 276"/>
                  <a:gd name="T53" fmla="*/ 393 h 633"/>
                  <a:gd name="T54" fmla="*/ 190 w 276"/>
                  <a:gd name="T55" fmla="*/ 398 h 633"/>
                  <a:gd name="T56" fmla="*/ 181 w 276"/>
                  <a:gd name="T57" fmla="*/ 407 h 633"/>
                  <a:gd name="T58" fmla="*/ 176 w 276"/>
                  <a:gd name="T59" fmla="*/ 443 h 633"/>
                  <a:gd name="T60" fmla="*/ 158 w 276"/>
                  <a:gd name="T61" fmla="*/ 470 h 633"/>
                  <a:gd name="T62" fmla="*/ 194 w 276"/>
                  <a:gd name="T63" fmla="*/ 497 h 633"/>
                  <a:gd name="T64" fmla="*/ 185 w 276"/>
                  <a:gd name="T65" fmla="*/ 529 h 633"/>
                  <a:gd name="T66" fmla="*/ 181 w 276"/>
                  <a:gd name="T67" fmla="*/ 543 h 633"/>
                  <a:gd name="T68" fmla="*/ 181 w 276"/>
                  <a:gd name="T69" fmla="*/ 561 h 633"/>
                  <a:gd name="T70" fmla="*/ 203 w 276"/>
                  <a:gd name="T71" fmla="*/ 583 h 633"/>
                  <a:gd name="T72" fmla="*/ 154 w 276"/>
                  <a:gd name="T73" fmla="*/ 583 h 633"/>
                  <a:gd name="T74" fmla="*/ 131 w 276"/>
                  <a:gd name="T75" fmla="*/ 556 h 633"/>
                  <a:gd name="T76" fmla="*/ 113 w 276"/>
                  <a:gd name="T77" fmla="*/ 547 h 633"/>
                  <a:gd name="T78" fmla="*/ 108 w 276"/>
                  <a:gd name="T79" fmla="*/ 524 h 633"/>
                  <a:gd name="T80" fmla="*/ 99 w 276"/>
                  <a:gd name="T81" fmla="*/ 497 h 633"/>
                  <a:gd name="T82" fmla="*/ 99 w 276"/>
                  <a:gd name="T83" fmla="*/ 475 h 633"/>
                  <a:gd name="T84" fmla="*/ 90 w 276"/>
                  <a:gd name="T85" fmla="*/ 452 h 633"/>
                  <a:gd name="T86" fmla="*/ 90 w 276"/>
                  <a:gd name="T87" fmla="*/ 439 h 633"/>
                  <a:gd name="T88" fmla="*/ 72 w 276"/>
                  <a:gd name="T89" fmla="*/ 420 h 633"/>
                  <a:gd name="T90" fmla="*/ 59 w 276"/>
                  <a:gd name="T91" fmla="*/ 398 h 633"/>
                  <a:gd name="T92" fmla="*/ 50 w 276"/>
                  <a:gd name="T93" fmla="*/ 380 h 633"/>
                  <a:gd name="T94" fmla="*/ 45 w 276"/>
                  <a:gd name="T95" fmla="*/ 353 h 633"/>
                  <a:gd name="T96" fmla="*/ 41 w 276"/>
                  <a:gd name="T97" fmla="*/ 339 h 633"/>
                  <a:gd name="T98" fmla="*/ 36 w 276"/>
                  <a:gd name="T99" fmla="*/ 312 h 633"/>
                  <a:gd name="T100" fmla="*/ 27 w 276"/>
                  <a:gd name="T101" fmla="*/ 285 h 633"/>
                  <a:gd name="T102" fmla="*/ 32 w 276"/>
                  <a:gd name="T103" fmla="*/ 267 h 633"/>
                  <a:gd name="T104" fmla="*/ 27 w 276"/>
                  <a:gd name="T105" fmla="*/ 244 h 633"/>
                  <a:gd name="T106" fmla="*/ 23 w 276"/>
                  <a:gd name="T107" fmla="*/ 222 h 633"/>
                  <a:gd name="T108" fmla="*/ 9 w 276"/>
                  <a:gd name="T109" fmla="*/ 199 h 633"/>
                  <a:gd name="T110" fmla="*/ 5 w 276"/>
                  <a:gd name="T111" fmla="*/ 181 h 633"/>
                  <a:gd name="T112" fmla="*/ 5 w 276"/>
                  <a:gd name="T113" fmla="*/ 163 h 633"/>
                  <a:gd name="T114" fmla="*/ 0 w 276"/>
                  <a:gd name="T115" fmla="*/ 127 h 633"/>
                  <a:gd name="T116" fmla="*/ 9 w 276"/>
                  <a:gd name="T117" fmla="*/ 104 h 633"/>
                  <a:gd name="T118" fmla="*/ 9 w 276"/>
                  <a:gd name="T119" fmla="*/ 81 h 633"/>
                  <a:gd name="T120" fmla="*/ 0 w 276"/>
                  <a:gd name="T121" fmla="*/ 54 h 633"/>
                  <a:gd name="T122" fmla="*/ 14 w 276"/>
                  <a:gd name="T123" fmla="*/ 18 h 633"/>
                  <a:gd name="T124" fmla="*/ 27 w 276"/>
                  <a:gd name="T125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6" h="633">
                    <a:moveTo>
                      <a:pt x="212" y="597"/>
                    </a:moveTo>
                    <a:lnTo>
                      <a:pt x="212" y="597"/>
                    </a:lnTo>
                    <a:lnTo>
                      <a:pt x="217" y="601"/>
                    </a:lnTo>
                    <a:lnTo>
                      <a:pt x="212" y="597"/>
                    </a:lnTo>
                    <a:lnTo>
                      <a:pt x="212" y="601"/>
                    </a:lnTo>
                    <a:lnTo>
                      <a:pt x="212" y="601"/>
                    </a:lnTo>
                    <a:lnTo>
                      <a:pt x="212" y="601"/>
                    </a:lnTo>
                    <a:lnTo>
                      <a:pt x="212" y="601"/>
                    </a:lnTo>
                    <a:lnTo>
                      <a:pt x="212" y="601"/>
                    </a:lnTo>
                    <a:lnTo>
                      <a:pt x="217" y="606"/>
                    </a:lnTo>
                    <a:lnTo>
                      <a:pt x="217" y="606"/>
                    </a:lnTo>
                    <a:lnTo>
                      <a:pt x="221" y="606"/>
                    </a:lnTo>
                    <a:lnTo>
                      <a:pt x="221" y="610"/>
                    </a:lnTo>
                    <a:lnTo>
                      <a:pt x="226" y="610"/>
                    </a:lnTo>
                    <a:lnTo>
                      <a:pt x="226" y="610"/>
                    </a:lnTo>
                    <a:lnTo>
                      <a:pt x="230" y="610"/>
                    </a:lnTo>
                    <a:lnTo>
                      <a:pt x="235" y="615"/>
                    </a:lnTo>
                    <a:lnTo>
                      <a:pt x="239" y="619"/>
                    </a:lnTo>
                    <a:lnTo>
                      <a:pt x="244" y="619"/>
                    </a:lnTo>
                    <a:lnTo>
                      <a:pt x="244" y="619"/>
                    </a:lnTo>
                    <a:lnTo>
                      <a:pt x="248" y="619"/>
                    </a:lnTo>
                    <a:lnTo>
                      <a:pt x="253" y="624"/>
                    </a:lnTo>
                    <a:lnTo>
                      <a:pt x="258" y="624"/>
                    </a:lnTo>
                    <a:lnTo>
                      <a:pt x="262" y="628"/>
                    </a:lnTo>
                    <a:lnTo>
                      <a:pt x="267" y="628"/>
                    </a:lnTo>
                    <a:lnTo>
                      <a:pt x="271" y="628"/>
                    </a:lnTo>
                    <a:lnTo>
                      <a:pt x="271" y="628"/>
                    </a:lnTo>
                    <a:lnTo>
                      <a:pt x="276" y="628"/>
                    </a:lnTo>
                    <a:lnTo>
                      <a:pt x="276" y="628"/>
                    </a:lnTo>
                    <a:lnTo>
                      <a:pt x="276" y="633"/>
                    </a:lnTo>
                    <a:lnTo>
                      <a:pt x="271" y="633"/>
                    </a:lnTo>
                    <a:lnTo>
                      <a:pt x="271" y="633"/>
                    </a:lnTo>
                    <a:lnTo>
                      <a:pt x="271" y="633"/>
                    </a:lnTo>
                    <a:lnTo>
                      <a:pt x="267" y="633"/>
                    </a:lnTo>
                    <a:lnTo>
                      <a:pt x="267" y="633"/>
                    </a:lnTo>
                    <a:lnTo>
                      <a:pt x="267" y="633"/>
                    </a:lnTo>
                    <a:lnTo>
                      <a:pt x="262" y="633"/>
                    </a:lnTo>
                    <a:lnTo>
                      <a:pt x="262" y="633"/>
                    </a:lnTo>
                    <a:lnTo>
                      <a:pt x="262" y="633"/>
                    </a:lnTo>
                    <a:lnTo>
                      <a:pt x="258" y="633"/>
                    </a:lnTo>
                    <a:lnTo>
                      <a:pt x="258" y="633"/>
                    </a:lnTo>
                    <a:lnTo>
                      <a:pt x="253" y="633"/>
                    </a:lnTo>
                    <a:lnTo>
                      <a:pt x="248" y="633"/>
                    </a:lnTo>
                    <a:lnTo>
                      <a:pt x="239" y="633"/>
                    </a:lnTo>
                    <a:lnTo>
                      <a:pt x="239" y="633"/>
                    </a:lnTo>
                    <a:lnTo>
                      <a:pt x="235" y="633"/>
                    </a:lnTo>
                    <a:lnTo>
                      <a:pt x="230" y="633"/>
                    </a:lnTo>
                    <a:lnTo>
                      <a:pt x="230" y="633"/>
                    </a:lnTo>
                    <a:lnTo>
                      <a:pt x="230" y="633"/>
                    </a:lnTo>
                    <a:lnTo>
                      <a:pt x="230" y="633"/>
                    </a:lnTo>
                    <a:lnTo>
                      <a:pt x="226" y="628"/>
                    </a:lnTo>
                    <a:lnTo>
                      <a:pt x="221" y="624"/>
                    </a:lnTo>
                    <a:lnTo>
                      <a:pt x="221" y="619"/>
                    </a:lnTo>
                    <a:lnTo>
                      <a:pt x="217" y="615"/>
                    </a:lnTo>
                    <a:lnTo>
                      <a:pt x="212" y="610"/>
                    </a:lnTo>
                    <a:lnTo>
                      <a:pt x="212" y="601"/>
                    </a:lnTo>
                    <a:lnTo>
                      <a:pt x="208" y="597"/>
                    </a:lnTo>
                    <a:lnTo>
                      <a:pt x="203" y="592"/>
                    </a:lnTo>
                    <a:lnTo>
                      <a:pt x="208" y="592"/>
                    </a:lnTo>
                    <a:lnTo>
                      <a:pt x="212" y="597"/>
                    </a:lnTo>
                    <a:lnTo>
                      <a:pt x="212" y="597"/>
                    </a:lnTo>
                    <a:moveTo>
                      <a:pt x="36" y="4"/>
                    </a:moveTo>
                    <a:lnTo>
                      <a:pt x="36" y="4"/>
                    </a:lnTo>
                    <a:lnTo>
                      <a:pt x="36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14"/>
                    </a:lnTo>
                    <a:lnTo>
                      <a:pt x="63" y="14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14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9"/>
                    </a:lnTo>
                    <a:lnTo>
                      <a:pt x="95" y="9"/>
                    </a:lnTo>
                    <a:lnTo>
                      <a:pt x="95" y="14"/>
                    </a:lnTo>
                    <a:lnTo>
                      <a:pt x="99" y="18"/>
                    </a:lnTo>
                    <a:lnTo>
                      <a:pt x="104" y="18"/>
                    </a:lnTo>
                    <a:lnTo>
                      <a:pt x="104" y="23"/>
                    </a:lnTo>
                    <a:lnTo>
                      <a:pt x="108" y="23"/>
                    </a:lnTo>
                    <a:lnTo>
                      <a:pt x="108" y="27"/>
                    </a:lnTo>
                    <a:lnTo>
                      <a:pt x="113" y="27"/>
                    </a:lnTo>
                    <a:lnTo>
                      <a:pt x="113" y="27"/>
                    </a:lnTo>
                    <a:lnTo>
                      <a:pt x="113" y="27"/>
                    </a:lnTo>
                    <a:lnTo>
                      <a:pt x="117" y="32"/>
                    </a:lnTo>
                    <a:lnTo>
                      <a:pt x="122" y="32"/>
                    </a:lnTo>
                    <a:lnTo>
                      <a:pt x="122" y="32"/>
                    </a:lnTo>
                    <a:lnTo>
                      <a:pt x="127" y="36"/>
                    </a:lnTo>
                    <a:lnTo>
                      <a:pt x="131" y="36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40" y="41"/>
                    </a:lnTo>
                    <a:lnTo>
                      <a:pt x="149" y="41"/>
                    </a:lnTo>
                    <a:lnTo>
                      <a:pt x="149" y="45"/>
                    </a:lnTo>
                    <a:lnTo>
                      <a:pt x="154" y="45"/>
                    </a:lnTo>
                    <a:lnTo>
                      <a:pt x="154" y="50"/>
                    </a:lnTo>
                    <a:lnTo>
                      <a:pt x="163" y="54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172" y="54"/>
                    </a:lnTo>
                    <a:lnTo>
                      <a:pt x="172" y="54"/>
                    </a:lnTo>
                    <a:lnTo>
                      <a:pt x="172" y="54"/>
                    </a:lnTo>
                    <a:lnTo>
                      <a:pt x="176" y="54"/>
                    </a:lnTo>
                    <a:lnTo>
                      <a:pt x="176" y="59"/>
                    </a:lnTo>
                    <a:lnTo>
                      <a:pt x="181" y="59"/>
                    </a:lnTo>
                    <a:lnTo>
                      <a:pt x="185" y="63"/>
                    </a:lnTo>
                    <a:lnTo>
                      <a:pt x="185" y="63"/>
                    </a:lnTo>
                    <a:lnTo>
                      <a:pt x="185" y="63"/>
                    </a:lnTo>
                    <a:lnTo>
                      <a:pt x="185" y="68"/>
                    </a:lnTo>
                    <a:lnTo>
                      <a:pt x="185" y="68"/>
                    </a:lnTo>
                    <a:lnTo>
                      <a:pt x="185" y="68"/>
                    </a:lnTo>
                    <a:lnTo>
                      <a:pt x="185" y="68"/>
                    </a:lnTo>
                    <a:lnTo>
                      <a:pt x="185" y="68"/>
                    </a:lnTo>
                    <a:lnTo>
                      <a:pt x="185" y="72"/>
                    </a:lnTo>
                    <a:lnTo>
                      <a:pt x="181" y="72"/>
                    </a:lnTo>
                    <a:lnTo>
                      <a:pt x="181" y="77"/>
                    </a:lnTo>
                    <a:lnTo>
                      <a:pt x="181" y="77"/>
                    </a:lnTo>
                    <a:lnTo>
                      <a:pt x="181" y="77"/>
                    </a:lnTo>
                    <a:lnTo>
                      <a:pt x="181" y="77"/>
                    </a:lnTo>
                    <a:lnTo>
                      <a:pt x="181" y="77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81" y="86"/>
                    </a:lnTo>
                    <a:lnTo>
                      <a:pt x="181" y="86"/>
                    </a:lnTo>
                    <a:lnTo>
                      <a:pt x="181" y="86"/>
                    </a:lnTo>
                    <a:lnTo>
                      <a:pt x="181" y="86"/>
                    </a:lnTo>
                    <a:lnTo>
                      <a:pt x="181" y="90"/>
                    </a:lnTo>
                    <a:lnTo>
                      <a:pt x="181" y="90"/>
                    </a:lnTo>
                    <a:lnTo>
                      <a:pt x="181" y="90"/>
                    </a:lnTo>
                    <a:lnTo>
                      <a:pt x="181" y="90"/>
                    </a:lnTo>
                    <a:lnTo>
                      <a:pt x="181" y="90"/>
                    </a:lnTo>
                    <a:lnTo>
                      <a:pt x="181" y="90"/>
                    </a:lnTo>
                    <a:lnTo>
                      <a:pt x="181" y="95"/>
                    </a:lnTo>
                    <a:lnTo>
                      <a:pt x="176" y="95"/>
                    </a:lnTo>
                    <a:lnTo>
                      <a:pt x="176" y="95"/>
                    </a:lnTo>
                    <a:lnTo>
                      <a:pt x="176" y="95"/>
                    </a:lnTo>
                    <a:lnTo>
                      <a:pt x="176" y="95"/>
                    </a:lnTo>
                    <a:lnTo>
                      <a:pt x="176" y="99"/>
                    </a:lnTo>
                    <a:lnTo>
                      <a:pt x="176" y="99"/>
                    </a:lnTo>
                    <a:lnTo>
                      <a:pt x="176" y="99"/>
                    </a:lnTo>
                    <a:lnTo>
                      <a:pt x="185" y="99"/>
                    </a:lnTo>
                    <a:lnTo>
                      <a:pt x="190" y="99"/>
                    </a:lnTo>
                    <a:lnTo>
                      <a:pt x="199" y="104"/>
                    </a:lnTo>
                    <a:lnTo>
                      <a:pt x="203" y="104"/>
                    </a:lnTo>
                    <a:lnTo>
                      <a:pt x="203" y="104"/>
                    </a:lnTo>
                    <a:lnTo>
                      <a:pt x="208" y="104"/>
                    </a:lnTo>
                    <a:lnTo>
                      <a:pt x="208" y="104"/>
                    </a:lnTo>
                    <a:lnTo>
                      <a:pt x="208" y="104"/>
                    </a:lnTo>
                    <a:lnTo>
                      <a:pt x="212" y="104"/>
                    </a:lnTo>
                    <a:lnTo>
                      <a:pt x="212" y="104"/>
                    </a:lnTo>
                    <a:lnTo>
                      <a:pt x="212" y="104"/>
                    </a:lnTo>
                    <a:lnTo>
                      <a:pt x="212" y="104"/>
                    </a:lnTo>
                    <a:lnTo>
                      <a:pt x="217" y="104"/>
                    </a:lnTo>
                    <a:lnTo>
                      <a:pt x="217" y="99"/>
                    </a:lnTo>
                    <a:lnTo>
                      <a:pt x="217" y="99"/>
                    </a:lnTo>
                    <a:lnTo>
                      <a:pt x="217" y="99"/>
                    </a:lnTo>
                    <a:lnTo>
                      <a:pt x="221" y="99"/>
                    </a:lnTo>
                    <a:lnTo>
                      <a:pt x="221" y="99"/>
                    </a:lnTo>
                    <a:lnTo>
                      <a:pt x="221" y="99"/>
                    </a:lnTo>
                    <a:lnTo>
                      <a:pt x="226" y="99"/>
                    </a:lnTo>
                    <a:lnTo>
                      <a:pt x="226" y="99"/>
                    </a:lnTo>
                    <a:lnTo>
                      <a:pt x="226" y="99"/>
                    </a:lnTo>
                    <a:lnTo>
                      <a:pt x="226" y="99"/>
                    </a:lnTo>
                    <a:lnTo>
                      <a:pt x="226" y="95"/>
                    </a:lnTo>
                    <a:lnTo>
                      <a:pt x="226" y="95"/>
                    </a:lnTo>
                    <a:lnTo>
                      <a:pt x="226" y="95"/>
                    </a:lnTo>
                    <a:lnTo>
                      <a:pt x="226" y="95"/>
                    </a:lnTo>
                    <a:lnTo>
                      <a:pt x="230" y="95"/>
                    </a:lnTo>
                    <a:lnTo>
                      <a:pt x="230" y="90"/>
                    </a:lnTo>
                    <a:lnTo>
                      <a:pt x="230" y="90"/>
                    </a:lnTo>
                    <a:lnTo>
                      <a:pt x="230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5" y="86"/>
                    </a:lnTo>
                    <a:lnTo>
                      <a:pt x="235" y="86"/>
                    </a:lnTo>
                    <a:lnTo>
                      <a:pt x="235" y="86"/>
                    </a:lnTo>
                    <a:lnTo>
                      <a:pt x="235" y="86"/>
                    </a:lnTo>
                    <a:lnTo>
                      <a:pt x="239" y="81"/>
                    </a:lnTo>
                    <a:lnTo>
                      <a:pt x="235" y="72"/>
                    </a:lnTo>
                    <a:lnTo>
                      <a:pt x="235" y="68"/>
                    </a:lnTo>
                    <a:lnTo>
                      <a:pt x="235" y="68"/>
                    </a:lnTo>
                    <a:lnTo>
                      <a:pt x="239" y="68"/>
                    </a:lnTo>
                    <a:lnTo>
                      <a:pt x="239" y="68"/>
                    </a:lnTo>
                    <a:lnTo>
                      <a:pt x="239" y="68"/>
                    </a:lnTo>
                    <a:lnTo>
                      <a:pt x="239" y="68"/>
                    </a:lnTo>
                    <a:lnTo>
                      <a:pt x="239" y="68"/>
                    </a:lnTo>
                    <a:lnTo>
                      <a:pt x="244" y="63"/>
                    </a:lnTo>
                    <a:lnTo>
                      <a:pt x="244" y="63"/>
                    </a:lnTo>
                    <a:lnTo>
                      <a:pt x="244" y="63"/>
                    </a:lnTo>
                    <a:lnTo>
                      <a:pt x="244" y="68"/>
                    </a:lnTo>
                    <a:lnTo>
                      <a:pt x="244" y="68"/>
                    </a:lnTo>
                    <a:lnTo>
                      <a:pt x="248" y="68"/>
                    </a:lnTo>
                    <a:lnTo>
                      <a:pt x="248" y="68"/>
                    </a:lnTo>
                    <a:lnTo>
                      <a:pt x="248" y="68"/>
                    </a:lnTo>
                    <a:lnTo>
                      <a:pt x="248" y="72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53" y="86"/>
                    </a:lnTo>
                    <a:lnTo>
                      <a:pt x="253" y="86"/>
                    </a:lnTo>
                    <a:lnTo>
                      <a:pt x="253" y="90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3" y="95"/>
                    </a:lnTo>
                    <a:lnTo>
                      <a:pt x="253" y="95"/>
                    </a:lnTo>
                    <a:lnTo>
                      <a:pt x="253" y="95"/>
                    </a:lnTo>
                    <a:lnTo>
                      <a:pt x="253" y="99"/>
                    </a:lnTo>
                    <a:lnTo>
                      <a:pt x="248" y="99"/>
                    </a:lnTo>
                    <a:lnTo>
                      <a:pt x="248" y="99"/>
                    </a:lnTo>
                    <a:lnTo>
                      <a:pt x="248" y="99"/>
                    </a:lnTo>
                    <a:lnTo>
                      <a:pt x="248" y="99"/>
                    </a:lnTo>
                    <a:lnTo>
                      <a:pt x="248" y="99"/>
                    </a:lnTo>
                    <a:lnTo>
                      <a:pt x="244" y="99"/>
                    </a:lnTo>
                    <a:lnTo>
                      <a:pt x="244" y="104"/>
                    </a:lnTo>
                    <a:lnTo>
                      <a:pt x="244" y="104"/>
                    </a:lnTo>
                    <a:lnTo>
                      <a:pt x="244" y="104"/>
                    </a:lnTo>
                    <a:lnTo>
                      <a:pt x="244" y="104"/>
                    </a:lnTo>
                    <a:lnTo>
                      <a:pt x="239" y="104"/>
                    </a:lnTo>
                    <a:lnTo>
                      <a:pt x="239" y="104"/>
                    </a:lnTo>
                    <a:lnTo>
                      <a:pt x="239" y="104"/>
                    </a:lnTo>
                    <a:lnTo>
                      <a:pt x="239" y="104"/>
                    </a:lnTo>
                    <a:lnTo>
                      <a:pt x="239" y="104"/>
                    </a:lnTo>
                    <a:lnTo>
                      <a:pt x="239" y="108"/>
                    </a:lnTo>
                    <a:lnTo>
                      <a:pt x="239" y="108"/>
                    </a:lnTo>
                    <a:lnTo>
                      <a:pt x="239" y="108"/>
                    </a:lnTo>
                    <a:lnTo>
                      <a:pt x="235" y="108"/>
                    </a:lnTo>
                    <a:lnTo>
                      <a:pt x="239" y="108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35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26" y="118"/>
                    </a:lnTo>
                    <a:lnTo>
                      <a:pt x="226" y="118"/>
                    </a:lnTo>
                    <a:lnTo>
                      <a:pt x="230" y="118"/>
                    </a:lnTo>
                    <a:lnTo>
                      <a:pt x="230" y="118"/>
                    </a:lnTo>
                    <a:lnTo>
                      <a:pt x="230" y="122"/>
                    </a:lnTo>
                    <a:lnTo>
                      <a:pt x="230" y="122"/>
                    </a:lnTo>
                    <a:lnTo>
                      <a:pt x="226" y="122"/>
                    </a:lnTo>
                    <a:lnTo>
                      <a:pt x="226" y="118"/>
                    </a:lnTo>
                    <a:lnTo>
                      <a:pt x="226" y="122"/>
                    </a:lnTo>
                    <a:lnTo>
                      <a:pt x="226" y="122"/>
                    </a:lnTo>
                    <a:lnTo>
                      <a:pt x="226" y="122"/>
                    </a:lnTo>
                    <a:lnTo>
                      <a:pt x="226" y="122"/>
                    </a:lnTo>
                    <a:lnTo>
                      <a:pt x="226" y="122"/>
                    </a:lnTo>
                    <a:lnTo>
                      <a:pt x="226" y="122"/>
                    </a:lnTo>
                    <a:lnTo>
                      <a:pt x="226" y="122"/>
                    </a:lnTo>
                    <a:lnTo>
                      <a:pt x="221" y="127"/>
                    </a:lnTo>
                    <a:lnTo>
                      <a:pt x="221" y="127"/>
                    </a:lnTo>
                    <a:lnTo>
                      <a:pt x="221" y="131"/>
                    </a:lnTo>
                    <a:lnTo>
                      <a:pt x="221" y="131"/>
                    </a:lnTo>
                    <a:lnTo>
                      <a:pt x="221" y="136"/>
                    </a:lnTo>
                    <a:lnTo>
                      <a:pt x="217" y="136"/>
                    </a:lnTo>
                    <a:lnTo>
                      <a:pt x="217" y="136"/>
                    </a:lnTo>
                    <a:lnTo>
                      <a:pt x="217" y="140"/>
                    </a:lnTo>
                    <a:lnTo>
                      <a:pt x="217" y="140"/>
                    </a:lnTo>
                    <a:lnTo>
                      <a:pt x="212" y="145"/>
                    </a:lnTo>
                    <a:lnTo>
                      <a:pt x="212" y="145"/>
                    </a:lnTo>
                    <a:lnTo>
                      <a:pt x="212" y="149"/>
                    </a:lnTo>
                    <a:lnTo>
                      <a:pt x="208" y="149"/>
                    </a:lnTo>
                    <a:lnTo>
                      <a:pt x="208" y="149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3" y="158"/>
                    </a:lnTo>
                    <a:lnTo>
                      <a:pt x="203" y="163"/>
                    </a:lnTo>
                    <a:lnTo>
                      <a:pt x="203" y="163"/>
                    </a:lnTo>
                    <a:lnTo>
                      <a:pt x="203" y="167"/>
                    </a:lnTo>
                    <a:lnTo>
                      <a:pt x="208" y="167"/>
                    </a:lnTo>
                    <a:lnTo>
                      <a:pt x="208" y="172"/>
                    </a:lnTo>
                    <a:lnTo>
                      <a:pt x="203" y="172"/>
                    </a:lnTo>
                    <a:lnTo>
                      <a:pt x="203" y="172"/>
                    </a:lnTo>
                    <a:lnTo>
                      <a:pt x="208" y="172"/>
                    </a:lnTo>
                    <a:lnTo>
                      <a:pt x="208" y="172"/>
                    </a:lnTo>
                    <a:lnTo>
                      <a:pt x="208" y="176"/>
                    </a:lnTo>
                    <a:lnTo>
                      <a:pt x="208" y="176"/>
                    </a:lnTo>
                    <a:lnTo>
                      <a:pt x="203" y="181"/>
                    </a:lnTo>
                    <a:lnTo>
                      <a:pt x="203" y="181"/>
                    </a:lnTo>
                    <a:lnTo>
                      <a:pt x="208" y="181"/>
                    </a:lnTo>
                    <a:lnTo>
                      <a:pt x="208" y="181"/>
                    </a:lnTo>
                    <a:lnTo>
                      <a:pt x="208" y="185"/>
                    </a:lnTo>
                    <a:lnTo>
                      <a:pt x="208" y="185"/>
                    </a:lnTo>
                    <a:lnTo>
                      <a:pt x="208" y="185"/>
                    </a:lnTo>
                    <a:lnTo>
                      <a:pt x="208" y="185"/>
                    </a:lnTo>
                    <a:lnTo>
                      <a:pt x="203" y="190"/>
                    </a:lnTo>
                    <a:lnTo>
                      <a:pt x="203" y="190"/>
                    </a:lnTo>
                    <a:lnTo>
                      <a:pt x="208" y="190"/>
                    </a:lnTo>
                    <a:lnTo>
                      <a:pt x="208" y="190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08" y="203"/>
                    </a:lnTo>
                    <a:lnTo>
                      <a:pt x="212" y="208"/>
                    </a:lnTo>
                    <a:lnTo>
                      <a:pt x="212" y="212"/>
                    </a:lnTo>
                    <a:lnTo>
                      <a:pt x="212" y="212"/>
                    </a:lnTo>
                    <a:lnTo>
                      <a:pt x="208" y="212"/>
                    </a:lnTo>
                    <a:lnTo>
                      <a:pt x="208" y="212"/>
                    </a:lnTo>
                    <a:lnTo>
                      <a:pt x="208" y="212"/>
                    </a:lnTo>
                    <a:lnTo>
                      <a:pt x="208" y="217"/>
                    </a:lnTo>
                    <a:lnTo>
                      <a:pt x="208" y="222"/>
                    </a:lnTo>
                    <a:lnTo>
                      <a:pt x="208" y="226"/>
                    </a:lnTo>
                    <a:lnTo>
                      <a:pt x="212" y="226"/>
                    </a:lnTo>
                    <a:lnTo>
                      <a:pt x="212" y="231"/>
                    </a:lnTo>
                    <a:lnTo>
                      <a:pt x="212" y="231"/>
                    </a:lnTo>
                    <a:lnTo>
                      <a:pt x="212" y="235"/>
                    </a:lnTo>
                    <a:lnTo>
                      <a:pt x="212" y="235"/>
                    </a:lnTo>
                    <a:lnTo>
                      <a:pt x="212" y="235"/>
                    </a:lnTo>
                    <a:lnTo>
                      <a:pt x="212" y="235"/>
                    </a:lnTo>
                    <a:lnTo>
                      <a:pt x="212" y="240"/>
                    </a:lnTo>
                    <a:lnTo>
                      <a:pt x="217" y="240"/>
                    </a:lnTo>
                    <a:lnTo>
                      <a:pt x="217" y="244"/>
                    </a:lnTo>
                    <a:lnTo>
                      <a:pt x="226" y="244"/>
                    </a:lnTo>
                    <a:lnTo>
                      <a:pt x="230" y="249"/>
                    </a:lnTo>
                    <a:lnTo>
                      <a:pt x="235" y="253"/>
                    </a:lnTo>
                    <a:lnTo>
                      <a:pt x="239" y="253"/>
                    </a:lnTo>
                    <a:lnTo>
                      <a:pt x="239" y="258"/>
                    </a:lnTo>
                    <a:lnTo>
                      <a:pt x="239" y="262"/>
                    </a:lnTo>
                    <a:lnTo>
                      <a:pt x="239" y="267"/>
                    </a:lnTo>
                    <a:lnTo>
                      <a:pt x="239" y="267"/>
                    </a:lnTo>
                    <a:lnTo>
                      <a:pt x="244" y="271"/>
                    </a:lnTo>
                    <a:lnTo>
                      <a:pt x="248" y="271"/>
                    </a:lnTo>
                    <a:lnTo>
                      <a:pt x="248" y="276"/>
                    </a:lnTo>
                    <a:lnTo>
                      <a:pt x="253" y="271"/>
                    </a:lnTo>
                    <a:lnTo>
                      <a:pt x="253" y="276"/>
                    </a:lnTo>
                    <a:lnTo>
                      <a:pt x="253" y="276"/>
                    </a:lnTo>
                    <a:lnTo>
                      <a:pt x="258" y="280"/>
                    </a:lnTo>
                    <a:lnTo>
                      <a:pt x="258" y="285"/>
                    </a:lnTo>
                    <a:lnTo>
                      <a:pt x="258" y="285"/>
                    </a:lnTo>
                    <a:lnTo>
                      <a:pt x="253" y="294"/>
                    </a:lnTo>
                    <a:lnTo>
                      <a:pt x="248" y="298"/>
                    </a:lnTo>
                    <a:lnTo>
                      <a:pt x="248" y="303"/>
                    </a:lnTo>
                    <a:lnTo>
                      <a:pt x="248" y="307"/>
                    </a:lnTo>
                    <a:lnTo>
                      <a:pt x="248" y="307"/>
                    </a:lnTo>
                    <a:lnTo>
                      <a:pt x="244" y="312"/>
                    </a:lnTo>
                    <a:lnTo>
                      <a:pt x="230" y="321"/>
                    </a:lnTo>
                    <a:lnTo>
                      <a:pt x="221" y="321"/>
                    </a:lnTo>
                    <a:lnTo>
                      <a:pt x="221" y="321"/>
                    </a:lnTo>
                    <a:lnTo>
                      <a:pt x="203" y="326"/>
                    </a:lnTo>
                    <a:lnTo>
                      <a:pt x="199" y="326"/>
                    </a:lnTo>
                    <a:lnTo>
                      <a:pt x="194" y="326"/>
                    </a:lnTo>
                    <a:lnTo>
                      <a:pt x="194" y="326"/>
                    </a:lnTo>
                    <a:lnTo>
                      <a:pt x="190" y="326"/>
                    </a:lnTo>
                    <a:lnTo>
                      <a:pt x="185" y="326"/>
                    </a:lnTo>
                    <a:lnTo>
                      <a:pt x="181" y="326"/>
                    </a:lnTo>
                    <a:lnTo>
                      <a:pt x="181" y="326"/>
                    </a:lnTo>
                    <a:lnTo>
                      <a:pt x="181" y="326"/>
                    </a:lnTo>
                    <a:lnTo>
                      <a:pt x="181" y="326"/>
                    </a:lnTo>
                    <a:lnTo>
                      <a:pt x="181" y="330"/>
                    </a:lnTo>
                    <a:lnTo>
                      <a:pt x="185" y="330"/>
                    </a:lnTo>
                    <a:lnTo>
                      <a:pt x="185" y="335"/>
                    </a:lnTo>
                    <a:lnTo>
                      <a:pt x="185" y="335"/>
                    </a:lnTo>
                    <a:lnTo>
                      <a:pt x="190" y="335"/>
                    </a:lnTo>
                    <a:lnTo>
                      <a:pt x="185" y="335"/>
                    </a:lnTo>
                    <a:lnTo>
                      <a:pt x="190" y="335"/>
                    </a:lnTo>
                    <a:lnTo>
                      <a:pt x="190" y="335"/>
                    </a:lnTo>
                    <a:lnTo>
                      <a:pt x="190" y="339"/>
                    </a:lnTo>
                    <a:lnTo>
                      <a:pt x="190" y="344"/>
                    </a:lnTo>
                    <a:lnTo>
                      <a:pt x="190" y="344"/>
                    </a:lnTo>
                    <a:lnTo>
                      <a:pt x="190" y="344"/>
                    </a:lnTo>
                    <a:lnTo>
                      <a:pt x="190" y="344"/>
                    </a:lnTo>
                    <a:lnTo>
                      <a:pt x="190" y="353"/>
                    </a:lnTo>
                    <a:lnTo>
                      <a:pt x="190" y="353"/>
                    </a:lnTo>
                    <a:lnTo>
                      <a:pt x="190" y="357"/>
                    </a:lnTo>
                    <a:lnTo>
                      <a:pt x="194" y="362"/>
                    </a:lnTo>
                    <a:lnTo>
                      <a:pt x="194" y="362"/>
                    </a:lnTo>
                    <a:lnTo>
                      <a:pt x="194" y="362"/>
                    </a:lnTo>
                    <a:lnTo>
                      <a:pt x="190" y="366"/>
                    </a:lnTo>
                    <a:lnTo>
                      <a:pt x="185" y="366"/>
                    </a:lnTo>
                    <a:lnTo>
                      <a:pt x="185" y="371"/>
                    </a:lnTo>
                    <a:lnTo>
                      <a:pt x="176" y="371"/>
                    </a:lnTo>
                    <a:lnTo>
                      <a:pt x="176" y="371"/>
                    </a:lnTo>
                    <a:lnTo>
                      <a:pt x="167" y="366"/>
                    </a:lnTo>
                    <a:lnTo>
                      <a:pt x="163" y="366"/>
                    </a:lnTo>
                    <a:lnTo>
                      <a:pt x="158" y="366"/>
                    </a:lnTo>
                    <a:lnTo>
                      <a:pt x="154" y="362"/>
                    </a:lnTo>
                    <a:lnTo>
                      <a:pt x="154" y="362"/>
                    </a:lnTo>
                    <a:lnTo>
                      <a:pt x="154" y="362"/>
                    </a:lnTo>
                    <a:lnTo>
                      <a:pt x="154" y="362"/>
                    </a:lnTo>
                    <a:lnTo>
                      <a:pt x="154" y="362"/>
                    </a:lnTo>
                    <a:lnTo>
                      <a:pt x="154" y="362"/>
                    </a:lnTo>
                    <a:lnTo>
                      <a:pt x="154" y="366"/>
                    </a:lnTo>
                    <a:lnTo>
                      <a:pt x="154" y="366"/>
                    </a:lnTo>
                    <a:lnTo>
                      <a:pt x="154" y="371"/>
                    </a:lnTo>
                    <a:lnTo>
                      <a:pt x="154" y="371"/>
                    </a:lnTo>
                    <a:lnTo>
                      <a:pt x="158" y="380"/>
                    </a:lnTo>
                    <a:lnTo>
                      <a:pt x="158" y="380"/>
                    </a:lnTo>
                    <a:lnTo>
                      <a:pt x="163" y="384"/>
                    </a:lnTo>
                    <a:lnTo>
                      <a:pt x="163" y="389"/>
                    </a:lnTo>
                    <a:lnTo>
                      <a:pt x="167" y="389"/>
                    </a:lnTo>
                    <a:lnTo>
                      <a:pt x="167" y="389"/>
                    </a:lnTo>
                    <a:lnTo>
                      <a:pt x="172" y="393"/>
                    </a:lnTo>
                    <a:lnTo>
                      <a:pt x="172" y="393"/>
                    </a:lnTo>
                    <a:lnTo>
                      <a:pt x="172" y="393"/>
                    </a:lnTo>
                    <a:lnTo>
                      <a:pt x="172" y="393"/>
                    </a:lnTo>
                    <a:lnTo>
                      <a:pt x="172" y="393"/>
                    </a:lnTo>
                    <a:lnTo>
                      <a:pt x="172" y="393"/>
                    </a:lnTo>
                    <a:lnTo>
                      <a:pt x="176" y="393"/>
                    </a:lnTo>
                    <a:lnTo>
                      <a:pt x="176" y="393"/>
                    </a:lnTo>
                    <a:lnTo>
                      <a:pt x="181" y="393"/>
                    </a:lnTo>
                    <a:lnTo>
                      <a:pt x="181" y="393"/>
                    </a:lnTo>
                    <a:lnTo>
                      <a:pt x="176" y="389"/>
                    </a:lnTo>
                    <a:lnTo>
                      <a:pt x="176" y="389"/>
                    </a:lnTo>
                    <a:lnTo>
                      <a:pt x="176" y="389"/>
                    </a:lnTo>
                    <a:lnTo>
                      <a:pt x="176" y="389"/>
                    </a:lnTo>
                    <a:lnTo>
                      <a:pt x="181" y="389"/>
                    </a:lnTo>
                    <a:lnTo>
                      <a:pt x="181" y="389"/>
                    </a:lnTo>
                    <a:lnTo>
                      <a:pt x="181" y="389"/>
                    </a:lnTo>
                    <a:lnTo>
                      <a:pt x="185" y="389"/>
                    </a:lnTo>
                    <a:lnTo>
                      <a:pt x="185" y="393"/>
                    </a:lnTo>
                    <a:lnTo>
                      <a:pt x="185" y="393"/>
                    </a:lnTo>
                    <a:lnTo>
                      <a:pt x="190" y="398"/>
                    </a:lnTo>
                    <a:lnTo>
                      <a:pt x="190" y="398"/>
                    </a:lnTo>
                    <a:lnTo>
                      <a:pt x="190" y="398"/>
                    </a:lnTo>
                    <a:lnTo>
                      <a:pt x="190" y="402"/>
                    </a:lnTo>
                    <a:lnTo>
                      <a:pt x="185" y="402"/>
                    </a:lnTo>
                    <a:lnTo>
                      <a:pt x="181" y="402"/>
                    </a:lnTo>
                    <a:lnTo>
                      <a:pt x="181" y="402"/>
                    </a:lnTo>
                    <a:lnTo>
                      <a:pt x="181" y="398"/>
                    </a:lnTo>
                    <a:lnTo>
                      <a:pt x="176" y="398"/>
                    </a:lnTo>
                    <a:lnTo>
                      <a:pt x="172" y="398"/>
                    </a:lnTo>
                    <a:lnTo>
                      <a:pt x="172" y="398"/>
                    </a:lnTo>
                    <a:lnTo>
                      <a:pt x="172" y="398"/>
                    </a:lnTo>
                    <a:lnTo>
                      <a:pt x="167" y="398"/>
                    </a:lnTo>
                    <a:lnTo>
                      <a:pt x="167" y="402"/>
                    </a:lnTo>
                    <a:lnTo>
                      <a:pt x="176" y="402"/>
                    </a:lnTo>
                    <a:lnTo>
                      <a:pt x="176" y="402"/>
                    </a:lnTo>
                    <a:lnTo>
                      <a:pt x="181" y="402"/>
                    </a:lnTo>
                    <a:lnTo>
                      <a:pt x="181" y="407"/>
                    </a:lnTo>
                    <a:lnTo>
                      <a:pt x="181" y="407"/>
                    </a:lnTo>
                    <a:lnTo>
                      <a:pt x="181" y="407"/>
                    </a:lnTo>
                    <a:lnTo>
                      <a:pt x="176" y="407"/>
                    </a:lnTo>
                    <a:lnTo>
                      <a:pt x="172" y="411"/>
                    </a:lnTo>
                    <a:lnTo>
                      <a:pt x="172" y="411"/>
                    </a:lnTo>
                    <a:lnTo>
                      <a:pt x="172" y="416"/>
                    </a:lnTo>
                    <a:lnTo>
                      <a:pt x="172" y="416"/>
                    </a:lnTo>
                    <a:lnTo>
                      <a:pt x="172" y="416"/>
                    </a:lnTo>
                    <a:lnTo>
                      <a:pt x="172" y="420"/>
                    </a:lnTo>
                    <a:lnTo>
                      <a:pt x="176" y="425"/>
                    </a:lnTo>
                    <a:lnTo>
                      <a:pt x="176" y="429"/>
                    </a:lnTo>
                    <a:lnTo>
                      <a:pt x="176" y="429"/>
                    </a:lnTo>
                    <a:lnTo>
                      <a:pt x="176" y="434"/>
                    </a:lnTo>
                    <a:lnTo>
                      <a:pt x="176" y="434"/>
                    </a:lnTo>
                    <a:lnTo>
                      <a:pt x="172" y="439"/>
                    </a:lnTo>
                    <a:lnTo>
                      <a:pt x="176" y="439"/>
                    </a:lnTo>
                    <a:lnTo>
                      <a:pt x="176" y="443"/>
                    </a:lnTo>
                    <a:lnTo>
                      <a:pt x="176" y="443"/>
                    </a:lnTo>
                    <a:lnTo>
                      <a:pt x="176" y="443"/>
                    </a:lnTo>
                    <a:lnTo>
                      <a:pt x="176" y="443"/>
                    </a:lnTo>
                    <a:lnTo>
                      <a:pt x="167" y="443"/>
                    </a:lnTo>
                    <a:lnTo>
                      <a:pt x="167" y="448"/>
                    </a:lnTo>
                    <a:lnTo>
                      <a:pt x="163" y="448"/>
                    </a:lnTo>
                    <a:lnTo>
                      <a:pt x="163" y="448"/>
                    </a:lnTo>
                    <a:lnTo>
                      <a:pt x="163" y="448"/>
                    </a:lnTo>
                    <a:lnTo>
                      <a:pt x="158" y="448"/>
                    </a:lnTo>
                    <a:lnTo>
                      <a:pt x="158" y="452"/>
                    </a:lnTo>
                    <a:lnTo>
                      <a:pt x="158" y="457"/>
                    </a:lnTo>
                    <a:lnTo>
                      <a:pt x="158" y="461"/>
                    </a:lnTo>
                    <a:lnTo>
                      <a:pt x="158" y="466"/>
                    </a:lnTo>
                    <a:lnTo>
                      <a:pt x="158" y="466"/>
                    </a:lnTo>
                    <a:lnTo>
                      <a:pt x="158" y="470"/>
                    </a:lnTo>
                    <a:lnTo>
                      <a:pt x="158" y="470"/>
                    </a:lnTo>
                    <a:lnTo>
                      <a:pt x="158" y="470"/>
                    </a:lnTo>
                    <a:lnTo>
                      <a:pt x="163" y="475"/>
                    </a:lnTo>
                    <a:lnTo>
                      <a:pt x="163" y="475"/>
                    </a:lnTo>
                    <a:lnTo>
                      <a:pt x="176" y="484"/>
                    </a:lnTo>
                    <a:lnTo>
                      <a:pt x="181" y="484"/>
                    </a:lnTo>
                    <a:lnTo>
                      <a:pt x="190" y="484"/>
                    </a:lnTo>
                    <a:lnTo>
                      <a:pt x="190" y="484"/>
                    </a:lnTo>
                    <a:lnTo>
                      <a:pt x="194" y="488"/>
                    </a:lnTo>
                    <a:lnTo>
                      <a:pt x="194" y="488"/>
                    </a:lnTo>
                    <a:lnTo>
                      <a:pt x="199" y="493"/>
                    </a:lnTo>
                    <a:lnTo>
                      <a:pt x="199" y="493"/>
                    </a:lnTo>
                    <a:lnTo>
                      <a:pt x="194" y="497"/>
                    </a:lnTo>
                    <a:lnTo>
                      <a:pt x="194" y="497"/>
                    </a:lnTo>
                    <a:lnTo>
                      <a:pt x="194" y="497"/>
                    </a:lnTo>
                    <a:lnTo>
                      <a:pt x="194" y="497"/>
                    </a:lnTo>
                    <a:lnTo>
                      <a:pt x="194" y="497"/>
                    </a:lnTo>
                    <a:lnTo>
                      <a:pt x="199" y="497"/>
                    </a:lnTo>
                    <a:lnTo>
                      <a:pt x="199" y="497"/>
                    </a:lnTo>
                    <a:lnTo>
                      <a:pt x="199" y="502"/>
                    </a:lnTo>
                    <a:lnTo>
                      <a:pt x="199" y="502"/>
                    </a:lnTo>
                    <a:lnTo>
                      <a:pt x="199" y="502"/>
                    </a:lnTo>
                    <a:lnTo>
                      <a:pt x="199" y="502"/>
                    </a:lnTo>
                    <a:lnTo>
                      <a:pt x="194" y="506"/>
                    </a:lnTo>
                    <a:lnTo>
                      <a:pt x="194" y="511"/>
                    </a:lnTo>
                    <a:lnTo>
                      <a:pt x="190" y="511"/>
                    </a:lnTo>
                    <a:lnTo>
                      <a:pt x="190" y="515"/>
                    </a:lnTo>
                    <a:lnTo>
                      <a:pt x="185" y="515"/>
                    </a:lnTo>
                    <a:lnTo>
                      <a:pt x="185" y="520"/>
                    </a:lnTo>
                    <a:lnTo>
                      <a:pt x="185" y="520"/>
                    </a:lnTo>
                    <a:lnTo>
                      <a:pt x="185" y="524"/>
                    </a:lnTo>
                    <a:lnTo>
                      <a:pt x="185" y="529"/>
                    </a:lnTo>
                    <a:lnTo>
                      <a:pt x="185" y="529"/>
                    </a:lnTo>
                    <a:lnTo>
                      <a:pt x="190" y="538"/>
                    </a:lnTo>
                    <a:lnTo>
                      <a:pt x="190" y="538"/>
                    </a:lnTo>
                    <a:lnTo>
                      <a:pt x="190" y="543"/>
                    </a:lnTo>
                    <a:lnTo>
                      <a:pt x="185" y="543"/>
                    </a:lnTo>
                    <a:lnTo>
                      <a:pt x="185" y="543"/>
                    </a:lnTo>
                    <a:lnTo>
                      <a:pt x="181" y="543"/>
                    </a:lnTo>
                    <a:lnTo>
                      <a:pt x="181" y="543"/>
                    </a:lnTo>
                    <a:lnTo>
                      <a:pt x="176" y="538"/>
                    </a:lnTo>
                    <a:lnTo>
                      <a:pt x="176" y="538"/>
                    </a:lnTo>
                    <a:lnTo>
                      <a:pt x="176" y="538"/>
                    </a:lnTo>
                    <a:lnTo>
                      <a:pt x="176" y="538"/>
                    </a:lnTo>
                    <a:lnTo>
                      <a:pt x="176" y="543"/>
                    </a:lnTo>
                    <a:lnTo>
                      <a:pt x="176" y="543"/>
                    </a:lnTo>
                    <a:lnTo>
                      <a:pt x="172" y="543"/>
                    </a:lnTo>
                    <a:lnTo>
                      <a:pt x="176" y="543"/>
                    </a:lnTo>
                    <a:lnTo>
                      <a:pt x="181" y="543"/>
                    </a:lnTo>
                    <a:lnTo>
                      <a:pt x="181" y="543"/>
                    </a:lnTo>
                    <a:lnTo>
                      <a:pt x="181" y="543"/>
                    </a:lnTo>
                    <a:lnTo>
                      <a:pt x="185" y="543"/>
                    </a:lnTo>
                    <a:lnTo>
                      <a:pt x="181" y="547"/>
                    </a:lnTo>
                    <a:lnTo>
                      <a:pt x="181" y="547"/>
                    </a:lnTo>
                    <a:lnTo>
                      <a:pt x="181" y="547"/>
                    </a:lnTo>
                    <a:lnTo>
                      <a:pt x="176" y="547"/>
                    </a:lnTo>
                    <a:lnTo>
                      <a:pt x="176" y="552"/>
                    </a:lnTo>
                    <a:lnTo>
                      <a:pt x="176" y="552"/>
                    </a:lnTo>
                    <a:lnTo>
                      <a:pt x="181" y="556"/>
                    </a:lnTo>
                    <a:lnTo>
                      <a:pt x="181" y="561"/>
                    </a:lnTo>
                    <a:lnTo>
                      <a:pt x="181" y="561"/>
                    </a:lnTo>
                    <a:lnTo>
                      <a:pt x="181" y="561"/>
                    </a:lnTo>
                    <a:lnTo>
                      <a:pt x="181" y="561"/>
                    </a:lnTo>
                    <a:lnTo>
                      <a:pt x="181" y="561"/>
                    </a:lnTo>
                    <a:lnTo>
                      <a:pt x="181" y="561"/>
                    </a:lnTo>
                    <a:lnTo>
                      <a:pt x="181" y="561"/>
                    </a:lnTo>
                    <a:lnTo>
                      <a:pt x="185" y="565"/>
                    </a:lnTo>
                    <a:lnTo>
                      <a:pt x="185" y="570"/>
                    </a:lnTo>
                    <a:lnTo>
                      <a:pt x="190" y="570"/>
                    </a:lnTo>
                    <a:lnTo>
                      <a:pt x="190" y="570"/>
                    </a:lnTo>
                    <a:lnTo>
                      <a:pt x="185" y="570"/>
                    </a:lnTo>
                    <a:lnTo>
                      <a:pt x="185" y="570"/>
                    </a:lnTo>
                    <a:lnTo>
                      <a:pt x="181" y="574"/>
                    </a:lnTo>
                    <a:lnTo>
                      <a:pt x="185" y="574"/>
                    </a:lnTo>
                    <a:lnTo>
                      <a:pt x="185" y="574"/>
                    </a:lnTo>
                    <a:lnTo>
                      <a:pt x="190" y="574"/>
                    </a:lnTo>
                    <a:lnTo>
                      <a:pt x="190" y="574"/>
                    </a:lnTo>
                    <a:lnTo>
                      <a:pt x="190" y="574"/>
                    </a:lnTo>
                    <a:lnTo>
                      <a:pt x="190" y="574"/>
                    </a:lnTo>
                    <a:lnTo>
                      <a:pt x="199" y="579"/>
                    </a:lnTo>
                    <a:lnTo>
                      <a:pt x="203" y="583"/>
                    </a:lnTo>
                    <a:lnTo>
                      <a:pt x="203" y="583"/>
                    </a:lnTo>
                    <a:lnTo>
                      <a:pt x="203" y="588"/>
                    </a:lnTo>
                    <a:lnTo>
                      <a:pt x="203" y="583"/>
                    </a:lnTo>
                    <a:lnTo>
                      <a:pt x="203" y="583"/>
                    </a:lnTo>
                    <a:lnTo>
                      <a:pt x="199" y="583"/>
                    </a:lnTo>
                    <a:lnTo>
                      <a:pt x="199" y="583"/>
                    </a:lnTo>
                    <a:lnTo>
                      <a:pt x="194" y="583"/>
                    </a:lnTo>
                    <a:lnTo>
                      <a:pt x="190" y="583"/>
                    </a:lnTo>
                    <a:lnTo>
                      <a:pt x="185" y="583"/>
                    </a:lnTo>
                    <a:lnTo>
                      <a:pt x="181" y="579"/>
                    </a:lnTo>
                    <a:lnTo>
                      <a:pt x="172" y="583"/>
                    </a:lnTo>
                    <a:lnTo>
                      <a:pt x="167" y="583"/>
                    </a:lnTo>
                    <a:lnTo>
                      <a:pt x="158" y="583"/>
                    </a:lnTo>
                    <a:lnTo>
                      <a:pt x="154" y="583"/>
                    </a:lnTo>
                    <a:lnTo>
                      <a:pt x="154" y="583"/>
                    </a:lnTo>
                    <a:lnTo>
                      <a:pt x="154" y="583"/>
                    </a:lnTo>
                    <a:lnTo>
                      <a:pt x="149" y="579"/>
                    </a:lnTo>
                    <a:lnTo>
                      <a:pt x="149" y="579"/>
                    </a:lnTo>
                    <a:lnTo>
                      <a:pt x="149" y="579"/>
                    </a:lnTo>
                    <a:lnTo>
                      <a:pt x="145" y="579"/>
                    </a:lnTo>
                    <a:lnTo>
                      <a:pt x="145" y="574"/>
                    </a:lnTo>
                    <a:lnTo>
                      <a:pt x="140" y="574"/>
                    </a:lnTo>
                    <a:lnTo>
                      <a:pt x="140" y="574"/>
                    </a:lnTo>
                    <a:lnTo>
                      <a:pt x="140" y="570"/>
                    </a:lnTo>
                    <a:lnTo>
                      <a:pt x="140" y="570"/>
                    </a:lnTo>
                    <a:lnTo>
                      <a:pt x="140" y="565"/>
                    </a:lnTo>
                    <a:lnTo>
                      <a:pt x="136" y="565"/>
                    </a:lnTo>
                    <a:lnTo>
                      <a:pt x="136" y="565"/>
                    </a:lnTo>
                    <a:lnTo>
                      <a:pt x="136" y="565"/>
                    </a:lnTo>
                    <a:lnTo>
                      <a:pt x="136" y="561"/>
                    </a:lnTo>
                    <a:lnTo>
                      <a:pt x="136" y="561"/>
                    </a:lnTo>
                    <a:lnTo>
                      <a:pt x="131" y="556"/>
                    </a:lnTo>
                    <a:lnTo>
                      <a:pt x="131" y="556"/>
                    </a:lnTo>
                    <a:lnTo>
                      <a:pt x="131" y="556"/>
                    </a:lnTo>
                    <a:lnTo>
                      <a:pt x="131" y="556"/>
                    </a:lnTo>
                    <a:lnTo>
                      <a:pt x="131" y="556"/>
                    </a:lnTo>
                    <a:lnTo>
                      <a:pt x="127" y="556"/>
                    </a:lnTo>
                    <a:lnTo>
                      <a:pt x="127" y="556"/>
                    </a:lnTo>
                    <a:lnTo>
                      <a:pt x="127" y="556"/>
                    </a:lnTo>
                    <a:lnTo>
                      <a:pt x="122" y="561"/>
                    </a:lnTo>
                    <a:lnTo>
                      <a:pt x="122" y="561"/>
                    </a:lnTo>
                    <a:lnTo>
                      <a:pt x="122" y="556"/>
                    </a:lnTo>
                    <a:lnTo>
                      <a:pt x="122" y="556"/>
                    </a:lnTo>
                    <a:lnTo>
                      <a:pt x="117" y="556"/>
                    </a:lnTo>
                    <a:lnTo>
                      <a:pt x="117" y="556"/>
                    </a:lnTo>
                    <a:lnTo>
                      <a:pt x="117" y="552"/>
                    </a:lnTo>
                    <a:lnTo>
                      <a:pt x="113" y="552"/>
                    </a:lnTo>
                    <a:lnTo>
                      <a:pt x="113" y="547"/>
                    </a:lnTo>
                    <a:lnTo>
                      <a:pt x="108" y="547"/>
                    </a:lnTo>
                    <a:lnTo>
                      <a:pt x="108" y="543"/>
                    </a:lnTo>
                    <a:lnTo>
                      <a:pt x="108" y="543"/>
                    </a:lnTo>
                    <a:lnTo>
                      <a:pt x="108" y="538"/>
                    </a:lnTo>
                    <a:lnTo>
                      <a:pt x="104" y="538"/>
                    </a:lnTo>
                    <a:lnTo>
                      <a:pt x="104" y="533"/>
                    </a:lnTo>
                    <a:lnTo>
                      <a:pt x="104" y="533"/>
                    </a:lnTo>
                    <a:lnTo>
                      <a:pt x="104" y="533"/>
                    </a:lnTo>
                    <a:lnTo>
                      <a:pt x="108" y="533"/>
                    </a:lnTo>
                    <a:lnTo>
                      <a:pt x="108" y="529"/>
                    </a:lnTo>
                    <a:lnTo>
                      <a:pt x="104" y="529"/>
                    </a:lnTo>
                    <a:lnTo>
                      <a:pt x="108" y="524"/>
                    </a:lnTo>
                    <a:lnTo>
                      <a:pt x="108" y="524"/>
                    </a:lnTo>
                    <a:lnTo>
                      <a:pt x="108" y="524"/>
                    </a:lnTo>
                    <a:lnTo>
                      <a:pt x="108" y="524"/>
                    </a:lnTo>
                    <a:lnTo>
                      <a:pt x="108" y="524"/>
                    </a:lnTo>
                    <a:lnTo>
                      <a:pt x="108" y="520"/>
                    </a:lnTo>
                    <a:lnTo>
                      <a:pt x="108" y="520"/>
                    </a:lnTo>
                    <a:lnTo>
                      <a:pt x="108" y="520"/>
                    </a:lnTo>
                    <a:lnTo>
                      <a:pt x="108" y="515"/>
                    </a:lnTo>
                    <a:lnTo>
                      <a:pt x="108" y="515"/>
                    </a:lnTo>
                    <a:lnTo>
                      <a:pt x="108" y="515"/>
                    </a:lnTo>
                    <a:lnTo>
                      <a:pt x="108" y="515"/>
                    </a:lnTo>
                    <a:lnTo>
                      <a:pt x="108" y="511"/>
                    </a:lnTo>
                    <a:lnTo>
                      <a:pt x="108" y="511"/>
                    </a:lnTo>
                    <a:lnTo>
                      <a:pt x="104" y="506"/>
                    </a:lnTo>
                    <a:lnTo>
                      <a:pt x="104" y="506"/>
                    </a:lnTo>
                    <a:lnTo>
                      <a:pt x="104" y="506"/>
                    </a:lnTo>
                    <a:lnTo>
                      <a:pt x="104" y="502"/>
                    </a:lnTo>
                    <a:lnTo>
                      <a:pt x="104" y="502"/>
                    </a:lnTo>
                    <a:lnTo>
                      <a:pt x="104" y="497"/>
                    </a:lnTo>
                    <a:lnTo>
                      <a:pt x="99" y="497"/>
                    </a:lnTo>
                    <a:lnTo>
                      <a:pt x="99" y="497"/>
                    </a:lnTo>
                    <a:lnTo>
                      <a:pt x="104" y="493"/>
                    </a:lnTo>
                    <a:lnTo>
                      <a:pt x="104" y="493"/>
                    </a:lnTo>
                    <a:lnTo>
                      <a:pt x="104" y="493"/>
                    </a:lnTo>
                    <a:lnTo>
                      <a:pt x="104" y="493"/>
                    </a:lnTo>
                    <a:lnTo>
                      <a:pt x="104" y="488"/>
                    </a:lnTo>
                    <a:lnTo>
                      <a:pt x="104" y="488"/>
                    </a:lnTo>
                    <a:lnTo>
                      <a:pt x="104" y="488"/>
                    </a:lnTo>
                    <a:lnTo>
                      <a:pt x="99" y="488"/>
                    </a:lnTo>
                    <a:lnTo>
                      <a:pt x="99" y="484"/>
                    </a:lnTo>
                    <a:lnTo>
                      <a:pt x="99" y="484"/>
                    </a:lnTo>
                    <a:lnTo>
                      <a:pt x="104" y="479"/>
                    </a:lnTo>
                    <a:lnTo>
                      <a:pt x="104" y="479"/>
                    </a:lnTo>
                    <a:lnTo>
                      <a:pt x="99" y="479"/>
                    </a:lnTo>
                    <a:lnTo>
                      <a:pt x="99" y="475"/>
                    </a:lnTo>
                    <a:lnTo>
                      <a:pt x="99" y="475"/>
                    </a:lnTo>
                    <a:lnTo>
                      <a:pt x="99" y="475"/>
                    </a:lnTo>
                    <a:lnTo>
                      <a:pt x="95" y="470"/>
                    </a:lnTo>
                    <a:lnTo>
                      <a:pt x="95" y="470"/>
                    </a:lnTo>
                    <a:lnTo>
                      <a:pt x="95" y="470"/>
                    </a:lnTo>
                    <a:lnTo>
                      <a:pt x="95" y="470"/>
                    </a:lnTo>
                    <a:lnTo>
                      <a:pt x="95" y="466"/>
                    </a:lnTo>
                    <a:lnTo>
                      <a:pt x="95" y="466"/>
                    </a:lnTo>
                    <a:lnTo>
                      <a:pt x="95" y="466"/>
                    </a:lnTo>
                    <a:lnTo>
                      <a:pt x="90" y="461"/>
                    </a:lnTo>
                    <a:lnTo>
                      <a:pt x="90" y="461"/>
                    </a:lnTo>
                    <a:lnTo>
                      <a:pt x="90" y="461"/>
                    </a:lnTo>
                    <a:lnTo>
                      <a:pt x="95" y="457"/>
                    </a:lnTo>
                    <a:lnTo>
                      <a:pt x="95" y="457"/>
                    </a:lnTo>
                    <a:lnTo>
                      <a:pt x="95" y="457"/>
                    </a:lnTo>
                    <a:lnTo>
                      <a:pt x="95" y="452"/>
                    </a:lnTo>
                    <a:lnTo>
                      <a:pt x="90" y="452"/>
                    </a:lnTo>
                    <a:lnTo>
                      <a:pt x="90" y="452"/>
                    </a:lnTo>
                    <a:lnTo>
                      <a:pt x="90" y="448"/>
                    </a:lnTo>
                    <a:lnTo>
                      <a:pt x="86" y="448"/>
                    </a:lnTo>
                    <a:lnTo>
                      <a:pt x="81" y="448"/>
                    </a:lnTo>
                    <a:lnTo>
                      <a:pt x="81" y="448"/>
                    </a:lnTo>
                    <a:lnTo>
                      <a:pt x="81" y="443"/>
                    </a:lnTo>
                    <a:lnTo>
                      <a:pt x="81" y="443"/>
                    </a:lnTo>
                    <a:lnTo>
                      <a:pt x="86" y="443"/>
                    </a:lnTo>
                    <a:lnTo>
                      <a:pt x="86" y="443"/>
                    </a:lnTo>
                    <a:lnTo>
                      <a:pt x="86" y="443"/>
                    </a:lnTo>
                    <a:lnTo>
                      <a:pt x="90" y="443"/>
                    </a:lnTo>
                    <a:lnTo>
                      <a:pt x="90" y="443"/>
                    </a:lnTo>
                    <a:lnTo>
                      <a:pt x="90" y="443"/>
                    </a:lnTo>
                    <a:lnTo>
                      <a:pt x="90" y="443"/>
                    </a:lnTo>
                    <a:lnTo>
                      <a:pt x="90" y="439"/>
                    </a:lnTo>
                    <a:lnTo>
                      <a:pt x="90" y="439"/>
                    </a:lnTo>
                    <a:lnTo>
                      <a:pt x="90" y="439"/>
                    </a:lnTo>
                    <a:lnTo>
                      <a:pt x="86" y="439"/>
                    </a:lnTo>
                    <a:lnTo>
                      <a:pt x="81" y="439"/>
                    </a:lnTo>
                    <a:lnTo>
                      <a:pt x="77" y="434"/>
                    </a:lnTo>
                    <a:lnTo>
                      <a:pt x="77" y="434"/>
                    </a:lnTo>
                    <a:lnTo>
                      <a:pt x="77" y="434"/>
                    </a:lnTo>
                    <a:lnTo>
                      <a:pt x="77" y="434"/>
                    </a:lnTo>
                    <a:lnTo>
                      <a:pt x="77" y="429"/>
                    </a:lnTo>
                    <a:lnTo>
                      <a:pt x="77" y="429"/>
                    </a:lnTo>
                    <a:lnTo>
                      <a:pt x="77" y="429"/>
                    </a:lnTo>
                    <a:lnTo>
                      <a:pt x="77" y="425"/>
                    </a:lnTo>
                    <a:lnTo>
                      <a:pt x="72" y="425"/>
                    </a:lnTo>
                    <a:lnTo>
                      <a:pt x="77" y="425"/>
                    </a:lnTo>
                    <a:lnTo>
                      <a:pt x="72" y="425"/>
                    </a:lnTo>
                    <a:lnTo>
                      <a:pt x="72" y="420"/>
                    </a:lnTo>
                    <a:lnTo>
                      <a:pt x="72" y="420"/>
                    </a:lnTo>
                    <a:lnTo>
                      <a:pt x="68" y="420"/>
                    </a:lnTo>
                    <a:lnTo>
                      <a:pt x="68" y="416"/>
                    </a:lnTo>
                    <a:lnTo>
                      <a:pt x="72" y="416"/>
                    </a:lnTo>
                    <a:lnTo>
                      <a:pt x="72" y="416"/>
                    </a:lnTo>
                    <a:lnTo>
                      <a:pt x="72" y="416"/>
                    </a:lnTo>
                    <a:lnTo>
                      <a:pt x="68" y="416"/>
                    </a:lnTo>
                    <a:lnTo>
                      <a:pt x="68" y="411"/>
                    </a:lnTo>
                    <a:lnTo>
                      <a:pt x="63" y="411"/>
                    </a:lnTo>
                    <a:lnTo>
                      <a:pt x="63" y="411"/>
                    </a:lnTo>
                    <a:lnTo>
                      <a:pt x="63" y="411"/>
                    </a:lnTo>
                    <a:lnTo>
                      <a:pt x="63" y="407"/>
                    </a:lnTo>
                    <a:lnTo>
                      <a:pt x="59" y="402"/>
                    </a:lnTo>
                    <a:lnTo>
                      <a:pt x="59" y="402"/>
                    </a:lnTo>
                    <a:lnTo>
                      <a:pt x="59" y="402"/>
                    </a:lnTo>
                    <a:lnTo>
                      <a:pt x="59" y="402"/>
                    </a:lnTo>
                    <a:lnTo>
                      <a:pt x="59" y="398"/>
                    </a:lnTo>
                    <a:lnTo>
                      <a:pt x="59" y="398"/>
                    </a:lnTo>
                    <a:lnTo>
                      <a:pt x="59" y="398"/>
                    </a:lnTo>
                    <a:lnTo>
                      <a:pt x="59" y="398"/>
                    </a:lnTo>
                    <a:lnTo>
                      <a:pt x="59" y="393"/>
                    </a:lnTo>
                    <a:lnTo>
                      <a:pt x="59" y="393"/>
                    </a:lnTo>
                    <a:lnTo>
                      <a:pt x="59" y="393"/>
                    </a:lnTo>
                    <a:lnTo>
                      <a:pt x="59" y="393"/>
                    </a:lnTo>
                    <a:lnTo>
                      <a:pt x="59" y="393"/>
                    </a:lnTo>
                    <a:lnTo>
                      <a:pt x="59" y="393"/>
                    </a:lnTo>
                    <a:lnTo>
                      <a:pt x="59" y="389"/>
                    </a:lnTo>
                    <a:lnTo>
                      <a:pt x="59" y="389"/>
                    </a:lnTo>
                    <a:lnTo>
                      <a:pt x="54" y="384"/>
                    </a:lnTo>
                    <a:lnTo>
                      <a:pt x="54" y="384"/>
                    </a:lnTo>
                    <a:lnTo>
                      <a:pt x="54" y="384"/>
                    </a:lnTo>
                    <a:lnTo>
                      <a:pt x="54" y="380"/>
                    </a:lnTo>
                    <a:lnTo>
                      <a:pt x="50" y="380"/>
                    </a:lnTo>
                    <a:lnTo>
                      <a:pt x="50" y="371"/>
                    </a:lnTo>
                    <a:lnTo>
                      <a:pt x="50" y="371"/>
                    </a:lnTo>
                    <a:lnTo>
                      <a:pt x="45" y="366"/>
                    </a:lnTo>
                    <a:lnTo>
                      <a:pt x="45" y="366"/>
                    </a:lnTo>
                    <a:lnTo>
                      <a:pt x="45" y="366"/>
                    </a:lnTo>
                    <a:lnTo>
                      <a:pt x="45" y="362"/>
                    </a:lnTo>
                    <a:lnTo>
                      <a:pt x="45" y="362"/>
                    </a:lnTo>
                    <a:lnTo>
                      <a:pt x="45" y="362"/>
                    </a:lnTo>
                    <a:lnTo>
                      <a:pt x="45" y="362"/>
                    </a:lnTo>
                    <a:lnTo>
                      <a:pt x="45" y="362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5" y="353"/>
                    </a:lnTo>
                    <a:lnTo>
                      <a:pt x="45" y="353"/>
                    </a:lnTo>
                    <a:lnTo>
                      <a:pt x="45" y="353"/>
                    </a:lnTo>
                    <a:lnTo>
                      <a:pt x="45" y="353"/>
                    </a:lnTo>
                    <a:lnTo>
                      <a:pt x="45" y="353"/>
                    </a:lnTo>
                    <a:lnTo>
                      <a:pt x="45" y="348"/>
                    </a:lnTo>
                    <a:lnTo>
                      <a:pt x="41" y="348"/>
                    </a:lnTo>
                    <a:lnTo>
                      <a:pt x="41" y="348"/>
                    </a:lnTo>
                    <a:lnTo>
                      <a:pt x="41" y="344"/>
                    </a:lnTo>
                    <a:lnTo>
                      <a:pt x="41" y="344"/>
                    </a:lnTo>
                    <a:lnTo>
                      <a:pt x="41" y="344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5" y="339"/>
                    </a:lnTo>
                    <a:lnTo>
                      <a:pt x="41" y="339"/>
                    </a:lnTo>
                    <a:lnTo>
                      <a:pt x="41" y="335"/>
                    </a:lnTo>
                    <a:lnTo>
                      <a:pt x="41" y="335"/>
                    </a:lnTo>
                    <a:lnTo>
                      <a:pt x="41" y="330"/>
                    </a:lnTo>
                    <a:lnTo>
                      <a:pt x="41" y="330"/>
                    </a:lnTo>
                    <a:lnTo>
                      <a:pt x="41" y="330"/>
                    </a:lnTo>
                    <a:lnTo>
                      <a:pt x="45" y="330"/>
                    </a:lnTo>
                    <a:lnTo>
                      <a:pt x="45" y="330"/>
                    </a:lnTo>
                    <a:lnTo>
                      <a:pt x="45" y="326"/>
                    </a:lnTo>
                    <a:lnTo>
                      <a:pt x="45" y="326"/>
                    </a:lnTo>
                    <a:lnTo>
                      <a:pt x="45" y="326"/>
                    </a:lnTo>
                    <a:lnTo>
                      <a:pt x="45" y="326"/>
                    </a:lnTo>
                    <a:lnTo>
                      <a:pt x="45" y="321"/>
                    </a:lnTo>
                    <a:lnTo>
                      <a:pt x="41" y="321"/>
                    </a:lnTo>
                    <a:lnTo>
                      <a:pt x="41" y="316"/>
                    </a:lnTo>
                    <a:lnTo>
                      <a:pt x="41" y="316"/>
                    </a:lnTo>
                    <a:lnTo>
                      <a:pt x="36" y="312"/>
                    </a:lnTo>
                    <a:lnTo>
                      <a:pt x="36" y="307"/>
                    </a:lnTo>
                    <a:lnTo>
                      <a:pt x="36" y="307"/>
                    </a:lnTo>
                    <a:lnTo>
                      <a:pt x="32" y="307"/>
                    </a:lnTo>
                    <a:lnTo>
                      <a:pt x="32" y="303"/>
                    </a:lnTo>
                    <a:lnTo>
                      <a:pt x="32" y="303"/>
                    </a:lnTo>
                    <a:lnTo>
                      <a:pt x="32" y="303"/>
                    </a:lnTo>
                    <a:lnTo>
                      <a:pt x="32" y="298"/>
                    </a:lnTo>
                    <a:lnTo>
                      <a:pt x="32" y="298"/>
                    </a:lnTo>
                    <a:lnTo>
                      <a:pt x="32" y="294"/>
                    </a:lnTo>
                    <a:lnTo>
                      <a:pt x="27" y="294"/>
                    </a:lnTo>
                    <a:lnTo>
                      <a:pt x="27" y="294"/>
                    </a:lnTo>
                    <a:lnTo>
                      <a:pt x="27" y="289"/>
                    </a:lnTo>
                    <a:lnTo>
                      <a:pt x="27" y="289"/>
                    </a:lnTo>
                    <a:lnTo>
                      <a:pt x="27" y="289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32" y="285"/>
                    </a:lnTo>
                    <a:lnTo>
                      <a:pt x="32" y="285"/>
                    </a:lnTo>
                    <a:lnTo>
                      <a:pt x="32" y="285"/>
                    </a:lnTo>
                    <a:lnTo>
                      <a:pt x="32" y="285"/>
                    </a:lnTo>
                    <a:lnTo>
                      <a:pt x="32" y="280"/>
                    </a:lnTo>
                    <a:lnTo>
                      <a:pt x="32" y="280"/>
                    </a:lnTo>
                    <a:lnTo>
                      <a:pt x="32" y="280"/>
                    </a:lnTo>
                    <a:lnTo>
                      <a:pt x="32" y="276"/>
                    </a:lnTo>
                    <a:lnTo>
                      <a:pt x="36" y="276"/>
                    </a:lnTo>
                    <a:lnTo>
                      <a:pt x="36" y="276"/>
                    </a:lnTo>
                    <a:lnTo>
                      <a:pt x="36" y="276"/>
                    </a:lnTo>
                    <a:lnTo>
                      <a:pt x="32" y="271"/>
                    </a:lnTo>
                    <a:lnTo>
                      <a:pt x="32" y="271"/>
                    </a:lnTo>
                    <a:lnTo>
                      <a:pt x="32" y="267"/>
                    </a:lnTo>
                    <a:lnTo>
                      <a:pt x="32" y="267"/>
                    </a:lnTo>
                    <a:lnTo>
                      <a:pt x="32" y="267"/>
                    </a:lnTo>
                    <a:lnTo>
                      <a:pt x="32" y="262"/>
                    </a:lnTo>
                    <a:lnTo>
                      <a:pt x="27" y="262"/>
                    </a:lnTo>
                    <a:lnTo>
                      <a:pt x="27" y="262"/>
                    </a:lnTo>
                    <a:lnTo>
                      <a:pt x="27" y="262"/>
                    </a:lnTo>
                    <a:lnTo>
                      <a:pt x="27" y="262"/>
                    </a:lnTo>
                    <a:lnTo>
                      <a:pt x="27" y="258"/>
                    </a:lnTo>
                    <a:lnTo>
                      <a:pt x="27" y="258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27" y="249"/>
                    </a:lnTo>
                    <a:lnTo>
                      <a:pt x="27" y="249"/>
                    </a:lnTo>
                    <a:lnTo>
                      <a:pt x="27" y="249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27" y="240"/>
                    </a:lnTo>
                    <a:lnTo>
                      <a:pt x="32" y="240"/>
                    </a:lnTo>
                    <a:lnTo>
                      <a:pt x="32" y="240"/>
                    </a:lnTo>
                    <a:lnTo>
                      <a:pt x="32" y="240"/>
                    </a:lnTo>
                    <a:lnTo>
                      <a:pt x="32" y="240"/>
                    </a:lnTo>
                    <a:lnTo>
                      <a:pt x="32" y="240"/>
                    </a:lnTo>
                    <a:lnTo>
                      <a:pt x="27" y="235"/>
                    </a:lnTo>
                    <a:lnTo>
                      <a:pt x="27" y="231"/>
                    </a:lnTo>
                    <a:lnTo>
                      <a:pt x="27" y="231"/>
                    </a:lnTo>
                    <a:lnTo>
                      <a:pt x="27" y="226"/>
                    </a:lnTo>
                    <a:lnTo>
                      <a:pt x="27" y="226"/>
                    </a:lnTo>
                    <a:lnTo>
                      <a:pt x="27" y="222"/>
                    </a:lnTo>
                    <a:lnTo>
                      <a:pt x="27" y="222"/>
                    </a:lnTo>
                    <a:lnTo>
                      <a:pt x="23" y="222"/>
                    </a:lnTo>
                    <a:lnTo>
                      <a:pt x="23" y="222"/>
                    </a:lnTo>
                    <a:lnTo>
                      <a:pt x="23" y="222"/>
                    </a:lnTo>
                    <a:lnTo>
                      <a:pt x="23" y="222"/>
                    </a:lnTo>
                    <a:lnTo>
                      <a:pt x="18" y="222"/>
                    </a:lnTo>
                    <a:lnTo>
                      <a:pt x="18" y="217"/>
                    </a:lnTo>
                    <a:lnTo>
                      <a:pt x="18" y="217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4" y="208"/>
                    </a:lnTo>
                    <a:lnTo>
                      <a:pt x="14" y="208"/>
                    </a:lnTo>
                    <a:lnTo>
                      <a:pt x="14" y="208"/>
                    </a:lnTo>
                    <a:lnTo>
                      <a:pt x="14" y="203"/>
                    </a:lnTo>
                    <a:lnTo>
                      <a:pt x="9" y="203"/>
                    </a:lnTo>
                    <a:lnTo>
                      <a:pt x="9" y="199"/>
                    </a:lnTo>
                    <a:lnTo>
                      <a:pt x="9" y="199"/>
                    </a:lnTo>
                    <a:lnTo>
                      <a:pt x="9" y="199"/>
                    </a:lnTo>
                    <a:lnTo>
                      <a:pt x="9" y="199"/>
                    </a:lnTo>
                    <a:lnTo>
                      <a:pt x="9" y="199"/>
                    </a:lnTo>
                    <a:lnTo>
                      <a:pt x="9" y="194"/>
                    </a:lnTo>
                    <a:lnTo>
                      <a:pt x="9" y="194"/>
                    </a:lnTo>
                    <a:lnTo>
                      <a:pt x="9" y="194"/>
                    </a:lnTo>
                    <a:lnTo>
                      <a:pt x="5" y="194"/>
                    </a:lnTo>
                    <a:lnTo>
                      <a:pt x="5" y="190"/>
                    </a:lnTo>
                    <a:lnTo>
                      <a:pt x="5" y="190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5" y="181"/>
                    </a:lnTo>
                    <a:lnTo>
                      <a:pt x="5" y="181"/>
                    </a:lnTo>
                    <a:lnTo>
                      <a:pt x="5" y="181"/>
                    </a:lnTo>
                    <a:lnTo>
                      <a:pt x="5" y="181"/>
                    </a:lnTo>
                    <a:lnTo>
                      <a:pt x="5" y="176"/>
                    </a:lnTo>
                    <a:lnTo>
                      <a:pt x="5" y="176"/>
                    </a:lnTo>
                    <a:lnTo>
                      <a:pt x="5" y="176"/>
                    </a:lnTo>
                    <a:lnTo>
                      <a:pt x="5" y="176"/>
                    </a:lnTo>
                    <a:lnTo>
                      <a:pt x="5" y="172"/>
                    </a:lnTo>
                    <a:lnTo>
                      <a:pt x="5" y="167"/>
                    </a:lnTo>
                    <a:lnTo>
                      <a:pt x="5" y="167"/>
                    </a:lnTo>
                    <a:lnTo>
                      <a:pt x="5" y="167"/>
                    </a:lnTo>
                    <a:lnTo>
                      <a:pt x="5" y="167"/>
                    </a:lnTo>
                    <a:lnTo>
                      <a:pt x="5" y="167"/>
                    </a:lnTo>
                    <a:lnTo>
                      <a:pt x="5" y="167"/>
                    </a:lnTo>
                    <a:lnTo>
                      <a:pt x="5" y="163"/>
                    </a:lnTo>
                    <a:lnTo>
                      <a:pt x="5" y="163"/>
                    </a:lnTo>
                    <a:lnTo>
                      <a:pt x="5" y="163"/>
                    </a:lnTo>
                    <a:lnTo>
                      <a:pt x="5" y="163"/>
                    </a:lnTo>
                    <a:lnTo>
                      <a:pt x="5" y="163"/>
                    </a:lnTo>
                    <a:lnTo>
                      <a:pt x="5" y="158"/>
                    </a:lnTo>
                    <a:lnTo>
                      <a:pt x="5" y="158"/>
                    </a:lnTo>
                    <a:lnTo>
                      <a:pt x="5" y="158"/>
                    </a:lnTo>
                    <a:lnTo>
                      <a:pt x="5" y="154"/>
                    </a:lnTo>
                    <a:lnTo>
                      <a:pt x="0" y="149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6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5" y="122"/>
                    </a:lnTo>
                    <a:lnTo>
                      <a:pt x="5" y="122"/>
                    </a:lnTo>
                    <a:lnTo>
                      <a:pt x="5" y="118"/>
                    </a:lnTo>
                    <a:lnTo>
                      <a:pt x="5" y="118"/>
                    </a:lnTo>
                    <a:lnTo>
                      <a:pt x="5" y="118"/>
                    </a:lnTo>
                    <a:lnTo>
                      <a:pt x="5" y="113"/>
                    </a:lnTo>
                    <a:lnTo>
                      <a:pt x="5" y="113"/>
                    </a:lnTo>
                    <a:lnTo>
                      <a:pt x="5" y="108"/>
                    </a:lnTo>
                    <a:lnTo>
                      <a:pt x="5" y="108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9" y="99"/>
                    </a:lnTo>
                    <a:lnTo>
                      <a:pt x="14" y="99"/>
                    </a:lnTo>
                    <a:lnTo>
                      <a:pt x="14" y="99"/>
                    </a:lnTo>
                    <a:lnTo>
                      <a:pt x="14" y="99"/>
                    </a:lnTo>
                    <a:lnTo>
                      <a:pt x="14" y="99"/>
                    </a:lnTo>
                    <a:lnTo>
                      <a:pt x="14" y="95"/>
                    </a:lnTo>
                    <a:lnTo>
                      <a:pt x="9" y="95"/>
                    </a:lnTo>
                    <a:lnTo>
                      <a:pt x="9" y="90"/>
                    </a:lnTo>
                    <a:lnTo>
                      <a:pt x="9" y="90"/>
                    </a:lnTo>
                    <a:lnTo>
                      <a:pt x="9" y="90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5" y="77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45"/>
                    </a:lnTo>
                    <a:lnTo>
                      <a:pt x="9" y="45"/>
                    </a:lnTo>
                    <a:lnTo>
                      <a:pt x="14" y="45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32"/>
                    </a:lnTo>
                    <a:lnTo>
                      <a:pt x="18" y="27"/>
                    </a:lnTo>
                    <a:lnTo>
                      <a:pt x="18" y="23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6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38" name="Freeform 10">
                <a:extLst>
                  <a:ext uri="{FF2B5EF4-FFF2-40B4-BE49-F238E27FC236}">
                    <a16:creationId xmlns:a16="http://schemas.microsoft.com/office/drawing/2014/main" xmlns="" id="{4DB3464D-7B33-4AD5-960E-51843FEFA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721" y="1711338"/>
                <a:ext cx="85522" cy="70981"/>
              </a:xfrm>
              <a:custGeom>
                <a:avLst/>
                <a:gdLst>
                  <a:gd name="T0" fmla="*/ 22 w 54"/>
                  <a:gd name="T1" fmla="*/ 0 h 45"/>
                  <a:gd name="T2" fmla="*/ 22 w 54"/>
                  <a:gd name="T3" fmla="*/ 4 h 45"/>
                  <a:gd name="T4" fmla="*/ 22 w 54"/>
                  <a:gd name="T5" fmla="*/ 4 h 45"/>
                  <a:gd name="T6" fmla="*/ 31 w 54"/>
                  <a:gd name="T7" fmla="*/ 4 h 45"/>
                  <a:gd name="T8" fmla="*/ 31 w 54"/>
                  <a:gd name="T9" fmla="*/ 9 h 45"/>
                  <a:gd name="T10" fmla="*/ 31 w 54"/>
                  <a:gd name="T11" fmla="*/ 9 h 45"/>
                  <a:gd name="T12" fmla="*/ 31 w 54"/>
                  <a:gd name="T13" fmla="*/ 13 h 45"/>
                  <a:gd name="T14" fmla="*/ 40 w 54"/>
                  <a:gd name="T15" fmla="*/ 18 h 45"/>
                  <a:gd name="T16" fmla="*/ 40 w 54"/>
                  <a:gd name="T17" fmla="*/ 22 h 45"/>
                  <a:gd name="T18" fmla="*/ 36 w 54"/>
                  <a:gd name="T19" fmla="*/ 22 h 45"/>
                  <a:gd name="T20" fmla="*/ 36 w 54"/>
                  <a:gd name="T21" fmla="*/ 22 h 45"/>
                  <a:gd name="T22" fmla="*/ 40 w 54"/>
                  <a:gd name="T23" fmla="*/ 27 h 45"/>
                  <a:gd name="T24" fmla="*/ 45 w 54"/>
                  <a:gd name="T25" fmla="*/ 31 h 45"/>
                  <a:gd name="T26" fmla="*/ 49 w 54"/>
                  <a:gd name="T27" fmla="*/ 31 h 45"/>
                  <a:gd name="T28" fmla="*/ 49 w 54"/>
                  <a:gd name="T29" fmla="*/ 31 h 45"/>
                  <a:gd name="T30" fmla="*/ 49 w 54"/>
                  <a:gd name="T31" fmla="*/ 36 h 45"/>
                  <a:gd name="T32" fmla="*/ 54 w 54"/>
                  <a:gd name="T33" fmla="*/ 36 h 45"/>
                  <a:gd name="T34" fmla="*/ 49 w 54"/>
                  <a:gd name="T35" fmla="*/ 36 h 45"/>
                  <a:gd name="T36" fmla="*/ 54 w 54"/>
                  <a:gd name="T37" fmla="*/ 40 h 45"/>
                  <a:gd name="T38" fmla="*/ 54 w 54"/>
                  <a:gd name="T39" fmla="*/ 45 h 45"/>
                  <a:gd name="T40" fmla="*/ 45 w 54"/>
                  <a:gd name="T41" fmla="*/ 45 h 45"/>
                  <a:gd name="T42" fmla="*/ 45 w 54"/>
                  <a:gd name="T43" fmla="*/ 40 h 45"/>
                  <a:gd name="T44" fmla="*/ 40 w 54"/>
                  <a:gd name="T45" fmla="*/ 36 h 45"/>
                  <a:gd name="T46" fmla="*/ 40 w 54"/>
                  <a:gd name="T47" fmla="*/ 31 h 45"/>
                  <a:gd name="T48" fmla="*/ 36 w 54"/>
                  <a:gd name="T49" fmla="*/ 31 h 45"/>
                  <a:gd name="T50" fmla="*/ 31 w 54"/>
                  <a:gd name="T51" fmla="*/ 31 h 45"/>
                  <a:gd name="T52" fmla="*/ 31 w 54"/>
                  <a:gd name="T53" fmla="*/ 31 h 45"/>
                  <a:gd name="T54" fmla="*/ 27 w 54"/>
                  <a:gd name="T55" fmla="*/ 27 h 45"/>
                  <a:gd name="T56" fmla="*/ 27 w 54"/>
                  <a:gd name="T57" fmla="*/ 27 h 45"/>
                  <a:gd name="T58" fmla="*/ 18 w 54"/>
                  <a:gd name="T59" fmla="*/ 27 h 45"/>
                  <a:gd name="T60" fmla="*/ 13 w 54"/>
                  <a:gd name="T61" fmla="*/ 22 h 45"/>
                  <a:gd name="T62" fmla="*/ 9 w 54"/>
                  <a:gd name="T63" fmla="*/ 22 h 45"/>
                  <a:gd name="T64" fmla="*/ 4 w 54"/>
                  <a:gd name="T65" fmla="*/ 22 h 45"/>
                  <a:gd name="T66" fmla="*/ 4 w 54"/>
                  <a:gd name="T67" fmla="*/ 18 h 45"/>
                  <a:gd name="T68" fmla="*/ 4 w 54"/>
                  <a:gd name="T69" fmla="*/ 13 h 45"/>
                  <a:gd name="T70" fmla="*/ 4 w 54"/>
                  <a:gd name="T71" fmla="*/ 9 h 45"/>
                  <a:gd name="T72" fmla="*/ 0 w 54"/>
                  <a:gd name="T73" fmla="*/ 4 h 45"/>
                  <a:gd name="T74" fmla="*/ 0 w 54"/>
                  <a:gd name="T75" fmla="*/ 4 h 45"/>
                  <a:gd name="T76" fmla="*/ 4 w 54"/>
                  <a:gd name="T77" fmla="*/ 0 h 45"/>
                  <a:gd name="T78" fmla="*/ 9 w 54"/>
                  <a:gd name="T79" fmla="*/ 0 h 45"/>
                  <a:gd name="T80" fmla="*/ 18 w 54"/>
                  <a:gd name="T81" fmla="*/ 0 h 45"/>
                  <a:gd name="T82" fmla="*/ 18 w 54"/>
                  <a:gd name="T83" fmla="*/ 0 h 45"/>
                  <a:gd name="T84" fmla="*/ 22 w 54"/>
                  <a:gd name="T8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" h="45">
                    <a:moveTo>
                      <a:pt x="2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6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5" y="27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49" y="36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5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18" y="27"/>
                    </a:lnTo>
                    <a:lnTo>
                      <a:pt x="18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39" name="Freeform 11">
                <a:extLst>
                  <a:ext uri="{FF2B5EF4-FFF2-40B4-BE49-F238E27FC236}">
                    <a16:creationId xmlns:a16="http://schemas.microsoft.com/office/drawing/2014/main" xmlns="" id="{D5AD73F8-B4A8-4BD1-A360-26B18FA608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18442" y="3311911"/>
                <a:ext cx="1110650" cy="1083710"/>
              </a:xfrm>
              <a:custGeom>
                <a:avLst/>
                <a:gdLst>
                  <a:gd name="T0" fmla="*/ 397 w 700"/>
                  <a:gd name="T1" fmla="*/ 633 h 683"/>
                  <a:gd name="T2" fmla="*/ 411 w 700"/>
                  <a:gd name="T3" fmla="*/ 642 h 683"/>
                  <a:gd name="T4" fmla="*/ 402 w 700"/>
                  <a:gd name="T5" fmla="*/ 656 h 683"/>
                  <a:gd name="T6" fmla="*/ 379 w 700"/>
                  <a:gd name="T7" fmla="*/ 669 h 683"/>
                  <a:gd name="T8" fmla="*/ 361 w 700"/>
                  <a:gd name="T9" fmla="*/ 683 h 683"/>
                  <a:gd name="T10" fmla="*/ 357 w 700"/>
                  <a:gd name="T11" fmla="*/ 656 h 683"/>
                  <a:gd name="T12" fmla="*/ 375 w 700"/>
                  <a:gd name="T13" fmla="*/ 619 h 683"/>
                  <a:gd name="T14" fmla="*/ 316 w 700"/>
                  <a:gd name="T15" fmla="*/ 515 h 683"/>
                  <a:gd name="T16" fmla="*/ 700 w 700"/>
                  <a:gd name="T17" fmla="*/ 307 h 683"/>
                  <a:gd name="T18" fmla="*/ 501 w 700"/>
                  <a:gd name="T19" fmla="*/ 68 h 683"/>
                  <a:gd name="T20" fmla="*/ 406 w 700"/>
                  <a:gd name="T21" fmla="*/ 9 h 683"/>
                  <a:gd name="T22" fmla="*/ 402 w 700"/>
                  <a:gd name="T23" fmla="*/ 5 h 683"/>
                  <a:gd name="T24" fmla="*/ 619 w 700"/>
                  <a:gd name="T25" fmla="*/ 68 h 683"/>
                  <a:gd name="T26" fmla="*/ 637 w 700"/>
                  <a:gd name="T27" fmla="*/ 118 h 683"/>
                  <a:gd name="T28" fmla="*/ 641 w 700"/>
                  <a:gd name="T29" fmla="*/ 181 h 683"/>
                  <a:gd name="T30" fmla="*/ 664 w 700"/>
                  <a:gd name="T31" fmla="*/ 208 h 683"/>
                  <a:gd name="T32" fmla="*/ 673 w 700"/>
                  <a:gd name="T33" fmla="*/ 249 h 683"/>
                  <a:gd name="T34" fmla="*/ 682 w 700"/>
                  <a:gd name="T35" fmla="*/ 294 h 683"/>
                  <a:gd name="T36" fmla="*/ 668 w 700"/>
                  <a:gd name="T37" fmla="*/ 375 h 683"/>
                  <a:gd name="T38" fmla="*/ 596 w 700"/>
                  <a:gd name="T39" fmla="*/ 470 h 683"/>
                  <a:gd name="T40" fmla="*/ 564 w 700"/>
                  <a:gd name="T41" fmla="*/ 497 h 683"/>
                  <a:gd name="T42" fmla="*/ 519 w 700"/>
                  <a:gd name="T43" fmla="*/ 534 h 683"/>
                  <a:gd name="T44" fmla="*/ 429 w 700"/>
                  <a:gd name="T45" fmla="*/ 583 h 683"/>
                  <a:gd name="T46" fmla="*/ 415 w 700"/>
                  <a:gd name="T47" fmla="*/ 583 h 683"/>
                  <a:gd name="T48" fmla="*/ 406 w 700"/>
                  <a:gd name="T49" fmla="*/ 570 h 683"/>
                  <a:gd name="T50" fmla="*/ 361 w 700"/>
                  <a:gd name="T51" fmla="*/ 570 h 683"/>
                  <a:gd name="T52" fmla="*/ 361 w 700"/>
                  <a:gd name="T53" fmla="*/ 511 h 683"/>
                  <a:gd name="T54" fmla="*/ 361 w 700"/>
                  <a:gd name="T55" fmla="*/ 493 h 683"/>
                  <a:gd name="T56" fmla="*/ 348 w 700"/>
                  <a:gd name="T57" fmla="*/ 488 h 683"/>
                  <a:gd name="T58" fmla="*/ 348 w 700"/>
                  <a:gd name="T59" fmla="*/ 470 h 683"/>
                  <a:gd name="T60" fmla="*/ 311 w 700"/>
                  <a:gd name="T61" fmla="*/ 488 h 683"/>
                  <a:gd name="T62" fmla="*/ 316 w 700"/>
                  <a:gd name="T63" fmla="*/ 448 h 683"/>
                  <a:gd name="T64" fmla="*/ 244 w 700"/>
                  <a:gd name="T65" fmla="*/ 421 h 683"/>
                  <a:gd name="T66" fmla="*/ 131 w 700"/>
                  <a:gd name="T67" fmla="*/ 461 h 683"/>
                  <a:gd name="T68" fmla="*/ 36 w 700"/>
                  <a:gd name="T69" fmla="*/ 479 h 683"/>
                  <a:gd name="T70" fmla="*/ 22 w 700"/>
                  <a:gd name="T71" fmla="*/ 434 h 683"/>
                  <a:gd name="T72" fmla="*/ 36 w 700"/>
                  <a:gd name="T73" fmla="*/ 335 h 683"/>
                  <a:gd name="T74" fmla="*/ 40 w 700"/>
                  <a:gd name="T75" fmla="*/ 298 h 683"/>
                  <a:gd name="T76" fmla="*/ 54 w 700"/>
                  <a:gd name="T77" fmla="*/ 294 h 683"/>
                  <a:gd name="T78" fmla="*/ 77 w 700"/>
                  <a:gd name="T79" fmla="*/ 213 h 683"/>
                  <a:gd name="T80" fmla="*/ 135 w 700"/>
                  <a:gd name="T81" fmla="*/ 190 h 683"/>
                  <a:gd name="T82" fmla="*/ 226 w 700"/>
                  <a:gd name="T83" fmla="*/ 149 h 683"/>
                  <a:gd name="T84" fmla="*/ 257 w 700"/>
                  <a:gd name="T85" fmla="*/ 127 h 683"/>
                  <a:gd name="T86" fmla="*/ 262 w 700"/>
                  <a:gd name="T87" fmla="*/ 109 h 683"/>
                  <a:gd name="T88" fmla="*/ 280 w 700"/>
                  <a:gd name="T89" fmla="*/ 104 h 683"/>
                  <a:gd name="T90" fmla="*/ 293 w 700"/>
                  <a:gd name="T91" fmla="*/ 90 h 683"/>
                  <a:gd name="T92" fmla="*/ 298 w 700"/>
                  <a:gd name="T93" fmla="*/ 72 h 683"/>
                  <a:gd name="T94" fmla="*/ 316 w 700"/>
                  <a:gd name="T95" fmla="*/ 68 h 683"/>
                  <a:gd name="T96" fmla="*/ 339 w 700"/>
                  <a:gd name="T97" fmla="*/ 59 h 683"/>
                  <a:gd name="T98" fmla="*/ 352 w 700"/>
                  <a:gd name="T99" fmla="*/ 77 h 683"/>
                  <a:gd name="T100" fmla="*/ 379 w 700"/>
                  <a:gd name="T101" fmla="*/ 77 h 683"/>
                  <a:gd name="T102" fmla="*/ 393 w 700"/>
                  <a:gd name="T103" fmla="*/ 41 h 683"/>
                  <a:gd name="T104" fmla="*/ 415 w 700"/>
                  <a:gd name="T105" fmla="*/ 23 h 683"/>
                  <a:gd name="T106" fmla="*/ 433 w 700"/>
                  <a:gd name="T107" fmla="*/ 9 h 683"/>
                  <a:gd name="T108" fmla="*/ 451 w 700"/>
                  <a:gd name="T109" fmla="*/ 18 h 683"/>
                  <a:gd name="T110" fmla="*/ 492 w 700"/>
                  <a:gd name="T111" fmla="*/ 23 h 683"/>
                  <a:gd name="T112" fmla="*/ 510 w 700"/>
                  <a:gd name="T113" fmla="*/ 32 h 683"/>
                  <a:gd name="T114" fmla="*/ 474 w 700"/>
                  <a:gd name="T115" fmla="*/ 86 h 683"/>
                  <a:gd name="T116" fmla="*/ 506 w 700"/>
                  <a:gd name="T117" fmla="*/ 118 h 683"/>
                  <a:gd name="T118" fmla="*/ 564 w 700"/>
                  <a:gd name="T119" fmla="*/ 122 h 683"/>
                  <a:gd name="T120" fmla="*/ 596 w 700"/>
                  <a:gd name="T121" fmla="*/ 41 h 683"/>
                  <a:gd name="T122" fmla="*/ 614 w 700"/>
                  <a:gd name="T123" fmla="*/ 5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0" h="683">
                    <a:moveTo>
                      <a:pt x="379" y="624"/>
                    </a:moveTo>
                    <a:lnTo>
                      <a:pt x="379" y="624"/>
                    </a:lnTo>
                    <a:lnTo>
                      <a:pt x="379" y="624"/>
                    </a:lnTo>
                    <a:lnTo>
                      <a:pt x="379" y="624"/>
                    </a:lnTo>
                    <a:lnTo>
                      <a:pt x="379" y="624"/>
                    </a:lnTo>
                    <a:lnTo>
                      <a:pt x="379" y="624"/>
                    </a:lnTo>
                    <a:lnTo>
                      <a:pt x="384" y="624"/>
                    </a:lnTo>
                    <a:lnTo>
                      <a:pt x="384" y="624"/>
                    </a:lnTo>
                    <a:lnTo>
                      <a:pt x="384" y="628"/>
                    </a:lnTo>
                    <a:lnTo>
                      <a:pt x="384" y="628"/>
                    </a:lnTo>
                    <a:lnTo>
                      <a:pt x="384" y="628"/>
                    </a:lnTo>
                    <a:lnTo>
                      <a:pt x="384" y="628"/>
                    </a:lnTo>
                    <a:lnTo>
                      <a:pt x="384" y="628"/>
                    </a:lnTo>
                    <a:lnTo>
                      <a:pt x="384" y="628"/>
                    </a:lnTo>
                    <a:lnTo>
                      <a:pt x="388" y="633"/>
                    </a:lnTo>
                    <a:lnTo>
                      <a:pt x="388" y="633"/>
                    </a:lnTo>
                    <a:lnTo>
                      <a:pt x="393" y="633"/>
                    </a:lnTo>
                    <a:lnTo>
                      <a:pt x="397" y="633"/>
                    </a:lnTo>
                    <a:lnTo>
                      <a:pt x="397" y="633"/>
                    </a:lnTo>
                    <a:lnTo>
                      <a:pt x="397" y="633"/>
                    </a:lnTo>
                    <a:lnTo>
                      <a:pt x="397" y="633"/>
                    </a:lnTo>
                    <a:lnTo>
                      <a:pt x="397" y="633"/>
                    </a:lnTo>
                    <a:lnTo>
                      <a:pt x="397" y="633"/>
                    </a:lnTo>
                    <a:lnTo>
                      <a:pt x="402" y="633"/>
                    </a:lnTo>
                    <a:lnTo>
                      <a:pt x="402" y="633"/>
                    </a:lnTo>
                    <a:lnTo>
                      <a:pt x="402" y="633"/>
                    </a:lnTo>
                    <a:lnTo>
                      <a:pt x="406" y="633"/>
                    </a:lnTo>
                    <a:lnTo>
                      <a:pt x="406" y="633"/>
                    </a:lnTo>
                    <a:lnTo>
                      <a:pt x="406" y="633"/>
                    </a:lnTo>
                    <a:lnTo>
                      <a:pt x="406" y="633"/>
                    </a:lnTo>
                    <a:lnTo>
                      <a:pt x="411" y="633"/>
                    </a:lnTo>
                    <a:lnTo>
                      <a:pt x="411" y="633"/>
                    </a:lnTo>
                    <a:lnTo>
                      <a:pt x="411" y="628"/>
                    </a:lnTo>
                    <a:lnTo>
                      <a:pt x="415" y="628"/>
                    </a:lnTo>
                    <a:lnTo>
                      <a:pt x="415" y="628"/>
                    </a:lnTo>
                    <a:lnTo>
                      <a:pt x="415" y="628"/>
                    </a:lnTo>
                    <a:lnTo>
                      <a:pt x="420" y="628"/>
                    </a:lnTo>
                    <a:lnTo>
                      <a:pt x="420" y="628"/>
                    </a:lnTo>
                    <a:lnTo>
                      <a:pt x="420" y="628"/>
                    </a:lnTo>
                    <a:lnTo>
                      <a:pt x="420" y="633"/>
                    </a:lnTo>
                    <a:lnTo>
                      <a:pt x="420" y="638"/>
                    </a:lnTo>
                    <a:lnTo>
                      <a:pt x="420" y="638"/>
                    </a:lnTo>
                    <a:lnTo>
                      <a:pt x="415" y="638"/>
                    </a:lnTo>
                    <a:lnTo>
                      <a:pt x="415" y="642"/>
                    </a:lnTo>
                    <a:lnTo>
                      <a:pt x="415" y="642"/>
                    </a:lnTo>
                    <a:lnTo>
                      <a:pt x="411" y="642"/>
                    </a:lnTo>
                    <a:lnTo>
                      <a:pt x="411" y="647"/>
                    </a:lnTo>
                    <a:lnTo>
                      <a:pt x="406" y="651"/>
                    </a:lnTo>
                    <a:lnTo>
                      <a:pt x="406" y="651"/>
                    </a:lnTo>
                    <a:lnTo>
                      <a:pt x="406" y="651"/>
                    </a:lnTo>
                    <a:lnTo>
                      <a:pt x="406" y="656"/>
                    </a:lnTo>
                    <a:lnTo>
                      <a:pt x="406" y="656"/>
                    </a:lnTo>
                    <a:lnTo>
                      <a:pt x="406" y="656"/>
                    </a:lnTo>
                    <a:lnTo>
                      <a:pt x="402" y="656"/>
                    </a:lnTo>
                    <a:lnTo>
                      <a:pt x="402" y="656"/>
                    </a:lnTo>
                    <a:lnTo>
                      <a:pt x="402" y="660"/>
                    </a:lnTo>
                    <a:lnTo>
                      <a:pt x="402" y="660"/>
                    </a:lnTo>
                    <a:lnTo>
                      <a:pt x="402" y="656"/>
                    </a:lnTo>
                    <a:lnTo>
                      <a:pt x="402" y="656"/>
                    </a:lnTo>
                    <a:lnTo>
                      <a:pt x="402" y="656"/>
                    </a:lnTo>
                    <a:lnTo>
                      <a:pt x="402" y="656"/>
                    </a:lnTo>
                    <a:lnTo>
                      <a:pt x="402" y="656"/>
                    </a:lnTo>
                    <a:lnTo>
                      <a:pt x="402" y="656"/>
                    </a:lnTo>
                    <a:lnTo>
                      <a:pt x="406" y="651"/>
                    </a:lnTo>
                    <a:lnTo>
                      <a:pt x="406" y="651"/>
                    </a:lnTo>
                    <a:lnTo>
                      <a:pt x="402" y="651"/>
                    </a:lnTo>
                    <a:lnTo>
                      <a:pt x="402" y="656"/>
                    </a:lnTo>
                    <a:lnTo>
                      <a:pt x="402" y="656"/>
                    </a:lnTo>
                    <a:lnTo>
                      <a:pt x="402" y="656"/>
                    </a:lnTo>
                    <a:lnTo>
                      <a:pt x="397" y="656"/>
                    </a:lnTo>
                    <a:lnTo>
                      <a:pt x="397" y="656"/>
                    </a:lnTo>
                    <a:lnTo>
                      <a:pt x="397" y="660"/>
                    </a:lnTo>
                    <a:lnTo>
                      <a:pt x="393" y="660"/>
                    </a:lnTo>
                    <a:lnTo>
                      <a:pt x="393" y="665"/>
                    </a:lnTo>
                    <a:lnTo>
                      <a:pt x="393" y="665"/>
                    </a:lnTo>
                    <a:lnTo>
                      <a:pt x="388" y="665"/>
                    </a:lnTo>
                    <a:lnTo>
                      <a:pt x="388" y="669"/>
                    </a:lnTo>
                    <a:lnTo>
                      <a:pt x="384" y="674"/>
                    </a:lnTo>
                    <a:lnTo>
                      <a:pt x="384" y="674"/>
                    </a:lnTo>
                    <a:lnTo>
                      <a:pt x="384" y="674"/>
                    </a:lnTo>
                    <a:lnTo>
                      <a:pt x="379" y="674"/>
                    </a:lnTo>
                    <a:lnTo>
                      <a:pt x="379" y="678"/>
                    </a:lnTo>
                    <a:lnTo>
                      <a:pt x="379" y="674"/>
                    </a:lnTo>
                    <a:lnTo>
                      <a:pt x="379" y="674"/>
                    </a:lnTo>
                    <a:lnTo>
                      <a:pt x="379" y="674"/>
                    </a:lnTo>
                    <a:lnTo>
                      <a:pt x="384" y="674"/>
                    </a:lnTo>
                    <a:lnTo>
                      <a:pt x="384" y="674"/>
                    </a:lnTo>
                    <a:lnTo>
                      <a:pt x="384" y="669"/>
                    </a:lnTo>
                    <a:lnTo>
                      <a:pt x="384" y="669"/>
                    </a:lnTo>
                    <a:lnTo>
                      <a:pt x="384" y="669"/>
                    </a:lnTo>
                    <a:lnTo>
                      <a:pt x="384" y="669"/>
                    </a:lnTo>
                    <a:lnTo>
                      <a:pt x="379" y="669"/>
                    </a:lnTo>
                    <a:lnTo>
                      <a:pt x="379" y="669"/>
                    </a:lnTo>
                    <a:lnTo>
                      <a:pt x="379" y="674"/>
                    </a:lnTo>
                    <a:lnTo>
                      <a:pt x="379" y="674"/>
                    </a:lnTo>
                    <a:lnTo>
                      <a:pt x="379" y="669"/>
                    </a:lnTo>
                    <a:lnTo>
                      <a:pt x="379" y="669"/>
                    </a:lnTo>
                    <a:lnTo>
                      <a:pt x="379" y="669"/>
                    </a:lnTo>
                    <a:lnTo>
                      <a:pt x="379" y="669"/>
                    </a:lnTo>
                    <a:lnTo>
                      <a:pt x="375" y="669"/>
                    </a:lnTo>
                    <a:lnTo>
                      <a:pt x="375" y="674"/>
                    </a:lnTo>
                    <a:lnTo>
                      <a:pt x="375" y="674"/>
                    </a:lnTo>
                    <a:lnTo>
                      <a:pt x="375" y="674"/>
                    </a:lnTo>
                    <a:lnTo>
                      <a:pt x="375" y="674"/>
                    </a:lnTo>
                    <a:lnTo>
                      <a:pt x="370" y="674"/>
                    </a:lnTo>
                    <a:lnTo>
                      <a:pt x="370" y="678"/>
                    </a:lnTo>
                    <a:lnTo>
                      <a:pt x="370" y="674"/>
                    </a:lnTo>
                    <a:lnTo>
                      <a:pt x="370" y="674"/>
                    </a:lnTo>
                    <a:lnTo>
                      <a:pt x="366" y="674"/>
                    </a:lnTo>
                    <a:lnTo>
                      <a:pt x="370" y="678"/>
                    </a:lnTo>
                    <a:lnTo>
                      <a:pt x="366" y="678"/>
                    </a:lnTo>
                    <a:lnTo>
                      <a:pt x="366" y="678"/>
                    </a:lnTo>
                    <a:lnTo>
                      <a:pt x="361" y="683"/>
                    </a:lnTo>
                    <a:lnTo>
                      <a:pt x="361" y="683"/>
                    </a:lnTo>
                    <a:lnTo>
                      <a:pt x="361" y="683"/>
                    </a:lnTo>
                    <a:lnTo>
                      <a:pt x="357" y="683"/>
                    </a:lnTo>
                    <a:lnTo>
                      <a:pt x="357" y="678"/>
                    </a:lnTo>
                    <a:lnTo>
                      <a:pt x="357" y="678"/>
                    </a:lnTo>
                    <a:lnTo>
                      <a:pt x="352" y="678"/>
                    </a:lnTo>
                    <a:lnTo>
                      <a:pt x="348" y="678"/>
                    </a:lnTo>
                    <a:lnTo>
                      <a:pt x="352" y="678"/>
                    </a:lnTo>
                    <a:lnTo>
                      <a:pt x="352" y="678"/>
                    </a:lnTo>
                    <a:lnTo>
                      <a:pt x="352" y="678"/>
                    </a:lnTo>
                    <a:lnTo>
                      <a:pt x="352" y="678"/>
                    </a:lnTo>
                    <a:lnTo>
                      <a:pt x="357" y="678"/>
                    </a:lnTo>
                    <a:lnTo>
                      <a:pt x="357" y="674"/>
                    </a:lnTo>
                    <a:lnTo>
                      <a:pt x="357" y="674"/>
                    </a:lnTo>
                    <a:lnTo>
                      <a:pt x="352" y="674"/>
                    </a:lnTo>
                    <a:lnTo>
                      <a:pt x="352" y="674"/>
                    </a:lnTo>
                    <a:lnTo>
                      <a:pt x="352" y="674"/>
                    </a:lnTo>
                    <a:lnTo>
                      <a:pt x="352" y="674"/>
                    </a:lnTo>
                    <a:lnTo>
                      <a:pt x="352" y="669"/>
                    </a:lnTo>
                    <a:lnTo>
                      <a:pt x="352" y="669"/>
                    </a:lnTo>
                    <a:lnTo>
                      <a:pt x="352" y="669"/>
                    </a:lnTo>
                    <a:lnTo>
                      <a:pt x="352" y="669"/>
                    </a:lnTo>
                    <a:lnTo>
                      <a:pt x="352" y="669"/>
                    </a:lnTo>
                    <a:lnTo>
                      <a:pt x="352" y="660"/>
                    </a:lnTo>
                    <a:lnTo>
                      <a:pt x="357" y="656"/>
                    </a:lnTo>
                    <a:lnTo>
                      <a:pt x="357" y="651"/>
                    </a:lnTo>
                    <a:lnTo>
                      <a:pt x="357" y="656"/>
                    </a:lnTo>
                    <a:lnTo>
                      <a:pt x="357" y="656"/>
                    </a:lnTo>
                    <a:lnTo>
                      <a:pt x="357" y="660"/>
                    </a:lnTo>
                    <a:lnTo>
                      <a:pt x="361" y="656"/>
                    </a:lnTo>
                    <a:lnTo>
                      <a:pt x="361" y="656"/>
                    </a:lnTo>
                    <a:lnTo>
                      <a:pt x="361" y="651"/>
                    </a:lnTo>
                    <a:lnTo>
                      <a:pt x="361" y="651"/>
                    </a:lnTo>
                    <a:lnTo>
                      <a:pt x="361" y="651"/>
                    </a:lnTo>
                    <a:lnTo>
                      <a:pt x="361" y="651"/>
                    </a:lnTo>
                    <a:lnTo>
                      <a:pt x="357" y="651"/>
                    </a:lnTo>
                    <a:lnTo>
                      <a:pt x="361" y="651"/>
                    </a:lnTo>
                    <a:lnTo>
                      <a:pt x="361" y="647"/>
                    </a:lnTo>
                    <a:lnTo>
                      <a:pt x="361" y="647"/>
                    </a:lnTo>
                    <a:lnTo>
                      <a:pt x="361" y="642"/>
                    </a:lnTo>
                    <a:lnTo>
                      <a:pt x="366" y="638"/>
                    </a:lnTo>
                    <a:lnTo>
                      <a:pt x="366" y="638"/>
                    </a:lnTo>
                    <a:lnTo>
                      <a:pt x="366" y="633"/>
                    </a:lnTo>
                    <a:lnTo>
                      <a:pt x="366" y="633"/>
                    </a:lnTo>
                    <a:lnTo>
                      <a:pt x="366" y="628"/>
                    </a:lnTo>
                    <a:lnTo>
                      <a:pt x="370" y="628"/>
                    </a:lnTo>
                    <a:lnTo>
                      <a:pt x="370" y="624"/>
                    </a:lnTo>
                    <a:lnTo>
                      <a:pt x="375" y="619"/>
                    </a:lnTo>
                    <a:lnTo>
                      <a:pt x="375" y="624"/>
                    </a:lnTo>
                    <a:lnTo>
                      <a:pt x="379" y="624"/>
                    </a:lnTo>
                    <a:moveTo>
                      <a:pt x="334" y="511"/>
                    </a:moveTo>
                    <a:lnTo>
                      <a:pt x="334" y="511"/>
                    </a:lnTo>
                    <a:lnTo>
                      <a:pt x="339" y="515"/>
                    </a:lnTo>
                    <a:lnTo>
                      <a:pt x="339" y="515"/>
                    </a:lnTo>
                    <a:lnTo>
                      <a:pt x="339" y="515"/>
                    </a:lnTo>
                    <a:lnTo>
                      <a:pt x="339" y="515"/>
                    </a:lnTo>
                    <a:lnTo>
                      <a:pt x="339" y="515"/>
                    </a:lnTo>
                    <a:lnTo>
                      <a:pt x="339" y="515"/>
                    </a:lnTo>
                    <a:lnTo>
                      <a:pt x="334" y="515"/>
                    </a:lnTo>
                    <a:lnTo>
                      <a:pt x="334" y="515"/>
                    </a:lnTo>
                    <a:lnTo>
                      <a:pt x="334" y="515"/>
                    </a:lnTo>
                    <a:lnTo>
                      <a:pt x="330" y="520"/>
                    </a:lnTo>
                    <a:lnTo>
                      <a:pt x="330" y="520"/>
                    </a:lnTo>
                    <a:lnTo>
                      <a:pt x="325" y="520"/>
                    </a:lnTo>
                    <a:lnTo>
                      <a:pt x="325" y="515"/>
                    </a:lnTo>
                    <a:lnTo>
                      <a:pt x="325" y="520"/>
                    </a:lnTo>
                    <a:lnTo>
                      <a:pt x="320" y="520"/>
                    </a:lnTo>
                    <a:lnTo>
                      <a:pt x="320" y="520"/>
                    </a:lnTo>
                    <a:lnTo>
                      <a:pt x="316" y="520"/>
                    </a:lnTo>
                    <a:lnTo>
                      <a:pt x="316" y="515"/>
                    </a:lnTo>
                    <a:lnTo>
                      <a:pt x="316" y="515"/>
                    </a:lnTo>
                    <a:lnTo>
                      <a:pt x="316" y="515"/>
                    </a:lnTo>
                    <a:lnTo>
                      <a:pt x="320" y="511"/>
                    </a:lnTo>
                    <a:lnTo>
                      <a:pt x="325" y="511"/>
                    </a:lnTo>
                    <a:lnTo>
                      <a:pt x="330" y="511"/>
                    </a:lnTo>
                    <a:lnTo>
                      <a:pt x="334" y="511"/>
                    </a:lnTo>
                    <a:lnTo>
                      <a:pt x="334" y="511"/>
                    </a:lnTo>
                    <a:lnTo>
                      <a:pt x="334" y="511"/>
                    </a:lnTo>
                    <a:lnTo>
                      <a:pt x="334" y="511"/>
                    </a:lnTo>
                    <a:lnTo>
                      <a:pt x="334" y="511"/>
                    </a:lnTo>
                    <a:moveTo>
                      <a:pt x="686" y="326"/>
                    </a:moveTo>
                    <a:lnTo>
                      <a:pt x="686" y="326"/>
                    </a:lnTo>
                    <a:lnTo>
                      <a:pt x="686" y="326"/>
                    </a:lnTo>
                    <a:lnTo>
                      <a:pt x="686" y="326"/>
                    </a:lnTo>
                    <a:lnTo>
                      <a:pt x="686" y="321"/>
                    </a:lnTo>
                    <a:lnTo>
                      <a:pt x="691" y="321"/>
                    </a:lnTo>
                    <a:lnTo>
                      <a:pt x="691" y="317"/>
                    </a:lnTo>
                    <a:lnTo>
                      <a:pt x="691" y="317"/>
                    </a:lnTo>
                    <a:lnTo>
                      <a:pt x="691" y="317"/>
                    </a:lnTo>
                    <a:lnTo>
                      <a:pt x="695" y="312"/>
                    </a:lnTo>
                    <a:lnTo>
                      <a:pt x="695" y="312"/>
                    </a:lnTo>
                    <a:lnTo>
                      <a:pt x="700" y="307"/>
                    </a:lnTo>
                    <a:lnTo>
                      <a:pt x="700" y="307"/>
                    </a:lnTo>
                    <a:lnTo>
                      <a:pt x="700" y="307"/>
                    </a:lnTo>
                    <a:lnTo>
                      <a:pt x="700" y="307"/>
                    </a:lnTo>
                    <a:lnTo>
                      <a:pt x="700" y="307"/>
                    </a:lnTo>
                    <a:lnTo>
                      <a:pt x="700" y="303"/>
                    </a:lnTo>
                    <a:lnTo>
                      <a:pt x="700" y="307"/>
                    </a:lnTo>
                    <a:lnTo>
                      <a:pt x="700" y="307"/>
                    </a:lnTo>
                    <a:lnTo>
                      <a:pt x="700" y="312"/>
                    </a:lnTo>
                    <a:lnTo>
                      <a:pt x="700" y="312"/>
                    </a:lnTo>
                    <a:lnTo>
                      <a:pt x="691" y="321"/>
                    </a:lnTo>
                    <a:lnTo>
                      <a:pt x="686" y="326"/>
                    </a:lnTo>
                    <a:lnTo>
                      <a:pt x="686" y="326"/>
                    </a:lnTo>
                    <a:moveTo>
                      <a:pt x="501" y="63"/>
                    </a:moveTo>
                    <a:lnTo>
                      <a:pt x="501" y="63"/>
                    </a:lnTo>
                    <a:lnTo>
                      <a:pt x="501" y="63"/>
                    </a:lnTo>
                    <a:lnTo>
                      <a:pt x="501" y="63"/>
                    </a:lnTo>
                    <a:lnTo>
                      <a:pt x="501" y="59"/>
                    </a:lnTo>
                    <a:lnTo>
                      <a:pt x="501" y="59"/>
                    </a:lnTo>
                    <a:lnTo>
                      <a:pt x="501" y="63"/>
                    </a:lnTo>
                    <a:lnTo>
                      <a:pt x="501" y="63"/>
                    </a:lnTo>
                    <a:lnTo>
                      <a:pt x="501" y="63"/>
                    </a:lnTo>
                    <a:lnTo>
                      <a:pt x="501" y="63"/>
                    </a:lnTo>
                    <a:lnTo>
                      <a:pt x="501" y="63"/>
                    </a:lnTo>
                    <a:lnTo>
                      <a:pt x="501" y="68"/>
                    </a:lnTo>
                    <a:lnTo>
                      <a:pt x="501" y="68"/>
                    </a:lnTo>
                    <a:lnTo>
                      <a:pt x="501" y="68"/>
                    </a:lnTo>
                    <a:lnTo>
                      <a:pt x="501" y="68"/>
                    </a:lnTo>
                    <a:lnTo>
                      <a:pt x="501" y="68"/>
                    </a:lnTo>
                    <a:lnTo>
                      <a:pt x="501" y="68"/>
                    </a:lnTo>
                    <a:lnTo>
                      <a:pt x="501" y="72"/>
                    </a:lnTo>
                    <a:lnTo>
                      <a:pt x="501" y="72"/>
                    </a:lnTo>
                    <a:lnTo>
                      <a:pt x="497" y="72"/>
                    </a:lnTo>
                    <a:lnTo>
                      <a:pt x="497" y="72"/>
                    </a:lnTo>
                    <a:lnTo>
                      <a:pt x="492" y="72"/>
                    </a:lnTo>
                    <a:lnTo>
                      <a:pt x="492" y="68"/>
                    </a:lnTo>
                    <a:lnTo>
                      <a:pt x="492" y="68"/>
                    </a:lnTo>
                    <a:lnTo>
                      <a:pt x="492" y="68"/>
                    </a:lnTo>
                    <a:lnTo>
                      <a:pt x="492" y="68"/>
                    </a:lnTo>
                    <a:lnTo>
                      <a:pt x="492" y="63"/>
                    </a:lnTo>
                    <a:lnTo>
                      <a:pt x="497" y="63"/>
                    </a:lnTo>
                    <a:lnTo>
                      <a:pt x="497" y="59"/>
                    </a:lnTo>
                    <a:lnTo>
                      <a:pt x="497" y="59"/>
                    </a:lnTo>
                    <a:lnTo>
                      <a:pt x="501" y="59"/>
                    </a:lnTo>
                    <a:lnTo>
                      <a:pt x="501" y="59"/>
                    </a:lnTo>
                    <a:lnTo>
                      <a:pt x="501" y="59"/>
                    </a:lnTo>
                    <a:lnTo>
                      <a:pt x="501" y="63"/>
                    </a:lnTo>
                    <a:moveTo>
                      <a:pt x="406" y="9"/>
                    </a:moveTo>
                    <a:lnTo>
                      <a:pt x="406" y="9"/>
                    </a:lnTo>
                    <a:lnTo>
                      <a:pt x="406" y="9"/>
                    </a:lnTo>
                    <a:lnTo>
                      <a:pt x="411" y="5"/>
                    </a:lnTo>
                    <a:lnTo>
                      <a:pt x="411" y="9"/>
                    </a:lnTo>
                    <a:lnTo>
                      <a:pt x="411" y="9"/>
                    </a:lnTo>
                    <a:lnTo>
                      <a:pt x="415" y="5"/>
                    </a:lnTo>
                    <a:lnTo>
                      <a:pt x="415" y="5"/>
                    </a:lnTo>
                    <a:lnTo>
                      <a:pt x="415" y="5"/>
                    </a:lnTo>
                    <a:lnTo>
                      <a:pt x="415" y="5"/>
                    </a:lnTo>
                    <a:lnTo>
                      <a:pt x="420" y="9"/>
                    </a:lnTo>
                    <a:lnTo>
                      <a:pt x="420" y="9"/>
                    </a:lnTo>
                    <a:lnTo>
                      <a:pt x="420" y="9"/>
                    </a:lnTo>
                    <a:lnTo>
                      <a:pt x="420" y="9"/>
                    </a:lnTo>
                    <a:lnTo>
                      <a:pt x="420" y="9"/>
                    </a:lnTo>
                    <a:lnTo>
                      <a:pt x="420" y="14"/>
                    </a:lnTo>
                    <a:lnTo>
                      <a:pt x="415" y="14"/>
                    </a:lnTo>
                    <a:lnTo>
                      <a:pt x="415" y="14"/>
                    </a:lnTo>
                    <a:lnTo>
                      <a:pt x="411" y="18"/>
                    </a:lnTo>
                    <a:lnTo>
                      <a:pt x="406" y="14"/>
                    </a:lnTo>
                    <a:lnTo>
                      <a:pt x="402" y="14"/>
                    </a:lnTo>
                    <a:lnTo>
                      <a:pt x="402" y="9"/>
                    </a:lnTo>
                    <a:lnTo>
                      <a:pt x="402" y="5"/>
                    </a:lnTo>
                    <a:lnTo>
                      <a:pt x="402" y="5"/>
                    </a:lnTo>
                    <a:lnTo>
                      <a:pt x="402" y="5"/>
                    </a:lnTo>
                    <a:lnTo>
                      <a:pt x="402" y="5"/>
                    </a:lnTo>
                    <a:lnTo>
                      <a:pt x="402" y="5"/>
                    </a:lnTo>
                    <a:lnTo>
                      <a:pt x="402" y="5"/>
                    </a:lnTo>
                    <a:lnTo>
                      <a:pt x="406" y="5"/>
                    </a:lnTo>
                    <a:lnTo>
                      <a:pt x="406" y="9"/>
                    </a:lnTo>
                    <a:moveTo>
                      <a:pt x="619" y="27"/>
                    </a:moveTo>
                    <a:lnTo>
                      <a:pt x="619" y="27"/>
                    </a:lnTo>
                    <a:lnTo>
                      <a:pt x="619" y="27"/>
                    </a:lnTo>
                    <a:lnTo>
                      <a:pt x="619" y="32"/>
                    </a:lnTo>
                    <a:lnTo>
                      <a:pt x="619" y="32"/>
                    </a:lnTo>
                    <a:lnTo>
                      <a:pt x="619" y="32"/>
                    </a:lnTo>
                    <a:lnTo>
                      <a:pt x="619" y="36"/>
                    </a:lnTo>
                    <a:lnTo>
                      <a:pt x="619" y="36"/>
                    </a:lnTo>
                    <a:lnTo>
                      <a:pt x="619" y="36"/>
                    </a:lnTo>
                    <a:lnTo>
                      <a:pt x="619" y="41"/>
                    </a:lnTo>
                    <a:lnTo>
                      <a:pt x="619" y="41"/>
                    </a:lnTo>
                    <a:lnTo>
                      <a:pt x="619" y="45"/>
                    </a:lnTo>
                    <a:lnTo>
                      <a:pt x="619" y="50"/>
                    </a:lnTo>
                    <a:lnTo>
                      <a:pt x="619" y="54"/>
                    </a:lnTo>
                    <a:lnTo>
                      <a:pt x="619" y="59"/>
                    </a:lnTo>
                    <a:lnTo>
                      <a:pt x="619" y="63"/>
                    </a:lnTo>
                    <a:lnTo>
                      <a:pt x="619" y="68"/>
                    </a:lnTo>
                    <a:lnTo>
                      <a:pt x="619" y="68"/>
                    </a:lnTo>
                    <a:lnTo>
                      <a:pt x="619" y="72"/>
                    </a:lnTo>
                    <a:lnTo>
                      <a:pt x="619" y="77"/>
                    </a:lnTo>
                    <a:lnTo>
                      <a:pt x="619" y="77"/>
                    </a:lnTo>
                    <a:lnTo>
                      <a:pt x="619" y="81"/>
                    </a:lnTo>
                    <a:lnTo>
                      <a:pt x="623" y="77"/>
                    </a:lnTo>
                    <a:lnTo>
                      <a:pt x="628" y="77"/>
                    </a:lnTo>
                    <a:lnTo>
                      <a:pt x="628" y="77"/>
                    </a:lnTo>
                    <a:lnTo>
                      <a:pt x="632" y="77"/>
                    </a:lnTo>
                    <a:lnTo>
                      <a:pt x="632" y="77"/>
                    </a:lnTo>
                    <a:lnTo>
                      <a:pt x="632" y="81"/>
                    </a:lnTo>
                    <a:lnTo>
                      <a:pt x="637" y="86"/>
                    </a:lnTo>
                    <a:lnTo>
                      <a:pt x="637" y="86"/>
                    </a:lnTo>
                    <a:lnTo>
                      <a:pt x="641" y="90"/>
                    </a:lnTo>
                    <a:lnTo>
                      <a:pt x="641" y="90"/>
                    </a:lnTo>
                    <a:lnTo>
                      <a:pt x="641" y="90"/>
                    </a:lnTo>
                    <a:lnTo>
                      <a:pt x="641" y="95"/>
                    </a:lnTo>
                    <a:lnTo>
                      <a:pt x="641" y="95"/>
                    </a:lnTo>
                    <a:lnTo>
                      <a:pt x="637" y="100"/>
                    </a:lnTo>
                    <a:lnTo>
                      <a:pt x="637" y="104"/>
                    </a:lnTo>
                    <a:lnTo>
                      <a:pt x="637" y="109"/>
                    </a:lnTo>
                    <a:lnTo>
                      <a:pt x="637" y="109"/>
                    </a:lnTo>
                    <a:lnTo>
                      <a:pt x="637" y="113"/>
                    </a:lnTo>
                    <a:lnTo>
                      <a:pt x="637" y="118"/>
                    </a:lnTo>
                    <a:lnTo>
                      <a:pt x="637" y="118"/>
                    </a:lnTo>
                    <a:lnTo>
                      <a:pt x="637" y="122"/>
                    </a:lnTo>
                    <a:lnTo>
                      <a:pt x="637" y="122"/>
                    </a:lnTo>
                    <a:lnTo>
                      <a:pt x="637" y="127"/>
                    </a:lnTo>
                    <a:lnTo>
                      <a:pt x="637" y="127"/>
                    </a:lnTo>
                    <a:lnTo>
                      <a:pt x="637" y="131"/>
                    </a:lnTo>
                    <a:lnTo>
                      <a:pt x="637" y="131"/>
                    </a:lnTo>
                    <a:lnTo>
                      <a:pt x="641" y="131"/>
                    </a:lnTo>
                    <a:lnTo>
                      <a:pt x="641" y="136"/>
                    </a:lnTo>
                    <a:lnTo>
                      <a:pt x="641" y="145"/>
                    </a:lnTo>
                    <a:lnTo>
                      <a:pt x="641" y="149"/>
                    </a:lnTo>
                    <a:lnTo>
                      <a:pt x="637" y="154"/>
                    </a:lnTo>
                    <a:lnTo>
                      <a:pt x="632" y="158"/>
                    </a:lnTo>
                    <a:lnTo>
                      <a:pt x="632" y="163"/>
                    </a:lnTo>
                    <a:lnTo>
                      <a:pt x="637" y="167"/>
                    </a:lnTo>
                    <a:lnTo>
                      <a:pt x="637" y="167"/>
                    </a:lnTo>
                    <a:lnTo>
                      <a:pt x="637" y="172"/>
                    </a:lnTo>
                    <a:lnTo>
                      <a:pt x="632" y="172"/>
                    </a:lnTo>
                    <a:lnTo>
                      <a:pt x="637" y="176"/>
                    </a:lnTo>
                    <a:lnTo>
                      <a:pt x="637" y="181"/>
                    </a:lnTo>
                    <a:lnTo>
                      <a:pt x="637" y="181"/>
                    </a:lnTo>
                    <a:lnTo>
                      <a:pt x="637" y="181"/>
                    </a:lnTo>
                    <a:lnTo>
                      <a:pt x="641" y="181"/>
                    </a:lnTo>
                    <a:lnTo>
                      <a:pt x="641" y="181"/>
                    </a:lnTo>
                    <a:lnTo>
                      <a:pt x="646" y="185"/>
                    </a:lnTo>
                    <a:lnTo>
                      <a:pt x="646" y="185"/>
                    </a:lnTo>
                    <a:lnTo>
                      <a:pt x="646" y="185"/>
                    </a:lnTo>
                    <a:lnTo>
                      <a:pt x="646" y="185"/>
                    </a:lnTo>
                    <a:lnTo>
                      <a:pt x="650" y="185"/>
                    </a:lnTo>
                    <a:lnTo>
                      <a:pt x="650" y="185"/>
                    </a:lnTo>
                    <a:lnTo>
                      <a:pt x="650" y="190"/>
                    </a:lnTo>
                    <a:lnTo>
                      <a:pt x="650" y="190"/>
                    </a:lnTo>
                    <a:lnTo>
                      <a:pt x="650" y="194"/>
                    </a:lnTo>
                    <a:lnTo>
                      <a:pt x="655" y="194"/>
                    </a:lnTo>
                    <a:lnTo>
                      <a:pt x="655" y="199"/>
                    </a:lnTo>
                    <a:lnTo>
                      <a:pt x="655" y="199"/>
                    </a:lnTo>
                    <a:lnTo>
                      <a:pt x="655" y="199"/>
                    </a:lnTo>
                    <a:lnTo>
                      <a:pt x="659" y="199"/>
                    </a:lnTo>
                    <a:lnTo>
                      <a:pt x="659" y="203"/>
                    </a:lnTo>
                    <a:lnTo>
                      <a:pt x="664" y="203"/>
                    </a:lnTo>
                    <a:lnTo>
                      <a:pt x="664" y="203"/>
                    </a:lnTo>
                    <a:lnTo>
                      <a:pt x="664" y="208"/>
                    </a:lnTo>
                    <a:lnTo>
                      <a:pt x="664" y="208"/>
                    </a:lnTo>
                    <a:lnTo>
                      <a:pt x="664" y="213"/>
                    </a:lnTo>
                    <a:lnTo>
                      <a:pt x="664" y="213"/>
                    </a:lnTo>
                    <a:lnTo>
                      <a:pt x="664" y="208"/>
                    </a:lnTo>
                    <a:lnTo>
                      <a:pt x="659" y="213"/>
                    </a:lnTo>
                    <a:lnTo>
                      <a:pt x="664" y="217"/>
                    </a:lnTo>
                    <a:lnTo>
                      <a:pt x="664" y="217"/>
                    </a:lnTo>
                    <a:lnTo>
                      <a:pt x="664" y="222"/>
                    </a:lnTo>
                    <a:lnTo>
                      <a:pt x="664" y="226"/>
                    </a:lnTo>
                    <a:lnTo>
                      <a:pt x="664" y="226"/>
                    </a:lnTo>
                    <a:lnTo>
                      <a:pt x="664" y="226"/>
                    </a:lnTo>
                    <a:lnTo>
                      <a:pt x="664" y="231"/>
                    </a:lnTo>
                    <a:lnTo>
                      <a:pt x="668" y="235"/>
                    </a:lnTo>
                    <a:lnTo>
                      <a:pt x="664" y="240"/>
                    </a:lnTo>
                    <a:lnTo>
                      <a:pt x="664" y="244"/>
                    </a:lnTo>
                    <a:lnTo>
                      <a:pt x="664" y="249"/>
                    </a:lnTo>
                    <a:lnTo>
                      <a:pt x="664" y="249"/>
                    </a:lnTo>
                    <a:lnTo>
                      <a:pt x="664" y="253"/>
                    </a:lnTo>
                    <a:lnTo>
                      <a:pt x="664" y="253"/>
                    </a:lnTo>
                    <a:lnTo>
                      <a:pt x="664" y="253"/>
                    </a:lnTo>
                    <a:lnTo>
                      <a:pt x="668" y="253"/>
                    </a:lnTo>
                    <a:lnTo>
                      <a:pt x="668" y="253"/>
                    </a:lnTo>
                    <a:lnTo>
                      <a:pt x="668" y="253"/>
                    </a:lnTo>
                    <a:lnTo>
                      <a:pt x="668" y="249"/>
                    </a:lnTo>
                    <a:lnTo>
                      <a:pt x="668" y="249"/>
                    </a:lnTo>
                    <a:lnTo>
                      <a:pt x="673" y="249"/>
                    </a:lnTo>
                    <a:lnTo>
                      <a:pt x="673" y="249"/>
                    </a:lnTo>
                    <a:lnTo>
                      <a:pt x="673" y="249"/>
                    </a:lnTo>
                    <a:lnTo>
                      <a:pt x="673" y="253"/>
                    </a:lnTo>
                    <a:lnTo>
                      <a:pt x="673" y="253"/>
                    </a:lnTo>
                    <a:lnTo>
                      <a:pt x="677" y="258"/>
                    </a:lnTo>
                    <a:lnTo>
                      <a:pt x="677" y="258"/>
                    </a:lnTo>
                    <a:lnTo>
                      <a:pt x="677" y="253"/>
                    </a:lnTo>
                    <a:lnTo>
                      <a:pt x="677" y="253"/>
                    </a:lnTo>
                    <a:lnTo>
                      <a:pt x="677" y="253"/>
                    </a:lnTo>
                    <a:lnTo>
                      <a:pt x="677" y="253"/>
                    </a:lnTo>
                    <a:lnTo>
                      <a:pt x="677" y="258"/>
                    </a:lnTo>
                    <a:lnTo>
                      <a:pt x="677" y="262"/>
                    </a:lnTo>
                    <a:lnTo>
                      <a:pt x="673" y="271"/>
                    </a:lnTo>
                    <a:lnTo>
                      <a:pt x="673" y="276"/>
                    </a:lnTo>
                    <a:lnTo>
                      <a:pt x="673" y="276"/>
                    </a:lnTo>
                    <a:lnTo>
                      <a:pt x="673" y="280"/>
                    </a:lnTo>
                    <a:lnTo>
                      <a:pt x="673" y="280"/>
                    </a:lnTo>
                    <a:lnTo>
                      <a:pt x="673" y="285"/>
                    </a:lnTo>
                    <a:lnTo>
                      <a:pt x="677" y="285"/>
                    </a:lnTo>
                    <a:lnTo>
                      <a:pt x="677" y="289"/>
                    </a:lnTo>
                    <a:lnTo>
                      <a:pt x="682" y="289"/>
                    </a:lnTo>
                    <a:lnTo>
                      <a:pt x="682" y="289"/>
                    </a:lnTo>
                    <a:lnTo>
                      <a:pt x="682" y="289"/>
                    </a:lnTo>
                    <a:lnTo>
                      <a:pt x="682" y="294"/>
                    </a:lnTo>
                    <a:lnTo>
                      <a:pt x="682" y="298"/>
                    </a:lnTo>
                    <a:lnTo>
                      <a:pt x="682" y="303"/>
                    </a:lnTo>
                    <a:lnTo>
                      <a:pt x="686" y="303"/>
                    </a:lnTo>
                    <a:lnTo>
                      <a:pt x="686" y="303"/>
                    </a:lnTo>
                    <a:lnTo>
                      <a:pt x="686" y="307"/>
                    </a:lnTo>
                    <a:lnTo>
                      <a:pt x="686" y="307"/>
                    </a:lnTo>
                    <a:lnTo>
                      <a:pt x="686" y="307"/>
                    </a:lnTo>
                    <a:lnTo>
                      <a:pt x="686" y="312"/>
                    </a:lnTo>
                    <a:lnTo>
                      <a:pt x="686" y="317"/>
                    </a:lnTo>
                    <a:lnTo>
                      <a:pt x="686" y="317"/>
                    </a:lnTo>
                    <a:lnTo>
                      <a:pt x="686" y="321"/>
                    </a:lnTo>
                    <a:lnTo>
                      <a:pt x="686" y="326"/>
                    </a:lnTo>
                    <a:lnTo>
                      <a:pt x="686" y="326"/>
                    </a:lnTo>
                    <a:lnTo>
                      <a:pt x="686" y="330"/>
                    </a:lnTo>
                    <a:lnTo>
                      <a:pt x="686" y="330"/>
                    </a:lnTo>
                    <a:lnTo>
                      <a:pt x="686" y="330"/>
                    </a:lnTo>
                    <a:lnTo>
                      <a:pt x="682" y="339"/>
                    </a:lnTo>
                    <a:lnTo>
                      <a:pt x="677" y="353"/>
                    </a:lnTo>
                    <a:lnTo>
                      <a:pt x="673" y="357"/>
                    </a:lnTo>
                    <a:lnTo>
                      <a:pt x="673" y="362"/>
                    </a:lnTo>
                    <a:lnTo>
                      <a:pt x="673" y="371"/>
                    </a:lnTo>
                    <a:lnTo>
                      <a:pt x="668" y="371"/>
                    </a:lnTo>
                    <a:lnTo>
                      <a:pt x="668" y="375"/>
                    </a:lnTo>
                    <a:lnTo>
                      <a:pt x="668" y="380"/>
                    </a:lnTo>
                    <a:lnTo>
                      <a:pt x="664" y="384"/>
                    </a:lnTo>
                    <a:lnTo>
                      <a:pt x="664" y="389"/>
                    </a:lnTo>
                    <a:lnTo>
                      <a:pt x="664" y="393"/>
                    </a:lnTo>
                    <a:lnTo>
                      <a:pt x="659" y="398"/>
                    </a:lnTo>
                    <a:lnTo>
                      <a:pt x="655" y="402"/>
                    </a:lnTo>
                    <a:lnTo>
                      <a:pt x="650" y="407"/>
                    </a:lnTo>
                    <a:lnTo>
                      <a:pt x="646" y="411"/>
                    </a:lnTo>
                    <a:lnTo>
                      <a:pt x="641" y="416"/>
                    </a:lnTo>
                    <a:lnTo>
                      <a:pt x="641" y="421"/>
                    </a:lnTo>
                    <a:lnTo>
                      <a:pt x="632" y="425"/>
                    </a:lnTo>
                    <a:lnTo>
                      <a:pt x="632" y="430"/>
                    </a:lnTo>
                    <a:lnTo>
                      <a:pt x="628" y="434"/>
                    </a:lnTo>
                    <a:lnTo>
                      <a:pt x="628" y="439"/>
                    </a:lnTo>
                    <a:lnTo>
                      <a:pt x="623" y="439"/>
                    </a:lnTo>
                    <a:lnTo>
                      <a:pt x="623" y="443"/>
                    </a:lnTo>
                    <a:lnTo>
                      <a:pt x="614" y="452"/>
                    </a:lnTo>
                    <a:lnTo>
                      <a:pt x="610" y="457"/>
                    </a:lnTo>
                    <a:lnTo>
                      <a:pt x="605" y="461"/>
                    </a:lnTo>
                    <a:lnTo>
                      <a:pt x="605" y="461"/>
                    </a:lnTo>
                    <a:lnTo>
                      <a:pt x="601" y="466"/>
                    </a:lnTo>
                    <a:lnTo>
                      <a:pt x="601" y="466"/>
                    </a:lnTo>
                    <a:lnTo>
                      <a:pt x="596" y="470"/>
                    </a:lnTo>
                    <a:lnTo>
                      <a:pt x="596" y="470"/>
                    </a:lnTo>
                    <a:lnTo>
                      <a:pt x="596" y="470"/>
                    </a:lnTo>
                    <a:lnTo>
                      <a:pt x="592" y="470"/>
                    </a:lnTo>
                    <a:lnTo>
                      <a:pt x="596" y="470"/>
                    </a:lnTo>
                    <a:lnTo>
                      <a:pt x="592" y="470"/>
                    </a:lnTo>
                    <a:lnTo>
                      <a:pt x="587" y="470"/>
                    </a:lnTo>
                    <a:lnTo>
                      <a:pt x="587" y="475"/>
                    </a:lnTo>
                    <a:lnTo>
                      <a:pt x="583" y="479"/>
                    </a:lnTo>
                    <a:lnTo>
                      <a:pt x="578" y="479"/>
                    </a:lnTo>
                    <a:lnTo>
                      <a:pt x="578" y="484"/>
                    </a:lnTo>
                    <a:lnTo>
                      <a:pt x="573" y="484"/>
                    </a:lnTo>
                    <a:lnTo>
                      <a:pt x="573" y="484"/>
                    </a:lnTo>
                    <a:lnTo>
                      <a:pt x="573" y="488"/>
                    </a:lnTo>
                    <a:lnTo>
                      <a:pt x="569" y="488"/>
                    </a:lnTo>
                    <a:lnTo>
                      <a:pt x="569" y="488"/>
                    </a:lnTo>
                    <a:lnTo>
                      <a:pt x="569" y="488"/>
                    </a:lnTo>
                    <a:lnTo>
                      <a:pt x="564" y="493"/>
                    </a:lnTo>
                    <a:lnTo>
                      <a:pt x="564" y="493"/>
                    </a:lnTo>
                    <a:lnTo>
                      <a:pt x="564" y="497"/>
                    </a:lnTo>
                    <a:lnTo>
                      <a:pt x="564" y="493"/>
                    </a:lnTo>
                    <a:lnTo>
                      <a:pt x="564" y="493"/>
                    </a:lnTo>
                    <a:lnTo>
                      <a:pt x="560" y="497"/>
                    </a:lnTo>
                    <a:lnTo>
                      <a:pt x="564" y="497"/>
                    </a:lnTo>
                    <a:lnTo>
                      <a:pt x="564" y="497"/>
                    </a:lnTo>
                    <a:lnTo>
                      <a:pt x="560" y="497"/>
                    </a:lnTo>
                    <a:lnTo>
                      <a:pt x="555" y="502"/>
                    </a:lnTo>
                    <a:lnTo>
                      <a:pt x="555" y="502"/>
                    </a:lnTo>
                    <a:lnTo>
                      <a:pt x="551" y="506"/>
                    </a:lnTo>
                    <a:lnTo>
                      <a:pt x="546" y="511"/>
                    </a:lnTo>
                    <a:lnTo>
                      <a:pt x="546" y="515"/>
                    </a:lnTo>
                    <a:lnTo>
                      <a:pt x="542" y="515"/>
                    </a:lnTo>
                    <a:lnTo>
                      <a:pt x="542" y="515"/>
                    </a:lnTo>
                    <a:lnTo>
                      <a:pt x="542" y="515"/>
                    </a:lnTo>
                    <a:lnTo>
                      <a:pt x="542" y="515"/>
                    </a:lnTo>
                    <a:lnTo>
                      <a:pt x="542" y="515"/>
                    </a:lnTo>
                    <a:lnTo>
                      <a:pt x="542" y="515"/>
                    </a:lnTo>
                    <a:lnTo>
                      <a:pt x="542" y="520"/>
                    </a:lnTo>
                    <a:lnTo>
                      <a:pt x="542" y="520"/>
                    </a:lnTo>
                    <a:lnTo>
                      <a:pt x="542" y="520"/>
                    </a:lnTo>
                    <a:lnTo>
                      <a:pt x="537" y="520"/>
                    </a:lnTo>
                    <a:lnTo>
                      <a:pt x="537" y="520"/>
                    </a:lnTo>
                    <a:lnTo>
                      <a:pt x="537" y="520"/>
                    </a:lnTo>
                    <a:lnTo>
                      <a:pt x="528" y="529"/>
                    </a:lnTo>
                    <a:lnTo>
                      <a:pt x="528" y="529"/>
                    </a:lnTo>
                    <a:lnTo>
                      <a:pt x="524" y="534"/>
                    </a:lnTo>
                    <a:lnTo>
                      <a:pt x="519" y="534"/>
                    </a:lnTo>
                    <a:lnTo>
                      <a:pt x="519" y="538"/>
                    </a:lnTo>
                    <a:lnTo>
                      <a:pt x="515" y="543"/>
                    </a:lnTo>
                    <a:lnTo>
                      <a:pt x="510" y="547"/>
                    </a:lnTo>
                    <a:lnTo>
                      <a:pt x="506" y="552"/>
                    </a:lnTo>
                    <a:lnTo>
                      <a:pt x="506" y="552"/>
                    </a:lnTo>
                    <a:lnTo>
                      <a:pt x="501" y="556"/>
                    </a:lnTo>
                    <a:lnTo>
                      <a:pt x="501" y="561"/>
                    </a:lnTo>
                    <a:lnTo>
                      <a:pt x="497" y="561"/>
                    </a:lnTo>
                    <a:lnTo>
                      <a:pt x="497" y="565"/>
                    </a:lnTo>
                    <a:lnTo>
                      <a:pt x="497" y="565"/>
                    </a:lnTo>
                    <a:lnTo>
                      <a:pt x="492" y="565"/>
                    </a:lnTo>
                    <a:lnTo>
                      <a:pt x="492" y="565"/>
                    </a:lnTo>
                    <a:lnTo>
                      <a:pt x="488" y="570"/>
                    </a:lnTo>
                    <a:lnTo>
                      <a:pt x="488" y="570"/>
                    </a:lnTo>
                    <a:lnTo>
                      <a:pt x="483" y="570"/>
                    </a:lnTo>
                    <a:lnTo>
                      <a:pt x="479" y="570"/>
                    </a:lnTo>
                    <a:lnTo>
                      <a:pt x="465" y="570"/>
                    </a:lnTo>
                    <a:lnTo>
                      <a:pt x="465" y="570"/>
                    </a:lnTo>
                    <a:lnTo>
                      <a:pt x="461" y="570"/>
                    </a:lnTo>
                    <a:lnTo>
                      <a:pt x="456" y="574"/>
                    </a:lnTo>
                    <a:lnTo>
                      <a:pt x="447" y="574"/>
                    </a:lnTo>
                    <a:lnTo>
                      <a:pt x="433" y="583"/>
                    </a:lnTo>
                    <a:lnTo>
                      <a:pt x="429" y="583"/>
                    </a:lnTo>
                    <a:lnTo>
                      <a:pt x="424" y="583"/>
                    </a:lnTo>
                    <a:lnTo>
                      <a:pt x="424" y="583"/>
                    </a:lnTo>
                    <a:lnTo>
                      <a:pt x="424" y="583"/>
                    </a:lnTo>
                    <a:lnTo>
                      <a:pt x="424" y="588"/>
                    </a:lnTo>
                    <a:lnTo>
                      <a:pt x="424" y="588"/>
                    </a:lnTo>
                    <a:lnTo>
                      <a:pt x="424" y="588"/>
                    </a:lnTo>
                    <a:lnTo>
                      <a:pt x="424" y="588"/>
                    </a:lnTo>
                    <a:lnTo>
                      <a:pt x="424" y="588"/>
                    </a:lnTo>
                    <a:lnTo>
                      <a:pt x="424" y="588"/>
                    </a:lnTo>
                    <a:lnTo>
                      <a:pt x="424" y="592"/>
                    </a:lnTo>
                    <a:lnTo>
                      <a:pt x="420" y="592"/>
                    </a:lnTo>
                    <a:lnTo>
                      <a:pt x="420" y="592"/>
                    </a:lnTo>
                    <a:lnTo>
                      <a:pt x="420" y="592"/>
                    </a:lnTo>
                    <a:lnTo>
                      <a:pt x="420" y="592"/>
                    </a:lnTo>
                    <a:lnTo>
                      <a:pt x="420" y="588"/>
                    </a:lnTo>
                    <a:lnTo>
                      <a:pt x="420" y="588"/>
                    </a:lnTo>
                    <a:lnTo>
                      <a:pt x="420" y="588"/>
                    </a:lnTo>
                    <a:lnTo>
                      <a:pt x="420" y="588"/>
                    </a:lnTo>
                    <a:lnTo>
                      <a:pt x="415" y="588"/>
                    </a:lnTo>
                    <a:lnTo>
                      <a:pt x="420" y="583"/>
                    </a:lnTo>
                    <a:lnTo>
                      <a:pt x="420" y="583"/>
                    </a:lnTo>
                    <a:lnTo>
                      <a:pt x="415" y="583"/>
                    </a:lnTo>
                    <a:lnTo>
                      <a:pt x="415" y="583"/>
                    </a:lnTo>
                    <a:lnTo>
                      <a:pt x="415" y="583"/>
                    </a:lnTo>
                    <a:lnTo>
                      <a:pt x="415" y="579"/>
                    </a:lnTo>
                    <a:lnTo>
                      <a:pt x="415" y="579"/>
                    </a:lnTo>
                    <a:lnTo>
                      <a:pt x="415" y="579"/>
                    </a:lnTo>
                    <a:lnTo>
                      <a:pt x="420" y="579"/>
                    </a:lnTo>
                    <a:lnTo>
                      <a:pt x="420" y="574"/>
                    </a:lnTo>
                    <a:lnTo>
                      <a:pt x="420" y="574"/>
                    </a:lnTo>
                    <a:lnTo>
                      <a:pt x="420" y="574"/>
                    </a:lnTo>
                    <a:lnTo>
                      <a:pt x="415" y="574"/>
                    </a:lnTo>
                    <a:lnTo>
                      <a:pt x="415" y="574"/>
                    </a:lnTo>
                    <a:lnTo>
                      <a:pt x="415" y="574"/>
                    </a:lnTo>
                    <a:lnTo>
                      <a:pt x="411" y="579"/>
                    </a:lnTo>
                    <a:lnTo>
                      <a:pt x="406" y="579"/>
                    </a:lnTo>
                    <a:lnTo>
                      <a:pt x="406" y="574"/>
                    </a:lnTo>
                    <a:lnTo>
                      <a:pt x="406" y="574"/>
                    </a:lnTo>
                    <a:lnTo>
                      <a:pt x="411" y="574"/>
                    </a:lnTo>
                    <a:lnTo>
                      <a:pt x="411" y="574"/>
                    </a:lnTo>
                    <a:lnTo>
                      <a:pt x="415" y="574"/>
                    </a:lnTo>
                    <a:lnTo>
                      <a:pt x="415" y="570"/>
                    </a:lnTo>
                    <a:lnTo>
                      <a:pt x="415" y="570"/>
                    </a:lnTo>
                    <a:lnTo>
                      <a:pt x="415" y="565"/>
                    </a:lnTo>
                    <a:lnTo>
                      <a:pt x="415" y="565"/>
                    </a:lnTo>
                    <a:lnTo>
                      <a:pt x="406" y="570"/>
                    </a:lnTo>
                    <a:lnTo>
                      <a:pt x="406" y="570"/>
                    </a:lnTo>
                    <a:lnTo>
                      <a:pt x="406" y="570"/>
                    </a:lnTo>
                    <a:lnTo>
                      <a:pt x="406" y="570"/>
                    </a:lnTo>
                    <a:lnTo>
                      <a:pt x="406" y="570"/>
                    </a:lnTo>
                    <a:lnTo>
                      <a:pt x="406" y="574"/>
                    </a:lnTo>
                    <a:lnTo>
                      <a:pt x="406" y="574"/>
                    </a:lnTo>
                    <a:lnTo>
                      <a:pt x="402" y="574"/>
                    </a:lnTo>
                    <a:lnTo>
                      <a:pt x="402" y="574"/>
                    </a:lnTo>
                    <a:lnTo>
                      <a:pt x="397" y="574"/>
                    </a:lnTo>
                    <a:lnTo>
                      <a:pt x="388" y="579"/>
                    </a:lnTo>
                    <a:lnTo>
                      <a:pt x="388" y="583"/>
                    </a:lnTo>
                    <a:lnTo>
                      <a:pt x="384" y="583"/>
                    </a:lnTo>
                    <a:lnTo>
                      <a:pt x="379" y="583"/>
                    </a:lnTo>
                    <a:lnTo>
                      <a:pt x="379" y="579"/>
                    </a:lnTo>
                    <a:lnTo>
                      <a:pt x="379" y="579"/>
                    </a:lnTo>
                    <a:lnTo>
                      <a:pt x="375" y="579"/>
                    </a:lnTo>
                    <a:lnTo>
                      <a:pt x="375" y="574"/>
                    </a:lnTo>
                    <a:lnTo>
                      <a:pt x="375" y="574"/>
                    </a:lnTo>
                    <a:lnTo>
                      <a:pt x="370" y="574"/>
                    </a:lnTo>
                    <a:lnTo>
                      <a:pt x="370" y="574"/>
                    </a:lnTo>
                    <a:lnTo>
                      <a:pt x="366" y="570"/>
                    </a:lnTo>
                    <a:lnTo>
                      <a:pt x="366" y="570"/>
                    </a:lnTo>
                    <a:lnTo>
                      <a:pt x="361" y="570"/>
                    </a:lnTo>
                    <a:lnTo>
                      <a:pt x="361" y="570"/>
                    </a:lnTo>
                    <a:lnTo>
                      <a:pt x="357" y="570"/>
                    </a:lnTo>
                    <a:lnTo>
                      <a:pt x="357" y="565"/>
                    </a:lnTo>
                    <a:lnTo>
                      <a:pt x="357" y="565"/>
                    </a:lnTo>
                    <a:lnTo>
                      <a:pt x="352" y="561"/>
                    </a:lnTo>
                    <a:lnTo>
                      <a:pt x="348" y="561"/>
                    </a:lnTo>
                    <a:lnTo>
                      <a:pt x="348" y="556"/>
                    </a:lnTo>
                    <a:lnTo>
                      <a:pt x="348" y="547"/>
                    </a:lnTo>
                    <a:lnTo>
                      <a:pt x="348" y="547"/>
                    </a:lnTo>
                    <a:lnTo>
                      <a:pt x="348" y="543"/>
                    </a:lnTo>
                    <a:lnTo>
                      <a:pt x="352" y="543"/>
                    </a:lnTo>
                    <a:lnTo>
                      <a:pt x="352" y="538"/>
                    </a:lnTo>
                    <a:lnTo>
                      <a:pt x="357" y="538"/>
                    </a:lnTo>
                    <a:lnTo>
                      <a:pt x="357" y="534"/>
                    </a:lnTo>
                    <a:lnTo>
                      <a:pt x="357" y="529"/>
                    </a:lnTo>
                    <a:lnTo>
                      <a:pt x="361" y="525"/>
                    </a:lnTo>
                    <a:lnTo>
                      <a:pt x="361" y="520"/>
                    </a:lnTo>
                    <a:lnTo>
                      <a:pt x="357" y="515"/>
                    </a:lnTo>
                    <a:lnTo>
                      <a:pt x="357" y="515"/>
                    </a:lnTo>
                    <a:lnTo>
                      <a:pt x="357" y="511"/>
                    </a:lnTo>
                    <a:lnTo>
                      <a:pt x="357" y="511"/>
                    </a:lnTo>
                    <a:lnTo>
                      <a:pt x="357" y="511"/>
                    </a:lnTo>
                    <a:lnTo>
                      <a:pt x="361" y="511"/>
                    </a:lnTo>
                    <a:lnTo>
                      <a:pt x="361" y="511"/>
                    </a:lnTo>
                    <a:lnTo>
                      <a:pt x="361" y="511"/>
                    </a:lnTo>
                    <a:lnTo>
                      <a:pt x="361" y="511"/>
                    </a:lnTo>
                    <a:lnTo>
                      <a:pt x="361" y="511"/>
                    </a:lnTo>
                    <a:lnTo>
                      <a:pt x="366" y="511"/>
                    </a:lnTo>
                    <a:lnTo>
                      <a:pt x="366" y="506"/>
                    </a:lnTo>
                    <a:lnTo>
                      <a:pt x="366" y="506"/>
                    </a:lnTo>
                    <a:lnTo>
                      <a:pt x="361" y="506"/>
                    </a:lnTo>
                    <a:lnTo>
                      <a:pt x="361" y="506"/>
                    </a:lnTo>
                    <a:lnTo>
                      <a:pt x="361" y="511"/>
                    </a:lnTo>
                    <a:lnTo>
                      <a:pt x="357" y="511"/>
                    </a:lnTo>
                    <a:lnTo>
                      <a:pt x="357" y="511"/>
                    </a:lnTo>
                    <a:lnTo>
                      <a:pt x="352" y="511"/>
                    </a:lnTo>
                    <a:lnTo>
                      <a:pt x="352" y="511"/>
                    </a:lnTo>
                    <a:lnTo>
                      <a:pt x="348" y="511"/>
                    </a:lnTo>
                    <a:lnTo>
                      <a:pt x="348" y="511"/>
                    </a:lnTo>
                    <a:lnTo>
                      <a:pt x="343" y="511"/>
                    </a:lnTo>
                    <a:lnTo>
                      <a:pt x="348" y="511"/>
                    </a:lnTo>
                    <a:lnTo>
                      <a:pt x="348" y="506"/>
                    </a:lnTo>
                    <a:lnTo>
                      <a:pt x="352" y="506"/>
                    </a:lnTo>
                    <a:lnTo>
                      <a:pt x="357" y="502"/>
                    </a:lnTo>
                    <a:lnTo>
                      <a:pt x="361" y="493"/>
                    </a:lnTo>
                    <a:lnTo>
                      <a:pt x="361" y="493"/>
                    </a:lnTo>
                    <a:lnTo>
                      <a:pt x="361" y="488"/>
                    </a:lnTo>
                    <a:lnTo>
                      <a:pt x="361" y="484"/>
                    </a:lnTo>
                    <a:lnTo>
                      <a:pt x="361" y="484"/>
                    </a:lnTo>
                    <a:lnTo>
                      <a:pt x="357" y="484"/>
                    </a:lnTo>
                    <a:lnTo>
                      <a:pt x="357" y="484"/>
                    </a:lnTo>
                    <a:lnTo>
                      <a:pt x="352" y="488"/>
                    </a:lnTo>
                    <a:lnTo>
                      <a:pt x="352" y="493"/>
                    </a:lnTo>
                    <a:lnTo>
                      <a:pt x="343" y="502"/>
                    </a:lnTo>
                    <a:lnTo>
                      <a:pt x="339" y="502"/>
                    </a:lnTo>
                    <a:lnTo>
                      <a:pt x="339" y="502"/>
                    </a:lnTo>
                    <a:lnTo>
                      <a:pt x="334" y="502"/>
                    </a:lnTo>
                    <a:lnTo>
                      <a:pt x="334" y="502"/>
                    </a:lnTo>
                    <a:lnTo>
                      <a:pt x="330" y="502"/>
                    </a:lnTo>
                    <a:lnTo>
                      <a:pt x="330" y="502"/>
                    </a:lnTo>
                    <a:lnTo>
                      <a:pt x="330" y="502"/>
                    </a:lnTo>
                    <a:lnTo>
                      <a:pt x="334" y="497"/>
                    </a:lnTo>
                    <a:lnTo>
                      <a:pt x="334" y="497"/>
                    </a:lnTo>
                    <a:lnTo>
                      <a:pt x="339" y="497"/>
                    </a:lnTo>
                    <a:lnTo>
                      <a:pt x="339" y="497"/>
                    </a:lnTo>
                    <a:lnTo>
                      <a:pt x="339" y="497"/>
                    </a:lnTo>
                    <a:lnTo>
                      <a:pt x="343" y="493"/>
                    </a:lnTo>
                    <a:lnTo>
                      <a:pt x="348" y="488"/>
                    </a:lnTo>
                    <a:lnTo>
                      <a:pt x="348" y="488"/>
                    </a:lnTo>
                    <a:lnTo>
                      <a:pt x="348" y="484"/>
                    </a:lnTo>
                    <a:lnTo>
                      <a:pt x="348" y="484"/>
                    </a:lnTo>
                    <a:lnTo>
                      <a:pt x="352" y="479"/>
                    </a:lnTo>
                    <a:lnTo>
                      <a:pt x="357" y="475"/>
                    </a:lnTo>
                    <a:lnTo>
                      <a:pt x="361" y="470"/>
                    </a:lnTo>
                    <a:lnTo>
                      <a:pt x="366" y="470"/>
                    </a:lnTo>
                    <a:lnTo>
                      <a:pt x="366" y="466"/>
                    </a:lnTo>
                    <a:lnTo>
                      <a:pt x="366" y="466"/>
                    </a:lnTo>
                    <a:lnTo>
                      <a:pt x="366" y="461"/>
                    </a:lnTo>
                    <a:lnTo>
                      <a:pt x="370" y="461"/>
                    </a:lnTo>
                    <a:lnTo>
                      <a:pt x="370" y="461"/>
                    </a:lnTo>
                    <a:lnTo>
                      <a:pt x="375" y="452"/>
                    </a:lnTo>
                    <a:lnTo>
                      <a:pt x="375" y="452"/>
                    </a:lnTo>
                    <a:lnTo>
                      <a:pt x="375" y="448"/>
                    </a:lnTo>
                    <a:lnTo>
                      <a:pt x="370" y="452"/>
                    </a:lnTo>
                    <a:lnTo>
                      <a:pt x="370" y="457"/>
                    </a:lnTo>
                    <a:lnTo>
                      <a:pt x="366" y="457"/>
                    </a:lnTo>
                    <a:lnTo>
                      <a:pt x="366" y="461"/>
                    </a:lnTo>
                    <a:lnTo>
                      <a:pt x="361" y="461"/>
                    </a:lnTo>
                    <a:lnTo>
                      <a:pt x="357" y="466"/>
                    </a:lnTo>
                    <a:lnTo>
                      <a:pt x="352" y="470"/>
                    </a:lnTo>
                    <a:lnTo>
                      <a:pt x="352" y="470"/>
                    </a:lnTo>
                    <a:lnTo>
                      <a:pt x="348" y="470"/>
                    </a:lnTo>
                    <a:lnTo>
                      <a:pt x="348" y="470"/>
                    </a:lnTo>
                    <a:lnTo>
                      <a:pt x="343" y="475"/>
                    </a:lnTo>
                    <a:lnTo>
                      <a:pt x="339" y="475"/>
                    </a:lnTo>
                    <a:lnTo>
                      <a:pt x="339" y="475"/>
                    </a:lnTo>
                    <a:lnTo>
                      <a:pt x="334" y="479"/>
                    </a:lnTo>
                    <a:lnTo>
                      <a:pt x="325" y="484"/>
                    </a:lnTo>
                    <a:lnTo>
                      <a:pt x="325" y="488"/>
                    </a:lnTo>
                    <a:lnTo>
                      <a:pt x="320" y="488"/>
                    </a:lnTo>
                    <a:lnTo>
                      <a:pt x="320" y="488"/>
                    </a:lnTo>
                    <a:lnTo>
                      <a:pt x="320" y="493"/>
                    </a:lnTo>
                    <a:lnTo>
                      <a:pt x="320" y="493"/>
                    </a:lnTo>
                    <a:lnTo>
                      <a:pt x="320" y="497"/>
                    </a:lnTo>
                    <a:lnTo>
                      <a:pt x="316" y="497"/>
                    </a:lnTo>
                    <a:lnTo>
                      <a:pt x="316" y="497"/>
                    </a:lnTo>
                    <a:lnTo>
                      <a:pt x="316" y="493"/>
                    </a:lnTo>
                    <a:lnTo>
                      <a:pt x="316" y="493"/>
                    </a:lnTo>
                    <a:lnTo>
                      <a:pt x="311" y="493"/>
                    </a:lnTo>
                    <a:lnTo>
                      <a:pt x="311" y="493"/>
                    </a:lnTo>
                    <a:lnTo>
                      <a:pt x="311" y="488"/>
                    </a:lnTo>
                    <a:lnTo>
                      <a:pt x="311" y="488"/>
                    </a:lnTo>
                    <a:lnTo>
                      <a:pt x="311" y="488"/>
                    </a:lnTo>
                    <a:lnTo>
                      <a:pt x="311" y="488"/>
                    </a:lnTo>
                    <a:lnTo>
                      <a:pt x="311" y="488"/>
                    </a:lnTo>
                    <a:lnTo>
                      <a:pt x="311" y="484"/>
                    </a:lnTo>
                    <a:lnTo>
                      <a:pt x="311" y="484"/>
                    </a:lnTo>
                    <a:lnTo>
                      <a:pt x="311" y="484"/>
                    </a:lnTo>
                    <a:lnTo>
                      <a:pt x="311" y="488"/>
                    </a:lnTo>
                    <a:lnTo>
                      <a:pt x="311" y="488"/>
                    </a:lnTo>
                    <a:lnTo>
                      <a:pt x="316" y="488"/>
                    </a:lnTo>
                    <a:lnTo>
                      <a:pt x="316" y="488"/>
                    </a:lnTo>
                    <a:lnTo>
                      <a:pt x="316" y="484"/>
                    </a:lnTo>
                    <a:lnTo>
                      <a:pt x="316" y="479"/>
                    </a:lnTo>
                    <a:lnTo>
                      <a:pt x="316" y="479"/>
                    </a:lnTo>
                    <a:lnTo>
                      <a:pt x="316" y="475"/>
                    </a:lnTo>
                    <a:lnTo>
                      <a:pt x="316" y="475"/>
                    </a:lnTo>
                    <a:lnTo>
                      <a:pt x="316" y="470"/>
                    </a:lnTo>
                    <a:lnTo>
                      <a:pt x="316" y="466"/>
                    </a:lnTo>
                    <a:lnTo>
                      <a:pt x="316" y="466"/>
                    </a:lnTo>
                    <a:lnTo>
                      <a:pt x="316" y="461"/>
                    </a:lnTo>
                    <a:lnTo>
                      <a:pt x="316" y="461"/>
                    </a:lnTo>
                    <a:lnTo>
                      <a:pt x="316" y="457"/>
                    </a:lnTo>
                    <a:lnTo>
                      <a:pt x="311" y="457"/>
                    </a:lnTo>
                    <a:lnTo>
                      <a:pt x="311" y="452"/>
                    </a:lnTo>
                    <a:lnTo>
                      <a:pt x="311" y="448"/>
                    </a:lnTo>
                    <a:lnTo>
                      <a:pt x="316" y="448"/>
                    </a:lnTo>
                    <a:lnTo>
                      <a:pt x="316" y="448"/>
                    </a:lnTo>
                    <a:lnTo>
                      <a:pt x="316" y="448"/>
                    </a:lnTo>
                    <a:lnTo>
                      <a:pt x="316" y="443"/>
                    </a:lnTo>
                    <a:lnTo>
                      <a:pt x="316" y="443"/>
                    </a:lnTo>
                    <a:lnTo>
                      <a:pt x="311" y="439"/>
                    </a:lnTo>
                    <a:lnTo>
                      <a:pt x="311" y="439"/>
                    </a:lnTo>
                    <a:lnTo>
                      <a:pt x="311" y="439"/>
                    </a:lnTo>
                    <a:lnTo>
                      <a:pt x="307" y="439"/>
                    </a:lnTo>
                    <a:lnTo>
                      <a:pt x="307" y="439"/>
                    </a:lnTo>
                    <a:lnTo>
                      <a:pt x="302" y="430"/>
                    </a:lnTo>
                    <a:lnTo>
                      <a:pt x="298" y="430"/>
                    </a:lnTo>
                    <a:lnTo>
                      <a:pt x="293" y="434"/>
                    </a:lnTo>
                    <a:lnTo>
                      <a:pt x="293" y="430"/>
                    </a:lnTo>
                    <a:lnTo>
                      <a:pt x="289" y="425"/>
                    </a:lnTo>
                    <a:lnTo>
                      <a:pt x="284" y="421"/>
                    </a:lnTo>
                    <a:lnTo>
                      <a:pt x="280" y="421"/>
                    </a:lnTo>
                    <a:lnTo>
                      <a:pt x="280" y="421"/>
                    </a:lnTo>
                    <a:lnTo>
                      <a:pt x="280" y="421"/>
                    </a:lnTo>
                    <a:lnTo>
                      <a:pt x="275" y="421"/>
                    </a:lnTo>
                    <a:lnTo>
                      <a:pt x="275" y="421"/>
                    </a:lnTo>
                    <a:lnTo>
                      <a:pt x="262" y="421"/>
                    </a:lnTo>
                    <a:lnTo>
                      <a:pt x="253" y="421"/>
                    </a:lnTo>
                    <a:lnTo>
                      <a:pt x="248" y="421"/>
                    </a:lnTo>
                    <a:lnTo>
                      <a:pt x="244" y="421"/>
                    </a:lnTo>
                    <a:lnTo>
                      <a:pt x="235" y="425"/>
                    </a:lnTo>
                    <a:lnTo>
                      <a:pt x="226" y="430"/>
                    </a:lnTo>
                    <a:lnTo>
                      <a:pt x="217" y="430"/>
                    </a:lnTo>
                    <a:lnTo>
                      <a:pt x="212" y="430"/>
                    </a:lnTo>
                    <a:lnTo>
                      <a:pt x="208" y="434"/>
                    </a:lnTo>
                    <a:lnTo>
                      <a:pt x="203" y="434"/>
                    </a:lnTo>
                    <a:lnTo>
                      <a:pt x="194" y="430"/>
                    </a:lnTo>
                    <a:lnTo>
                      <a:pt x="189" y="430"/>
                    </a:lnTo>
                    <a:lnTo>
                      <a:pt x="180" y="434"/>
                    </a:lnTo>
                    <a:lnTo>
                      <a:pt x="180" y="434"/>
                    </a:lnTo>
                    <a:lnTo>
                      <a:pt x="176" y="439"/>
                    </a:lnTo>
                    <a:lnTo>
                      <a:pt x="167" y="443"/>
                    </a:lnTo>
                    <a:lnTo>
                      <a:pt x="162" y="443"/>
                    </a:lnTo>
                    <a:lnTo>
                      <a:pt x="158" y="443"/>
                    </a:lnTo>
                    <a:lnTo>
                      <a:pt x="158" y="443"/>
                    </a:lnTo>
                    <a:lnTo>
                      <a:pt x="153" y="448"/>
                    </a:lnTo>
                    <a:lnTo>
                      <a:pt x="149" y="452"/>
                    </a:lnTo>
                    <a:lnTo>
                      <a:pt x="144" y="457"/>
                    </a:lnTo>
                    <a:lnTo>
                      <a:pt x="140" y="461"/>
                    </a:lnTo>
                    <a:lnTo>
                      <a:pt x="135" y="461"/>
                    </a:lnTo>
                    <a:lnTo>
                      <a:pt x="135" y="461"/>
                    </a:lnTo>
                    <a:lnTo>
                      <a:pt x="131" y="461"/>
                    </a:lnTo>
                    <a:lnTo>
                      <a:pt x="131" y="461"/>
                    </a:lnTo>
                    <a:lnTo>
                      <a:pt x="126" y="461"/>
                    </a:lnTo>
                    <a:lnTo>
                      <a:pt x="126" y="461"/>
                    </a:lnTo>
                    <a:lnTo>
                      <a:pt x="113" y="461"/>
                    </a:lnTo>
                    <a:lnTo>
                      <a:pt x="113" y="457"/>
                    </a:lnTo>
                    <a:lnTo>
                      <a:pt x="113" y="457"/>
                    </a:lnTo>
                    <a:lnTo>
                      <a:pt x="108" y="457"/>
                    </a:lnTo>
                    <a:lnTo>
                      <a:pt x="104" y="457"/>
                    </a:lnTo>
                    <a:lnTo>
                      <a:pt x="95" y="457"/>
                    </a:lnTo>
                    <a:lnTo>
                      <a:pt x="90" y="457"/>
                    </a:lnTo>
                    <a:lnTo>
                      <a:pt x="86" y="457"/>
                    </a:lnTo>
                    <a:lnTo>
                      <a:pt x="86" y="457"/>
                    </a:lnTo>
                    <a:lnTo>
                      <a:pt x="77" y="457"/>
                    </a:lnTo>
                    <a:lnTo>
                      <a:pt x="77" y="461"/>
                    </a:lnTo>
                    <a:lnTo>
                      <a:pt x="72" y="461"/>
                    </a:lnTo>
                    <a:lnTo>
                      <a:pt x="67" y="466"/>
                    </a:lnTo>
                    <a:lnTo>
                      <a:pt x="63" y="466"/>
                    </a:lnTo>
                    <a:lnTo>
                      <a:pt x="63" y="466"/>
                    </a:lnTo>
                    <a:lnTo>
                      <a:pt x="58" y="466"/>
                    </a:lnTo>
                    <a:lnTo>
                      <a:pt x="49" y="470"/>
                    </a:lnTo>
                    <a:lnTo>
                      <a:pt x="40" y="475"/>
                    </a:lnTo>
                    <a:lnTo>
                      <a:pt x="40" y="479"/>
                    </a:lnTo>
                    <a:lnTo>
                      <a:pt x="36" y="479"/>
                    </a:lnTo>
                    <a:lnTo>
                      <a:pt x="36" y="479"/>
                    </a:lnTo>
                    <a:lnTo>
                      <a:pt x="31" y="479"/>
                    </a:lnTo>
                    <a:lnTo>
                      <a:pt x="27" y="475"/>
                    </a:lnTo>
                    <a:lnTo>
                      <a:pt x="22" y="475"/>
                    </a:lnTo>
                    <a:lnTo>
                      <a:pt x="18" y="475"/>
                    </a:lnTo>
                    <a:lnTo>
                      <a:pt x="13" y="475"/>
                    </a:lnTo>
                    <a:lnTo>
                      <a:pt x="9" y="470"/>
                    </a:lnTo>
                    <a:lnTo>
                      <a:pt x="9" y="466"/>
                    </a:lnTo>
                    <a:lnTo>
                      <a:pt x="9" y="461"/>
                    </a:lnTo>
                    <a:lnTo>
                      <a:pt x="4" y="461"/>
                    </a:lnTo>
                    <a:lnTo>
                      <a:pt x="4" y="461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0" y="457"/>
                    </a:lnTo>
                    <a:lnTo>
                      <a:pt x="0" y="457"/>
                    </a:lnTo>
                    <a:lnTo>
                      <a:pt x="4" y="452"/>
                    </a:lnTo>
                    <a:lnTo>
                      <a:pt x="4" y="443"/>
                    </a:lnTo>
                    <a:lnTo>
                      <a:pt x="9" y="448"/>
                    </a:lnTo>
                    <a:lnTo>
                      <a:pt x="9" y="448"/>
                    </a:lnTo>
                    <a:lnTo>
                      <a:pt x="9" y="448"/>
                    </a:lnTo>
                    <a:lnTo>
                      <a:pt x="13" y="448"/>
                    </a:lnTo>
                    <a:lnTo>
                      <a:pt x="18" y="443"/>
                    </a:lnTo>
                    <a:lnTo>
                      <a:pt x="18" y="439"/>
                    </a:lnTo>
                    <a:lnTo>
                      <a:pt x="22" y="434"/>
                    </a:lnTo>
                    <a:lnTo>
                      <a:pt x="22" y="430"/>
                    </a:lnTo>
                    <a:lnTo>
                      <a:pt x="22" y="425"/>
                    </a:lnTo>
                    <a:lnTo>
                      <a:pt x="27" y="425"/>
                    </a:lnTo>
                    <a:lnTo>
                      <a:pt x="27" y="425"/>
                    </a:lnTo>
                    <a:lnTo>
                      <a:pt x="31" y="411"/>
                    </a:lnTo>
                    <a:lnTo>
                      <a:pt x="31" y="411"/>
                    </a:lnTo>
                    <a:lnTo>
                      <a:pt x="31" y="402"/>
                    </a:lnTo>
                    <a:lnTo>
                      <a:pt x="31" y="393"/>
                    </a:lnTo>
                    <a:lnTo>
                      <a:pt x="31" y="393"/>
                    </a:lnTo>
                    <a:lnTo>
                      <a:pt x="31" y="384"/>
                    </a:lnTo>
                    <a:lnTo>
                      <a:pt x="31" y="380"/>
                    </a:lnTo>
                    <a:lnTo>
                      <a:pt x="36" y="375"/>
                    </a:lnTo>
                    <a:lnTo>
                      <a:pt x="36" y="371"/>
                    </a:lnTo>
                    <a:lnTo>
                      <a:pt x="40" y="366"/>
                    </a:lnTo>
                    <a:lnTo>
                      <a:pt x="40" y="362"/>
                    </a:lnTo>
                    <a:lnTo>
                      <a:pt x="40" y="357"/>
                    </a:lnTo>
                    <a:lnTo>
                      <a:pt x="36" y="353"/>
                    </a:lnTo>
                    <a:lnTo>
                      <a:pt x="40" y="353"/>
                    </a:lnTo>
                    <a:lnTo>
                      <a:pt x="40" y="348"/>
                    </a:lnTo>
                    <a:lnTo>
                      <a:pt x="40" y="348"/>
                    </a:lnTo>
                    <a:lnTo>
                      <a:pt x="36" y="339"/>
                    </a:lnTo>
                    <a:lnTo>
                      <a:pt x="36" y="335"/>
                    </a:lnTo>
                    <a:lnTo>
                      <a:pt x="36" y="335"/>
                    </a:lnTo>
                    <a:lnTo>
                      <a:pt x="40" y="326"/>
                    </a:lnTo>
                    <a:lnTo>
                      <a:pt x="40" y="321"/>
                    </a:lnTo>
                    <a:lnTo>
                      <a:pt x="36" y="312"/>
                    </a:lnTo>
                    <a:lnTo>
                      <a:pt x="36" y="303"/>
                    </a:lnTo>
                    <a:lnTo>
                      <a:pt x="36" y="298"/>
                    </a:lnTo>
                    <a:lnTo>
                      <a:pt x="31" y="298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36" y="294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36" y="303"/>
                    </a:lnTo>
                    <a:lnTo>
                      <a:pt x="36" y="307"/>
                    </a:lnTo>
                    <a:lnTo>
                      <a:pt x="40" y="307"/>
                    </a:lnTo>
                    <a:lnTo>
                      <a:pt x="40" y="307"/>
                    </a:lnTo>
                    <a:lnTo>
                      <a:pt x="40" y="303"/>
                    </a:lnTo>
                    <a:lnTo>
                      <a:pt x="45" y="303"/>
                    </a:lnTo>
                    <a:lnTo>
                      <a:pt x="45" y="298"/>
                    </a:lnTo>
                    <a:lnTo>
                      <a:pt x="40" y="298"/>
                    </a:lnTo>
                    <a:lnTo>
                      <a:pt x="40" y="298"/>
                    </a:lnTo>
                    <a:lnTo>
                      <a:pt x="40" y="294"/>
                    </a:lnTo>
                    <a:lnTo>
                      <a:pt x="40" y="289"/>
                    </a:lnTo>
                    <a:lnTo>
                      <a:pt x="40" y="289"/>
                    </a:lnTo>
                    <a:lnTo>
                      <a:pt x="40" y="285"/>
                    </a:lnTo>
                    <a:lnTo>
                      <a:pt x="45" y="289"/>
                    </a:lnTo>
                    <a:lnTo>
                      <a:pt x="45" y="289"/>
                    </a:lnTo>
                    <a:lnTo>
                      <a:pt x="45" y="289"/>
                    </a:lnTo>
                    <a:lnTo>
                      <a:pt x="45" y="294"/>
                    </a:lnTo>
                    <a:lnTo>
                      <a:pt x="40" y="294"/>
                    </a:lnTo>
                    <a:lnTo>
                      <a:pt x="40" y="298"/>
                    </a:lnTo>
                    <a:lnTo>
                      <a:pt x="45" y="298"/>
                    </a:lnTo>
                    <a:lnTo>
                      <a:pt x="45" y="298"/>
                    </a:lnTo>
                    <a:lnTo>
                      <a:pt x="45" y="298"/>
                    </a:lnTo>
                    <a:lnTo>
                      <a:pt x="45" y="294"/>
                    </a:lnTo>
                    <a:lnTo>
                      <a:pt x="45" y="294"/>
                    </a:lnTo>
                    <a:lnTo>
                      <a:pt x="45" y="298"/>
                    </a:lnTo>
                    <a:lnTo>
                      <a:pt x="45" y="303"/>
                    </a:lnTo>
                    <a:lnTo>
                      <a:pt x="45" y="303"/>
                    </a:lnTo>
                    <a:lnTo>
                      <a:pt x="49" y="303"/>
                    </a:lnTo>
                    <a:lnTo>
                      <a:pt x="49" y="303"/>
                    </a:lnTo>
                    <a:lnTo>
                      <a:pt x="49" y="298"/>
                    </a:lnTo>
                    <a:lnTo>
                      <a:pt x="54" y="294"/>
                    </a:lnTo>
                    <a:lnTo>
                      <a:pt x="54" y="294"/>
                    </a:lnTo>
                    <a:lnTo>
                      <a:pt x="49" y="285"/>
                    </a:lnTo>
                    <a:lnTo>
                      <a:pt x="49" y="280"/>
                    </a:lnTo>
                    <a:lnTo>
                      <a:pt x="49" y="276"/>
                    </a:lnTo>
                    <a:lnTo>
                      <a:pt x="49" y="267"/>
                    </a:lnTo>
                    <a:lnTo>
                      <a:pt x="49" y="267"/>
                    </a:lnTo>
                    <a:lnTo>
                      <a:pt x="49" y="262"/>
                    </a:lnTo>
                    <a:lnTo>
                      <a:pt x="49" y="258"/>
                    </a:lnTo>
                    <a:lnTo>
                      <a:pt x="49" y="258"/>
                    </a:lnTo>
                    <a:lnTo>
                      <a:pt x="54" y="253"/>
                    </a:lnTo>
                    <a:lnTo>
                      <a:pt x="54" y="249"/>
                    </a:lnTo>
                    <a:lnTo>
                      <a:pt x="58" y="244"/>
                    </a:lnTo>
                    <a:lnTo>
                      <a:pt x="63" y="240"/>
                    </a:lnTo>
                    <a:lnTo>
                      <a:pt x="63" y="240"/>
                    </a:lnTo>
                    <a:lnTo>
                      <a:pt x="63" y="235"/>
                    </a:lnTo>
                    <a:lnTo>
                      <a:pt x="63" y="235"/>
                    </a:lnTo>
                    <a:lnTo>
                      <a:pt x="63" y="231"/>
                    </a:lnTo>
                    <a:lnTo>
                      <a:pt x="63" y="226"/>
                    </a:lnTo>
                    <a:lnTo>
                      <a:pt x="67" y="222"/>
                    </a:lnTo>
                    <a:lnTo>
                      <a:pt x="72" y="213"/>
                    </a:lnTo>
                    <a:lnTo>
                      <a:pt x="72" y="213"/>
                    </a:lnTo>
                    <a:lnTo>
                      <a:pt x="77" y="213"/>
                    </a:lnTo>
                    <a:lnTo>
                      <a:pt x="77" y="213"/>
                    </a:lnTo>
                    <a:lnTo>
                      <a:pt x="72" y="217"/>
                    </a:lnTo>
                    <a:lnTo>
                      <a:pt x="72" y="222"/>
                    </a:lnTo>
                    <a:lnTo>
                      <a:pt x="72" y="226"/>
                    </a:lnTo>
                    <a:lnTo>
                      <a:pt x="72" y="226"/>
                    </a:lnTo>
                    <a:lnTo>
                      <a:pt x="77" y="222"/>
                    </a:lnTo>
                    <a:lnTo>
                      <a:pt x="77" y="222"/>
                    </a:lnTo>
                    <a:lnTo>
                      <a:pt x="77" y="222"/>
                    </a:lnTo>
                    <a:lnTo>
                      <a:pt x="81" y="213"/>
                    </a:lnTo>
                    <a:lnTo>
                      <a:pt x="86" y="213"/>
                    </a:lnTo>
                    <a:lnTo>
                      <a:pt x="90" y="213"/>
                    </a:lnTo>
                    <a:lnTo>
                      <a:pt x="95" y="208"/>
                    </a:lnTo>
                    <a:lnTo>
                      <a:pt x="99" y="208"/>
                    </a:lnTo>
                    <a:lnTo>
                      <a:pt x="104" y="203"/>
                    </a:lnTo>
                    <a:lnTo>
                      <a:pt x="108" y="199"/>
                    </a:lnTo>
                    <a:lnTo>
                      <a:pt x="108" y="199"/>
                    </a:lnTo>
                    <a:lnTo>
                      <a:pt x="113" y="199"/>
                    </a:lnTo>
                    <a:lnTo>
                      <a:pt x="122" y="190"/>
                    </a:lnTo>
                    <a:lnTo>
                      <a:pt x="126" y="190"/>
                    </a:lnTo>
                    <a:lnTo>
                      <a:pt x="126" y="190"/>
                    </a:lnTo>
                    <a:lnTo>
                      <a:pt x="131" y="190"/>
                    </a:lnTo>
                    <a:lnTo>
                      <a:pt x="131" y="190"/>
                    </a:lnTo>
                    <a:lnTo>
                      <a:pt x="135" y="190"/>
                    </a:lnTo>
                    <a:lnTo>
                      <a:pt x="135" y="190"/>
                    </a:lnTo>
                    <a:lnTo>
                      <a:pt x="144" y="190"/>
                    </a:lnTo>
                    <a:lnTo>
                      <a:pt x="144" y="190"/>
                    </a:lnTo>
                    <a:lnTo>
                      <a:pt x="149" y="185"/>
                    </a:lnTo>
                    <a:lnTo>
                      <a:pt x="153" y="185"/>
                    </a:lnTo>
                    <a:lnTo>
                      <a:pt x="158" y="185"/>
                    </a:lnTo>
                    <a:lnTo>
                      <a:pt x="162" y="181"/>
                    </a:lnTo>
                    <a:lnTo>
                      <a:pt x="171" y="176"/>
                    </a:lnTo>
                    <a:lnTo>
                      <a:pt x="176" y="176"/>
                    </a:lnTo>
                    <a:lnTo>
                      <a:pt x="176" y="181"/>
                    </a:lnTo>
                    <a:lnTo>
                      <a:pt x="180" y="176"/>
                    </a:lnTo>
                    <a:lnTo>
                      <a:pt x="189" y="176"/>
                    </a:lnTo>
                    <a:lnTo>
                      <a:pt x="194" y="176"/>
                    </a:lnTo>
                    <a:lnTo>
                      <a:pt x="203" y="172"/>
                    </a:lnTo>
                    <a:lnTo>
                      <a:pt x="203" y="172"/>
                    </a:lnTo>
                    <a:lnTo>
                      <a:pt x="208" y="167"/>
                    </a:lnTo>
                    <a:lnTo>
                      <a:pt x="212" y="167"/>
                    </a:lnTo>
                    <a:lnTo>
                      <a:pt x="217" y="163"/>
                    </a:lnTo>
                    <a:lnTo>
                      <a:pt x="217" y="158"/>
                    </a:lnTo>
                    <a:lnTo>
                      <a:pt x="217" y="154"/>
                    </a:lnTo>
                    <a:lnTo>
                      <a:pt x="221" y="154"/>
                    </a:lnTo>
                    <a:lnTo>
                      <a:pt x="221" y="149"/>
                    </a:lnTo>
                    <a:lnTo>
                      <a:pt x="226" y="149"/>
                    </a:lnTo>
                    <a:lnTo>
                      <a:pt x="226" y="149"/>
                    </a:lnTo>
                    <a:lnTo>
                      <a:pt x="235" y="145"/>
                    </a:lnTo>
                    <a:lnTo>
                      <a:pt x="235" y="140"/>
                    </a:lnTo>
                    <a:lnTo>
                      <a:pt x="235" y="140"/>
                    </a:lnTo>
                    <a:lnTo>
                      <a:pt x="235" y="140"/>
                    </a:lnTo>
                    <a:lnTo>
                      <a:pt x="235" y="140"/>
                    </a:lnTo>
                    <a:lnTo>
                      <a:pt x="235" y="136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7"/>
                    </a:lnTo>
                    <a:lnTo>
                      <a:pt x="239" y="122"/>
                    </a:lnTo>
                    <a:lnTo>
                      <a:pt x="239" y="122"/>
                    </a:lnTo>
                    <a:lnTo>
                      <a:pt x="239" y="118"/>
                    </a:lnTo>
                    <a:lnTo>
                      <a:pt x="244" y="118"/>
                    </a:lnTo>
                    <a:lnTo>
                      <a:pt x="244" y="118"/>
                    </a:lnTo>
                    <a:lnTo>
                      <a:pt x="248" y="113"/>
                    </a:lnTo>
                    <a:lnTo>
                      <a:pt x="248" y="113"/>
                    </a:lnTo>
                    <a:lnTo>
                      <a:pt x="248" y="109"/>
                    </a:lnTo>
                    <a:lnTo>
                      <a:pt x="253" y="109"/>
                    </a:lnTo>
                    <a:lnTo>
                      <a:pt x="253" y="109"/>
                    </a:lnTo>
                    <a:lnTo>
                      <a:pt x="253" y="113"/>
                    </a:lnTo>
                    <a:lnTo>
                      <a:pt x="253" y="118"/>
                    </a:lnTo>
                    <a:lnTo>
                      <a:pt x="257" y="122"/>
                    </a:lnTo>
                    <a:lnTo>
                      <a:pt x="257" y="127"/>
                    </a:lnTo>
                    <a:lnTo>
                      <a:pt x="257" y="127"/>
                    </a:lnTo>
                    <a:lnTo>
                      <a:pt x="257" y="131"/>
                    </a:lnTo>
                    <a:lnTo>
                      <a:pt x="257" y="131"/>
                    </a:lnTo>
                    <a:lnTo>
                      <a:pt x="257" y="131"/>
                    </a:lnTo>
                    <a:lnTo>
                      <a:pt x="257" y="127"/>
                    </a:lnTo>
                    <a:lnTo>
                      <a:pt x="262" y="127"/>
                    </a:lnTo>
                    <a:lnTo>
                      <a:pt x="262" y="122"/>
                    </a:lnTo>
                    <a:lnTo>
                      <a:pt x="262" y="122"/>
                    </a:lnTo>
                    <a:lnTo>
                      <a:pt x="262" y="122"/>
                    </a:lnTo>
                    <a:lnTo>
                      <a:pt x="262" y="122"/>
                    </a:lnTo>
                    <a:lnTo>
                      <a:pt x="262" y="122"/>
                    </a:lnTo>
                    <a:lnTo>
                      <a:pt x="262" y="122"/>
                    </a:lnTo>
                    <a:lnTo>
                      <a:pt x="266" y="122"/>
                    </a:lnTo>
                    <a:lnTo>
                      <a:pt x="266" y="122"/>
                    </a:lnTo>
                    <a:lnTo>
                      <a:pt x="266" y="118"/>
                    </a:lnTo>
                    <a:lnTo>
                      <a:pt x="266" y="118"/>
                    </a:lnTo>
                    <a:lnTo>
                      <a:pt x="266" y="118"/>
                    </a:lnTo>
                    <a:lnTo>
                      <a:pt x="266" y="118"/>
                    </a:lnTo>
                    <a:lnTo>
                      <a:pt x="262" y="113"/>
                    </a:lnTo>
                    <a:lnTo>
                      <a:pt x="262" y="113"/>
                    </a:lnTo>
                    <a:lnTo>
                      <a:pt x="262" y="109"/>
                    </a:lnTo>
                    <a:lnTo>
                      <a:pt x="262" y="109"/>
                    </a:lnTo>
                    <a:lnTo>
                      <a:pt x="262" y="109"/>
                    </a:lnTo>
                    <a:lnTo>
                      <a:pt x="262" y="109"/>
                    </a:lnTo>
                    <a:lnTo>
                      <a:pt x="266" y="109"/>
                    </a:lnTo>
                    <a:lnTo>
                      <a:pt x="266" y="109"/>
                    </a:lnTo>
                    <a:lnTo>
                      <a:pt x="266" y="104"/>
                    </a:lnTo>
                    <a:lnTo>
                      <a:pt x="266" y="104"/>
                    </a:lnTo>
                    <a:lnTo>
                      <a:pt x="266" y="104"/>
                    </a:lnTo>
                    <a:lnTo>
                      <a:pt x="266" y="109"/>
                    </a:lnTo>
                    <a:lnTo>
                      <a:pt x="271" y="109"/>
                    </a:lnTo>
                    <a:lnTo>
                      <a:pt x="271" y="104"/>
                    </a:lnTo>
                    <a:lnTo>
                      <a:pt x="271" y="104"/>
                    </a:lnTo>
                    <a:lnTo>
                      <a:pt x="275" y="104"/>
                    </a:lnTo>
                    <a:lnTo>
                      <a:pt x="275" y="109"/>
                    </a:lnTo>
                    <a:lnTo>
                      <a:pt x="275" y="109"/>
                    </a:lnTo>
                    <a:lnTo>
                      <a:pt x="280" y="109"/>
                    </a:lnTo>
                    <a:lnTo>
                      <a:pt x="280" y="109"/>
                    </a:lnTo>
                    <a:lnTo>
                      <a:pt x="284" y="109"/>
                    </a:lnTo>
                    <a:lnTo>
                      <a:pt x="284" y="109"/>
                    </a:lnTo>
                    <a:lnTo>
                      <a:pt x="284" y="109"/>
                    </a:lnTo>
                    <a:lnTo>
                      <a:pt x="284" y="109"/>
                    </a:lnTo>
                    <a:lnTo>
                      <a:pt x="280" y="109"/>
                    </a:lnTo>
                    <a:lnTo>
                      <a:pt x="280" y="109"/>
                    </a:lnTo>
                    <a:lnTo>
                      <a:pt x="280" y="104"/>
                    </a:lnTo>
                    <a:lnTo>
                      <a:pt x="280" y="104"/>
                    </a:lnTo>
                    <a:lnTo>
                      <a:pt x="280" y="104"/>
                    </a:lnTo>
                    <a:lnTo>
                      <a:pt x="280" y="104"/>
                    </a:lnTo>
                    <a:lnTo>
                      <a:pt x="280" y="104"/>
                    </a:lnTo>
                    <a:lnTo>
                      <a:pt x="280" y="104"/>
                    </a:lnTo>
                    <a:lnTo>
                      <a:pt x="284" y="100"/>
                    </a:lnTo>
                    <a:lnTo>
                      <a:pt x="284" y="100"/>
                    </a:lnTo>
                    <a:lnTo>
                      <a:pt x="284" y="100"/>
                    </a:lnTo>
                    <a:lnTo>
                      <a:pt x="284" y="95"/>
                    </a:lnTo>
                    <a:lnTo>
                      <a:pt x="284" y="95"/>
                    </a:lnTo>
                    <a:lnTo>
                      <a:pt x="280" y="100"/>
                    </a:lnTo>
                    <a:lnTo>
                      <a:pt x="280" y="95"/>
                    </a:lnTo>
                    <a:lnTo>
                      <a:pt x="280" y="95"/>
                    </a:lnTo>
                    <a:lnTo>
                      <a:pt x="280" y="90"/>
                    </a:lnTo>
                    <a:lnTo>
                      <a:pt x="284" y="90"/>
                    </a:lnTo>
                    <a:lnTo>
                      <a:pt x="284" y="90"/>
                    </a:lnTo>
                    <a:lnTo>
                      <a:pt x="284" y="90"/>
                    </a:lnTo>
                    <a:lnTo>
                      <a:pt x="284" y="90"/>
                    </a:lnTo>
                    <a:lnTo>
                      <a:pt x="289" y="86"/>
                    </a:lnTo>
                    <a:lnTo>
                      <a:pt x="289" y="86"/>
                    </a:lnTo>
                    <a:lnTo>
                      <a:pt x="289" y="86"/>
                    </a:lnTo>
                    <a:lnTo>
                      <a:pt x="289" y="86"/>
                    </a:lnTo>
                    <a:lnTo>
                      <a:pt x="293" y="86"/>
                    </a:lnTo>
                    <a:lnTo>
                      <a:pt x="293" y="90"/>
                    </a:lnTo>
                    <a:lnTo>
                      <a:pt x="293" y="90"/>
                    </a:lnTo>
                    <a:lnTo>
                      <a:pt x="293" y="86"/>
                    </a:lnTo>
                    <a:lnTo>
                      <a:pt x="293" y="86"/>
                    </a:lnTo>
                    <a:lnTo>
                      <a:pt x="293" y="86"/>
                    </a:lnTo>
                    <a:lnTo>
                      <a:pt x="293" y="86"/>
                    </a:lnTo>
                    <a:lnTo>
                      <a:pt x="289" y="86"/>
                    </a:lnTo>
                    <a:lnTo>
                      <a:pt x="293" y="86"/>
                    </a:lnTo>
                    <a:lnTo>
                      <a:pt x="289" y="81"/>
                    </a:lnTo>
                    <a:lnTo>
                      <a:pt x="293" y="81"/>
                    </a:lnTo>
                    <a:lnTo>
                      <a:pt x="293" y="81"/>
                    </a:lnTo>
                    <a:lnTo>
                      <a:pt x="293" y="81"/>
                    </a:lnTo>
                    <a:lnTo>
                      <a:pt x="293" y="81"/>
                    </a:lnTo>
                    <a:lnTo>
                      <a:pt x="293" y="81"/>
                    </a:lnTo>
                    <a:lnTo>
                      <a:pt x="293" y="81"/>
                    </a:lnTo>
                    <a:lnTo>
                      <a:pt x="298" y="81"/>
                    </a:lnTo>
                    <a:lnTo>
                      <a:pt x="298" y="81"/>
                    </a:lnTo>
                    <a:lnTo>
                      <a:pt x="298" y="81"/>
                    </a:lnTo>
                    <a:lnTo>
                      <a:pt x="302" y="81"/>
                    </a:lnTo>
                    <a:lnTo>
                      <a:pt x="302" y="81"/>
                    </a:lnTo>
                    <a:lnTo>
                      <a:pt x="298" y="77"/>
                    </a:lnTo>
                    <a:lnTo>
                      <a:pt x="298" y="77"/>
                    </a:lnTo>
                    <a:lnTo>
                      <a:pt x="298" y="77"/>
                    </a:lnTo>
                    <a:lnTo>
                      <a:pt x="298" y="72"/>
                    </a:lnTo>
                    <a:lnTo>
                      <a:pt x="302" y="72"/>
                    </a:lnTo>
                    <a:lnTo>
                      <a:pt x="302" y="72"/>
                    </a:lnTo>
                    <a:lnTo>
                      <a:pt x="302" y="72"/>
                    </a:lnTo>
                    <a:lnTo>
                      <a:pt x="302" y="72"/>
                    </a:lnTo>
                    <a:lnTo>
                      <a:pt x="307" y="68"/>
                    </a:lnTo>
                    <a:lnTo>
                      <a:pt x="307" y="68"/>
                    </a:lnTo>
                    <a:lnTo>
                      <a:pt x="307" y="68"/>
                    </a:lnTo>
                    <a:lnTo>
                      <a:pt x="307" y="63"/>
                    </a:lnTo>
                    <a:lnTo>
                      <a:pt x="307" y="63"/>
                    </a:lnTo>
                    <a:lnTo>
                      <a:pt x="311" y="68"/>
                    </a:lnTo>
                    <a:lnTo>
                      <a:pt x="307" y="68"/>
                    </a:lnTo>
                    <a:lnTo>
                      <a:pt x="307" y="68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68"/>
                    </a:lnTo>
                    <a:lnTo>
                      <a:pt x="307" y="68"/>
                    </a:lnTo>
                    <a:lnTo>
                      <a:pt x="311" y="68"/>
                    </a:lnTo>
                    <a:lnTo>
                      <a:pt x="311" y="72"/>
                    </a:lnTo>
                    <a:lnTo>
                      <a:pt x="311" y="72"/>
                    </a:lnTo>
                    <a:lnTo>
                      <a:pt x="311" y="72"/>
                    </a:lnTo>
                    <a:lnTo>
                      <a:pt x="311" y="72"/>
                    </a:lnTo>
                    <a:lnTo>
                      <a:pt x="316" y="68"/>
                    </a:lnTo>
                    <a:lnTo>
                      <a:pt x="316" y="68"/>
                    </a:lnTo>
                    <a:lnTo>
                      <a:pt x="316" y="68"/>
                    </a:lnTo>
                    <a:lnTo>
                      <a:pt x="316" y="63"/>
                    </a:lnTo>
                    <a:lnTo>
                      <a:pt x="316" y="63"/>
                    </a:lnTo>
                    <a:lnTo>
                      <a:pt x="316" y="63"/>
                    </a:lnTo>
                    <a:lnTo>
                      <a:pt x="316" y="63"/>
                    </a:lnTo>
                    <a:lnTo>
                      <a:pt x="316" y="59"/>
                    </a:lnTo>
                    <a:lnTo>
                      <a:pt x="316" y="59"/>
                    </a:lnTo>
                    <a:lnTo>
                      <a:pt x="320" y="59"/>
                    </a:lnTo>
                    <a:lnTo>
                      <a:pt x="320" y="63"/>
                    </a:lnTo>
                    <a:lnTo>
                      <a:pt x="320" y="63"/>
                    </a:lnTo>
                    <a:lnTo>
                      <a:pt x="320" y="63"/>
                    </a:lnTo>
                    <a:lnTo>
                      <a:pt x="320" y="63"/>
                    </a:lnTo>
                    <a:lnTo>
                      <a:pt x="320" y="59"/>
                    </a:lnTo>
                    <a:lnTo>
                      <a:pt x="325" y="63"/>
                    </a:lnTo>
                    <a:lnTo>
                      <a:pt x="325" y="63"/>
                    </a:lnTo>
                    <a:lnTo>
                      <a:pt x="325" y="63"/>
                    </a:lnTo>
                    <a:lnTo>
                      <a:pt x="330" y="59"/>
                    </a:lnTo>
                    <a:lnTo>
                      <a:pt x="330" y="59"/>
                    </a:lnTo>
                    <a:lnTo>
                      <a:pt x="330" y="54"/>
                    </a:lnTo>
                    <a:lnTo>
                      <a:pt x="334" y="54"/>
                    </a:lnTo>
                    <a:lnTo>
                      <a:pt x="334" y="54"/>
                    </a:lnTo>
                    <a:lnTo>
                      <a:pt x="334" y="59"/>
                    </a:lnTo>
                    <a:lnTo>
                      <a:pt x="339" y="59"/>
                    </a:lnTo>
                    <a:lnTo>
                      <a:pt x="339" y="63"/>
                    </a:lnTo>
                    <a:lnTo>
                      <a:pt x="343" y="63"/>
                    </a:lnTo>
                    <a:lnTo>
                      <a:pt x="343" y="63"/>
                    </a:lnTo>
                    <a:lnTo>
                      <a:pt x="343" y="68"/>
                    </a:lnTo>
                    <a:lnTo>
                      <a:pt x="348" y="72"/>
                    </a:lnTo>
                    <a:lnTo>
                      <a:pt x="352" y="77"/>
                    </a:lnTo>
                    <a:lnTo>
                      <a:pt x="352" y="77"/>
                    </a:lnTo>
                    <a:lnTo>
                      <a:pt x="348" y="77"/>
                    </a:lnTo>
                    <a:lnTo>
                      <a:pt x="348" y="81"/>
                    </a:lnTo>
                    <a:lnTo>
                      <a:pt x="348" y="81"/>
                    </a:lnTo>
                    <a:lnTo>
                      <a:pt x="343" y="90"/>
                    </a:lnTo>
                    <a:lnTo>
                      <a:pt x="348" y="86"/>
                    </a:lnTo>
                    <a:lnTo>
                      <a:pt x="348" y="86"/>
                    </a:lnTo>
                    <a:lnTo>
                      <a:pt x="348" y="86"/>
                    </a:lnTo>
                    <a:lnTo>
                      <a:pt x="348" y="86"/>
                    </a:lnTo>
                    <a:lnTo>
                      <a:pt x="348" y="86"/>
                    </a:lnTo>
                    <a:lnTo>
                      <a:pt x="348" y="86"/>
                    </a:lnTo>
                    <a:lnTo>
                      <a:pt x="348" y="81"/>
                    </a:lnTo>
                    <a:lnTo>
                      <a:pt x="348" y="81"/>
                    </a:lnTo>
                    <a:lnTo>
                      <a:pt x="348" y="81"/>
                    </a:lnTo>
                    <a:lnTo>
                      <a:pt x="352" y="81"/>
                    </a:lnTo>
                    <a:lnTo>
                      <a:pt x="352" y="81"/>
                    </a:lnTo>
                    <a:lnTo>
                      <a:pt x="352" y="77"/>
                    </a:lnTo>
                    <a:lnTo>
                      <a:pt x="352" y="77"/>
                    </a:lnTo>
                    <a:lnTo>
                      <a:pt x="357" y="77"/>
                    </a:lnTo>
                    <a:lnTo>
                      <a:pt x="357" y="77"/>
                    </a:lnTo>
                    <a:lnTo>
                      <a:pt x="357" y="77"/>
                    </a:lnTo>
                    <a:lnTo>
                      <a:pt x="366" y="81"/>
                    </a:lnTo>
                    <a:lnTo>
                      <a:pt x="366" y="81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6" y="81"/>
                    </a:lnTo>
                    <a:lnTo>
                      <a:pt x="366" y="81"/>
                    </a:lnTo>
                    <a:lnTo>
                      <a:pt x="370" y="81"/>
                    </a:lnTo>
                    <a:lnTo>
                      <a:pt x="370" y="81"/>
                    </a:lnTo>
                    <a:lnTo>
                      <a:pt x="370" y="81"/>
                    </a:lnTo>
                    <a:lnTo>
                      <a:pt x="370" y="86"/>
                    </a:lnTo>
                    <a:lnTo>
                      <a:pt x="375" y="86"/>
                    </a:lnTo>
                    <a:lnTo>
                      <a:pt x="375" y="86"/>
                    </a:lnTo>
                    <a:lnTo>
                      <a:pt x="375" y="81"/>
                    </a:lnTo>
                    <a:lnTo>
                      <a:pt x="375" y="81"/>
                    </a:lnTo>
                    <a:lnTo>
                      <a:pt x="375" y="81"/>
                    </a:lnTo>
                    <a:lnTo>
                      <a:pt x="375" y="81"/>
                    </a:lnTo>
                    <a:lnTo>
                      <a:pt x="379" y="77"/>
                    </a:lnTo>
                    <a:lnTo>
                      <a:pt x="379" y="77"/>
                    </a:lnTo>
                    <a:lnTo>
                      <a:pt x="375" y="77"/>
                    </a:lnTo>
                    <a:lnTo>
                      <a:pt x="375" y="77"/>
                    </a:lnTo>
                    <a:lnTo>
                      <a:pt x="375" y="77"/>
                    </a:lnTo>
                    <a:lnTo>
                      <a:pt x="375" y="72"/>
                    </a:lnTo>
                    <a:lnTo>
                      <a:pt x="375" y="72"/>
                    </a:lnTo>
                    <a:lnTo>
                      <a:pt x="375" y="72"/>
                    </a:lnTo>
                    <a:lnTo>
                      <a:pt x="375" y="72"/>
                    </a:lnTo>
                    <a:lnTo>
                      <a:pt x="370" y="68"/>
                    </a:lnTo>
                    <a:lnTo>
                      <a:pt x="375" y="68"/>
                    </a:lnTo>
                    <a:lnTo>
                      <a:pt x="379" y="63"/>
                    </a:lnTo>
                    <a:lnTo>
                      <a:pt x="379" y="63"/>
                    </a:lnTo>
                    <a:lnTo>
                      <a:pt x="379" y="59"/>
                    </a:lnTo>
                    <a:lnTo>
                      <a:pt x="379" y="59"/>
                    </a:lnTo>
                    <a:lnTo>
                      <a:pt x="384" y="54"/>
                    </a:lnTo>
                    <a:lnTo>
                      <a:pt x="384" y="54"/>
                    </a:lnTo>
                    <a:lnTo>
                      <a:pt x="384" y="54"/>
                    </a:lnTo>
                    <a:lnTo>
                      <a:pt x="384" y="50"/>
                    </a:lnTo>
                    <a:lnTo>
                      <a:pt x="388" y="50"/>
                    </a:lnTo>
                    <a:lnTo>
                      <a:pt x="388" y="50"/>
                    </a:lnTo>
                    <a:lnTo>
                      <a:pt x="388" y="50"/>
                    </a:lnTo>
                    <a:lnTo>
                      <a:pt x="393" y="50"/>
                    </a:lnTo>
                    <a:lnTo>
                      <a:pt x="388" y="45"/>
                    </a:lnTo>
                    <a:lnTo>
                      <a:pt x="393" y="41"/>
                    </a:lnTo>
                    <a:lnTo>
                      <a:pt x="393" y="41"/>
                    </a:lnTo>
                    <a:lnTo>
                      <a:pt x="393" y="41"/>
                    </a:lnTo>
                    <a:lnTo>
                      <a:pt x="397" y="36"/>
                    </a:lnTo>
                    <a:lnTo>
                      <a:pt x="397" y="36"/>
                    </a:lnTo>
                    <a:lnTo>
                      <a:pt x="397" y="36"/>
                    </a:lnTo>
                    <a:lnTo>
                      <a:pt x="402" y="36"/>
                    </a:lnTo>
                    <a:lnTo>
                      <a:pt x="402" y="32"/>
                    </a:lnTo>
                    <a:lnTo>
                      <a:pt x="402" y="32"/>
                    </a:lnTo>
                    <a:lnTo>
                      <a:pt x="402" y="27"/>
                    </a:lnTo>
                    <a:lnTo>
                      <a:pt x="402" y="32"/>
                    </a:lnTo>
                    <a:lnTo>
                      <a:pt x="402" y="32"/>
                    </a:lnTo>
                    <a:lnTo>
                      <a:pt x="406" y="32"/>
                    </a:lnTo>
                    <a:lnTo>
                      <a:pt x="406" y="32"/>
                    </a:lnTo>
                    <a:lnTo>
                      <a:pt x="406" y="32"/>
                    </a:lnTo>
                    <a:lnTo>
                      <a:pt x="406" y="27"/>
                    </a:lnTo>
                    <a:lnTo>
                      <a:pt x="406" y="27"/>
                    </a:lnTo>
                    <a:lnTo>
                      <a:pt x="406" y="27"/>
                    </a:lnTo>
                    <a:lnTo>
                      <a:pt x="411" y="27"/>
                    </a:lnTo>
                    <a:lnTo>
                      <a:pt x="411" y="27"/>
                    </a:lnTo>
                    <a:lnTo>
                      <a:pt x="411" y="27"/>
                    </a:lnTo>
                    <a:lnTo>
                      <a:pt x="411" y="23"/>
                    </a:lnTo>
                    <a:lnTo>
                      <a:pt x="415" y="23"/>
                    </a:lnTo>
                    <a:lnTo>
                      <a:pt x="415" y="23"/>
                    </a:lnTo>
                    <a:lnTo>
                      <a:pt x="415" y="23"/>
                    </a:lnTo>
                    <a:lnTo>
                      <a:pt x="415" y="27"/>
                    </a:lnTo>
                    <a:lnTo>
                      <a:pt x="415" y="27"/>
                    </a:lnTo>
                    <a:lnTo>
                      <a:pt x="420" y="27"/>
                    </a:lnTo>
                    <a:lnTo>
                      <a:pt x="424" y="27"/>
                    </a:lnTo>
                    <a:lnTo>
                      <a:pt x="424" y="27"/>
                    </a:lnTo>
                    <a:lnTo>
                      <a:pt x="424" y="27"/>
                    </a:lnTo>
                    <a:lnTo>
                      <a:pt x="429" y="27"/>
                    </a:lnTo>
                    <a:lnTo>
                      <a:pt x="429" y="27"/>
                    </a:lnTo>
                    <a:lnTo>
                      <a:pt x="433" y="27"/>
                    </a:lnTo>
                    <a:lnTo>
                      <a:pt x="433" y="27"/>
                    </a:lnTo>
                    <a:lnTo>
                      <a:pt x="433" y="27"/>
                    </a:lnTo>
                    <a:lnTo>
                      <a:pt x="433" y="23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8" y="18"/>
                    </a:lnTo>
                    <a:lnTo>
                      <a:pt x="438" y="18"/>
                    </a:lnTo>
                    <a:lnTo>
                      <a:pt x="438" y="14"/>
                    </a:lnTo>
                    <a:lnTo>
                      <a:pt x="438" y="9"/>
                    </a:lnTo>
                    <a:lnTo>
                      <a:pt x="433" y="9"/>
                    </a:lnTo>
                    <a:lnTo>
                      <a:pt x="429" y="9"/>
                    </a:lnTo>
                    <a:lnTo>
                      <a:pt x="429" y="9"/>
                    </a:lnTo>
                    <a:lnTo>
                      <a:pt x="429" y="9"/>
                    </a:lnTo>
                    <a:lnTo>
                      <a:pt x="424" y="9"/>
                    </a:lnTo>
                    <a:lnTo>
                      <a:pt x="424" y="5"/>
                    </a:lnTo>
                    <a:lnTo>
                      <a:pt x="429" y="5"/>
                    </a:lnTo>
                    <a:lnTo>
                      <a:pt x="429" y="5"/>
                    </a:lnTo>
                    <a:lnTo>
                      <a:pt x="429" y="5"/>
                    </a:lnTo>
                    <a:lnTo>
                      <a:pt x="433" y="9"/>
                    </a:lnTo>
                    <a:lnTo>
                      <a:pt x="433" y="9"/>
                    </a:lnTo>
                    <a:lnTo>
                      <a:pt x="433" y="5"/>
                    </a:lnTo>
                    <a:lnTo>
                      <a:pt x="433" y="5"/>
                    </a:lnTo>
                    <a:lnTo>
                      <a:pt x="433" y="5"/>
                    </a:lnTo>
                    <a:lnTo>
                      <a:pt x="438" y="9"/>
                    </a:lnTo>
                    <a:lnTo>
                      <a:pt x="438" y="14"/>
                    </a:lnTo>
                    <a:lnTo>
                      <a:pt x="442" y="9"/>
                    </a:lnTo>
                    <a:lnTo>
                      <a:pt x="442" y="9"/>
                    </a:lnTo>
                    <a:lnTo>
                      <a:pt x="447" y="9"/>
                    </a:lnTo>
                    <a:lnTo>
                      <a:pt x="447" y="9"/>
                    </a:lnTo>
                    <a:lnTo>
                      <a:pt x="447" y="14"/>
                    </a:lnTo>
                    <a:lnTo>
                      <a:pt x="447" y="18"/>
                    </a:lnTo>
                    <a:lnTo>
                      <a:pt x="451" y="18"/>
                    </a:lnTo>
                    <a:lnTo>
                      <a:pt x="451" y="18"/>
                    </a:lnTo>
                    <a:lnTo>
                      <a:pt x="451" y="18"/>
                    </a:lnTo>
                    <a:lnTo>
                      <a:pt x="456" y="18"/>
                    </a:lnTo>
                    <a:lnTo>
                      <a:pt x="461" y="18"/>
                    </a:lnTo>
                    <a:lnTo>
                      <a:pt x="465" y="23"/>
                    </a:lnTo>
                    <a:lnTo>
                      <a:pt x="465" y="23"/>
                    </a:lnTo>
                    <a:lnTo>
                      <a:pt x="465" y="23"/>
                    </a:lnTo>
                    <a:lnTo>
                      <a:pt x="470" y="23"/>
                    </a:lnTo>
                    <a:lnTo>
                      <a:pt x="470" y="23"/>
                    </a:lnTo>
                    <a:lnTo>
                      <a:pt x="474" y="23"/>
                    </a:lnTo>
                    <a:lnTo>
                      <a:pt x="474" y="23"/>
                    </a:lnTo>
                    <a:lnTo>
                      <a:pt x="474" y="27"/>
                    </a:lnTo>
                    <a:lnTo>
                      <a:pt x="479" y="27"/>
                    </a:lnTo>
                    <a:lnTo>
                      <a:pt x="483" y="27"/>
                    </a:lnTo>
                    <a:lnTo>
                      <a:pt x="483" y="27"/>
                    </a:lnTo>
                    <a:lnTo>
                      <a:pt x="488" y="23"/>
                    </a:lnTo>
                    <a:lnTo>
                      <a:pt x="492" y="23"/>
                    </a:lnTo>
                    <a:lnTo>
                      <a:pt x="492" y="23"/>
                    </a:lnTo>
                    <a:lnTo>
                      <a:pt x="492" y="18"/>
                    </a:lnTo>
                    <a:lnTo>
                      <a:pt x="497" y="18"/>
                    </a:lnTo>
                    <a:lnTo>
                      <a:pt x="492" y="23"/>
                    </a:lnTo>
                    <a:lnTo>
                      <a:pt x="492" y="23"/>
                    </a:lnTo>
                    <a:lnTo>
                      <a:pt x="492" y="23"/>
                    </a:lnTo>
                    <a:lnTo>
                      <a:pt x="492" y="23"/>
                    </a:lnTo>
                    <a:lnTo>
                      <a:pt x="492" y="23"/>
                    </a:lnTo>
                    <a:lnTo>
                      <a:pt x="488" y="27"/>
                    </a:lnTo>
                    <a:lnTo>
                      <a:pt x="488" y="27"/>
                    </a:lnTo>
                    <a:lnTo>
                      <a:pt x="492" y="27"/>
                    </a:lnTo>
                    <a:lnTo>
                      <a:pt x="492" y="27"/>
                    </a:lnTo>
                    <a:lnTo>
                      <a:pt x="492" y="27"/>
                    </a:lnTo>
                    <a:lnTo>
                      <a:pt x="492" y="27"/>
                    </a:lnTo>
                    <a:lnTo>
                      <a:pt x="497" y="27"/>
                    </a:lnTo>
                    <a:lnTo>
                      <a:pt x="497" y="32"/>
                    </a:lnTo>
                    <a:lnTo>
                      <a:pt x="497" y="32"/>
                    </a:lnTo>
                    <a:lnTo>
                      <a:pt x="497" y="32"/>
                    </a:lnTo>
                    <a:lnTo>
                      <a:pt x="497" y="32"/>
                    </a:lnTo>
                    <a:lnTo>
                      <a:pt x="501" y="32"/>
                    </a:lnTo>
                    <a:lnTo>
                      <a:pt x="501" y="27"/>
                    </a:lnTo>
                    <a:lnTo>
                      <a:pt x="501" y="27"/>
                    </a:lnTo>
                    <a:lnTo>
                      <a:pt x="501" y="27"/>
                    </a:lnTo>
                    <a:lnTo>
                      <a:pt x="501" y="23"/>
                    </a:lnTo>
                    <a:lnTo>
                      <a:pt x="506" y="23"/>
                    </a:lnTo>
                    <a:lnTo>
                      <a:pt x="506" y="27"/>
                    </a:lnTo>
                    <a:lnTo>
                      <a:pt x="506" y="27"/>
                    </a:lnTo>
                    <a:lnTo>
                      <a:pt x="510" y="27"/>
                    </a:lnTo>
                    <a:lnTo>
                      <a:pt x="510" y="27"/>
                    </a:lnTo>
                    <a:lnTo>
                      <a:pt x="510" y="32"/>
                    </a:lnTo>
                    <a:lnTo>
                      <a:pt x="501" y="41"/>
                    </a:lnTo>
                    <a:lnTo>
                      <a:pt x="501" y="41"/>
                    </a:lnTo>
                    <a:lnTo>
                      <a:pt x="501" y="41"/>
                    </a:lnTo>
                    <a:lnTo>
                      <a:pt x="501" y="45"/>
                    </a:lnTo>
                    <a:lnTo>
                      <a:pt x="497" y="50"/>
                    </a:lnTo>
                    <a:lnTo>
                      <a:pt x="497" y="50"/>
                    </a:lnTo>
                    <a:lnTo>
                      <a:pt x="497" y="50"/>
                    </a:lnTo>
                    <a:lnTo>
                      <a:pt x="497" y="45"/>
                    </a:lnTo>
                    <a:lnTo>
                      <a:pt x="497" y="50"/>
                    </a:lnTo>
                    <a:lnTo>
                      <a:pt x="492" y="50"/>
                    </a:lnTo>
                    <a:lnTo>
                      <a:pt x="488" y="50"/>
                    </a:lnTo>
                    <a:lnTo>
                      <a:pt x="488" y="59"/>
                    </a:lnTo>
                    <a:lnTo>
                      <a:pt x="488" y="63"/>
                    </a:lnTo>
                    <a:lnTo>
                      <a:pt x="488" y="63"/>
                    </a:lnTo>
                    <a:lnTo>
                      <a:pt x="483" y="68"/>
                    </a:lnTo>
                    <a:lnTo>
                      <a:pt x="483" y="68"/>
                    </a:lnTo>
                    <a:lnTo>
                      <a:pt x="483" y="72"/>
                    </a:lnTo>
                    <a:lnTo>
                      <a:pt x="474" y="77"/>
                    </a:lnTo>
                    <a:lnTo>
                      <a:pt x="474" y="77"/>
                    </a:lnTo>
                    <a:lnTo>
                      <a:pt x="474" y="81"/>
                    </a:lnTo>
                    <a:lnTo>
                      <a:pt x="474" y="81"/>
                    </a:lnTo>
                    <a:lnTo>
                      <a:pt x="474" y="86"/>
                    </a:lnTo>
                    <a:lnTo>
                      <a:pt x="474" y="86"/>
                    </a:lnTo>
                    <a:lnTo>
                      <a:pt x="479" y="90"/>
                    </a:lnTo>
                    <a:lnTo>
                      <a:pt x="479" y="90"/>
                    </a:lnTo>
                    <a:lnTo>
                      <a:pt x="483" y="95"/>
                    </a:lnTo>
                    <a:lnTo>
                      <a:pt x="483" y="95"/>
                    </a:lnTo>
                    <a:lnTo>
                      <a:pt x="483" y="100"/>
                    </a:lnTo>
                    <a:lnTo>
                      <a:pt x="488" y="100"/>
                    </a:lnTo>
                    <a:lnTo>
                      <a:pt x="488" y="100"/>
                    </a:lnTo>
                    <a:lnTo>
                      <a:pt x="488" y="100"/>
                    </a:lnTo>
                    <a:lnTo>
                      <a:pt x="488" y="100"/>
                    </a:lnTo>
                    <a:lnTo>
                      <a:pt x="492" y="100"/>
                    </a:lnTo>
                    <a:lnTo>
                      <a:pt x="492" y="100"/>
                    </a:lnTo>
                    <a:lnTo>
                      <a:pt x="492" y="104"/>
                    </a:lnTo>
                    <a:lnTo>
                      <a:pt x="492" y="104"/>
                    </a:lnTo>
                    <a:lnTo>
                      <a:pt x="488" y="104"/>
                    </a:lnTo>
                    <a:lnTo>
                      <a:pt x="492" y="104"/>
                    </a:lnTo>
                    <a:lnTo>
                      <a:pt x="492" y="104"/>
                    </a:lnTo>
                    <a:lnTo>
                      <a:pt x="497" y="104"/>
                    </a:lnTo>
                    <a:lnTo>
                      <a:pt x="497" y="104"/>
                    </a:lnTo>
                    <a:lnTo>
                      <a:pt x="497" y="109"/>
                    </a:lnTo>
                    <a:lnTo>
                      <a:pt x="497" y="109"/>
                    </a:lnTo>
                    <a:lnTo>
                      <a:pt x="501" y="113"/>
                    </a:lnTo>
                    <a:lnTo>
                      <a:pt x="506" y="113"/>
                    </a:lnTo>
                    <a:lnTo>
                      <a:pt x="506" y="118"/>
                    </a:lnTo>
                    <a:lnTo>
                      <a:pt x="510" y="122"/>
                    </a:lnTo>
                    <a:lnTo>
                      <a:pt x="510" y="122"/>
                    </a:lnTo>
                    <a:lnTo>
                      <a:pt x="515" y="127"/>
                    </a:lnTo>
                    <a:lnTo>
                      <a:pt x="519" y="127"/>
                    </a:lnTo>
                    <a:lnTo>
                      <a:pt x="519" y="127"/>
                    </a:lnTo>
                    <a:lnTo>
                      <a:pt x="524" y="127"/>
                    </a:lnTo>
                    <a:lnTo>
                      <a:pt x="524" y="131"/>
                    </a:lnTo>
                    <a:lnTo>
                      <a:pt x="524" y="131"/>
                    </a:lnTo>
                    <a:lnTo>
                      <a:pt x="524" y="131"/>
                    </a:lnTo>
                    <a:lnTo>
                      <a:pt x="524" y="136"/>
                    </a:lnTo>
                    <a:lnTo>
                      <a:pt x="528" y="136"/>
                    </a:lnTo>
                    <a:lnTo>
                      <a:pt x="533" y="140"/>
                    </a:lnTo>
                    <a:lnTo>
                      <a:pt x="533" y="145"/>
                    </a:lnTo>
                    <a:lnTo>
                      <a:pt x="533" y="145"/>
                    </a:lnTo>
                    <a:lnTo>
                      <a:pt x="537" y="145"/>
                    </a:lnTo>
                    <a:lnTo>
                      <a:pt x="537" y="145"/>
                    </a:lnTo>
                    <a:lnTo>
                      <a:pt x="546" y="145"/>
                    </a:lnTo>
                    <a:lnTo>
                      <a:pt x="546" y="140"/>
                    </a:lnTo>
                    <a:lnTo>
                      <a:pt x="551" y="140"/>
                    </a:lnTo>
                    <a:lnTo>
                      <a:pt x="555" y="136"/>
                    </a:lnTo>
                    <a:lnTo>
                      <a:pt x="555" y="131"/>
                    </a:lnTo>
                    <a:lnTo>
                      <a:pt x="564" y="122"/>
                    </a:lnTo>
                    <a:lnTo>
                      <a:pt x="564" y="122"/>
                    </a:lnTo>
                    <a:lnTo>
                      <a:pt x="569" y="113"/>
                    </a:lnTo>
                    <a:lnTo>
                      <a:pt x="569" y="113"/>
                    </a:lnTo>
                    <a:lnTo>
                      <a:pt x="569" y="109"/>
                    </a:lnTo>
                    <a:lnTo>
                      <a:pt x="573" y="104"/>
                    </a:lnTo>
                    <a:lnTo>
                      <a:pt x="578" y="95"/>
                    </a:lnTo>
                    <a:lnTo>
                      <a:pt x="578" y="90"/>
                    </a:lnTo>
                    <a:lnTo>
                      <a:pt x="578" y="86"/>
                    </a:lnTo>
                    <a:lnTo>
                      <a:pt x="578" y="77"/>
                    </a:lnTo>
                    <a:lnTo>
                      <a:pt x="583" y="77"/>
                    </a:lnTo>
                    <a:lnTo>
                      <a:pt x="583" y="72"/>
                    </a:lnTo>
                    <a:lnTo>
                      <a:pt x="583" y="68"/>
                    </a:lnTo>
                    <a:lnTo>
                      <a:pt x="583" y="68"/>
                    </a:lnTo>
                    <a:lnTo>
                      <a:pt x="583" y="63"/>
                    </a:lnTo>
                    <a:lnTo>
                      <a:pt x="583" y="59"/>
                    </a:lnTo>
                    <a:lnTo>
                      <a:pt x="587" y="54"/>
                    </a:lnTo>
                    <a:lnTo>
                      <a:pt x="587" y="54"/>
                    </a:lnTo>
                    <a:lnTo>
                      <a:pt x="587" y="45"/>
                    </a:lnTo>
                    <a:lnTo>
                      <a:pt x="592" y="45"/>
                    </a:lnTo>
                    <a:lnTo>
                      <a:pt x="592" y="41"/>
                    </a:lnTo>
                    <a:lnTo>
                      <a:pt x="592" y="41"/>
                    </a:lnTo>
                    <a:lnTo>
                      <a:pt x="596" y="45"/>
                    </a:lnTo>
                    <a:lnTo>
                      <a:pt x="596" y="41"/>
                    </a:lnTo>
                    <a:lnTo>
                      <a:pt x="596" y="41"/>
                    </a:lnTo>
                    <a:lnTo>
                      <a:pt x="596" y="41"/>
                    </a:lnTo>
                    <a:lnTo>
                      <a:pt x="592" y="36"/>
                    </a:lnTo>
                    <a:lnTo>
                      <a:pt x="592" y="36"/>
                    </a:lnTo>
                    <a:lnTo>
                      <a:pt x="592" y="36"/>
                    </a:lnTo>
                    <a:lnTo>
                      <a:pt x="592" y="36"/>
                    </a:lnTo>
                    <a:lnTo>
                      <a:pt x="592" y="32"/>
                    </a:lnTo>
                    <a:lnTo>
                      <a:pt x="596" y="27"/>
                    </a:lnTo>
                    <a:lnTo>
                      <a:pt x="596" y="27"/>
                    </a:lnTo>
                    <a:lnTo>
                      <a:pt x="596" y="27"/>
                    </a:lnTo>
                    <a:lnTo>
                      <a:pt x="596" y="27"/>
                    </a:lnTo>
                    <a:lnTo>
                      <a:pt x="596" y="27"/>
                    </a:lnTo>
                    <a:lnTo>
                      <a:pt x="596" y="23"/>
                    </a:lnTo>
                    <a:lnTo>
                      <a:pt x="601" y="18"/>
                    </a:lnTo>
                    <a:lnTo>
                      <a:pt x="605" y="9"/>
                    </a:lnTo>
                    <a:lnTo>
                      <a:pt x="605" y="5"/>
                    </a:lnTo>
                    <a:lnTo>
                      <a:pt x="610" y="5"/>
                    </a:lnTo>
                    <a:lnTo>
                      <a:pt x="610" y="0"/>
                    </a:lnTo>
                    <a:lnTo>
                      <a:pt x="610" y="0"/>
                    </a:lnTo>
                    <a:lnTo>
                      <a:pt x="614" y="0"/>
                    </a:lnTo>
                    <a:lnTo>
                      <a:pt x="614" y="0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4" y="5"/>
                    </a:lnTo>
                    <a:lnTo>
                      <a:pt x="614" y="9"/>
                    </a:lnTo>
                    <a:lnTo>
                      <a:pt x="614" y="9"/>
                    </a:lnTo>
                    <a:lnTo>
                      <a:pt x="614" y="14"/>
                    </a:lnTo>
                    <a:lnTo>
                      <a:pt x="614" y="14"/>
                    </a:lnTo>
                    <a:lnTo>
                      <a:pt x="614" y="18"/>
                    </a:lnTo>
                    <a:lnTo>
                      <a:pt x="614" y="23"/>
                    </a:lnTo>
                    <a:lnTo>
                      <a:pt x="614" y="23"/>
                    </a:lnTo>
                    <a:lnTo>
                      <a:pt x="614" y="27"/>
                    </a:lnTo>
                    <a:lnTo>
                      <a:pt x="619" y="27"/>
                    </a:lnTo>
                    <a:lnTo>
                      <a:pt x="619" y="27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40" name="Freeform 12">
                <a:extLst>
                  <a:ext uri="{FF2B5EF4-FFF2-40B4-BE49-F238E27FC236}">
                    <a16:creationId xmlns:a16="http://schemas.microsoft.com/office/drawing/2014/main" xmlns="" id="{75DAFAC8-41C9-4EDA-BB49-003465B84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321" y="1489398"/>
                <a:ext cx="179027" cy="76980"/>
              </a:xfrm>
              <a:custGeom>
                <a:avLst/>
                <a:gdLst>
                  <a:gd name="T0" fmla="*/ 86 w 113"/>
                  <a:gd name="T1" fmla="*/ 0 h 49"/>
                  <a:gd name="T2" fmla="*/ 90 w 113"/>
                  <a:gd name="T3" fmla="*/ 0 h 49"/>
                  <a:gd name="T4" fmla="*/ 100 w 113"/>
                  <a:gd name="T5" fmla="*/ 4 h 49"/>
                  <a:gd name="T6" fmla="*/ 109 w 113"/>
                  <a:gd name="T7" fmla="*/ 4 h 49"/>
                  <a:gd name="T8" fmla="*/ 109 w 113"/>
                  <a:gd name="T9" fmla="*/ 9 h 49"/>
                  <a:gd name="T10" fmla="*/ 109 w 113"/>
                  <a:gd name="T11" fmla="*/ 13 h 49"/>
                  <a:gd name="T12" fmla="*/ 113 w 113"/>
                  <a:gd name="T13" fmla="*/ 18 h 49"/>
                  <a:gd name="T14" fmla="*/ 113 w 113"/>
                  <a:gd name="T15" fmla="*/ 22 h 49"/>
                  <a:gd name="T16" fmla="*/ 109 w 113"/>
                  <a:gd name="T17" fmla="*/ 22 h 49"/>
                  <a:gd name="T18" fmla="*/ 104 w 113"/>
                  <a:gd name="T19" fmla="*/ 22 h 49"/>
                  <a:gd name="T20" fmla="*/ 104 w 113"/>
                  <a:gd name="T21" fmla="*/ 27 h 49"/>
                  <a:gd name="T22" fmla="*/ 104 w 113"/>
                  <a:gd name="T23" fmla="*/ 31 h 49"/>
                  <a:gd name="T24" fmla="*/ 104 w 113"/>
                  <a:gd name="T25" fmla="*/ 36 h 49"/>
                  <a:gd name="T26" fmla="*/ 104 w 113"/>
                  <a:gd name="T27" fmla="*/ 36 h 49"/>
                  <a:gd name="T28" fmla="*/ 95 w 113"/>
                  <a:gd name="T29" fmla="*/ 40 h 49"/>
                  <a:gd name="T30" fmla="*/ 95 w 113"/>
                  <a:gd name="T31" fmla="*/ 40 h 49"/>
                  <a:gd name="T32" fmla="*/ 86 w 113"/>
                  <a:gd name="T33" fmla="*/ 45 h 49"/>
                  <a:gd name="T34" fmla="*/ 77 w 113"/>
                  <a:gd name="T35" fmla="*/ 45 h 49"/>
                  <a:gd name="T36" fmla="*/ 77 w 113"/>
                  <a:gd name="T37" fmla="*/ 49 h 49"/>
                  <a:gd name="T38" fmla="*/ 68 w 113"/>
                  <a:gd name="T39" fmla="*/ 45 h 49"/>
                  <a:gd name="T40" fmla="*/ 63 w 113"/>
                  <a:gd name="T41" fmla="*/ 45 h 49"/>
                  <a:gd name="T42" fmla="*/ 45 w 113"/>
                  <a:gd name="T43" fmla="*/ 45 h 49"/>
                  <a:gd name="T44" fmla="*/ 41 w 113"/>
                  <a:gd name="T45" fmla="*/ 40 h 49"/>
                  <a:gd name="T46" fmla="*/ 41 w 113"/>
                  <a:gd name="T47" fmla="*/ 36 h 49"/>
                  <a:gd name="T48" fmla="*/ 32 w 113"/>
                  <a:gd name="T49" fmla="*/ 36 h 49"/>
                  <a:gd name="T50" fmla="*/ 23 w 113"/>
                  <a:gd name="T51" fmla="*/ 40 h 49"/>
                  <a:gd name="T52" fmla="*/ 18 w 113"/>
                  <a:gd name="T53" fmla="*/ 40 h 49"/>
                  <a:gd name="T54" fmla="*/ 14 w 113"/>
                  <a:gd name="T55" fmla="*/ 40 h 49"/>
                  <a:gd name="T56" fmla="*/ 5 w 113"/>
                  <a:gd name="T57" fmla="*/ 40 h 49"/>
                  <a:gd name="T58" fmla="*/ 0 w 113"/>
                  <a:gd name="T59" fmla="*/ 36 h 49"/>
                  <a:gd name="T60" fmla="*/ 0 w 113"/>
                  <a:gd name="T61" fmla="*/ 36 h 49"/>
                  <a:gd name="T62" fmla="*/ 0 w 113"/>
                  <a:gd name="T63" fmla="*/ 31 h 49"/>
                  <a:gd name="T64" fmla="*/ 0 w 113"/>
                  <a:gd name="T65" fmla="*/ 27 h 49"/>
                  <a:gd name="T66" fmla="*/ 5 w 113"/>
                  <a:gd name="T67" fmla="*/ 27 h 49"/>
                  <a:gd name="T68" fmla="*/ 9 w 113"/>
                  <a:gd name="T69" fmla="*/ 31 h 49"/>
                  <a:gd name="T70" fmla="*/ 9 w 113"/>
                  <a:gd name="T71" fmla="*/ 31 h 49"/>
                  <a:gd name="T72" fmla="*/ 14 w 113"/>
                  <a:gd name="T73" fmla="*/ 27 h 49"/>
                  <a:gd name="T74" fmla="*/ 18 w 113"/>
                  <a:gd name="T75" fmla="*/ 27 h 49"/>
                  <a:gd name="T76" fmla="*/ 23 w 113"/>
                  <a:gd name="T77" fmla="*/ 31 h 49"/>
                  <a:gd name="T78" fmla="*/ 27 w 113"/>
                  <a:gd name="T79" fmla="*/ 27 h 49"/>
                  <a:gd name="T80" fmla="*/ 41 w 113"/>
                  <a:gd name="T81" fmla="*/ 27 h 49"/>
                  <a:gd name="T82" fmla="*/ 41 w 113"/>
                  <a:gd name="T83" fmla="*/ 22 h 49"/>
                  <a:gd name="T84" fmla="*/ 50 w 113"/>
                  <a:gd name="T85" fmla="*/ 27 h 49"/>
                  <a:gd name="T86" fmla="*/ 50 w 113"/>
                  <a:gd name="T87" fmla="*/ 27 h 49"/>
                  <a:gd name="T88" fmla="*/ 50 w 113"/>
                  <a:gd name="T89" fmla="*/ 27 h 49"/>
                  <a:gd name="T90" fmla="*/ 50 w 113"/>
                  <a:gd name="T91" fmla="*/ 22 h 49"/>
                  <a:gd name="T92" fmla="*/ 45 w 113"/>
                  <a:gd name="T93" fmla="*/ 18 h 49"/>
                  <a:gd name="T94" fmla="*/ 54 w 113"/>
                  <a:gd name="T95" fmla="*/ 13 h 49"/>
                  <a:gd name="T96" fmla="*/ 59 w 113"/>
                  <a:gd name="T97" fmla="*/ 9 h 49"/>
                  <a:gd name="T98" fmla="*/ 63 w 113"/>
                  <a:gd name="T99" fmla="*/ 9 h 49"/>
                  <a:gd name="T100" fmla="*/ 63 w 113"/>
                  <a:gd name="T101" fmla="*/ 4 h 49"/>
                  <a:gd name="T102" fmla="*/ 72 w 113"/>
                  <a:gd name="T103" fmla="*/ 9 h 49"/>
                  <a:gd name="T104" fmla="*/ 77 w 113"/>
                  <a:gd name="T105" fmla="*/ 4 h 49"/>
                  <a:gd name="T106" fmla="*/ 81 w 113"/>
                  <a:gd name="T10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3" h="49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5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9" y="9"/>
                    </a:lnTo>
                    <a:lnTo>
                      <a:pt x="109" y="9"/>
                    </a:lnTo>
                    <a:lnTo>
                      <a:pt x="109" y="9"/>
                    </a:lnTo>
                    <a:lnTo>
                      <a:pt x="109" y="9"/>
                    </a:lnTo>
                    <a:lnTo>
                      <a:pt x="109" y="9"/>
                    </a:lnTo>
                    <a:lnTo>
                      <a:pt x="109" y="9"/>
                    </a:lnTo>
                    <a:lnTo>
                      <a:pt x="109" y="13"/>
                    </a:lnTo>
                    <a:lnTo>
                      <a:pt x="113" y="18"/>
                    </a:lnTo>
                    <a:lnTo>
                      <a:pt x="113" y="18"/>
                    </a:lnTo>
                    <a:lnTo>
                      <a:pt x="113" y="18"/>
                    </a:lnTo>
                    <a:lnTo>
                      <a:pt x="113" y="18"/>
                    </a:lnTo>
                    <a:lnTo>
                      <a:pt x="113" y="18"/>
                    </a:lnTo>
                    <a:lnTo>
                      <a:pt x="113" y="22"/>
                    </a:lnTo>
                    <a:lnTo>
                      <a:pt x="113" y="22"/>
                    </a:lnTo>
                    <a:lnTo>
                      <a:pt x="113" y="22"/>
                    </a:lnTo>
                    <a:lnTo>
                      <a:pt x="113" y="22"/>
                    </a:lnTo>
                    <a:lnTo>
                      <a:pt x="113" y="22"/>
                    </a:lnTo>
                    <a:lnTo>
                      <a:pt x="109" y="22"/>
                    </a:lnTo>
                    <a:lnTo>
                      <a:pt x="109" y="22"/>
                    </a:lnTo>
                    <a:lnTo>
                      <a:pt x="109" y="22"/>
                    </a:lnTo>
                    <a:lnTo>
                      <a:pt x="109" y="22"/>
                    </a:lnTo>
                    <a:lnTo>
                      <a:pt x="109" y="22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0" y="40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45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0" y="40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86" y="45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77" y="49"/>
                    </a:lnTo>
                    <a:lnTo>
                      <a:pt x="77" y="49"/>
                    </a:lnTo>
                    <a:lnTo>
                      <a:pt x="77" y="49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4" y="45"/>
                    </a:lnTo>
                    <a:lnTo>
                      <a:pt x="50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36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36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7"/>
                    </a:lnTo>
                    <a:lnTo>
                      <a:pt x="23" y="31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2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5" y="18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2" y="4"/>
                    </a:lnTo>
                    <a:lnTo>
                      <a:pt x="72" y="9"/>
                    </a:lnTo>
                    <a:lnTo>
                      <a:pt x="77" y="9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41" name="Freeform 13">
                <a:extLst>
                  <a:ext uri="{FF2B5EF4-FFF2-40B4-BE49-F238E27FC236}">
                    <a16:creationId xmlns:a16="http://schemas.microsoft.com/office/drawing/2014/main" xmlns="" id="{5E0DD927-5AFA-4128-B6ED-3DF636E05C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09930" y="1689344"/>
                <a:ext cx="136836" cy="107971"/>
              </a:xfrm>
              <a:custGeom>
                <a:avLst/>
                <a:gdLst>
                  <a:gd name="T0" fmla="*/ 9 w 86"/>
                  <a:gd name="T1" fmla="*/ 45 h 68"/>
                  <a:gd name="T2" fmla="*/ 14 w 86"/>
                  <a:gd name="T3" fmla="*/ 45 h 68"/>
                  <a:gd name="T4" fmla="*/ 18 w 86"/>
                  <a:gd name="T5" fmla="*/ 45 h 68"/>
                  <a:gd name="T6" fmla="*/ 23 w 86"/>
                  <a:gd name="T7" fmla="*/ 50 h 68"/>
                  <a:gd name="T8" fmla="*/ 23 w 86"/>
                  <a:gd name="T9" fmla="*/ 59 h 68"/>
                  <a:gd name="T10" fmla="*/ 14 w 86"/>
                  <a:gd name="T11" fmla="*/ 54 h 68"/>
                  <a:gd name="T12" fmla="*/ 9 w 86"/>
                  <a:gd name="T13" fmla="*/ 50 h 68"/>
                  <a:gd name="T14" fmla="*/ 5 w 86"/>
                  <a:gd name="T15" fmla="*/ 50 h 68"/>
                  <a:gd name="T16" fmla="*/ 0 w 86"/>
                  <a:gd name="T17" fmla="*/ 41 h 68"/>
                  <a:gd name="T18" fmla="*/ 5 w 86"/>
                  <a:gd name="T19" fmla="*/ 41 h 68"/>
                  <a:gd name="T20" fmla="*/ 23 w 86"/>
                  <a:gd name="T21" fmla="*/ 5 h 68"/>
                  <a:gd name="T22" fmla="*/ 23 w 86"/>
                  <a:gd name="T23" fmla="*/ 5 h 68"/>
                  <a:gd name="T24" fmla="*/ 27 w 86"/>
                  <a:gd name="T25" fmla="*/ 5 h 68"/>
                  <a:gd name="T26" fmla="*/ 36 w 86"/>
                  <a:gd name="T27" fmla="*/ 14 h 68"/>
                  <a:gd name="T28" fmla="*/ 41 w 86"/>
                  <a:gd name="T29" fmla="*/ 14 h 68"/>
                  <a:gd name="T30" fmla="*/ 45 w 86"/>
                  <a:gd name="T31" fmla="*/ 9 h 68"/>
                  <a:gd name="T32" fmla="*/ 54 w 86"/>
                  <a:gd name="T33" fmla="*/ 5 h 68"/>
                  <a:gd name="T34" fmla="*/ 64 w 86"/>
                  <a:gd name="T35" fmla="*/ 9 h 68"/>
                  <a:gd name="T36" fmla="*/ 68 w 86"/>
                  <a:gd name="T37" fmla="*/ 18 h 68"/>
                  <a:gd name="T38" fmla="*/ 77 w 86"/>
                  <a:gd name="T39" fmla="*/ 23 h 68"/>
                  <a:gd name="T40" fmla="*/ 82 w 86"/>
                  <a:gd name="T41" fmla="*/ 27 h 68"/>
                  <a:gd name="T42" fmla="*/ 82 w 86"/>
                  <a:gd name="T43" fmla="*/ 32 h 68"/>
                  <a:gd name="T44" fmla="*/ 73 w 86"/>
                  <a:gd name="T45" fmla="*/ 32 h 68"/>
                  <a:gd name="T46" fmla="*/ 73 w 86"/>
                  <a:gd name="T47" fmla="*/ 45 h 68"/>
                  <a:gd name="T48" fmla="*/ 73 w 86"/>
                  <a:gd name="T49" fmla="*/ 50 h 68"/>
                  <a:gd name="T50" fmla="*/ 73 w 86"/>
                  <a:gd name="T51" fmla="*/ 54 h 68"/>
                  <a:gd name="T52" fmla="*/ 68 w 86"/>
                  <a:gd name="T53" fmla="*/ 54 h 68"/>
                  <a:gd name="T54" fmla="*/ 68 w 86"/>
                  <a:gd name="T55" fmla="*/ 64 h 68"/>
                  <a:gd name="T56" fmla="*/ 64 w 86"/>
                  <a:gd name="T57" fmla="*/ 64 h 68"/>
                  <a:gd name="T58" fmla="*/ 59 w 86"/>
                  <a:gd name="T59" fmla="*/ 59 h 68"/>
                  <a:gd name="T60" fmla="*/ 54 w 86"/>
                  <a:gd name="T61" fmla="*/ 59 h 68"/>
                  <a:gd name="T62" fmla="*/ 59 w 86"/>
                  <a:gd name="T63" fmla="*/ 54 h 68"/>
                  <a:gd name="T64" fmla="*/ 54 w 86"/>
                  <a:gd name="T65" fmla="*/ 50 h 68"/>
                  <a:gd name="T66" fmla="*/ 54 w 86"/>
                  <a:gd name="T67" fmla="*/ 50 h 68"/>
                  <a:gd name="T68" fmla="*/ 54 w 86"/>
                  <a:gd name="T69" fmla="*/ 45 h 68"/>
                  <a:gd name="T70" fmla="*/ 45 w 86"/>
                  <a:gd name="T71" fmla="*/ 45 h 68"/>
                  <a:gd name="T72" fmla="*/ 41 w 86"/>
                  <a:gd name="T73" fmla="*/ 50 h 68"/>
                  <a:gd name="T74" fmla="*/ 32 w 86"/>
                  <a:gd name="T75" fmla="*/ 59 h 68"/>
                  <a:gd name="T76" fmla="*/ 32 w 86"/>
                  <a:gd name="T77" fmla="*/ 54 h 68"/>
                  <a:gd name="T78" fmla="*/ 32 w 86"/>
                  <a:gd name="T79" fmla="*/ 50 h 68"/>
                  <a:gd name="T80" fmla="*/ 27 w 86"/>
                  <a:gd name="T81" fmla="*/ 50 h 68"/>
                  <a:gd name="T82" fmla="*/ 27 w 86"/>
                  <a:gd name="T83" fmla="*/ 45 h 68"/>
                  <a:gd name="T84" fmla="*/ 27 w 86"/>
                  <a:gd name="T85" fmla="*/ 45 h 68"/>
                  <a:gd name="T86" fmla="*/ 18 w 86"/>
                  <a:gd name="T87" fmla="*/ 41 h 68"/>
                  <a:gd name="T88" fmla="*/ 14 w 86"/>
                  <a:gd name="T89" fmla="*/ 36 h 68"/>
                  <a:gd name="T90" fmla="*/ 18 w 86"/>
                  <a:gd name="T91" fmla="*/ 36 h 68"/>
                  <a:gd name="T92" fmla="*/ 18 w 86"/>
                  <a:gd name="T93" fmla="*/ 32 h 68"/>
                  <a:gd name="T94" fmla="*/ 9 w 86"/>
                  <a:gd name="T95" fmla="*/ 27 h 68"/>
                  <a:gd name="T96" fmla="*/ 9 w 86"/>
                  <a:gd name="T97" fmla="*/ 23 h 68"/>
                  <a:gd name="T98" fmla="*/ 9 w 86"/>
                  <a:gd name="T99" fmla="*/ 18 h 68"/>
                  <a:gd name="T100" fmla="*/ 0 w 86"/>
                  <a:gd name="T101" fmla="*/ 18 h 68"/>
                  <a:gd name="T102" fmla="*/ 5 w 86"/>
                  <a:gd name="T103" fmla="*/ 18 h 68"/>
                  <a:gd name="T104" fmla="*/ 0 w 86"/>
                  <a:gd name="T105" fmla="*/ 14 h 68"/>
                  <a:gd name="T106" fmla="*/ 5 w 86"/>
                  <a:gd name="T107" fmla="*/ 9 h 68"/>
                  <a:gd name="T108" fmla="*/ 14 w 86"/>
                  <a:gd name="T109" fmla="*/ 14 h 68"/>
                  <a:gd name="T110" fmla="*/ 18 w 86"/>
                  <a:gd name="T111" fmla="*/ 14 h 68"/>
                  <a:gd name="T112" fmla="*/ 23 w 86"/>
                  <a:gd name="T113" fmla="*/ 18 h 68"/>
                  <a:gd name="T114" fmla="*/ 27 w 86"/>
                  <a:gd name="T115" fmla="*/ 14 h 68"/>
                  <a:gd name="T116" fmla="*/ 18 w 86"/>
                  <a:gd name="T117" fmla="*/ 9 h 68"/>
                  <a:gd name="T118" fmla="*/ 18 w 86"/>
                  <a:gd name="T119" fmla="*/ 5 h 68"/>
                  <a:gd name="T120" fmla="*/ 18 w 86"/>
                  <a:gd name="T121" fmla="*/ 5 h 68"/>
                  <a:gd name="T122" fmla="*/ 23 w 86"/>
                  <a:gd name="T12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" h="68">
                    <a:moveTo>
                      <a:pt x="9" y="45"/>
                    </a:move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5" y="50"/>
                    </a:lnTo>
                    <a:lnTo>
                      <a:pt x="5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9" y="45"/>
                    </a:lnTo>
                    <a:lnTo>
                      <a:pt x="9" y="45"/>
                    </a:lnTo>
                    <a:moveTo>
                      <a:pt x="23" y="5"/>
                    </a:move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0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5" y="14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50" y="9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4" y="5"/>
                    </a:lnTo>
                    <a:lnTo>
                      <a:pt x="54" y="0"/>
                    </a:lnTo>
                    <a:lnTo>
                      <a:pt x="54" y="5"/>
                    </a:lnTo>
                    <a:lnTo>
                      <a:pt x="59" y="5"/>
                    </a:lnTo>
                    <a:lnTo>
                      <a:pt x="64" y="9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8" y="18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82" y="23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32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77" y="32"/>
                    </a:lnTo>
                    <a:lnTo>
                      <a:pt x="77" y="32"/>
                    </a:lnTo>
                    <a:lnTo>
                      <a:pt x="73" y="32"/>
                    </a:lnTo>
                    <a:lnTo>
                      <a:pt x="73" y="36"/>
                    </a:lnTo>
                    <a:lnTo>
                      <a:pt x="73" y="41"/>
                    </a:lnTo>
                    <a:lnTo>
                      <a:pt x="73" y="45"/>
                    </a:lnTo>
                    <a:lnTo>
                      <a:pt x="73" y="45"/>
                    </a:lnTo>
                    <a:lnTo>
                      <a:pt x="73" y="45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54"/>
                    </a:lnTo>
                    <a:lnTo>
                      <a:pt x="73" y="54"/>
                    </a:lnTo>
                    <a:lnTo>
                      <a:pt x="73" y="54"/>
                    </a:lnTo>
                    <a:lnTo>
                      <a:pt x="73" y="54"/>
                    </a:lnTo>
                    <a:lnTo>
                      <a:pt x="73" y="54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8"/>
                    </a:lnTo>
                    <a:lnTo>
                      <a:pt x="64" y="68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59" y="64"/>
                    </a:lnTo>
                    <a:lnTo>
                      <a:pt x="59" y="64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9" y="54"/>
                    </a:lnTo>
                    <a:lnTo>
                      <a:pt x="59" y="54"/>
                    </a:lnTo>
                    <a:lnTo>
                      <a:pt x="59" y="54"/>
                    </a:lnTo>
                    <a:lnTo>
                      <a:pt x="59" y="54"/>
                    </a:lnTo>
                    <a:lnTo>
                      <a:pt x="59" y="54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9" y="45"/>
                    </a:lnTo>
                    <a:lnTo>
                      <a:pt x="54" y="45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1" y="45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2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3" y="14"/>
                    </a:lnTo>
                    <a:lnTo>
                      <a:pt x="23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3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42" name="Freeform 14">
                <a:extLst>
                  <a:ext uri="{FF2B5EF4-FFF2-40B4-BE49-F238E27FC236}">
                    <a16:creationId xmlns:a16="http://schemas.microsoft.com/office/drawing/2014/main" xmlns="" id="{C8EDB020-E4A6-4AAC-9130-9B908C418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542" y="3017990"/>
                <a:ext cx="51314" cy="62983"/>
              </a:xfrm>
              <a:custGeom>
                <a:avLst/>
                <a:gdLst>
                  <a:gd name="T0" fmla="*/ 23 w 32"/>
                  <a:gd name="T1" fmla="*/ 0 h 40"/>
                  <a:gd name="T2" fmla="*/ 27 w 32"/>
                  <a:gd name="T3" fmla="*/ 4 h 40"/>
                  <a:gd name="T4" fmla="*/ 27 w 32"/>
                  <a:gd name="T5" fmla="*/ 4 h 40"/>
                  <a:gd name="T6" fmla="*/ 23 w 32"/>
                  <a:gd name="T7" fmla="*/ 9 h 40"/>
                  <a:gd name="T8" fmla="*/ 27 w 32"/>
                  <a:gd name="T9" fmla="*/ 9 h 40"/>
                  <a:gd name="T10" fmla="*/ 23 w 32"/>
                  <a:gd name="T11" fmla="*/ 9 h 40"/>
                  <a:gd name="T12" fmla="*/ 23 w 32"/>
                  <a:gd name="T13" fmla="*/ 13 h 40"/>
                  <a:gd name="T14" fmla="*/ 27 w 32"/>
                  <a:gd name="T15" fmla="*/ 13 h 40"/>
                  <a:gd name="T16" fmla="*/ 32 w 32"/>
                  <a:gd name="T17" fmla="*/ 13 h 40"/>
                  <a:gd name="T18" fmla="*/ 32 w 32"/>
                  <a:gd name="T19" fmla="*/ 13 h 40"/>
                  <a:gd name="T20" fmla="*/ 32 w 32"/>
                  <a:gd name="T21" fmla="*/ 18 h 40"/>
                  <a:gd name="T22" fmla="*/ 32 w 32"/>
                  <a:gd name="T23" fmla="*/ 18 h 40"/>
                  <a:gd name="T24" fmla="*/ 27 w 32"/>
                  <a:gd name="T25" fmla="*/ 18 h 40"/>
                  <a:gd name="T26" fmla="*/ 27 w 32"/>
                  <a:gd name="T27" fmla="*/ 22 h 40"/>
                  <a:gd name="T28" fmla="*/ 27 w 32"/>
                  <a:gd name="T29" fmla="*/ 22 h 40"/>
                  <a:gd name="T30" fmla="*/ 23 w 32"/>
                  <a:gd name="T31" fmla="*/ 27 h 40"/>
                  <a:gd name="T32" fmla="*/ 23 w 32"/>
                  <a:gd name="T33" fmla="*/ 27 h 40"/>
                  <a:gd name="T34" fmla="*/ 18 w 32"/>
                  <a:gd name="T35" fmla="*/ 31 h 40"/>
                  <a:gd name="T36" fmla="*/ 18 w 32"/>
                  <a:gd name="T37" fmla="*/ 36 h 40"/>
                  <a:gd name="T38" fmla="*/ 14 w 32"/>
                  <a:gd name="T39" fmla="*/ 40 h 40"/>
                  <a:gd name="T40" fmla="*/ 4 w 32"/>
                  <a:gd name="T41" fmla="*/ 36 h 40"/>
                  <a:gd name="T42" fmla="*/ 4 w 32"/>
                  <a:gd name="T43" fmla="*/ 31 h 40"/>
                  <a:gd name="T44" fmla="*/ 4 w 32"/>
                  <a:gd name="T45" fmla="*/ 27 h 40"/>
                  <a:gd name="T46" fmla="*/ 4 w 32"/>
                  <a:gd name="T47" fmla="*/ 22 h 40"/>
                  <a:gd name="T48" fmla="*/ 4 w 32"/>
                  <a:gd name="T49" fmla="*/ 18 h 40"/>
                  <a:gd name="T50" fmla="*/ 0 w 32"/>
                  <a:gd name="T51" fmla="*/ 13 h 40"/>
                  <a:gd name="T52" fmla="*/ 0 w 32"/>
                  <a:gd name="T53" fmla="*/ 9 h 40"/>
                  <a:gd name="T54" fmla="*/ 0 w 32"/>
                  <a:gd name="T55" fmla="*/ 9 h 40"/>
                  <a:gd name="T56" fmla="*/ 0 w 32"/>
                  <a:gd name="T57" fmla="*/ 4 h 40"/>
                  <a:gd name="T58" fmla="*/ 4 w 32"/>
                  <a:gd name="T59" fmla="*/ 4 h 40"/>
                  <a:gd name="T60" fmla="*/ 4 w 32"/>
                  <a:gd name="T61" fmla="*/ 9 h 40"/>
                  <a:gd name="T62" fmla="*/ 9 w 32"/>
                  <a:gd name="T63" fmla="*/ 9 h 40"/>
                  <a:gd name="T64" fmla="*/ 14 w 32"/>
                  <a:gd name="T65" fmla="*/ 9 h 40"/>
                  <a:gd name="T66" fmla="*/ 14 w 32"/>
                  <a:gd name="T67" fmla="*/ 9 h 40"/>
                  <a:gd name="T68" fmla="*/ 14 w 32"/>
                  <a:gd name="T69" fmla="*/ 4 h 40"/>
                  <a:gd name="T70" fmla="*/ 18 w 32"/>
                  <a:gd name="T71" fmla="*/ 0 h 40"/>
                  <a:gd name="T72" fmla="*/ 18 w 32"/>
                  <a:gd name="T73" fmla="*/ 4 h 40"/>
                  <a:gd name="T74" fmla="*/ 18 w 32"/>
                  <a:gd name="T75" fmla="*/ 0 h 40"/>
                  <a:gd name="T76" fmla="*/ 23 w 32"/>
                  <a:gd name="T7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40">
                    <a:moveTo>
                      <a:pt x="23" y="0"/>
                    </a:moveTo>
                    <a:lnTo>
                      <a:pt x="23" y="0"/>
                    </a:lnTo>
                    <a:lnTo>
                      <a:pt x="27" y="0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3" y="22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31"/>
                    </a:lnTo>
                    <a:lnTo>
                      <a:pt x="18" y="31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2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43" name="Freeform 15">
                <a:extLst>
                  <a:ext uri="{FF2B5EF4-FFF2-40B4-BE49-F238E27FC236}">
                    <a16:creationId xmlns:a16="http://schemas.microsoft.com/office/drawing/2014/main" xmlns="" id="{812E8CE3-6181-4FBC-9B99-98740CE1D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9979" y="1416417"/>
                <a:ext cx="93504" cy="57985"/>
              </a:xfrm>
              <a:custGeom>
                <a:avLst/>
                <a:gdLst>
                  <a:gd name="T0" fmla="*/ 36 w 59"/>
                  <a:gd name="T1" fmla="*/ 0 h 37"/>
                  <a:gd name="T2" fmla="*/ 36 w 59"/>
                  <a:gd name="T3" fmla="*/ 0 h 37"/>
                  <a:gd name="T4" fmla="*/ 41 w 59"/>
                  <a:gd name="T5" fmla="*/ 0 h 37"/>
                  <a:gd name="T6" fmla="*/ 41 w 59"/>
                  <a:gd name="T7" fmla="*/ 5 h 37"/>
                  <a:gd name="T8" fmla="*/ 45 w 59"/>
                  <a:gd name="T9" fmla="*/ 0 h 37"/>
                  <a:gd name="T10" fmla="*/ 50 w 59"/>
                  <a:gd name="T11" fmla="*/ 5 h 37"/>
                  <a:gd name="T12" fmla="*/ 50 w 59"/>
                  <a:gd name="T13" fmla="*/ 5 h 37"/>
                  <a:gd name="T14" fmla="*/ 50 w 59"/>
                  <a:gd name="T15" fmla="*/ 9 h 37"/>
                  <a:gd name="T16" fmla="*/ 45 w 59"/>
                  <a:gd name="T17" fmla="*/ 9 h 37"/>
                  <a:gd name="T18" fmla="*/ 50 w 59"/>
                  <a:gd name="T19" fmla="*/ 14 h 37"/>
                  <a:gd name="T20" fmla="*/ 50 w 59"/>
                  <a:gd name="T21" fmla="*/ 14 h 37"/>
                  <a:gd name="T22" fmla="*/ 54 w 59"/>
                  <a:gd name="T23" fmla="*/ 14 h 37"/>
                  <a:gd name="T24" fmla="*/ 54 w 59"/>
                  <a:gd name="T25" fmla="*/ 19 h 37"/>
                  <a:gd name="T26" fmla="*/ 54 w 59"/>
                  <a:gd name="T27" fmla="*/ 19 h 37"/>
                  <a:gd name="T28" fmla="*/ 59 w 59"/>
                  <a:gd name="T29" fmla="*/ 19 h 37"/>
                  <a:gd name="T30" fmla="*/ 54 w 59"/>
                  <a:gd name="T31" fmla="*/ 23 h 37"/>
                  <a:gd name="T32" fmla="*/ 54 w 59"/>
                  <a:gd name="T33" fmla="*/ 23 h 37"/>
                  <a:gd name="T34" fmla="*/ 50 w 59"/>
                  <a:gd name="T35" fmla="*/ 28 h 37"/>
                  <a:gd name="T36" fmla="*/ 50 w 59"/>
                  <a:gd name="T37" fmla="*/ 28 h 37"/>
                  <a:gd name="T38" fmla="*/ 50 w 59"/>
                  <a:gd name="T39" fmla="*/ 32 h 37"/>
                  <a:gd name="T40" fmla="*/ 50 w 59"/>
                  <a:gd name="T41" fmla="*/ 32 h 37"/>
                  <a:gd name="T42" fmla="*/ 50 w 59"/>
                  <a:gd name="T43" fmla="*/ 37 h 37"/>
                  <a:gd name="T44" fmla="*/ 45 w 59"/>
                  <a:gd name="T45" fmla="*/ 37 h 37"/>
                  <a:gd name="T46" fmla="*/ 45 w 59"/>
                  <a:gd name="T47" fmla="*/ 37 h 37"/>
                  <a:gd name="T48" fmla="*/ 41 w 59"/>
                  <a:gd name="T49" fmla="*/ 32 h 37"/>
                  <a:gd name="T50" fmla="*/ 36 w 59"/>
                  <a:gd name="T51" fmla="*/ 32 h 37"/>
                  <a:gd name="T52" fmla="*/ 36 w 59"/>
                  <a:gd name="T53" fmla="*/ 32 h 37"/>
                  <a:gd name="T54" fmla="*/ 36 w 59"/>
                  <a:gd name="T55" fmla="*/ 28 h 37"/>
                  <a:gd name="T56" fmla="*/ 36 w 59"/>
                  <a:gd name="T57" fmla="*/ 23 h 37"/>
                  <a:gd name="T58" fmla="*/ 32 w 59"/>
                  <a:gd name="T59" fmla="*/ 28 h 37"/>
                  <a:gd name="T60" fmla="*/ 27 w 59"/>
                  <a:gd name="T61" fmla="*/ 28 h 37"/>
                  <a:gd name="T62" fmla="*/ 23 w 59"/>
                  <a:gd name="T63" fmla="*/ 28 h 37"/>
                  <a:gd name="T64" fmla="*/ 27 w 59"/>
                  <a:gd name="T65" fmla="*/ 23 h 37"/>
                  <a:gd name="T66" fmla="*/ 27 w 59"/>
                  <a:gd name="T67" fmla="*/ 23 h 37"/>
                  <a:gd name="T68" fmla="*/ 23 w 59"/>
                  <a:gd name="T69" fmla="*/ 19 h 37"/>
                  <a:gd name="T70" fmla="*/ 18 w 59"/>
                  <a:gd name="T71" fmla="*/ 19 h 37"/>
                  <a:gd name="T72" fmla="*/ 18 w 59"/>
                  <a:gd name="T73" fmla="*/ 19 h 37"/>
                  <a:gd name="T74" fmla="*/ 18 w 59"/>
                  <a:gd name="T75" fmla="*/ 19 h 37"/>
                  <a:gd name="T76" fmla="*/ 14 w 59"/>
                  <a:gd name="T77" fmla="*/ 19 h 37"/>
                  <a:gd name="T78" fmla="*/ 14 w 59"/>
                  <a:gd name="T79" fmla="*/ 14 h 37"/>
                  <a:gd name="T80" fmla="*/ 9 w 59"/>
                  <a:gd name="T81" fmla="*/ 14 h 37"/>
                  <a:gd name="T82" fmla="*/ 5 w 59"/>
                  <a:gd name="T83" fmla="*/ 14 h 37"/>
                  <a:gd name="T84" fmla="*/ 5 w 59"/>
                  <a:gd name="T85" fmla="*/ 9 h 37"/>
                  <a:gd name="T86" fmla="*/ 5 w 59"/>
                  <a:gd name="T87" fmla="*/ 9 h 37"/>
                  <a:gd name="T88" fmla="*/ 9 w 59"/>
                  <a:gd name="T89" fmla="*/ 0 h 37"/>
                  <a:gd name="T90" fmla="*/ 14 w 59"/>
                  <a:gd name="T91" fmla="*/ 0 h 37"/>
                  <a:gd name="T92" fmla="*/ 18 w 59"/>
                  <a:gd name="T93" fmla="*/ 5 h 37"/>
                  <a:gd name="T94" fmla="*/ 18 w 59"/>
                  <a:gd name="T95" fmla="*/ 0 h 37"/>
                  <a:gd name="T96" fmla="*/ 23 w 59"/>
                  <a:gd name="T97" fmla="*/ 5 h 37"/>
                  <a:gd name="T98" fmla="*/ 27 w 59"/>
                  <a:gd name="T99" fmla="*/ 0 h 37"/>
                  <a:gd name="T100" fmla="*/ 27 w 59"/>
                  <a:gd name="T101" fmla="*/ 0 h 37"/>
                  <a:gd name="T102" fmla="*/ 27 w 59"/>
                  <a:gd name="T103" fmla="*/ 0 h 37"/>
                  <a:gd name="T104" fmla="*/ 32 w 59"/>
                  <a:gd name="T105" fmla="*/ 0 h 37"/>
                  <a:gd name="T106" fmla="*/ 36 w 59"/>
                  <a:gd name="T107" fmla="*/ 0 h 37"/>
                  <a:gd name="T108" fmla="*/ 36 w 59"/>
                  <a:gd name="T10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9" h="37">
                    <a:moveTo>
                      <a:pt x="36" y="0"/>
                    </a:move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50" y="9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9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2" y="23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44" name="Freeform 16">
                <a:extLst>
                  <a:ext uri="{FF2B5EF4-FFF2-40B4-BE49-F238E27FC236}">
                    <a16:creationId xmlns:a16="http://schemas.microsoft.com/office/drawing/2014/main" xmlns="" id="{A1391E88-1699-4CD7-BD02-E1D376849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438" y="2580107"/>
                <a:ext cx="85522" cy="184950"/>
              </a:xfrm>
              <a:custGeom>
                <a:avLst/>
                <a:gdLst>
                  <a:gd name="T0" fmla="*/ 45 w 54"/>
                  <a:gd name="T1" fmla="*/ 18 h 117"/>
                  <a:gd name="T2" fmla="*/ 49 w 54"/>
                  <a:gd name="T3" fmla="*/ 22 h 117"/>
                  <a:gd name="T4" fmla="*/ 49 w 54"/>
                  <a:gd name="T5" fmla="*/ 27 h 117"/>
                  <a:gd name="T6" fmla="*/ 54 w 54"/>
                  <a:gd name="T7" fmla="*/ 32 h 117"/>
                  <a:gd name="T8" fmla="*/ 49 w 54"/>
                  <a:gd name="T9" fmla="*/ 36 h 117"/>
                  <a:gd name="T10" fmla="*/ 49 w 54"/>
                  <a:gd name="T11" fmla="*/ 41 h 117"/>
                  <a:gd name="T12" fmla="*/ 49 w 54"/>
                  <a:gd name="T13" fmla="*/ 41 h 117"/>
                  <a:gd name="T14" fmla="*/ 45 w 54"/>
                  <a:gd name="T15" fmla="*/ 50 h 117"/>
                  <a:gd name="T16" fmla="*/ 45 w 54"/>
                  <a:gd name="T17" fmla="*/ 50 h 117"/>
                  <a:gd name="T18" fmla="*/ 40 w 54"/>
                  <a:gd name="T19" fmla="*/ 54 h 117"/>
                  <a:gd name="T20" fmla="*/ 40 w 54"/>
                  <a:gd name="T21" fmla="*/ 59 h 117"/>
                  <a:gd name="T22" fmla="*/ 36 w 54"/>
                  <a:gd name="T23" fmla="*/ 63 h 117"/>
                  <a:gd name="T24" fmla="*/ 31 w 54"/>
                  <a:gd name="T25" fmla="*/ 72 h 117"/>
                  <a:gd name="T26" fmla="*/ 31 w 54"/>
                  <a:gd name="T27" fmla="*/ 81 h 117"/>
                  <a:gd name="T28" fmla="*/ 31 w 54"/>
                  <a:gd name="T29" fmla="*/ 86 h 117"/>
                  <a:gd name="T30" fmla="*/ 36 w 54"/>
                  <a:gd name="T31" fmla="*/ 90 h 117"/>
                  <a:gd name="T32" fmla="*/ 31 w 54"/>
                  <a:gd name="T33" fmla="*/ 95 h 117"/>
                  <a:gd name="T34" fmla="*/ 31 w 54"/>
                  <a:gd name="T35" fmla="*/ 99 h 117"/>
                  <a:gd name="T36" fmla="*/ 31 w 54"/>
                  <a:gd name="T37" fmla="*/ 104 h 117"/>
                  <a:gd name="T38" fmla="*/ 31 w 54"/>
                  <a:gd name="T39" fmla="*/ 108 h 117"/>
                  <a:gd name="T40" fmla="*/ 27 w 54"/>
                  <a:gd name="T41" fmla="*/ 113 h 117"/>
                  <a:gd name="T42" fmla="*/ 13 w 54"/>
                  <a:gd name="T43" fmla="*/ 117 h 117"/>
                  <a:gd name="T44" fmla="*/ 13 w 54"/>
                  <a:gd name="T45" fmla="*/ 108 h 117"/>
                  <a:gd name="T46" fmla="*/ 13 w 54"/>
                  <a:gd name="T47" fmla="*/ 108 h 117"/>
                  <a:gd name="T48" fmla="*/ 13 w 54"/>
                  <a:gd name="T49" fmla="*/ 99 h 117"/>
                  <a:gd name="T50" fmla="*/ 13 w 54"/>
                  <a:gd name="T51" fmla="*/ 86 h 117"/>
                  <a:gd name="T52" fmla="*/ 13 w 54"/>
                  <a:gd name="T53" fmla="*/ 72 h 117"/>
                  <a:gd name="T54" fmla="*/ 13 w 54"/>
                  <a:gd name="T55" fmla="*/ 63 h 117"/>
                  <a:gd name="T56" fmla="*/ 9 w 54"/>
                  <a:gd name="T57" fmla="*/ 54 h 117"/>
                  <a:gd name="T58" fmla="*/ 9 w 54"/>
                  <a:gd name="T59" fmla="*/ 45 h 117"/>
                  <a:gd name="T60" fmla="*/ 4 w 54"/>
                  <a:gd name="T61" fmla="*/ 41 h 117"/>
                  <a:gd name="T62" fmla="*/ 0 w 54"/>
                  <a:gd name="T63" fmla="*/ 36 h 117"/>
                  <a:gd name="T64" fmla="*/ 0 w 54"/>
                  <a:gd name="T65" fmla="*/ 27 h 117"/>
                  <a:gd name="T66" fmla="*/ 4 w 54"/>
                  <a:gd name="T67" fmla="*/ 27 h 117"/>
                  <a:gd name="T68" fmla="*/ 4 w 54"/>
                  <a:gd name="T69" fmla="*/ 27 h 117"/>
                  <a:gd name="T70" fmla="*/ 4 w 54"/>
                  <a:gd name="T71" fmla="*/ 22 h 117"/>
                  <a:gd name="T72" fmla="*/ 4 w 54"/>
                  <a:gd name="T73" fmla="*/ 22 h 117"/>
                  <a:gd name="T74" fmla="*/ 9 w 54"/>
                  <a:gd name="T75" fmla="*/ 22 h 117"/>
                  <a:gd name="T76" fmla="*/ 9 w 54"/>
                  <a:gd name="T77" fmla="*/ 18 h 117"/>
                  <a:gd name="T78" fmla="*/ 13 w 54"/>
                  <a:gd name="T79" fmla="*/ 18 h 117"/>
                  <a:gd name="T80" fmla="*/ 18 w 54"/>
                  <a:gd name="T81" fmla="*/ 18 h 117"/>
                  <a:gd name="T82" fmla="*/ 27 w 54"/>
                  <a:gd name="T83" fmla="*/ 13 h 117"/>
                  <a:gd name="T84" fmla="*/ 27 w 54"/>
                  <a:gd name="T85" fmla="*/ 9 h 117"/>
                  <a:gd name="T86" fmla="*/ 31 w 54"/>
                  <a:gd name="T87" fmla="*/ 4 h 117"/>
                  <a:gd name="T88" fmla="*/ 31 w 54"/>
                  <a:gd name="T89" fmla="*/ 0 h 117"/>
                  <a:gd name="T90" fmla="*/ 36 w 54"/>
                  <a:gd name="T91" fmla="*/ 0 h 117"/>
                  <a:gd name="T92" fmla="*/ 45 w 54"/>
                  <a:gd name="T93" fmla="*/ 9 h 117"/>
                  <a:gd name="T94" fmla="*/ 45 w 54"/>
                  <a:gd name="T95" fmla="*/ 9 h 117"/>
                  <a:gd name="T96" fmla="*/ 49 w 54"/>
                  <a:gd name="T97" fmla="*/ 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" h="117">
                    <a:moveTo>
                      <a:pt x="45" y="18"/>
                    </a:moveTo>
                    <a:lnTo>
                      <a:pt x="45" y="18"/>
                    </a:lnTo>
                    <a:lnTo>
                      <a:pt x="45" y="18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9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4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0" y="63"/>
                    </a:lnTo>
                    <a:lnTo>
                      <a:pt x="36" y="63"/>
                    </a:lnTo>
                    <a:lnTo>
                      <a:pt x="36" y="63"/>
                    </a:lnTo>
                    <a:lnTo>
                      <a:pt x="31" y="68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1" y="77"/>
                    </a:lnTo>
                    <a:lnTo>
                      <a:pt x="31" y="77"/>
                    </a:lnTo>
                    <a:lnTo>
                      <a:pt x="31" y="81"/>
                    </a:lnTo>
                    <a:lnTo>
                      <a:pt x="31" y="86"/>
                    </a:lnTo>
                    <a:lnTo>
                      <a:pt x="31" y="86"/>
                    </a:lnTo>
                    <a:lnTo>
                      <a:pt x="31" y="86"/>
                    </a:lnTo>
                    <a:lnTo>
                      <a:pt x="31" y="90"/>
                    </a:lnTo>
                    <a:lnTo>
                      <a:pt x="31" y="90"/>
                    </a:lnTo>
                    <a:lnTo>
                      <a:pt x="36" y="90"/>
                    </a:lnTo>
                    <a:lnTo>
                      <a:pt x="36" y="95"/>
                    </a:lnTo>
                    <a:lnTo>
                      <a:pt x="36" y="95"/>
                    </a:lnTo>
                    <a:lnTo>
                      <a:pt x="31" y="95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6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13"/>
                    </a:lnTo>
                    <a:lnTo>
                      <a:pt x="31" y="113"/>
                    </a:lnTo>
                    <a:lnTo>
                      <a:pt x="27" y="113"/>
                    </a:lnTo>
                    <a:lnTo>
                      <a:pt x="18" y="117"/>
                    </a:lnTo>
                    <a:lnTo>
                      <a:pt x="13" y="117"/>
                    </a:lnTo>
                    <a:lnTo>
                      <a:pt x="13" y="117"/>
                    </a:lnTo>
                    <a:lnTo>
                      <a:pt x="18" y="113"/>
                    </a:lnTo>
                    <a:lnTo>
                      <a:pt x="18" y="113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3" y="95"/>
                    </a:lnTo>
                    <a:lnTo>
                      <a:pt x="13" y="86"/>
                    </a:lnTo>
                    <a:lnTo>
                      <a:pt x="13" y="81"/>
                    </a:lnTo>
                    <a:lnTo>
                      <a:pt x="13" y="77"/>
                    </a:lnTo>
                    <a:lnTo>
                      <a:pt x="13" y="72"/>
                    </a:lnTo>
                    <a:lnTo>
                      <a:pt x="13" y="68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4" y="41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2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0" y="4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5" y="18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45" name="Freeform 17">
                <a:extLst>
                  <a:ext uri="{FF2B5EF4-FFF2-40B4-BE49-F238E27FC236}">
                    <a16:creationId xmlns:a16="http://schemas.microsoft.com/office/drawing/2014/main" xmlns="" id="{AB676019-8DF9-4D82-83D9-6056A4533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113" y="2500128"/>
                <a:ext cx="216657" cy="164956"/>
              </a:xfrm>
              <a:custGeom>
                <a:avLst/>
                <a:gdLst>
                  <a:gd name="T0" fmla="*/ 90 w 136"/>
                  <a:gd name="T1" fmla="*/ 0 h 104"/>
                  <a:gd name="T2" fmla="*/ 100 w 136"/>
                  <a:gd name="T3" fmla="*/ 5 h 104"/>
                  <a:gd name="T4" fmla="*/ 104 w 136"/>
                  <a:gd name="T5" fmla="*/ 14 h 104"/>
                  <a:gd name="T6" fmla="*/ 104 w 136"/>
                  <a:gd name="T7" fmla="*/ 18 h 104"/>
                  <a:gd name="T8" fmla="*/ 109 w 136"/>
                  <a:gd name="T9" fmla="*/ 27 h 104"/>
                  <a:gd name="T10" fmla="*/ 113 w 136"/>
                  <a:gd name="T11" fmla="*/ 27 h 104"/>
                  <a:gd name="T12" fmla="*/ 118 w 136"/>
                  <a:gd name="T13" fmla="*/ 32 h 104"/>
                  <a:gd name="T14" fmla="*/ 113 w 136"/>
                  <a:gd name="T15" fmla="*/ 32 h 104"/>
                  <a:gd name="T16" fmla="*/ 113 w 136"/>
                  <a:gd name="T17" fmla="*/ 36 h 104"/>
                  <a:gd name="T18" fmla="*/ 127 w 136"/>
                  <a:gd name="T19" fmla="*/ 45 h 104"/>
                  <a:gd name="T20" fmla="*/ 131 w 136"/>
                  <a:gd name="T21" fmla="*/ 45 h 104"/>
                  <a:gd name="T22" fmla="*/ 136 w 136"/>
                  <a:gd name="T23" fmla="*/ 45 h 104"/>
                  <a:gd name="T24" fmla="*/ 131 w 136"/>
                  <a:gd name="T25" fmla="*/ 50 h 104"/>
                  <a:gd name="T26" fmla="*/ 131 w 136"/>
                  <a:gd name="T27" fmla="*/ 54 h 104"/>
                  <a:gd name="T28" fmla="*/ 136 w 136"/>
                  <a:gd name="T29" fmla="*/ 59 h 104"/>
                  <a:gd name="T30" fmla="*/ 127 w 136"/>
                  <a:gd name="T31" fmla="*/ 68 h 104"/>
                  <a:gd name="T32" fmla="*/ 122 w 136"/>
                  <a:gd name="T33" fmla="*/ 68 h 104"/>
                  <a:gd name="T34" fmla="*/ 118 w 136"/>
                  <a:gd name="T35" fmla="*/ 72 h 104"/>
                  <a:gd name="T36" fmla="*/ 113 w 136"/>
                  <a:gd name="T37" fmla="*/ 72 h 104"/>
                  <a:gd name="T38" fmla="*/ 113 w 136"/>
                  <a:gd name="T39" fmla="*/ 72 h 104"/>
                  <a:gd name="T40" fmla="*/ 113 w 136"/>
                  <a:gd name="T41" fmla="*/ 72 h 104"/>
                  <a:gd name="T42" fmla="*/ 104 w 136"/>
                  <a:gd name="T43" fmla="*/ 77 h 104"/>
                  <a:gd name="T44" fmla="*/ 104 w 136"/>
                  <a:gd name="T45" fmla="*/ 77 h 104"/>
                  <a:gd name="T46" fmla="*/ 90 w 136"/>
                  <a:gd name="T47" fmla="*/ 72 h 104"/>
                  <a:gd name="T48" fmla="*/ 86 w 136"/>
                  <a:gd name="T49" fmla="*/ 77 h 104"/>
                  <a:gd name="T50" fmla="*/ 86 w 136"/>
                  <a:gd name="T51" fmla="*/ 77 h 104"/>
                  <a:gd name="T52" fmla="*/ 81 w 136"/>
                  <a:gd name="T53" fmla="*/ 77 h 104"/>
                  <a:gd name="T54" fmla="*/ 68 w 136"/>
                  <a:gd name="T55" fmla="*/ 77 h 104"/>
                  <a:gd name="T56" fmla="*/ 54 w 136"/>
                  <a:gd name="T57" fmla="*/ 77 h 104"/>
                  <a:gd name="T58" fmla="*/ 45 w 136"/>
                  <a:gd name="T59" fmla="*/ 77 h 104"/>
                  <a:gd name="T60" fmla="*/ 45 w 136"/>
                  <a:gd name="T61" fmla="*/ 86 h 104"/>
                  <a:gd name="T62" fmla="*/ 45 w 136"/>
                  <a:gd name="T63" fmla="*/ 86 h 104"/>
                  <a:gd name="T64" fmla="*/ 45 w 136"/>
                  <a:gd name="T65" fmla="*/ 91 h 104"/>
                  <a:gd name="T66" fmla="*/ 45 w 136"/>
                  <a:gd name="T67" fmla="*/ 100 h 104"/>
                  <a:gd name="T68" fmla="*/ 50 w 136"/>
                  <a:gd name="T69" fmla="*/ 104 h 104"/>
                  <a:gd name="T70" fmla="*/ 45 w 136"/>
                  <a:gd name="T71" fmla="*/ 104 h 104"/>
                  <a:gd name="T72" fmla="*/ 41 w 136"/>
                  <a:gd name="T73" fmla="*/ 100 h 104"/>
                  <a:gd name="T74" fmla="*/ 36 w 136"/>
                  <a:gd name="T75" fmla="*/ 95 h 104"/>
                  <a:gd name="T76" fmla="*/ 27 w 136"/>
                  <a:gd name="T77" fmla="*/ 100 h 104"/>
                  <a:gd name="T78" fmla="*/ 18 w 136"/>
                  <a:gd name="T79" fmla="*/ 100 h 104"/>
                  <a:gd name="T80" fmla="*/ 14 w 136"/>
                  <a:gd name="T81" fmla="*/ 100 h 104"/>
                  <a:gd name="T82" fmla="*/ 9 w 136"/>
                  <a:gd name="T83" fmla="*/ 95 h 104"/>
                  <a:gd name="T84" fmla="*/ 5 w 136"/>
                  <a:gd name="T85" fmla="*/ 91 h 104"/>
                  <a:gd name="T86" fmla="*/ 0 w 136"/>
                  <a:gd name="T87" fmla="*/ 86 h 104"/>
                  <a:gd name="T88" fmla="*/ 0 w 136"/>
                  <a:gd name="T89" fmla="*/ 77 h 104"/>
                  <a:gd name="T90" fmla="*/ 5 w 136"/>
                  <a:gd name="T91" fmla="*/ 72 h 104"/>
                  <a:gd name="T92" fmla="*/ 5 w 136"/>
                  <a:gd name="T93" fmla="*/ 63 h 104"/>
                  <a:gd name="T94" fmla="*/ 5 w 136"/>
                  <a:gd name="T95" fmla="*/ 59 h 104"/>
                  <a:gd name="T96" fmla="*/ 14 w 136"/>
                  <a:gd name="T97" fmla="*/ 54 h 104"/>
                  <a:gd name="T98" fmla="*/ 18 w 136"/>
                  <a:gd name="T99" fmla="*/ 54 h 104"/>
                  <a:gd name="T100" fmla="*/ 18 w 136"/>
                  <a:gd name="T101" fmla="*/ 45 h 104"/>
                  <a:gd name="T102" fmla="*/ 23 w 136"/>
                  <a:gd name="T103" fmla="*/ 41 h 104"/>
                  <a:gd name="T104" fmla="*/ 23 w 136"/>
                  <a:gd name="T105" fmla="*/ 36 h 104"/>
                  <a:gd name="T106" fmla="*/ 27 w 136"/>
                  <a:gd name="T107" fmla="*/ 32 h 104"/>
                  <a:gd name="T108" fmla="*/ 36 w 136"/>
                  <a:gd name="T109" fmla="*/ 36 h 104"/>
                  <a:gd name="T110" fmla="*/ 41 w 136"/>
                  <a:gd name="T111" fmla="*/ 27 h 104"/>
                  <a:gd name="T112" fmla="*/ 45 w 136"/>
                  <a:gd name="T113" fmla="*/ 27 h 104"/>
                  <a:gd name="T114" fmla="*/ 45 w 136"/>
                  <a:gd name="T115" fmla="*/ 23 h 104"/>
                  <a:gd name="T116" fmla="*/ 54 w 136"/>
                  <a:gd name="T117" fmla="*/ 14 h 104"/>
                  <a:gd name="T118" fmla="*/ 63 w 136"/>
                  <a:gd name="T119" fmla="*/ 9 h 104"/>
                  <a:gd name="T120" fmla="*/ 68 w 136"/>
                  <a:gd name="T121" fmla="*/ 9 h 104"/>
                  <a:gd name="T122" fmla="*/ 77 w 136"/>
                  <a:gd name="T123" fmla="*/ 5 h 104"/>
                  <a:gd name="T124" fmla="*/ 86 w 136"/>
                  <a:gd name="T12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6" h="104">
                    <a:moveTo>
                      <a:pt x="90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5" y="0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0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4" y="23"/>
                    </a:lnTo>
                    <a:lnTo>
                      <a:pt x="109" y="27"/>
                    </a:lnTo>
                    <a:lnTo>
                      <a:pt x="109" y="27"/>
                    </a:lnTo>
                    <a:lnTo>
                      <a:pt x="109" y="27"/>
                    </a:lnTo>
                    <a:lnTo>
                      <a:pt x="109" y="27"/>
                    </a:lnTo>
                    <a:lnTo>
                      <a:pt x="109" y="27"/>
                    </a:lnTo>
                    <a:lnTo>
                      <a:pt x="113" y="27"/>
                    </a:lnTo>
                    <a:lnTo>
                      <a:pt x="113" y="27"/>
                    </a:lnTo>
                    <a:lnTo>
                      <a:pt x="113" y="27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8" y="32"/>
                    </a:lnTo>
                    <a:lnTo>
                      <a:pt x="118" y="32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3" y="36"/>
                    </a:lnTo>
                    <a:lnTo>
                      <a:pt x="113" y="36"/>
                    </a:lnTo>
                    <a:lnTo>
                      <a:pt x="113" y="36"/>
                    </a:lnTo>
                    <a:lnTo>
                      <a:pt x="113" y="36"/>
                    </a:lnTo>
                    <a:lnTo>
                      <a:pt x="118" y="41"/>
                    </a:lnTo>
                    <a:lnTo>
                      <a:pt x="122" y="45"/>
                    </a:lnTo>
                    <a:lnTo>
                      <a:pt x="122" y="45"/>
                    </a:lnTo>
                    <a:lnTo>
                      <a:pt x="127" y="45"/>
                    </a:lnTo>
                    <a:lnTo>
                      <a:pt x="127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36" y="45"/>
                    </a:lnTo>
                    <a:lnTo>
                      <a:pt x="136" y="50"/>
                    </a:lnTo>
                    <a:lnTo>
                      <a:pt x="136" y="50"/>
                    </a:lnTo>
                    <a:lnTo>
                      <a:pt x="136" y="50"/>
                    </a:lnTo>
                    <a:lnTo>
                      <a:pt x="131" y="50"/>
                    </a:lnTo>
                    <a:lnTo>
                      <a:pt x="131" y="50"/>
                    </a:lnTo>
                    <a:lnTo>
                      <a:pt x="131" y="50"/>
                    </a:lnTo>
                    <a:lnTo>
                      <a:pt x="131" y="50"/>
                    </a:lnTo>
                    <a:lnTo>
                      <a:pt x="131" y="54"/>
                    </a:lnTo>
                    <a:lnTo>
                      <a:pt x="136" y="54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6" y="63"/>
                    </a:lnTo>
                    <a:lnTo>
                      <a:pt x="136" y="63"/>
                    </a:lnTo>
                    <a:lnTo>
                      <a:pt x="131" y="68"/>
                    </a:lnTo>
                    <a:lnTo>
                      <a:pt x="127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113" y="77"/>
                    </a:lnTo>
                    <a:lnTo>
                      <a:pt x="113" y="77"/>
                    </a:lnTo>
                    <a:lnTo>
                      <a:pt x="113" y="72"/>
                    </a:lnTo>
                    <a:lnTo>
                      <a:pt x="113" y="77"/>
                    </a:lnTo>
                    <a:lnTo>
                      <a:pt x="113" y="77"/>
                    </a:lnTo>
                    <a:lnTo>
                      <a:pt x="109" y="77"/>
                    </a:lnTo>
                    <a:lnTo>
                      <a:pt x="104" y="77"/>
                    </a:lnTo>
                    <a:lnTo>
                      <a:pt x="104" y="77"/>
                    </a:lnTo>
                    <a:lnTo>
                      <a:pt x="104" y="77"/>
                    </a:lnTo>
                    <a:lnTo>
                      <a:pt x="104" y="77"/>
                    </a:lnTo>
                    <a:lnTo>
                      <a:pt x="104" y="77"/>
                    </a:lnTo>
                    <a:lnTo>
                      <a:pt x="100" y="77"/>
                    </a:lnTo>
                    <a:lnTo>
                      <a:pt x="95" y="72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86" y="72"/>
                    </a:lnTo>
                    <a:lnTo>
                      <a:pt x="86" y="77"/>
                    </a:lnTo>
                    <a:lnTo>
                      <a:pt x="86" y="77"/>
                    </a:lnTo>
                    <a:lnTo>
                      <a:pt x="86" y="77"/>
                    </a:lnTo>
                    <a:lnTo>
                      <a:pt x="86" y="77"/>
                    </a:lnTo>
                    <a:lnTo>
                      <a:pt x="86" y="77"/>
                    </a:lnTo>
                    <a:lnTo>
                      <a:pt x="86" y="77"/>
                    </a:lnTo>
                    <a:lnTo>
                      <a:pt x="81" y="77"/>
                    </a:lnTo>
                    <a:lnTo>
                      <a:pt x="81" y="77"/>
                    </a:lnTo>
                    <a:lnTo>
                      <a:pt x="81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2" y="77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3" y="77"/>
                    </a:lnTo>
                    <a:lnTo>
                      <a:pt x="54" y="77"/>
                    </a:lnTo>
                    <a:lnTo>
                      <a:pt x="50" y="77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5" y="82"/>
                    </a:lnTo>
                    <a:lnTo>
                      <a:pt x="45" y="82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50" y="104"/>
                    </a:lnTo>
                    <a:lnTo>
                      <a:pt x="50" y="104"/>
                    </a:lnTo>
                    <a:lnTo>
                      <a:pt x="50" y="104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1" y="100"/>
                    </a:lnTo>
                    <a:lnTo>
                      <a:pt x="41" y="100"/>
                    </a:lnTo>
                    <a:lnTo>
                      <a:pt x="41" y="100"/>
                    </a:lnTo>
                    <a:lnTo>
                      <a:pt x="41" y="100"/>
                    </a:lnTo>
                    <a:lnTo>
                      <a:pt x="41" y="95"/>
                    </a:lnTo>
                    <a:lnTo>
                      <a:pt x="36" y="95"/>
                    </a:lnTo>
                    <a:lnTo>
                      <a:pt x="36" y="95"/>
                    </a:lnTo>
                    <a:lnTo>
                      <a:pt x="32" y="95"/>
                    </a:lnTo>
                    <a:lnTo>
                      <a:pt x="27" y="95"/>
                    </a:lnTo>
                    <a:lnTo>
                      <a:pt x="27" y="95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9" y="100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9" y="91"/>
                    </a:lnTo>
                    <a:lnTo>
                      <a:pt x="5" y="91"/>
                    </a:lnTo>
                    <a:lnTo>
                      <a:pt x="5" y="91"/>
                    </a:lnTo>
                    <a:lnTo>
                      <a:pt x="5" y="91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50" y="18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72" y="9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46" name="Freeform 18">
                <a:extLst>
                  <a:ext uri="{FF2B5EF4-FFF2-40B4-BE49-F238E27FC236}">
                    <a16:creationId xmlns:a16="http://schemas.microsoft.com/office/drawing/2014/main" xmlns="" id="{A11F86DA-C7F5-4C01-A643-532193C00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224" y="2127227"/>
                <a:ext cx="150519" cy="172954"/>
              </a:xfrm>
              <a:custGeom>
                <a:avLst/>
                <a:gdLst>
                  <a:gd name="T0" fmla="*/ 14 w 95"/>
                  <a:gd name="T1" fmla="*/ 5 h 109"/>
                  <a:gd name="T2" fmla="*/ 14 w 95"/>
                  <a:gd name="T3" fmla="*/ 5 h 109"/>
                  <a:gd name="T4" fmla="*/ 23 w 95"/>
                  <a:gd name="T5" fmla="*/ 9 h 109"/>
                  <a:gd name="T6" fmla="*/ 23 w 95"/>
                  <a:gd name="T7" fmla="*/ 5 h 109"/>
                  <a:gd name="T8" fmla="*/ 32 w 95"/>
                  <a:gd name="T9" fmla="*/ 23 h 109"/>
                  <a:gd name="T10" fmla="*/ 36 w 95"/>
                  <a:gd name="T11" fmla="*/ 23 h 109"/>
                  <a:gd name="T12" fmla="*/ 54 w 95"/>
                  <a:gd name="T13" fmla="*/ 27 h 109"/>
                  <a:gd name="T14" fmla="*/ 73 w 95"/>
                  <a:gd name="T15" fmla="*/ 27 h 109"/>
                  <a:gd name="T16" fmla="*/ 77 w 95"/>
                  <a:gd name="T17" fmla="*/ 32 h 109"/>
                  <a:gd name="T18" fmla="*/ 73 w 95"/>
                  <a:gd name="T19" fmla="*/ 36 h 109"/>
                  <a:gd name="T20" fmla="*/ 73 w 95"/>
                  <a:gd name="T21" fmla="*/ 41 h 109"/>
                  <a:gd name="T22" fmla="*/ 68 w 95"/>
                  <a:gd name="T23" fmla="*/ 45 h 109"/>
                  <a:gd name="T24" fmla="*/ 63 w 95"/>
                  <a:gd name="T25" fmla="*/ 45 h 109"/>
                  <a:gd name="T26" fmla="*/ 63 w 95"/>
                  <a:gd name="T27" fmla="*/ 59 h 109"/>
                  <a:gd name="T28" fmla="*/ 68 w 95"/>
                  <a:gd name="T29" fmla="*/ 63 h 109"/>
                  <a:gd name="T30" fmla="*/ 73 w 95"/>
                  <a:gd name="T31" fmla="*/ 68 h 109"/>
                  <a:gd name="T32" fmla="*/ 73 w 95"/>
                  <a:gd name="T33" fmla="*/ 59 h 109"/>
                  <a:gd name="T34" fmla="*/ 77 w 95"/>
                  <a:gd name="T35" fmla="*/ 54 h 109"/>
                  <a:gd name="T36" fmla="*/ 82 w 95"/>
                  <a:gd name="T37" fmla="*/ 59 h 109"/>
                  <a:gd name="T38" fmla="*/ 86 w 95"/>
                  <a:gd name="T39" fmla="*/ 72 h 109"/>
                  <a:gd name="T40" fmla="*/ 95 w 95"/>
                  <a:gd name="T41" fmla="*/ 86 h 109"/>
                  <a:gd name="T42" fmla="*/ 95 w 95"/>
                  <a:gd name="T43" fmla="*/ 100 h 109"/>
                  <a:gd name="T44" fmla="*/ 91 w 95"/>
                  <a:gd name="T45" fmla="*/ 100 h 109"/>
                  <a:gd name="T46" fmla="*/ 91 w 95"/>
                  <a:gd name="T47" fmla="*/ 109 h 109"/>
                  <a:gd name="T48" fmla="*/ 86 w 95"/>
                  <a:gd name="T49" fmla="*/ 104 h 109"/>
                  <a:gd name="T50" fmla="*/ 82 w 95"/>
                  <a:gd name="T51" fmla="*/ 81 h 109"/>
                  <a:gd name="T52" fmla="*/ 73 w 95"/>
                  <a:gd name="T53" fmla="*/ 72 h 109"/>
                  <a:gd name="T54" fmla="*/ 68 w 95"/>
                  <a:gd name="T55" fmla="*/ 77 h 109"/>
                  <a:gd name="T56" fmla="*/ 54 w 95"/>
                  <a:gd name="T57" fmla="*/ 59 h 109"/>
                  <a:gd name="T58" fmla="*/ 54 w 95"/>
                  <a:gd name="T59" fmla="*/ 59 h 109"/>
                  <a:gd name="T60" fmla="*/ 54 w 95"/>
                  <a:gd name="T61" fmla="*/ 63 h 109"/>
                  <a:gd name="T62" fmla="*/ 54 w 95"/>
                  <a:gd name="T63" fmla="*/ 72 h 109"/>
                  <a:gd name="T64" fmla="*/ 54 w 95"/>
                  <a:gd name="T65" fmla="*/ 77 h 109"/>
                  <a:gd name="T66" fmla="*/ 54 w 95"/>
                  <a:gd name="T67" fmla="*/ 86 h 109"/>
                  <a:gd name="T68" fmla="*/ 50 w 95"/>
                  <a:gd name="T69" fmla="*/ 90 h 109"/>
                  <a:gd name="T70" fmla="*/ 50 w 95"/>
                  <a:gd name="T71" fmla="*/ 86 h 109"/>
                  <a:gd name="T72" fmla="*/ 45 w 95"/>
                  <a:gd name="T73" fmla="*/ 86 h 109"/>
                  <a:gd name="T74" fmla="*/ 45 w 95"/>
                  <a:gd name="T75" fmla="*/ 90 h 109"/>
                  <a:gd name="T76" fmla="*/ 41 w 95"/>
                  <a:gd name="T77" fmla="*/ 90 h 109"/>
                  <a:gd name="T78" fmla="*/ 36 w 95"/>
                  <a:gd name="T79" fmla="*/ 90 h 109"/>
                  <a:gd name="T80" fmla="*/ 27 w 95"/>
                  <a:gd name="T81" fmla="*/ 77 h 109"/>
                  <a:gd name="T82" fmla="*/ 27 w 95"/>
                  <a:gd name="T83" fmla="*/ 63 h 109"/>
                  <a:gd name="T84" fmla="*/ 23 w 95"/>
                  <a:gd name="T85" fmla="*/ 59 h 109"/>
                  <a:gd name="T86" fmla="*/ 18 w 95"/>
                  <a:gd name="T87" fmla="*/ 50 h 109"/>
                  <a:gd name="T88" fmla="*/ 14 w 95"/>
                  <a:gd name="T89" fmla="*/ 41 h 109"/>
                  <a:gd name="T90" fmla="*/ 5 w 95"/>
                  <a:gd name="T91" fmla="*/ 41 h 109"/>
                  <a:gd name="T92" fmla="*/ 9 w 95"/>
                  <a:gd name="T93" fmla="*/ 32 h 109"/>
                  <a:gd name="T94" fmla="*/ 14 w 95"/>
                  <a:gd name="T95" fmla="*/ 27 h 109"/>
                  <a:gd name="T96" fmla="*/ 14 w 95"/>
                  <a:gd name="T97" fmla="*/ 23 h 109"/>
                  <a:gd name="T98" fmla="*/ 9 w 95"/>
                  <a:gd name="T99" fmla="*/ 18 h 109"/>
                  <a:gd name="T100" fmla="*/ 0 w 95"/>
                  <a:gd name="T101" fmla="*/ 14 h 109"/>
                  <a:gd name="T102" fmla="*/ 5 w 95"/>
                  <a:gd name="T103" fmla="*/ 5 h 109"/>
                  <a:gd name="T104" fmla="*/ 0 w 95"/>
                  <a:gd name="T105" fmla="*/ 0 h 109"/>
                  <a:gd name="T106" fmla="*/ 9 w 95"/>
                  <a:gd name="T10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109">
                    <a:moveTo>
                      <a:pt x="9" y="5"/>
                    </a:moveTo>
                    <a:lnTo>
                      <a:pt x="9" y="5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32" y="18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50" y="27"/>
                    </a:lnTo>
                    <a:lnTo>
                      <a:pt x="54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63" y="27"/>
                    </a:lnTo>
                    <a:lnTo>
                      <a:pt x="68" y="23"/>
                    </a:lnTo>
                    <a:lnTo>
                      <a:pt x="73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32"/>
                    </a:lnTo>
                    <a:lnTo>
                      <a:pt x="77" y="32"/>
                    </a:lnTo>
                    <a:lnTo>
                      <a:pt x="77" y="32"/>
                    </a:lnTo>
                    <a:lnTo>
                      <a:pt x="77" y="32"/>
                    </a:lnTo>
                    <a:lnTo>
                      <a:pt x="73" y="32"/>
                    </a:lnTo>
                    <a:lnTo>
                      <a:pt x="73" y="32"/>
                    </a:lnTo>
                    <a:lnTo>
                      <a:pt x="73" y="32"/>
                    </a:lnTo>
                    <a:lnTo>
                      <a:pt x="73" y="32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3" y="45"/>
                    </a:lnTo>
                    <a:lnTo>
                      <a:pt x="73" y="45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3" y="50"/>
                    </a:lnTo>
                    <a:lnTo>
                      <a:pt x="63" y="50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9"/>
                    </a:lnTo>
                    <a:lnTo>
                      <a:pt x="68" y="63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3" y="63"/>
                    </a:lnTo>
                    <a:lnTo>
                      <a:pt x="73" y="63"/>
                    </a:lnTo>
                    <a:lnTo>
                      <a:pt x="73" y="63"/>
                    </a:lnTo>
                    <a:lnTo>
                      <a:pt x="73" y="59"/>
                    </a:lnTo>
                    <a:lnTo>
                      <a:pt x="77" y="59"/>
                    </a:lnTo>
                    <a:lnTo>
                      <a:pt x="77" y="59"/>
                    </a:lnTo>
                    <a:lnTo>
                      <a:pt x="77" y="54"/>
                    </a:lnTo>
                    <a:lnTo>
                      <a:pt x="73" y="54"/>
                    </a:lnTo>
                    <a:lnTo>
                      <a:pt x="77" y="54"/>
                    </a:lnTo>
                    <a:lnTo>
                      <a:pt x="77" y="54"/>
                    </a:lnTo>
                    <a:lnTo>
                      <a:pt x="77" y="54"/>
                    </a:lnTo>
                    <a:lnTo>
                      <a:pt x="77" y="54"/>
                    </a:lnTo>
                    <a:lnTo>
                      <a:pt x="77" y="54"/>
                    </a:lnTo>
                    <a:lnTo>
                      <a:pt x="82" y="54"/>
                    </a:lnTo>
                    <a:lnTo>
                      <a:pt x="82" y="59"/>
                    </a:lnTo>
                    <a:lnTo>
                      <a:pt x="82" y="59"/>
                    </a:lnTo>
                    <a:lnTo>
                      <a:pt x="82" y="63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1" y="77"/>
                    </a:lnTo>
                    <a:lnTo>
                      <a:pt x="91" y="77"/>
                    </a:lnTo>
                    <a:lnTo>
                      <a:pt x="91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5" y="100"/>
                    </a:lnTo>
                    <a:lnTo>
                      <a:pt x="95" y="100"/>
                    </a:lnTo>
                    <a:lnTo>
                      <a:pt x="95" y="100"/>
                    </a:lnTo>
                    <a:lnTo>
                      <a:pt x="95" y="100"/>
                    </a:lnTo>
                    <a:lnTo>
                      <a:pt x="95" y="100"/>
                    </a:lnTo>
                    <a:lnTo>
                      <a:pt x="95" y="100"/>
                    </a:lnTo>
                    <a:lnTo>
                      <a:pt x="91" y="100"/>
                    </a:lnTo>
                    <a:lnTo>
                      <a:pt x="91" y="100"/>
                    </a:lnTo>
                    <a:lnTo>
                      <a:pt x="91" y="100"/>
                    </a:lnTo>
                    <a:lnTo>
                      <a:pt x="91" y="100"/>
                    </a:lnTo>
                    <a:lnTo>
                      <a:pt x="91" y="100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9"/>
                    </a:lnTo>
                    <a:lnTo>
                      <a:pt x="95" y="109"/>
                    </a:lnTo>
                    <a:lnTo>
                      <a:pt x="95" y="109"/>
                    </a:lnTo>
                    <a:lnTo>
                      <a:pt x="95" y="109"/>
                    </a:lnTo>
                    <a:lnTo>
                      <a:pt x="91" y="109"/>
                    </a:lnTo>
                    <a:lnTo>
                      <a:pt x="91" y="109"/>
                    </a:lnTo>
                    <a:lnTo>
                      <a:pt x="86" y="104"/>
                    </a:lnTo>
                    <a:lnTo>
                      <a:pt x="86" y="95"/>
                    </a:lnTo>
                    <a:lnTo>
                      <a:pt x="86" y="95"/>
                    </a:lnTo>
                    <a:lnTo>
                      <a:pt x="82" y="90"/>
                    </a:lnTo>
                    <a:lnTo>
                      <a:pt x="82" y="86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77" y="81"/>
                    </a:lnTo>
                    <a:lnTo>
                      <a:pt x="77" y="81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73" y="68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8" y="77"/>
                    </a:lnTo>
                    <a:lnTo>
                      <a:pt x="63" y="77"/>
                    </a:lnTo>
                    <a:lnTo>
                      <a:pt x="59" y="72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4" y="63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4" y="54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7"/>
                    </a:lnTo>
                    <a:lnTo>
                      <a:pt x="54" y="77"/>
                    </a:lnTo>
                    <a:lnTo>
                      <a:pt x="54" y="77"/>
                    </a:lnTo>
                    <a:lnTo>
                      <a:pt x="59" y="77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9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86"/>
                    </a:lnTo>
                    <a:lnTo>
                      <a:pt x="54" y="86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45" y="86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1" y="90"/>
                    </a:lnTo>
                    <a:lnTo>
                      <a:pt x="41" y="86"/>
                    </a:lnTo>
                    <a:lnTo>
                      <a:pt x="41" y="81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41" y="90"/>
                    </a:lnTo>
                    <a:lnTo>
                      <a:pt x="41" y="90"/>
                    </a:lnTo>
                    <a:lnTo>
                      <a:pt x="41" y="95"/>
                    </a:lnTo>
                    <a:lnTo>
                      <a:pt x="41" y="95"/>
                    </a:lnTo>
                    <a:lnTo>
                      <a:pt x="36" y="95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2" y="81"/>
                    </a:lnTo>
                    <a:lnTo>
                      <a:pt x="32" y="77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7" y="72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18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47" name="Freeform 19">
                <a:extLst>
                  <a:ext uri="{FF2B5EF4-FFF2-40B4-BE49-F238E27FC236}">
                    <a16:creationId xmlns:a16="http://schemas.microsoft.com/office/drawing/2014/main" xmlns="" id="{DC2CDC03-0778-4817-8833-23C8D265B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202" y="1632360"/>
                <a:ext cx="150519" cy="84977"/>
              </a:xfrm>
              <a:custGeom>
                <a:avLst/>
                <a:gdLst>
                  <a:gd name="T0" fmla="*/ 9 w 95"/>
                  <a:gd name="T1" fmla="*/ 5 h 54"/>
                  <a:gd name="T2" fmla="*/ 28 w 95"/>
                  <a:gd name="T3" fmla="*/ 5 h 54"/>
                  <a:gd name="T4" fmla="*/ 41 w 95"/>
                  <a:gd name="T5" fmla="*/ 9 h 54"/>
                  <a:gd name="T6" fmla="*/ 55 w 95"/>
                  <a:gd name="T7" fmla="*/ 9 h 54"/>
                  <a:gd name="T8" fmla="*/ 59 w 95"/>
                  <a:gd name="T9" fmla="*/ 0 h 54"/>
                  <a:gd name="T10" fmla="*/ 73 w 95"/>
                  <a:gd name="T11" fmla="*/ 0 h 54"/>
                  <a:gd name="T12" fmla="*/ 82 w 95"/>
                  <a:gd name="T13" fmla="*/ 0 h 54"/>
                  <a:gd name="T14" fmla="*/ 82 w 95"/>
                  <a:gd name="T15" fmla="*/ 5 h 54"/>
                  <a:gd name="T16" fmla="*/ 91 w 95"/>
                  <a:gd name="T17" fmla="*/ 5 h 54"/>
                  <a:gd name="T18" fmla="*/ 95 w 95"/>
                  <a:gd name="T19" fmla="*/ 5 h 54"/>
                  <a:gd name="T20" fmla="*/ 95 w 95"/>
                  <a:gd name="T21" fmla="*/ 14 h 54"/>
                  <a:gd name="T22" fmla="*/ 91 w 95"/>
                  <a:gd name="T23" fmla="*/ 14 h 54"/>
                  <a:gd name="T24" fmla="*/ 86 w 95"/>
                  <a:gd name="T25" fmla="*/ 18 h 54"/>
                  <a:gd name="T26" fmla="*/ 86 w 95"/>
                  <a:gd name="T27" fmla="*/ 27 h 54"/>
                  <a:gd name="T28" fmla="*/ 86 w 95"/>
                  <a:gd name="T29" fmla="*/ 32 h 54"/>
                  <a:gd name="T30" fmla="*/ 91 w 95"/>
                  <a:gd name="T31" fmla="*/ 41 h 54"/>
                  <a:gd name="T32" fmla="*/ 86 w 95"/>
                  <a:gd name="T33" fmla="*/ 41 h 54"/>
                  <a:gd name="T34" fmla="*/ 86 w 95"/>
                  <a:gd name="T35" fmla="*/ 41 h 54"/>
                  <a:gd name="T36" fmla="*/ 82 w 95"/>
                  <a:gd name="T37" fmla="*/ 41 h 54"/>
                  <a:gd name="T38" fmla="*/ 77 w 95"/>
                  <a:gd name="T39" fmla="*/ 36 h 54"/>
                  <a:gd name="T40" fmla="*/ 73 w 95"/>
                  <a:gd name="T41" fmla="*/ 41 h 54"/>
                  <a:gd name="T42" fmla="*/ 68 w 95"/>
                  <a:gd name="T43" fmla="*/ 41 h 54"/>
                  <a:gd name="T44" fmla="*/ 68 w 95"/>
                  <a:gd name="T45" fmla="*/ 41 h 54"/>
                  <a:gd name="T46" fmla="*/ 64 w 95"/>
                  <a:gd name="T47" fmla="*/ 45 h 54"/>
                  <a:gd name="T48" fmla="*/ 64 w 95"/>
                  <a:gd name="T49" fmla="*/ 45 h 54"/>
                  <a:gd name="T50" fmla="*/ 64 w 95"/>
                  <a:gd name="T51" fmla="*/ 45 h 54"/>
                  <a:gd name="T52" fmla="*/ 64 w 95"/>
                  <a:gd name="T53" fmla="*/ 50 h 54"/>
                  <a:gd name="T54" fmla="*/ 64 w 95"/>
                  <a:gd name="T55" fmla="*/ 50 h 54"/>
                  <a:gd name="T56" fmla="*/ 59 w 95"/>
                  <a:gd name="T57" fmla="*/ 54 h 54"/>
                  <a:gd name="T58" fmla="*/ 50 w 95"/>
                  <a:gd name="T59" fmla="*/ 54 h 54"/>
                  <a:gd name="T60" fmla="*/ 46 w 95"/>
                  <a:gd name="T61" fmla="*/ 50 h 54"/>
                  <a:gd name="T62" fmla="*/ 41 w 95"/>
                  <a:gd name="T63" fmla="*/ 54 h 54"/>
                  <a:gd name="T64" fmla="*/ 41 w 95"/>
                  <a:gd name="T65" fmla="*/ 50 h 54"/>
                  <a:gd name="T66" fmla="*/ 37 w 95"/>
                  <a:gd name="T67" fmla="*/ 50 h 54"/>
                  <a:gd name="T68" fmla="*/ 32 w 95"/>
                  <a:gd name="T69" fmla="*/ 50 h 54"/>
                  <a:gd name="T70" fmla="*/ 32 w 95"/>
                  <a:gd name="T71" fmla="*/ 50 h 54"/>
                  <a:gd name="T72" fmla="*/ 23 w 95"/>
                  <a:gd name="T73" fmla="*/ 50 h 54"/>
                  <a:gd name="T74" fmla="*/ 18 w 95"/>
                  <a:gd name="T75" fmla="*/ 50 h 54"/>
                  <a:gd name="T76" fmla="*/ 14 w 95"/>
                  <a:gd name="T77" fmla="*/ 54 h 54"/>
                  <a:gd name="T78" fmla="*/ 14 w 95"/>
                  <a:gd name="T79" fmla="*/ 50 h 54"/>
                  <a:gd name="T80" fmla="*/ 14 w 95"/>
                  <a:gd name="T81" fmla="*/ 45 h 54"/>
                  <a:gd name="T82" fmla="*/ 9 w 95"/>
                  <a:gd name="T83" fmla="*/ 41 h 54"/>
                  <a:gd name="T84" fmla="*/ 9 w 95"/>
                  <a:gd name="T85" fmla="*/ 36 h 54"/>
                  <a:gd name="T86" fmla="*/ 5 w 95"/>
                  <a:gd name="T87" fmla="*/ 36 h 54"/>
                  <a:gd name="T88" fmla="*/ 5 w 95"/>
                  <a:gd name="T89" fmla="*/ 32 h 54"/>
                  <a:gd name="T90" fmla="*/ 5 w 95"/>
                  <a:gd name="T91" fmla="*/ 27 h 54"/>
                  <a:gd name="T92" fmla="*/ 5 w 95"/>
                  <a:gd name="T93" fmla="*/ 27 h 54"/>
                  <a:gd name="T94" fmla="*/ 5 w 95"/>
                  <a:gd name="T95" fmla="*/ 23 h 54"/>
                  <a:gd name="T96" fmla="*/ 9 w 95"/>
                  <a:gd name="T97" fmla="*/ 23 h 54"/>
                  <a:gd name="T98" fmla="*/ 14 w 95"/>
                  <a:gd name="T99" fmla="*/ 18 h 54"/>
                  <a:gd name="T100" fmla="*/ 9 w 95"/>
                  <a:gd name="T101" fmla="*/ 14 h 54"/>
                  <a:gd name="T102" fmla="*/ 5 w 95"/>
                  <a:gd name="T103" fmla="*/ 14 h 54"/>
                  <a:gd name="T104" fmla="*/ 5 w 95"/>
                  <a:gd name="T105" fmla="*/ 9 h 54"/>
                  <a:gd name="T106" fmla="*/ 0 w 95"/>
                  <a:gd name="T107" fmla="*/ 5 h 54"/>
                  <a:gd name="T108" fmla="*/ 0 w 95"/>
                  <a:gd name="T109" fmla="*/ 5 h 54"/>
                  <a:gd name="T110" fmla="*/ 5 w 95"/>
                  <a:gd name="T111" fmla="*/ 0 h 54"/>
                  <a:gd name="T112" fmla="*/ 5 w 95"/>
                  <a:gd name="T113" fmla="*/ 0 h 54"/>
                  <a:gd name="T114" fmla="*/ 9 w 95"/>
                  <a:gd name="T115" fmla="*/ 0 h 54"/>
                  <a:gd name="T116" fmla="*/ 9 w 95"/>
                  <a:gd name="T117" fmla="*/ 5 h 54"/>
                  <a:gd name="T118" fmla="*/ 9 w 95"/>
                  <a:gd name="T119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5" h="54">
                    <a:moveTo>
                      <a:pt x="9" y="5"/>
                    </a:moveTo>
                    <a:lnTo>
                      <a:pt x="9" y="5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8" y="5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2" y="5"/>
                    </a:lnTo>
                    <a:lnTo>
                      <a:pt x="41" y="9"/>
                    </a:lnTo>
                    <a:lnTo>
                      <a:pt x="46" y="9"/>
                    </a:lnTo>
                    <a:lnTo>
                      <a:pt x="50" y="9"/>
                    </a:lnTo>
                    <a:lnTo>
                      <a:pt x="55" y="9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7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6" y="0"/>
                    </a:lnTo>
                    <a:lnTo>
                      <a:pt x="86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8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2" y="32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6" y="36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77" y="36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59" y="54"/>
                    </a:lnTo>
                    <a:lnTo>
                      <a:pt x="59" y="54"/>
                    </a:lnTo>
                    <a:lnTo>
                      <a:pt x="59" y="54"/>
                    </a:lnTo>
                    <a:lnTo>
                      <a:pt x="55" y="54"/>
                    </a:lnTo>
                    <a:lnTo>
                      <a:pt x="55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0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48" name="Freeform 20">
                <a:extLst>
                  <a:ext uri="{FF2B5EF4-FFF2-40B4-BE49-F238E27FC236}">
                    <a16:creationId xmlns:a16="http://schemas.microsoft.com/office/drawing/2014/main" xmlns="" id="{C22A99B5-4F24-4D9F-9D22-6CABCD8CD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870" y="2164218"/>
                <a:ext cx="20525" cy="27993"/>
              </a:xfrm>
              <a:custGeom>
                <a:avLst/>
                <a:gdLst>
                  <a:gd name="T0" fmla="*/ 13 w 13"/>
                  <a:gd name="T1" fmla="*/ 9 h 18"/>
                  <a:gd name="T2" fmla="*/ 13 w 13"/>
                  <a:gd name="T3" fmla="*/ 9 h 18"/>
                  <a:gd name="T4" fmla="*/ 13 w 13"/>
                  <a:gd name="T5" fmla="*/ 9 h 18"/>
                  <a:gd name="T6" fmla="*/ 13 w 13"/>
                  <a:gd name="T7" fmla="*/ 13 h 18"/>
                  <a:gd name="T8" fmla="*/ 13 w 13"/>
                  <a:gd name="T9" fmla="*/ 13 h 18"/>
                  <a:gd name="T10" fmla="*/ 9 w 13"/>
                  <a:gd name="T11" fmla="*/ 13 h 18"/>
                  <a:gd name="T12" fmla="*/ 9 w 13"/>
                  <a:gd name="T13" fmla="*/ 13 h 18"/>
                  <a:gd name="T14" fmla="*/ 9 w 13"/>
                  <a:gd name="T15" fmla="*/ 13 h 18"/>
                  <a:gd name="T16" fmla="*/ 4 w 13"/>
                  <a:gd name="T17" fmla="*/ 18 h 18"/>
                  <a:gd name="T18" fmla="*/ 4 w 13"/>
                  <a:gd name="T19" fmla="*/ 13 h 18"/>
                  <a:gd name="T20" fmla="*/ 4 w 13"/>
                  <a:gd name="T21" fmla="*/ 13 h 18"/>
                  <a:gd name="T22" fmla="*/ 4 w 13"/>
                  <a:gd name="T23" fmla="*/ 13 h 18"/>
                  <a:gd name="T24" fmla="*/ 4 w 13"/>
                  <a:gd name="T25" fmla="*/ 13 h 18"/>
                  <a:gd name="T26" fmla="*/ 4 w 13"/>
                  <a:gd name="T27" fmla="*/ 13 h 18"/>
                  <a:gd name="T28" fmla="*/ 4 w 13"/>
                  <a:gd name="T29" fmla="*/ 9 h 18"/>
                  <a:gd name="T30" fmla="*/ 0 w 13"/>
                  <a:gd name="T31" fmla="*/ 9 h 18"/>
                  <a:gd name="T32" fmla="*/ 4 w 13"/>
                  <a:gd name="T33" fmla="*/ 9 h 18"/>
                  <a:gd name="T34" fmla="*/ 4 w 13"/>
                  <a:gd name="T35" fmla="*/ 9 h 18"/>
                  <a:gd name="T36" fmla="*/ 4 w 13"/>
                  <a:gd name="T37" fmla="*/ 9 h 18"/>
                  <a:gd name="T38" fmla="*/ 4 w 13"/>
                  <a:gd name="T39" fmla="*/ 9 h 18"/>
                  <a:gd name="T40" fmla="*/ 4 w 13"/>
                  <a:gd name="T41" fmla="*/ 9 h 18"/>
                  <a:gd name="T42" fmla="*/ 4 w 13"/>
                  <a:gd name="T43" fmla="*/ 9 h 18"/>
                  <a:gd name="T44" fmla="*/ 9 w 13"/>
                  <a:gd name="T45" fmla="*/ 4 h 18"/>
                  <a:gd name="T46" fmla="*/ 9 w 13"/>
                  <a:gd name="T47" fmla="*/ 0 h 18"/>
                  <a:gd name="T48" fmla="*/ 9 w 13"/>
                  <a:gd name="T49" fmla="*/ 0 h 18"/>
                  <a:gd name="T50" fmla="*/ 9 w 13"/>
                  <a:gd name="T51" fmla="*/ 0 h 18"/>
                  <a:gd name="T52" fmla="*/ 9 w 13"/>
                  <a:gd name="T53" fmla="*/ 0 h 18"/>
                  <a:gd name="T54" fmla="*/ 13 w 13"/>
                  <a:gd name="T55" fmla="*/ 0 h 18"/>
                  <a:gd name="T56" fmla="*/ 13 w 13"/>
                  <a:gd name="T57" fmla="*/ 0 h 18"/>
                  <a:gd name="T58" fmla="*/ 13 w 13"/>
                  <a:gd name="T59" fmla="*/ 4 h 18"/>
                  <a:gd name="T60" fmla="*/ 13 w 13"/>
                  <a:gd name="T61" fmla="*/ 4 h 18"/>
                  <a:gd name="T62" fmla="*/ 13 w 13"/>
                  <a:gd name="T6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" h="18">
                    <a:moveTo>
                      <a:pt x="13" y="9"/>
                    </a:moveTo>
                    <a:lnTo>
                      <a:pt x="13" y="9"/>
                    </a:lnTo>
                    <a:lnTo>
                      <a:pt x="13" y="9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4" y="18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49" name="Freeform 21">
                <a:extLst>
                  <a:ext uri="{FF2B5EF4-FFF2-40B4-BE49-F238E27FC236}">
                    <a16:creationId xmlns:a16="http://schemas.microsoft.com/office/drawing/2014/main" xmlns="" id="{87609A79-B44B-4906-9D7E-9C4FFA5C7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5841" y="1595369"/>
                <a:ext cx="94645" cy="86977"/>
              </a:xfrm>
              <a:custGeom>
                <a:avLst/>
                <a:gdLst>
                  <a:gd name="T0" fmla="*/ 18 w 59"/>
                  <a:gd name="T1" fmla="*/ 5 h 55"/>
                  <a:gd name="T2" fmla="*/ 23 w 59"/>
                  <a:gd name="T3" fmla="*/ 5 h 55"/>
                  <a:gd name="T4" fmla="*/ 27 w 59"/>
                  <a:gd name="T5" fmla="*/ 5 h 55"/>
                  <a:gd name="T6" fmla="*/ 32 w 59"/>
                  <a:gd name="T7" fmla="*/ 5 h 55"/>
                  <a:gd name="T8" fmla="*/ 32 w 59"/>
                  <a:gd name="T9" fmla="*/ 5 h 55"/>
                  <a:gd name="T10" fmla="*/ 36 w 59"/>
                  <a:gd name="T11" fmla="*/ 5 h 55"/>
                  <a:gd name="T12" fmla="*/ 41 w 59"/>
                  <a:gd name="T13" fmla="*/ 5 h 55"/>
                  <a:gd name="T14" fmla="*/ 45 w 59"/>
                  <a:gd name="T15" fmla="*/ 10 h 55"/>
                  <a:gd name="T16" fmla="*/ 45 w 59"/>
                  <a:gd name="T17" fmla="*/ 10 h 55"/>
                  <a:gd name="T18" fmla="*/ 50 w 59"/>
                  <a:gd name="T19" fmla="*/ 10 h 55"/>
                  <a:gd name="T20" fmla="*/ 54 w 59"/>
                  <a:gd name="T21" fmla="*/ 10 h 55"/>
                  <a:gd name="T22" fmla="*/ 54 w 59"/>
                  <a:gd name="T23" fmla="*/ 10 h 55"/>
                  <a:gd name="T24" fmla="*/ 50 w 59"/>
                  <a:gd name="T25" fmla="*/ 14 h 55"/>
                  <a:gd name="T26" fmla="*/ 50 w 59"/>
                  <a:gd name="T27" fmla="*/ 19 h 55"/>
                  <a:gd name="T28" fmla="*/ 54 w 59"/>
                  <a:gd name="T29" fmla="*/ 19 h 55"/>
                  <a:gd name="T30" fmla="*/ 59 w 59"/>
                  <a:gd name="T31" fmla="*/ 23 h 55"/>
                  <a:gd name="T32" fmla="*/ 59 w 59"/>
                  <a:gd name="T33" fmla="*/ 28 h 55"/>
                  <a:gd name="T34" fmla="*/ 54 w 59"/>
                  <a:gd name="T35" fmla="*/ 28 h 55"/>
                  <a:gd name="T36" fmla="*/ 54 w 59"/>
                  <a:gd name="T37" fmla="*/ 28 h 55"/>
                  <a:gd name="T38" fmla="*/ 59 w 59"/>
                  <a:gd name="T39" fmla="*/ 32 h 55"/>
                  <a:gd name="T40" fmla="*/ 54 w 59"/>
                  <a:gd name="T41" fmla="*/ 32 h 55"/>
                  <a:gd name="T42" fmla="*/ 54 w 59"/>
                  <a:gd name="T43" fmla="*/ 32 h 55"/>
                  <a:gd name="T44" fmla="*/ 50 w 59"/>
                  <a:gd name="T45" fmla="*/ 37 h 55"/>
                  <a:gd name="T46" fmla="*/ 50 w 59"/>
                  <a:gd name="T47" fmla="*/ 37 h 55"/>
                  <a:gd name="T48" fmla="*/ 50 w 59"/>
                  <a:gd name="T49" fmla="*/ 37 h 55"/>
                  <a:gd name="T50" fmla="*/ 50 w 59"/>
                  <a:gd name="T51" fmla="*/ 41 h 55"/>
                  <a:gd name="T52" fmla="*/ 50 w 59"/>
                  <a:gd name="T53" fmla="*/ 37 h 55"/>
                  <a:gd name="T54" fmla="*/ 45 w 59"/>
                  <a:gd name="T55" fmla="*/ 41 h 55"/>
                  <a:gd name="T56" fmla="*/ 45 w 59"/>
                  <a:gd name="T57" fmla="*/ 46 h 55"/>
                  <a:gd name="T58" fmla="*/ 41 w 59"/>
                  <a:gd name="T59" fmla="*/ 46 h 55"/>
                  <a:gd name="T60" fmla="*/ 45 w 59"/>
                  <a:gd name="T61" fmla="*/ 50 h 55"/>
                  <a:gd name="T62" fmla="*/ 41 w 59"/>
                  <a:gd name="T63" fmla="*/ 55 h 55"/>
                  <a:gd name="T64" fmla="*/ 41 w 59"/>
                  <a:gd name="T65" fmla="*/ 55 h 55"/>
                  <a:gd name="T66" fmla="*/ 36 w 59"/>
                  <a:gd name="T67" fmla="*/ 50 h 55"/>
                  <a:gd name="T68" fmla="*/ 32 w 59"/>
                  <a:gd name="T69" fmla="*/ 46 h 55"/>
                  <a:gd name="T70" fmla="*/ 27 w 59"/>
                  <a:gd name="T71" fmla="*/ 46 h 55"/>
                  <a:gd name="T72" fmla="*/ 27 w 59"/>
                  <a:gd name="T73" fmla="*/ 46 h 55"/>
                  <a:gd name="T74" fmla="*/ 23 w 59"/>
                  <a:gd name="T75" fmla="*/ 41 h 55"/>
                  <a:gd name="T76" fmla="*/ 23 w 59"/>
                  <a:gd name="T77" fmla="*/ 37 h 55"/>
                  <a:gd name="T78" fmla="*/ 14 w 59"/>
                  <a:gd name="T79" fmla="*/ 32 h 55"/>
                  <a:gd name="T80" fmla="*/ 9 w 59"/>
                  <a:gd name="T81" fmla="*/ 28 h 55"/>
                  <a:gd name="T82" fmla="*/ 5 w 59"/>
                  <a:gd name="T83" fmla="*/ 23 h 55"/>
                  <a:gd name="T84" fmla="*/ 5 w 59"/>
                  <a:gd name="T85" fmla="*/ 19 h 55"/>
                  <a:gd name="T86" fmla="*/ 0 w 59"/>
                  <a:gd name="T87" fmla="*/ 14 h 55"/>
                  <a:gd name="T88" fmla="*/ 0 w 59"/>
                  <a:gd name="T89" fmla="*/ 5 h 55"/>
                  <a:gd name="T90" fmla="*/ 0 w 59"/>
                  <a:gd name="T91" fmla="*/ 5 h 55"/>
                  <a:gd name="T92" fmla="*/ 5 w 59"/>
                  <a:gd name="T93" fmla="*/ 5 h 55"/>
                  <a:gd name="T94" fmla="*/ 9 w 59"/>
                  <a:gd name="T95" fmla="*/ 5 h 55"/>
                  <a:gd name="T96" fmla="*/ 18 w 59"/>
                  <a:gd name="T9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" h="55">
                    <a:moveTo>
                      <a:pt x="18" y="0"/>
                    </a:moveTo>
                    <a:lnTo>
                      <a:pt x="18" y="0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0" y="14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4" y="19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4" y="37"/>
                    </a:lnTo>
                    <a:lnTo>
                      <a:pt x="54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6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1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1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2" y="50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32" y="46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18" y="37"/>
                    </a:lnTo>
                    <a:lnTo>
                      <a:pt x="18" y="32"/>
                    </a:lnTo>
                    <a:lnTo>
                      <a:pt x="14" y="3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9" y="28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5" y="23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50" name="Freeform 22">
                <a:extLst>
                  <a:ext uri="{FF2B5EF4-FFF2-40B4-BE49-F238E27FC236}">
                    <a16:creationId xmlns:a16="http://schemas.microsoft.com/office/drawing/2014/main" xmlns="" id="{73E6C091-9648-436D-B98A-D05D86C69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202" y="1273455"/>
                <a:ext cx="216657" cy="142962"/>
              </a:xfrm>
              <a:custGeom>
                <a:avLst/>
                <a:gdLst>
                  <a:gd name="T0" fmla="*/ 68 w 136"/>
                  <a:gd name="T1" fmla="*/ 0 h 90"/>
                  <a:gd name="T2" fmla="*/ 77 w 136"/>
                  <a:gd name="T3" fmla="*/ 0 h 90"/>
                  <a:gd name="T4" fmla="*/ 82 w 136"/>
                  <a:gd name="T5" fmla="*/ 5 h 90"/>
                  <a:gd name="T6" fmla="*/ 86 w 136"/>
                  <a:gd name="T7" fmla="*/ 5 h 90"/>
                  <a:gd name="T8" fmla="*/ 95 w 136"/>
                  <a:gd name="T9" fmla="*/ 5 h 90"/>
                  <a:gd name="T10" fmla="*/ 100 w 136"/>
                  <a:gd name="T11" fmla="*/ 9 h 90"/>
                  <a:gd name="T12" fmla="*/ 104 w 136"/>
                  <a:gd name="T13" fmla="*/ 14 h 90"/>
                  <a:gd name="T14" fmla="*/ 104 w 136"/>
                  <a:gd name="T15" fmla="*/ 18 h 90"/>
                  <a:gd name="T16" fmla="*/ 104 w 136"/>
                  <a:gd name="T17" fmla="*/ 23 h 90"/>
                  <a:gd name="T18" fmla="*/ 109 w 136"/>
                  <a:gd name="T19" fmla="*/ 32 h 90"/>
                  <a:gd name="T20" fmla="*/ 118 w 136"/>
                  <a:gd name="T21" fmla="*/ 36 h 90"/>
                  <a:gd name="T22" fmla="*/ 122 w 136"/>
                  <a:gd name="T23" fmla="*/ 45 h 90"/>
                  <a:gd name="T24" fmla="*/ 131 w 136"/>
                  <a:gd name="T25" fmla="*/ 45 h 90"/>
                  <a:gd name="T26" fmla="*/ 136 w 136"/>
                  <a:gd name="T27" fmla="*/ 50 h 90"/>
                  <a:gd name="T28" fmla="*/ 127 w 136"/>
                  <a:gd name="T29" fmla="*/ 54 h 90"/>
                  <a:gd name="T30" fmla="*/ 118 w 136"/>
                  <a:gd name="T31" fmla="*/ 54 h 90"/>
                  <a:gd name="T32" fmla="*/ 118 w 136"/>
                  <a:gd name="T33" fmla="*/ 59 h 90"/>
                  <a:gd name="T34" fmla="*/ 118 w 136"/>
                  <a:gd name="T35" fmla="*/ 63 h 90"/>
                  <a:gd name="T36" fmla="*/ 122 w 136"/>
                  <a:gd name="T37" fmla="*/ 72 h 90"/>
                  <a:gd name="T38" fmla="*/ 118 w 136"/>
                  <a:gd name="T39" fmla="*/ 77 h 90"/>
                  <a:gd name="T40" fmla="*/ 109 w 136"/>
                  <a:gd name="T41" fmla="*/ 81 h 90"/>
                  <a:gd name="T42" fmla="*/ 109 w 136"/>
                  <a:gd name="T43" fmla="*/ 90 h 90"/>
                  <a:gd name="T44" fmla="*/ 104 w 136"/>
                  <a:gd name="T45" fmla="*/ 90 h 90"/>
                  <a:gd name="T46" fmla="*/ 95 w 136"/>
                  <a:gd name="T47" fmla="*/ 86 h 90"/>
                  <a:gd name="T48" fmla="*/ 86 w 136"/>
                  <a:gd name="T49" fmla="*/ 86 h 90"/>
                  <a:gd name="T50" fmla="*/ 86 w 136"/>
                  <a:gd name="T51" fmla="*/ 86 h 90"/>
                  <a:gd name="T52" fmla="*/ 82 w 136"/>
                  <a:gd name="T53" fmla="*/ 86 h 90"/>
                  <a:gd name="T54" fmla="*/ 73 w 136"/>
                  <a:gd name="T55" fmla="*/ 86 h 90"/>
                  <a:gd name="T56" fmla="*/ 68 w 136"/>
                  <a:gd name="T57" fmla="*/ 86 h 90"/>
                  <a:gd name="T58" fmla="*/ 64 w 136"/>
                  <a:gd name="T59" fmla="*/ 86 h 90"/>
                  <a:gd name="T60" fmla="*/ 50 w 136"/>
                  <a:gd name="T61" fmla="*/ 81 h 90"/>
                  <a:gd name="T62" fmla="*/ 32 w 136"/>
                  <a:gd name="T63" fmla="*/ 81 h 90"/>
                  <a:gd name="T64" fmla="*/ 23 w 136"/>
                  <a:gd name="T65" fmla="*/ 81 h 90"/>
                  <a:gd name="T66" fmla="*/ 14 w 136"/>
                  <a:gd name="T67" fmla="*/ 86 h 90"/>
                  <a:gd name="T68" fmla="*/ 9 w 136"/>
                  <a:gd name="T69" fmla="*/ 86 h 90"/>
                  <a:gd name="T70" fmla="*/ 9 w 136"/>
                  <a:gd name="T71" fmla="*/ 81 h 90"/>
                  <a:gd name="T72" fmla="*/ 5 w 136"/>
                  <a:gd name="T73" fmla="*/ 77 h 90"/>
                  <a:gd name="T74" fmla="*/ 5 w 136"/>
                  <a:gd name="T75" fmla="*/ 72 h 90"/>
                  <a:gd name="T76" fmla="*/ 9 w 136"/>
                  <a:gd name="T77" fmla="*/ 63 h 90"/>
                  <a:gd name="T78" fmla="*/ 5 w 136"/>
                  <a:gd name="T79" fmla="*/ 41 h 90"/>
                  <a:gd name="T80" fmla="*/ 9 w 136"/>
                  <a:gd name="T81" fmla="*/ 41 h 90"/>
                  <a:gd name="T82" fmla="*/ 23 w 136"/>
                  <a:gd name="T83" fmla="*/ 41 h 90"/>
                  <a:gd name="T84" fmla="*/ 28 w 136"/>
                  <a:gd name="T85" fmla="*/ 36 h 90"/>
                  <a:gd name="T86" fmla="*/ 32 w 136"/>
                  <a:gd name="T87" fmla="*/ 36 h 90"/>
                  <a:gd name="T88" fmla="*/ 37 w 136"/>
                  <a:gd name="T89" fmla="*/ 36 h 90"/>
                  <a:gd name="T90" fmla="*/ 32 w 136"/>
                  <a:gd name="T91" fmla="*/ 32 h 90"/>
                  <a:gd name="T92" fmla="*/ 32 w 136"/>
                  <a:gd name="T93" fmla="*/ 27 h 90"/>
                  <a:gd name="T94" fmla="*/ 41 w 136"/>
                  <a:gd name="T95" fmla="*/ 23 h 90"/>
                  <a:gd name="T96" fmla="*/ 46 w 136"/>
                  <a:gd name="T97" fmla="*/ 18 h 90"/>
                  <a:gd name="T98" fmla="*/ 41 w 136"/>
                  <a:gd name="T99" fmla="*/ 14 h 90"/>
                  <a:gd name="T100" fmla="*/ 41 w 136"/>
                  <a:gd name="T101" fmla="*/ 9 h 90"/>
                  <a:gd name="T102" fmla="*/ 55 w 136"/>
                  <a:gd name="T103" fmla="*/ 5 h 90"/>
                  <a:gd name="T104" fmla="*/ 59 w 136"/>
                  <a:gd name="T10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6" h="90">
                    <a:moveTo>
                      <a:pt x="64" y="0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4" y="27"/>
                    </a:lnTo>
                    <a:lnTo>
                      <a:pt x="109" y="27"/>
                    </a:lnTo>
                    <a:lnTo>
                      <a:pt x="109" y="27"/>
                    </a:lnTo>
                    <a:lnTo>
                      <a:pt x="109" y="27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13" y="32"/>
                    </a:lnTo>
                    <a:lnTo>
                      <a:pt x="113" y="36"/>
                    </a:lnTo>
                    <a:lnTo>
                      <a:pt x="118" y="36"/>
                    </a:lnTo>
                    <a:lnTo>
                      <a:pt x="118" y="36"/>
                    </a:lnTo>
                    <a:lnTo>
                      <a:pt x="122" y="41"/>
                    </a:lnTo>
                    <a:lnTo>
                      <a:pt x="122" y="41"/>
                    </a:lnTo>
                    <a:lnTo>
                      <a:pt x="122" y="41"/>
                    </a:lnTo>
                    <a:lnTo>
                      <a:pt x="122" y="41"/>
                    </a:lnTo>
                    <a:lnTo>
                      <a:pt x="118" y="41"/>
                    </a:lnTo>
                    <a:lnTo>
                      <a:pt x="122" y="45"/>
                    </a:lnTo>
                    <a:lnTo>
                      <a:pt x="122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31" y="50"/>
                    </a:lnTo>
                    <a:lnTo>
                      <a:pt x="136" y="50"/>
                    </a:lnTo>
                    <a:lnTo>
                      <a:pt x="136" y="50"/>
                    </a:lnTo>
                    <a:lnTo>
                      <a:pt x="136" y="50"/>
                    </a:lnTo>
                    <a:lnTo>
                      <a:pt x="136" y="50"/>
                    </a:lnTo>
                    <a:lnTo>
                      <a:pt x="136" y="50"/>
                    </a:lnTo>
                    <a:lnTo>
                      <a:pt x="131" y="54"/>
                    </a:lnTo>
                    <a:lnTo>
                      <a:pt x="131" y="54"/>
                    </a:lnTo>
                    <a:lnTo>
                      <a:pt x="131" y="54"/>
                    </a:lnTo>
                    <a:lnTo>
                      <a:pt x="127" y="54"/>
                    </a:lnTo>
                    <a:lnTo>
                      <a:pt x="127" y="54"/>
                    </a:lnTo>
                    <a:lnTo>
                      <a:pt x="127" y="54"/>
                    </a:lnTo>
                    <a:lnTo>
                      <a:pt x="122" y="54"/>
                    </a:lnTo>
                    <a:lnTo>
                      <a:pt x="122" y="54"/>
                    </a:lnTo>
                    <a:lnTo>
                      <a:pt x="122" y="54"/>
                    </a:lnTo>
                    <a:lnTo>
                      <a:pt x="122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18" y="59"/>
                    </a:lnTo>
                    <a:lnTo>
                      <a:pt x="113" y="59"/>
                    </a:lnTo>
                    <a:lnTo>
                      <a:pt x="118" y="59"/>
                    </a:lnTo>
                    <a:lnTo>
                      <a:pt x="118" y="59"/>
                    </a:lnTo>
                    <a:lnTo>
                      <a:pt x="118" y="59"/>
                    </a:lnTo>
                    <a:lnTo>
                      <a:pt x="118" y="63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7" y="72"/>
                    </a:lnTo>
                    <a:lnTo>
                      <a:pt x="127" y="77"/>
                    </a:lnTo>
                    <a:lnTo>
                      <a:pt x="122" y="77"/>
                    </a:lnTo>
                    <a:lnTo>
                      <a:pt x="118" y="77"/>
                    </a:lnTo>
                    <a:lnTo>
                      <a:pt x="118" y="77"/>
                    </a:lnTo>
                    <a:lnTo>
                      <a:pt x="118" y="77"/>
                    </a:lnTo>
                    <a:lnTo>
                      <a:pt x="113" y="77"/>
                    </a:lnTo>
                    <a:lnTo>
                      <a:pt x="113" y="77"/>
                    </a:lnTo>
                    <a:lnTo>
                      <a:pt x="113" y="77"/>
                    </a:lnTo>
                    <a:lnTo>
                      <a:pt x="109" y="77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109" y="86"/>
                    </a:lnTo>
                    <a:lnTo>
                      <a:pt x="109" y="86"/>
                    </a:lnTo>
                    <a:lnTo>
                      <a:pt x="109" y="86"/>
                    </a:lnTo>
                    <a:lnTo>
                      <a:pt x="109" y="90"/>
                    </a:lnTo>
                    <a:lnTo>
                      <a:pt x="109" y="90"/>
                    </a:lnTo>
                    <a:lnTo>
                      <a:pt x="109" y="90"/>
                    </a:lnTo>
                    <a:lnTo>
                      <a:pt x="109" y="90"/>
                    </a:lnTo>
                    <a:lnTo>
                      <a:pt x="109" y="90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0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90"/>
                    </a:lnTo>
                    <a:lnTo>
                      <a:pt x="91" y="90"/>
                    </a:lnTo>
                    <a:lnTo>
                      <a:pt x="91" y="90"/>
                    </a:lnTo>
                    <a:lnTo>
                      <a:pt x="91" y="86"/>
                    </a:lnTo>
                    <a:lnTo>
                      <a:pt x="91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3" y="86"/>
                    </a:lnTo>
                    <a:lnTo>
                      <a:pt x="73" y="86"/>
                    </a:lnTo>
                    <a:lnTo>
                      <a:pt x="73" y="86"/>
                    </a:lnTo>
                    <a:lnTo>
                      <a:pt x="73" y="86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0" y="81"/>
                    </a:lnTo>
                    <a:lnTo>
                      <a:pt x="50" y="81"/>
                    </a:lnTo>
                    <a:lnTo>
                      <a:pt x="50" y="81"/>
                    </a:lnTo>
                    <a:lnTo>
                      <a:pt x="46" y="81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37" y="81"/>
                    </a:lnTo>
                    <a:lnTo>
                      <a:pt x="32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77"/>
                    </a:lnTo>
                    <a:lnTo>
                      <a:pt x="9" y="77"/>
                    </a:lnTo>
                    <a:lnTo>
                      <a:pt x="9" y="77"/>
                    </a:lnTo>
                    <a:lnTo>
                      <a:pt x="9" y="77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9" y="68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54"/>
                    </a:lnTo>
                    <a:lnTo>
                      <a:pt x="5" y="50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5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9" y="5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51" name="Freeform 23">
                <a:extLst>
                  <a:ext uri="{FF2B5EF4-FFF2-40B4-BE49-F238E27FC236}">
                    <a16:creationId xmlns:a16="http://schemas.microsoft.com/office/drawing/2014/main" xmlns="" id="{7F479AD7-CF1D-428E-B94C-86B0D7398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658" y="2364164"/>
                <a:ext cx="49033" cy="78979"/>
              </a:xfrm>
              <a:custGeom>
                <a:avLst/>
                <a:gdLst>
                  <a:gd name="T0" fmla="*/ 27 w 31"/>
                  <a:gd name="T1" fmla="*/ 0 h 50"/>
                  <a:gd name="T2" fmla="*/ 27 w 31"/>
                  <a:gd name="T3" fmla="*/ 0 h 50"/>
                  <a:gd name="T4" fmla="*/ 27 w 31"/>
                  <a:gd name="T5" fmla="*/ 0 h 50"/>
                  <a:gd name="T6" fmla="*/ 27 w 31"/>
                  <a:gd name="T7" fmla="*/ 0 h 50"/>
                  <a:gd name="T8" fmla="*/ 31 w 31"/>
                  <a:gd name="T9" fmla="*/ 0 h 50"/>
                  <a:gd name="T10" fmla="*/ 31 w 31"/>
                  <a:gd name="T11" fmla="*/ 5 h 50"/>
                  <a:gd name="T12" fmla="*/ 27 w 31"/>
                  <a:gd name="T13" fmla="*/ 5 h 50"/>
                  <a:gd name="T14" fmla="*/ 27 w 31"/>
                  <a:gd name="T15" fmla="*/ 14 h 50"/>
                  <a:gd name="T16" fmla="*/ 27 w 31"/>
                  <a:gd name="T17" fmla="*/ 14 h 50"/>
                  <a:gd name="T18" fmla="*/ 22 w 31"/>
                  <a:gd name="T19" fmla="*/ 18 h 50"/>
                  <a:gd name="T20" fmla="*/ 27 w 31"/>
                  <a:gd name="T21" fmla="*/ 18 h 50"/>
                  <a:gd name="T22" fmla="*/ 22 w 31"/>
                  <a:gd name="T23" fmla="*/ 23 h 50"/>
                  <a:gd name="T24" fmla="*/ 22 w 31"/>
                  <a:gd name="T25" fmla="*/ 23 h 50"/>
                  <a:gd name="T26" fmla="*/ 22 w 31"/>
                  <a:gd name="T27" fmla="*/ 23 h 50"/>
                  <a:gd name="T28" fmla="*/ 22 w 31"/>
                  <a:gd name="T29" fmla="*/ 27 h 50"/>
                  <a:gd name="T30" fmla="*/ 18 w 31"/>
                  <a:gd name="T31" fmla="*/ 36 h 50"/>
                  <a:gd name="T32" fmla="*/ 18 w 31"/>
                  <a:gd name="T33" fmla="*/ 41 h 50"/>
                  <a:gd name="T34" fmla="*/ 18 w 31"/>
                  <a:gd name="T35" fmla="*/ 41 h 50"/>
                  <a:gd name="T36" fmla="*/ 13 w 31"/>
                  <a:gd name="T37" fmla="*/ 41 h 50"/>
                  <a:gd name="T38" fmla="*/ 13 w 31"/>
                  <a:gd name="T39" fmla="*/ 45 h 50"/>
                  <a:gd name="T40" fmla="*/ 9 w 31"/>
                  <a:gd name="T41" fmla="*/ 50 h 50"/>
                  <a:gd name="T42" fmla="*/ 4 w 31"/>
                  <a:gd name="T43" fmla="*/ 50 h 50"/>
                  <a:gd name="T44" fmla="*/ 4 w 31"/>
                  <a:gd name="T45" fmla="*/ 50 h 50"/>
                  <a:gd name="T46" fmla="*/ 4 w 31"/>
                  <a:gd name="T47" fmla="*/ 50 h 50"/>
                  <a:gd name="T48" fmla="*/ 4 w 31"/>
                  <a:gd name="T49" fmla="*/ 50 h 50"/>
                  <a:gd name="T50" fmla="*/ 0 w 31"/>
                  <a:gd name="T51" fmla="*/ 50 h 50"/>
                  <a:gd name="T52" fmla="*/ 0 w 31"/>
                  <a:gd name="T53" fmla="*/ 50 h 50"/>
                  <a:gd name="T54" fmla="*/ 0 w 31"/>
                  <a:gd name="T55" fmla="*/ 45 h 50"/>
                  <a:gd name="T56" fmla="*/ 4 w 31"/>
                  <a:gd name="T57" fmla="*/ 36 h 50"/>
                  <a:gd name="T58" fmla="*/ 4 w 31"/>
                  <a:gd name="T59" fmla="*/ 32 h 50"/>
                  <a:gd name="T60" fmla="*/ 4 w 31"/>
                  <a:gd name="T61" fmla="*/ 27 h 50"/>
                  <a:gd name="T62" fmla="*/ 9 w 31"/>
                  <a:gd name="T63" fmla="*/ 23 h 50"/>
                  <a:gd name="T64" fmla="*/ 9 w 31"/>
                  <a:gd name="T65" fmla="*/ 18 h 50"/>
                  <a:gd name="T66" fmla="*/ 9 w 31"/>
                  <a:gd name="T67" fmla="*/ 14 h 50"/>
                  <a:gd name="T68" fmla="*/ 9 w 31"/>
                  <a:gd name="T69" fmla="*/ 9 h 50"/>
                  <a:gd name="T70" fmla="*/ 9 w 31"/>
                  <a:gd name="T71" fmla="*/ 9 h 50"/>
                  <a:gd name="T72" fmla="*/ 13 w 31"/>
                  <a:gd name="T73" fmla="*/ 9 h 50"/>
                  <a:gd name="T74" fmla="*/ 13 w 31"/>
                  <a:gd name="T75" fmla="*/ 9 h 50"/>
                  <a:gd name="T76" fmla="*/ 13 w 31"/>
                  <a:gd name="T77" fmla="*/ 9 h 50"/>
                  <a:gd name="T78" fmla="*/ 13 w 31"/>
                  <a:gd name="T79" fmla="*/ 9 h 50"/>
                  <a:gd name="T80" fmla="*/ 18 w 31"/>
                  <a:gd name="T81" fmla="*/ 9 h 50"/>
                  <a:gd name="T82" fmla="*/ 18 w 31"/>
                  <a:gd name="T83" fmla="*/ 9 h 50"/>
                  <a:gd name="T84" fmla="*/ 22 w 31"/>
                  <a:gd name="T85" fmla="*/ 5 h 50"/>
                  <a:gd name="T86" fmla="*/ 22 w 31"/>
                  <a:gd name="T87" fmla="*/ 0 h 50"/>
                  <a:gd name="T88" fmla="*/ 22 w 31"/>
                  <a:gd name="T89" fmla="*/ 0 h 50"/>
                  <a:gd name="T90" fmla="*/ 27 w 31"/>
                  <a:gd name="T91" fmla="*/ 0 h 50"/>
                  <a:gd name="T92" fmla="*/ 27 w 31"/>
                  <a:gd name="T93" fmla="*/ 0 h 50"/>
                  <a:gd name="T94" fmla="*/ 27 w 31"/>
                  <a:gd name="T9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" h="50">
                    <a:moveTo>
                      <a:pt x="27" y="0"/>
                    </a:move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1" y="5"/>
                    </a:lnTo>
                    <a:lnTo>
                      <a:pt x="27" y="5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2" y="18"/>
                    </a:lnTo>
                    <a:lnTo>
                      <a:pt x="27" y="18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7"/>
                    </a:lnTo>
                    <a:lnTo>
                      <a:pt x="18" y="36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13" y="45"/>
                    </a:lnTo>
                    <a:lnTo>
                      <a:pt x="9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5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4" y="27"/>
                    </a:lnTo>
                    <a:lnTo>
                      <a:pt x="9" y="23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52" name="Freeform 24">
                <a:extLst>
                  <a:ext uri="{FF2B5EF4-FFF2-40B4-BE49-F238E27FC236}">
                    <a16:creationId xmlns:a16="http://schemas.microsoft.com/office/drawing/2014/main" xmlns="" id="{2B06947C-8CB6-4BED-B14D-DF52F5759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213" y="3246928"/>
                <a:ext cx="358053" cy="408891"/>
              </a:xfrm>
              <a:custGeom>
                <a:avLst/>
                <a:gdLst>
                  <a:gd name="T0" fmla="*/ 72 w 226"/>
                  <a:gd name="T1" fmla="*/ 14 h 258"/>
                  <a:gd name="T2" fmla="*/ 72 w 226"/>
                  <a:gd name="T3" fmla="*/ 27 h 258"/>
                  <a:gd name="T4" fmla="*/ 77 w 226"/>
                  <a:gd name="T5" fmla="*/ 37 h 258"/>
                  <a:gd name="T6" fmla="*/ 77 w 226"/>
                  <a:gd name="T7" fmla="*/ 41 h 258"/>
                  <a:gd name="T8" fmla="*/ 81 w 226"/>
                  <a:gd name="T9" fmla="*/ 46 h 258"/>
                  <a:gd name="T10" fmla="*/ 90 w 226"/>
                  <a:gd name="T11" fmla="*/ 55 h 258"/>
                  <a:gd name="T12" fmla="*/ 108 w 226"/>
                  <a:gd name="T13" fmla="*/ 59 h 258"/>
                  <a:gd name="T14" fmla="*/ 117 w 226"/>
                  <a:gd name="T15" fmla="*/ 59 h 258"/>
                  <a:gd name="T16" fmla="*/ 131 w 226"/>
                  <a:gd name="T17" fmla="*/ 68 h 258"/>
                  <a:gd name="T18" fmla="*/ 140 w 226"/>
                  <a:gd name="T19" fmla="*/ 77 h 258"/>
                  <a:gd name="T20" fmla="*/ 158 w 226"/>
                  <a:gd name="T21" fmla="*/ 77 h 258"/>
                  <a:gd name="T22" fmla="*/ 162 w 226"/>
                  <a:gd name="T23" fmla="*/ 86 h 258"/>
                  <a:gd name="T24" fmla="*/ 171 w 226"/>
                  <a:gd name="T25" fmla="*/ 104 h 258"/>
                  <a:gd name="T26" fmla="*/ 171 w 226"/>
                  <a:gd name="T27" fmla="*/ 122 h 258"/>
                  <a:gd name="T28" fmla="*/ 203 w 226"/>
                  <a:gd name="T29" fmla="*/ 127 h 258"/>
                  <a:gd name="T30" fmla="*/ 203 w 226"/>
                  <a:gd name="T31" fmla="*/ 136 h 258"/>
                  <a:gd name="T32" fmla="*/ 217 w 226"/>
                  <a:gd name="T33" fmla="*/ 150 h 258"/>
                  <a:gd name="T34" fmla="*/ 226 w 226"/>
                  <a:gd name="T35" fmla="*/ 163 h 258"/>
                  <a:gd name="T36" fmla="*/ 221 w 226"/>
                  <a:gd name="T37" fmla="*/ 177 h 258"/>
                  <a:gd name="T38" fmla="*/ 221 w 226"/>
                  <a:gd name="T39" fmla="*/ 190 h 258"/>
                  <a:gd name="T40" fmla="*/ 221 w 226"/>
                  <a:gd name="T41" fmla="*/ 199 h 258"/>
                  <a:gd name="T42" fmla="*/ 212 w 226"/>
                  <a:gd name="T43" fmla="*/ 195 h 258"/>
                  <a:gd name="T44" fmla="*/ 167 w 226"/>
                  <a:gd name="T45" fmla="*/ 190 h 258"/>
                  <a:gd name="T46" fmla="*/ 153 w 226"/>
                  <a:gd name="T47" fmla="*/ 213 h 258"/>
                  <a:gd name="T48" fmla="*/ 153 w 226"/>
                  <a:gd name="T49" fmla="*/ 244 h 258"/>
                  <a:gd name="T50" fmla="*/ 135 w 226"/>
                  <a:gd name="T51" fmla="*/ 240 h 258"/>
                  <a:gd name="T52" fmla="*/ 126 w 226"/>
                  <a:gd name="T53" fmla="*/ 249 h 258"/>
                  <a:gd name="T54" fmla="*/ 122 w 226"/>
                  <a:gd name="T55" fmla="*/ 249 h 258"/>
                  <a:gd name="T56" fmla="*/ 108 w 226"/>
                  <a:gd name="T57" fmla="*/ 244 h 258"/>
                  <a:gd name="T58" fmla="*/ 90 w 226"/>
                  <a:gd name="T59" fmla="*/ 240 h 258"/>
                  <a:gd name="T60" fmla="*/ 86 w 226"/>
                  <a:gd name="T61" fmla="*/ 244 h 258"/>
                  <a:gd name="T62" fmla="*/ 77 w 226"/>
                  <a:gd name="T63" fmla="*/ 254 h 258"/>
                  <a:gd name="T64" fmla="*/ 68 w 226"/>
                  <a:gd name="T65" fmla="*/ 258 h 258"/>
                  <a:gd name="T66" fmla="*/ 63 w 226"/>
                  <a:gd name="T67" fmla="*/ 249 h 258"/>
                  <a:gd name="T68" fmla="*/ 54 w 226"/>
                  <a:gd name="T69" fmla="*/ 235 h 258"/>
                  <a:gd name="T70" fmla="*/ 45 w 226"/>
                  <a:gd name="T71" fmla="*/ 222 h 258"/>
                  <a:gd name="T72" fmla="*/ 40 w 226"/>
                  <a:gd name="T73" fmla="*/ 213 h 258"/>
                  <a:gd name="T74" fmla="*/ 40 w 226"/>
                  <a:gd name="T75" fmla="*/ 204 h 258"/>
                  <a:gd name="T76" fmla="*/ 40 w 226"/>
                  <a:gd name="T77" fmla="*/ 199 h 258"/>
                  <a:gd name="T78" fmla="*/ 40 w 226"/>
                  <a:gd name="T79" fmla="*/ 190 h 258"/>
                  <a:gd name="T80" fmla="*/ 31 w 226"/>
                  <a:gd name="T81" fmla="*/ 181 h 258"/>
                  <a:gd name="T82" fmla="*/ 27 w 226"/>
                  <a:gd name="T83" fmla="*/ 168 h 258"/>
                  <a:gd name="T84" fmla="*/ 22 w 226"/>
                  <a:gd name="T85" fmla="*/ 159 h 258"/>
                  <a:gd name="T86" fmla="*/ 13 w 226"/>
                  <a:gd name="T87" fmla="*/ 150 h 258"/>
                  <a:gd name="T88" fmla="*/ 22 w 226"/>
                  <a:gd name="T89" fmla="*/ 141 h 258"/>
                  <a:gd name="T90" fmla="*/ 22 w 226"/>
                  <a:gd name="T91" fmla="*/ 136 h 258"/>
                  <a:gd name="T92" fmla="*/ 22 w 226"/>
                  <a:gd name="T93" fmla="*/ 131 h 258"/>
                  <a:gd name="T94" fmla="*/ 18 w 226"/>
                  <a:gd name="T95" fmla="*/ 113 h 258"/>
                  <a:gd name="T96" fmla="*/ 13 w 226"/>
                  <a:gd name="T97" fmla="*/ 100 h 258"/>
                  <a:gd name="T98" fmla="*/ 18 w 226"/>
                  <a:gd name="T99" fmla="*/ 95 h 258"/>
                  <a:gd name="T100" fmla="*/ 18 w 226"/>
                  <a:gd name="T101" fmla="*/ 86 h 258"/>
                  <a:gd name="T102" fmla="*/ 13 w 226"/>
                  <a:gd name="T103" fmla="*/ 68 h 258"/>
                  <a:gd name="T104" fmla="*/ 18 w 226"/>
                  <a:gd name="T105" fmla="*/ 59 h 258"/>
                  <a:gd name="T106" fmla="*/ 4 w 226"/>
                  <a:gd name="T107" fmla="*/ 37 h 258"/>
                  <a:gd name="T108" fmla="*/ 13 w 226"/>
                  <a:gd name="T109" fmla="*/ 27 h 258"/>
                  <a:gd name="T110" fmla="*/ 22 w 226"/>
                  <a:gd name="T111" fmla="*/ 27 h 258"/>
                  <a:gd name="T112" fmla="*/ 31 w 226"/>
                  <a:gd name="T113" fmla="*/ 23 h 258"/>
                  <a:gd name="T114" fmla="*/ 40 w 226"/>
                  <a:gd name="T115" fmla="*/ 14 h 258"/>
                  <a:gd name="T116" fmla="*/ 63 w 226"/>
                  <a:gd name="T117" fmla="*/ 5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6" h="258">
                    <a:moveTo>
                      <a:pt x="72" y="5"/>
                    </a:moveTo>
                    <a:lnTo>
                      <a:pt x="72" y="5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23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7"/>
                    </a:lnTo>
                    <a:lnTo>
                      <a:pt x="77" y="37"/>
                    </a:lnTo>
                    <a:lnTo>
                      <a:pt x="77" y="37"/>
                    </a:lnTo>
                    <a:lnTo>
                      <a:pt x="77" y="37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81" y="41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6" y="46"/>
                    </a:lnTo>
                    <a:lnTo>
                      <a:pt x="86" y="46"/>
                    </a:lnTo>
                    <a:lnTo>
                      <a:pt x="86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55"/>
                    </a:lnTo>
                    <a:lnTo>
                      <a:pt x="90" y="55"/>
                    </a:lnTo>
                    <a:lnTo>
                      <a:pt x="95" y="55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104" y="55"/>
                    </a:lnTo>
                    <a:lnTo>
                      <a:pt x="104" y="55"/>
                    </a:lnTo>
                    <a:lnTo>
                      <a:pt x="108" y="55"/>
                    </a:lnTo>
                    <a:lnTo>
                      <a:pt x="108" y="59"/>
                    </a:lnTo>
                    <a:lnTo>
                      <a:pt x="108" y="59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17" y="59"/>
                    </a:lnTo>
                    <a:lnTo>
                      <a:pt x="117" y="59"/>
                    </a:lnTo>
                    <a:lnTo>
                      <a:pt x="117" y="59"/>
                    </a:lnTo>
                    <a:lnTo>
                      <a:pt x="117" y="64"/>
                    </a:lnTo>
                    <a:lnTo>
                      <a:pt x="117" y="64"/>
                    </a:lnTo>
                    <a:lnTo>
                      <a:pt x="122" y="64"/>
                    </a:lnTo>
                    <a:lnTo>
                      <a:pt x="122" y="64"/>
                    </a:lnTo>
                    <a:lnTo>
                      <a:pt x="122" y="64"/>
                    </a:lnTo>
                    <a:lnTo>
                      <a:pt x="126" y="68"/>
                    </a:lnTo>
                    <a:lnTo>
                      <a:pt x="131" y="68"/>
                    </a:lnTo>
                    <a:lnTo>
                      <a:pt x="131" y="68"/>
                    </a:lnTo>
                    <a:lnTo>
                      <a:pt x="131" y="68"/>
                    </a:lnTo>
                    <a:lnTo>
                      <a:pt x="135" y="68"/>
                    </a:lnTo>
                    <a:lnTo>
                      <a:pt x="135" y="68"/>
                    </a:lnTo>
                    <a:lnTo>
                      <a:pt x="135" y="73"/>
                    </a:lnTo>
                    <a:lnTo>
                      <a:pt x="140" y="73"/>
                    </a:lnTo>
                    <a:lnTo>
                      <a:pt x="140" y="77"/>
                    </a:lnTo>
                    <a:lnTo>
                      <a:pt x="144" y="77"/>
                    </a:lnTo>
                    <a:lnTo>
                      <a:pt x="144" y="77"/>
                    </a:lnTo>
                    <a:lnTo>
                      <a:pt x="144" y="77"/>
                    </a:lnTo>
                    <a:lnTo>
                      <a:pt x="153" y="73"/>
                    </a:lnTo>
                    <a:lnTo>
                      <a:pt x="153" y="73"/>
                    </a:lnTo>
                    <a:lnTo>
                      <a:pt x="153" y="77"/>
                    </a:lnTo>
                    <a:lnTo>
                      <a:pt x="158" y="77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7" y="86"/>
                    </a:lnTo>
                    <a:lnTo>
                      <a:pt x="162" y="86"/>
                    </a:lnTo>
                    <a:lnTo>
                      <a:pt x="162" y="86"/>
                    </a:lnTo>
                    <a:lnTo>
                      <a:pt x="162" y="86"/>
                    </a:lnTo>
                    <a:lnTo>
                      <a:pt x="162" y="91"/>
                    </a:lnTo>
                    <a:lnTo>
                      <a:pt x="167" y="91"/>
                    </a:lnTo>
                    <a:lnTo>
                      <a:pt x="167" y="91"/>
                    </a:lnTo>
                    <a:lnTo>
                      <a:pt x="167" y="95"/>
                    </a:lnTo>
                    <a:lnTo>
                      <a:pt x="167" y="95"/>
                    </a:lnTo>
                    <a:lnTo>
                      <a:pt x="171" y="104"/>
                    </a:lnTo>
                    <a:lnTo>
                      <a:pt x="167" y="104"/>
                    </a:lnTo>
                    <a:lnTo>
                      <a:pt x="162" y="104"/>
                    </a:lnTo>
                    <a:lnTo>
                      <a:pt x="167" y="104"/>
                    </a:lnTo>
                    <a:lnTo>
                      <a:pt x="167" y="109"/>
                    </a:lnTo>
                    <a:lnTo>
                      <a:pt x="171" y="113"/>
                    </a:lnTo>
                    <a:lnTo>
                      <a:pt x="171" y="118"/>
                    </a:lnTo>
                    <a:lnTo>
                      <a:pt x="171" y="122"/>
                    </a:lnTo>
                    <a:lnTo>
                      <a:pt x="176" y="127"/>
                    </a:lnTo>
                    <a:lnTo>
                      <a:pt x="176" y="127"/>
                    </a:lnTo>
                    <a:lnTo>
                      <a:pt x="180" y="127"/>
                    </a:lnTo>
                    <a:lnTo>
                      <a:pt x="185" y="127"/>
                    </a:lnTo>
                    <a:lnTo>
                      <a:pt x="194" y="127"/>
                    </a:lnTo>
                    <a:lnTo>
                      <a:pt x="203" y="127"/>
                    </a:lnTo>
                    <a:lnTo>
                      <a:pt x="203" y="127"/>
                    </a:lnTo>
                    <a:lnTo>
                      <a:pt x="203" y="127"/>
                    </a:lnTo>
                    <a:lnTo>
                      <a:pt x="203" y="127"/>
                    </a:lnTo>
                    <a:lnTo>
                      <a:pt x="208" y="127"/>
                    </a:lnTo>
                    <a:lnTo>
                      <a:pt x="208" y="127"/>
                    </a:lnTo>
                    <a:lnTo>
                      <a:pt x="208" y="131"/>
                    </a:lnTo>
                    <a:lnTo>
                      <a:pt x="208" y="131"/>
                    </a:lnTo>
                    <a:lnTo>
                      <a:pt x="203" y="136"/>
                    </a:lnTo>
                    <a:lnTo>
                      <a:pt x="203" y="136"/>
                    </a:lnTo>
                    <a:lnTo>
                      <a:pt x="208" y="141"/>
                    </a:lnTo>
                    <a:lnTo>
                      <a:pt x="208" y="145"/>
                    </a:lnTo>
                    <a:lnTo>
                      <a:pt x="208" y="145"/>
                    </a:lnTo>
                    <a:lnTo>
                      <a:pt x="208" y="150"/>
                    </a:lnTo>
                    <a:lnTo>
                      <a:pt x="212" y="150"/>
                    </a:lnTo>
                    <a:lnTo>
                      <a:pt x="217" y="150"/>
                    </a:lnTo>
                    <a:lnTo>
                      <a:pt x="217" y="154"/>
                    </a:lnTo>
                    <a:lnTo>
                      <a:pt x="217" y="150"/>
                    </a:lnTo>
                    <a:lnTo>
                      <a:pt x="217" y="154"/>
                    </a:lnTo>
                    <a:lnTo>
                      <a:pt x="221" y="154"/>
                    </a:lnTo>
                    <a:lnTo>
                      <a:pt x="221" y="159"/>
                    </a:lnTo>
                    <a:lnTo>
                      <a:pt x="226" y="163"/>
                    </a:lnTo>
                    <a:lnTo>
                      <a:pt x="226" y="163"/>
                    </a:lnTo>
                    <a:lnTo>
                      <a:pt x="226" y="163"/>
                    </a:lnTo>
                    <a:lnTo>
                      <a:pt x="226" y="168"/>
                    </a:lnTo>
                    <a:lnTo>
                      <a:pt x="226" y="168"/>
                    </a:lnTo>
                    <a:lnTo>
                      <a:pt x="226" y="168"/>
                    </a:lnTo>
                    <a:lnTo>
                      <a:pt x="226" y="172"/>
                    </a:lnTo>
                    <a:lnTo>
                      <a:pt x="221" y="177"/>
                    </a:lnTo>
                    <a:lnTo>
                      <a:pt x="221" y="177"/>
                    </a:lnTo>
                    <a:lnTo>
                      <a:pt x="226" y="177"/>
                    </a:lnTo>
                    <a:lnTo>
                      <a:pt x="226" y="181"/>
                    </a:lnTo>
                    <a:lnTo>
                      <a:pt x="226" y="181"/>
                    </a:lnTo>
                    <a:lnTo>
                      <a:pt x="221" y="181"/>
                    </a:lnTo>
                    <a:lnTo>
                      <a:pt x="221" y="181"/>
                    </a:lnTo>
                    <a:lnTo>
                      <a:pt x="221" y="186"/>
                    </a:lnTo>
                    <a:lnTo>
                      <a:pt x="221" y="190"/>
                    </a:lnTo>
                    <a:lnTo>
                      <a:pt x="221" y="195"/>
                    </a:lnTo>
                    <a:lnTo>
                      <a:pt x="221" y="195"/>
                    </a:lnTo>
                    <a:lnTo>
                      <a:pt x="221" y="195"/>
                    </a:lnTo>
                    <a:lnTo>
                      <a:pt x="226" y="199"/>
                    </a:lnTo>
                    <a:lnTo>
                      <a:pt x="226" y="199"/>
                    </a:lnTo>
                    <a:lnTo>
                      <a:pt x="221" y="199"/>
                    </a:lnTo>
                    <a:lnTo>
                      <a:pt x="221" y="199"/>
                    </a:lnTo>
                    <a:lnTo>
                      <a:pt x="221" y="204"/>
                    </a:lnTo>
                    <a:lnTo>
                      <a:pt x="221" y="204"/>
                    </a:lnTo>
                    <a:lnTo>
                      <a:pt x="221" y="204"/>
                    </a:lnTo>
                    <a:lnTo>
                      <a:pt x="221" y="199"/>
                    </a:lnTo>
                    <a:lnTo>
                      <a:pt x="221" y="195"/>
                    </a:lnTo>
                    <a:lnTo>
                      <a:pt x="217" y="195"/>
                    </a:lnTo>
                    <a:lnTo>
                      <a:pt x="212" y="195"/>
                    </a:lnTo>
                    <a:lnTo>
                      <a:pt x="208" y="190"/>
                    </a:lnTo>
                    <a:lnTo>
                      <a:pt x="203" y="186"/>
                    </a:lnTo>
                    <a:lnTo>
                      <a:pt x="194" y="186"/>
                    </a:lnTo>
                    <a:lnTo>
                      <a:pt x="185" y="186"/>
                    </a:lnTo>
                    <a:lnTo>
                      <a:pt x="180" y="190"/>
                    </a:lnTo>
                    <a:lnTo>
                      <a:pt x="171" y="190"/>
                    </a:lnTo>
                    <a:lnTo>
                      <a:pt x="167" y="190"/>
                    </a:lnTo>
                    <a:lnTo>
                      <a:pt x="162" y="195"/>
                    </a:lnTo>
                    <a:lnTo>
                      <a:pt x="158" y="195"/>
                    </a:lnTo>
                    <a:lnTo>
                      <a:pt x="158" y="199"/>
                    </a:lnTo>
                    <a:lnTo>
                      <a:pt x="158" y="204"/>
                    </a:lnTo>
                    <a:lnTo>
                      <a:pt x="153" y="204"/>
                    </a:lnTo>
                    <a:lnTo>
                      <a:pt x="153" y="208"/>
                    </a:lnTo>
                    <a:lnTo>
                      <a:pt x="153" y="213"/>
                    </a:lnTo>
                    <a:lnTo>
                      <a:pt x="153" y="217"/>
                    </a:lnTo>
                    <a:lnTo>
                      <a:pt x="153" y="222"/>
                    </a:lnTo>
                    <a:lnTo>
                      <a:pt x="153" y="226"/>
                    </a:lnTo>
                    <a:lnTo>
                      <a:pt x="153" y="235"/>
                    </a:lnTo>
                    <a:lnTo>
                      <a:pt x="153" y="240"/>
                    </a:lnTo>
                    <a:lnTo>
                      <a:pt x="153" y="244"/>
                    </a:lnTo>
                    <a:lnTo>
                      <a:pt x="153" y="244"/>
                    </a:lnTo>
                    <a:lnTo>
                      <a:pt x="149" y="244"/>
                    </a:lnTo>
                    <a:lnTo>
                      <a:pt x="149" y="244"/>
                    </a:lnTo>
                    <a:lnTo>
                      <a:pt x="149" y="240"/>
                    </a:lnTo>
                    <a:lnTo>
                      <a:pt x="149" y="240"/>
                    </a:lnTo>
                    <a:lnTo>
                      <a:pt x="149" y="240"/>
                    </a:lnTo>
                    <a:lnTo>
                      <a:pt x="140" y="240"/>
                    </a:lnTo>
                    <a:lnTo>
                      <a:pt x="135" y="240"/>
                    </a:lnTo>
                    <a:lnTo>
                      <a:pt x="131" y="240"/>
                    </a:lnTo>
                    <a:lnTo>
                      <a:pt x="131" y="240"/>
                    </a:lnTo>
                    <a:lnTo>
                      <a:pt x="131" y="240"/>
                    </a:lnTo>
                    <a:lnTo>
                      <a:pt x="131" y="240"/>
                    </a:lnTo>
                    <a:lnTo>
                      <a:pt x="131" y="240"/>
                    </a:lnTo>
                    <a:lnTo>
                      <a:pt x="126" y="240"/>
                    </a:lnTo>
                    <a:lnTo>
                      <a:pt x="126" y="249"/>
                    </a:lnTo>
                    <a:lnTo>
                      <a:pt x="126" y="249"/>
                    </a:lnTo>
                    <a:lnTo>
                      <a:pt x="126" y="254"/>
                    </a:lnTo>
                    <a:lnTo>
                      <a:pt x="126" y="258"/>
                    </a:lnTo>
                    <a:lnTo>
                      <a:pt x="126" y="258"/>
                    </a:lnTo>
                    <a:lnTo>
                      <a:pt x="126" y="254"/>
                    </a:lnTo>
                    <a:lnTo>
                      <a:pt x="122" y="254"/>
                    </a:lnTo>
                    <a:lnTo>
                      <a:pt x="122" y="249"/>
                    </a:lnTo>
                    <a:lnTo>
                      <a:pt x="122" y="249"/>
                    </a:lnTo>
                    <a:lnTo>
                      <a:pt x="117" y="244"/>
                    </a:lnTo>
                    <a:lnTo>
                      <a:pt x="117" y="244"/>
                    </a:lnTo>
                    <a:lnTo>
                      <a:pt x="117" y="244"/>
                    </a:lnTo>
                    <a:lnTo>
                      <a:pt x="113" y="244"/>
                    </a:lnTo>
                    <a:lnTo>
                      <a:pt x="113" y="244"/>
                    </a:lnTo>
                    <a:lnTo>
                      <a:pt x="108" y="244"/>
                    </a:lnTo>
                    <a:lnTo>
                      <a:pt x="104" y="244"/>
                    </a:lnTo>
                    <a:lnTo>
                      <a:pt x="104" y="244"/>
                    </a:lnTo>
                    <a:lnTo>
                      <a:pt x="99" y="244"/>
                    </a:lnTo>
                    <a:lnTo>
                      <a:pt x="99" y="244"/>
                    </a:lnTo>
                    <a:lnTo>
                      <a:pt x="95" y="240"/>
                    </a:lnTo>
                    <a:lnTo>
                      <a:pt x="95" y="240"/>
                    </a:lnTo>
                    <a:lnTo>
                      <a:pt x="90" y="240"/>
                    </a:lnTo>
                    <a:lnTo>
                      <a:pt x="90" y="240"/>
                    </a:lnTo>
                    <a:lnTo>
                      <a:pt x="90" y="240"/>
                    </a:lnTo>
                    <a:lnTo>
                      <a:pt x="90" y="240"/>
                    </a:lnTo>
                    <a:lnTo>
                      <a:pt x="90" y="240"/>
                    </a:lnTo>
                    <a:lnTo>
                      <a:pt x="90" y="244"/>
                    </a:lnTo>
                    <a:lnTo>
                      <a:pt x="90" y="244"/>
                    </a:lnTo>
                    <a:lnTo>
                      <a:pt x="86" y="244"/>
                    </a:lnTo>
                    <a:lnTo>
                      <a:pt x="86" y="244"/>
                    </a:lnTo>
                    <a:lnTo>
                      <a:pt x="81" y="244"/>
                    </a:lnTo>
                    <a:lnTo>
                      <a:pt x="81" y="249"/>
                    </a:lnTo>
                    <a:lnTo>
                      <a:pt x="81" y="249"/>
                    </a:lnTo>
                    <a:lnTo>
                      <a:pt x="81" y="249"/>
                    </a:lnTo>
                    <a:lnTo>
                      <a:pt x="81" y="254"/>
                    </a:lnTo>
                    <a:lnTo>
                      <a:pt x="77" y="254"/>
                    </a:lnTo>
                    <a:lnTo>
                      <a:pt x="77" y="254"/>
                    </a:lnTo>
                    <a:lnTo>
                      <a:pt x="77" y="258"/>
                    </a:lnTo>
                    <a:lnTo>
                      <a:pt x="77" y="258"/>
                    </a:lnTo>
                    <a:lnTo>
                      <a:pt x="77" y="258"/>
                    </a:lnTo>
                    <a:lnTo>
                      <a:pt x="72" y="258"/>
                    </a:lnTo>
                    <a:lnTo>
                      <a:pt x="68" y="258"/>
                    </a:lnTo>
                    <a:lnTo>
                      <a:pt x="68" y="258"/>
                    </a:lnTo>
                    <a:lnTo>
                      <a:pt x="68" y="258"/>
                    </a:lnTo>
                    <a:lnTo>
                      <a:pt x="68" y="258"/>
                    </a:lnTo>
                    <a:lnTo>
                      <a:pt x="68" y="258"/>
                    </a:lnTo>
                    <a:lnTo>
                      <a:pt x="63" y="258"/>
                    </a:lnTo>
                    <a:lnTo>
                      <a:pt x="63" y="254"/>
                    </a:lnTo>
                    <a:lnTo>
                      <a:pt x="63" y="254"/>
                    </a:lnTo>
                    <a:lnTo>
                      <a:pt x="63" y="249"/>
                    </a:lnTo>
                    <a:lnTo>
                      <a:pt x="63" y="249"/>
                    </a:lnTo>
                    <a:lnTo>
                      <a:pt x="63" y="244"/>
                    </a:lnTo>
                    <a:lnTo>
                      <a:pt x="59" y="244"/>
                    </a:lnTo>
                    <a:lnTo>
                      <a:pt x="59" y="240"/>
                    </a:lnTo>
                    <a:lnTo>
                      <a:pt x="59" y="240"/>
                    </a:lnTo>
                    <a:lnTo>
                      <a:pt x="59" y="235"/>
                    </a:lnTo>
                    <a:lnTo>
                      <a:pt x="54" y="235"/>
                    </a:lnTo>
                    <a:lnTo>
                      <a:pt x="54" y="231"/>
                    </a:lnTo>
                    <a:lnTo>
                      <a:pt x="54" y="231"/>
                    </a:lnTo>
                    <a:lnTo>
                      <a:pt x="49" y="226"/>
                    </a:lnTo>
                    <a:lnTo>
                      <a:pt x="49" y="222"/>
                    </a:lnTo>
                    <a:lnTo>
                      <a:pt x="45" y="222"/>
                    </a:lnTo>
                    <a:lnTo>
                      <a:pt x="45" y="222"/>
                    </a:lnTo>
                    <a:lnTo>
                      <a:pt x="45" y="222"/>
                    </a:lnTo>
                    <a:lnTo>
                      <a:pt x="45" y="217"/>
                    </a:lnTo>
                    <a:lnTo>
                      <a:pt x="45" y="217"/>
                    </a:lnTo>
                    <a:lnTo>
                      <a:pt x="45" y="217"/>
                    </a:lnTo>
                    <a:lnTo>
                      <a:pt x="45" y="217"/>
                    </a:lnTo>
                    <a:lnTo>
                      <a:pt x="45" y="217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0" y="208"/>
                    </a:lnTo>
                    <a:lnTo>
                      <a:pt x="40" y="208"/>
                    </a:lnTo>
                    <a:lnTo>
                      <a:pt x="40" y="208"/>
                    </a:lnTo>
                    <a:lnTo>
                      <a:pt x="40" y="208"/>
                    </a:lnTo>
                    <a:lnTo>
                      <a:pt x="40" y="204"/>
                    </a:lnTo>
                    <a:lnTo>
                      <a:pt x="40" y="204"/>
                    </a:lnTo>
                    <a:lnTo>
                      <a:pt x="40" y="204"/>
                    </a:lnTo>
                    <a:lnTo>
                      <a:pt x="40" y="204"/>
                    </a:lnTo>
                    <a:lnTo>
                      <a:pt x="45" y="204"/>
                    </a:lnTo>
                    <a:lnTo>
                      <a:pt x="40" y="204"/>
                    </a:lnTo>
                    <a:lnTo>
                      <a:pt x="40" y="199"/>
                    </a:lnTo>
                    <a:lnTo>
                      <a:pt x="40" y="199"/>
                    </a:lnTo>
                    <a:lnTo>
                      <a:pt x="40" y="199"/>
                    </a:lnTo>
                    <a:lnTo>
                      <a:pt x="40" y="195"/>
                    </a:lnTo>
                    <a:lnTo>
                      <a:pt x="40" y="195"/>
                    </a:lnTo>
                    <a:lnTo>
                      <a:pt x="40" y="195"/>
                    </a:lnTo>
                    <a:lnTo>
                      <a:pt x="40" y="190"/>
                    </a:lnTo>
                    <a:lnTo>
                      <a:pt x="40" y="190"/>
                    </a:lnTo>
                    <a:lnTo>
                      <a:pt x="40" y="190"/>
                    </a:lnTo>
                    <a:lnTo>
                      <a:pt x="40" y="190"/>
                    </a:lnTo>
                    <a:lnTo>
                      <a:pt x="40" y="190"/>
                    </a:lnTo>
                    <a:lnTo>
                      <a:pt x="36" y="186"/>
                    </a:lnTo>
                    <a:lnTo>
                      <a:pt x="36" y="186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1"/>
                    </a:lnTo>
                    <a:lnTo>
                      <a:pt x="31" y="181"/>
                    </a:lnTo>
                    <a:lnTo>
                      <a:pt x="31" y="177"/>
                    </a:lnTo>
                    <a:lnTo>
                      <a:pt x="31" y="177"/>
                    </a:lnTo>
                    <a:lnTo>
                      <a:pt x="27" y="172"/>
                    </a:lnTo>
                    <a:lnTo>
                      <a:pt x="27" y="172"/>
                    </a:lnTo>
                    <a:lnTo>
                      <a:pt x="27" y="172"/>
                    </a:lnTo>
                    <a:lnTo>
                      <a:pt x="27" y="168"/>
                    </a:lnTo>
                    <a:lnTo>
                      <a:pt x="27" y="168"/>
                    </a:lnTo>
                    <a:lnTo>
                      <a:pt x="27" y="168"/>
                    </a:lnTo>
                    <a:lnTo>
                      <a:pt x="27" y="168"/>
                    </a:lnTo>
                    <a:lnTo>
                      <a:pt x="27" y="168"/>
                    </a:lnTo>
                    <a:lnTo>
                      <a:pt x="22" y="163"/>
                    </a:lnTo>
                    <a:lnTo>
                      <a:pt x="22" y="163"/>
                    </a:lnTo>
                    <a:lnTo>
                      <a:pt x="22" y="159"/>
                    </a:lnTo>
                    <a:lnTo>
                      <a:pt x="18" y="159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3" y="150"/>
                    </a:lnTo>
                    <a:lnTo>
                      <a:pt x="13" y="150"/>
                    </a:lnTo>
                    <a:lnTo>
                      <a:pt x="13" y="150"/>
                    </a:lnTo>
                    <a:lnTo>
                      <a:pt x="18" y="150"/>
                    </a:lnTo>
                    <a:lnTo>
                      <a:pt x="18" y="145"/>
                    </a:lnTo>
                    <a:lnTo>
                      <a:pt x="18" y="145"/>
                    </a:lnTo>
                    <a:lnTo>
                      <a:pt x="18" y="145"/>
                    </a:lnTo>
                    <a:lnTo>
                      <a:pt x="22" y="141"/>
                    </a:lnTo>
                    <a:lnTo>
                      <a:pt x="22" y="141"/>
                    </a:lnTo>
                    <a:lnTo>
                      <a:pt x="22" y="141"/>
                    </a:lnTo>
                    <a:lnTo>
                      <a:pt x="22" y="141"/>
                    </a:lnTo>
                    <a:lnTo>
                      <a:pt x="22" y="141"/>
                    </a:lnTo>
                    <a:lnTo>
                      <a:pt x="22" y="136"/>
                    </a:lnTo>
                    <a:lnTo>
                      <a:pt x="22" y="136"/>
                    </a:lnTo>
                    <a:lnTo>
                      <a:pt x="22" y="136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18" y="131"/>
                    </a:lnTo>
                    <a:lnTo>
                      <a:pt x="18" y="127"/>
                    </a:lnTo>
                    <a:lnTo>
                      <a:pt x="13" y="122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3"/>
                    </a:lnTo>
                    <a:lnTo>
                      <a:pt x="18" y="113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3" y="109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100"/>
                    </a:lnTo>
                    <a:lnTo>
                      <a:pt x="13" y="100"/>
                    </a:lnTo>
                    <a:lnTo>
                      <a:pt x="13" y="100"/>
                    </a:lnTo>
                    <a:lnTo>
                      <a:pt x="13" y="95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18" y="91"/>
                    </a:lnTo>
                    <a:lnTo>
                      <a:pt x="18" y="91"/>
                    </a:lnTo>
                    <a:lnTo>
                      <a:pt x="18" y="91"/>
                    </a:lnTo>
                    <a:lnTo>
                      <a:pt x="18" y="91"/>
                    </a:lnTo>
                    <a:lnTo>
                      <a:pt x="18" y="91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2"/>
                    </a:lnTo>
                    <a:lnTo>
                      <a:pt x="13" y="82"/>
                    </a:lnTo>
                    <a:lnTo>
                      <a:pt x="13" y="82"/>
                    </a:lnTo>
                    <a:lnTo>
                      <a:pt x="13" y="77"/>
                    </a:lnTo>
                    <a:lnTo>
                      <a:pt x="18" y="77"/>
                    </a:lnTo>
                    <a:lnTo>
                      <a:pt x="18" y="73"/>
                    </a:lnTo>
                    <a:lnTo>
                      <a:pt x="13" y="68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5"/>
                    </a:lnTo>
                    <a:lnTo>
                      <a:pt x="13" y="50"/>
                    </a:lnTo>
                    <a:lnTo>
                      <a:pt x="9" y="46"/>
                    </a:lnTo>
                    <a:lnTo>
                      <a:pt x="9" y="41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4" y="3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9" y="9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2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53" name="Freeform 25">
                <a:extLst>
                  <a:ext uri="{FF2B5EF4-FFF2-40B4-BE49-F238E27FC236}">
                    <a16:creationId xmlns:a16="http://schemas.microsoft.com/office/drawing/2014/main" xmlns="" id="{180EBDDA-F92B-438B-8C51-E33A3031C6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26219" y="2788051"/>
                <a:ext cx="1083283" cy="1191682"/>
              </a:xfrm>
              <a:custGeom>
                <a:avLst/>
                <a:gdLst>
                  <a:gd name="T0" fmla="*/ 443 w 683"/>
                  <a:gd name="T1" fmla="*/ 108 h 751"/>
                  <a:gd name="T2" fmla="*/ 421 w 683"/>
                  <a:gd name="T3" fmla="*/ 131 h 751"/>
                  <a:gd name="T4" fmla="*/ 403 w 683"/>
                  <a:gd name="T5" fmla="*/ 113 h 751"/>
                  <a:gd name="T6" fmla="*/ 244 w 683"/>
                  <a:gd name="T7" fmla="*/ 18 h 751"/>
                  <a:gd name="T8" fmla="*/ 244 w 683"/>
                  <a:gd name="T9" fmla="*/ 59 h 751"/>
                  <a:gd name="T10" fmla="*/ 262 w 683"/>
                  <a:gd name="T11" fmla="*/ 72 h 751"/>
                  <a:gd name="T12" fmla="*/ 290 w 683"/>
                  <a:gd name="T13" fmla="*/ 63 h 751"/>
                  <a:gd name="T14" fmla="*/ 308 w 683"/>
                  <a:gd name="T15" fmla="*/ 54 h 751"/>
                  <a:gd name="T16" fmla="*/ 335 w 683"/>
                  <a:gd name="T17" fmla="*/ 59 h 751"/>
                  <a:gd name="T18" fmla="*/ 362 w 683"/>
                  <a:gd name="T19" fmla="*/ 59 h 751"/>
                  <a:gd name="T20" fmla="*/ 389 w 683"/>
                  <a:gd name="T21" fmla="*/ 18 h 751"/>
                  <a:gd name="T22" fmla="*/ 412 w 683"/>
                  <a:gd name="T23" fmla="*/ 81 h 751"/>
                  <a:gd name="T24" fmla="*/ 380 w 683"/>
                  <a:gd name="T25" fmla="*/ 131 h 751"/>
                  <a:gd name="T26" fmla="*/ 421 w 683"/>
                  <a:gd name="T27" fmla="*/ 136 h 751"/>
                  <a:gd name="T28" fmla="*/ 443 w 683"/>
                  <a:gd name="T29" fmla="*/ 118 h 751"/>
                  <a:gd name="T30" fmla="*/ 470 w 683"/>
                  <a:gd name="T31" fmla="*/ 118 h 751"/>
                  <a:gd name="T32" fmla="*/ 506 w 683"/>
                  <a:gd name="T33" fmla="*/ 136 h 751"/>
                  <a:gd name="T34" fmla="*/ 515 w 683"/>
                  <a:gd name="T35" fmla="*/ 149 h 751"/>
                  <a:gd name="T36" fmla="*/ 579 w 683"/>
                  <a:gd name="T37" fmla="*/ 154 h 751"/>
                  <a:gd name="T38" fmla="*/ 674 w 683"/>
                  <a:gd name="T39" fmla="*/ 208 h 751"/>
                  <a:gd name="T40" fmla="*/ 660 w 683"/>
                  <a:gd name="T41" fmla="*/ 298 h 751"/>
                  <a:gd name="T42" fmla="*/ 619 w 683"/>
                  <a:gd name="T43" fmla="*/ 344 h 751"/>
                  <a:gd name="T44" fmla="*/ 619 w 683"/>
                  <a:gd name="T45" fmla="*/ 402 h 751"/>
                  <a:gd name="T46" fmla="*/ 597 w 683"/>
                  <a:gd name="T47" fmla="*/ 502 h 751"/>
                  <a:gd name="T48" fmla="*/ 561 w 683"/>
                  <a:gd name="T49" fmla="*/ 538 h 751"/>
                  <a:gd name="T50" fmla="*/ 529 w 683"/>
                  <a:gd name="T51" fmla="*/ 556 h 751"/>
                  <a:gd name="T52" fmla="*/ 479 w 683"/>
                  <a:gd name="T53" fmla="*/ 588 h 751"/>
                  <a:gd name="T54" fmla="*/ 488 w 683"/>
                  <a:gd name="T55" fmla="*/ 642 h 751"/>
                  <a:gd name="T56" fmla="*/ 461 w 683"/>
                  <a:gd name="T57" fmla="*/ 705 h 751"/>
                  <a:gd name="T58" fmla="*/ 457 w 683"/>
                  <a:gd name="T59" fmla="*/ 687 h 751"/>
                  <a:gd name="T60" fmla="*/ 439 w 683"/>
                  <a:gd name="T61" fmla="*/ 751 h 751"/>
                  <a:gd name="T62" fmla="*/ 416 w 683"/>
                  <a:gd name="T63" fmla="*/ 714 h 751"/>
                  <a:gd name="T64" fmla="*/ 380 w 683"/>
                  <a:gd name="T65" fmla="*/ 696 h 751"/>
                  <a:gd name="T66" fmla="*/ 366 w 683"/>
                  <a:gd name="T67" fmla="*/ 660 h 751"/>
                  <a:gd name="T68" fmla="*/ 384 w 683"/>
                  <a:gd name="T69" fmla="*/ 637 h 751"/>
                  <a:gd name="T70" fmla="*/ 398 w 683"/>
                  <a:gd name="T71" fmla="*/ 606 h 751"/>
                  <a:gd name="T72" fmla="*/ 380 w 683"/>
                  <a:gd name="T73" fmla="*/ 565 h 751"/>
                  <a:gd name="T74" fmla="*/ 353 w 683"/>
                  <a:gd name="T75" fmla="*/ 547 h 751"/>
                  <a:gd name="T76" fmla="*/ 330 w 683"/>
                  <a:gd name="T77" fmla="*/ 533 h 751"/>
                  <a:gd name="T78" fmla="*/ 312 w 683"/>
                  <a:gd name="T79" fmla="*/ 515 h 751"/>
                  <a:gd name="T80" fmla="*/ 308 w 683"/>
                  <a:gd name="T81" fmla="*/ 488 h 751"/>
                  <a:gd name="T82" fmla="*/ 290 w 683"/>
                  <a:gd name="T83" fmla="*/ 439 h 751"/>
                  <a:gd name="T84" fmla="*/ 249 w 683"/>
                  <a:gd name="T85" fmla="*/ 384 h 751"/>
                  <a:gd name="T86" fmla="*/ 204 w 683"/>
                  <a:gd name="T87" fmla="*/ 353 h 751"/>
                  <a:gd name="T88" fmla="*/ 163 w 683"/>
                  <a:gd name="T89" fmla="*/ 335 h 751"/>
                  <a:gd name="T90" fmla="*/ 154 w 683"/>
                  <a:gd name="T91" fmla="*/ 298 h 751"/>
                  <a:gd name="T92" fmla="*/ 104 w 683"/>
                  <a:gd name="T93" fmla="*/ 312 h 751"/>
                  <a:gd name="T94" fmla="*/ 64 w 683"/>
                  <a:gd name="T95" fmla="*/ 307 h 751"/>
                  <a:gd name="T96" fmla="*/ 32 w 683"/>
                  <a:gd name="T97" fmla="*/ 294 h 751"/>
                  <a:gd name="T98" fmla="*/ 5 w 683"/>
                  <a:gd name="T99" fmla="*/ 262 h 751"/>
                  <a:gd name="T100" fmla="*/ 0 w 683"/>
                  <a:gd name="T101" fmla="*/ 240 h 751"/>
                  <a:gd name="T102" fmla="*/ 23 w 683"/>
                  <a:gd name="T103" fmla="*/ 194 h 751"/>
                  <a:gd name="T104" fmla="*/ 64 w 683"/>
                  <a:gd name="T105" fmla="*/ 185 h 751"/>
                  <a:gd name="T106" fmla="*/ 68 w 683"/>
                  <a:gd name="T107" fmla="*/ 113 h 751"/>
                  <a:gd name="T108" fmla="*/ 73 w 683"/>
                  <a:gd name="T109" fmla="*/ 90 h 751"/>
                  <a:gd name="T110" fmla="*/ 68 w 683"/>
                  <a:gd name="T111" fmla="*/ 81 h 751"/>
                  <a:gd name="T112" fmla="*/ 100 w 683"/>
                  <a:gd name="T113" fmla="*/ 68 h 751"/>
                  <a:gd name="T114" fmla="*/ 141 w 683"/>
                  <a:gd name="T115" fmla="*/ 81 h 751"/>
                  <a:gd name="T116" fmla="*/ 168 w 683"/>
                  <a:gd name="T117" fmla="*/ 63 h 751"/>
                  <a:gd name="T118" fmla="*/ 154 w 683"/>
                  <a:gd name="T119" fmla="*/ 18 h 751"/>
                  <a:gd name="T120" fmla="*/ 195 w 683"/>
                  <a:gd name="T121" fmla="*/ 23 h 751"/>
                  <a:gd name="T122" fmla="*/ 231 w 683"/>
                  <a:gd name="T123" fmla="*/ 0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3" h="751">
                    <a:moveTo>
                      <a:pt x="380" y="131"/>
                    </a:moveTo>
                    <a:lnTo>
                      <a:pt x="380" y="131"/>
                    </a:lnTo>
                    <a:lnTo>
                      <a:pt x="380" y="131"/>
                    </a:lnTo>
                    <a:lnTo>
                      <a:pt x="380" y="127"/>
                    </a:lnTo>
                    <a:lnTo>
                      <a:pt x="384" y="122"/>
                    </a:lnTo>
                    <a:lnTo>
                      <a:pt x="384" y="118"/>
                    </a:lnTo>
                    <a:lnTo>
                      <a:pt x="384" y="113"/>
                    </a:lnTo>
                    <a:lnTo>
                      <a:pt x="389" y="113"/>
                    </a:lnTo>
                    <a:lnTo>
                      <a:pt x="389" y="113"/>
                    </a:lnTo>
                    <a:lnTo>
                      <a:pt x="393" y="113"/>
                    </a:lnTo>
                    <a:lnTo>
                      <a:pt x="389" y="122"/>
                    </a:lnTo>
                    <a:lnTo>
                      <a:pt x="389" y="122"/>
                    </a:lnTo>
                    <a:lnTo>
                      <a:pt x="389" y="127"/>
                    </a:lnTo>
                    <a:lnTo>
                      <a:pt x="384" y="127"/>
                    </a:lnTo>
                    <a:lnTo>
                      <a:pt x="380" y="131"/>
                    </a:lnTo>
                    <a:moveTo>
                      <a:pt x="421" y="108"/>
                    </a:moveTo>
                    <a:lnTo>
                      <a:pt x="421" y="108"/>
                    </a:lnTo>
                    <a:lnTo>
                      <a:pt x="421" y="108"/>
                    </a:lnTo>
                    <a:lnTo>
                      <a:pt x="425" y="104"/>
                    </a:lnTo>
                    <a:lnTo>
                      <a:pt x="425" y="104"/>
                    </a:lnTo>
                    <a:lnTo>
                      <a:pt x="425" y="104"/>
                    </a:lnTo>
                    <a:lnTo>
                      <a:pt x="430" y="104"/>
                    </a:lnTo>
                    <a:lnTo>
                      <a:pt x="434" y="104"/>
                    </a:lnTo>
                    <a:lnTo>
                      <a:pt x="439" y="108"/>
                    </a:lnTo>
                    <a:lnTo>
                      <a:pt x="439" y="108"/>
                    </a:lnTo>
                    <a:lnTo>
                      <a:pt x="439" y="108"/>
                    </a:lnTo>
                    <a:lnTo>
                      <a:pt x="443" y="108"/>
                    </a:lnTo>
                    <a:lnTo>
                      <a:pt x="443" y="108"/>
                    </a:lnTo>
                    <a:lnTo>
                      <a:pt x="439" y="108"/>
                    </a:lnTo>
                    <a:lnTo>
                      <a:pt x="439" y="113"/>
                    </a:lnTo>
                    <a:lnTo>
                      <a:pt x="439" y="113"/>
                    </a:lnTo>
                    <a:lnTo>
                      <a:pt x="439" y="113"/>
                    </a:lnTo>
                    <a:lnTo>
                      <a:pt x="439" y="113"/>
                    </a:lnTo>
                    <a:lnTo>
                      <a:pt x="439" y="118"/>
                    </a:lnTo>
                    <a:lnTo>
                      <a:pt x="439" y="118"/>
                    </a:lnTo>
                    <a:lnTo>
                      <a:pt x="439" y="118"/>
                    </a:lnTo>
                    <a:lnTo>
                      <a:pt x="439" y="122"/>
                    </a:lnTo>
                    <a:lnTo>
                      <a:pt x="434" y="122"/>
                    </a:lnTo>
                    <a:lnTo>
                      <a:pt x="434" y="122"/>
                    </a:lnTo>
                    <a:lnTo>
                      <a:pt x="434" y="127"/>
                    </a:lnTo>
                    <a:lnTo>
                      <a:pt x="434" y="127"/>
                    </a:lnTo>
                    <a:lnTo>
                      <a:pt x="434" y="127"/>
                    </a:lnTo>
                    <a:lnTo>
                      <a:pt x="434" y="127"/>
                    </a:lnTo>
                    <a:lnTo>
                      <a:pt x="434" y="127"/>
                    </a:lnTo>
                    <a:lnTo>
                      <a:pt x="430" y="131"/>
                    </a:lnTo>
                    <a:lnTo>
                      <a:pt x="430" y="131"/>
                    </a:lnTo>
                    <a:lnTo>
                      <a:pt x="430" y="131"/>
                    </a:lnTo>
                    <a:lnTo>
                      <a:pt x="430" y="131"/>
                    </a:lnTo>
                    <a:lnTo>
                      <a:pt x="430" y="131"/>
                    </a:lnTo>
                    <a:lnTo>
                      <a:pt x="425" y="131"/>
                    </a:lnTo>
                    <a:lnTo>
                      <a:pt x="425" y="131"/>
                    </a:lnTo>
                    <a:lnTo>
                      <a:pt x="425" y="131"/>
                    </a:lnTo>
                    <a:lnTo>
                      <a:pt x="425" y="131"/>
                    </a:lnTo>
                    <a:lnTo>
                      <a:pt x="425" y="131"/>
                    </a:lnTo>
                    <a:lnTo>
                      <a:pt x="421" y="131"/>
                    </a:lnTo>
                    <a:lnTo>
                      <a:pt x="421" y="131"/>
                    </a:lnTo>
                    <a:lnTo>
                      <a:pt x="421" y="136"/>
                    </a:lnTo>
                    <a:lnTo>
                      <a:pt x="421" y="136"/>
                    </a:lnTo>
                    <a:lnTo>
                      <a:pt x="416" y="136"/>
                    </a:lnTo>
                    <a:lnTo>
                      <a:pt x="416" y="136"/>
                    </a:lnTo>
                    <a:lnTo>
                      <a:pt x="416" y="136"/>
                    </a:lnTo>
                    <a:lnTo>
                      <a:pt x="412" y="136"/>
                    </a:lnTo>
                    <a:lnTo>
                      <a:pt x="412" y="136"/>
                    </a:lnTo>
                    <a:lnTo>
                      <a:pt x="412" y="136"/>
                    </a:lnTo>
                    <a:lnTo>
                      <a:pt x="407" y="136"/>
                    </a:lnTo>
                    <a:lnTo>
                      <a:pt x="407" y="136"/>
                    </a:lnTo>
                    <a:lnTo>
                      <a:pt x="403" y="136"/>
                    </a:lnTo>
                    <a:lnTo>
                      <a:pt x="403" y="136"/>
                    </a:lnTo>
                    <a:lnTo>
                      <a:pt x="403" y="136"/>
                    </a:lnTo>
                    <a:lnTo>
                      <a:pt x="403" y="131"/>
                    </a:lnTo>
                    <a:lnTo>
                      <a:pt x="403" y="127"/>
                    </a:lnTo>
                    <a:lnTo>
                      <a:pt x="398" y="127"/>
                    </a:lnTo>
                    <a:lnTo>
                      <a:pt x="398" y="122"/>
                    </a:lnTo>
                    <a:lnTo>
                      <a:pt x="403" y="122"/>
                    </a:lnTo>
                    <a:lnTo>
                      <a:pt x="403" y="122"/>
                    </a:lnTo>
                    <a:lnTo>
                      <a:pt x="403" y="122"/>
                    </a:lnTo>
                    <a:lnTo>
                      <a:pt x="403" y="122"/>
                    </a:lnTo>
                    <a:lnTo>
                      <a:pt x="403" y="122"/>
                    </a:lnTo>
                    <a:lnTo>
                      <a:pt x="403" y="122"/>
                    </a:lnTo>
                    <a:lnTo>
                      <a:pt x="398" y="122"/>
                    </a:lnTo>
                    <a:lnTo>
                      <a:pt x="398" y="118"/>
                    </a:lnTo>
                    <a:lnTo>
                      <a:pt x="398" y="113"/>
                    </a:lnTo>
                    <a:lnTo>
                      <a:pt x="398" y="113"/>
                    </a:lnTo>
                    <a:lnTo>
                      <a:pt x="403" y="113"/>
                    </a:lnTo>
                    <a:lnTo>
                      <a:pt x="403" y="113"/>
                    </a:lnTo>
                    <a:lnTo>
                      <a:pt x="403" y="113"/>
                    </a:lnTo>
                    <a:lnTo>
                      <a:pt x="403" y="108"/>
                    </a:lnTo>
                    <a:lnTo>
                      <a:pt x="403" y="108"/>
                    </a:lnTo>
                    <a:lnTo>
                      <a:pt x="407" y="104"/>
                    </a:lnTo>
                    <a:lnTo>
                      <a:pt x="407" y="104"/>
                    </a:lnTo>
                    <a:lnTo>
                      <a:pt x="421" y="108"/>
                    </a:lnTo>
                    <a:moveTo>
                      <a:pt x="235" y="0"/>
                    </a:moveTo>
                    <a:lnTo>
                      <a:pt x="235" y="0"/>
                    </a:lnTo>
                    <a:lnTo>
                      <a:pt x="235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5"/>
                    </a:lnTo>
                    <a:lnTo>
                      <a:pt x="240" y="5"/>
                    </a:lnTo>
                    <a:lnTo>
                      <a:pt x="240" y="5"/>
                    </a:lnTo>
                    <a:lnTo>
                      <a:pt x="240" y="9"/>
                    </a:lnTo>
                    <a:lnTo>
                      <a:pt x="240" y="9"/>
                    </a:lnTo>
                    <a:lnTo>
                      <a:pt x="240" y="14"/>
                    </a:lnTo>
                    <a:lnTo>
                      <a:pt x="235" y="14"/>
                    </a:lnTo>
                    <a:lnTo>
                      <a:pt x="235" y="14"/>
                    </a:lnTo>
                    <a:lnTo>
                      <a:pt x="235" y="14"/>
                    </a:lnTo>
                    <a:lnTo>
                      <a:pt x="240" y="14"/>
                    </a:lnTo>
                    <a:lnTo>
                      <a:pt x="240" y="14"/>
                    </a:lnTo>
                    <a:lnTo>
                      <a:pt x="240" y="14"/>
                    </a:lnTo>
                    <a:lnTo>
                      <a:pt x="240" y="14"/>
                    </a:lnTo>
                    <a:lnTo>
                      <a:pt x="244" y="14"/>
                    </a:lnTo>
                    <a:lnTo>
                      <a:pt x="244" y="18"/>
                    </a:lnTo>
                    <a:lnTo>
                      <a:pt x="244" y="18"/>
                    </a:lnTo>
                    <a:lnTo>
                      <a:pt x="244" y="18"/>
                    </a:lnTo>
                    <a:lnTo>
                      <a:pt x="244" y="18"/>
                    </a:lnTo>
                    <a:lnTo>
                      <a:pt x="244" y="18"/>
                    </a:lnTo>
                    <a:lnTo>
                      <a:pt x="244" y="23"/>
                    </a:lnTo>
                    <a:lnTo>
                      <a:pt x="244" y="23"/>
                    </a:lnTo>
                    <a:lnTo>
                      <a:pt x="244" y="23"/>
                    </a:lnTo>
                    <a:lnTo>
                      <a:pt x="244" y="23"/>
                    </a:lnTo>
                    <a:lnTo>
                      <a:pt x="249" y="27"/>
                    </a:lnTo>
                    <a:lnTo>
                      <a:pt x="249" y="27"/>
                    </a:lnTo>
                    <a:lnTo>
                      <a:pt x="249" y="27"/>
                    </a:lnTo>
                    <a:lnTo>
                      <a:pt x="244" y="27"/>
                    </a:lnTo>
                    <a:lnTo>
                      <a:pt x="244" y="27"/>
                    </a:lnTo>
                    <a:lnTo>
                      <a:pt x="244" y="32"/>
                    </a:lnTo>
                    <a:lnTo>
                      <a:pt x="244" y="32"/>
                    </a:lnTo>
                    <a:lnTo>
                      <a:pt x="240" y="32"/>
                    </a:lnTo>
                    <a:lnTo>
                      <a:pt x="240" y="36"/>
                    </a:lnTo>
                    <a:lnTo>
                      <a:pt x="240" y="36"/>
                    </a:lnTo>
                    <a:lnTo>
                      <a:pt x="240" y="36"/>
                    </a:lnTo>
                    <a:lnTo>
                      <a:pt x="240" y="36"/>
                    </a:lnTo>
                    <a:lnTo>
                      <a:pt x="240" y="41"/>
                    </a:lnTo>
                    <a:lnTo>
                      <a:pt x="240" y="45"/>
                    </a:lnTo>
                    <a:lnTo>
                      <a:pt x="240" y="50"/>
                    </a:lnTo>
                    <a:lnTo>
                      <a:pt x="240" y="50"/>
                    </a:lnTo>
                    <a:lnTo>
                      <a:pt x="240" y="50"/>
                    </a:lnTo>
                    <a:lnTo>
                      <a:pt x="240" y="54"/>
                    </a:lnTo>
                    <a:lnTo>
                      <a:pt x="240" y="59"/>
                    </a:lnTo>
                    <a:lnTo>
                      <a:pt x="244" y="59"/>
                    </a:lnTo>
                    <a:lnTo>
                      <a:pt x="244" y="59"/>
                    </a:lnTo>
                    <a:lnTo>
                      <a:pt x="244" y="63"/>
                    </a:lnTo>
                    <a:lnTo>
                      <a:pt x="244" y="63"/>
                    </a:lnTo>
                    <a:lnTo>
                      <a:pt x="244" y="68"/>
                    </a:lnTo>
                    <a:lnTo>
                      <a:pt x="244" y="68"/>
                    </a:lnTo>
                    <a:lnTo>
                      <a:pt x="244" y="68"/>
                    </a:lnTo>
                    <a:lnTo>
                      <a:pt x="244" y="68"/>
                    </a:lnTo>
                    <a:lnTo>
                      <a:pt x="244" y="68"/>
                    </a:lnTo>
                    <a:lnTo>
                      <a:pt x="244" y="68"/>
                    </a:lnTo>
                    <a:lnTo>
                      <a:pt x="244" y="68"/>
                    </a:lnTo>
                    <a:lnTo>
                      <a:pt x="249" y="72"/>
                    </a:lnTo>
                    <a:lnTo>
                      <a:pt x="249" y="72"/>
                    </a:lnTo>
                    <a:lnTo>
                      <a:pt x="249" y="72"/>
                    </a:lnTo>
                    <a:lnTo>
                      <a:pt x="249" y="72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8" y="77"/>
                    </a:lnTo>
                    <a:lnTo>
                      <a:pt x="258" y="77"/>
                    </a:lnTo>
                    <a:lnTo>
                      <a:pt x="258" y="77"/>
                    </a:lnTo>
                    <a:lnTo>
                      <a:pt x="258" y="77"/>
                    </a:lnTo>
                    <a:lnTo>
                      <a:pt x="258" y="77"/>
                    </a:lnTo>
                    <a:lnTo>
                      <a:pt x="262" y="77"/>
                    </a:lnTo>
                    <a:lnTo>
                      <a:pt x="262" y="77"/>
                    </a:lnTo>
                    <a:lnTo>
                      <a:pt x="262" y="77"/>
                    </a:lnTo>
                    <a:lnTo>
                      <a:pt x="262" y="77"/>
                    </a:lnTo>
                    <a:lnTo>
                      <a:pt x="262" y="77"/>
                    </a:lnTo>
                    <a:lnTo>
                      <a:pt x="262" y="77"/>
                    </a:lnTo>
                    <a:lnTo>
                      <a:pt x="262" y="72"/>
                    </a:lnTo>
                    <a:lnTo>
                      <a:pt x="267" y="72"/>
                    </a:lnTo>
                    <a:lnTo>
                      <a:pt x="267" y="72"/>
                    </a:lnTo>
                    <a:lnTo>
                      <a:pt x="267" y="72"/>
                    </a:lnTo>
                    <a:lnTo>
                      <a:pt x="267" y="72"/>
                    </a:lnTo>
                    <a:lnTo>
                      <a:pt x="267" y="72"/>
                    </a:lnTo>
                    <a:lnTo>
                      <a:pt x="267" y="72"/>
                    </a:lnTo>
                    <a:lnTo>
                      <a:pt x="267" y="72"/>
                    </a:lnTo>
                    <a:lnTo>
                      <a:pt x="267" y="72"/>
                    </a:lnTo>
                    <a:lnTo>
                      <a:pt x="272" y="72"/>
                    </a:lnTo>
                    <a:lnTo>
                      <a:pt x="272" y="72"/>
                    </a:lnTo>
                    <a:lnTo>
                      <a:pt x="272" y="72"/>
                    </a:lnTo>
                    <a:lnTo>
                      <a:pt x="272" y="72"/>
                    </a:lnTo>
                    <a:lnTo>
                      <a:pt x="272" y="72"/>
                    </a:lnTo>
                    <a:lnTo>
                      <a:pt x="272" y="72"/>
                    </a:lnTo>
                    <a:lnTo>
                      <a:pt x="272" y="68"/>
                    </a:lnTo>
                    <a:lnTo>
                      <a:pt x="276" y="68"/>
                    </a:lnTo>
                    <a:lnTo>
                      <a:pt x="276" y="68"/>
                    </a:lnTo>
                    <a:lnTo>
                      <a:pt x="276" y="68"/>
                    </a:lnTo>
                    <a:lnTo>
                      <a:pt x="281" y="68"/>
                    </a:lnTo>
                    <a:lnTo>
                      <a:pt x="281" y="68"/>
                    </a:lnTo>
                    <a:lnTo>
                      <a:pt x="281" y="68"/>
                    </a:lnTo>
                    <a:lnTo>
                      <a:pt x="281" y="68"/>
                    </a:lnTo>
                    <a:lnTo>
                      <a:pt x="285" y="63"/>
                    </a:lnTo>
                    <a:lnTo>
                      <a:pt x="285" y="63"/>
                    </a:lnTo>
                    <a:lnTo>
                      <a:pt x="285" y="63"/>
                    </a:lnTo>
                    <a:lnTo>
                      <a:pt x="285" y="63"/>
                    </a:lnTo>
                    <a:lnTo>
                      <a:pt x="290" y="63"/>
                    </a:lnTo>
                    <a:lnTo>
                      <a:pt x="290" y="63"/>
                    </a:lnTo>
                    <a:lnTo>
                      <a:pt x="290" y="63"/>
                    </a:lnTo>
                    <a:lnTo>
                      <a:pt x="290" y="63"/>
                    </a:lnTo>
                    <a:lnTo>
                      <a:pt x="290" y="63"/>
                    </a:lnTo>
                    <a:lnTo>
                      <a:pt x="290" y="63"/>
                    </a:lnTo>
                    <a:lnTo>
                      <a:pt x="294" y="63"/>
                    </a:lnTo>
                    <a:lnTo>
                      <a:pt x="294" y="63"/>
                    </a:lnTo>
                    <a:lnTo>
                      <a:pt x="294" y="63"/>
                    </a:lnTo>
                    <a:lnTo>
                      <a:pt x="299" y="63"/>
                    </a:lnTo>
                    <a:lnTo>
                      <a:pt x="299" y="63"/>
                    </a:lnTo>
                    <a:lnTo>
                      <a:pt x="299" y="63"/>
                    </a:lnTo>
                    <a:lnTo>
                      <a:pt x="299" y="63"/>
                    </a:lnTo>
                    <a:lnTo>
                      <a:pt x="299" y="63"/>
                    </a:lnTo>
                    <a:lnTo>
                      <a:pt x="303" y="63"/>
                    </a:lnTo>
                    <a:lnTo>
                      <a:pt x="303" y="63"/>
                    </a:lnTo>
                    <a:lnTo>
                      <a:pt x="308" y="68"/>
                    </a:lnTo>
                    <a:lnTo>
                      <a:pt x="308" y="68"/>
                    </a:lnTo>
                    <a:lnTo>
                      <a:pt x="308" y="63"/>
                    </a:lnTo>
                    <a:lnTo>
                      <a:pt x="308" y="63"/>
                    </a:lnTo>
                    <a:lnTo>
                      <a:pt x="308" y="63"/>
                    </a:lnTo>
                    <a:lnTo>
                      <a:pt x="308" y="63"/>
                    </a:lnTo>
                    <a:lnTo>
                      <a:pt x="308" y="59"/>
                    </a:lnTo>
                    <a:lnTo>
                      <a:pt x="308" y="59"/>
                    </a:lnTo>
                    <a:lnTo>
                      <a:pt x="308" y="59"/>
                    </a:lnTo>
                    <a:lnTo>
                      <a:pt x="308" y="59"/>
                    </a:lnTo>
                    <a:lnTo>
                      <a:pt x="308" y="59"/>
                    </a:lnTo>
                    <a:lnTo>
                      <a:pt x="308" y="54"/>
                    </a:lnTo>
                    <a:lnTo>
                      <a:pt x="308" y="54"/>
                    </a:lnTo>
                    <a:lnTo>
                      <a:pt x="308" y="54"/>
                    </a:lnTo>
                    <a:lnTo>
                      <a:pt x="308" y="54"/>
                    </a:lnTo>
                    <a:lnTo>
                      <a:pt x="308" y="54"/>
                    </a:lnTo>
                    <a:lnTo>
                      <a:pt x="308" y="54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21" y="54"/>
                    </a:lnTo>
                    <a:lnTo>
                      <a:pt x="321" y="54"/>
                    </a:lnTo>
                    <a:lnTo>
                      <a:pt x="321" y="54"/>
                    </a:lnTo>
                    <a:lnTo>
                      <a:pt x="321" y="54"/>
                    </a:lnTo>
                    <a:lnTo>
                      <a:pt x="321" y="54"/>
                    </a:lnTo>
                    <a:lnTo>
                      <a:pt x="326" y="54"/>
                    </a:lnTo>
                    <a:lnTo>
                      <a:pt x="326" y="54"/>
                    </a:lnTo>
                    <a:lnTo>
                      <a:pt x="326" y="50"/>
                    </a:lnTo>
                    <a:lnTo>
                      <a:pt x="326" y="50"/>
                    </a:lnTo>
                    <a:lnTo>
                      <a:pt x="326" y="54"/>
                    </a:lnTo>
                    <a:lnTo>
                      <a:pt x="326" y="54"/>
                    </a:lnTo>
                    <a:lnTo>
                      <a:pt x="330" y="54"/>
                    </a:lnTo>
                    <a:lnTo>
                      <a:pt x="330" y="54"/>
                    </a:lnTo>
                    <a:lnTo>
                      <a:pt x="330" y="54"/>
                    </a:lnTo>
                    <a:lnTo>
                      <a:pt x="330" y="54"/>
                    </a:lnTo>
                    <a:lnTo>
                      <a:pt x="330" y="54"/>
                    </a:lnTo>
                    <a:lnTo>
                      <a:pt x="330" y="54"/>
                    </a:lnTo>
                    <a:lnTo>
                      <a:pt x="330" y="59"/>
                    </a:lnTo>
                    <a:lnTo>
                      <a:pt x="335" y="59"/>
                    </a:lnTo>
                    <a:lnTo>
                      <a:pt x="335" y="59"/>
                    </a:lnTo>
                    <a:lnTo>
                      <a:pt x="335" y="59"/>
                    </a:lnTo>
                    <a:lnTo>
                      <a:pt x="335" y="59"/>
                    </a:lnTo>
                    <a:lnTo>
                      <a:pt x="335" y="59"/>
                    </a:lnTo>
                    <a:lnTo>
                      <a:pt x="339" y="59"/>
                    </a:lnTo>
                    <a:lnTo>
                      <a:pt x="339" y="59"/>
                    </a:lnTo>
                    <a:lnTo>
                      <a:pt x="339" y="59"/>
                    </a:lnTo>
                    <a:lnTo>
                      <a:pt x="339" y="59"/>
                    </a:lnTo>
                    <a:lnTo>
                      <a:pt x="344" y="59"/>
                    </a:lnTo>
                    <a:lnTo>
                      <a:pt x="344" y="59"/>
                    </a:lnTo>
                    <a:lnTo>
                      <a:pt x="344" y="59"/>
                    </a:lnTo>
                    <a:lnTo>
                      <a:pt x="348" y="59"/>
                    </a:lnTo>
                    <a:lnTo>
                      <a:pt x="348" y="59"/>
                    </a:lnTo>
                    <a:lnTo>
                      <a:pt x="348" y="54"/>
                    </a:lnTo>
                    <a:lnTo>
                      <a:pt x="348" y="59"/>
                    </a:lnTo>
                    <a:lnTo>
                      <a:pt x="348" y="59"/>
                    </a:lnTo>
                    <a:lnTo>
                      <a:pt x="348" y="59"/>
                    </a:lnTo>
                    <a:lnTo>
                      <a:pt x="353" y="59"/>
                    </a:lnTo>
                    <a:lnTo>
                      <a:pt x="353" y="59"/>
                    </a:lnTo>
                    <a:lnTo>
                      <a:pt x="353" y="59"/>
                    </a:lnTo>
                    <a:lnTo>
                      <a:pt x="353" y="59"/>
                    </a:lnTo>
                    <a:lnTo>
                      <a:pt x="353" y="59"/>
                    </a:lnTo>
                    <a:lnTo>
                      <a:pt x="357" y="59"/>
                    </a:lnTo>
                    <a:lnTo>
                      <a:pt x="357" y="59"/>
                    </a:lnTo>
                    <a:lnTo>
                      <a:pt x="357" y="59"/>
                    </a:lnTo>
                    <a:lnTo>
                      <a:pt x="357" y="59"/>
                    </a:lnTo>
                    <a:lnTo>
                      <a:pt x="357" y="59"/>
                    </a:lnTo>
                    <a:lnTo>
                      <a:pt x="362" y="59"/>
                    </a:lnTo>
                    <a:lnTo>
                      <a:pt x="362" y="59"/>
                    </a:lnTo>
                    <a:lnTo>
                      <a:pt x="362" y="59"/>
                    </a:lnTo>
                    <a:lnTo>
                      <a:pt x="362" y="59"/>
                    </a:lnTo>
                    <a:lnTo>
                      <a:pt x="366" y="59"/>
                    </a:lnTo>
                    <a:lnTo>
                      <a:pt x="366" y="54"/>
                    </a:lnTo>
                    <a:lnTo>
                      <a:pt x="366" y="54"/>
                    </a:lnTo>
                    <a:lnTo>
                      <a:pt x="366" y="54"/>
                    </a:lnTo>
                    <a:lnTo>
                      <a:pt x="366" y="54"/>
                    </a:lnTo>
                    <a:lnTo>
                      <a:pt x="371" y="50"/>
                    </a:lnTo>
                    <a:lnTo>
                      <a:pt x="371" y="45"/>
                    </a:lnTo>
                    <a:lnTo>
                      <a:pt x="371" y="45"/>
                    </a:lnTo>
                    <a:lnTo>
                      <a:pt x="371" y="45"/>
                    </a:lnTo>
                    <a:lnTo>
                      <a:pt x="371" y="45"/>
                    </a:lnTo>
                    <a:lnTo>
                      <a:pt x="371" y="41"/>
                    </a:lnTo>
                    <a:lnTo>
                      <a:pt x="371" y="41"/>
                    </a:lnTo>
                    <a:lnTo>
                      <a:pt x="375" y="41"/>
                    </a:lnTo>
                    <a:lnTo>
                      <a:pt x="375" y="41"/>
                    </a:lnTo>
                    <a:lnTo>
                      <a:pt x="375" y="36"/>
                    </a:lnTo>
                    <a:lnTo>
                      <a:pt x="375" y="36"/>
                    </a:lnTo>
                    <a:lnTo>
                      <a:pt x="380" y="32"/>
                    </a:lnTo>
                    <a:lnTo>
                      <a:pt x="380" y="32"/>
                    </a:lnTo>
                    <a:lnTo>
                      <a:pt x="380" y="32"/>
                    </a:lnTo>
                    <a:lnTo>
                      <a:pt x="380" y="27"/>
                    </a:lnTo>
                    <a:lnTo>
                      <a:pt x="380" y="27"/>
                    </a:lnTo>
                    <a:lnTo>
                      <a:pt x="380" y="27"/>
                    </a:lnTo>
                    <a:lnTo>
                      <a:pt x="384" y="27"/>
                    </a:lnTo>
                    <a:lnTo>
                      <a:pt x="384" y="27"/>
                    </a:lnTo>
                    <a:lnTo>
                      <a:pt x="384" y="23"/>
                    </a:lnTo>
                    <a:lnTo>
                      <a:pt x="384" y="23"/>
                    </a:lnTo>
                    <a:lnTo>
                      <a:pt x="389" y="23"/>
                    </a:lnTo>
                    <a:lnTo>
                      <a:pt x="389" y="18"/>
                    </a:lnTo>
                    <a:lnTo>
                      <a:pt x="389" y="18"/>
                    </a:lnTo>
                    <a:lnTo>
                      <a:pt x="389" y="23"/>
                    </a:lnTo>
                    <a:lnTo>
                      <a:pt x="393" y="23"/>
                    </a:lnTo>
                    <a:lnTo>
                      <a:pt x="393" y="32"/>
                    </a:lnTo>
                    <a:lnTo>
                      <a:pt x="393" y="41"/>
                    </a:lnTo>
                    <a:lnTo>
                      <a:pt x="398" y="41"/>
                    </a:lnTo>
                    <a:lnTo>
                      <a:pt x="398" y="50"/>
                    </a:lnTo>
                    <a:lnTo>
                      <a:pt x="398" y="54"/>
                    </a:lnTo>
                    <a:lnTo>
                      <a:pt x="398" y="54"/>
                    </a:lnTo>
                    <a:lnTo>
                      <a:pt x="403" y="54"/>
                    </a:lnTo>
                    <a:lnTo>
                      <a:pt x="403" y="59"/>
                    </a:lnTo>
                    <a:lnTo>
                      <a:pt x="403" y="59"/>
                    </a:lnTo>
                    <a:lnTo>
                      <a:pt x="403" y="59"/>
                    </a:lnTo>
                    <a:lnTo>
                      <a:pt x="403" y="59"/>
                    </a:lnTo>
                    <a:lnTo>
                      <a:pt x="403" y="63"/>
                    </a:lnTo>
                    <a:lnTo>
                      <a:pt x="403" y="63"/>
                    </a:lnTo>
                    <a:lnTo>
                      <a:pt x="403" y="63"/>
                    </a:lnTo>
                    <a:lnTo>
                      <a:pt x="407" y="68"/>
                    </a:lnTo>
                    <a:lnTo>
                      <a:pt x="407" y="68"/>
                    </a:lnTo>
                    <a:lnTo>
                      <a:pt x="412" y="68"/>
                    </a:lnTo>
                    <a:lnTo>
                      <a:pt x="412" y="68"/>
                    </a:lnTo>
                    <a:lnTo>
                      <a:pt x="412" y="68"/>
                    </a:lnTo>
                    <a:lnTo>
                      <a:pt x="416" y="77"/>
                    </a:lnTo>
                    <a:lnTo>
                      <a:pt x="416" y="77"/>
                    </a:lnTo>
                    <a:lnTo>
                      <a:pt x="416" y="81"/>
                    </a:lnTo>
                    <a:lnTo>
                      <a:pt x="416" y="81"/>
                    </a:lnTo>
                    <a:lnTo>
                      <a:pt x="412" y="81"/>
                    </a:lnTo>
                    <a:lnTo>
                      <a:pt x="412" y="81"/>
                    </a:lnTo>
                    <a:lnTo>
                      <a:pt x="407" y="86"/>
                    </a:lnTo>
                    <a:lnTo>
                      <a:pt x="407" y="86"/>
                    </a:lnTo>
                    <a:lnTo>
                      <a:pt x="407" y="90"/>
                    </a:lnTo>
                    <a:lnTo>
                      <a:pt x="403" y="95"/>
                    </a:lnTo>
                    <a:lnTo>
                      <a:pt x="398" y="99"/>
                    </a:lnTo>
                    <a:lnTo>
                      <a:pt x="398" y="99"/>
                    </a:lnTo>
                    <a:lnTo>
                      <a:pt x="398" y="99"/>
                    </a:lnTo>
                    <a:lnTo>
                      <a:pt x="398" y="99"/>
                    </a:lnTo>
                    <a:lnTo>
                      <a:pt x="393" y="104"/>
                    </a:lnTo>
                    <a:lnTo>
                      <a:pt x="389" y="104"/>
                    </a:lnTo>
                    <a:lnTo>
                      <a:pt x="389" y="104"/>
                    </a:lnTo>
                    <a:lnTo>
                      <a:pt x="389" y="108"/>
                    </a:lnTo>
                    <a:lnTo>
                      <a:pt x="389" y="113"/>
                    </a:lnTo>
                    <a:lnTo>
                      <a:pt x="384" y="113"/>
                    </a:lnTo>
                    <a:lnTo>
                      <a:pt x="384" y="118"/>
                    </a:lnTo>
                    <a:lnTo>
                      <a:pt x="384" y="118"/>
                    </a:lnTo>
                    <a:lnTo>
                      <a:pt x="384" y="122"/>
                    </a:lnTo>
                    <a:lnTo>
                      <a:pt x="380" y="122"/>
                    </a:lnTo>
                    <a:lnTo>
                      <a:pt x="380" y="127"/>
                    </a:lnTo>
                    <a:lnTo>
                      <a:pt x="380" y="127"/>
                    </a:lnTo>
                    <a:lnTo>
                      <a:pt x="380" y="127"/>
                    </a:lnTo>
                    <a:lnTo>
                      <a:pt x="380" y="131"/>
                    </a:lnTo>
                    <a:lnTo>
                      <a:pt x="375" y="127"/>
                    </a:lnTo>
                    <a:lnTo>
                      <a:pt x="366" y="131"/>
                    </a:lnTo>
                    <a:lnTo>
                      <a:pt x="366" y="131"/>
                    </a:lnTo>
                    <a:lnTo>
                      <a:pt x="371" y="131"/>
                    </a:lnTo>
                    <a:lnTo>
                      <a:pt x="375" y="136"/>
                    </a:lnTo>
                    <a:lnTo>
                      <a:pt x="380" y="131"/>
                    </a:lnTo>
                    <a:lnTo>
                      <a:pt x="384" y="127"/>
                    </a:lnTo>
                    <a:lnTo>
                      <a:pt x="384" y="127"/>
                    </a:lnTo>
                    <a:lnTo>
                      <a:pt x="389" y="127"/>
                    </a:lnTo>
                    <a:lnTo>
                      <a:pt x="393" y="122"/>
                    </a:lnTo>
                    <a:lnTo>
                      <a:pt x="393" y="122"/>
                    </a:lnTo>
                    <a:lnTo>
                      <a:pt x="393" y="122"/>
                    </a:lnTo>
                    <a:lnTo>
                      <a:pt x="398" y="122"/>
                    </a:lnTo>
                    <a:lnTo>
                      <a:pt x="398" y="122"/>
                    </a:lnTo>
                    <a:lnTo>
                      <a:pt x="398" y="122"/>
                    </a:lnTo>
                    <a:lnTo>
                      <a:pt x="398" y="122"/>
                    </a:lnTo>
                    <a:lnTo>
                      <a:pt x="398" y="122"/>
                    </a:lnTo>
                    <a:lnTo>
                      <a:pt x="398" y="127"/>
                    </a:lnTo>
                    <a:lnTo>
                      <a:pt x="398" y="127"/>
                    </a:lnTo>
                    <a:lnTo>
                      <a:pt x="398" y="127"/>
                    </a:lnTo>
                    <a:lnTo>
                      <a:pt x="398" y="131"/>
                    </a:lnTo>
                    <a:lnTo>
                      <a:pt x="403" y="136"/>
                    </a:lnTo>
                    <a:lnTo>
                      <a:pt x="403" y="136"/>
                    </a:lnTo>
                    <a:lnTo>
                      <a:pt x="403" y="136"/>
                    </a:lnTo>
                    <a:lnTo>
                      <a:pt x="403" y="136"/>
                    </a:lnTo>
                    <a:lnTo>
                      <a:pt x="403" y="136"/>
                    </a:lnTo>
                    <a:lnTo>
                      <a:pt x="407" y="140"/>
                    </a:lnTo>
                    <a:lnTo>
                      <a:pt x="407" y="140"/>
                    </a:lnTo>
                    <a:lnTo>
                      <a:pt x="412" y="140"/>
                    </a:lnTo>
                    <a:lnTo>
                      <a:pt x="412" y="136"/>
                    </a:lnTo>
                    <a:lnTo>
                      <a:pt x="412" y="136"/>
                    </a:lnTo>
                    <a:lnTo>
                      <a:pt x="416" y="136"/>
                    </a:lnTo>
                    <a:lnTo>
                      <a:pt x="416" y="140"/>
                    </a:lnTo>
                    <a:lnTo>
                      <a:pt x="421" y="136"/>
                    </a:lnTo>
                    <a:lnTo>
                      <a:pt x="425" y="136"/>
                    </a:lnTo>
                    <a:lnTo>
                      <a:pt x="425" y="140"/>
                    </a:lnTo>
                    <a:lnTo>
                      <a:pt x="421" y="145"/>
                    </a:lnTo>
                    <a:lnTo>
                      <a:pt x="421" y="145"/>
                    </a:lnTo>
                    <a:lnTo>
                      <a:pt x="421" y="149"/>
                    </a:lnTo>
                    <a:lnTo>
                      <a:pt x="421" y="154"/>
                    </a:lnTo>
                    <a:lnTo>
                      <a:pt x="421" y="154"/>
                    </a:lnTo>
                    <a:lnTo>
                      <a:pt x="421" y="154"/>
                    </a:lnTo>
                    <a:lnTo>
                      <a:pt x="421" y="154"/>
                    </a:lnTo>
                    <a:lnTo>
                      <a:pt x="421" y="149"/>
                    </a:lnTo>
                    <a:lnTo>
                      <a:pt x="425" y="149"/>
                    </a:lnTo>
                    <a:lnTo>
                      <a:pt x="425" y="140"/>
                    </a:lnTo>
                    <a:lnTo>
                      <a:pt x="430" y="140"/>
                    </a:lnTo>
                    <a:lnTo>
                      <a:pt x="430" y="136"/>
                    </a:lnTo>
                    <a:lnTo>
                      <a:pt x="434" y="131"/>
                    </a:lnTo>
                    <a:lnTo>
                      <a:pt x="439" y="131"/>
                    </a:lnTo>
                    <a:lnTo>
                      <a:pt x="439" y="131"/>
                    </a:lnTo>
                    <a:lnTo>
                      <a:pt x="439" y="131"/>
                    </a:lnTo>
                    <a:lnTo>
                      <a:pt x="439" y="131"/>
                    </a:lnTo>
                    <a:lnTo>
                      <a:pt x="443" y="131"/>
                    </a:lnTo>
                    <a:lnTo>
                      <a:pt x="439" y="131"/>
                    </a:lnTo>
                    <a:lnTo>
                      <a:pt x="439" y="127"/>
                    </a:lnTo>
                    <a:lnTo>
                      <a:pt x="439" y="127"/>
                    </a:lnTo>
                    <a:lnTo>
                      <a:pt x="439" y="127"/>
                    </a:lnTo>
                    <a:lnTo>
                      <a:pt x="439" y="122"/>
                    </a:lnTo>
                    <a:lnTo>
                      <a:pt x="443" y="122"/>
                    </a:lnTo>
                    <a:lnTo>
                      <a:pt x="443" y="122"/>
                    </a:lnTo>
                    <a:lnTo>
                      <a:pt x="443" y="118"/>
                    </a:lnTo>
                    <a:lnTo>
                      <a:pt x="443" y="118"/>
                    </a:lnTo>
                    <a:lnTo>
                      <a:pt x="448" y="118"/>
                    </a:lnTo>
                    <a:lnTo>
                      <a:pt x="448" y="118"/>
                    </a:lnTo>
                    <a:lnTo>
                      <a:pt x="448" y="118"/>
                    </a:lnTo>
                    <a:lnTo>
                      <a:pt x="448" y="118"/>
                    </a:lnTo>
                    <a:lnTo>
                      <a:pt x="448" y="118"/>
                    </a:lnTo>
                    <a:lnTo>
                      <a:pt x="448" y="113"/>
                    </a:lnTo>
                    <a:lnTo>
                      <a:pt x="452" y="113"/>
                    </a:lnTo>
                    <a:lnTo>
                      <a:pt x="452" y="113"/>
                    </a:lnTo>
                    <a:lnTo>
                      <a:pt x="452" y="118"/>
                    </a:lnTo>
                    <a:lnTo>
                      <a:pt x="452" y="118"/>
                    </a:lnTo>
                    <a:lnTo>
                      <a:pt x="452" y="118"/>
                    </a:lnTo>
                    <a:lnTo>
                      <a:pt x="457" y="113"/>
                    </a:lnTo>
                    <a:lnTo>
                      <a:pt x="457" y="118"/>
                    </a:lnTo>
                    <a:lnTo>
                      <a:pt x="457" y="118"/>
                    </a:lnTo>
                    <a:lnTo>
                      <a:pt x="457" y="118"/>
                    </a:lnTo>
                    <a:lnTo>
                      <a:pt x="457" y="113"/>
                    </a:lnTo>
                    <a:lnTo>
                      <a:pt x="457" y="113"/>
                    </a:lnTo>
                    <a:lnTo>
                      <a:pt x="457" y="113"/>
                    </a:lnTo>
                    <a:lnTo>
                      <a:pt x="461" y="113"/>
                    </a:lnTo>
                    <a:lnTo>
                      <a:pt x="461" y="113"/>
                    </a:lnTo>
                    <a:lnTo>
                      <a:pt x="461" y="118"/>
                    </a:lnTo>
                    <a:lnTo>
                      <a:pt x="466" y="118"/>
                    </a:lnTo>
                    <a:lnTo>
                      <a:pt x="466" y="118"/>
                    </a:lnTo>
                    <a:lnTo>
                      <a:pt x="466" y="118"/>
                    </a:lnTo>
                    <a:lnTo>
                      <a:pt x="470" y="118"/>
                    </a:lnTo>
                    <a:lnTo>
                      <a:pt x="470" y="118"/>
                    </a:lnTo>
                    <a:lnTo>
                      <a:pt x="470" y="118"/>
                    </a:lnTo>
                    <a:lnTo>
                      <a:pt x="470" y="122"/>
                    </a:lnTo>
                    <a:lnTo>
                      <a:pt x="475" y="122"/>
                    </a:lnTo>
                    <a:lnTo>
                      <a:pt x="475" y="122"/>
                    </a:lnTo>
                    <a:lnTo>
                      <a:pt x="479" y="122"/>
                    </a:lnTo>
                    <a:lnTo>
                      <a:pt x="479" y="122"/>
                    </a:lnTo>
                    <a:lnTo>
                      <a:pt x="479" y="122"/>
                    </a:lnTo>
                    <a:lnTo>
                      <a:pt x="479" y="122"/>
                    </a:lnTo>
                    <a:lnTo>
                      <a:pt x="484" y="122"/>
                    </a:lnTo>
                    <a:lnTo>
                      <a:pt x="484" y="127"/>
                    </a:lnTo>
                    <a:lnTo>
                      <a:pt x="488" y="127"/>
                    </a:lnTo>
                    <a:lnTo>
                      <a:pt x="488" y="127"/>
                    </a:lnTo>
                    <a:lnTo>
                      <a:pt x="493" y="127"/>
                    </a:lnTo>
                    <a:lnTo>
                      <a:pt x="493" y="127"/>
                    </a:lnTo>
                    <a:lnTo>
                      <a:pt x="493" y="131"/>
                    </a:lnTo>
                    <a:lnTo>
                      <a:pt x="493" y="136"/>
                    </a:lnTo>
                    <a:lnTo>
                      <a:pt x="497" y="136"/>
                    </a:lnTo>
                    <a:lnTo>
                      <a:pt x="497" y="131"/>
                    </a:lnTo>
                    <a:lnTo>
                      <a:pt x="497" y="131"/>
                    </a:lnTo>
                    <a:lnTo>
                      <a:pt x="497" y="131"/>
                    </a:lnTo>
                    <a:lnTo>
                      <a:pt x="502" y="131"/>
                    </a:lnTo>
                    <a:lnTo>
                      <a:pt x="502" y="131"/>
                    </a:lnTo>
                    <a:lnTo>
                      <a:pt x="502" y="136"/>
                    </a:lnTo>
                    <a:lnTo>
                      <a:pt x="502" y="136"/>
                    </a:lnTo>
                    <a:lnTo>
                      <a:pt x="506" y="136"/>
                    </a:lnTo>
                    <a:lnTo>
                      <a:pt x="506" y="136"/>
                    </a:lnTo>
                    <a:lnTo>
                      <a:pt x="506" y="136"/>
                    </a:lnTo>
                    <a:lnTo>
                      <a:pt x="506" y="136"/>
                    </a:lnTo>
                    <a:lnTo>
                      <a:pt x="506" y="136"/>
                    </a:lnTo>
                    <a:lnTo>
                      <a:pt x="506" y="140"/>
                    </a:lnTo>
                    <a:lnTo>
                      <a:pt x="506" y="140"/>
                    </a:lnTo>
                    <a:lnTo>
                      <a:pt x="506" y="140"/>
                    </a:lnTo>
                    <a:lnTo>
                      <a:pt x="506" y="145"/>
                    </a:lnTo>
                    <a:lnTo>
                      <a:pt x="506" y="145"/>
                    </a:lnTo>
                    <a:lnTo>
                      <a:pt x="506" y="145"/>
                    </a:lnTo>
                    <a:lnTo>
                      <a:pt x="506" y="145"/>
                    </a:lnTo>
                    <a:lnTo>
                      <a:pt x="506" y="145"/>
                    </a:lnTo>
                    <a:lnTo>
                      <a:pt x="506" y="149"/>
                    </a:lnTo>
                    <a:lnTo>
                      <a:pt x="506" y="145"/>
                    </a:lnTo>
                    <a:lnTo>
                      <a:pt x="511" y="145"/>
                    </a:lnTo>
                    <a:lnTo>
                      <a:pt x="511" y="145"/>
                    </a:lnTo>
                    <a:lnTo>
                      <a:pt x="511" y="145"/>
                    </a:lnTo>
                    <a:lnTo>
                      <a:pt x="511" y="149"/>
                    </a:lnTo>
                    <a:lnTo>
                      <a:pt x="511" y="149"/>
                    </a:lnTo>
                    <a:lnTo>
                      <a:pt x="511" y="149"/>
                    </a:lnTo>
                    <a:lnTo>
                      <a:pt x="506" y="149"/>
                    </a:lnTo>
                    <a:lnTo>
                      <a:pt x="506" y="149"/>
                    </a:lnTo>
                    <a:lnTo>
                      <a:pt x="506" y="154"/>
                    </a:lnTo>
                    <a:lnTo>
                      <a:pt x="506" y="154"/>
                    </a:lnTo>
                    <a:lnTo>
                      <a:pt x="506" y="163"/>
                    </a:lnTo>
                    <a:lnTo>
                      <a:pt x="506" y="163"/>
                    </a:lnTo>
                    <a:lnTo>
                      <a:pt x="506" y="163"/>
                    </a:lnTo>
                    <a:lnTo>
                      <a:pt x="511" y="158"/>
                    </a:lnTo>
                    <a:lnTo>
                      <a:pt x="511" y="154"/>
                    </a:lnTo>
                    <a:lnTo>
                      <a:pt x="511" y="149"/>
                    </a:lnTo>
                    <a:lnTo>
                      <a:pt x="515" y="149"/>
                    </a:lnTo>
                    <a:lnTo>
                      <a:pt x="515" y="149"/>
                    </a:lnTo>
                    <a:lnTo>
                      <a:pt x="515" y="149"/>
                    </a:lnTo>
                    <a:lnTo>
                      <a:pt x="515" y="149"/>
                    </a:lnTo>
                    <a:lnTo>
                      <a:pt x="515" y="154"/>
                    </a:lnTo>
                    <a:lnTo>
                      <a:pt x="515" y="154"/>
                    </a:lnTo>
                    <a:lnTo>
                      <a:pt x="515" y="154"/>
                    </a:lnTo>
                    <a:lnTo>
                      <a:pt x="515" y="154"/>
                    </a:lnTo>
                    <a:lnTo>
                      <a:pt x="520" y="154"/>
                    </a:lnTo>
                    <a:lnTo>
                      <a:pt x="520" y="149"/>
                    </a:lnTo>
                    <a:lnTo>
                      <a:pt x="520" y="154"/>
                    </a:lnTo>
                    <a:lnTo>
                      <a:pt x="525" y="149"/>
                    </a:lnTo>
                    <a:lnTo>
                      <a:pt x="529" y="149"/>
                    </a:lnTo>
                    <a:lnTo>
                      <a:pt x="529" y="149"/>
                    </a:lnTo>
                    <a:lnTo>
                      <a:pt x="529" y="149"/>
                    </a:lnTo>
                    <a:lnTo>
                      <a:pt x="534" y="149"/>
                    </a:lnTo>
                    <a:lnTo>
                      <a:pt x="538" y="149"/>
                    </a:lnTo>
                    <a:lnTo>
                      <a:pt x="538" y="149"/>
                    </a:lnTo>
                    <a:lnTo>
                      <a:pt x="543" y="149"/>
                    </a:lnTo>
                    <a:lnTo>
                      <a:pt x="543" y="154"/>
                    </a:lnTo>
                    <a:lnTo>
                      <a:pt x="547" y="154"/>
                    </a:lnTo>
                    <a:lnTo>
                      <a:pt x="552" y="154"/>
                    </a:lnTo>
                    <a:lnTo>
                      <a:pt x="556" y="154"/>
                    </a:lnTo>
                    <a:lnTo>
                      <a:pt x="556" y="154"/>
                    </a:lnTo>
                    <a:lnTo>
                      <a:pt x="561" y="158"/>
                    </a:lnTo>
                    <a:lnTo>
                      <a:pt x="561" y="158"/>
                    </a:lnTo>
                    <a:lnTo>
                      <a:pt x="565" y="158"/>
                    </a:lnTo>
                    <a:lnTo>
                      <a:pt x="565" y="158"/>
                    </a:lnTo>
                    <a:lnTo>
                      <a:pt x="574" y="158"/>
                    </a:lnTo>
                    <a:lnTo>
                      <a:pt x="579" y="154"/>
                    </a:lnTo>
                    <a:lnTo>
                      <a:pt x="583" y="154"/>
                    </a:lnTo>
                    <a:lnTo>
                      <a:pt x="588" y="158"/>
                    </a:lnTo>
                    <a:lnTo>
                      <a:pt x="592" y="158"/>
                    </a:lnTo>
                    <a:lnTo>
                      <a:pt x="597" y="158"/>
                    </a:lnTo>
                    <a:lnTo>
                      <a:pt x="597" y="163"/>
                    </a:lnTo>
                    <a:lnTo>
                      <a:pt x="601" y="163"/>
                    </a:lnTo>
                    <a:lnTo>
                      <a:pt x="606" y="167"/>
                    </a:lnTo>
                    <a:lnTo>
                      <a:pt x="606" y="167"/>
                    </a:lnTo>
                    <a:lnTo>
                      <a:pt x="610" y="172"/>
                    </a:lnTo>
                    <a:lnTo>
                      <a:pt x="615" y="172"/>
                    </a:lnTo>
                    <a:lnTo>
                      <a:pt x="615" y="176"/>
                    </a:lnTo>
                    <a:lnTo>
                      <a:pt x="619" y="176"/>
                    </a:lnTo>
                    <a:lnTo>
                      <a:pt x="624" y="181"/>
                    </a:lnTo>
                    <a:lnTo>
                      <a:pt x="628" y="185"/>
                    </a:lnTo>
                    <a:lnTo>
                      <a:pt x="628" y="190"/>
                    </a:lnTo>
                    <a:lnTo>
                      <a:pt x="637" y="190"/>
                    </a:lnTo>
                    <a:lnTo>
                      <a:pt x="637" y="194"/>
                    </a:lnTo>
                    <a:lnTo>
                      <a:pt x="642" y="194"/>
                    </a:lnTo>
                    <a:lnTo>
                      <a:pt x="642" y="194"/>
                    </a:lnTo>
                    <a:lnTo>
                      <a:pt x="646" y="199"/>
                    </a:lnTo>
                    <a:lnTo>
                      <a:pt x="646" y="199"/>
                    </a:lnTo>
                    <a:lnTo>
                      <a:pt x="651" y="199"/>
                    </a:lnTo>
                    <a:lnTo>
                      <a:pt x="656" y="199"/>
                    </a:lnTo>
                    <a:lnTo>
                      <a:pt x="660" y="199"/>
                    </a:lnTo>
                    <a:lnTo>
                      <a:pt x="665" y="199"/>
                    </a:lnTo>
                    <a:lnTo>
                      <a:pt x="669" y="199"/>
                    </a:lnTo>
                    <a:lnTo>
                      <a:pt x="669" y="203"/>
                    </a:lnTo>
                    <a:lnTo>
                      <a:pt x="674" y="208"/>
                    </a:lnTo>
                    <a:lnTo>
                      <a:pt x="674" y="212"/>
                    </a:lnTo>
                    <a:lnTo>
                      <a:pt x="674" y="222"/>
                    </a:lnTo>
                    <a:lnTo>
                      <a:pt x="678" y="222"/>
                    </a:lnTo>
                    <a:lnTo>
                      <a:pt x="678" y="231"/>
                    </a:lnTo>
                    <a:lnTo>
                      <a:pt x="678" y="235"/>
                    </a:lnTo>
                    <a:lnTo>
                      <a:pt x="678" y="235"/>
                    </a:lnTo>
                    <a:lnTo>
                      <a:pt x="683" y="235"/>
                    </a:lnTo>
                    <a:lnTo>
                      <a:pt x="683" y="240"/>
                    </a:lnTo>
                    <a:lnTo>
                      <a:pt x="683" y="244"/>
                    </a:lnTo>
                    <a:lnTo>
                      <a:pt x="678" y="244"/>
                    </a:lnTo>
                    <a:lnTo>
                      <a:pt x="678" y="249"/>
                    </a:lnTo>
                    <a:lnTo>
                      <a:pt x="683" y="249"/>
                    </a:lnTo>
                    <a:lnTo>
                      <a:pt x="678" y="249"/>
                    </a:lnTo>
                    <a:lnTo>
                      <a:pt x="678" y="249"/>
                    </a:lnTo>
                    <a:lnTo>
                      <a:pt x="683" y="253"/>
                    </a:lnTo>
                    <a:lnTo>
                      <a:pt x="683" y="253"/>
                    </a:lnTo>
                    <a:lnTo>
                      <a:pt x="678" y="258"/>
                    </a:lnTo>
                    <a:lnTo>
                      <a:pt x="678" y="262"/>
                    </a:lnTo>
                    <a:lnTo>
                      <a:pt x="678" y="271"/>
                    </a:lnTo>
                    <a:lnTo>
                      <a:pt x="674" y="276"/>
                    </a:lnTo>
                    <a:lnTo>
                      <a:pt x="669" y="285"/>
                    </a:lnTo>
                    <a:lnTo>
                      <a:pt x="665" y="285"/>
                    </a:lnTo>
                    <a:lnTo>
                      <a:pt x="665" y="285"/>
                    </a:lnTo>
                    <a:lnTo>
                      <a:pt x="665" y="285"/>
                    </a:lnTo>
                    <a:lnTo>
                      <a:pt x="665" y="289"/>
                    </a:lnTo>
                    <a:lnTo>
                      <a:pt x="665" y="289"/>
                    </a:lnTo>
                    <a:lnTo>
                      <a:pt x="660" y="294"/>
                    </a:lnTo>
                    <a:lnTo>
                      <a:pt x="660" y="298"/>
                    </a:lnTo>
                    <a:lnTo>
                      <a:pt x="656" y="303"/>
                    </a:lnTo>
                    <a:lnTo>
                      <a:pt x="656" y="303"/>
                    </a:lnTo>
                    <a:lnTo>
                      <a:pt x="651" y="303"/>
                    </a:lnTo>
                    <a:lnTo>
                      <a:pt x="651" y="307"/>
                    </a:lnTo>
                    <a:lnTo>
                      <a:pt x="646" y="307"/>
                    </a:lnTo>
                    <a:lnTo>
                      <a:pt x="646" y="312"/>
                    </a:lnTo>
                    <a:lnTo>
                      <a:pt x="646" y="312"/>
                    </a:lnTo>
                    <a:lnTo>
                      <a:pt x="642" y="312"/>
                    </a:lnTo>
                    <a:lnTo>
                      <a:pt x="642" y="316"/>
                    </a:lnTo>
                    <a:lnTo>
                      <a:pt x="642" y="316"/>
                    </a:lnTo>
                    <a:lnTo>
                      <a:pt x="642" y="321"/>
                    </a:lnTo>
                    <a:lnTo>
                      <a:pt x="642" y="316"/>
                    </a:lnTo>
                    <a:lnTo>
                      <a:pt x="642" y="316"/>
                    </a:lnTo>
                    <a:lnTo>
                      <a:pt x="642" y="316"/>
                    </a:lnTo>
                    <a:lnTo>
                      <a:pt x="642" y="316"/>
                    </a:lnTo>
                    <a:lnTo>
                      <a:pt x="642" y="316"/>
                    </a:lnTo>
                    <a:lnTo>
                      <a:pt x="637" y="321"/>
                    </a:lnTo>
                    <a:lnTo>
                      <a:pt x="642" y="321"/>
                    </a:lnTo>
                    <a:lnTo>
                      <a:pt x="637" y="326"/>
                    </a:lnTo>
                    <a:lnTo>
                      <a:pt x="637" y="335"/>
                    </a:lnTo>
                    <a:lnTo>
                      <a:pt x="633" y="339"/>
                    </a:lnTo>
                    <a:lnTo>
                      <a:pt x="633" y="344"/>
                    </a:lnTo>
                    <a:lnTo>
                      <a:pt x="628" y="348"/>
                    </a:lnTo>
                    <a:lnTo>
                      <a:pt x="624" y="348"/>
                    </a:lnTo>
                    <a:lnTo>
                      <a:pt x="624" y="348"/>
                    </a:lnTo>
                    <a:lnTo>
                      <a:pt x="624" y="348"/>
                    </a:lnTo>
                    <a:lnTo>
                      <a:pt x="624" y="344"/>
                    </a:lnTo>
                    <a:lnTo>
                      <a:pt x="619" y="344"/>
                    </a:lnTo>
                    <a:lnTo>
                      <a:pt x="619" y="344"/>
                    </a:lnTo>
                    <a:lnTo>
                      <a:pt x="619" y="344"/>
                    </a:lnTo>
                    <a:lnTo>
                      <a:pt x="619" y="344"/>
                    </a:lnTo>
                    <a:lnTo>
                      <a:pt x="615" y="344"/>
                    </a:lnTo>
                    <a:lnTo>
                      <a:pt x="619" y="348"/>
                    </a:lnTo>
                    <a:lnTo>
                      <a:pt x="619" y="348"/>
                    </a:lnTo>
                    <a:lnTo>
                      <a:pt x="619" y="353"/>
                    </a:lnTo>
                    <a:lnTo>
                      <a:pt x="619" y="353"/>
                    </a:lnTo>
                    <a:lnTo>
                      <a:pt x="615" y="357"/>
                    </a:lnTo>
                    <a:lnTo>
                      <a:pt x="615" y="357"/>
                    </a:lnTo>
                    <a:lnTo>
                      <a:pt x="615" y="357"/>
                    </a:lnTo>
                    <a:lnTo>
                      <a:pt x="615" y="362"/>
                    </a:lnTo>
                    <a:lnTo>
                      <a:pt x="615" y="362"/>
                    </a:lnTo>
                    <a:lnTo>
                      <a:pt x="615" y="362"/>
                    </a:lnTo>
                    <a:lnTo>
                      <a:pt x="615" y="362"/>
                    </a:lnTo>
                    <a:lnTo>
                      <a:pt x="615" y="362"/>
                    </a:lnTo>
                    <a:lnTo>
                      <a:pt x="615" y="366"/>
                    </a:lnTo>
                    <a:lnTo>
                      <a:pt x="615" y="371"/>
                    </a:lnTo>
                    <a:lnTo>
                      <a:pt x="615" y="371"/>
                    </a:lnTo>
                    <a:lnTo>
                      <a:pt x="615" y="371"/>
                    </a:lnTo>
                    <a:lnTo>
                      <a:pt x="615" y="371"/>
                    </a:lnTo>
                    <a:lnTo>
                      <a:pt x="615" y="371"/>
                    </a:lnTo>
                    <a:lnTo>
                      <a:pt x="615" y="380"/>
                    </a:lnTo>
                    <a:lnTo>
                      <a:pt x="615" y="389"/>
                    </a:lnTo>
                    <a:lnTo>
                      <a:pt x="619" y="393"/>
                    </a:lnTo>
                    <a:lnTo>
                      <a:pt x="619" y="398"/>
                    </a:lnTo>
                    <a:lnTo>
                      <a:pt x="619" y="402"/>
                    </a:lnTo>
                    <a:lnTo>
                      <a:pt x="619" y="402"/>
                    </a:lnTo>
                    <a:lnTo>
                      <a:pt x="619" y="411"/>
                    </a:lnTo>
                    <a:lnTo>
                      <a:pt x="619" y="416"/>
                    </a:lnTo>
                    <a:lnTo>
                      <a:pt x="619" y="420"/>
                    </a:lnTo>
                    <a:lnTo>
                      <a:pt x="619" y="425"/>
                    </a:lnTo>
                    <a:lnTo>
                      <a:pt x="619" y="430"/>
                    </a:lnTo>
                    <a:lnTo>
                      <a:pt x="619" y="434"/>
                    </a:lnTo>
                    <a:lnTo>
                      <a:pt x="619" y="439"/>
                    </a:lnTo>
                    <a:lnTo>
                      <a:pt x="619" y="439"/>
                    </a:lnTo>
                    <a:lnTo>
                      <a:pt x="619" y="443"/>
                    </a:lnTo>
                    <a:lnTo>
                      <a:pt x="615" y="443"/>
                    </a:lnTo>
                    <a:lnTo>
                      <a:pt x="615" y="443"/>
                    </a:lnTo>
                    <a:lnTo>
                      <a:pt x="610" y="452"/>
                    </a:lnTo>
                    <a:lnTo>
                      <a:pt x="610" y="457"/>
                    </a:lnTo>
                    <a:lnTo>
                      <a:pt x="610" y="461"/>
                    </a:lnTo>
                    <a:lnTo>
                      <a:pt x="615" y="470"/>
                    </a:lnTo>
                    <a:lnTo>
                      <a:pt x="615" y="475"/>
                    </a:lnTo>
                    <a:lnTo>
                      <a:pt x="615" y="475"/>
                    </a:lnTo>
                    <a:lnTo>
                      <a:pt x="610" y="475"/>
                    </a:lnTo>
                    <a:lnTo>
                      <a:pt x="610" y="479"/>
                    </a:lnTo>
                    <a:lnTo>
                      <a:pt x="606" y="484"/>
                    </a:lnTo>
                    <a:lnTo>
                      <a:pt x="606" y="488"/>
                    </a:lnTo>
                    <a:lnTo>
                      <a:pt x="606" y="488"/>
                    </a:lnTo>
                    <a:lnTo>
                      <a:pt x="606" y="493"/>
                    </a:lnTo>
                    <a:lnTo>
                      <a:pt x="606" y="493"/>
                    </a:lnTo>
                    <a:lnTo>
                      <a:pt x="601" y="497"/>
                    </a:lnTo>
                    <a:lnTo>
                      <a:pt x="601" y="502"/>
                    </a:lnTo>
                    <a:lnTo>
                      <a:pt x="597" y="502"/>
                    </a:lnTo>
                    <a:lnTo>
                      <a:pt x="597" y="502"/>
                    </a:lnTo>
                    <a:lnTo>
                      <a:pt x="597" y="506"/>
                    </a:lnTo>
                    <a:lnTo>
                      <a:pt x="597" y="511"/>
                    </a:lnTo>
                    <a:lnTo>
                      <a:pt x="597" y="515"/>
                    </a:lnTo>
                    <a:lnTo>
                      <a:pt x="597" y="515"/>
                    </a:lnTo>
                    <a:lnTo>
                      <a:pt x="597" y="520"/>
                    </a:lnTo>
                    <a:lnTo>
                      <a:pt x="597" y="520"/>
                    </a:lnTo>
                    <a:lnTo>
                      <a:pt x="597" y="524"/>
                    </a:lnTo>
                    <a:lnTo>
                      <a:pt x="588" y="524"/>
                    </a:lnTo>
                    <a:lnTo>
                      <a:pt x="588" y="529"/>
                    </a:lnTo>
                    <a:lnTo>
                      <a:pt x="583" y="533"/>
                    </a:lnTo>
                    <a:lnTo>
                      <a:pt x="583" y="533"/>
                    </a:lnTo>
                    <a:lnTo>
                      <a:pt x="583" y="538"/>
                    </a:lnTo>
                    <a:lnTo>
                      <a:pt x="583" y="538"/>
                    </a:lnTo>
                    <a:lnTo>
                      <a:pt x="583" y="538"/>
                    </a:lnTo>
                    <a:lnTo>
                      <a:pt x="583" y="538"/>
                    </a:lnTo>
                    <a:lnTo>
                      <a:pt x="583" y="538"/>
                    </a:lnTo>
                    <a:lnTo>
                      <a:pt x="574" y="538"/>
                    </a:lnTo>
                    <a:lnTo>
                      <a:pt x="570" y="543"/>
                    </a:lnTo>
                    <a:lnTo>
                      <a:pt x="570" y="543"/>
                    </a:lnTo>
                    <a:lnTo>
                      <a:pt x="565" y="543"/>
                    </a:lnTo>
                    <a:lnTo>
                      <a:pt x="565" y="538"/>
                    </a:lnTo>
                    <a:lnTo>
                      <a:pt x="565" y="538"/>
                    </a:lnTo>
                    <a:lnTo>
                      <a:pt x="565" y="538"/>
                    </a:lnTo>
                    <a:lnTo>
                      <a:pt x="565" y="538"/>
                    </a:lnTo>
                    <a:lnTo>
                      <a:pt x="565" y="538"/>
                    </a:lnTo>
                    <a:lnTo>
                      <a:pt x="561" y="538"/>
                    </a:lnTo>
                    <a:lnTo>
                      <a:pt x="561" y="538"/>
                    </a:lnTo>
                    <a:lnTo>
                      <a:pt x="561" y="538"/>
                    </a:lnTo>
                    <a:lnTo>
                      <a:pt x="565" y="538"/>
                    </a:lnTo>
                    <a:lnTo>
                      <a:pt x="565" y="543"/>
                    </a:lnTo>
                    <a:lnTo>
                      <a:pt x="565" y="543"/>
                    </a:lnTo>
                    <a:lnTo>
                      <a:pt x="561" y="543"/>
                    </a:lnTo>
                    <a:lnTo>
                      <a:pt x="556" y="543"/>
                    </a:lnTo>
                    <a:lnTo>
                      <a:pt x="556" y="543"/>
                    </a:lnTo>
                    <a:lnTo>
                      <a:pt x="552" y="543"/>
                    </a:lnTo>
                    <a:lnTo>
                      <a:pt x="552" y="543"/>
                    </a:lnTo>
                    <a:lnTo>
                      <a:pt x="552" y="543"/>
                    </a:lnTo>
                    <a:lnTo>
                      <a:pt x="552" y="543"/>
                    </a:lnTo>
                    <a:lnTo>
                      <a:pt x="556" y="543"/>
                    </a:lnTo>
                    <a:lnTo>
                      <a:pt x="556" y="543"/>
                    </a:lnTo>
                    <a:lnTo>
                      <a:pt x="552" y="538"/>
                    </a:lnTo>
                    <a:lnTo>
                      <a:pt x="547" y="543"/>
                    </a:lnTo>
                    <a:lnTo>
                      <a:pt x="547" y="543"/>
                    </a:lnTo>
                    <a:lnTo>
                      <a:pt x="543" y="543"/>
                    </a:lnTo>
                    <a:lnTo>
                      <a:pt x="538" y="543"/>
                    </a:lnTo>
                    <a:lnTo>
                      <a:pt x="538" y="543"/>
                    </a:lnTo>
                    <a:lnTo>
                      <a:pt x="538" y="547"/>
                    </a:lnTo>
                    <a:lnTo>
                      <a:pt x="538" y="547"/>
                    </a:lnTo>
                    <a:lnTo>
                      <a:pt x="543" y="547"/>
                    </a:lnTo>
                    <a:lnTo>
                      <a:pt x="543" y="547"/>
                    </a:lnTo>
                    <a:lnTo>
                      <a:pt x="538" y="547"/>
                    </a:lnTo>
                    <a:lnTo>
                      <a:pt x="534" y="552"/>
                    </a:lnTo>
                    <a:lnTo>
                      <a:pt x="529" y="552"/>
                    </a:lnTo>
                    <a:lnTo>
                      <a:pt x="529" y="552"/>
                    </a:lnTo>
                    <a:lnTo>
                      <a:pt x="529" y="556"/>
                    </a:lnTo>
                    <a:lnTo>
                      <a:pt x="529" y="556"/>
                    </a:lnTo>
                    <a:lnTo>
                      <a:pt x="529" y="556"/>
                    </a:lnTo>
                    <a:lnTo>
                      <a:pt x="525" y="556"/>
                    </a:lnTo>
                    <a:lnTo>
                      <a:pt x="525" y="556"/>
                    </a:lnTo>
                    <a:lnTo>
                      <a:pt x="520" y="556"/>
                    </a:lnTo>
                    <a:lnTo>
                      <a:pt x="520" y="556"/>
                    </a:lnTo>
                    <a:lnTo>
                      <a:pt x="511" y="565"/>
                    </a:lnTo>
                    <a:lnTo>
                      <a:pt x="506" y="565"/>
                    </a:lnTo>
                    <a:lnTo>
                      <a:pt x="502" y="570"/>
                    </a:lnTo>
                    <a:lnTo>
                      <a:pt x="493" y="579"/>
                    </a:lnTo>
                    <a:lnTo>
                      <a:pt x="493" y="579"/>
                    </a:lnTo>
                    <a:lnTo>
                      <a:pt x="493" y="583"/>
                    </a:lnTo>
                    <a:lnTo>
                      <a:pt x="488" y="583"/>
                    </a:lnTo>
                    <a:lnTo>
                      <a:pt x="488" y="583"/>
                    </a:lnTo>
                    <a:lnTo>
                      <a:pt x="488" y="583"/>
                    </a:lnTo>
                    <a:lnTo>
                      <a:pt x="493" y="583"/>
                    </a:lnTo>
                    <a:lnTo>
                      <a:pt x="493" y="583"/>
                    </a:lnTo>
                    <a:lnTo>
                      <a:pt x="488" y="588"/>
                    </a:lnTo>
                    <a:lnTo>
                      <a:pt x="488" y="588"/>
                    </a:lnTo>
                    <a:lnTo>
                      <a:pt x="488" y="588"/>
                    </a:lnTo>
                    <a:lnTo>
                      <a:pt x="488" y="588"/>
                    </a:lnTo>
                    <a:lnTo>
                      <a:pt x="484" y="588"/>
                    </a:lnTo>
                    <a:lnTo>
                      <a:pt x="484" y="588"/>
                    </a:lnTo>
                    <a:lnTo>
                      <a:pt x="484" y="588"/>
                    </a:lnTo>
                    <a:lnTo>
                      <a:pt x="484" y="588"/>
                    </a:lnTo>
                    <a:lnTo>
                      <a:pt x="484" y="588"/>
                    </a:lnTo>
                    <a:lnTo>
                      <a:pt x="479" y="592"/>
                    </a:lnTo>
                    <a:lnTo>
                      <a:pt x="479" y="588"/>
                    </a:lnTo>
                    <a:lnTo>
                      <a:pt x="479" y="588"/>
                    </a:lnTo>
                    <a:lnTo>
                      <a:pt x="479" y="592"/>
                    </a:lnTo>
                    <a:lnTo>
                      <a:pt x="484" y="592"/>
                    </a:lnTo>
                    <a:lnTo>
                      <a:pt x="484" y="592"/>
                    </a:lnTo>
                    <a:lnTo>
                      <a:pt x="484" y="592"/>
                    </a:lnTo>
                    <a:lnTo>
                      <a:pt x="484" y="597"/>
                    </a:lnTo>
                    <a:lnTo>
                      <a:pt x="479" y="597"/>
                    </a:lnTo>
                    <a:lnTo>
                      <a:pt x="479" y="597"/>
                    </a:lnTo>
                    <a:lnTo>
                      <a:pt x="484" y="597"/>
                    </a:lnTo>
                    <a:lnTo>
                      <a:pt x="484" y="601"/>
                    </a:lnTo>
                    <a:lnTo>
                      <a:pt x="484" y="606"/>
                    </a:lnTo>
                    <a:lnTo>
                      <a:pt x="484" y="606"/>
                    </a:lnTo>
                    <a:lnTo>
                      <a:pt x="479" y="606"/>
                    </a:lnTo>
                    <a:lnTo>
                      <a:pt x="479" y="606"/>
                    </a:lnTo>
                    <a:lnTo>
                      <a:pt x="484" y="606"/>
                    </a:lnTo>
                    <a:lnTo>
                      <a:pt x="484" y="610"/>
                    </a:lnTo>
                    <a:lnTo>
                      <a:pt x="484" y="610"/>
                    </a:lnTo>
                    <a:lnTo>
                      <a:pt x="484" y="610"/>
                    </a:lnTo>
                    <a:lnTo>
                      <a:pt x="484" y="615"/>
                    </a:lnTo>
                    <a:lnTo>
                      <a:pt x="484" y="619"/>
                    </a:lnTo>
                    <a:lnTo>
                      <a:pt x="488" y="619"/>
                    </a:lnTo>
                    <a:lnTo>
                      <a:pt x="488" y="624"/>
                    </a:lnTo>
                    <a:lnTo>
                      <a:pt x="488" y="624"/>
                    </a:lnTo>
                    <a:lnTo>
                      <a:pt x="488" y="624"/>
                    </a:lnTo>
                    <a:lnTo>
                      <a:pt x="488" y="628"/>
                    </a:lnTo>
                    <a:lnTo>
                      <a:pt x="488" y="628"/>
                    </a:lnTo>
                    <a:lnTo>
                      <a:pt x="488" y="637"/>
                    </a:lnTo>
                    <a:lnTo>
                      <a:pt x="488" y="642"/>
                    </a:lnTo>
                    <a:lnTo>
                      <a:pt x="488" y="642"/>
                    </a:lnTo>
                    <a:lnTo>
                      <a:pt x="488" y="647"/>
                    </a:lnTo>
                    <a:lnTo>
                      <a:pt x="488" y="647"/>
                    </a:lnTo>
                    <a:lnTo>
                      <a:pt x="488" y="651"/>
                    </a:lnTo>
                    <a:lnTo>
                      <a:pt x="484" y="651"/>
                    </a:lnTo>
                    <a:lnTo>
                      <a:pt x="484" y="656"/>
                    </a:lnTo>
                    <a:lnTo>
                      <a:pt x="479" y="660"/>
                    </a:lnTo>
                    <a:lnTo>
                      <a:pt x="475" y="665"/>
                    </a:lnTo>
                    <a:lnTo>
                      <a:pt x="475" y="674"/>
                    </a:lnTo>
                    <a:lnTo>
                      <a:pt x="470" y="687"/>
                    </a:lnTo>
                    <a:lnTo>
                      <a:pt x="470" y="696"/>
                    </a:lnTo>
                    <a:lnTo>
                      <a:pt x="466" y="696"/>
                    </a:lnTo>
                    <a:lnTo>
                      <a:pt x="466" y="701"/>
                    </a:lnTo>
                    <a:lnTo>
                      <a:pt x="461" y="705"/>
                    </a:lnTo>
                    <a:lnTo>
                      <a:pt x="457" y="710"/>
                    </a:lnTo>
                    <a:lnTo>
                      <a:pt x="452" y="714"/>
                    </a:lnTo>
                    <a:lnTo>
                      <a:pt x="452" y="714"/>
                    </a:lnTo>
                    <a:lnTo>
                      <a:pt x="452" y="719"/>
                    </a:lnTo>
                    <a:lnTo>
                      <a:pt x="452" y="719"/>
                    </a:lnTo>
                    <a:lnTo>
                      <a:pt x="452" y="714"/>
                    </a:lnTo>
                    <a:lnTo>
                      <a:pt x="448" y="714"/>
                    </a:lnTo>
                    <a:lnTo>
                      <a:pt x="448" y="714"/>
                    </a:lnTo>
                    <a:lnTo>
                      <a:pt x="452" y="714"/>
                    </a:lnTo>
                    <a:lnTo>
                      <a:pt x="452" y="714"/>
                    </a:lnTo>
                    <a:lnTo>
                      <a:pt x="452" y="714"/>
                    </a:lnTo>
                    <a:lnTo>
                      <a:pt x="452" y="714"/>
                    </a:lnTo>
                    <a:lnTo>
                      <a:pt x="457" y="714"/>
                    </a:lnTo>
                    <a:lnTo>
                      <a:pt x="457" y="710"/>
                    </a:lnTo>
                    <a:lnTo>
                      <a:pt x="461" y="705"/>
                    </a:lnTo>
                    <a:lnTo>
                      <a:pt x="461" y="705"/>
                    </a:lnTo>
                    <a:lnTo>
                      <a:pt x="461" y="701"/>
                    </a:lnTo>
                    <a:lnTo>
                      <a:pt x="461" y="701"/>
                    </a:lnTo>
                    <a:lnTo>
                      <a:pt x="461" y="701"/>
                    </a:lnTo>
                    <a:lnTo>
                      <a:pt x="461" y="701"/>
                    </a:lnTo>
                    <a:lnTo>
                      <a:pt x="466" y="696"/>
                    </a:lnTo>
                    <a:lnTo>
                      <a:pt x="461" y="696"/>
                    </a:lnTo>
                    <a:lnTo>
                      <a:pt x="461" y="696"/>
                    </a:lnTo>
                    <a:lnTo>
                      <a:pt x="466" y="692"/>
                    </a:lnTo>
                    <a:lnTo>
                      <a:pt x="466" y="692"/>
                    </a:lnTo>
                    <a:lnTo>
                      <a:pt x="466" y="687"/>
                    </a:lnTo>
                    <a:lnTo>
                      <a:pt x="466" y="687"/>
                    </a:lnTo>
                    <a:lnTo>
                      <a:pt x="466" y="687"/>
                    </a:lnTo>
                    <a:lnTo>
                      <a:pt x="466" y="687"/>
                    </a:lnTo>
                    <a:lnTo>
                      <a:pt x="466" y="683"/>
                    </a:lnTo>
                    <a:lnTo>
                      <a:pt x="466" y="683"/>
                    </a:lnTo>
                    <a:lnTo>
                      <a:pt x="466" y="683"/>
                    </a:lnTo>
                    <a:lnTo>
                      <a:pt x="461" y="687"/>
                    </a:lnTo>
                    <a:lnTo>
                      <a:pt x="461" y="687"/>
                    </a:lnTo>
                    <a:lnTo>
                      <a:pt x="457" y="683"/>
                    </a:lnTo>
                    <a:lnTo>
                      <a:pt x="457" y="683"/>
                    </a:lnTo>
                    <a:lnTo>
                      <a:pt x="457" y="683"/>
                    </a:lnTo>
                    <a:lnTo>
                      <a:pt x="452" y="678"/>
                    </a:lnTo>
                    <a:lnTo>
                      <a:pt x="452" y="678"/>
                    </a:lnTo>
                    <a:lnTo>
                      <a:pt x="452" y="683"/>
                    </a:lnTo>
                    <a:lnTo>
                      <a:pt x="457" y="683"/>
                    </a:lnTo>
                    <a:lnTo>
                      <a:pt x="457" y="687"/>
                    </a:lnTo>
                    <a:lnTo>
                      <a:pt x="457" y="687"/>
                    </a:lnTo>
                    <a:lnTo>
                      <a:pt x="457" y="687"/>
                    </a:lnTo>
                    <a:lnTo>
                      <a:pt x="457" y="692"/>
                    </a:lnTo>
                    <a:lnTo>
                      <a:pt x="457" y="692"/>
                    </a:lnTo>
                    <a:lnTo>
                      <a:pt x="457" y="692"/>
                    </a:lnTo>
                    <a:lnTo>
                      <a:pt x="457" y="692"/>
                    </a:lnTo>
                    <a:lnTo>
                      <a:pt x="457" y="696"/>
                    </a:lnTo>
                    <a:lnTo>
                      <a:pt x="457" y="696"/>
                    </a:lnTo>
                    <a:lnTo>
                      <a:pt x="457" y="696"/>
                    </a:lnTo>
                    <a:lnTo>
                      <a:pt x="457" y="696"/>
                    </a:lnTo>
                    <a:lnTo>
                      <a:pt x="457" y="701"/>
                    </a:lnTo>
                    <a:lnTo>
                      <a:pt x="452" y="701"/>
                    </a:lnTo>
                    <a:lnTo>
                      <a:pt x="448" y="705"/>
                    </a:lnTo>
                    <a:lnTo>
                      <a:pt x="448" y="705"/>
                    </a:lnTo>
                    <a:lnTo>
                      <a:pt x="448" y="705"/>
                    </a:lnTo>
                    <a:lnTo>
                      <a:pt x="448" y="710"/>
                    </a:lnTo>
                    <a:lnTo>
                      <a:pt x="448" y="710"/>
                    </a:lnTo>
                    <a:lnTo>
                      <a:pt x="448" y="714"/>
                    </a:lnTo>
                    <a:lnTo>
                      <a:pt x="448" y="714"/>
                    </a:lnTo>
                    <a:lnTo>
                      <a:pt x="448" y="719"/>
                    </a:lnTo>
                    <a:lnTo>
                      <a:pt x="448" y="719"/>
                    </a:lnTo>
                    <a:lnTo>
                      <a:pt x="448" y="723"/>
                    </a:lnTo>
                    <a:lnTo>
                      <a:pt x="448" y="723"/>
                    </a:lnTo>
                    <a:lnTo>
                      <a:pt x="448" y="723"/>
                    </a:lnTo>
                    <a:lnTo>
                      <a:pt x="448" y="732"/>
                    </a:lnTo>
                    <a:lnTo>
                      <a:pt x="448" y="737"/>
                    </a:lnTo>
                    <a:lnTo>
                      <a:pt x="443" y="741"/>
                    </a:lnTo>
                    <a:lnTo>
                      <a:pt x="443" y="746"/>
                    </a:lnTo>
                    <a:lnTo>
                      <a:pt x="439" y="751"/>
                    </a:lnTo>
                    <a:lnTo>
                      <a:pt x="439" y="751"/>
                    </a:lnTo>
                    <a:lnTo>
                      <a:pt x="434" y="751"/>
                    </a:lnTo>
                    <a:lnTo>
                      <a:pt x="434" y="751"/>
                    </a:lnTo>
                    <a:lnTo>
                      <a:pt x="434" y="751"/>
                    </a:lnTo>
                    <a:lnTo>
                      <a:pt x="434" y="751"/>
                    </a:lnTo>
                    <a:lnTo>
                      <a:pt x="434" y="746"/>
                    </a:lnTo>
                    <a:lnTo>
                      <a:pt x="430" y="741"/>
                    </a:lnTo>
                    <a:lnTo>
                      <a:pt x="430" y="737"/>
                    </a:lnTo>
                    <a:lnTo>
                      <a:pt x="434" y="737"/>
                    </a:lnTo>
                    <a:lnTo>
                      <a:pt x="434" y="737"/>
                    </a:lnTo>
                    <a:lnTo>
                      <a:pt x="434" y="737"/>
                    </a:lnTo>
                    <a:lnTo>
                      <a:pt x="434" y="732"/>
                    </a:lnTo>
                    <a:lnTo>
                      <a:pt x="434" y="732"/>
                    </a:lnTo>
                    <a:lnTo>
                      <a:pt x="434" y="732"/>
                    </a:lnTo>
                    <a:lnTo>
                      <a:pt x="434" y="728"/>
                    </a:lnTo>
                    <a:lnTo>
                      <a:pt x="430" y="728"/>
                    </a:lnTo>
                    <a:lnTo>
                      <a:pt x="430" y="728"/>
                    </a:lnTo>
                    <a:lnTo>
                      <a:pt x="425" y="723"/>
                    </a:lnTo>
                    <a:lnTo>
                      <a:pt x="425" y="723"/>
                    </a:lnTo>
                    <a:lnTo>
                      <a:pt x="425" y="723"/>
                    </a:lnTo>
                    <a:lnTo>
                      <a:pt x="425" y="719"/>
                    </a:lnTo>
                    <a:lnTo>
                      <a:pt x="421" y="719"/>
                    </a:lnTo>
                    <a:lnTo>
                      <a:pt x="421" y="719"/>
                    </a:lnTo>
                    <a:lnTo>
                      <a:pt x="421" y="719"/>
                    </a:lnTo>
                    <a:lnTo>
                      <a:pt x="421" y="719"/>
                    </a:lnTo>
                    <a:lnTo>
                      <a:pt x="416" y="714"/>
                    </a:lnTo>
                    <a:lnTo>
                      <a:pt x="416" y="714"/>
                    </a:lnTo>
                    <a:lnTo>
                      <a:pt x="416" y="714"/>
                    </a:lnTo>
                    <a:lnTo>
                      <a:pt x="412" y="714"/>
                    </a:lnTo>
                    <a:lnTo>
                      <a:pt x="407" y="710"/>
                    </a:lnTo>
                    <a:lnTo>
                      <a:pt x="407" y="710"/>
                    </a:lnTo>
                    <a:lnTo>
                      <a:pt x="407" y="710"/>
                    </a:lnTo>
                    <a:lnTo>
                      <a:pt x="403" y="705"/>
                    </a:lnTo>
                    <a:lnTo>
                      <a:pt x="398" y="705"/>
                    </a:lnTo>
                    <a:lnTo>
                      <a:pt x="398" y="705"/>
                    </a:lnTo>
                    <a:lnTo>
                      <a:pt x="398" y="705"/>
                    </a:lnTo>
                    <a:lnTo>
                      <a:pt x="393" y="705"/>
                    </a:lnTo>
                    <a:lnTo>
                      <a:pt x="393" y="701"/>
                    </a:lnTo>
                    <a:lnTo>
                      <a:pt x="393" y="701"/>
                    </a:lnTo>
                    <a:lnTo>
                      <a:pt x="393" y="701"/>
                    </a:lnTo>
                    <a:lnTo>
                      <a:pt x="393" y="701"/>
                    </a:lnTo>
                    <a:lnTo>
                      <a:pt x="389" y="701"/>
                    </a:lnTo>
                    <a:lnTo>
                      <a:pt x="389" y="696"/>
                    </a:lnTo>
                    <a:lnTo>
                      <a:pt x="389" y="696"/>
                    </a:lnTo>
                    <a:lnTo>
                      <a:pt x="384" y="696"/>
                    </a:lnTo>
                    <a:lnTo>
                      <a:pt x="384" y="696"/>
                    </a:lnTo>
                    <a:lnTo>
                      <a:pt x="384" y="696"/>
                    </a:lnTo>
                    <a:lnTo>
                      <a:pt x="384" y="696"/>
                    </a:lnTo>
                    <a:lnTo>
                      <a:pt x="384" y="701"/>
                    </a:lnTo>
                    <a:lnTo>
                      <a:pt x="384" y="701"/>
                    </a:lnTo>
                    <a:lnTo>
                      <a:pt x="384" y="701"/>
                    </a:lnTo>
                    <a:lnTo>
                      <a:pt x="384" y="701"/>
                    </a:lnTo>
                    <a:lnTo>
                      <a:pt x="380" y="701"/>
                    </a:lnTo>
                    <a:lnTo>
                      <a:pt x="380" y="701"/>
                    </a:lnTo>
                    <a:lnTo>
                      <a:pt x="380" y="701"/>
                    </a:lnTo>
                    <a:lnTo>
                      <a:pt x="380" y="696"/>
                    </a:lnTo>
                    <a:lnTo>
                      <a:pt x="380" y="696"/>
                    </a:lnTo>
                    <a:lnTo>
                      <a:pt x="380" y="696"/>
                    </a:lnTo>
                    <a:lnTo>
                      <a:pt x="375" y="692"/>
                    </a:lnTo>
                    <a:lnTo>
                      <a:pt x="371" y="687"/>
                    </a:lnTo>
                    <a:lnTo>
                      <a:pt x="366" y="683"/>
                    </a:lnTo>
                    <a:lnTo>
                      <a:pt x="362" y="683"/>
                    </a:lnTo>
                    <a:lnTo>
                      <a:pt x="362" y="683"/>
                    </a:lnTo>
                    <a:lnTo>
                      <a:pt x="362" y="683"/>
                    </a:lnTo>
                    <a:lnTo>
                      <a:pt x="357" y="683"/>
                    </a:lnTo>
                    <a:lnTo>
                      <a:pt x="357" y="687"/>
                    </a:lnTo>
                    <a:lnTo>
                      <a:pt x="357" y="687"/>
                    </a:lnTo>
                    <a:lnTo>
                      <a:pt x="357" y="687"/>
                    </a:lnTo>
                    <a:lnTo>
                      <a:pt x="353" y="687"/>
                    </a:lnTo>
                    <a:lnTo>
                      <a:pt x="353" y="683"/>
                    </a:lnTo>
                    <a:lnTo>
                      <a:pt x="353" y="683"/>
                    </a:lnTo>
                    <a:lnTo>
                      <a:pt x="353" y="683"/>
                    </a:lnTo>
                    <a:lnTo>
                      <a:pt x="353" y="678"/>
                    </a:lnTo>
                    <a:lnTo>
                      <a:pt x="353" y="678"/>
                    </a:lnTo>
                    <a:lnTo>
                      <a:pt x="357" y="678"/>
                    </a:lnTo>
                    <a:lnTo>
                      <a:pt x="357" y="674"/>
                    </a:lnTo>
                    <a:lnTo>
                      <a:pt x="357" y="674"/>
                    </a:lnTo>
                    <a:lnTo>
                      <a:pt x="362" y="669"/>
                    </a:lnTo>
                    <a:lnTo>
                      <a:pt x="362" y="669"/>
                    </a:lnTo>
                    <a:lnTo>
                      <a:pt x="362" y="665"/>
                    </a:lnTo>
                    <a:lnTo>
                      <a:pt x="362" y="665"/>
                    </a:lnTo>
                    <a:lnTo>
                      <a:pt x="366" y="665"/>
                    </a:lnTo>
                    <a:lnTo>
                      <a:pt x="366" y="660"/>
                    </a:lnTo>
                    <a:lnTo>
                      <a:pt x="366" y="660"/>
                    </a:lnTo>
                    <a:lnTo>
                      <a:pt x="366" y="656"/>
                    </a:lnTo>
                    <a:lnTo>
                      <a:pt x="366" y="656"/>
                    </a:lnTo>
                    <a:lnTo>
                      <a:pt x="371" y="651"/>
                    </a:lnTo>
                    <a:lnTo>
                      <a:pt x="371" y="651"/>
                    </a:lnTo>
                    <a:lnTo>
                      <a:pt x="371" y="651"/>
                    </a:lnTo>
                    <a:lnTo>
                      <a:pt x="371" y="651"/>
                    </a:lnTo>
                    <a:lnTo>
                      <a:pt x="371" y="651"/>
                    </a:lnTo>
                    <a:lnTo>
                      <a:pt x="371" y="651"/>
                    </a:lnTo>
                    <a:lnTo>
                      <a:pt x="371" y="651"/>
                    </a:lnTo>
                    <a:lnTo>
                      <a:pt x="371" y="647"/>
                    </a:lnTo>
                    <a:lnTo>
                      <a:pt x="371" y="651"/>
                    </a:lnTo>
                    <a:lnTo>
                      <a:pt x="375" y="651"/>
                    </a:lnTo>
                    <a:lnTo>
                      <a:pt x="375" y="651"/>
                    </a:lnTo>
                    <a:lnTo>
                      <a:pt x="375" y="647"/>
                    </a:lnTo>
                    <a:lnTo>
                      <a:pt x="375" y="647"/>
                    </a:lnTo>
                    <a:lnTo>
                      <a:pt x="371" y="647"/>
                    </a:lnTo>
                    <a:lnTo>
                      <a:pt x="371" y="647"/>
                    </a:lnTo>
                    <a:lnTo>
                      <a:pt x="375" y="642"/>
                    </a:lnTo>
                    <a:lnTo>
                      <a:pt x="375" y="642"/>
                    </a:lnTo>
                    <a:lnTo>
                      <a:pt x="375" y="642"/>
                    </a:lnTo>
                    <a:lnTo>
                      <a:pt x="380" y="642"/>
                    </a:lnTo>
                    <a:lnTo>
                      <a:pt x="380" y="637"/>
                    </a:lnTo>
                    <a:lnTo>
                      <a:pt x="380" y="637"/>
                    </a:lnTo>
                    <a:lnTo>
                      <a:pt x="384" y="637"/>
                    </a:lnTo>
                    <a:lnTo>
                      <a:pt x="380" y="637"/>
                    </a:lnTo>
                    <a:lnTo>
                      <a:pt x="384" y="637"/>
                    </a:lnTo>
                    <a:lnTo>
                      <a:pt x="384" y="637"/>
                    </a:lnTo>
                    <a:lnTo>
                      <a:pt x="384" y="637"/>
                    </a:lnTo>
                    <a:lnTo>
                      <a:pt x="384" y="633"/>
                    </a:lnTo>
                    <a:lnTo>
                      <a:pt x="384" y="633"/>
                    </a:lnTo>
                    <a:lnTo>
                      <a:pt x="384" y="633"/>
                    </a:lnTo>
                    <a:lnTo>
                      <a:pt x="384" y="633"/>
                    </a:lnTo>
                    <a:lnTo>
                      <a:pt x="384" y="633"/>
                    </a:lnTo>
                    <a:lnTo>
                      <a:pt x="389" y="633"/>
                    </a:lnTo>
                    <a:lnTo>
                      <a:pt x="389" y="633"/>
                    </a:lnTo>
                    <a:lnTo>
                      <a:pt x="389" y="633"/>
                    </a:lnTo>
                    <a:lnTo>
                      <a:pt x="389" y="633"/>
                    </a:lnTo>
                    <a:lnTo>
                      <a:pt x="389" y="628"/>
                    </a:lnTo>
                    <a:lnTo>
                      <a:pt x="393" y="628"/>
                    </a:lnTo>
                    <a:lnTo>
                      <a:pt x="393" y="628"/>
                    </a:lnTo>
                    <a:lnTo>
                      <a:pt x="393" y="628"/>
                    </a:lnTo>
                    <a:lnTo>
                      <a:pt x="393" y="628"/>
                    </a:lnTo>
                    <a:lnTo>
                      <a:pt x="393" y="628"/>
                    </a:lnTo>
                    <a:lnTo>
                      <a:pt x="398" y="628"/>
                    </a:lnTo>
                    <a:lnTo>
                      <a:pt x="398" y="624"/>
                    </a:lnTo>
                    <a:lnTo>
                      <a:pt x="398" y="624"/>
                    </a:lnTo>
                    <a:lnTo>
                      <a:pt x="398" y="624"/>
                    </a:lnTo>
                    <a:lnTo>
                      <a:pt x="403" y="619"/>
                    </a:lnTo>
                    <a:lnTo>
                      <a:pt x="403" y="619"/>
                    </a:lnTo>
                    <a:lnTo>
                      <a:pt x="398" y="619"/>
                    </a:lnTo>
                    <a:lnTo>
                      <a:pt x="398" y="615"/>
                    </a:lnTo>
                    <a:lnTo>
                      <a:pt x="398" y="615"/>
                    </a:lnTo>
                    <a:lnTo>
                      <a:pt x="398" y="610"/>
                    </a:lnTo>
                    <a:lnTo>
                      <a:pt x="398" y="610"/>
                    </a:lnTo>
                    <a:lnTo>
                      <a:pt x="398" y="610"/>
                    </a:lnTo>
                    <a:lnTo>
                      <a:pt x="398" y="606"/>
                    </a:lnTo>
                    <a:lnTo>
                      <a:pt x="398" y="606"/>
                    </a:lnTo>
                    <a:lnTo>
                      <a:pt x="393" y="601"/>
                    </a:lnTo>
                    <a:lnTo>
                      <a:pt x="393" y="597"/>
                    </a:lnTo>
                    <a:lnTo>
                      <a:pt x="393" y="597"/>
                    </a:lnTo>
                    <a:lnTo>
                      <a:pt x="393" y="597"/>
                    </a:lnTo>
                    <a:lnTo>
                      <a:pt x="389" y="597"/>
                    </a:lnTo>
                    <a:lnTo>
                      <a:pt x="389" y="597"/>
                    </a:lnTo>
                    <a:lnTo>
                      <a:pt x="389" y="592"/>
                    </a:lnTo>
                    <a:lnTo>
                      <a:pt x="389" y="592"/>
                    </a:lnTo>
                    <a:lnTo>
                      <a:pt x="389" y="592"/>
                    </a:lnTo>
                    <a:lnTo>
                      <a:pt x="384" y="597"/>
                    </a:lnTo>
                    <a:lnTo>
                      <a:pt x="384" y="597"/>
                    </a:lnTo>
                    <a:lnTo>
                      <a:pt x="384" y="597"/>
                    </a:lnTo>
                    <a:lnTo>
                      <a:pt x="384" y="597"/>
                    </a:lnTo>
                    <a:lnTo>
                      <a:pt x="384" y="597"/>
                    </a:lnTo>
                    <a:lnTo>
                      <a:pt x="380" y="597"/>
                    </a:lnTo>
                    <a:lnTo>
                      <a:pt x="380" y="597"/>
                    </a:lnTo>
                    <a:lnTo>
                      <a:pt x="380" y="592"/>
                    </a:lnTo>
                    <a:lnTo>
                      <a:pt x="380" y="588"/>
                    </a:lnTo>
                    <a:lnTo>
                      <a:pt x="380" y="588"/>
                    </a:lnTo>
                    <a:lnTo>
                      <a:pt x="380" y="583"/>
                    </a:lnTo>
                    <a:lnTo>
                      <a:pt x="380" y="583"/>
                    </a:lnTo>
                    <a:lnTo>
                      <a:pt x="380" y="574"/>
                    </a:lnTo>
                    <a:lnTo>
                      <a:pt x="380" y="570"/>
                    </a:lnTo>
                    <a:lnTo>
                      <a:pt x="380" y="570"/>
                    </a:lnTo>
                    <a:lnTo>
                      <a:pt x="380" y="565"/>
                    </a:lnTo>
                    <a:lnTo>
                      <a:pt x="380" y="565"/>
                    </a:lnTo>
                    <a:lnTo>
                      <a:pt x="380" y="565"/>
                    </a:lnTo>
                    <a:lnTo>
                      <a:pt x="380" y="565"/>
                    </a:lnTo>
                    <a:lnTo>
                      <a:pt x="375" y="561"/>
                    </a:lnTo>
                    <a:lnTo>
                      <a:pt x="375" y="561"/>
                    </a:lnTo>
                    <a:lnTo>
                      <a:pt x="375" y="561"/>
                    </a:lnTo>
                    <a:lnTo>
                      <a:pt x="375" y="561"/>
                    </a:lnTo>
                    <a:lnTo>
                      <a:pt x="371" y="561"/>
                    </a:lnTo>
                    <a:lnTo>
                      <a:pt x="371" y="561"/>
                    </a:lnTo>
                    <a:lnTo>
                      <a:pt x="371" y="565"/>
                    </a:lnTo>
                    <a:lnTo>
                      <a:pt x="366" y="565"/>
                    </a:lnTo>
                    <a:lnTo>
                      <a:pt x="366" y="565"/>
                    </a:lnTo>
                    <a:lnTo>
                      <a:pt x="366" y="565"/>
                    </a:lnTo>
                    <a:lnTo>
                      <a:pt x="362" y="565"/>
                    </a:lnTo>
                    <a:lnTo>
                      <a:pt x="362" y="565"/>
                    </a:lnTo>
                    <a:lnTo>
                      <a:pt x="362" y="565"/>
                    </a:lnTo>
                    <a:lnTo>
                      <a:pt x="362" y="561"/>
                    </a:lnTo>
                    <a:lnTo>
                      <a:pt x="362" y="561"/>
                    </a:lnTo>
                    <a:lnTo>
                      <a:pt x="357" y="561"/>
                    </a:lnTo>
                    <a:lnTo>
                      <a:pt x="357" y="556"/>
                    </a:lnTo>
                    <a:lnTo>
                      <a:pt x="357" y="556"/>
                    </a:lnTo>
                    <a:lnTo>
                      <a:pt x="357" y="556"/>
                    </a:lnTo>
                    <a:lnTo>
                      <a:pt x="357" y="556"/>
                    </a:lnTo>
                    <a:lnTo>
                      <a:pt x="357" y="552"/>
                    </a:lnTo>
                    <a:lnTo>
                      <a:pt x="357" y="552"/>
                    </a:lnTo>
                    <a:lnTo>
                      <a:pt x="357" y="552"/>
                    </a:lnTo>
                    <a:lnTo>
                      <a:pt x="357" y="552"/>
                    </a:lnTo>
                    <a:lnTo>
                      <a:pt x="357" y="547"/>
                    </a:lnTo>
                    <a:lnTo>
                      <a:pt x="353" y="547"/>
                    </a:lnTo>
                    <a:lnTo>
                      <a:pt x="353" y="547"/>
                    </a:lnTo>
                    <a:lnTo>
                      <a:pt x="353" y="547"/>
                    </a:lnTo>
                    <a:lnTo>
                      <a:pt x="353" y="543"/>
                    </a:lnTo>
                    <a:lnTo>
                      <a:pt x="353" y="543"/>
                    </a:lnTo>
                    <a:lnTo>
                      <a:pt x="353" y="543"/>
                    </a:lnTo>
                    <a:lnTo>
                      <a:pt x="353" y="538"/>
                    </a:lnTo>
                    <a:lnTo>
                      <a:pt x="353" y="538"/>
                    </a:lnTo>
                    <a:lnTo>
                      <a:pt x="353" y="538"/>
                    </a:lnTo>
                    <a:lnTo>
                      <a:pt x="348" y="538"/>
                    </a:lnTo>
                    <a:lnTo>
                      <a:pt x="348" y="533"/>
                    </a:lnTo>
                    <a:lnTo>
                      <a:pt x="348" y="533"/>
                    </a:lnTo>
                    <a:lnTo>
                      <a:pt x="348" y="533"/>
                    </a:lnTo>
                    <a:lnTo>
                      <a:pt x="348" y="533"/>
                    </a:lnTo>
                    <a:lnTo>
                      <a:pt x="344" y="533"/>
                    </a:lnTo>
                    <a:lnTo>
                      <a:pt x="344" y="533"/>
                    </a:lnTo>
                    <a:lnTo>
                      <a:pt x="344" y="533"/>
                    </a:lnTo>
                    <a:lnTo>
                      <a:pt x="339" y="533"/>
                    </a:lnTo>
                    <a:lnTo>
                      <a:pt x="339" y="529"/>
                    </a:lnTo>
                    <a:lnTo>
                      <a:pt x="339" y="529"/>
                    </a:lnTo>
                    <a:lnTo>
                      <a:pt x="339" y="529"/>
                    </a:lnTo>
                    <a:lnTo>
                      <a:pt x="339" y="529"/>
                    </a:lnTo>
                    <a:lnTo>
                      <a:pt x="335" y="529"/>
                    </a:lnTo>
                    <a:lnTo>
                      <a:pt x="335" y="529"/>
                    </a:lnTo>
                    <a:lnTo>
                      <a:pt x="335" y="529"/>
                    </a:lnTo>
                    <a:lnTo>
                      <a:pt x="335" y="533"/>
                    </a:lnTo>
                    <a:lnTo>
                      <a:pt x="335" y="533"/>
                    </a:lnTo>
                    <a:lnTo>
                      <a:pt x="330" y="533"/>
                    </a:lnTo>
                    <a:lnTo>
                      <a:pt x="330" y="533"/>
                    </a:lnTo>
                    <a:lnTo>
                      <a:pt x="330" y="533"/>
                    </a:lnTo>
                    <a:lnTo>
                      <a:pt x="330" y="533"/>
                    </a:lnTo>
                    <a:lnTo>
                      <a:pt x="326" y="529"/>
                    </a:lnTo>
                    <a:lnTo>
                      <a:pt x="326" y="529"/>
                    </a:lnTo>
                    <a:lnTo>
                      <a:pt x="321" y="529"/>
                    </a:lnTo>
                    <a:lnTo>
                      <a:pt x="321" y="529"/>
                    </a:lnTo>
                    <a:lnTo>
                      <a:pt x="321" y="529"/>
                    </a:lnTo>
                    <a:lnTo>
                      <a:pt x="317" y="529"/>
                    </a:lnTo>
                    <a:lnTo>
                      <a:pt x="317" y="529"/>
                    </a:lnTo>
                    <a:lnTo>
                      <a:pt x="317" y="529"/>
                    </a:lnTo>
                    <a:lnTo>
                      <a:pt x="317" y="529"/>
                    </a:lnTo>
                    <a:lnTo>
                      <a:pt x="312" y="529"/>
                    </a:lnTo>
                    <a:lnTo>
                      <a:pt x="312" y="529"/>
                    </a:lnTo>
                    <a:lnTo>
                      <a:pt x="312" y="529"/>
                    </a:lnTo>
                    <a:lnTo>
                      <a:pt x="312" y="529"/>
                    </a:lnTo>
                    <a:lnTo>
                      <a:pt x="312" y="529"/>
                    </a:lnTo>
                    <a:lnTo>
                      <a:pt x="312" y="524"/>
                    </a:lnTo>
                    <a:lnTo>
                      <a:pt x="312" y="524"/>
                    </a:lnTo>
                    <a:lnTo>
                      <a:pt x="312" y="524"/>
                    </a:lnTo>
                    <a:lnTo>
                      <a:pt x="312" y="524"/>
                    </a:lnTo>
                    <a:lnTo>
                      <a:pt x="312" y="524"/>
                    </a:lnTo>
                    <a:lnTo>
                      <a:pt x="312" y="520"/>
                    </a:lnTo>
                    <a:lnTo>
                      <a:pt x="312" y="520"/>
                    </a:lnTo>
                    <a:lnTo>
                      <a:pt x="312" y="520"/>
                    </a:lnTo>
                    <a:lnTo>
                      <a:pt x="312" y="520"/>
                    </a:lnTo>
                    <a:lnTo>
                      <a:pt x="312" y="515"/>
                    </a:lnTo>
                    <a:lnTo>
                      <a:pt x="312" y="515"/>
                    </a:lnTo>
                    <a:lnTo>
                      <a:pt x="312" y="515"/>
                    </a:lnTo>
                    <a:lnTo>
                      <a:pt x="312" y="515"/>
                    </a:lnTo>
                    <a:lnTo>
                      <a:pt x="312" y="511"/>
                    </a:lnTo>
                    <a:lnTo>
                      <a:pt x="312" y="511"/>
                    </a:lnTo>
                    <a:lnTo>
                      <a:pt x="312" y="511"/>
                    </a:lnTo>
                    <a:lnTo>
                      <a:pt x="312" y="506"/>
                    </a:lnTo>
                    <a:lnTo>
                      <a:pt x="308" y="506"/>
                    </a:lnTo>
                    <a:lnTo>
                      <a:pt x="308" y="506"/>
                    </a:lnTo>
                    <a:lnTo>
                      <a:pt x="308" y="506"/>
                    </a:lnTo>
                    <a:lnTo>
                      <a:pt x="308" y="506"/>
                    </a:lnTo>
                    <a:lnTo>
                      <a:pt x="308" y="506"/>
                    </a:lnTo>
                    <a:lnTo>
                      <a:pt x="308" y="502"/>
                    </a:lnTo>
                    <a:lnTo>
                      <a:pt x="308" y="502"/>
                    </a:lnTo>
                    <a:lnTo>
                      <a:pt x="308" y="502"/>
                    </a:lnTo>
                    <a:lnTo>
                      <a:pt x="308" y="502"/>
                    </a:lnTo>
                    <a:lnTo>
                      <a:pt x="308" y="502"/>
                    </a:lnTo>
                    <a:lnTo>
                      <a:pt x="308" y="502"/>
                    </a:lnTo>
                    <a:lnTo>
                      <a:pt x="308" y="497"/>
                    </a:lnTo>
                    <a:lnTo>
                      <a:pt x="308" y="497"/>
                    </a:lnTo>
                    <a:lnTo>
                      <a:pt x="303" y="497"/>
                    </a:lnTo>
                    <a:lnTo>
                      <a:pt x="303" y="497"/>
                    </a:lnTo>
                    <a:lnTo>
                      <a:pt x="303" y="497"/>
                    </a:lnTo>
                    <a:lnTo>
                      <a:pt x="303" y="493"/>
                    </a:lnTo>
                    <a:lnTo>
                      <a:pt x="303" y="493"/>
                    </a:lnTo>
                    <a:lnTo>
                      <a:pt x="303" y="493"/>
                    </a:lnTo>
                    <a:lnTo>
                      <a:pt x="303" y="493"/>
                    </a:lnTo>
                    <a:lnTo>
                      <a:pt x="303" y="493"/>
                    </a:lnTo>
                    <a:lnTo>
                      <a:pt x="303" y="488"/>
                    </a:lnTo>
                    <a:lnTo>
                      <a:pt x="303" y="488"/>
                    </a:lnTo>
                    <a:lnTo>
                      <a:pt x="308" y="488"/>
                    </a:lnTo>
                    <a:lnTo>
                      <a:pt x="308" y="488"/>
                    </a:lnTo>
                    <a:lnTo>
                      <a:pt x="303" y="484"/>
                    </a:lnTo>
                    <a:lnTo>
                      <a:pt x="303" y="484"/>
                    </a:lnTo>
                    <a:lnTo>
                      <a:pt x="303" y="484"/>
                    </a:lnTo>
                    <a:lnTo>
                      <a:pt x="303" y="479"/>
                    </a:lnTo>
                    <a:lnTo>
                      <a:pt x="303" y="475"/>
                    </a:lnTo>
                    <a:lnTo>
                      <a:pt x="303" y="470"/>
                    </a:lnTo>
                    <a:lnTo>
                      <a:pt x="303" y="470"/>
                    </a:lnTo>
                    <a:lnTo>
                      <a:pt x="308" y="470"/>
                    </a:lnTo>
                    <a:lnTo>
                      <a:pt x="308" y="470"/>
                    </a:lnTo>
                    <a:lnTo>
                      <a:pt x="308" y="466"/>
                    </a:lnTo>
                    <a:lnTo>
                      <a:pt x="303" y="466"/>
                    </a:lnTo>
                    <a:lnTo>
                      <a:pt x="303" y="466"/>
                    </a:lnTo>
                    <a:lnTo>
                      <a:pt x="308" y="461"/>
                    </a:lnTo>
                    <a:lnTo>
                      <a:pt x="308" y="457"/>
                    </a:lnTo>
                    <a:lnTo>
                      <a:pt x="308" y="457"/>
                    </a:lnTo>
                    <a:lnTo>
                      <a:pt x="308" y="457"/>
                    </a:lnTo>
                    <a:lnTo>
                      <a:pt x="308" y="452"/>
                    </a:lnTo>
                    <a:lnTo>
                      <a:pt x="308" y="452"/>
                    </a:lnTo>
                    <a:lnTo>
                      <a:pt x="308" y="452"/>
                    </a:lnTo>
                    <a:lnTo>
                      <a:pt x="303" y="448"/>
                    </a:lnTo>
                    <a:lnTo>
                      <a:pt x="303" y="443"/>
                    </a:lnTo>
                    <a:lnTo>
                      <a:pt x="299" y="443"/>
                    </a:lnTo>
                    <a:lnTo>
                      <a:pt x="299" y="439"/>
                    </a:lnTo>
                    <a:lnTo>
                      <a:pt x="299" y="443"/>
                    </a:lnTo>
                    <a:lnTo>
                      <a:pt x="299" y="439"/>
                    </a:lnTo>
                    <a:lnTo>
                      <a:pt x="294" y="439"/>
                    </a:lnTo>
                    <a:lnTo>
                      <a:pt x="290" y="439"/>
                    </a:lnTo>
                    <a:lnTo>
                      <a:pt x="290" y="434"/>
                    </a:lnTo>
                    <a:lnTo>
                      <a:pt x="290" y="434"/>
                    </a:lnTo>
                    <a:lnTo>
                      <a:pt x="290" y="430"/>
                    </a:lnTo>
                    <a:lnTo>
                      <a:pt x="285" y="425"/>
                    </a:lnTo>
                    <a:lnTo>
                      <a:pt x="285" y="425"/>
                    </a:lnTo>
                    <a:lnTo>
                      <a:pt x="290" y="420"/>
                    </a:lnTo>
                    <a:lnTo>
                      <a:pt x="290" y="420"/>
                    </a:lnTo>
                    <a:lnTo>
                      <a:pt x="290" y="416"/>
                    </a:lnTo>
                    <a:lnTo>
                      <a:pt x="290" y="416"/>
                    </a:lnTo>
                    <a:lnTo>
                      <a:pt x="285" y="416"/>
                    </a:lnTo>
                    <a:lnTo>
                      <a:pt x="285" y="416"/>
                    </a:lnTo>
                    <a:lnTo>
                      <a:pt x="285" y="416"/>
                    </a:lnTo>
                    <a:lnTo>
                      <a:pt x="285" y="416"/>
                    </a:lnTo>
                    <a:lnTo>
                      <a:pt x="276" y="416"/>
                    </a:lnTo>
                    <a:lnTo>
                      <a:pt x="267" y="416"/>
                    </a:lnTo>
                    <a:lnTo>
                      <a:pt x="262" y="416"/>
                    </a:lnTo>
                    <a:lnTo>
                      <a:pt x="258" y="416"/>
                    </a:lnTo>
                    <a:lnTo>
                      <a:pt x="258" y="416"/>
                    </a:lnTo>
                    <a:lnTo>
                      <a:pt x="253" y="411"/>
                    </a:lnTo>
                    <a:lnTo>
                      <a:pt x="253" y="407"/>
                    </a:lnTo>
                    <a:lnTo>
                      <a:pt x="253" y="402"/>
                    </a:lnTo>
                    <a:lnTo>
                      <a:pt x="249" y="398"/>
                    </a:lnTo>
                    <a:lnTo>
                      <a:pt x="249" y="393"/>
                    </a:lnTo>
                    <a:lnTo>
                      <a:pt x="244" y="393"/>
                    </a:lnTo>
                    <a:lnTo>
                      <a:pt x="249" y="393"/>
                    </a:lnTo>
                    <a:lnTo>
                      <a:pt x="253" y="393"/>
                    </a:lnTo>
                    <a:lnTo>
                      <a:pt x="249" y="384"/>
                    </a:lnTo>
                    <a:lnTo>
                      <a:pt x="249" y="384"/>
                    </a:lnTo>
                    <a:lnTo>
                      <a:pt x="249" y="380"/>
                    </a:lnTo>
                    <a:lnTo>
                      <a:pt x="249" y="380"/>
                    </a:lnTo>
                    <a:lnTo>
                      <a:pt x="244" y="380"/>
                    </a:lnTo>
                    <a:lnTo>
                      <a:pt x="244" y="375"/>
                    </a:lnTo>
                    <a:lnTo>
                      <a:pt x="244" y="375"/>
                    </a:lnTo>
                    <a:lnTo>
                      <a:pt x="244" y="375"/>
                    </a:lnTo>
                    <a:lnTo>
                      <a:pt x="249" y="375"/>
                    </a:lnTo>
                    <a:lnTo>
                      <a:pt x="244" y="371"/>
                    </a:lnTo>
                    <a:lnTo>
                      <a:pt x="244" y="371"/>
                    </a:lnTo>
                    <a:lnTo>
                      <a:pt x="244" y="371"/>
                    </a:lnTo>
                    <a:lnTo>
                      <a:pt x="244" y="371"/>
                    </a:lnTo>
                    <a:lnTo>
                      <a:pt x="240" y="366"/>
                    </a:lnTo>
                    <a:lnTo>
                      <a:pt x="235" y="366"/>
                    </a:lnTo>
                    <a:lnTo>
                      <a:pt x="235" y="362"/>
                    </a:lnTo>
                    <a:lnTo>
                      <a:pt x="235" y="362"/>
                    </a:lnTo>
                    <a:lnTo>
                      <a:pt x="226" y="366"/>
                    </a:lnTo>
                    <a:lnTo>
                      <a:pt x="226" y="366"/>
                    </a:lnTo>
                    <a:lnTo>
                      <a:pt x="226" y="366"/>
                    </a:lnTo>
                    <a:lnTo>
                      <a:pt x="222" y="366"/>
                    </a:lnTo>
                    <a:lnTo>
                      <a:pt x="222" y="362"/>
                    </a:lnTo>
                    <a:lnTo>
                      <a:pt x="217" y="362"/>
                    </a:lnTo>
                    <a:lnTo>
                      <a:pt x="217" y="357"/>
                    </a:lnTo>
                    <a:lnTo>
                      <a:pt x="217" y="357"/>
                    </a:lnTo>
                    <a:lnTo>
                      <a:pt x="213" y="357"/>
                    </a:lnTo>
                    <a:lnTo>
                      <a:pt x="213" y="357"/>
                    </a:lnTo>
                    <a:lnTo>
                      <a:pt x="213" y="357"/>
                    </a:lnTo>
                    <a:lnTo>
                      <a:pt x="208" y="357"/>
                    </a:lnTo>
                    <a:lnTo>
                      <a:pt x="204" y="353"/>
                    </a:lnTo>
                    <a:lnTo>
                      <a:pt x="204" y="353"/>
                    </a:lnTo>
                    <a:lnTo>
                      <a:pt x="204" y="353"/>
                    </a:lnTo>
                    <a:lnTo>
                      <a:pt x="199" y="353"/>
                    </a:lnTo>
                    <a:lnTo>
                      <a:pt x="199" y="353"/>
                    </a:lnTo>
                    <a:lnTo>
                      <a:pt x="199" y="348"/>
                    </a:lnTo>
                    <a:lnTo>
                      <a:pt x="199" y="348"/>
                    </a:lnTo>
                    <a:lnTo>
                      <a:pt x="199" y="348"/>
                    </a:lnTo>
                    <a:lnTo>
                      <a:pt x="195" y="348"/>
                    </a:lnTo>
                    <a:lnTo>
                      <a:pt x="195" y="348"/>
                    </a:lnTo>
                    <a:lnTo>
                      <a:pt x="195" y="348"/>
                    </a:lnTo>
                    <a:lnTo>
                      <a:pt x="190" y="348"/>
                    </a:lnTo>
                    <a:lnTo>
                      <a:pt x="190" y="348"/>
                    </a:lnTo>
                    <a:lnTo>
                      <a:pt x="190" y="344"/>
                    </a:lnTo>
                    <a:lnTo>
                      <a:pt x="186" y="344"/>
                    </a:lnTo>
                    <a:lnTo>
                      <a:pt x="186" y="344"/>
                    </a:lnTo>
                    <a:lnTo>
                      <a:pt x="181" y="344"/>
                    </a:lnTo>
                    <a:lnTo>
                      <a:pt x="181" y="344"/>
                    </a:lnTo>
                    <a:lnTo>
                      <a:pt x="177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72" y="339"/>
                    </a:lnTo>
                    <a:lnTo>
                      <a:pt x="172" y="339"/>
                    </a:lnTo>
                    <a:lnTo>
                      <a:pt x="168" y="339"/>
                    </a:lnTo>
                    <a:lnTo>
                      <a:pt x="168" y="335"/>
                    </a:lnTo>
                    <a:lnTo>
                      <a:pt x="168" y="335"/>
                    </a:lnTo>
                    <a:lnTo>
                      <a:pt x="163" y="335"/>
                    </a:lnTo>
                    <a:lnTo>
                      <a:pt x="163" y="335"/>
                    </a:lnTo>
                    <a:lnTo>
                      <a:pt x="163" y="335"/>
                    </a:lnTo>
                    <a:lnTo>
                      <a:pt x="163" y="335"/>
                    </a:lnTo>
                    <a:lnTo>
                      <a:pt x="163" y="335"/>
                    </a:lnTo>
                    <a:lnTo>
                      <a:pt x="163" y="330"/>
                    </a:lnTo>
                    <a:lnTo>
                      <a:pt x="159" y="330"/>
                    </a:lnTo>
                    <a:lnTo>
                      <a:pt x="159" y="330"/>
                    </a:lnTo>
                    <a:lnTo>
                      <a:pt x="159" y="330"/>
                    </a:lnTo>
                    <a:lnTo>
                      <a:pt x="159" y="330"/>
                    </a:lnTo>
                    <a:lnTo>
                      <a:pt x="159" y="330"/>
                    </a:lnTo>
                    <a:lnTo>
                      <a:pt x="159" y="330"/>
                    </a:lnTo>
                    <a:lnTo>
                      <a:pt x="159" y="326"/>
                    </a:lnTo>
                    <a:lnTo>
                      <a:pt x="159" y="326"/>
                    </a:lnTo>
                    <a:lnTo>
                      <a:pt x="159" y="326"/>
                    </a:lnTo>
                    <a:lnTo>
                      <a:pt x="154" y="326"/>
                    </a:lnTo>
                    <a:lnTo>
                      <a:pt x="154" y="321"/>
                    </a:lnTo>
                    <a:lnTo>
                      <a:pt x="154" y="321"/>
                    </a:lnTo>
                    <a:lnTo>
                      <a:pt x="154" y="321"/>
                    </a:lnTo>
                    <a:lnTo>
                      <a:pt x="154" y="321"/>
                    </a:lnTo>
                    <a:lnTo>
                      <a:pt x="154" y="316"/>
                    </a:lnTo>
                    <a:lnTo>
                      <a:pt x="154" y="316"/>
                    </a:lnTo>
                    <a:lnTo>
                      <a:pt x="154" y="316"/>
                    </a:lnTo>
                    <a:lnTo>
                      <a:pt x="154" y="312"/>
                    </a:lnTo>
                    <a:lnTo>
                      <a:pt x="154" y="307"/>
                    </a:lnTo>
                    <a:lnTo>
                      <a:pt x="154" y="307"/>
                    </a:lnTo>
                    <a:lnTo>
                      <a:pt x="154" y="307"/>
                    </a:lnTo>
                    <a:lnTo>
                      <a:pt x="154" y="303"/>
                    </a:lnTo>
                    <a:lnTo>
                      <a:pt x="154" y="303"/>
                    </a:lnTo>
                    <a:lnTo>
                      <a:pt x="154" y="298"/>
                    </a:lnTo>
                    <a:lnTo>
                      <a:pt x="154" y="298"/>
                    </a:lnTo>
                    <a:lnTo>
                      <a:pt x="154" y="294"/>
                    </a:lnTo>
                    <a:lnTo>
                      <a:pt x="154" y="294"/>
                    </a:lnTo>
                    <a:lnTo>
                      <a:pt x="154" y="294"/>
                    </a:lnTo>
                    <a:lnTo>
                      <a:pt x="154" y="289"/>
                    </a:lnTo>
                    <a:lnTo>
                      <a:pt x="150" y="289"/>
                    </a:lnTo>
                    <a:lnTo>
                      <a:pt x="150" y="294"/>
                    </a:lnTo>
                    <a:lnTo>
                      <a:pt x="150" y="294"/>
                    </a:lnTo>
                    <a:lnTo>
                      <a:pt x="150" y="294"/>
                    </a:lnTo>
                    <a:lnTo>
                      <a:pt x="145" y="294"/>
                    </a:lnTo>
                    <a:lnTo>
                      <a:pt x="145" y="294"/>
                    </a:lnTo>
                    <a:lnTo>
                      <a:pt x="136" y="294"/>
                    </a:lnTo>
                    <a:lnTo>
                      <a:pt x="136" y="294"/>
                    </a:lnTo>
                    <a:lnTo>
                      <a:pt x="131" y="294"/>
                    </a:lnTo>
                    <a:lnTo>
                      <a:pt x="131" y="294"/>
                    </a:lnTo>
                    <a:lnTo>
                      <a:pt x="131" y="298"/>
                    </a:lnTo>
                    <a:lnTo>
                      <a:pt x="122" y="303"/>
                    </a:lnTo>
                    <a:lnTo>
                      <a:pt x="122" y="303"/>
                    </a:lnTo>
                    <a:lnTo>
                      <a:pt x="122" y="303"/>
                    </a:lnTo>
                    <a:lnTo>
                      <a:pt x="118" y="303"/>
                    </a:lnTo>
                    <a:lnTo>
                      <a:pt x="118" y="303"/>
                    </a:lnTo>
                    <a:lnTo>
                      <a:pt x="113" y="307"/>
                    </a:lnTo>
                    <a:lnTo>
                      <a:pt x="113" y="307"/>
                    </a:lnTo>
                    <a:lnTo>
                      <a:pt x="113" y="312"/>
                    </a:lnTo>
                    <a:lnTo>
                      <a:pt x="113" y="312"/>
                    </a:lnTo>
                    <a:lnTo>
                      <a:pt x="113" y="312"/>
                    </a:lnTo>
                    <a:lnTo>
                      <a:pt x="109" y="312"/>
                    </a:lnTo>
                    <a:lnTo>
                      <a:pt x="109" y="312"/>
                    </a:lnTo>
                    <a:lnTo>
                      <a:pt x="104" y="312"/>
                    </a:lnTo>
                    <a:lnTo>
                      <a:pt x="104" y="316"/>
                    </a:lnTo>
                    <a:lnTo>
                      <a:pt x="104" y="316"/>
                    </a:lnTo>
                    <a:lnTo>
                      <a:pt x="104" y="316"/>
                    </a:lnTo>
                    <a:lnTo>
                      <a:pt x="100" y="316"/>
                    </a:lnTo>
                    <a:lnTo>
                      <a:pt x="100" y="321"/>
                    </a:lnTo>
                    <a:lnTo>
                      <a:pt x="100" y="321"/>
                    </a:lnTo>
                    <a:lnTo>
                      <a:pt x="95" y="321"/>
                    </a:lnTo>
                    <a:lnTo>
                      <a:pt x="95" y="321"/>
                    </a:lnTo>
                    <a:lnTo>
                      <a:pt x="95" y="316"/>
                    </a:lnTo>
                    <a:lnTo>
                      <a:pt x="95" y="316"/>
                    </a:lnTo>
                    <a:lnTo>
                      <a:pt x="91" y="316"/>
                    </a:lnTo>
                    <a:lnTo>
                      <a:pt x="86" y="316"/>
                    </a:lnTo>
                    <a:lnTo>
                      <a:pt x="82" y="316"/>
                    </a:lnTo>
                    <a:lnTo>
                      <a:pt x="82" y="316"/>
                    </a:lnTo>
                    <a:lnTo>
                      <a:pt x="82" y="316"/>
                    </a:lnTo>
                    <a:lnTo>
                      <a:pt x="77" y="316"/>
                    </a:lnTo>
                    <a:lnTo>
                      <a:pt x="77" y="316"/>
                    </a:lnTo>
                    <a:lnTo>
                      <a:pt x="73" y="316"/>
                    </a:lnTo>
                    <a:lnTo>
                      <a:pt x="73" y="316"/>
                    </a:lnTo>
                    <a:lnTo>
                      <a:pt x="68" y="316"/>
                    </a:lnTo>
                    <a:lnTo>
                      <a:pt x="68" y="321"/>
                    </a:lnTo>
                    <a:lnTo>
                      <a:pt x="68" y="316"/>
                    </a:lnTo>
                    <a:lnTo>
                      <a:pt x="68" y="316"/>
                    </a:lnTo>
                    <a:lnTo>
                      <a:pt x="64" y="316"/>
                    </a:lnTo>
                    <a:lnTo>
                      <a:pt x="64" y="316"/>
                    </a:lnTo>
                    <a:lnTo>
                      <a:pt x="64" y="316"/>
                    </a:lnTo>
                    <a:lnTo>
                      <a:pt x="64" y="316"/>
                    </a:lnTo>
                    <a:lnTo>
                      <a:pt x="64" y="307"/>
                    </a:lnTo>
                    <a:lnTo>
                      <a:pt x="64" y="303"/>
                    </a:lnTo>
                    <a:lnTo>
                      <a:pt x="64" y="303"/>
                    </a:lnTo>
                    <a:lnTo>
                      <a:pt x="64" y="298"/>
                    </a:lnTo>
                    <a:lnTo>
                      <a:pt x="59" y="294"/>
                    </a:lnTo>
                    <a:lnTo>
                      <a:pt x="64" y="294"/>
                    </a:lnTo>
                    <a:lnTo>
                      <a:pt x="64" y="294"/>
                    </a:lnTo>
                    <a:lnTo>
                      <a:pt x="64" y="289"/>
                    </a:lnTo>
                    <a:lnTo>
                      <a:pt x="64" y="289"/>
                    </a:lnTo>
                    <a:lnTo>
                      <a:pt x="64" y="289"/>
                    </a:lnTo>
                    <a:lnTo>
                      <a:pt x="64" y="285"/>
                    </a:lnTo>
                    <a:lnTo>
                      <a:pt x="59" y="289"/>
                    </a:lnTo>
                    <a:lnTo>
                      <a:pt x="59" y="289"/>
                    </a:lnTo>
                    <a:lnTo>
                      <a:pt x="59" y="289"/>
                    </a:lnTo>
                    <a:lnTo>
                      <a:pt x="59" y="289"/>
                    </a:lnTo>
                    <a:lnTo>
                      <a:pt x="59" y="289"/>
                    </a:lnTo>
                    <a:lnTo>
                      <a:pt x="55" y="289"/>
                    </a:lnTo>
                    <a:lnTo>
                      <a:pt x="55" y="294"/>
                    </a:lnTo>
                    <a:lnTo>
                      <a:pt x="55" y="294"/>
                    </a:lnTo>
                    <a:lnTo>
                      <a:pt x="55" y="294"/>
                    </a:lnTo>
                    <a:lnTo>
                      <a:pt x="50" y="298"/>
                    </a:lnTo>
                    <a:lnTo>
                      <a:pt x="50" y="298"/>
                    </a:lnTo>
                    <a:lnTo>
                      <a:pt x="46" y="298"/>
                    </a:lnTo>
                    <a:lnTo>
                      <a:pt x="41" y="298"/>
                    </a:lnTo>
                    <a:lnTo>
                      <a:pt x="37" y="298"/>
                    </a:lnTo>
                    <a:lnTo>
                      <a:pt x="37" y="298"/>
                    </a:lnTo>
                    <a:lnTo>
                      <a:pt x="37" y="298"/>
                    </a:lnTo>
                    <a:lnTo>
                      <a:pt x="37" y="294"/>
                    </a:lnTo>
                    <a:lnTo>
                      <a:pt x="32" y="294"/>
                    </a:lnTo>
                    <a:lnTo>
                      <a:pt x="32" y="294"/>
                    </a:lnTo>
                    <a:lnTo>
                      <a:pt x="32" y="289"/>
                    </a:lnTo>
                    <a:lnTo>
                      <a:pt x="32" y="289"/>
                    </a:lnTo>
                    <a:lnTo>
                      <a:pt x="32" y="289"/>
                    </a:lnTo>
                    <a:lnTo>
                      <a:pt x="28" y="289"/>
                    </a:lnTo>
                    <a:lnTo>
                      <a:pt x="28" y="289"/>
                    </a:lnTo>
                    <a:lnTo>
                      <a:pt x="23" y="285"/>
                    </a:lnTo>
                    <a:lnTo>
                      <a:pt x="19" y="285"/>
                    </a:lnTo>
                    <a:lnTo>
                      <a:pt x="14" y="285"/>
                    </a:lnTo>
                    <a:lnTo>
                      <a:pt x="19" y="285"/>
                    </a:lnTo>
                    <a:lnTo>
                      <a:pt x="19" y="280"/>
                    </a:lnTo>
                    <a:lnTo>
                      <a:pt x="19" y="280"/>
                    </a:lnTo>
                    <a:lnTo>
                      <a:pt x="19" y="276"/>
                    </a:lnTo>
                    <a:lnTo>
                      <a:pt x="14" y="276"/>
                    </a:lnTo>
                    <a:lnTo>
                      <a:pt x="14" y="271"/>
                    </a:lnTo>
                    <a:lnTo>
                      <a:pt x="14" y="271"/>
                    </a:lnTo>
                    <a:lnTo>
                      <a:pt x="14" y="271"/>
                    </a:lnTo>
                    <a:lnTo>
                      <a:pt x="14" y="271"/>
                    </a:lnTo>
                    <a:lnTo>
                      <a:pt x="9" y="267"/>
                    </a:lnTo>
                    <a:lnTo>
                      <a:pt x="9" y="267"/>
                    </a:lnTo>
                    <a:lnTo>
                      <a:pt x="9" y="267"/>
                    </a:lnTo>
                    <a:lnTo>
                      <a:pt x="9" y="267"/>
                    </a:lnTo>
                    <a:lnTo>
                      <a:pt x="9" y="267"/>
                    </a:lnTo>
                    <a:lnTo>
                      <a:pt x="9" y="267"/>
                    </a:lnTo>
                    <a:lnTo>
                      <a:pt x="9" y="262"/>
                    </a:lnTo>
                    <a:lnTo>
                      <a:pt x="5" y="262"/>
                    </a:lnTo>
                    <a:lnTo>
                      <a:pt x="5" y="262"/>
                    </a:lnTo>
                    <a:lnTo>
                      <a:pt x="5" y="262"/>
                    </a:lnTo>
                    <a:lnTo>
                      <a:pt x="5" y="258"/>
                    </a:lnTo>
                    <a:lnTo>
                      <a:pt x="5" y="258"/>
                    </a:lnTo>
                    <a:lnTo>
                      <a:pt x="5" y="258"/>
                    </a:lnTo>
                    <a:lnTo>
                      <a:pt x="5" y="258"/>
                    </a:lnTo>
                    <a:lnTo>
                      <a:pt x="5" y="258"/>
                    </a:lnTo>
                    <a:lnTo>
                      <a:pt x="5" y="258"/>
                    </a:lnTo>
                    <a:lnTo>
                      <a:pt x="5" y="253"/>
                    </a:lnTo>
                    <a:lnTo>
                      <a:pt x="5" y="253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44"/>
                    </a:lnTo>
                    <a:lnTo>
                      <a:pt x="5" y="244"/>
                    </a:lnTo>
                    <a:lnTo>
                      <a:pt x="5" y="244"/>
                    </a:lnTo>
                    <a:lnTo>
                      <a:pt x="5" y="244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0"/>
                    </a:lnTo>
                    <a:lnTo>
                      <a:pt x="0" y="240"/>
                    </a:lnTo>
                    <a:lnTo>
                      <a:pt x="0" y="240"/>
                    </a:lnTo>
                    <a:lnTo>
                      <a:pt x="5" y="235"/>
                    </a:lnTo>
                    <a:lnTo>
                      <a:pt x="5" y="235"/>
                    </a:lnTo>
                    <a:lnTo>
                      <a:pt x="9" y="231"/>
                    </a:lnTo>
                    <a:lnTo>
                      <a:pt x="9" y="231"/>
                    </a:lnTo>
                    <a:lnTo>
                      <a:pt x="14" y="231"/>
                    </a:lnTo>
                    <a:lnTo>
                      <a:pt x="14" y="231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9" y="226"/>
                    </a:lnTo>
                    <a:lnTo>
                      <a:pt x="9" y="222"/>
                    </a:lnTo>
                    <a:lnTo>
                      <a:pt x="9" y="222"/>
                    </a:lnTo>
                    <a:lnTo>
                      <a:pt x="9" y="222"/>
                    </a:lnTo>
                    <a:lnTo>
                      <a:pt x="9" y="217"/>
                    </a:lnTo>
                    <a:lnTo>
                      <a:pt x="14" y="217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14" y="208"/>
                    </a:lnTo>
                    <a:lnTo>
                      <a:pt x="14" y="208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9" y="203"/>
                    </a:lnTo>
                    <a:lnTo>
                      <a:pt x="19" y="203"/>
                    </a:lnTo>
                    <a:lnTo>
                      <a:pt x="19" y="199"/>
                    </a:lnTo>
                    <a:lnTo>
                      <a:pt x="23" y="199"/>
                    </a:lnTo>
                    <a:lnTo>
                      <a:pt x="23" y="194"/>
                    </a:lnTo>
                    <a:lnTo>
                      <a:pt x="28" y="194"/>
                    </a:lnTo>
                    <a:lnTo>
                      <a:pt x="28" y="194"/>
                    </a:lnTo>
                    <a:lnTo>
                      <a:pt x="32" y="190"/>
                    </a:lnTo>
                    <a:lnTo>
                      <a:pt x="32" y="190"/>
                    </a:lnTo>
                    <a:lnTo>
                      <a:pt x="32" y="190"/>
                    </a:lnTo>
                    <a:lnTo>
                      <a:pt x="37" y="190"/>
                    </a:lnTo>
                    <a:lnTo>
                      <a:pt x="37" y="190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46" y="190"/>
                    </a:lnTo>
                    <a:lnTo>
                      <a:pt x="46" y="190"/>
                    </a:lnTo>
                    <a:lnTo>
                      <a:pt x="50" y="185"/>
                    </a:lnTo>
                    <a:lnTo>
                      <a:pt x="50" y="185"/>
                    </a:lnTo>
                    <a:lnTo>
                      <a:pt x="50" y="185"/>
                    </a:lnTo>
                    <a:lnTo>
                      <a:pt x="50" y="185"/>
                    </a:lnTo>
                    <a:lnTo>
                      <a:pt x="50" y="185"/>
                    </a:lnTo>
                    <a:lnTo>
                      <a:pt x="55" y="185"/>
                    </a:lnTo>
                    <a:lnTo>
                      <a:pt x="55" y="185"/>
                    </a:lnTo>
                    <a:lnTo>
                      <a:pt x="59" y="185"/>
                    </a:lnTo>
                    <a:lnTo>
                      <a:pt x="59" y="185"/>
                    </a:lnTo>
                    <a:lnTo>
                      <a:pt x="59" y="185"/>
                    </a:lnTo>
                    <a:lnTo>
                      <a:pt x="59" y="185"/>
                    </a:lnTo>
                    <a:lnTo>
                      <a:pt x="64" y="185"/>
                    </a:lnTo>
                    <a:lnTo>
                      <a:pt x="64" y="185"/>
                    </a:lnTo>
                    <a:lnTo>
                      <a:pt x="64" y="185"/>
                    </a:lnTo>
                    <a:lnTo>
                      <a:pt x="64" y="185"/>
                    </a:lnTo>
                    <a:lnTo>
                      <a:pt x="64" y="185"/>
                    </a:lnTo>
                    <a:lnTo>
                      <a:pt x="64" y="185"/>
                    </a:lnTo>
                    <a:lnTo>
                      <a:pt x="64" y="185"/>
                    </a:lnTo>
                    <a:lnTo>
                      <a:pt x="68" y="181"/>
                    </a:lnTo>
                    <a:lnTo>
                      <a:pt x="68" y="172"/>
                    </a:lnTo>
                    <a:lnTo>
                      <a:pt x="68" y="167"/>
                    </a:lnTo>
                    <a:lnTo>
                      <a:pt x="68" y="163"/>
                    </a:lnTo>
                    <a:lnTo>
                      <a:pt x="68" y="154"/>
                    </a:lnTo>
                    <a:lnTo>
                      <a:pt x="73" y="149"/>
                    </a:lnTo>
                    <a:lnTo>
                      <a:pt x="73" y="140"/>
                    </a:lnTo>
                    <a:lnTo>
                      <a:pt x="73" y="136"/>
                    </a:lnTo>
                    <a:lnTo>
                      <a:pt x="73" y="136"/>
                    </a:lnTo>
                    <a:lnTo>
                      <a:pt x="73" y="131"/>
                    </a:lnTo>
                    <a:lnTo>
                      <a:pt x="73" y="127"/>
                    </a:lnTo>
                    <a:lnTo>
                      <a:pt x="73" y="127"/>
                    </a:lnTo>
                    <a:lnTo>
                      <a:pt x="73" y="127"/>
                    </a:lnTo>
                    <a:lnTo>
                      <a:pt x="73" y="122"/>
                    </a:lnTo>
                    <a:lnTo>
                      <a:pt x="73" y="122"/>
                    </a:lnTo>
                    <a:lnTo>
                      <a:pt x="73" y="122"/>
                    </a:lnTo>
                    <a:lnTo>
                      <a:pt x="73" y="122"/>
                    </a:lnTo>
                    <a:lnTo>
                      <a:pt x="73" y="122"/>
                    </a:lnTo>
                    <a:lnTo>
                      <a:pt x="73" y="122"/>
                    </a:lnTo>
                    <a:lnTo>
                      <a:pt x="73" y="122"/>
                    </a:lnTo>
                    <a:lnTo>
                      <a:pt x="73" y="118"/>
                    </a:lnTo>
                    <a:lnTo>
                      <a:pt x="73" y="118"/>
                    </a:lnTo>
                    <a:lnTo>
                      <a:pt x="73" y="118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8" y="113"/>
                    </a:lnTo>
                    <a:lnTo>
                      <a:pt x="68" y="113"/>
                    </a:lnTo>
                    <a:lnTo>
                      <a:pt x="68" y="113"/>
                    </a:lnTo>
                    <a:lnTo>
                      <a:pt x="68" y="113"/>
                    </a:lnTo>
                    <a:lnTo>
                      <a:pt x="68" y="113"/>
                    </a:lnTo>
                    <a:lnTo>
                      <a:pt x="68" y="113"/>
                    </a:lnTo>
                    <a:lnTo>
                      <a:pt x="68" y="113"/>
                    </a:lnTo>
                    <a:lnTo>
                      <a:pt x="68" y="108"/>
                    </a:lnTo>
                    <a:lnTo>
                      <a:pt x="64" y="108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64" y="95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8" y="90"/>
                    </a:lnTo>
                    <a:lnTo>
                      <a:pt x="68" y="90"/>
                    </a:lnTo>
                    <a:lnTo>
                      <a:pt x="68" y="90"/>
                    </a:lnTo>
                    <a:lnTo>
                      <a:pt x="68" y="90"/>
                    </a:lnTo>
                    <a:lnTo>
                      <a:pt x="68" y="90"/>
                    </a:lnTo>
                    <a:lnTo>
                      <a:pt x="68" y="90"/>
                    </a:lnTo>
                    <a:lnTo>
                      <a:pt x="73" y="90"/>
                    </a:lnTo>
                    <a:lnTo>
                      <a:pt x="73" y="86"/>
                    </a:lnTo>
                    <a:lnTo>
                      <a:pt x="73" y="86"/>
                    </a:lnTo>
                    <a:lnTo>
                      <a:pt x="73" y="90"/>
                    </a:lnTo>
                    <a:lnTo>
                      <a:pt x="73" y="90"/>
                    </a:lnTo>
                    <a:lnTo>
                      <a:pt x="73" y="90"/>
                    </a:lnTo>
                    <a:lnTo>
                      <a:pt x="77" y="90"/>
                    </a:lnTo>
                    <a:lnTo>
                      <a:pt x="77" y="90"/>
                    </a:lnTo>
                    <a:lnTo>
                      <a:pt x="77" y="90"/>
                    </a:lnTo>
                    <a:lnTo>
                      <a:pt x="77" y="90"/>
                    </a:lnTo>
                    <a:lnTo>
                      <a:pt x="77" y="90"/>
                    </a:lnTo>
                    <a:lnTo>
                      <a:pt x="77" y="90"/>
                    </a:lnTo>
                    <a:lnTo>
                      <a:pt x="77" y="90"/>
                    </a:lnTo>
                    <a:lnTo>
                      <a:pt x="77" y="90"/>
                    </a:lnTo>
                    <a:lnTo>
                      <a:pt x="77" y="90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1"/>
                    </a:lnTo>
                    <a:lnTo>
                      <a:pt x="77" y="81"/>
                    </a:lnTo>
                    <a:lnTo>
                      <a:pt x="77" y="81"/>
                    </a:lnTo>
                    <a:lnTo>
                      <a:pt x="73" y="81"/>
                    </a:lnTo>
                    <a:lnTo>
                      <a:pt x="73" y="81"/>
                    </a:lnTo>
                    <a:lnTo>
                      <a:pt x="73" y="81"/>
                    </a:lnTo>
                    <a:lnTo>
                      <a:pt x="73" y="81"/>
                    </a:lnTo>
                    <a:lnTo>
                      <a:pt x="73" y="81"/>
                    </a:lnTo>
                    <a:lnTo>
                      <a:pt x="73" y="81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77"/>
                    </a:lnTo>
                    <a:lnTo>
                      <a:pt x="68" y="72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7" y="68"/>
                    </a:lnTo>
                    <a:lnTo>
                      <a:pt x="77" y="68"/>
                    </a:lnTo>
                    <a:lnTo>
                      <a:pt x="82" y="68"/>
                    </a:lnTo>
                    <a:lnTo>
                      <a:pt x="86" y="68"/>
                    </a:lnTo>
                    <a:lnTo>
                      <a:pt x="91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09" y="63"/>
                    </a:lnTo>
                    <a:lnTo>
                      <a:pt x="109" y="63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113" y="77"/>
                    </a:lnTo>
                    <a:lnTo>
                      <a:pt x="113" y="77"/>
                    </a:lnTo>
                    <a:lnTo>
                      <a:pt x="113" y="77"/>
                    </a:lnTo>
                    <a:lnTo>
                      <a:pt x="118" y="77"/>
                    </a:lnTo>
                    <a:lnTo>
                      <a:pt x="122" y="81"/>
                    </a:lnTo>
                    <a:lnTo>
                      <a:pt x="127" y="86"/>
                    </a:lnTo>
                    <a:lnTo>
                      <a:pt x="127" y="86"/>
                    </a:lnTo>
                    <a:lnTo>
                      <a:pt x="127" y="86"/>
                    </a:lnTo>
                    <a:lnTo>
                      <a:pt x="131" y="86"/>
                    </a:lnTo>
                    <a:lnTo>
                      <a:pt x="131" y="86"/>
                    </a:lnTo>
                    <a:lnTo>
                      <a:pt x="131" y="86"/>
                    </a:lnTo>
                    <a:lnTo>
                      <a:pt x="136" y="86"/>
                    </a:lnTo>
                    <a:lnTo>
                      <a:pt x="136" y="81"/>
                    </a:lnTo>
                    <a:lnTo>
                      <a:pt x="136" y="81"/>
                    </a:lnTo>
                    <a:lnTo>
                      <a:pt x="141" y="81"/>
                    </a:lnTo>
                    <a:lnTo>
                      <a:pt x="141" y="81"/>
                    </a:lnTo>
                    <a:lnTo>
                      <a:pt x="141" y="86"/>
                    </a:lnTo>
                    <a:lnTo>
                      <a:pt x="141" y="86"/>
                    </a:lnTo>
                    <a:lnTo>
                      <a:pt x="141" y="86"/>
                    </a:lnTo>
                    <a:lnTo>
                      <a:pt x="141" y="90"/>
                    </a:lnTo>
                    <a:lnTo>
                      <a:pt x="141" y="90"/>
                    </a:lnTo>
                    <a:lnTo>
                      <a:pt x="145" y="86"/>
                    </a:lnTo>
                    <a:lnTo>
                      <a:pt x="145" y="86"/>
                    </a:lnTo>
                    <a:lnTo>
                      <a:pt x="145" y="86"/>
                    </a:lnTo>
                    <a:lnTo>
                      <a:pt x="150" y="81"/>
                    </a:lnTo>
                    <a:lnTo>
                      <a:pt x="150" y="81"/>
                    </a:lnTo>
                    <a:lnTo>
                      <a:pt x="150" y="81"/>
                    </a:lnTo>
                    <a:lnTo>
                      <a:pt x="154" y="77"/>
                    </a:lnTo>
                    <a:lnTo>
                      <a:pt x="154" y="77"/>
                    </a:lnTo>
                    <a:lnTo>
                      <a:pt x="154" y="77"/>
                    </a:lnTo>
                    <a:lnTo>
                      <a:pt x="159" y="77"/>
                    </a:lnTo>
                    <a:lnTo>
                      <a:pt x="159" y="77"/>
                    </a:lnTo>
                    <a:lnTo>
                      <a:pt x="159" y="72"/>
                    </a:lnTo>
                    <a:lnTo>
                      <a:pt x="159" y="72"/>
                    </a:lnTo>
                    <a:lnTo>
                      <a:pt x="163" y="72"/>
                    </a:lnTo>
                    <a:lnTo>
                      <a:pt x="163" y="72"/>
                    </a:lnTo>
                    <a:lnTo>
                      <a:pt x="163" y="72"/>
                    </a:lnTo>
                    <a:lnTo>
                      <a:pt x="168" y="72"/>
                    </a:lnTo>
                    <a:lnTo>
                      <a:pt x="168" y="68"/>
                    </a:lnTo>
                    <a:lnTo>
                      <a:pt x="168" y="63"/>
                    </a:lnTo>
                    <a:lnTo>
                      <a:pt x="168" y="63"/>
                    </a:lnTo>
                    <a:lnTo>
                      <a:pt x="168" y="63"/>
                    </a:lnTo>
                    <a:lnTo>
                      <a:pt x="168" y="63"/>
                    </a:lnTo>
                    <a:lnTo>
                      <a:pt x="172" y="63"/>
                    </a:lnTo>
                    <a:lnTo>
                      <a:pt x="172" y="63"/>
                    </a:lnTo>
                    <a:lnTo>
                      <a:pt x="177" y="59"/>
                    </a:lnTo>
                    <a:lnTo>
                      <a:pt x="177" y="59"/>
                    </a:lnTo>
                    <a:lnTo>
                      <a:pt x="177" y="59"/>
                    </a:lnTo>
                    <a:lnTo>
                      <a:pt x="181" y="59"/>
                    </a:lnTo>
                    <a:lnTo>
                      <a:pt x="181" y="54"/>
                    </a:lnTo>
                    <a:lnTo>
                      <a:pt x="181" y="54"/>
                    </a:lnTo>
                    <a:lnTo>
                      <a:pt x="177" y="54"/>
                    </a:lnTo>
                    <a:lnTo>
                      <a:pt x="172" y="54"/>
                    </a:lnTo>
                    <a:lnTo>
                      <a:pt x="172" y="54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68" y="45"/>
                    </a:lnTo>
                    <a:lnTo>
                      <a:pt x="168" y="45"/>
                    </a:lnTo>
                    <a:lnTo>
                      <a:pt x="163" y="41"/>
                    </a:lnTo>
                    <a:lnTo>
                      <a:pt x="163" y="36"/>
                    </a:lnTo>
                    <a:lnTo>
                      <a:pt x="163" y="36"/>
                    </a:lnTo>
                    <a:lnTo>
                      <a:pt x="168" y="32"/>
                    </a:lnTo>
                    <a:lnTo>
                      <a:pt x="163" y="32"/>
                    </a:lnTo>
                    <a:lnTo>
                      <a:pt x="159" y="27"/>
                    </a:lnTo>
                    <a:lnTo>
                      <a:pt x="159" y="23"/>
                    </a:lnTo>
                    <a:lnTo>
                      <a:pt x="159" y="23"/>
                    </a:lnTo>
                    <a:lnTo>
                      <a:pt x="154" y="18"/>
                    </a:lnTo>
                    <a:lnTo>
                      <a:pt x="154" y="18"/>
                    </a:lnTo>
                    <a:lnTo>
                      <a:pt x="159" y="18"/>
                    </a:lnTo>
                    <a:lnTo>
                      <a:pt x="159" y="18"/>
                    </a:lnTo>
                    <a:lnTo>
                      <a:pt x="159" y="23"/>
                    </a:lnTo>
                    <a:lnTo>
                      <a:pt x="159" y="23"/>
                    </a:lnTo>
                    <a:lnTo>
                      <a:pt x="159" y="23"/>
                    </a:lnTo>
                    <a:lnTo>
                      <a:pt x="163" y="23"/>
                    </a:lnTo>
                    <a:lnTo>
                      <a:pt x="168" y="23"/>
                    </a:lnTo>
                    <a:lnTo>
                      <a:pt x="168" y="23"/>
                    </a:lnTo>
                    <a:lnTo>
                      <a:pt x="168" y="23"/>
                    </a:lnTo>
                    <a:lnTo>
                      <a:pt x="168" y="23"/>
                    </a:lnTo>
                    <a:lnTo>
                      <a:pt x="168" y="27"/>
                    </a:lnTo>
                    <a:lnTo>
                      <a:pt x="172" y="27"/>
                    </a:lnTo>
                    <a:lnTo>
                      <a:pt x="172" y="27"/>
                    </a:lnTo>
                    <a:lnTo>
                      <a:pt x="177" y="27"/>
                    </a:lnTo>
                    <a:lnTo>
                      <a:pt x="177" y="27"/>
                    </a:lnTo>
                    <a:lnTo>
                      <a:pt x="177" y="27"/>
                    </a:lnTo>
                    <a:lnTo>
                      <a:pt x="181" y="27"/>
                    </a:lnTo>
                    <a:lnTo>
                      <a:pt x="181" y="27"/>
                    </a:lnTo>
                    <a:lnTo>
                      <a:pt x="181" y="27"/>
                    </a:lnTo>
                    <a:lnTo>
                      <a:pt x="186" y="27"/>
                    </a:lnTo>
                    <a:lnTo>
                      <a:pt x="186" y="32"/>
                    </a:lnTo>
                    <a:lnTo>
                      <a:pt x="186" y="32"/>
                    </a:lnTo>
                    <a:lnTo>
                      <a:pt x="190" y="32"/>
                    </a:lnTo>
                    <a:lnTo>
                      <a:pt x="190" y="32"/>
                    </a:lnTo>
                    <a:lnTo>
                      <a:pt x="190" y="27"/>
                    </a:lnTo>
                    <a:lnTo>
                      <a:pt x="190" y="23"/>
                    </a:lnTo>
                    <a:lnTo>
                      <a:pt x="195" y="23"/>
                    </a:lnTo>
                    <a:lnTo>
                      <a:pt x="195" y="23"/>
                    </a:lnTo>
                    <a:lnTo>
                      <a:pt x="195" y="23"/>
                    </a:lnTo>
                    <a:lnTo>
                      <a:pt x="195" y="23"/>
                    </a:lnTo>
                    <a:lnTo>
                      <a:pt x="199" y="23"/>
                    </a:lnTo>
                    <a:lnTo>
                      <a:pt x="204" y="23"/>
                    </a:lnTo>
                    <a:lnTo>
                      <a:pt x="204" y="23"/>
                    </a:lnTo>
                    <a:lnTo>
                      <a:pt x="208" y="23"/>
                    </a:lnTo>
                    <a:lnTo>
                      <a:pt x="213" y="18"/>
                    </a:lnTo>
                    <a:lnTo>
                      <a:pt x="213" y="18"/>
                    </a:lnTo>
                    <a:lnTo>
                      <a:pt x="217" y="18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22" y="14"/>
                    </a:lnTo>
                    <a:lnTo>
                      <a:pt x="222" y="14"/>
                    </a:lnTo>
                    <a:lnTo>
                      <a:pt x="222" y="14"/>
                    </a:lnTo>
                    <a:lnTo>
                      <a:pt x="222" y="14"/>
                    </a:lnTo>
                    <a:lnTo>
                      <a:pt x="222" y="9"/>
                    </a:lnTo>
                    <a:lnTo>
                      <a:pt x="226" y="9"/>
                    </a:lnTo>
                    <a:lnTo>
                      <a:pt x="226" y="9"/>
                    </a:lnTo>
                    <a:lnTo>
                      <a:pt x="226" y="9"/>
                    </a:lnTo>
                    <a:lnTo>
                      <a:pt x="231" y="9"/>
                    </a:lnTo>
                    <a:lnTo>
                      <a:pt x="231" y="5"/>
                    </a:lnTo>
                    <a:lnTo>
                      <a:pt x="231" y="5"/>
                    </a:lnTo>
                    <a:lnTo>
                      <a:pt x="231" y="5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5" y="0"/>
                    </a:lnTo>
                    <a:lnTo>
                      <a:pt x="235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54" name="Freeform 26">
                <a:extLst>
                  <a:ext uri="{FF2B5EF4-FFF2-40B4-BE49-F238E27FC236}">
                    <a16:creationId xmlns:a16="http://schemas.microsoft.com/office/drawing/2014/main" xmlns="" id="{46492C02-B44F-4CF6-8109-8823F03C5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5976" y="2788051"/>
                <a:ext cx="28507" cy="35990"/>
              </a:xfrm>
              <a:custGeom>
                <a:avLst/>
                <a:gdLst>
                  <a:gd name="T0" fmla="*/ 18 w 18"/>
                  <a:gd name="T1" fmla="*/ 5 h 23"/>
                  <a:gd name="T2" fmla="*/ 18 w 18"/>
                  <a:gd name="T3" fmla="*/ 5 h 23"/>
                  <a:gd name="T4" fmla="*/ 18 w 18"/>
                  <a:gd name="T5" fmla="*/ 5 h 23"/>
                  <a:gd name="T6" fmla="*/ 18 w 18"/>
                  <a:gd name="T7" fmla="*/ 5 h 23"/>
                  <a:gd name="T8" fmla="*/ 13 w 18"/>
                  <a:gd name="T9" fmla="*/ 5 h 23"/>
                  <a:gd name="T10" fmla="*/ 13 w 18"/>
                  <a:gd name="T11" fmla="*/ 5 h 23"/>
                  <a:gd name="T12" fmla="*/ 13 w 18"/>
                  <a:gd name="T13" fmla="*/ 9 h 23"/>
                  <a:gd name="T14" fmla="*/ 13 w 18"/>
                  <a:gd name="T15" fmla="*/ 9 h 23"/>
                  <a:gd name="T16" fmla="*/ 13 w 18"/>
                  <a:gd name="T17" fmla="*/ 14 h 23"/>
                  <a:gd name="T18" fmla="*/ 13 w 18"/>
                  <a:gd name="T19" fmla="*/ 14 h 23"/>
                  <a:gd name="T20" fmla="*/ 18 w 18"/>
                  <a:gd name="T21" fmla="*/ 14 h 23"/>
                  <a:gd name="T22" fmla="*/ 13 w 18"/>
                  <a:gd name="T23" fmla="*/ 14 h 23"/>
                  <a:gd name="T24" fmla="*/ 13 w 18"/>
                  <a:gd name="T25" fmla="*/ 14 h 23"/>
                  <a:gd name="T26" fmla="*/ 13 w 18"/>
                  <a:gd name="T27" fmla="*/ 14 h 23"/>
                  <a:gd name="T28" fmla="*/ 13 w 18"/>
                  <a:gd name="T29" fmla="*/ 18 h 23"/>
                  <a:gd name="T30" fmla="*/ 13 w 18"/>
                  <a:gd name="T31" fmla="*/ 18 h 23"/>
                  <a:gd name="T32" fmla="*/ 13 w 18"/>
                  <a:gd name="T33" fmla="*/ 18 h 23"/>
                  <a:gd name="T34" fmla="*/ 13 w 18"/>
                  <a:gd name="T35" fmla="*/ 23 h 23"/>
                  <a:gd name="T36" fmla="*/ 13 w 18"/>
                  <a:gd name="T37" fmla="*/ 18 h 23"/>
                  <a:gd name="T38" fmla="*/ 9 w 18"/>
                  <a:gd name="T39" fmla="*/ 18 h 23"/>
                  <a:gd name="T40" fmla="*/ 9 w 18"/>
                  <a:gd name="T41" fmla="*/ 18 h 23"/>
                  <a:gd name="T42" fmla="*/ 9 w 18"/>
                  <a:gd name="T43" fmla="*/ 18 h 23"/>
                  <a:gd name="T44" fmla="*/ 9 w 18"/>
                  <a:gd name="T45" fmla="*/ 14 h 23"/>
                  <a:gd name="T46" fmla="*/ 4 w 18"/>
                  <a:gd name="T47" fmla="*/ 14 h 23"/>
                  <a:gd name="T48" fmla="*/ 4 w 18"/>
                  <a:gd name="T49" fmla="*/ 14 h 23"/>
                  <a:gd name="T50" fmla="*/ 4 w 18"/>
                  <a:gd name="T51" fmla="*/ 14 h 23"/>
                  <a:gd name="T52" fmla="*/ 4 w 18"/>
                  <a:gd name="T53" fmla="*/ 14 h 23"/>
                  <a:gd name="T54" fmla="*/ 4 w 18"/>
                  <a:gd name="T55" fmla="*/ 9 h 23"/>
                  <a:gd name="T56" fmla="*/ 4 w 18"/>
                  <a:gd name="T57" fmla="*/ 9 h 23"/>
                  <a:gd name="T58" fmla="*/ 0 w 18"/>
                  <a:gd name="T59" fmla="*/ 9 h 23"/>
                  <a:gd name="T60" fmla="*/ 4 w 18"/>
                  <a:gd name="T61" fmla="*/ 9 h 23"/>
                  <a:gd name="T62" fmla="*/ 4 w 18"/>
                  <a:gd name="T63" fmla="*/ 9 h 23"/>
                  <a:gd name="T64" fmla="*/ 9 w 18"/>
                  <a:gd name="T65" fmla="*/ 9 h 23"/>
                  <a:gd name="T66" fmla="*/ 9 w 18"/>
                  <a:gd name="T67" fmla="*/ 5 h 23"/>
                  <a:gd name="T68" fmla="*/ 13 w 18"/>
                  <a:gd name="T69" fmla="*/ 5 h 23"/>
                  <a:gd name="T70" fmla="*/ 13 w 18"/>
                  <a:gd name="T71" fmla="*/ 5 h 23"/>
                  <a:gd name="T72" fmla="*/ 13 w 18"/>
                  <a:gd name="T73" fmla="*/ 0 h 23"/>
                  <a:gd name="T74" fmla="*/ 18 w 18"/>
                  <a:gd name="T75" fmla="*/ 0 h 23"/>
                  <a:gd name="T76" fmla="*/ 18 w 18"/>
                  <a:gd name="T77" fmla="*/ 0 h 23"/>
                  <a:gd name="T78" fmla="*/ 18 w 18"/>
                  <a:gd name="T79" fmla="*/ 0 h 23"/>
                  <a:gd name="T80" fmla="*/ 18 w 18"/>
                  <a:gd name="T81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23">
                    <a:moveTo>
                      <a:pt x="18" y="5"/>
                    </a:move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3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55" name="Freeform 27">
                <a:extLst>
                  <a:ext uri="{FF2B5EF4-FFF2-40B4-BE49-F238E27FC236}">
                    <a16:creationId xmlns:a16="http://schemas.microsoft.com/office/drawing/2014/main" xmlns="" id="{CB6478C0-3CA3-4426-817F-FEC1EDEBA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3206" y="2070243"/>
                <a:ext cx="85522" cy="50986"/>
              </a:xfrm>
              <a:custGeom>
                <a:avLst/>
                <a:gdLst>
                  <a:gd name="T0" fmla="*/ 22 w 54"/>
                  <a:gd name="T1" fmla="*/ 4 h 32"/>
                  <a:gd name="T2" fmla="*/ 27 w 54"/>
                  <a:gd name="T3" fmla="*/ 4 h 32"/>
                  <a:gd name="T4" fmla="*/ 31 w 54"/>
                  <a:gd name="T5" fmla="*/ 4 h 32"/>
                  <a:gd name="T6" fmla="*/ 31 w 54"/>
                  <a:gd name="T7" fmla="*/ 9 h 32"/>
                  <a:gd name="T8" fmla="*/ 36 w 54"/>
                  <a:gd name="T9" fmla="*/ 4 h 32"/>
                  <a:gd name="T10" fmla="*/ 36 w 54"/>
                  <a:gd name="T11" fmla="*/ 4 h 32"/>
                  <a:gd name="T12" fmla="*/ 40 w 54"/>
                  <a:gd name="T13" fmla="*/ 4 h 32"/>
                  <a:gd name="T14" fmla="*/ 45 w 54"/>
                  <a:gd name="T15" fmla="*/ 9 h 32"/>
                  <a:gd name="T16" fmla="*/ 45 w 54"/>
                  <a:gd name="T17" fmla="*/ 9 h 32"/>
                  <a:gd name="T18" fmla="*/ 45 w 54"/>
                  <a:gd name="T19" fmla="*/ 9 h 32"/>
                  <a:gd name="T20" fmla="*/ 45 w 54"/>
                  <a:gd name="T21" fmla="*/ 13 h 32"/>
                  <a:gd name="T22" fmla="*/ 45 w 54"/>
                  <a:gd name="T23" fmla="*/ 18 h 32"/>
                  <a:gd name="T24" fmla="*/ 49 w 54"/>
                  <a:gd name="T25" fmla="*/ 18 h 32"/>
                  <a:gd name="T26" fmla="*/ 54 w 54"/>
                  <a:gd name="T27" fmla="*/ 18 h 32"/>
                  <a:gd name="T28" fmla="*/ 54 w 54"/>
                  <a:gd name="T29" fmla="*/ 18 h 32"/>
                  <a:gd name="T30" fmla="*/ 54 w 54"/>
                  <a:gd name="T31" fmla="*/ 22 h 32"/>
                  <a:gd name="T32" fmla="*/ 54 w 54"/>
                  <a:gd name="T33" fmla="*/ 22 h 32"/>
                  <a:gd name="T34" fmla="*/ 54 w 54"/>
                  <a:gd name="T35" fmla="*/ 27 h 32"/>
                  <a:gd name="T36" fmla="*/ 54 w 54"/>
                  <a:gd name="T37" fmla="*/ 27 h 32"/>
                  <a:gd name="T38" fmla="*/ 54 w 54"/>
                  <a:gd name="T39" fmla="*/ 27 h 32"/>
                  <a:gd name="T40" fmla="*/ 54 w 54"/>
                  <a:gd name="T41" fmla="*/ 27 h 32"/>
                  <a:gd name="T42" fmla="*/ 49 w 54"/>
                  <a:gd name="T43" fmla="*/ 32 h 32"/>
                  <a:gd name="T44" fmla="*/ 45 w 54"/>
                  <a:gd name="T45" fmla="*/ 27 h 32"/>
                  <a:gd name="T46" fmla="*/ 45 w 54"/>
                  <a:gd name="T47" fmla="*/ 32 h 32"/>
                  <a:gd name="T48" fmla="*/ 36 w 54"/>
                  <a:gd name="T49" fmla="*/ 32 h 32"/>
                  <a:gd name="T50" fmla="*/ 31 w 54"/>
                  <a:gd name="T51" fmla="*/ 32 h 32"/>
                  <a:gd name="T52" fmla="*/ 31 w 54"/>
                  <a:gd name="T53" fmla="*/ 27 h 32"/>
                  <a:gd name="T54" fmla="*/ 27 w 54"/>
                  <a:gd name="T55" fmla="*/ 27 h 32"/>
                  <a:gd name="T56" fmla="*/ 27 w 54"/>
                  <a:gd name="T57" fmla="*/ 32 h 32"/>
                  <a:gd name="T58" fmla="*/ 18 w 54"/>
                  <a:gd name="T59" fmla="*/ 32 h 32"/>
                  <a:gd name="T60" fmla="*/ 18 w 54"/>
                  <a:gd name="T61" fmla="*/ 32 h 32"/>
                  <a:gd name="T62" fmla="*/ 18 w 54"/>
                  <a:gd name="T63" fmla="*/ 32 h 32"/>
                  <a:gd name="T64" fmla="*/ 13 w 54"/>
                  <a:gd name="T65" fmla="*/ 32 h 32"/>
                  <a:gd name="T66" fmla="*/ 13 w 54"/>
                  <a:gd name="T67" fmla="*/ 32 h 32"/>
                  <a:gd name="T68" fmla="*/ 9 w 54"/>
                  <a:gd name="T69" fmla="*/ 32 h 32"/>
                  <a:gd name="T70" fmla="*/ 4 w 54"/>
                  <a:gd name="T71" fmla="*/ 27 h 32"/>
                  <a:gd name="T72" fmla="*/ 0 w 54"/>
                  <a:gd name="T73" fmla="*/ 27 h 32"/>
                  <a:gd name="T74" fmla="*/ 0 w 54"/>
                  <a:gd name="T75" fmla="*/ 22 h 32"/>
                  <a:gd name="T76" fmla="*/ 0 w 54"/>
                  <a:gd name="T77" fmla="*/ 22 h 32"/>
                  <a:gd name="T78" fmla="*/ 0 w 54"/>
                  <a:gd name="T79" fmla="*/ 22 h 32"/>
                  <a:gd name="T80" fmla="*/ 4 w 54"/>
                  <a:gd name="T81" fmla="*/ 18 h 32"/>
                  <a:gd name="T82" fmla="*/ 4 w 54"/>
                  <a:gd name="T83" fmla="*/ 13 h 32"/>
                  <a:gd name="T84" fmla="*/ 9 w 54"/>
                  <a:gd name="T85" fmla="*/ 9 h 32"/>
                  <a:gd name="T86" fmla="*/ 9 w 54"/>
                  <a:gd name="T87" fmla="*/ 4 h 32"/>
                  <a:gd name="T88" fmla="*/ 13 w 54"/>
                  <a:gd name="T89" fmla="*/ 4 h 32"/>
                  <a:gd name="T90" fmla="*/ 13 w 54"/>
                  <a:gd name="T91" fmla="*/ 0 h 32"/>
                  <a:gd name="T92" fmla="*/ 18 w 54"/>
                  <a:gd name="T93" fmla="*/ 0 h 32"/>
                  <a:gd name="T94" fmla="*/ 22 w 54"/>
                  <a:gd name="T95" fmla="*/ 0 h 32"/>
                  <a:gd name="T96" fmla="*/ 22 w 54"/>
                  <a:gd name="T97" fmla="*/ 4 h 32"/>
                  <a:gd name="T98" fmla="*/ 22 w 54"/>
                  <a:gd name="T9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4" h="32">
                    <a:moveTo>
                      <a:pt x="22" y="4"/>
                    </a:moveTo>
                    <a:lnTo>
                      <a:pt x="22" y="4"/>
                    </a:lnTo>
                    <a:lnTo>
                      <a:pt x="22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9"/>
                    </a:lnTo>
                    <a:lnTo>
                      <a:pt x="36" y="9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49" y="27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32"/>
                    </a:lnTo>
                    <a:lnTo>
                      <a:pt x="40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2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9" y="32"/>
                    </a:lnTo>
                    <a:lnTo>
                      <a:pt x="4" y="32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56" name="Freeform 28">
                <a:extLst>
                  <a:ext uri="{FF2B5EF4-FFF2-40B4-BE49-F238E27FC236}">
                    <a16:creationId xmlns:a16="http://schemas.microsoft.com/office/drawing/2014/main" xmlns="" id="{E09F6070-EB6B-4CA9-8278-04A7086FF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695" y="3484865"/>
                <a:ext cx="250865" cy="264930"/>
              </a:xfrm>
              <a:custGeom>
                <a:avLst/>
                <a:gdLst>
                  <a:gd name="T0" fmla="*/ 95 w 158"/>
                  <a:gd name="T1" fmla="*/ 4 h 167"/>
                  <a:gd name="T2" fmla="*/ 100 w 158"/>
                  <a:gd name="T3" fmla="*/ 13 h 167"/>
                  <a:gd name="T4" fmla="*/ 104 w 158"/>
                  <a:gd name="T5" fmla="*/ 22 h 167"/>
                  <a:gd name="T6" fmla="*/ 109 w 158"/>
                  <a:gd name="T7" fmla="*/ 31 h 167"/>
                  <a:gd name="T8" fmla="*/ 122 w 158"/>
                  <a:gd name="T9" fmla="*/ 40 h 167"/>
                  <a:gd name="T10" fmla="*/ 127 w 158"/>
                  <a:gd name="T11" fmla="*/ 45 h 167"/>
                  <a:gd name="T12" fmla="*/ 131 w 158"/>
                  <a:gd name="T13" fmla="*/ 49 h 167"/>
                  <a:gd name="T14" fmla="*/ 131 w 158"/>
                  <a:gd name="T15" fmla="*/ 54 h 167"/>
                  <a:gd name="T16" fmla="*/ 131 w 158"/>
                  <a:gd name="T17" fmla="*/ 58 h 167"/>
                  <a:gd name="T18" fmla="*/ 136 w 158"/>
                  <a:gd name="T19" fmla="*/ 67 h 167"/>
                  <a:gd name="T20" fmla="*/ 149 w 158"/>
                  <a:gd name="T21" fmla="*/ 72 h 167"/>
                  <a:gd name="T22" fmla="*/ 154 w 158"/>
                  <a:gd name="T23" fmla="*/ 72 h 167"/>
                  <a:gd name="T24" fmla="*/ 154 w 158"/>
                  <a:gd name="T25" fmla="*/ 76 h 167"/>
                  <a:gd name="T26" fmla="*/ 158 w 158"/>
                  <a:gd name="T27" fmla="*/ 81 h 167"/>
                  <a:gd name="T28" fmla="*/ 149 w 158"/>
                  <a:gd name="T29" fmla="*/ 85 h 167"/>
                  <a:gd name="T30" fmla="*/ 140 w 158"/>
                  <a:gd name="T31" fmla="*/ 90 h 167"/>
                  <a:gd name="T32" fmla="*/ 131 w 158"/>
                  <a:gd name="T33" fmla="*/ 99 h 167"/>
                  <a:gd name="T34" fmla="*/ 131 w 158"/>
                  <a:gd name="T35" fmla="*/ 99 h 167"/>
                  <a:gd name="T36" fmla="*/ 127 w 158"/>
                  <a:gd name="T37" fmla="*/ 104 h 167"/>
                  <a:gd name="T38" fmla="*/ 122 w 158"/>
                  <a:gd name="T39" fmla="*/ 104 h 167"/>
                  <a:gd name="T40" fmla="*/ 118 w 158"/>
                  <a:gd name="T41" fmla="*/ 108 h 167"/>
                  <a:gd name="T42" fmla="*/ 109 w 158"/>
                  <a:gd name="T43" fmla="*/ 126 h 167"/>
                  <a:gd name="T44" fmla="*/ 100 w 158"/>
                  <a:gd name="T45" fmla="*/ 126 h 167"/>
                  <a:gd name="T46" fmla="*/ 95 w 158"/>
                  <a:gd name="T47" fmla="*/ 135 h 167"/>
                  <a:gd name="T48" fmla="*/ 91 w 158"/>
                  <a:gd name="T49" fmla="*/ 144 h 167"/>
                  <a:gd name="T50" fmla="*/ 82 w 158"/>
                  <a:gd name="T51" fmla="*/ 149 h 167"/>
                  <a:gd name="T52" fmla="*/ 73 w 158"/>
                  <a:gd name="T53" fmla="*/ 149 h 167"/>
                  <a:gd name="T54" fmla="*/ 68 w 158"/>
                  <a:gd name="T55" fmla="*/ 144 h 167"/>
                  <a:gd name="T56" fmla="*/ 59 w 158"/>
                  <a:gd name="T57" fmla="*/ 140 h 167"/>
                  <a:gd name="T58" fmla="*/ 50 w 158"/>
                  <a:gd name="T59" fmla="*/ 140 h 167"/>
                  <a:gd name="T60" fmla="*/ 46 w 158"/>
                  <a:gd name="T61" fmla="*/ 140 h 167"/>
                  <a:gd name="T62" fmla="*/ 41 w 158"/>
                  <a:gd name="T63" fmla="*/ 153 h 167"/>
                  <a:gd name="T64" fmla="*/ 36 w 158"/>
                  <a:gd name="T65" fmla="*/ 158 h 167"/>
                  <a:gd name="T66" fmla="*/ 27 w 158"/>
                  <a:gd name="T67" fmla="*/ 162 h 167"/>
                  <a:gd name="T68" fmla="*/ 23 w 158"/>
                  <a:gd name="T69" fmla="*/ 167 h 167"/>
                  <a:gd name="T70" fmla="*/ 14 w 158"/>
                  <a:gd name="T71" fmla="*/ 167 h 167"/>
                  <a:gd name="T72" fmla="*/ 9 w 158"/>
                  <a:gd name="T73" fmla="*/ 167 h 167"/>
                  <a:gd name="T74" fmla="*/ 9 w 158"/>
                  <a:gd name="T75" fmla="*/ 158 h 167"/>
                  <a:gd name="T76" fmla="*/ 9 w 158"/>
                  <a:gd name="T77" fmla="*/ 153 h 167"/>
                  <a:gd name="T78" fmla="*/ 5 w 158"/>
                  <a:gd name="T79" fmla="*/ 135 h 167"/>
                  <a:gd name="T80" fmla="*/ 0 w 158"/>
                  <a:gd name="T81" fmla="*/ 131 h 167"/>
                  <a:gd name="T82" fmla="*/ 0 w 158"/>
                  <a:gd name="T83" fmla="*/ 113 h 167"/>
                  <a:gd name="T84" fmla="*/ 0 w 158"/>
                  <a:gd name="T85" fmla="*/ 90 h 167"/>
                  <a:gd name="T86" fmla="*/ 5 w 158"/>
                  <a:gd name="T87" fmla="*/ 76 h 167"/>
                  <a:gd name="T88" fmla="*/ 18 w 158"/>
                  <a:gd name="T89" fmla="*/ 76 h 167"/>
                  <a:gd name="T90" fmla="*/ 18 w 158"/>
                  <a:gd name="T91" fmla="*/ 49 h 167"/>
                  <a:gd name="T92" fmla="*/ 18 w 158"/>
                  <a:gd name="T93" fmla="*/ 18 h 167"/>
                  <a:gd name="T94" fmla="*/ 27 w 158"/>
                  <a:gd name="T95" fmla="*/ 4 h 167"/>
                  <a:gd name="T96" fmla="*/ 55 w 158"/>
                  <a:gd name="T97" fmla="*/ 0 h 167"/>
                  <a:gd name="T98" fmla="*/ 59 w 158"/>
                  <a:gd name="T99" fmla="*/ 4 h 167"/>
                  <a:gd name="T100" fmla="*/ 64 w 158"/>
                  <a:gd name="T101" fmla="*/ 9 h 167"/>
                  <a:gd name="T102" fmla="*/ 68 w 158"/>
                  <a:gd name="T103" fmla="*/ 4 h 167"/>
                  <a:gd name="T104" fmla="*/ 77 w 158"/>
                  <a:gd name="T105" fmla="*/ 0 h 167"/>
                  <a:gd name="T106" fmla="*/ 86 w 158"/>
                  <a:gd name="T107" fmla="*/ 0 h 167"/>
                  <a:gd name="T108" fmla="*/ 91 w 158"/>
                  <a:gd name="T10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8" h="167">
                    <a:moveTo>
                      <a:pt x="91" y="4"/>
                    </a:moveTo>
                    <a:lnTo>
                      <a:pt x="91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8"/>
                    </a:lnTo>
                    <a:lnTo>
                      <a:pt x="104" y="18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4" y="27"/>
                    </a:lnTo>
                    <a:lnTo>
                      <a:pt x="104" y="31"/>
                    </a:lnTo>
                    <a:lnTo>
                      <a:pt x="109" y="31"/>
                    </a:lnTo>
                    <a:lnTo>
                      <a:pt x="113" y="36"/>
                    </a:lnTo>
                    <a:lnTo>
                      <a:pt x="113" y="36"/>
                    </a:lnTo>
                    <a:lnTo>
                      <a:pt x="118" y="40"/>
                    </a:lnTo>
                    <a:lnTo>
                      <a:pt x="122" y="40"/>
                    </a:lnTo>
                    <a:lnTo>
                      <a:pt x="122" y="40"/>
                    </a:lnTo>
                    <a:lnTo>
                      <a:pt x="122" y="40"/>
                    </a:lnTo>
                    <a:lnTo>
                      <a:pt x="122" y="45"/>
                    </a:lnTo>
                    <a:lnTo>
                      <a:pt x="127" y="45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1" y="49"/>
                    </a:lnTo>
                    <a:lnTo>
                      <a:pt x="131" y="49"/>
                    </a:lnTo>
                    <a:lnTo>
                      <a:pt x="131" y="49"/>
                    </a:lnTo>
                    <a:lnTo>
                      <a:pt x="131" y="49"/>
                    </a:lnTo>
                    <a:lnTo>
                      <a:pt x="131" y="54"/>
                    </a:lnTo>
                    <a:lnTo>
                      <a:pt x="131" y="54"/>
                    </a:lnTo>
                    <a:lnTo>
                      <a:pt x="131" y="54"/>
                    </a:lnTo>
                    <a:lnTo>
                      <a:pt x="131" y="58"/>
                    </a:lnTo>
                    <a:lnTo>
                      <a:pt x="131" y="58"/>
                    </a:lnTo>
                    <a:lnTo>
                      <a:pt x="131" y="58"/>
                    </a:lnTo>
                    <a:lnTo>
                      <a:pt x="136" y="63"/>
                    </a:lnTo>
                    <a:lnTo>
                      <a:pt x="136" y="63"/>
                    </a:lnTo>
                    <a:lnTo>
                      <a:pt x="136" y="67"/>
                    </a:lnTo>
                    <a:lnTo>
                      <a:pt x="136" y="67"/>
                    </a:lnTo>
                    <a:lnTo>
                      <a:pt x="136" y="67"/>
                    </a:lnTo>
                    <a:lnTo>
                      <a:pt x="140" y="67"/>
                    </a:lnTo>
                    <a:lnTo>
                      <a:pt x="145" y="72"/>
                    </a:lnTo>
                    <a:lnTo>
                      <a:pt x="149" y="72"/>
                    </a:lnTo>
                    <a:lnTo>
                      <a:pt x="149" y="72"/>
                    </a:lnTo>
                    <a:lnTo>
                      <a:pt x="154" y="72"/>
                    </a:lnTo>
                    <a:lnTo>
                      <a:pt x="154" y="72"/>
                    </a:lnTo>
                    <a:lnTo>
                      <a:pt x="154" y="72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8" y="76"/>
                    </a:lnTo>
                    <a:lnTo>
                      <a:pt x="158" y="81"/>
                    </a:lnTo>
                    <a:lnTo>
                      <a:pt x="158" y="81"/>
                    </a:lnTo>
                    <a:lnTo>
                      <a:pt x="154" y="81"/>
                    </a:lnTo>
                    <a:lnTo>
                      <a:pt x="154" y="81"/>
                    </a:lnTo>
                    <a:lnTo>
                      <a:pt x="149" y="85"/>
                    </a:lnTo>
                    <a:lnTo>
                      <a:pt x="149" y="85"/>
                    </a:lnTo>
                    <a:lnTo>
                      <a:pt x="145" y="85"/>
                    </a:lnTo>
                    <a:lnTo>
                      <a:pt x="145" y="90"/>
                    </a:lnTo>
                    <a:lnTo>
                      <a:pt x="140" y="90"/>
                    </a:lnTo>
                    <a:lnTo>
                      <a:pt x="140" y="90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1" y="94"/>
                    </a:lnTo>
                    <a:lnTo>
                      <a:pt x="131" y="99"/>
                    </a:lnTo>
                    <a:lnTo>
                      <a:pt x="131" y="99"/>
                    </a:lnTo>
                    <a:lnTo>
                      <a:pt x="131" y="99"/>
                    </a:lnTo>
                    <a:lnTo>
                      <a:pt x="131" y="99"/>
                    </a:lnTo>
                    <a:lnTo>
                      <a:pt x="131" y="99"/>
                    </a:lnTo>
                    <a:lnTo>
                      <a:pt x="127" y="99"/>
                    </a:lnTo>
                    <a:lnTo>
                      <a:pt x="127" y="99"/>
                    </a:lnTo>
                    <a:lnTo>
                      <a:pt x="127" y="104"/>
                    </a:lnTo>
                    <a:lnTo>
                      <a:pt x="127" y="104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18" y="104"/>
                    </a:lnTo>
                    <a:lnTo>
                      <a:pt x="118" y="108"/>
                    </a:lnTo>
                    <a:lnTo>
                      <a:pt x="118" y="108"/>
                    </a:lnTo>
                    <a:lnTo>
                      <a:pt x="118" y="108"/>
                    </a:lnTo>
                    <a:lnTo>
                      <a:pt x="113" y="117"/>
                    </a:lnTo>
                    <a:lnTo>
                      <a:pt x="113" y="122"/>
                    </a:lnTo>
                    <a:lnTo>
                      <a:pt x="109" y="122"/>
                    </a:lnTo>
                    <a:lnTo>
                      <a:pt x="109" y="126"/>
                    </a:lnTo>
                    <a:lnTo>
                      <a:pt x="109" y="126"/>
                    </a:lnTo>
                    <a:lnTo>
                      <a:pt x="104" y="126"/>
                    </a:lnTo>
                    <a:lnTo>
                      <a:pt x="100" y="126"/>
                    </a:lnTo>
                    <a:lnTo>
                      <a:pt x="100" y="126"/>
                    </a:lnTo>
                    <a:lnTo>
                      <a:pt x="100" y="131"/>
                    </a:lnTo>
                    <a:lnTo>
                      <a:pt x="100" y="131"/>
                    </a:lnTo>
                    <a:lnTo>
                      <a:pt x="95" y="131"/>
                    </a:lnTo>
                    <a:lnTo>
                      <a:pt x="95" y="135"/>
                    </a:lnTo>
                    <a:lnTo>
                      <a:pt x="95" y="140"/>
                    </a:lnTo>
                    <a:lnTo>
                      <a:pt x="95" y="140"/>
                    </a:lnTo>
                    <a:lnTo>
                      <a:pt x="91" y="144"/>
                    </a:lnTo>
                    <a:lnTo>
                      <a:pt x="91" y="144"/>
                    </a:lnTo>
                    <a:lnTo>
                      <a:pt x="91" y="149"/>
                    </a:lnTo>
                    <a:lnTo>
                      <a:pt x="86" y="149"/>
                    </a:lnTo>
                    <a:lnTo>
                      <a:pt x="86" y="149"/>
                    </a:lnTo>
                    <a:lnTo>
                      <a:pt x="82" y="149"/>
                    </a:lnTo>
                    <a:lnTo>
                      <a:pt x="82" y="149"/>
                    </a:lnTo>
                    <a:lnTo>
                      <a:pt x="82" y="149"/>
                    </a:lnTo>
                    <a:lnTo>
                      <a:pt x="77" y="149"/>
                    </a:lnTo>
                    <a:lnTo>
                      <a:pt x="73" y="149"/>
                    </a:lnTo>
                    <a:lnTo>
                      <a:pt x="73" y="149"/>
                    </a:lnTo>
                    <a:lnTo>
                      <a:pt x="73" y="149"/>
                    </a:lnTo>
                    <a:lnTo>
                      <a:pt x="68" y="144"/>
                    </a:lnTo>
                    <a:lnTo>
                      <a:pt x="68" y="144"/>
                    </a:lnTo>
                    <a:lnTo>
                      <a:pt x="64" y="144"/>
                    </a:lnTo>
                    <a:lnTo>
                      <a:pt x="64" y="144"/>
                    </a:lnTo>
                    <a:lnTo>
                      <a:pt x="64" y="144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5" y="140"/>
                    </a:lnTo>
                    <a:lnTo>
                      <a:pt x="55" y="140"/>
                    </a:lnTo>
                    <a:lnTo>
                      <a:pt x="50" y="140"/>
                    </a:lnTo>
                    <a:lnTo>
                      <a:pt x="50" y="140"/>
                    </a:lnTo>
                    <a:lnTo>
                      <a:pt x="50" y="140"/>
                    </a:lnTo>
                    <a:lnTo>
                      <a:pt x="50" y="140"/>
                    </a:lnTo>
                    <a:lnTo>
                      <a:pt x="46" y="140"/>
                    </a:lnTo>
                    <a:lnTo>
                      <a:pt x="46" y="144"/>
                    </a:lnTo>
                    <a:lnTo>
                      <a:pt x="46" y="144"/>
                    </a:lnTo>
                    <a:lnTo>
                      <a:pt x="46" y="149"/>
                    </a:lnTo>
                    <a:lnTo>
                      <a:pt x="41" y="153"/>
                    </a:lnTo>
                    <a:lnTo>
                      <a:pt x="41" y="153"/>
                    </a:lnTo>
                    <a:lnTo>
                      <a:pt x="41" y="153"/>
                    </a:lnTo>
                    <a:lnTo>
                      <a:pt x="41" y="158"/>
                    </a:lnTo>
                    <a:lnTo>
                      <a:pt x="36" y="158"/>
                    </a:lnTo>
                    <a:lnTo>
                      <a:pt x="32" y="162"/>
                    </a:lnTo>
                    <a:lnTo>
                      <a:pt x="32" y="162"/>
                    </a:lnTo>
                    <a:lnTo>
                      <a:pt x="27" y="162"/>
                    </a:lnTo>
                    <a:lnTo>
                      <a:pt x="27" y="162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3" y="167"/>
                    </a:lnTo>
                    <a:lnTo>
                      <a:pt x="23" y="167"/>
                    </a:lnTo>
                    <a:lnTo>
                      <a:pt x="23" y="167"/>
                    </a:lnTo>
                    <a:lnTo>
                      <a:pt x="14" y="167"/>
                    </a:lnTo>
                    <a:lnTo>
                      <a:pt x="14" y="167"/>
                    </a:lnTo>
                    <a:lnTo>
                      <a:pt x="14" y="167"/>
                    </a:lnTo>
                    <a:lnTo>
                      <a:pt x="9" y="167"/>
                    </a:lnTo>
                    <a:lnTo>
                      <a:pt x="9" y="167"/>
                    </a:lnTo>
                    <a:lnTo>
                      <a:pt x="9" y="167"/>
                    </a:lnTo>
                    <a:lnTo>
                      <a:pt x="9" y="162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9" y="153"/>
                    </a:lnTo>
                    <a:lnTo>
                      <a:pt x="14" y="153"/>
                    </a:lnTo>
                    <a:lnTo>
                      <a:pt x="9" y="153"/>
                    </a:lnTo>
                    <a:lnTo>
                      <a:pt x="9" y="153"/>
                    </a:lnTo>
                    <a:lnTo>
                      <a:pt x="9" y="149"/>
                    </a:lnTo>
                    <a:lnTo>
                      <a:pt x="9" y="149"/>
                    </a:lnTo>
                    <a:lnTo>
                      <a:pt x="9" y="144"/>
                    </a:lnTo>
                    <a:lnTo>
                      <a:pt x="5" y="135"/>
                    </a:lnTo>
                    <a:lnTo>
                      <a:pt x="5" y="135"/>
                    </a:lnTo>
                    <a:lnTo>
                      <a:pt x="5" y="135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0"/>
                    </a:lnTo>
                    <a:lnTo>
                      <a:pt x="0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14" y="76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2"/>
                    </a:lnTo>
                    <a:lnTo>
                      <a:pt x="18" y="63"/>
                    </a:lnTo>
                    <a:lnTo>
                      <a:pt x="18" y="58"/>
                    </a:lnTo>
                    <a:lnTo>
                      <a:pt x="18" y="49"/>
                    </a:lnTo>
                    <a:lnTo>
                      <a:pt x="18" y="40"/>
                    </a:lnTo>
                    <a:lnTo>
                      <a:pt x="18" y="36"/>
                    </a:lnTo>
                    <a:lnTo>
                      <a:pt x="18" y="27"/>
                    </a:lnTo>
                    <a:lnTo>
                      <a:pt x="18" y="18"/>
                    </a:lnTo>
                    <a:lnTo>
                      <a:pt x="18" y="13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4"/>
                    </a:lnTo>
                    <a:lnTo>
                      <a:pt x="50" y="4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8" y="9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4"/>
                    </a:lnTo>
                    <a:lnTo>
                      <a:pt x="82" y="4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57" name="Freeform 29">
                <a:extLst>
                  <a:ext uri="{FF2B5EF4-FFF2-40B4-BE49-F238E27FC236}">
                    <a16:creationId xmlns:a16="http://schemas.microsoft.com/office/drawing/2014/main" xmlns="" id="{4EB71ACB-AD6E-43FD-AD08-296D9CAF7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157" y="2622095"/>
                <a:ext cx="359194" cy="258931"/>
              </a:xfrm>
              <a:custGeom>
                <a:avLst/>
                <a:gdLst>
                  <a:gd name="T0" fmla="*/ 154 w 226"/>
                  <a:gd name="T1" fmla="*/ 9 h 163"/>
                  <a:gd name="T2" fmla="*/ 158 w 226"/>
                  <a:gd name="T3" fmla="*/ 32 h 163"/>
                  <a:gd name="T4" fmla="*/ 158 w 226"/>
                  <a:gd name="T5" fmla="*/ 36 h 163"/>
                  <a:gd name="T6" fmla="*/ 167 w 226"/>
                  <a:gd name="T7" fmla="*/ 45 h 163"/>
                  <a:gd name="T8" fmla="*/ 172 w 226"/>
                  <a:gd name="T9" fmla="*/ 50 h 163"/>
                  <a:gd name="T10" fmla="*/ 185 w 226"/>
                  <a:gd name="T11" fmla="*/ 63 h 163"/>
                  <a:gd name="T12" fmla="*/ 199 w 226"/>
                  <a:gd name="T13" fmla="*/ 72 h 163"/>
                  <a:gd name="T14" fmla="*/ 203 w 226"/>
                  <a:gd name="T15" fmla="*/ 86 h 163"/>
                  <a:gd name="T16" fmla="*/ 208 w 226"/>
                  <a:gd name="T17" fmla="*/ 90 h 163"/>
                  <a:gd name="T18" fmla="*/ 221 w 226"/>
                  <a:gd name="T19" fmla="*/ 99 h 163"/>
                  <a:gd name="T20" fmla="*/ 226 w 226"/>
                  <a:gd name="T21" fmla="*/ 109 h 163"/>
                  <a:gd name="T22" fmla="*/ 212 w 226"/>
                  <a:gd name="T23" fmla="*/ 109 h 163"/>
                  <a:gd name="T24" fmla="*/ 190 w 226"/>
                  <a:gd name="T25" fmla="*/ 109 h 163"/>
                  <a:gd name="T26" fmla="*/ 172 w 226"/>
                  <a:gd name="T27" fmla="*/ 113 h 163"/>
                  <a:gd name="T28" fmla="*/ 158 w 226"/>
                  <a:gd name="T29" fmla="*/ 118 h 163"/>
                  <a:gd name="T30" fmla="*/ 145 w 226"/>
                  <a:gd name="T31" fmla="*/ 118 h 163"/>
                  <a:gd name="T32" fmla="*/ 140 w 226"/>
                  <a:gd name="T33" fmla="*/ 127 h 163"/>
                  <a:gd name="T34" fmla="*/ 117 w 226"/>
                  <a:gd name="T35" fmla="*/ 127 h 163"/>
                  <a:gd name="T36" fmla="*/ 104 w 226"/>
                  <a:gd name="T37" fmla="*/ 122 h 163"/>
                  <a:gd name="T38" fmla="*/ 90 w 226"/>
                  <a:gd name="T39" fmla="*/ 109 h 163"/>
                  <a:gd name="T40" fmla="*/ 72 w 226"/>
                  <a:gd name="T41" fmla="*/ 122 h 163"/>
                  <a:gd name="T42" fmla="*/ 72 w 226"/>
                  <a:gd name="T43" fmla="*/ 140 h 163"/>
                  <a:gd name="T44" fmla="*/ 63 w 226"/>
                  <a:gd name="T45" fmla="*/ 140 h 163"/>
                  <a:gd name="T46" fmla="*/ 59 w 226"/>
                  <a:gd name="T47" fmla="*/ 140 h 163"/>
                  <a:gd name="T48" fmla="*/ 50 w 226"/>
                  <a:gd name="T49" fmla="*/ 140 h 163"/>
                  <a:gd name="T50" fmla="*/ 36 w 226"/>
                  <a:gd name="T51" fmla="*/ 140 h 163"/>
                  <a:gd name="T52" fmla="*/ 32 w 226"/>
                  <a:gd name="T53" fmla="*/ 154 h 163"/>
                  <a:gd name="T54" fmla="*/ 27 w 226"/>
                  <a:gd name="T55" fmla="*/ 163 h 163"/>
                  <a:gd name="T56" fmla="*/ 27 w 226"/>
                  <a:gd name="T57" fmla="*/ 154 h 163"/>
                  <a:gd name="T58" fmla="*/ 23 w 226"/>
                  <a:gd name="T59" fmla="*/ 149 h 163"/>
                  <a:gd name="T60" fmla="*/ 14 w 226"/>
                  <a:gd name="T61" fmla="*/ 140 h 163"/>
                  <a:gd name="T62" fmla="*/ 9 w 226"/>
                  <a:gd name="T63" fmla="*/ 131 h 163"/>
                  <a:gd name="T64" fmla="*/ 4 w 226"/>
                  <a:gd name="T65" fmla="*/ 122 h 163"/>
                  <a:gd name="T66" fmla="*/ 0 w 226"/>
                  <a:gd name="T67" fmla="*/ 109 h 163"/>
                  <a:gd name="T68" fmla="*/ 0 w 226"/>
                  <a:gd name="T69" fmla="*/ 104 h 163"/>
                  <a:gd name="T70" fmla="*/ 0 w 226"/>
                  <a:gd name="T71" fmla="*/ 95 h 163"/>
                  <a:gd name="T72" fmla="*/ 4 w 226"/>
                  <a:gd name="T73" fmla="*/ 90 h 163"/>
                  <a:gd name="T74" fmla="*/ 9 w 226"/>
                  <a:gd name="T75" fmla="*/ 77 h 163"/>
                  <a:gd name="T76" fmla="*/ 14 w 226"/>
                  <a:gd name="T77" fmla="*/ 68 h 163"/>
                  <a:gd name="T78" fmla="*/ 27 w 226"/>
                  <a:gd name="T79" fmla="*/ 63 h 163"/>
                  <a:gd name="T80" fmla="*/ 36 w 226"/>
                  <a:gd name="T81" fmla="*/ 59 h 163"/>
                  <a:gd name="T82" fmla="*/ 41 w 226"/>
                  <a:gd name="T83" fmla="*/ 63 h 163"/>
                  <a:gd name="T84" fmla="*/ 50 w 226"/>
                  <a:gd name="T85" fmla="*/ 59 h 163"/>
                  <a:gd name="T86" fmla="*/ 68 w 226"/>
                  <a:gd name="T87" fmla="*/ 54 h 163"/>
                  <a:gd name="T88" fmla="*/ 77 w 226"/>
                  <a:gd name="T89" fmla="*/ 45 h 163"/>
                  <a:gd name="T90" fmla="*/ 77 w 226"/>
                  <a:gd name="T91" fmla="*/ 41 h 163"/>
                  <a:gd name="T92" fmla="*/ 81 w 226"/>
                  <a:gd name="T93" fmla="*/ 36 h 163"/>
                  <a:gd name="T94" fmla="*/ 95 w 226"/>
                  <a:gd name="T95" fmla="*/ 36 h 163"/>
                  <a:gd name="T96" fmla="*/ 108 w 226"/>
                  <a:gd name="T97" fmla="*/ 27 h 163"/>
                  <a:gd name="T98" fmla="*/ 117 w 226"/>
                  <a:gd name="T99" fmla="*/ 18 h 163"/>
                  <a:gd name="T100" fmla="*/ 122 w 226"/>
                  <a:gd name="T101" fmla="*/ 9 h 163"/>
                  <a:gd name="T102" fmla="*/ 126 w 226"/>
                  <a:gd name="T103" fmla="*/ 5 h 163"/>
                  <a:gd name="T104" fmla="*/ 131 w 226"/>
                  <a:gd name="T105" fmla="*/ 0 h 163"/>
                  <a:gd name="T106" fmla="*/ 145 w 226"/>
                  <a:gd name="T10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6" h="163">
                    <a:moveTo>
                      <a:pt x="145" y="0"/>
                    </a:moveTo>
                    <a:lnTo>
                      <a:pt x="145" y="0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49" y="9"/>
                    </a:lnTo>
                    <a:lnTo>
                      <a:pt x="154" y="9"/>
                    </a:lnTo>
                    <a:lnTo>
                      <a:pt x="154" y="14"/>
                    </a:lnTo>
                    <a:lnTo>
                      <a:pt x="158" y="18"/>
                    </a:lnTo>
                    <a:lnTo>
                      <a:pt x="158" y="23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8" y="32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41"/>
                    </a:lnTo>
                    <a:lnTo>
                      <a:pt x="158" y="41"/>
                    </a:lnTo>
                    <a:lnTo>
                      <a:pt x="158" y="41"/>
                    </a:lnTo>
                    <a:lnTo>
                      <a:pt x="163" y="41"/>
                    </a:lnTo>
                    <a:lnTo>
                      <a:pt x="167" y="41"/>
                    </a:lnTo>
                    <a:lnTo>
                      <a:pt x="167" y="45"/>
                    </a:lnTo>
                    <a:lnTo>
                      <a:pt x="167" y="45"/>
                    </a:lnTo>
                    <a:lnTo>
                      <a:pt x="167" y="45"/>
                    </a:lnTo>
                    <a:lnTo>
                      <a:pt x="167" y="50"/>
                    </a:lnTo>
                    <a:lnTo>
                      <a:pt x="167" y="50"/>
                    </a:lnTo>
                    <a:lnTo>
                      <a:pt x="172" y="50"/>
                    </a:lnTo>
                    <a:lnTo>
                      <a:pt x="172" y="50"/>
                    </a:lnTo>
                    <a:lnTo>
                      <a:pt x="176" y="50"/>
                    </a:lnTo>
                    <a:lnTo>
                      <a:pt x="181" y="54"/>
                    </a:lnTo>
                    <a:lnTo>
                      <a:pt x="181" y="54"/>
                    </a:lnTo>
                    <a:lnTo>
                      <a:pt x="185" y="59"/>
                    </a:lnTo>
                    <a:lnTo>
                      <a:pt x="185" y="59"/>
                    </a:lnTo>
                    <a:lnTo>
                      <a:pt x="185" y="63"/>
                    </a:lnTo>
                    <a:lnTo>
                      <a:pt x="185" y="63"/>
                    </a:lnTo>
                    <a:lnTo>
                      <a:pt x="185" y="63"/>
                    </a:lnTo>
                    <a:lnTo>
                      <a:pt x="185" y="68"/>
                    </a:lnTo>
                    <a:lnTo>
                      <a:pt x="190" y="68"/>
                    </a:lnTo>
                    <a:lnTo>
                      <a:pt x="190" y="68"/>
                    </a:lnTo>
                    <a:lnTo>
                      <a:pt x="199" y="72"/>
                    </a:lnTo>
                    <a:lnTo>
                      <a:pt x="199" y="77"/>
                    </a:lnTo>
                    <a:lnTo>
                      <a:pt x="199" y="77"/>
                    </a:lnTo>
                    <a:lnTo>
                      <a:pt x="203" y="77"/>
                    </a:lnTo>
                    <a:lnTo>
                      <a:pt x="203" y="81"/>
                    </a:lnTo>
                    <a:lnTo>
                      <a:pt x="208" y="81"/>
                    </a:lnTo>
                    <a:lnTo>
                      <a:pt x="203" y="86"/>
                    </a:lnTo>
                    <a:lnTo>
                      <a:pt x="203" y="86"/>
                    </a:lnTo>
                    <a:lnTo>
                      <a:pt x="208" y="86"/>
                    </a:lnTo>
                    <a:lnTo>
                      <a:pt x="208" y="86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12" y="95"/>
                    </a:lnTo>
                    <a:lnTo>
                      <a:pt x="212" y="95"/>
                    </a:lnTo>
                    <a:lnTo>
                      <a:pt x="217" y="95"/>
                    </a:lnTo>
                    <a:lnTo>
                      <a:pt x="217" y="95"/>
                    </a:lnTo>
                    <a:lnTo>
                      <a:pt x="221" y="99"/>
                    </a:lnTo>
                    <a:lnTo>
                      <a:pt x="221" y="99"/>
                    </a:lnTo>
                    <a:lnTo>
                      <a:pt x="221" y="99"/>
                    </a:lnTo>
                    <a:lnTo>
                      <a:pt x="221" y="99"/>
                    </a:lnTo>
                    <a:lnTo>
                      <a:pt x="221" y="104"/>
                    </a:lnTo>
                    <a:lnTo>
                      <a:pt x="221" y="109"/>
                    </a:lnTo>
                    <a:lnTo>
                      <a:pt x="221" y="109"/>
                    </a:lnTo>
                    <a:lnTo>
                      <a:pt x="226" y="109"/>
                    </a:lnTo>
                    <a:lnTo>
                      <a:pt x="221" y="109"/>
                    </a:lnTo>
                    <a:lnTo>
                      <a:pt x="217" y="109"/>
                    </a:lnTo>
                    <a:lnTo>
                      <a:pt x="217" y="109"/>
                    </a:lnTo>
                    <a:lnTo>
                      <a:pt x="217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03" y="109"/>
                    </a:lnTo>
                    <a:lnTo>
                      <a:pt x="199" y="109"/>
                    </a:lnTo>
                    <a:lnTo>
                      <a:pt x="194" y="109"/>
                    </a:lnTo>
                    <a:lnTo>
                      <a:pt x="190" y="104"/>
                    </a:lnTo>
                    <a:lnTo>
                      <a:pt x="190" y="109"/>
                    </a:lnTo>
                    <a:lnTo>
                      <a:pt x="185" y="109"/>
                    </a:lnTo>
                    <a:lnTo>
                      <a:pt x="185" y="113"/>
                    </a:lnTo>
                    <a:lnTo>
                      <a:pt x="185" y="113"/>
                    </a:lnTo>
                    <a:lnTo>
                      <a:pt x="181" y="113"/>
                    </a:lnTo>
                    <a:lnTo>
                      <a:pt x="176" y="113"/>
                    </a:lnTo>
                    <a:lnTo>
                      <a:pt x="172" y="113"/>
                    </a:lnTo>
                    <a:lnTo>
                      <a:pt x="172" y="113"/>
                    </a:lnTo>
                    <a:lnTo>
                      <a:pt x="167" y="113"/>
                    </a:lnTo>
                    <a:lnTo>
                      <a:pt x="163" y="113"/>
                    </a:lnTo>
                    <a:lnTo>
                      <a:pt x="163" y="118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4" y="118"/>
                    </a:lnTo>
                    <a:lnTo>
                      <a:pt x="154" y="118"/>
                    </a:lnTo>
                    <a:lnTo>
                      <a:pt x="154" y="118"/>
                    </a:lnTo>
                    <a:lnTo>
                      <a:pt x="149" y="118"/>
                    </a:lnTo>
                    <a:lnTo>
                      <a:pt x="149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0" y="122"/>
                    </a:lnTo>
                    <a:lnTo>
                      <a:pt x="140" y="127"/>
                    </a:lnTo>
                    <a:lnTo>
                      <a:pt x="140" y="127"/>
                    </a:lnTo>
                    <a:lnTo>
                      <a:pt x="140" y="127"/>
                    </a:lnTo>
                    <a:lnTo>
                      <a:pt x="136" y="127"/>
                    </a:lnTo>
                    <a:lnTo>
                      <a:pt x="126" y="127"/>
                    </a:lnTo>
                    <a:lnTo>
                      <a:pt x="126" y="127"/>
                    </a:lnTo>
                    <a:lnTo>
                      <a:pt x="122" y="127"/>
                    </a:lnTo>
                    <a:lnTo>
                      <a:pt x="117" y="127"/>
                    </a:lnTo>
                    <a:lnTo>
                      <a:pt x="117" y="127"/>
                    </a:lnTo>
                    <a:lnTo>
                      <a:pt x="117" y="127"/>
                    </a:lnTo>
                    <a:lnTo>
                      <a:pt x="113" y="127"/>
                    </a:lnTo>
                    <a:lnTo>
                      <a:pt x="113" y="122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04" y="122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99" y="113"/>
                    </a:lnTo>
                    <a:lnTo>
                      <a:pt x="95" y="113"/>
                    </a:lnTo>
                    <a:lnTo>
                      <a:pt x="95" y="113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86" y="109"/>
                    </a:lnTo>
                    <a:lnTo>
                      <a:pt x="81" y="109"/>
                    </a:lnTo>
                    <a:lnTo>
                      <a:pt x="77" y="113"/>
                    </a:lnTo>
                    <a:lnTo>
                      <a:pt x="77" y="122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2" y="127"/>
                    </a:lnTo>
                    <a:lnTo>
                      <a:pt x="72" y="127"/>
                    </a:lnTo>
                    <a:lnTo>
                      <a:pt x="72" y="131"/>
                    </a:lnTo>
                    <a:lnTo>
                      <a:pt x="72" y="136"/>
                    </a:lnTo>
                    <a:lnTo>
                      <a:pt x="72" y="140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68" y="136"/>
                    </a:lnTo>
                    <a:lnTo>
                      <a:pt x="68" y="140"/>
                    </a:lnTo>
                    <a:lnTo>
                      <a:pt x="63" y="140"/>
                    </a:lnTo>
                    <a:lnTo>
                      <a:pt x="63" y="140"/>
                    </a:lnTo>
                    <a:lnTo>
                      <a:pt x="63" y="140"/>
                    </a:lnTo>
                    <a:lnTo>
                      <a:pt x="63" y="140"/>
                    </a:lnTo>
                    <a:lnTo>
                      <a:pt x="63" y="140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4" y="136"/>
                    </a:lnTo>
                    <a:lnTo>
                      <a:pt x="50" y="136"/>
                    </a:lnTo>
                    <a:lnTo>
                      <a:pt x="50" y="136"/>
                    </a:lnTo>
                    <a:lnTo>
                      <a:pt x="50" y="140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1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2" y="145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8"/>
                    </a:lnTo>
                    <a:lnTo>
                      <a:pt x="32" y="163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7" y="154"/>
                    </a:lnTo>
                    <a:lnTo>
                      <a:pt x="27" y="154"/>
                    </a:lnTo>
                    <a:lnTo>
                      <a:pt x="27" y="154"/>
                    </a:lnTo>
                    <a:lnTo>
                      <a:pt x="27" y="154"/>
                    </a:lnTo>
                    <a:lnTo>
                      <a:pt x="27" y="149"/>
                    </a:lnTo>
                    <a:lnTo>
                      <a:pt x="27" y="149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18" y="145"/>
                    </a:lnTo>
                    <a:lnTo>
                      <a:pt x="18" y="145"/>
                    </a:lnTo>
                    <a:lnTo>
                      <a:pt x="18" y="140"/>
                    </a:lnTo>
                    <a:lnTo>
                      <a:pt x="14" y="140"/>
                    </a:lnTo>
                    <a:lnTo>
                      <a:pt x="14" y="136"/>
                    </a:lnTo>
                    <a:lnTo>
                      <a:pt x="9" y="136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27"/>
                    </a:lnTo>
                    <a:lnTo>
                      <a:pt x="9" y="127"/>
                    </a:lnTo>
                    <a:lnTo>
                      <a:pt x="9" y="122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4" y="118"/>
                    </a:lnTo>
                    <a:lnTo>
                      <a:pt x="4" y="118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1"/>
                    </a:lnTo>
                    <a:lnTo>
                      <a:pt x="9" y="81"/>
                    </a:lnTo>
                    <a:lnTo>
                      <a:pt x="9" y="77"/>
                    </a:lnTo>
                    <a:lnTo>
                      <a:pt x="9" y="77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14" y="72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32" y="63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63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9" y="54"/>
                    </a:lnTo>
                    <a:lnTo>
                      <a:pt x="63" y="54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72" y="54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2" y="50"/>
                    </a:lnTo>
                    <a:lnTo>
                      <a:pt x="77" y="50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81" y="36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90" y="36"/>
                    </a:lnTo>
                    <a:lnTo>
                      <a:pt x="90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9" y="36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8" y="27"/>
                    </a:lnTo>
                    <a:lnTo>
                      <a:pt x="108" y="27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7" y="18"/>
                    </a:lnTo>
                    <a:lnTo>
                      <a:pt x="117" y="18"/>
                    </a:lnTo>
                    <a:lnTo>
                      <a:pt x="117" y="18"/>
                    </a:lnTo>
                    <a:lnTo>
                      <a:pt x="122" y="14"/>
                    </a:lnTo>
                    <a:lnTo>
                      <a:pt x="122" y="14"/>
                    </a:lnTo>
                    <a:lnTo>
                      <a:pt x="122" y="14"/>
                    </a:lnTo>
                    <a:lnTo>
                      <a:pt x="122" y="14"/>
                    </a:lnTo>
                    <a:lnTo>
                      <a:pt x="122" y="14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58" name="Freeform 30">
                <a:extLst>
                  <a:ext uri="{FF2B5EF4-FFF2-40B4-BE49-F238E27FC236}">
                    <a16:creationId xmlns:a16="http://schemas.microsoft.com/office/drawing/2014/main" xmlns="" id="{D27DABEE-5105-4108-A41F-777A2956BB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3098" y="447676"/>
                <a:ext cx="2099287" cy="1198680"/>
              </a:xfrm>
              <a:custGeom>
                <a:avLst/>
                <a:gdLst>
                  <a:gd name="T0" fmla="*/ 673 w 1323"/>
                  <a:gd name="T1" fmla="*/ 696 h 755"/>
                  <a:gd name="T2" fmla="*/ 862 w 1323"/>
                  <a:gd name="T3" fmla="*/ 705 h 755"/>
                  <a:gd name="T4" fmla="*/ 786 w 1323"/>
                  <a:gd name="T5" fmla="*/ 692 h 755"/>
                  <a:gd name="T6" fmla="*/ 22 w 1323"/>
                  <a:gd name="T7" fmla="*/ 574 h 755"/>
                  <a:gd name="T8" fmla="*/ 975 w 1323"/>
                  <a:gd name="T9" fmla="*/ 619 h 755"/>
                  <a:gd name="T10" fmla="*/ 1007 w 1323"/>
                  <a:gd name="T11" fmla="*/ 660 h 755"/>
                  <a:gd name="T12" fmla="*/ 926 w 1323"/>
                  <a:gd name="T13" fmla="*/ 660 h 755"/>
                  <a:gd name="T14" fmla="*/ 4 w 1323"/>
                  <a:gd name="T15" fmla="*/ 475 h 755"/>
                  <a:gd name="T16" fmla="*/ 817 w 1323"/>
                  <a:gd name="T17" fmla="*/ 371 h 755"/>
                  <a:gd name="T18" fmla="*/ 781 w 1323"/>
                  <a:gd name="T19" fmla="*/ 339 h 755"/>
                  <a:gd name="T20" fmla="*/ 926 w 1323"/>
                  <a:gd name="T21" fmla="*/ 244 h 755"/>
                  <a:gd name="T22" fmla="*/ 596 w 1323"/>
                  <a:gd name="T23" fmla="*/ 728 h 755"/>
                  <a:gd name="T24" fmla="*/ 433 w 1323"/>
                  <a:gd name="T25" fmla="*/ 597 h 755"/>
                  <a:gd name="T26" fmla="*/ 45 w 1323"/>
                  <a:gd name="T27" fmla="*/ 534 h 755"/>
                  <a:gd name="T28" fmla="*/ 58 w 1323"/>
                  <a:gd name="T29" fmla="*/ 470 h 755"/>
                  <a:gd name="T30" fmla="*/ 99 w 1323"/>
                  <a:gd name="T31" fmla="*/ 348 h 755"/>
                  <a:gd name="T32" fmla="*/ 420 w 1323"/>
                  <a:gd name="T33" fmla="*/ 176 h 755"/>
                  <a:gd name="T34" fmla="*/ 469 w 1323"/>
                  <a:gd name="T35" fmla="*/ 190 h 755"/>
                  <a:gd name="T36" fmla="*/ 578 w 1323"/>
                  <a:gd name="T37" fmla="*/ 258 h 755"/>
                  <a:gd name="T38" fmla="*/ 700 w 1323"/>
                  <a:gd name="T39" fmla="*/ 253 h 755"/>
                  <a:gd name="T40" fmla="*/ 772 w 1323"/>
                  <a:gd name="T41" fmla="*/ 226 h 755"/>
                  <a:gd name="T42" fmla="*/ 808 w 1323"/>
                  <a:gd name="T43" fmla="*/ 226 h 755"/>
                  <a:gd name="T44" fmla="*/ 890 w 1323"/>
                  <a:gd name="T45" fmla="*/ 231 h 755"/>
                  <a:gd name="T46" fmla="*/ 781 w 1323"/>
                  <a:gd name="T47" fmla="*/ 303 h 755"/>
                  <a:gd name="T48" fmla="*/ 673 w 1323"/>
                  <a:gd name="T49" fmla="*/ 348 h 755"/>
                  <a:gd name="T50" fmla="*/ 646 w 1323"/>
                  <a:gd name="T51" fmla="*/ 488 h 755"/>
                  <a:gd name="T52" fmla="*/ 709 w 1323"/>
                  <a:gd name="T53" fmla="*/ 520 h 755"/>
                  <a:gd name="T54" fmla="*/ 899 w 1323"/>
                  <a:gd name="T55" fmla="*/ 380 h 755"/>
                  <a:gd name="T56" fmla="*/ 912 w 1323"/>
                  <a:gd name="T57" fmla="*/ 452 h 755"/>
                  <a:gd name="T58" fmla="*/ 975 w 1323"/>
                  <a:gd name="T59" fmla="*/ 452 h 755"/>
                  <a:gd name="T60" fmla="*/ 984 w 1323"/>
                  <a:gd name="T61" fmla="*/ 538 h 755"/>
                  <a:gd name="T62" fmla="*/ 844 w 1323"/>
                  <a:gd name="T63" fmla="*/ 606 h 755"/>
                  <a:gd name="T64" fmla="*/ 691 w 1323"/>
                  <a:gd name="T65" fmla="*/ 163 h 755"/>
                  <a:gd name="T66" fmla="*/ 655 w 1323"/>
                  <a:gd name="T67" fmla="*/ 226 h 755"/>
                  <a:gd name="T68" fmla="*/ 618 w 1323"/>
                  <a:gd name="T69" fmla="*/ 145 h 755"/>
                  <a:gd name="T70" fmla="*/ 921 w 1323"/>
                  <a:gd name="T71" fmla="*/ 181 h 755"/>
                  <a:gd name="T72" fmla="*/ 1025 w 1323"/>
                  <a:gd name="T73" fmla="*/ 194 h 755"/>
                  <a:gd name="T74" fmla="*/ 1061 w 1323"/>
                  <a:gd name="T75" fmla="*/ 231 h 755"/>
                  <a:gd name="T76" fmla="*/ 1066 w 1323"/>
                  <a:gd name="T77" fmla="*/ 289 h 755"/>
                  <a:gd name="T78" fmla="*/ 1016 w 1323"/>
                  <a:gd name="T79" fmla="*/ 298 h 755"/>
                  <a:gd name="T80" fmla="*/ 989 w 1323"/>
                  <a:gd name="T81" fmla="*/ 366 h 755"/>
                  <a:gd name="T82" fmla="*/ 912 w 1323"/>
                  <a:gd name="T83" fmla="*/ 326 h 755"/>
                  <a:gd name="T84" fmla="*/ 971 w 1323"/>
                  <a:gd name="T85" fmla="*/ 249 h 755"/>
                  <a:gd name="T86" fmla="*/ 849 w 1323"/>
                  <a:gd name="T87" fmla="*/ 213 h 755"/>
                  <a:gd name="T88" fmla="*/ 808 w 1323"/>
                  <a:gd name="T89" fmla="*/ 167 h 755"/>
                  <a:gd name="T90" fmla="*/ 876 w 1323"/>
                  <a:gd name="T91" fmla="*/ 145 h 755"/>
                  <a:gd name="T92" fmla="*/ 519 w 1323"/>
                  <a:gd name="T93" fmla="*/ 163 h 755"/>
                  <a:gd name="T94" fmla="*/ 664 w 1323"/>
                  <a:gd name="T95" fmla="*/ 100 h 755"/>
                  <a:gd name="T96" fmla="*/ 826 w 1323"/>
                  <a:gd name="T97" fmla="*/ 109 h 755"/>
                  <a:gd name="T98" fmla="*/ 695 w 1323"/>
                  <a:gd name="T99" fmla="*/ 122 h 755"/>
                  <a:gd name="T100" fmla="*/ 736 w 1323"/>
                  <a:gd name="T101" fmla="*/ 100 h 755"/>
                  <a:gd name="T102" fmla="*/ 989 w 1323"/>
                  <a:gd name="T103" fmla="*/ 122 h 755"/>
                  <a:gd name="T104" fmla="*/ 899 w 1323"/>
                  <a:gd name="T105" fmla="*/ 136 h 755"/>
                  <a:gd name="T106" fmla="*/ 659 w 1323"/>
                  <a:gd name="T107" fmla="*/ 95 h 755"/>
                  <a:gd name="T108" fmla="*/ 795 w 1323"/>
                  <a:gd name="T109" fmla="*/ 68 h 755"/>
                  <a:gd name="T110" fmla="*/ 899 w 1323"/>
                  <a:gd name="T111" fmla="*/ 54 h 755"/>
                  <a:gd name="T112" fmla="*/ 1043 w 1323"/>
                  <a:gd name="T113" fmla="*/ 36 h 755"/>
                  <a:gd name="T114" fmla="*/ 971 w 1323"/>
                  <a:gd name="T115" fmla="*/ 63 h 755"/>
                  <a:gd name="T116" fmla="*/ 1301 w 1323"/>
                  <a:gd name="T117" fmla="*/ 9 h 755"/>
                  <a:gd name="T118" fmla="*/ 1138 w 1323"/>
                  <a:gd name="T119" fmla="*/ 72 h 755"/>
                  <a:gd name="T120" fmla="*/ 998 w 1323"/>
                  <a:gd name="T121" fmla="*/ 90 h 755"/>
                  <a:gd name="T122" fmla="*/ 1147 w 1323"/>
                  <a:gd name="T123" fmla="*/ 36 h 755"/>
                  <a:gd name="T124" fmla="*/ 1138 w 1323"/>
                  <a:gd name="T125" fmla="*/ 14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23" h="755">
                    <a:moveTo>
                      <a:pt x="885" y="692"/>
                    </a:moveTo>
                    <a:lnTo>
                      <a:pt x="885" y="692"/>
                    </a:lnTo>
                    <a:lnTo>
                      <a:pt x="885" y="692"/>
                    </a:lnTo>
                    <a:lnTo>
                      <a:pt x="885" y="687"/>
                    </a:lnTo>
                    <a:lnTo>
                      <a:pt x="885" y="687"/>
                    </a:lnTo>
                    <a:lnTo>
                      <a:pt x="885" y="692"/>
                    </a:lnTo>
                    <a:lnTo>
                      <a:pt x="885" y="692"/>
                    </a:lnTo>
                    <a:lnTo>
                      <a:pt x="885" y="692"/>
                    </a:lnTo>
                    <a:lnTo>
                      <a:pt x="885" y="692"/>
                    </a:lnTo>
                    <a:lnTo>
                      <a:pt x="885" y="692"/>
                    </a:lnTo>
                    <a:lnTo>
                      <a:pt x="885" y="692"/>
                    </a:lnTo>
                    <a:lnTo>
                      <a:pt x="880" y="692"/>
                    </a:lnTo>
                    <a:lnTo>
                      <a:pt x="880" y="696"/>
                    </a:lnTo>
                    <a:lnTo>
                      <a:pt x="885" y="692"/>
                    </a:lnTo>
                    <a:lnTo>
                      <a:pt x="885" y="692"/>
                    </a:lnTo>
                    <a:lnTo>
                      <a:pt x="885" y="692"/>
                    </a:lnTo>
                    <a:lnTo>
                      <a:pt x="890" y="692"/>
                    </a:lnTo>
                    <a:lnTo>
                      <a:pt x="890" y="692"/>
                    </a:lnTo>
                    <a:lnTo>
                      <a:pt x="894" y="692"/>
                    </a:lnTo>
                    <a:lnTo>
                      <a:pt x="894" y="692"/>
                    </a:lnTo>
                    <a:lnTo>
                      <a:pt x="890" y="692"/>
                    </a:lnTo>
                    <a:lnTo>
                      <a:pt x="890" y="692"/>
                    </a:lnTo>
                    <a:lnTo>
                      <a:pt x="894" y="687"/>
                    </a:lnTo>
                    <a:lnTo>
                      <a:pt x="894" y="687"/>
                    </a:lnTo>
                    <a:lnTo>
                      <a:pt x="894" y="687"/>
                    </a:lnTo>
                    <a:lnTo>
                      <a:pt x="894" y="683"/>
                    </a:lnTo>
                    <a:lnTo>
                      <a:pt x="899" y="683"/>
                    </a:lnTo>
                    <a:lnTo>
                      <a:pt x="899" y="683"/>
                    </a:lnTo>
                    <a:lnTo>
                      <a:pt x="899" y="683"/>
                    </a:lnTo>
                    <a:lnTo>
                      <a:pt x="899" y="687"/>
                    </a:lnTo>
                    <a:lnTo>
                      <a:pt x="899" y="687"/>
                    </a:lnTo>
                    <a:lnTo>
                      <a:pt x="903" y="687"/>
                    </a:lnTo>
                    <a:lnTo>
                      <a:pt x="903" y="687"/>
                    </a:lnTo>
                    <a:lnTo>
                      <a:pt x="903" y="687"/>
                    </a:lnTo>
                    <a:lnTo>
                      <a:pt x="903" y="687"/>
                    </a:lnTo>
                    <a:lnTo>
                      <a:pt x="903" y="687"/>
                    </a:lnTo>
                    <a:lnTo>
                      <a:pt x="903" y="687"/>
                    </a:lnTo>
                    <a:lnTo>
                      <a:pt x="903" y="692"/>
                    </a:lnTo>
                    <a:lnTo>
                      <a:pt x="903" y="692"/>
                    </a:lnTo>
                    <a:lnTo>
                      <a:pt x="899" y="692"/>
                    </a:lnTo>
                    <a:lnTo>
                      <a:pt x="899" y="692"/>
                    </a:lnTo>
                    <a:lnTo>
                      <a:pt x="894" y="696"/>
                    </a:lnTo>
                    <a:lnTo>
                      <a:pt x="890" y="696"/>
                    </a:lnTo>
                    <a:lnTo>
                      <a:pt x="885" y="696"/>
                    </a:lnTo>
                    <a:lnTo>
                      <a:pt x="885" y="696"/>
                    </a:lnTo>
                    <a:lnTo>
                      <a:pt x="885" y="696"/>
                    </a:lnTo>
                    <a:lnTo>
                      <a:pt x="880" y="696"/>
                    </a:lnTo>
                    <a:lnTo>
                      <a:pt x="880" y="696"/>
                    </a:lnTo>
                    <a:lnTo>
                      <a:pt x="880" y="696"/>
                    </a:lnTo>
                    <a:lnTo>
                      <a:pt x="880" y="696"/>
                    </a:lnTo>
                    <a:lnTo>
                      <a:pt x="876" y="696"/>
                    </a:lnTo>
                    <a:lnTo>
                      <a:pt x="876" y="696"/>
                    </a:lnTo>
                    <a:lnTo>
                      <a:pt x="876" y="696"/>
                    </a:lnTo>
                    <a:lnTo>
                      <a:pt x="876" y="692"/>
                    </a:lnTo>
                    <a:lnTo>
                      <a:pt x="876" y="687"/>
                    </a:lnTo>
                    <a:lnTo>
                      <a:pt x="880" y="687"/>
                    </a:lnTo>
                    <a:lnTo>
                      <a:pt x="880" y="687"/>
                    </a:lnTo>
                    <a:lnTo>
                      <a:pt x="885" y="683"/>
                    </a:lnTo>
                    <a:lnTo>
                      <a:pt x="885" y="683"/>
                    </a:lnTo>
                    <a:lnTo>
                      <a:pt x="890" y="678"/>
                    </a:lnTo>
                    <a:lnTo>
                      <a:pt x="894" y="674"/>
                    </a:lnTo>
                    <a:lnTo>
                      <a:pt x="894" y="674"/>
                    </a:lnTo>
                    <a:lnTo>
                      <a:pt x="894" y="674"/>
                    </a:lnTo>
                    <a:lnTo>
                      <a:pt x="899" y="669"/>
                    </a:lnTo>
                    <a:lnTo>
                      <a:pt x="899" y="669"/>
                    </a:lnTo>
                    <a:lnTo>
                      <a:pt x="903" y="669"/>
                    </a:lnTo>
                    <a:lnTo>
                      <a:pt x="903" y="669"/>
                    </a:lnTo>
                    <a:lnTo>
                      <a:pt x="903" y="669"/>
                    </a:lnTo>
                    <a:lnTo>
                      <a:pt x="903" y="674"/>
                    </a:lnTo>
                    <a:lnTo>
                      <a:pt x="903" y="674"/>
                    </a:lnTo>
                    <a:lnTo>
                      <a:pt x="903" y="674"/>
                    </a:lnTo>
                    <a:lnTo>
                      <a:pt x="899" y="678"/>
                    </a:lnTo>
                    <a:lnTo>
                      <a:pt x="899" y="683"/>
                    </a:lnTo>
                    <a:lnTo>
                      <a:pt x="894" y="683"/>
                    </a:lnTo>
                    <a:lnTo>
                      <a:pt x="894" y="683"/>
                    </a:lnTo>
                    <a:lnTo>
                      <a:pt x="894" y="683"/>
                    </a:lnTo>
                    <a:lnTo>
                      <a:pt x="894" y="687"/>
                    </a:lnTo>
                    <a:lnTo>
                      <a:pt x="890" y="687"/>
                    </a:lnTo>
                    <a:lnTo>
                      <a:pt x="890" y="687"/>
                    </a:lnTo>
                    <a:lnTo>
                      <a:pt x="885" y="687"/>
                    </a:lnTo>
                    <a:lnTo>
                      <a:pt x="885" y="692"/>
                    </a:lnTo>
                    <a:moveTo>
                      <a:pt x="849" y="678"/>
                    </a:moveTo>
                    <a:lnTo>
                      <a:pt x="849" y="678"/>
                    </a:lnTo>
                    <a:lnTo>
                      <a:pt x="849" y="678"/>
                    </a:lnTo>
                    <a:lnTo>
                      <a:pt x="849" y="678"/>
                    </a:lnTo>
                    <a:lnTo>
                      <a:pt x="849" y="678"/>
                    </a:lnTo>
                    <a:lnTo>
                      <a:pt x="853" y="678"/>
                    </a:lnTo>
                    <a:lnTo>
                      <a:pt x="853" y="678"/>
                    </a:lnTo>
                    <a:lnTo>
                      <a:pt x="853" y="678"/>
                    </a:lnTo>
                    <a:lnTo>
                      <a:pt x="853" y="678"/>
                    </a:lnTo>
                    <a:lnTo>
                      <a:pt x="853" y="678"/>
                    </a:lnTo>
                    <a:lnTo>
                      <a:pt x="858" y="678"/>
                    </a:lnTo>
                    <a:lnTo>
                      <a:pt x="858" y="678"/>
                    </a:lnTo>
                    <a:lnTo>
                      <a:pt x="862" y="678"/>
                    </a:lnTo>
                    <a:lnTo>
                      <a:pt x="862" y="678"/>
                    </a:lnTo>
                    <a:lnTo>
                      <a:pt x="867" y="678"/>
                    </a:lnTo>
                    <a:lnTo>
                      <a:pt x="871" y="678"/>
                    </a:lnTo>
                    <a:lnTo>
                      <a:pt x="871" y="678"/>
                    </a:lnTo>
                    <a:lnTo>
                      <a:pt x="871" y="678"/>
                    </a:lnTo>
                    <a:lnTo>
                      <a:pt x="876" y="678"/>
                    </a:lnTo>
                    <a:lnTo>
                      <a:pt x="871" y="683"/>
                    </a:lnTo>
                    <a:lnTo>
                      <a:pt x="867" y="683"/>
                    </a:lnTo>
                    <a:lnTo>
                      <a:pt x="862" y="683"/>
                    </a:lnTo>
                    <a:lnTo>
                      <a:pt x="862" y="683"/>
                    </a:lnTo>
                    <a:lnTo>
                      <a:pt x="862" y="687"/>
                    </a:lnTo>
                    <a:lnTo>
                      <a:pt x="862" y="687"/>
                    </a:lnTo>
                    <a:lnTo>
                      <a:pt x="862" y="687"/>
                    </a:lnTo>
                    <a:lnTo>
                      <a:pt x="862" y="687"/>
                    </a:lnTo>
                    <a:lnTo>
                      <a:pt x="862" y="687"/>
                    </a:lnTo>
                    <a:lnTo>
                      <a:pt x="858" y="687"/>
                    </a:lnTo>
                    <a:lnTo>
                      <a:pt x="858" y="687"/>
                    </a:lnTo>
                    <a:lnTo>
                      <a:pt x="858" y="687"/>
                    </a:lnTo>
                    <a:lnTo>
                      <a:pt x="858" y="687"/>
                    </a:lnTo>
                    <a:lnTo>
                      <a:pt x="858" y="687"/>
                    </a:lnTo>
                    <a:lnTo>
                      <a:pt x="858" y="687"/>
                    </a:lnTo>
                    <a:lnTo>
                      <a:pt x="858" y="683"/>
                    </a:lnTo>
                    <a:lnTo>
                      <a:pt x="858" y="683"/>
                    </a:lnTo>
                    <a:lnTo>
                      <a:pt x="858" y="683"/>
                    </a:lnTo>
                    <a:lnTo>
                      <a:pt x="858" y="683"/>
                    </a:lnTo>
                    <a:lnTo>
                      <a:pt x="858" y="683"/>
                    </a:lnTo>
                    <a:lnTo>
                      <a:pt x="858" y="683"/>
                    </a:lnTo>
                    <a:lnTo>
                      <a:pt x="858" y="683"/>
                    </a:lnTo>
                    <a:lnTo>
                      <a:pt x="858" y="683"/>
                    </a:lnTo>
                    <a:lnTo>
                      <a:pt x="858" y="683"/>
                    </a:lnTo>
                    <a:lnTo>
                      <a:pt x="853" y="683"/>
                    </a:lnTo>
                    <a:lnTo>
                      <a:pt x="853" y="683"/>
                    </a:lnTo>
                    <a:lnTo>
                      <a:pt x="853" y="683"/>
                    </a:lnTo>
                    <a:lnTo>
                      <a:pt x="853" y="683"/>
                    </a:lnTo>
                    <a:lnTo>
                      <a:pt x="853" y="683"/>
                    </a:lnTo>
                    <a:lnTo>
                      <a:pt x="849" y="683"/>
                    </a:lnTo>
                    <a:lnTo>
                      <a:pt x="849" y="683"/>
                    </a:lnTo>
                    <a:lnTo>
                      <a:pt x="849" y="683"/>
                    </a:lnTo>
                    <a:lnTo>
                      <a:pt x="849" y="678"/>
                    </a:lnTo>
                    <a:lnTo>
                      <a:pt x="849" y="678"/>
                    </a:lnTo>
                    <a:lnTo>
                      <a:pt x="849" y="678"/>
                    </a:lnTo>
                    <a:lnTo>
                      <a:pt x="849" y="678"/>
                    </a:lnTo>
                    <a:lnTo>
                      <a:pt x="849" y="678"/>
                    </a:lnTo>
                    <a:lnTo>
                      <a:pt x="844" y="678"/>
                    </a:lnTo>
                    <a:lnTo>
                      <a:pt x="844" y="678"/>
                    </a:lnTo>
                    <a:lnTo>
                      <a:pt x="844" y="674"/>
                    </a:lnTo>
                    <a:lnTo>
                      <a:pt x="844" y="674"/>
                    </a:lnTo>
                    <a:lnTo>
                      <a:pt x="844" y="674"/>
                    </a:lnTo>
                    <a:lnTo>
                      <a:pt x="840" y="674"/>
                    </a:lnTo>
                    <a:lnTo>
                      <a:pt x="840" y="674"/>
                    </a:lnTo>
                    <a:lnTo>
                      <a:pt x="844" y="674"/>
                    </a:lnTo>
                    <a:lnTo>
                      <a:pt x="844" y="669"/>
                    </a:lnTo>
                    <a:lnTo>
                      <a:pt x="844" y="669"/>
                    </a:lnTo>
                    <a:lnTo>
                      <a:pt x="849" y="669"/>
                    </a:lnTo>
                    <a:lnTo>
                      <a:pt x="849" y="665"/>
                    </a:lnTo>
                    <a:lnTo>
                      <a:pt x="849" y="669"/>
                    </a:lnTo>
                    <a:lnTo>
                      <a:pt x="849" y="669"/>
                    </a:lnTo>
                    <a:lnTo>
                      <a:pt x="844" y="674"/>
                    </a:lnTo>
                    <a:lnTo>
                      <a:pt x="849" y="674"/>
                    </a:lnTo>
                    <a:lnTo>
                      <a:pt x="849" y="674"/>
                    </a:lnTo>
                    <a:lnTo>
                      <a:pt x="849" y="674"/>
                    </a:lnTo>
                    <a:lnTo>
                      <a:pt x="849" y="678"/>
                    </a:lnTo>
                    <a:lnTo>
                      <a:pt x="849" y="678"/>
                    </a:lnTo>
                    <a:lnTo>
                      <a:pt x="849" y="678"/>
                    </a:lnTo>
                    <a:lnTo>
                      <a:pt x="849" y="678"/>
                    </a:lnTo>
                    <a:moveTo>
                      <a:pt x="673" y="696"/>
                    </a:moveTo>
                    <a:lnTo>
                      <a:pt x="673" y="696"/>
                    </a:lnTo>
                    <a:lnTo>
                      <a:pt x="677" y="696"/>
                    </a:lnTo>
                    <a:lnTo>
                      <a:pt x="682" y="696"/>
                    </a:lnTo>
                    <a:lnTo>
                      <a:pt x="686" y="692"/>
                    </a:lnTo>
                    <a:lnTo>
                      <a:pt x="691" y="692"/>
                    </a:lnTo>
                    <a:lnTo>
                      <a:pt x="695" y="692"/>
                    </a:lnTo>
                    <a:lnTo>
                      <a:pt x="695" y="692"/>
                    </a:lnTo>
                    <a:lnTo>
                      <a:pt x="700" y="687"/>
                    </a:lnTo>
                    <a:lnTo>
                      <a:pt x="700" y="687"/>
                    </a:lnTo>
                    <a:lnTo>
                      <a:pt x="700" y="683"/>
                    </a:lnTo>
                    <a:lnTo>
                      <a:pt x="704" y="683"/>
                    </a:lnTo>
                    <a:lnTo>
                      <a:pt x="709" y="678"/>
                    </a:lnTo>
                    <a:lnTo>
                      <a:pt x="709" y="678"/>
                    </a:lnTo>
                    <a:lnTo>
                      <a:pt x="713" y="678"/>
                    </a:lnTo>
                    <a:lnTo>
                      <a:pt x="718" y="674"/>
                    </a:lnTo>
                    <a:lnTo>
                      <a:pt x="722" y="674"/>
                    </a:lnTo>
                    <a:lnTo>
                      <a:pt x="722" y="674"/>
                    </a:lnTo>
                    <a:lnTo>
                      <a:pt x="727" y="669"/>
                    </a:lnTo>
                    <a:lnTo>
                      <a:pt x="727" y="669"/>
                    </a:lnTo>
                    <a:lnTo>
                      <a:pt x="731" y="669"/>
                    </a:lnTo>
                    <a:lnTo>
                      <a:pt x="736" y="669"/>
                    </a:lnTo>
                    <a:lnTo>
                      <a:pt x="740" y="669"/>
                    </a:lnTo>
                    <a:lnTo>
                      <a:pt x="740" y="665"/>
                    </a:lnTo>
                    <a:lnTo>
                      <a:pt x="745" y="665"/>
                    </a:lnTo>
                    <a:lnTo>
                      <a:pt x="745" y="665"/>
                    </a:lnTo>
                    <a:lnTo>
                      <a:pt x="754" y="660"/>
                    </a:lnTo>
                    <a:lnTo>
                      <a:pt x="759" y="660"/>
                    </a:lnTo>
                    <a:lnTo>
                      <a:pt x="763" y="656"/>
                    </a:lnTo>
                    <a:lnTo>
                      <a:pt x="763" y="656"/>
                    </a:lnTo>
                    <a:lnTo>
                      <a:pt x="768" y="656"/>
                    </a:lnTo>
                    <a:lnTo>
                      <a:pt x="772" y="651"/>
                    </a:lnTo>
                    <a:lnTo>
                      <a:pt x="777" y="647"/>
                    </a:lnTo>
                    <a:lnTo>
                      <a:pt x="781" y="647"/>
                    </a:lnTo>
                    <a:lnTo>
                      <a:pt x="781" y="642"/>
                    </a:lnTo>
                    <a:lnTo>
                      <a:pt x="790" y="638"/>
                    </a:lnTo>
                    <a:lnTo>
                      <a:pt x="790" y="638"/>
                    </a:lnTo>
                    <a:lnTo>
                      <a:pt x="795" y="638"/>
                    </a:lnTo>
                    <a:lnTo>
                      <a:pt x="795" y="638"/>
                    </a:lnTo>
                    <a:lnTo>
                      <a:pt x="799" y="633"/>
                    </a:lnTo>
                    <a:lnTo>
                      <a:pt x="804" y="633"/>
                    </a:lnTo>
                    <a:lnTo>
                      <a:pt x="808" y="633"/>
                    </a:lnTo>
                    <a:lnTo>
                      <a:pt x="813" y="629"/>
                    </a:lnTo>
                    <a:lnTo>
                      <a:pt x="822" y="629"/>
                    </a:lnTo>
                    <a:lnTo>
                      <a:pt x="831" y="624"/>
                    </a:lnTo>
                    <a:lnTo>
                      <a:pt x="840" y="624"/>
                    </a:lnTo>
                    <a:lnTo>
                      <a:pt x="844" y="624"/>
                    </a:lnTo>
                    <a:lnTo>
                      <a:pt x="849" y="624"/>
                    </a:lnTo>
                    <a:lnTo>
                      <a:pt x="849" y="624"/>
                    </a:lnTo>
                    <a:lnTo>
                      <a:pt x="858" y="624"/>
                    </a:lnTo>
                    <a:lnTo>
                      <a:pt x="858" y="629"/>
                    </a:lnTo>
                    <a:lnTo>
                      <a:pt x="862" y="633"/>
                    </a:lnTo>
                    <a:lnTo>
                      <a:pt x="862" y="633"/>
                    </a:lnTo>
                    <a:lnTo>
                      <a:pt x="862" y="633"/>
                    </a:lnTo>
                    <a:lnTo>
                      <a:pt x="862" y="633"/>
                    </a:lnTo>
                    <a:lnTo>
                      <a:pt x="858" y="633"/>
                    </a:lnTo>
                    <a:lnTo>
                      <a:pt x="858" y="633"/>
                    </a:lnTo>
                    <a:lnTo>
                      <a:pt x="862" y="633"/>
                    </a:lnTo>
                    <a:lnTo>
                      <a:pt x="858" y="638"/>
                    </a:lnTo>
                    <a:lnTo>
                      <a:pt x="858" y="642"/>
                    </a:lnTo>
                    <a:lnTo>
                      <a:pt x="853" y="642"/>
                    </a:lnTo>
                    <a:lnTo>
                      <a:pt x="849" y="642"/>
                    </a:lnTo>
                    <a:lnTo>
                      <a:pt x="849" y="642"/>
                    </a:lnTo>
                    <a:lnTo>
                      <a:pt x="849" y="642"/>
                    </a:lnTo>
                    <a:lnTo>
                      <a:pt x="844" y="647"/>
                    </a:lnTo>
                    <a:lnTo>
                      <a:pt x="844" y="647"/>
                    </a:lnTo>
                    <a:lnTo>
                      <a:pt x="840" y="647"/>
                    </a:lnTo>
                    <a:lnTo>
                      <a:pt x="840" y="647"/>
                    </a:lnTo>
                    <a:lnTo>
                      <a:pt x="835" y="647"/>
                    </a:lnTo>
                    <a:lnTo>
                      <a:pt x="835" y="647"/>
                    </a:lnTo>
                    <a:lnTo>
                      <a:pt x="831" y="642"/>
                    </a:lnTo>
                    <a:lnTo>
                      <a:pt x="831" y="642"/>
                    </a:lnTo>
                    <a:lnTo>
                      <a:pt x="831" y="647"/>
                    </a:lnTo>
                    <a:lnTo>
                      <a:pt x="826" y="647"/>
                    </a:lnTo>
                    <a:lnTo>
                      <a:pt x="826" y="647"/>
                    </a:lnTo>
                    <a:lnTo>
                      <a:pt x="822" y="647"/>
                    </a:lnTo>
                    <a:lnTo>
                      <a:pt x="817" y="647"/>
                    </a:lnTo>
                    <a:lnTo>
                      <a:pt x="822" y="647"/>
                    </a:lnTo>
                    <a:lnTo>
                      <a:pt x="822" y="647"/>
                    </a:lnTo>
                    <a:lnTo>
                      <a:pt x="826" y="647"/>
                    </a:lnTo>
                    <a:lnTo>
                      <a:pt x="826" y="647"/>
                    </a:lnTo>
                    <a:lnTo>
                      <a:pt x="831" y="651"/>
                    </a:lnTo>
                    <a:lnTo>
                      <a:pt x="831" y="651"/>
                    </a:lnTo>
                    <a:lnTo>
                      <a:pt x="831" y="651"/>
                    </a:lnTo>
                    <a:lnTo>
                      <a:pt x="831" y="656"/>
                    </a:lnTo>
                    <a:lnTo>
                      <a:pt x="835" y="656"/>
                    </a:lnTo>
                    <a:lnTo>
                      <a:pt x="835" y="651"/>
                    </a:lnTo>
                    <a:lnTo>
                      <a:pt x="840" y="651"/>
                    </a:lnTo>
                    <a:lnTo>
                      <a:pt x="844" y="651"/>
                    </a:lnTo>
                    <a:lnTo>
                      <a:pt x="840" y="651"/>
                    </a:lnTo>
                    <a:lnTo>
                      <a:pt x="844" y="651"/>
                    </a:lnTo>
                    <a:lnTo>
                      <a:pt x="844" y="651"/>
                    </a:lnTo>
                    <a:lnTo>
                      <a:pt x="844" y="656"/>
                    </a:lnTo>
                    <a:lnTo>
                      <a:pt x="844" y="656"/>
                    </a:lnTo>
                    <a:lnTo>
                      <a:pt x="840" y="660"/>
                    </a:lnTo>
                    <a:lnTo>
                      <a:pt x="835" y="660"/>
                    </a:lnTo>
                    <a:lnTo>
                      <a:pt x="831" y="665"/>
                    </a:lnTo>
                    <a:lnTo>
                      <a:pt x="831" y="665"/>
                    </a:lnTo>
                    <a:lnTo>
                      <a:pt x="831" y="665"/>
                    </a:lnTo>
                    <a:lnTo>
                      <a:pt x="835" y="665"/>
                    </a:lnTo>
                    <a:lnTo>
                      <a:pt x="835" y="665"/>
                    </a:lnTo>
                    <a:lnTo>
                      <a:pt x="840" y="665"/>
                    </a:lnTo>
                    <a:lnTo>
                      <a:pt x="835" y="669"/>
                    </a:lnTo>
                    <a:lnTo>
                      <a:pt x="835" y="669"/>
                    </a:lnTo>
                    <a:lnTo>
                      <a:pt x="835" y="669"/>
                    </a:lnTo>
                    <a:lnTo>
                      <a:pt x="835" y="674"/>
                    </a:lnTo>
                    <a:lnTo>
                      <a:pt x="835" y="674"/>
                    </a:lnTo>
                    <a:lnTo>
                      <a:pt x="835" y="678"/>
                    </a:lnTo>
                    <a:lnTo>
                      <a:pt x="835" y="678"/>
                    </a:lnTo>
                    <a:lnTo>
                      <a:pt x="835" y="678"/>
                    </a:lnTo>
                    <a:lnTo>
                      <a:pt x="835" y="678"/>
                    </a:lnTo>
                    <a:lnTo>
                      <a:pt x="835" y="683"/>
                    </a:lnTo>
                    <a:lnTo>
                      <a:pt x="840" y="683"/>
                    </a:lnTo>
                    <a:lnTo>
                      <a:pt x="840" y="683"/>
                    </a:lnTo>
                    <a:lnTo>
                      <a:pt x="844" y="683"/>
                    </a:lnTo>
                    <a:lnTo>
                      <a:pt x="844" y="683"/>
                    </a:lnTo>
                    <a:lnTo>
                      <a:pt x="844" y="683"/>
                    </a:lnTo>
                    <a:lnTo>
                      <a:pt x="840" y="687"/>
                    </a:lnTo>
                    <a:lnTo>
                      <a:pt x="844" y="687"/>
                    </a:lnTo>
                    <a:lnTo>
                      <a:pt x="844" y="687"/>
                    </a:lnTo>
                    <a:lnTo>
                      <a:pt x="844" y="687"/>
                    </a:lnTo>
                    <a:lnTo>
                      <a:pt x="849" y="687"/>
                    </a:lnTo>
                    <a:lnTo>
                      <a:pt x="849" y="692"/>
                    </a:lnTo>
                    <a:lnTo>
                      <a:pt x="849" y="692"/>
                    </a:lnTo>
                    <a:lnTo>
                      <a:pt x="849" y="692"/>
                    </a:lnTo>
                    <a:lnTo>
                      <a:pt x="849" y="692"/>
                    </a:lnTo>
                    <a:lnTo>
                      <a:pt x="853" y="692"/>
                    </a:lnTo>
                    <a:lnTo>
                      <a:pt x="853" y="692"/>
                    </a:lnTo>
                    <a:lnTo>
                      <a:pt x="858" y="692"/>
                    </a:lnTo>
                    <a:lnTo>
                      <a:pt x="858" y="692"/>
                    </a:lnTo>
                    <a:lnTo>
                      <a:pt x="858" y="696"/>
                    </a:lnTo>
                    <a:lnTo>
                      <a:pt x="858" y="692"/>
                    </a:lnTo>
                    <a:lnTo>
                      <a:pt x="862" y="696"/>
                    </a:lnTo>
                    <a:lnTo>
                      <a:pt x="862" y="696"/>
                    </a:lnTo>
                    <a:lnTo>
                      <a:pt x="862" y="696"/>
                    </a:lnTo>
                    <a:lnTo>
                      <a:pt x="867" y="692"/>
                    </a:lnTo>
                    <a:lnTo>
                      <a:pt x="871" y="692"/>
                    </a:lnTo>
                    <a:lnTo>
                      <a:pt x="871" y="692"/>
                    </a:lnTo>
                    <a:lnTo>
                      <a:pt x="871" y="692"/>
                    </a:lnTo>
                    <a:lnTo>
                      <a:pt x="871" y="692"/>
                    </a:lnTo>
                    <a:lnTo>
                      <a:pt x="871" y="696"/>
                    </a:lnTo>
                    <a:lnTo>
                      <a:pt x="871" y="696"/>
                    </a:lnTo>
                    <a:lnTo>
                      <a:pt x="876" y="696"/>
                    </a:lnTo>
                    <a:lnTo>
                      <a:pt x="876" y="696"/>
                    </a:lnTo>
                    <a:lnTo>
                      <a:pt x="876" y="696"/>
                    </a:lnTo>
                    <a:lnTo>
                      <a:pt x="876" y="696"/>
                    </a:lnTo>
                    <a:lnTo>
                      <a:pt x="876" y="701"/>
                    </a:lnTo>
                    <a:lnTo>
                      <a:pt x="876" y="701"/>
                    </a:lnTo>
                    <a:lnTo>
                      <a:pt x="871" y="701"/>
                    </a:lnTo>
                    <a:lnTo>
                      <a:pt x="880" y="701"/>
                    </a:lnTo>
                    <a:lnTo>
                      <a:pt x="880" y="701"/>
                    </a:lnTo>
                    <a:lnTo>
                      <a:pt x="880" y="701"/>
                    </a:lnTo>
                    <a:lnTo>
                      <a:pt x="880" y="701"/>
                    </a:lnTo>
                    <a:lnTo>
                      <a:pt x="876" y="705"/>
                    </a:lnTo>
                    <a:lnTo>
                      <a:pt x="876" y="701"/>
                    </a:lnTo>
                    <a:lnTo>
                      <a:pt x="876" y="701"/>
                    </a:lnTo>
                    <a:lnTo>
                      <a:pt x="871" y="705"/>
                    </a:lnTo>
                    <a:lnTo>
                      <a:pt x="871" y="705"/>
                    </a:lnTo>
                    <a:lnTo>
                      <a:pt x="871" y="705"/>
                    </a:lnTo>
                    <a:lnTo>
                      <a:pt x="867" y="705"/>
                    </a:lnTo>
                    <a:lnTo>
                      <a:pt x="867" y="705"/>
                    </a:lnTo>
                    <a:lnTo>
                      <a:pt x="867" y="705"/>
                    </a:lnTo>
                    <a:lnTo>
                      <a:pt x="862" y="705"/>
                    </a:lnTo>
                    <a:lnTo>
                      <a:pt x="858" y="710"/>
                    </a:lnTo>
                    <a:lnTo>
                      <a:pt x="853" y="710"/>
                    </a:lnTo>
                    <a:lnTo>
                      <a:pt x="849" y="710"/>
                    </a:lnTo>
                    <a:lnTo>
                      <a:pt x="844" y="710"/>
                    </a:lnTo>
                    <a:lnTo>
                      <a:pt x="844" y="710"/>
                    </a:lnTo>
                    <a:lnTo>
                      <a:pt x="844" y="710"/>
                    </a:lnTo>
                    <a:lnTo>
                      <a:pt x="840" y="714"/>
                    </a:lnTo>
                    <a:lnTo>
                      <a:pt x="840" y="714"/>
                    </a:lnTo>
                    <a:lnTo>
                      <a:pt x="840" y="714"/>
                    </a:lnTo>
                    <a:lnTo>
                      <a:pt x="835" y="714"/>
                    </a:lnTo>
                    <a:lnTo>
                      <a:pt x="835" y="710"/>
                    </a:lnTo>
                    <a:lnTo>
                      <a:pt x="835" y="714"/>
                    </a:lnTo>
                    <a:lnTo>
                      <a:pt x="835" y="714"/>
                    </a:lnTo>
                    <a:lnTo>
                      <a:pt x="835" y="714"/>
                    </a:lnTo>
                    <a:lnTo>
                      <a:pt x="835" y="714"/>
                    </a:lnTo>
                    <a:lnTo>
                      <a:pt x="831" y="714"/>
                    </a:lnTo>
                    <a:lnTo>
                      <a:pt x="831" y="714"/>
                    </a:lnTo>
                    <a:lnTo>
                      <a:pt x="831" y="714"/>
                    </a:lnTo>
                    <a:lnTo>
                      <a:pt x="831" y="714"/>
                    </a:lnTo>
                    <a:lnTo>
                      <a:pt x="831" y="714"/>
                    </a:lnTo>
                    <a:lnTo>
                      <a:pt x="831" y="714"/>
                    </a:lnTo>
                    <a:lnTo>
                      <a:pt x="831" y="714"/>
                    </a:lnTo>
                    <a:lnTo>
                      <a:pt x="826" y="714"/>
                    </a:lnTo>
                    <a:lnTo>
                      <a:pt x="826" y="714"/>
                    </a:lnTo>
                    <a:lnTo>
                      <a:pt x="826" y="714"/>
                    </a:lnTo>
                    <a:lnTo>
                      <a:pt x="822" y="714"/>
                    </a:lnTo>
                    <a:lnTo>
                      <a:pt x="822" y="714"/>
                    </a:lnTo>
                    <a:lnTo>
                      <a:pt x="822" y="719"/>
                    </a:lnTo>
                    <a:lnTo>
                      <a:pt x="822" y="719"/>
                    </a:lnTo>
                    <a:lnTo>
                      <a:pt x="822" y="719"/>
                    </a:lnTo>
                    <a:lnTo>
                      <a:pt x="817" y="719"/>
                    </a:lnTo>
                    <a:lnTo>
                      <a:pt x="817" y="723"/>
                    </a:lnTo>
                    <a:lnTo>
                      <a:pt x="813" y="723"/>
                    </a:lnTo>
                    <a:lnTo>
                      <a:pt x="813" y="723"/>
                    </a:lnTo>
                    <a:lnTo>
                      <a:pt x="813" y="728"/>
                    </a:lnTo>
                    <a:lnTo>
                      <a:pt x="808" y="728"/>
                    </a:lnTo>
                    <a:lnTo>
                      <a:pt x="804" y="728"/>
                    </a:lnTo>
                    <a:lnTo>
                      <a:pt x="804" y="728"/>
                    </a:lnTo>
                    <a:lnTo>
                      <a:pt x="804" y="728"/>
                    </a:lnTo>
                    <a:lnTo>
                      <a:pt x="799" y="733"/>
                    </a:lnTo>
                    <a:lnTo>
                      <a:pt x="799" y="733"/>
                    </a:lnTo>
                    <a:lnTo>
                      <a:pt x="799" y="733"/>
                    </a:lnTo>
                    <a:lnTo>
                      <a:pt x="799" y="733"/>
                    </a:lnTo>
                    <a:lnTo>
                      <a:pt x="799" y="733"/>
                    </a:lnTo>
                    <a:lnTo>
                      <a:pt x="799" y="733"/>
                    </a:lnTo>
                    <a:lnTo>
                      <a:pt x="795" y="733"/>
                    </a:lnTo>
                    <a:lnTo>
                      <a:pt x="795" y="733"/>
                    </a:lnTo>
                    <a:lnTo>
                      <a:pt x="795" y="728"/>
                    </a:lnTo>
                    <a:lnTo>
                      <a:pt x="795" y="728"/>
                    </a:lnTo>
                    <a:lnTo>
                      <a:pt x="795" y="728"/>
                    </a:lnTo>
                    <a:lnTo>
                      <a:pt x="795" y="728"/>
                    </a:lnTo>
                    <a:lnTo>
                      <a:pt x="790" y="728"/>
                    </a:lnTo>
                    <a:lnTo>
                      <a:pt x="790" y="728"/>
                    </a:lnTo>
                    <a:lnTo>
                      <a:pt x="795" y="723"/>
                    </a:lnTo>
                    <a:lnTo>
                      <a:pt x="795" y="719"/>
                    </a:lnTo>
                    <a:lnTo>
                      <a:pt x="795" y="714"/>
                    </a:lnTo>
                    <a:lnTo>
                      <a:pt x="804" y="714"/>
                    </a:lnTo>
                    <a:lnTo>
                      <a:pt x="799" y="714"/>
                    </a:lnTo>
                    <a:lnTo>
                      <a:pt x="795" y="714"/>
                    </a:lnTo>
                    <a:lnTo>
                      <a:pt x="799" y="714"/>
                    </a:lnTo>
                    <a:lnTo>
                      <a:pt x="799" y="714"/>
                    </a:lnTo>
                    <a:lnTo>
                      <a:pt x="799" y="714"/>
                    </a:lnTo>
                    <a:lnTo>
                      <a:pt x="799" y="710"/>
                    </a:lnTo>
                    <a:lnTo>
                      <a:pt x="804" y="710"/>
                    </a:lnTo>
                    <a:lnTo>
                      <a:pt x="804" y="710"/>
                    </a:lnTo>
                    <a:lnTo>
                      <a:pt x="808" y="710"/>
                    </a:lnTo>
                    <a:lnTo>
                      <a:pt x="808" y="710"/>
                    </a:lnTo>
                    <a:lnTo>
                      <a:pt x="808" y="710"/>
                    </a:lnTo>
                    <a:lnTo>
                      <a:pt x="808" y="710"/>
                    </a:lnTo>
                    <a:lnTo>
                      <a:pt x="804" y="710"/>
                    </a:lnTo>
                    <a:lnTo>
                      <a:pt x="804" y="710"/>
                    </a:lnTo>
                    <a:lnTo>
                      <a:pt x="808" y="710"/>
                    </a:lnTo>
                    <a:lnTo>
                      <a:pt x="822" y="701"/>
                    </a:lnTo>
                    <a:lnTo>
                      <a:pt x="822" y="701"/>
                    </a:lnTo>
                    <a:lnTo>
                      <a:pt x="826" y="701"/>
                    </a:lnTo>
                    <a:lnTo>
                      <a:pt x="831" y="701"/>
                    </a:lnTo>
                    <a:lnTo>
                      <a:pt x="831" y="701"/>
                    </a:lnTo>
                    <a:lnTo>
                      <a:pt x="831" y="701"/>
                    </a:lnTo>
                    <a:lnTo>
                      <a:pt x="831" y="701"/>
                    </a:lnTo>
                    <a:lnTo>
                      <a:pt x="831" y="701"/>
                    </a:lnTo>
                    <a:lnTo>
                      <a:pt x="831" y="701"/>
                    </a:lnTo>
                    <a:lnTo>
                      <a:pt x="831" y="701"/>
                    </a:lnTo>
                    <a:lnTo>
                      <a:pt x="831" y="705"/>
                    </a:lnTo>
                    <a:lnTo>
                      <a:pt x="831" y="705"/>
                    </a:lnTo>
                    <a:lnTo>
                      <a:pt x="831" y="701"/>
                    </a:lnTo>
                    <a:lnTo>
                      <a:pt x="835" y="701"/>
                    </a:lnTo>
                    <a:lnTo>
                      <a:pt x="840" y="701"/>
                    </a:lnTo>
                    <a:lnTo>
                      <a:pt x="844" y="701"/>
                    </a:lnTo>
                    <a:lnTo>
                      <a:pt x="844" y="701"/>
                    </a:lnTo>
                    <a:lnTo>
                      <a:pt x="840" y="696"/>
                    </a:lnTo>
                    <a:lnTo>
                      <a:pt x="835" y="696"/>
                    </a:lnTo>
                    <a:lnTo>
                      <a:pt x="835" y="696"/>
                    </a:lnTo>
                    <a:lnTo>
                      <a:pt x="831" y="696"/>
                    </a:lnTo>
                    <a:lnTo>
                      <a:pt x="826" y="696"/>
                    </a:lnTo>
                    <a:lnTo>
                      <a:pt x="826" y="696"/>
                    </a:lnTo>
                    <a:lnTo>
                      <a:pt x="826" y="701"/>
                    </a:lnTo>
                    <a:lnTo>
                      <a:pt x="822" y="696"/>
                    </a:lnTo>
                    <a:lnTo>
                      <a:pt x="822" y="696"/>
                    </a:lnTo>
                    <a:lnTo>
                      <a:pt x="822" y="696"/>
                    </a:lnTo>
                    <a:lnTo>
                      <a:pt x="826" y="696"/>
                    </a:lnTo>
                    <a:lnTo>
                      <a:pt x="831" y="692"/>
                    </a:lnTo>
                    <a:lnTo>
                      <a:pt x="835" y="692"/>
                    </a:lnTo>
                    <a:lnTo>
                      <a:pt x="835" y="692"/>
                    </a:lnTo>
                    <a:lnTo>
                      <a:pt x="835" y="687"/>
                    </a:lnTo>
                    <a:lnTo>
                      <a:pt x="835" y="692"/>
                    </a:lnTo>
                    <a:lnTo>
                      <a:pt x="831" y="692"/>
                    </a:lnTo>
                    <a:lnTo>
                      <a:pt x="831" y="687"/>
                    </a:lnTo>
                    <a:lnTo>
                      <a:pt x="831" y="687"/>
                    </a:lnTo>
                    <a:lnTo>
                      <a:pt x="831" y="687"/>
                    </a:lnTo>
                    <a:lnTo>
                      <a:pt x="831" y="692"/>
                    </a:lnTo>
                    <a:lnTo>
                      <a:pt x="826" y="692"/>
                    </a:lnTo>
                    <a:lnTo>
                      <a:pt x="826" y="692"/>
                    </a:lnTo>
                    <a:lnTo>
                      <a:pt x="822" y="696"/>
                    </a:lnTo>
                    <a:lnTo>
                      <a:pt x="817" y="696"/>
                    </a:lnTo>
                    <a:lnTo>
                      <a:pt x="813" y="696"/>
                    </a:lnTo>
                    <a:lnTo>
                      <a:pt x="808" y="701"/>
                    </a:lnTo>
                    <a:lnTo>
                      <a:pt x="804" y="701"/>
                    </a:lnTo>
                    <a:lnTo>
                      <a:pt x="804" y="696"/>
                    </a:lnTo>
                    <a:lnTo>
                      <a:pt x="804" y="696"/>
                    </a:lnTo>
                    <a:lnTo>
                      <a:pt x="808" y="696"/>
                    </a:lnTo>
                    <a:lnTo>
                      <a:pt x="804" y="696"/>
                    </a:lnTo>
                    <a:lnTo>
                      <a:pt x="804" y="696"/>
                    </a:lnTo>
                    <a:lnTo>
                      <a:pt x="804" y="696"/>
                    </a:lnTo>
                    <a:lnTo>
                      <a:pt x="804" y="701"/>
                    </a:lnTo>
                    <a:lnTo>
                      <a:pt x="804" y="701"/>
                    </a:lnTo>
                    <a:lnTo>
                      <a:pt x="799" y="701"/>
                    </a:lnTo>
                    <a:lnTo>
                      <a:pt x="799" y="701"/>
                    </a:lnTo>
                    <a:lnTo>
                      <a:pt x="799" y="701"/>
                    </a:lnTo>
                    <a:lnTo>
                      <a:pt x="795" y="701"/>
                    </a:lnTo>
                    <a:lnTo>
                      <a:pt x="795" y="701"/>
                    </a:lnTo>
                    <a:lnTo>
                      <a:pt x="790" y="701"/>
                    </a:lnTo>
                    <a:lnTo>
                      <a:pt x="790" y="701"/>
                    </a:lnTo>
                    <a:lnTo>
                      <a:pt x="790" y="701"/>
                    </a:lnTo>
                    <a:lnTo>
                      <a:pt x="790" y="701"/>
                    </a:lnTo>
                    <a:lnTo>
                      <a:pt x="790" y="701"/>
                    </a:lnTo>
                    <a:lnTo>
                      <a:pt x="790" y="701"/>
                    </a:lnTo>
                    <a:lnTo>
                      <a:pt x="786" y="701"/>
                    </a:lnTo>
                    <a:lnTo>
                      <a:pt x="786" y="701"/>
                    </a:lnTo>
                    <a:lnTo>
                      <a:pt x="786" y="701"/>
                    </a:lnTo>
                    <a:lnTo>
                      <a:pt x="786" y="701"/>
                    </a:lnTo>
                    <a:lnTo>
                      <a:pt x="786" y="701"/>
                    </a:lnTo>
                    <a:lnTo>
                      <a:pt x="786" y="701"/>
                    </a:lnTo>
                    <a:lnTo>
                      <a:pt x="786" y="701"/>
                    </a:lnTo>
                    <a:lnTo>
                      <a:pt x="786" y="701"/>
                    </a:lnTo>
                    <a:lnTo>
                      <a:pt x="786" y="696"/>
                    </a:lnTo>
                    <a:lnTo>
                      <a:pt x="786" y="696"/>
                    </a:lnTo>
                    <a:lnTo>
                      <a:pt x="786" y="696"/>
                    </a:lnTo>
                    <a:lnTo>
                      <a:pt x="786" y="696"/>
                    </a:lnTo>
                    <a:lnTo>
                      <a:pt x="786" y="696"/>
                    </a:lnTo>
                    <a:lnTo>
                      <a:pt x="786" y="696"/>
                    </a:lnTo>
                    <a:lnTo>
                      <a:pt x="786" y="696"/>
                    </a:lnTo>
                    <a:lnTo>
                      <a:pt x="786" y="696"/>
                    </a:lnTo>
                    <a:lnTo>
                      <a:pt x="786" y="692"/>
                    </a:lnTo>
                    <a:lnTo>
                      <a:pt x="786" y="692"/>
                    </a:lnTo>
                    <a:lnTo>
                      <a:pt x="786" y="692"/>
                    </a:lnTo>
                    <a:lnTo>
                      <a:pt x="786" y="692"/>
                    </a:lnTo>
                    <a:lnTo>
                      <a:pt x="786" y="692"/>
                    </a:lnTo>
                    <a:lnTo>
                      <a:pt x="786" y="692"/>
                    </a:lnTo>
                    <a:lnTo>
                      <a:pt x="786" y="692"/>
                    </a:lnTo>
                    <a:lnTo>
                      <a:pt x="786" y="692"/>
                    </a:lnTo>
                    <a:lnTo>
                      <a:pt x="786" y="692"/>
                    </a:lnTo>
                    <a:lnTo>
                      <a:pt x="786" y="692"/>
                    </a:lnTo>
                    <a:lnTo>
                      <a:pt x="786" y="692"/>
                    </a:lnTo>
                    <a:lnTo>
                      <a:pt x="781" y="692"/>
                    </a:lnTo>
                    <a:lnTo>
                      <a:pt x="781" y="692"/>
                    </a:lnTo>
                    <a:lnTo>
                      <a:pt x="781" y="687"/>
                    </a:lnTo>
                    <a:lnTo>
                      <a:pt x="781" y="687"/>
                    </a:lnTo>
                    <a:lnTo>
                      <a:pt x="786" y="687"/>
                    </a:lnTo>
                    <a:lnTo>
                      <a:pt x="786" y="687"/>
                    </a:lnTo>
                    <a:lnTo>
                      <a:pt x="786" y="687"/>
                    </a:lnTo>
                    <a:lnTo>
                      <a:pt x="786" y="687"/>
                    </a:lnTo>
                    <a:lnTo>
                      <a:pt x="786" y="687"/>
                    </a:lnTo>
                    <a:lnTo>
                      <a:pt x="786" y="687"/>
                    </a:lnTo>
                    <a:lnTo>
                      <a:pt x="786" y="687"/>
                    </a:lnTo>
                    <a:lnTo>
                      <a:pt x="786" y="683"/>
                    </a:lnTo>
                    <a:lnTo>
                      <a:pt x="786" y="683"/>
                    </a:lnTo>
                    <a:lnTo>
                      <a:pt x="786" y="678"/>
                    </a:lnTo>
                    <a:lnTo>
                      <a:pt x="790" y="678"/>
                    </a:lnTo>
                    <a:lnTo>
                      <a:pt x="790" y="674"/>
                    </a:lnTo>
                    <a:lnTo>
                      <a:pt x="790" y="674"/>
                    </a:lnTo>
                    <a:lnTo>
                      <a:pt x="790" y="669"/>
                    </a:lnTo>
                    <a:lnTo>
                      <a:pt x="795" y="665"/>
                    </a:lnTo>
                    <a:lnTo>
                      <a:pt x="795" y="665"/>
                    </a:lnTo>
                    <a:lnTo>
                      <a:pt x="795" y="660"/>
                    </a:lnTo>
                    <a:lnTo>
                      <a:pt x="795" y="660"/>
                    </a:lnTo>
                    <a:lnTo>
                      <a:pt x="790" y="656"/>
                    </a:lnTo>
                    <a:lnTo>
                      <a:pt x="790" y="656"/>
                    </a:lnTo>
                    <a:lnTo>
                      <a:pt x="790" y="656"/>
                    </a:lnTo>
                    <a:lnTo>
                      <a:pt x="790" y="660"/>
                    </a:lnTo>
                    <a:lnTo>
                      <a:pt x="786" y="660"/>
                    </a:lnTo>
                    <a:lnTo>
                      <a:pt x="786" y="660"/>
                    </a:lnTo>
                    <a:lnTo>
                      <a:pt x="781" y="660"/>
                    </a:lnTo>
                    <a:lnTo>
                      <a:pt x="781" y="660"/>
                    </a:lnTo>
                    <a:lnTo>
                      <a:pt x="781" y="660"/>
                    </a:lnTo>
                    <a:lnTo>
                      <a:pt x="781" y="660"/>
                    </a:lnTo>
                    <a:lnTo>
                      <a:pt x="777" y="660"/>
                    </a:lnTo>
                    <a:lnTo>
                      <a:pt x="781" y="656"/>
                    </a:lnTo>
                    <a:lnTo>
                      <a:pt x="781" y="656"/>
                    </a:lnTo>
                    <a:lnTo>
                      <a:pt x="777" y="656"/>
                    </a:lnTo>
                    <a:lnTo>
                      <a:pt x="777" y="656"/>
                    </a:lnTo>
                    <a:lnTo>
                      <a:pt x="777" y="656"/>
                    </a:lnTo>
                    <a:lnTo>
                      <a:pt x="777" y="656"/>
                    </a:lnTo>
                    <a:lnTo>
                      <a:pt x="772" y="660"/>
                    </a:lnTo>
                    <a:lnTo>
                      <a:pt x="768" y="660"/>
                    </a:lnTo>
                    <a:lnTo>
                      <a:pt x="768" y="665"/>
                    </a:lnTo>
                    <a:lnTo>
                      <a:pt x="763" y="665"/>
                    </a:lnTo>
                    <a:lnTo>
                      <a:pt x="759" y="669"/>
                    </a:lnTo>
                    <a:lnTo>
                      <a:pt x="759" y="669"/>
                    </a:lnTo>
                    <a:lnTo>
                      <a:pt x="754" y="674"/>
                    </a:lnTo>
                    <a:lnTo>
                      <a:pt x="754" y="674"/>
                    </a:lnTo>
                    <a:lnTo>
                      <a:pt x="749" y="678"/>
                    </a:lnTo>
                    <a:lnTo>
                      <a:pt x="749" y="678"/>
                    </a:lnTo>
                    <a:lnTo>
                      <a:pt x="749" y="683"/>
                    </a:lnTo>
                    <a:lnTo>
                      <a:pt x="749" y="683"/>
                    </a:lnTo>
                    <a:lnTo>
                      <a:pt x="749" y="683"/>
                    </a:lnTo>
                    <a:lnTo>
                      <a:pt x="749" y="683"/>
                    </a:lnTo>
                    <a:lnTo>
                      <a:pt x="745" y="683"/>
                    </a:lnTo>
                    <a:lnTo>
                      <a:pt x="745" y="687"/>
                    </a:lnTo>
                    <a:lnTo>
                      <a:pt x="745" y="687"/>
                    </a:lnTo>
                    <a:lnTo>
                      <a:pt x="745" y="687"/>
                    </a:lnTo>
                    <a:lnTo>
                      <a:pt x="740" y="687"/>
                    </a:lnTo>
                    <a:lnTo>
                      <a:pt x="740" y="692"/>
                    </a:lnTo>
                    <a:lnTo>
                      <a:pt x="736" y="692"/>
                    </a:lnTo>
                    <a:lnTo>
                      <a:pt x="736" y="692"/>
                    </a:lnTo>
                    <a:lnTo>
                      <a:pt x="736" y="692"/>
                    </a:lnTo>
                    <a:lnTo>
                      <a:pt x="736" y="692"/>
                    </a:lnTo>
                    <a:lnTo>
                      <a:pt x="736" y="692"/>
                    </a:lnTo>
                    <a:lnTo>
                      <a:pt x="736" y="692"/>
                    </a:lnTo>
                    <a:lnTo>
                      <a:pt x="736" y="692"/>
                    </a:lnTo>
                    <a:lnTo>
                      <a:pt x="736" y="696"/>
                    </a:lnTo>
                    <a:lnTo>
                      <a:pt x="731" y="696"/>
                    </a:lnTo>
                    <a:lnTo>
                      <a:pt x="731" y="696"/>
                    </a:lnTo>
                    <a:lnTo>
                      <a:pt x="731" y="696"/>
                    </a:lnTo>
                    <a:lnTo>
                      <a:pt x="731" y="696"/>
                    </a:lnTo>
                    <a:lnTo>
                      <a:pt x="731" y="692"/>
                    </a:lnTo>
                    <a:lnTo>
                      <a:pt x="731" y="696"/>
                    </a:lnTo>
                    <a:lnTo>
                      <a:pt x="731" y="696"/>
                    </a:lnTo>
                    <a:lnTo>
                      <a:pt x="727" y="696"/>
                    </a:lnTo>
                    <a:lnTo>
                      <a:pt x="727" y="696"/>
                    </a:lnTo>
                    <a:lnTo>
                      <a:pt x="727" y="696"/>
                    </a:lnTo>
                    <a:lnTo>
                      <a:pt x="722" y="701"/>
                    </a:lnTo>
                    <a:lnTo>
                      <a:pt x="713" y="701"/>
                    </a:lnTo>
                    <a:lnTo>
                      <a:pt x="709" y="701"/>
                    </a:lnTo>
                    <a:lnTo>
                      <a:pt x="704" y="701"/>
                    </a:lnTo>
                    <a:lnTo>
                      <a:pt x="695" y="701"/>
                    </a:lnTo>
                    <a:lnTo>
                      <a:pt x="691" y="696"/>
                    </a:lnTo>
                    <a:lnTo>
                      <a:pt x="686" y="696"/>
                    </a:lnTo>
                    <a:lnTo>
                      <a:pt x="677" y="696"/>
                    </a:lnTo>
                    <a:lnTo>
                      <a:pt x="677" y="696"/>
                    </a:lnTo>
                    <a:lnTo>
                      <a:pt x="673" y="696"/>
                    </a:lnTo>
                    <a:moveTo>
                      <a:pt x="899" y="629"/>
                    </a:moveTo>
                    <a:lnTo>
                      <a:pt x="899" y="629"/>
                    </a:lnTo>
                    <a:lnTo>
                      <a:pt x="894" y="629"/>
                    </a:lnTo>
                    <a:lnTo>
                      <a:pt x="890" y="629"/>
                    </a:lnTo>
                    <a:lnTo>
                      <a:pt x="885" y="629"/>
                    </a:lnTo>
                    <a:lnTo>
                      <a:pt x="885" y="624"/>
                    </a:lnTo>
                    <a:lnTo>
                      <a:pt x="876" y="624"/>
                    </a:lnTo>
                    <a:lnTo>
                      <a:pt x="876" y="619"/>
                    </a:lnTo>
                    <a:lnTo>
                      <a:pt x="876" y="619"/>
                    </a:lnTo>
                    <a:lnTo>
                      <a:pt x="876" y="619"/>
                    </a:lnTo>
                    <a:lnTo>
                      <a:pt x="876" y="619"/>
                    </a:lnTo>
                    <a:lnTo>
                      <a:pt x="867" y="615"/>
                    </a:lnTo>
                    <a:lnTo>
                      <a:pt x="867" y="610"/>
                    </a:lnTo>
                    <a:lnTo>
                      <a:pt x="871" y="610"/>
                    </a:lnTo>
                    <a:lnTo>
                      <a:pt x="871" y="610"/>
                    </a:lnTo>
                    <a:lnTo>
                      <a:pt x="876" y="610"/>
                    </a:lnTo>
                    <a:lnTo>
                      <a:pt x="880" y="615"/>
                    </a:lnTo>
                    <a:lnTo>
                      <a:pt x="885" y="615"/>
                    </a:lnTo>
                    <a:lnTo>
                      <a:pt x="885" y="615"/>
                    </a:lnTo>
                    <a:lnTo>
                      <a:pt x="890" y="615"/>
                    </a:lnTo>
                    <a:lnTo>
                      <a:pt x="894" y="619"/>
                    </a:lnTo>
                    <a:lnTo>
                      <a:pt x="899" y="624"/>
                    </a:lnTo>
                    <a:lnTo>
                      <a:pt x="899" y="624"/>
                    </a:lnTo>
                    <a:lnTo>
                      <a:pt x="903" y="624"/>
                    </a:lnTo>
                    <a:lnTo>
                      <a:pt x="903" y="629"/>
                    </a:lnTo>
                    <a:lnTo>
                      <a:pt x="903" y="629"/>
                    </a:lnTo>
                    <a:lnTo>
                      <a:pt x="899" y="629"/>
                    </a:lnTo>
                    <a:lnTo>
                      <a:pt x="899" y="629"/>
                    </a:lnTo>
                    <a:moveTo>
                      <a:pt x="22" y="529"/>
                    </a:moveTo>
                    <a:lnTo>
                      <a:pt x="22" y="529"/>
                    </a:lnTo>
                    <a:lnTo>
                      <a:pt x="27" y="534"/>
                    </a:lnTo>
                    <a:lnTo>
                      <a:pt x="31" y="534"/>
                    </a:lnTo>
                    <a:lnTo>
                      <a:pt x="36" y="534"/>
                    </a:lnTo>
                    <a:lnTo>
                      <a:pt x="36" y="538"/>
                    </a:lnTo>
                    <a:lnTo>
                      <a:pt x="40" y="538"/>
                    </a:lnTo>
                    <a:lnTo>
                      <a:pt x="40" y="538"/>
                    </a:lnTo>
                    <a:lnTo>
                      <a:pt x="40" y="538"/>
                    </a:lnTo>
                    <a:lnTo>
                      <a:pt x="36" y="543"/>
                    </a:lnTo>
                    <a:lnTo>
                      <a:pt x="36" y="543"/>
                    </a:lnTo>
                    <a:lnTo>
                      <a:pt x="36" y="547"/>
                    </a:lnTo>
                    <a:lnTo>
                      <a:pt x="36" y="547"/>
                    </a:lnTo>
                    <a:lnTo>
                      <a:pt x="36" y="552"/>
                    </a:lnTo>
                    <a:lnTo>
                      <a:pt x="36" y="552"/>
                    </a:lnTo>
                    <a:lnTo>
                      <a:pt x="36" y="552"/>
                    </a:lnTo>
                    <a:lnTo>
                      <a:pt x="31" y="552"/>
                    </a:lnTo>
                    <a:lnTo>
                      <a:pt x="36" y="556"/>
                    </a:lnTo>
                    <a:lnTo>
                      <a:pt x="36" y="556"/>
                    </a:lnTo>
                    <a:lnTo>
                      <a:pt x="36" y="561"/>
                    </a:lnTo>
                    <a:lnTo>
                      <a:pt x="40" y="561"/>
                    </a:lnTo>
                    <a:lnTo>
                      <a:pt x="40" y="561"/>
                    </a:lnTo>
                    <a:lnTo>
                      <a:pt x="40" y="561"/>
                    </a:lnTo>
                    <a:lnTo>
                      <a:pt x="40" y="565"/>
                    </a:lnTo>
                    <a:lnTo>
                      <a:pt x="36" y="565"/>
                    </a:lnTo>
                    <a:lnTo>
                      <a:pt x="36" y="570"/>
                    </a:lnTo>
                    <a:lnTo>
                      <a:pt x="36" y="574"/>
                    </a:lnTo>
                    <a:lnTo>
                      <a:pt x="36" y="574"/>
                    </a:lnTo>
                    <a:lnTo>
                      <a:pt x="36" y="570"/>
                    </a:lnTo>
                    <a:lnTo>
                      <a:pt x="36" y="570"/>
                    </a:lnTo>
                    <a:lnTo>
                      <a:pt x="36" y="570"/>
                    </a:lnTo>
                    <a:lnTo>
                      <a:pt x="36" y="570"/>
                    </a:lnTo>
                    <a:lnTo>
                      <a:pt x="36" y="574"/>
                    </a:lnTo>
                    <a:lnTo>
                      <a:pt x="36" y="574"/>
                    </a:lnTo>
                    <a:lnTo>
                      <a:pt x="36" y="579"/>
                    </a:lnTo>
                    <a:lnTo>
                      <a:pt x="31" y="579"/>
                    </a:lnTo>
                    <a:lnTo>
                      <a:pt x="31" y="574"/>
                    </a:lnTo>
                    <a:lnTo>
                      <a:pt x="31" y="579"/>
                    </a:lnTo>
                    <a:lnTo>
                      <a:pt x="31" y="579"/>
                    </a:lnTo>
                    <a:lnTo>
                      <a:pt x="27" y="579"/>
                    </a:lnTo>
                    <a:lnTo>
                      <a:pt x="27" y="579"/>
                    </a:lnTo>
                    <a:lnTo>
                      <a:pt x="27" y="574"/>
                    </a:lnTo>
                    <a:lnTo>
                      <a:pt x="22" y="574"/>
                    </a:lnTo>
                    <a:lnTo>
                      <a:pt x="22" y="574"/>
                    </a:lnTo>
                    <a:lnTo>
                      <a:pt x="18" y="570"/>
                    </a:lnTo>
                    <a:lnTo>
                      <a:pt x="18" y="570"/>
                    </a:lnTo>
                    <a:lnTo>
                      <a:pt x="18" y="570"/>
                    </a:lnTo>
                    <a:lnTo>
                      <a:pt x="18" y="565"/>
                    </a:lnTo>
                    <a:lnTo>
                      <a:pt x="18" y="565"/>
                    </a:lnTo>
                    <a:lnTo>
                      <a:pt x="18" y="565"/>
                    </a:lnTo>
                    <a:lnTo>
                      <a:pt x="22" y="565"/>
                    </a:lnTo>
                    <a:lnTo>
                      <a:pt x="22" y="561"/>
                    </a:lnTo>
                    <a:lnTo>
                      <a:pt x="27" y="561"/>
                    </a:lnTo>
                    <a:lnTo>
                      <a:pt x="27" y="561"/>
                    </a:lnTo>
                    <a:lnTo>
                      <a:pt x="27" y="561"/>
                    </a:lnTo>
                    <a:lnTo>
                      <a:pt x="27" y="561"/>
                    </a:lnTo>
                    <a:lnTo>
                      <a:pt x="27" y="561"/>
                    </a:lnTo>
                    <a:lnTo>
                      <a:pt x="27" y="561"/>
                    </a:lnTo>
                    <a:lnTo>
                      <a:pt x="22" y="561"/>
                    </a:lnTo>
                    <a:lnTo>
                      <a:pt x="22" y="561"/>
                    </a:lnTo>
                    <a:lnTo>
                      <a:pt x="18" y="565"/>
                    </a:lnTo>
                    <a:lnTo>
                      <a:pt x="18" y="561"/>
                    </a:lnTo>
                    <a:lnTo>
                      <a:pt x="13" y="565"/>
                    </a:lnTo>
                    <a:lnTo>
                      <a:pt x="13" y="565"/>
                    </a:lnTo>
                    <a:lnTo>
                      <a:pt x="13" y="565"/>
                    </a:lnTo>
                    <a:lnTo>
                      <a:pt x="13" y="561"/>
                    </a:lnTo>
                    <a:lnTo>
                      <a:pt x="13" y="561"/>
                    </a:lnTo>
                    <a:lnTo>
                      <a:pt x="13" y="561"/>
                    </a:lnTo>
                    <a:lnTo>
                      <a:pt x="13" y="561"/>
                    </a:lnTo>
                    <a:lnTo>
                      <a:pt x="18" y="561"/>
                    </a:lnTo>
                    <a:lnTo>
                      <a:pt x="18" y="556"/>
                    </a:lnTo>
                    <a:lnTo>
                      <a:pt x="18" y="556"/>
                    </a:lnTo>
                    <a:lnTo>
                      <a:pt x="18" y="556"/>
                    </a:lnTo>
                    <a:lnTo>
                      <a:pt x="18" y="556"/>
                    </a:lnTo>
                    <a:lnTo>
                      <a:pt x="13" y="556"/>
                    </a:lnTo>
                    <a:lnTo>
                      <a:pt x="13" y="556"/>
                    </a:lnTo>
                    <a:lnTo>
                      <a:pt x="13" y="556"/>
                    </a:lnTo>
                    <a:lnTo>
                      <a:pt x="13" y="556"/>
                    </a:lnTo>
                    <a:lnTo>
                      <a:pt x="18" y="556"/>
                    </a:lnTo>
                    <a:lnTo>
                      <a:pt x="18" y="556"/>
                    </a:lnTo>
                    <a:lnTo>
                      <a:pt x="13" y="556"/>
                    </a:lnTo>
                    <a:lnTo>
                      <a:pt x="13" y="556"/>
                    </a:lnTo>
                    <a:lnTo>
                      <a:pt x="13" y="552"/>
                    </a:lnTo>
                    <a:lnTo>
                      <a:pt x="13" y="552"/>
                    </a:lnTo>
                    <a:lnTo>
                      <a:pt x="13" y="552"/>
                    </a:lnTo>
                    <a:lnTo>
                      <a:pt x="13" y="552"/>
                    </a:lnTo>
                    <a:lnTo>
                      <a:pt x="13" y="552"/>
                    </a:lnTo>
                    <a:lnTo>
                      <a:pt x="13" y="552"/>
                    </a:lnTo>
                    <a:lnTo>
                      <a:pt x="13" y="552"/>
                    </a:lnTo>
                    <a:lnTo>
                      <a:pt x="9" y="552"/>
                    </a:lnTo>
                    <a:lnTo>
                      <a:pt x="9" y="552"/>
                    </a:lnTo>
                    <a:lnTo>
                      <a:pt x="9" y="552"/>
                    </a:lnTo>
                    <a:lnTo>
                      <a:pt x="9" y="552"/>
                    </a:lnTo>
                    <a:lnTo>
                      <a:pt x="9" y="552"/>
                    </a:lnTo>
                    <a:lnTo>
                      <a:pt x="9" y="552"/>
                    </a:lnTo>
                    <a:lnTo>
                      <a:pt x="13" y="552"/>
                    </a:lnTo>
                    <a:lnTo>
                      <a:pt x="13" y="547"/>
                    </a:lnTo>
                    <a:lnTo>
                      <a:pt x="13" y="547"/>
                    </a:lnTo>
                    <a:lnTo>
                      <a:pt x="18" y="547"/>
                    </a:lnTo>
                    <a:lnTo>
                      <a:pt x="18" y="547"/>
                    </a:lnTo>
                    <a:lnTo>
                      <a:pt x="18" y="547"/>
                    </a:lnTo>
                    <a:lnTo>
                      <a:pt x="13" y="547"/>
                    </a:lnTo>
                    <a:lnTo>
                      <a:pt x="13" y="547"/>
                    </a:lnTo>
                    <a:lnTo>
                      <a:pt x="13" y="547"/>
                    </a:lnTo>
                    <a:lnTo>
                      <a:pt x="13" y="547"/>
                    </a:lnTo>
                    <a:lnTo>
                      <a:pt x="13" y="547"/>
                    </a:lnTo>
                    <a:lnTo>
                      <a:pt x="13" y="543"/>
                    </a:lnTo>
                    <a:lnTo>
                      <a:pt x="13" y="543"/>
                    </a:lnTo>
                    <a:lnTo>
                      <a:pt x="13" y="543"/>
                    </a:lnTo>
                    <a:lnTo>
                      <a:pt x="13" y="543"/>
                    </a:lnTo>
                    <a:lnTo>
                      <a:pt x="13" y="543"/>
                    </a:lnTo>
                    <a:lnTo>
                      <a:pt x="13" y="543"/>
                    </a:lnTo>
                    <a:lnTo>
                      <a:pt x="13" y="543"/>
                    </a:lnTo>
                    <a:lnTo>
                      <a:pt x="9" y="543"/>
                    </a:lnTo>
                    <a:lnTo>
                      <a:pt x="9" y="543"/>
                    </a:lnTo>
                    <a:lnTo>
                      <a:pt x="9" y="543"/>
                    </a:lnTo>
                    <a:lnTo>
                      <a:pt x="9" y="543"/>
                    </a:lnTo>
                    <a:lnTo>
                      <a:pt x="9" y="543"/>
                    </a:lnTo>
                    <a:lnTo>
                      <a:pt x="13" y="538"/>
                    </a:lnTo>
                    <a:lnTo>
                      <a:pt x="13" y="538"/>
                    </a:lnTo>
                    <a:lnTo>
                      <a:pt x="13" y="538"/>
                    </a:lnTo>
                    <a:lnTo>
                      <a:pt x="13" y="538"/>
                    </a:lnTo>
                    <a:lnTo>
                      <a:pt x="13" y="538"/>
                    </a:lnTo>
                    <a:lnTo>
                      <a:pt x="13" y="538"/>
                    </a:lnTo>
                    <a:lnTo>
                      <a:pt x="13" y="538"/>
                    </a:lnTo>
                    <a:lnTo>
                      <a:pt x="9" y="538"/>
                    </a:lnTo>
                    <a:lnTo>
                      <a:pt x="9" y="538"/>
                    </a:lnTo>
                    <a:lnTo>
                      <a:pt x="9" y="538"/>
                    </a:lnTo>
                    <a:lnTo>
                      <a:pt x="9" y="538"/>
                    </a:lnTo>
                    <a:lnTo>
                      <a:pt x="9" y="538"/>
                    </a:lnTo>
                    <a:lnTo>
                      <a:pt x="9" y="538"/>
                    </a:lnTo>
                    <a:lnTo>
                      <a:pt x="4" y="538"/>
                    </a:lnTo>
                    <a:lnTo>
                      <a:pt x="4" y="538"/>
                    </a:lnTo>
                    <a:lnTo>
                      <a:pt x="4" y="538"/>
                    </a:lnTo>
                    <a:lnTo>
                      <a:pt x="4" y="538"/>
                    </a:lnTo>
                    <a:lnTo>
                      <a:pt x="9" y="534"/>
                    </a:lnTo>
                    <a:lnTo>
                      <a:pt x="9" y="534"/>
                    </a:lnTo>
                    <a:lnTo>
                      <a:pt x="9" y="534"/>
                    </a:lnTo>
                    <a:lnTo>
                      <a:pt x="9" y="534"/>
                    </a:lnTo>
                    <a:lnTo>
                      <a:pt x="9" y="534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29"/>
                    </a:lnTo>
                    <a:lnTo>
                      <a:pt x="13" y="529"/>
                    </a:lnTo>
                    <a:lnTo>
                      <a:pt x="13" y="529"/>
                    </a:lnTo>
                    <a:lnTo>
                      <a:pt x="13" y="534"/>
                    </a:lnTo>
                    <a:lnTo>
                      <a:pt x="13" y="534"/>
                    </a:lnTo>
                    <a:lnTo>
                      <a:pt x="18" y="529"/>
                    </a:lnTo>
                    <a:lnTo>
                      <a:pt x="18" y="529"/>
                    </a:lnTo>
                    <a:lnTo>
                      <a:pt x="18" y="529"/>
                    </a:lnTo>
                    <a:lnTo>
                      <a:pt x="18" y="529"/>
                    </a:lnTo>
                    <a:lnTo>
                      <a:pt x="13" y="529"/>
                    </a:lnTo>
                    <a:lnTo>
                      <a:pt x="13" y="529"/>
                    </a:lnTo>
                    <a:lnTo>
                      <a:pt x="13" y="529"/>
                    </a:lnTo>
                    <a:lnTo>
                      <a:pt x="13" y="529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9" y="525"/>
                    </a:lnTo>
                    <a:lnTo>
                      <a:pt x="9" y="525"/>
                    </a:lnTo>
                    <a:lnTo>
                      <a:pt x="13" y="525"/>
                    </a:lnTo>
                    <a:lnTo>
                      <a:pt x="13" y="525"/>
                    </a:lnTo>
                    <a:lnTo>
                      <a:pt x="13" y="525"/>
                    </a:lnTo>
                    <a:lnTo>
                      <a:pt x="18" y="525"/>
                    </a:lnTo>
                    <a:lnTo>
                      <a:pt x="18" y="525"/>
                    </a:lnTo>
                    <a:lnTo>
                      <a:pt x="22" y="529"/>
                    </a:lnTo>
                    <a:moveTo>
                      <a:pt x="1012" y="588"/>
                    </a:moveTo>
                    <a:lnTo>
                      <a:pt x="1012" y="588"/>
                    </a:lnTo>
                    <a:lnTo>
                      <a:pt x="1007" y="588"/>
                    </a:lnTo>
                    <a:lnTo>
                      <a:pt x="1007" y="592"/>
                    </a:lnTo>
                    <a:lnTo>
                      <a:pt x="1007" y="592"/>
                    </a:lnTo>
                    <a:lnTo>
                      <a:pt x="1007" y="592"/>
                    </a:lnTo>
                    <a:lnTo>
                      <a:pt x="1002" y="592"/>
                    </a:lnTo>
                    <a:lnTo>
                      <a:pt x="1002" y="592"/>
                    </a:lnTo>
                    <a:lnTo>
                      <a:pt x="1002" y="592"/>
                    </a:lnTo>
                    <a:lnTo>
                      <a:pt x="998" y="592"/>
                    </a:lnTo>
                    <a:lnTo>
                      <a:pt x="1002" y="592"/>
                    </a:lnTo>
                    <a:lnTo>
                      <a:pt x="1002" y="592"/>
                    </a:lnTo>
                    <a:lnTo>
                      <a:pt x="1002" y="592"/>
                    </a:lnTo>
                    <a:lnTo>
                      <a:pt x="1002" y="592"/>
                    </a:lnTo>
                    <a:lnTo>
                      <a:pt x="1002" y="592"/>
                    </a:lnTo>
                    <a:lnTo>
                      <a:pt x="1002" y="592"/>
                    </a:lnTo>
                    <a:lnTo>
                      <a:pt x="1002" y="597"/>
                    </a:lnTo>
                    <a:lnTo>
                      <a:pt x="1002" y="597"/>
                    </a:lnTo>
                    <a:lnTo>
                      <a:pt x="1002" y="597"/>
                    </a:lnTo>
                    <a:lnTo>
                      <a:pt x="998" y="597"/>
                    </a:lnTo>
                    <a:lnTo>
                      <a:pt x="998" y="601"/>
                    </a:lnTo>
                    <a:lnTo>
                      <a:pt x="998" y="601"/>
                    </a:lnTo>
                    <a:lnTo>
                      <a:pt x="993" y="601"/>
                    </a:lnTo>
                    <a:lnTo>
                      <a:pt x="993" y="601"/>
                    </a:lnTo>
                    <a:lnTo>
                      <a:pt x="993" y="606"/>
                    </a:lnTo>
                    <a:lnTo>
                      <a:pt x="993" y="606"/>
                    </a:lnTo>
                    <a:lnTo>
                      <a:pt x="989" y="606"/>
                    </a:lnTo>
                    <a:lnTo>
                      <a:pt x="989" y="610"/>
                    </a:lnTo>
                    <a:lnTo>
                      <a:pt x="989" y="610"/>
                    </a:lnTo>
                    <a:lnTo>
                      <a:pt x="984" y="610"/>
                    </a:lnTo>
                    <a:lnTo>
                      <a:pt x="984" y="610"/>
                    </a:lnTo>
                    <a:lnTo>
                      <a:pt x="980" y="615"/>
                    </a:lnTo>
                    <a:lnTo>
                      <a:pt x="980" y="615"/>
                    </a:lnTo>
                    <a:lnTo>
                      <a:pt x="980" y="615"/>
                    </a:lnTo>
                    <a:lnTo>
                      <a:pt x="980" y="619"/>
                    </a:lnTo>
                    <a:lnTo>
                      <a:pt x="980" y="619"/>
                    </a:lnTo>
                    <a:lnTo>
                      <a:pt x="980" y="619"/>
                    </a:lnTo>
                    <a:lnTo>
                      <a:pt x="975" y="619"/>
                    </a:lnTo>
                    <a:lnTo>
                      <a:pt x="975" y="619"/>
                    </a:lnTo>
                    <a:lnTo>
                      <a:pt x="975" y="619"/>
                    </a:lnTo>
                    <a:lnTo>
                      <a:pt x="975" y="619"/>
                    </a:lnTo>
                    <a:lnTo>
                      <a:pt x="975" y="624"/>
                    </a:lnTo>
                    <a:lnTo>
                      <a:pt x="975" y="624"/>
                    </a:lnTo>
                    <a:lnTo>
                      <a:pt x="975" y="624"/>
                    </a:lnTo>
                    <a:lnTo>
                      <a:pt x="980" y="619"/>
                    </a:lnTo>
                    <a:lnTo>
                      <a:pt x="984" y="619"/>
                    </a:lnTo>
                    <a:lnTo>
                      <a:pt x="984" y="619"/>
                    </a:lnTo>
                    <a:lnTo>
                      <a:pt x="984" y="615"/>
                    </a:lnTo>
                    <a:lnTo>
                      <a:pt x="984" y="615"/>
                    </a:lnTo>
                    <a:lnTo>
                      <a:pt x="989" y="615"/>
                    </a:lnTo>
                    <a:lnTo>
                      <a:pt x="989" y="615"/>
                    </a:lnTo>
                    <a:lnTo>
                      <a:pt x="989" y="615"/>
                    </a:lnTo>
                    <a:lnTo>
                      <a:pt x="989" y="615"/>
                    </a:lnTo>
                    <a:lnTo>
                      <a:pt x="989" y="615"/>
                    </a:lnTo>
                    <a:lnTo>
                      <a:pt x="989" y="615"/>
                    </a:lnTo>
                    <a:lnTo>
                      <a:pt x="989" y="615"/>
                    </a:lnTo>
                    <a:lnTo>
                      <a:pt x="989" y="615"/>
                    </a:lnTo>
                    <a:lnTo>
                      <a:pt x="993" y="615"/>
                    </a:lnTo>
                    <a:lnTo>
                      <a:pt x="993" y="615"/>
                    </a:lnTo>
                    <a:lnTo>
                      <a:pt x="993" y="615"/>
                    </a:lnTo>
                    <a:lnTo>
                      <a:pt x="993" y="615"/>
                    </a:lnTo>
                    <a:lnTo>
                      <a:pt x="998" y="615"/>
                    </a:lnTo>
                    <a:lnTo>
                      <a:pt x="998" y="615"/>
                    </a:lnTo>
                    <a:lnTo>
                      <a:pt x="998" y="619"/>
                    </a:lnTo>
                    <a:lnTo>
                      <a:pt x="993" y="619"/>
                    </a:lnTo>
                    <a:lnTo>
                      <a:pt x="993" y="619"/>
                    </a:lnTo>
                    <a:lnTo>
                      <a:pt x="989" y="619"/>
                    </a:lnTo>
                    <a:lnTo>
                      <a:pt x="984" y="624"/>
                    </a:lnTo>
                    <a:lnTo>
                      <a:pt x="984" y="624"/>
                    </a:lnTo>
                    <a:lnTo>
                      <a:pt x="989" y="624"/>
                    </a:lnTo>
                    <a:lnTo>
                      <a:pt x="989" y="624"/>
                    </a:lnTo>
                    <a:lnTo>
                      <a:pt x="989" y="624"/>
                    </a:lnTo>
                    <a:lnTo>
                      <a:pt x="989" y="624"/>
                    </a:lnTo>
                    <a:lnTo>
                      <a:pt x="989" y="624"/>
                    </a:lnTo>
                    <a:lnTo>
                      <a:pt x="989" y="624"/>
                    </a:lnTo>
                    <a:lnTo>
                      <a:pt x="984" y="629"/>
                    </a:lnTo>
                    <a:lnTo>
                      <a:pt x="984" y="629"/>
                    </a:lnTo>
                    <a:lnTo>
                      <a:pt x="989" y="624"/>
                    </a:lnTo>
                    <a:lnTo>
                      <a:pt x="989" y="629"/>
                    </a:lnTo>
                    <a:lnTo>
                      <a:pt x="993" y="629"/>
                    </a:lnTo>
                    <a:lnTo>
                      <a:pt x="993" y="624"/>
                    </a:lnTo>
                    <a:lnTo>
                      <a:pt x="993" y="629"/>
                    </a:lnTo>
                    <a:lnTo>
                      <a:pt x="993" y="629"/>
                    </a:lnTo>
                    <a:lnTo>
                      <a:pt x="993" y="629"/>
                    </a:lnTo>
                    <a:lnTo>
                      <a:pt x="993" y="629"/>
                    </a:lnTo>
                    <a:lnTo>
                      <a:pt x="998" y="629"/>
                    </a:lnTo>
                    <a:lnTo>
                      <a:pt x="998" y="629"/>
                    </a:lnTo>
                    <a:lnTo>
                      <a:pt x="998" y="624"/>
                    </a:lnTo>
                    <a:lnTo>
                      <a:pt x="998" y="624"/>
                    </a:lnTo>
                    <a:lnTo>
                      <a:pt x="998" y="624"/>
                    </a:lnTo>
                    <a:lnTo>
                      <a:pt x="998" y="629"/>
                    </a:lnTo>
                    <a:lnTo>
                      <a:pt x="998" y="629"/>
                    </a:lnTo>
                    <a:lnTo>
                      <a:pt x="998" y="629"/>
                    </a:lnTo>
                    <a:lnTo>
                      <a:pt x="993" y="629"/>
                    </a:lnTo>
                    <a:lnTo>
                      <a:pt x="993" y="633"/>
                    </a:lnTo>
                    <a:lnTo>
                      <a:pt x="993" y="633"/>
                    </a:lnTo>
                    <a:lnTo>
                      <a:pt x="993" y="633"/>
                    </a:lnTo>
                    <a:lnTo>
                      <a:pt x="993" y="633"/>
                    </a:lnTo>
                    <a:lnTo>
                      <a:pt x="993" y="633"/>
                    </a:lnTo>
                    <a:lnTo>
                      <a:pt x="993" y="633"/>
                    </a:lnTo>
                    <a:lnTo>
                      <a:pt x="993" y="633"/>
                    </a:lnTo>
                    <a:lnTo>
                      <a:pt x="993" y="633"/>
                    </a:lnTo>
                    <a:lnTo>
                      <a:pt x="998" y="633"/>
                    </a:lnTo>
                    <a:lnTo>
                      <a:pt x="998" y="629"/>
                    </a:lnTo>
                    <a:lnTo>
                      <a:pt x="998" y="629"/>
                    </a:lnTo>
                    <a:lnTo>
                      <a:pt x="998" y="629"/>
                    </a:lnTo>
                    <a:lnTo>
                      <a:pt x="998" y="629"/>
                    </a:lnTo>
                    <a:lnTo>
                      <a:pt x="998" y="629"/>
                    </a:lnTo>
                    <a:lnTo>
                      <a:pt x="1002" y="629"/>
                    </a:lnTo>
                    <a:lnTo>
                      <a:pt x="1002" y="629"/>
                    </a:lnTo>
                    <a:lnTo>
                      <a:pt x="1002" y="629"/>
                    </a:lnTo>
                    <a:lnTo>
                      <a:pt x="1002" y="629"/>
                    </a:lnTo>
                    <a:lnTo>
                      <a:pt x="1007" y="629"/>
                    </a:lnTo>
                    <a:lnTo>
                      <a:pt x="1007" y="629"/>
                    </a:lnTo>
                    <a:lnTo>
                      <a:pt x="1007" y="624"/>
                    </a:lnTo>
                    <a:lnTo>
                      <a:pt x="1007" y="624"/>
                    </a:lnTo>
                    <a:lnTo>
                      <a:pt x="1007" y="629"/>
                    </a:lnTo>
                    <a:lnTo>
                      <a:pt x="1007" y="629"/>
                    </a:lnTo>
                    <a:lnTo>
                      <a:pt x="1007" y="629"/>
                    </a:lnTo>
                    <a:lnTo>
                      <a:pt x="1007" y="629"/>
                    </a:lnTo>
                    <a:lnTo>
                      <a:pt x="1007" y="629"/>
                    </a:lnTo>
                    <a:lnTo>
                      <a:pt x="1012" y="629"/>
                    </a:lnTo>
                    <a:lnTo>
                      <a:pt x="1012" y="629"/>
                    </a:lnTo>
                    <a:lnTo>
                      <a:pt x="1012" y="629"/>
                    </a:lnTo>
                    <a:lnTo>
                      <a:pt x="1016" y="629"/>
                    </a:lnTo>
                    <a:lnTo>
                      <a:pt x="1016" y="629"/>
                    </a:lnTo>
                    <a:lnTo>
                      <a:pt x="1016" y="629"/>
                    </a:lnTo>
                    <a:lnTo>
                      <a:pt x="1021" y="629"/>
                    </a:lnTo>
                    <a:lnTo>
                      <a:pt x="1021" y="633"/>
                    </a:lnTo>
                    <a:lnTo>
                      <a:pt x="1021" y="633"/>
                    </a:lnTo>
                    <a:lnTo>
                      <a:pt x="1021" y="633"/>
                    </a:lnTo>
                    <a:lnTo>
                      <a:pt x="1016" y="633"/>
                    </a:lnTo>
                    <a:lnTo>
                      <a:pt x="1016" y="638"/>
                    </a:lnTo>
                    <a:lnTo>
                      <a:pt x="1016" y="638"/>
                    </a:lnTo>
                    <a:lnTo>
                      <a:pt x="1012" y="638"/>
                    </a:lnTo>
                    <a:lnTo>
                      <a:pt x="1012" y="638"/>
                    </a:lnTo>
                    <a:lnTo>
                      <a:pt x="1012" y="638"/>
                    </a:lnTo>
                    <a:lnTo>
                      <a:pt x="1007" y="642"/>
                    </a:lnTo>
                    <a:lnTo>
                      <a:pt x="1007" y="642"/>
                    </a:lnTo>
                    <a:lnTo>
                      <a:pt x="1012" y="642"/>
                    </a:lnTo>
                    <a:lnTo>
                      <a:pt x="1012" y="642"/>
                    </a:lnTo>
                    <a:lnTo>
                      <a:pt x="1012" y="642"/>
                    </a:lnTo>
                    <a:lnTo>
                      <a:pt x="1012" y="642"/>
                    </a:lnTo>
                    <a:lnTo>
                      <a:pt x="1012" y="642"/>
                    </a:lnTo>
                    <a:lnTo>
                      <a:pt x="1012" y="642"/>
                    </a:lnTo>
                    <a:lnTo>
                      <a:pt x="1012" y="642"/>
                    </a:lnTo>
                    <a:lnTo>
                      <a:pt x="1012" y="642"/>
                    </a:lnTo>
                    <a:lnTo>
                      <a:pt x="1012" y="642"/>
                    </a:lnTo>
                    <a:lnTo>
                      <a:pt x="1012" y="642"/>
                    </a:lnTo>
                    <a:lnTo>
                      <a:pt x="1012" y="642"/>
                    </a:lnTo>
                    <a:lnTo>
                      <a:pt x="1012" y="647"/>
                    </a:lnTo>
                    <a:lnTo>
                      <a:pt x="1012" y="647"/>
                    </a:lnTo>
                    <a:lnTo>
                      <a:pt x="1007" y="647"/>
                    </a:lnTo>
                    <a:lnTo>
                      <a:pt x="1007" y="647"/>
                    </a:lnTo>
                    <a:lnTo>
                      <a:pt x="1007" y="647"/>
                    </a:lnTo>
                    <a:lnTo>
                      <a:pt x="1007" y="647"/>
                    </a:lnTo>
                    <a:lnTo>
                      <a:pt x="1007" y="647"/>
                    </a:lnTo>
                    <a:lnTo>
                      <a:pt x="1007" y="647"/>
                    </a:lnTo>
                    <a:lnTo>
                      <a:pt x="1012" y="647"/>
                    </a:lnTo>
                    <a:lnTo>
                      <a:pt x="1012" y="647"/>
                    </a:lnTo>
                    <a:lnTo>
                      <a:pt x="1012" y="647"/>
                    </a:lnTo>
                    <a:lnTo>
                      <a:pt x="1016" y="647"/>
                    </a:lnTo>
                    <a:lnTo>
                      <a:pt x="1016" y="647"/>
                    </a:lnTo>
                    <a:lnTo>
                      <a:pt x="1016" y="647"/>
                    </a:lnTo>
                    <a:lnTo>
                      <a:pt x="1021" y="647"/>
                    </a:lnTo>
                    <a:lnTo>
                      <a:pt x="1021" y="647"/>
                    </a:lnTo>
                    <a:lnTo>
                      <a:pt x="1021" y="642"/>
                    </a:lnTo>
                    <a:lnTo>
                      <a:pt x="1021" y="642"/>
                    </a:lnTo>
                    <a:lnTo>
                      <a:pt x="1021" y="642"/>
                    </a:lnTo>
                    <a:lnTo>
                      <a:pt x="1021" y="642"/>
                    </a:lnTo>
                    <a:lnTo>
                      <a:pt x="1021" y="647"/>
                    </a:lnTo>
                    <a:lnTo>
                      <a:pt x="1021" y="647"/>
                    </a:lnTo>
                    <a:lnTo>
                      <a:pt x="1021" y="647"/>
                    </a:lnTo>
                    <a:lnTo>
                      <a:pt x="1021" y="647"/>
                    </a:lnTo>
                    <a:lnTo>
                      <a:pt x="1021" y="647"/>
                    </a:lnTo>
                    <a:lnTo>
                      <a:pt x="1016" y="647"/>
                    </a:lnTo>
                    <a:lnTo>
                      <a:pt x="1016" y="647"/>
                    </a:lnTo>
                    <a:lnTo>
                      <a:pt x="1016" y="651"/>
                    </a:lnTo>
                    <a:lnTo>
                      <a:pt x="1016" y="651"/>
                    </a:lnTo>
                    <a:lnTo>
                      <a:pt x="1012" y="651"/>
                    </a:lnTo>
                    <a:lnTo>
                      <a:pt x="1012" y="651"/>
                    </a:lnTo>
                    <a:lnTo>
                      <a:pt x="1012" y="651"/>
                    </a:lnTo>
                    <a:lnTo>
                      <a:pt x="1012" y="656"/>
                    </a:lnTo>
                    <a:lnTo>
                      <a:pt x="1012" y="656"/>
                    </a:lnTo>
                    <a:lnTo>
                      <a:pt x="1007" y="656"/>
                    </a:lnTo>
                    <a:lnTo>
                      <a:pt x="1007" y="656"/>
                    </a:lnTo>
                    <a:lnTo>
                      <a:pt x="1007" y="656"/>
                    </a:lnTo>
                    <a:lnTo>
                      <a:pt x="1007" y="656"/>
                    </a:lnTo>
                    <a:lnTo>
                      <a:pt x="1007" y="656"/>
                    </a:lnTo>
                    <a:lnTo>
                      <a:pt x="1007" y="656"/>
                    </a:lnTo>
                    <a:lnTo>
                      <a:pt x="1007" y="656"/>
                    </a:lnTo>
                    <a:lnTo>
                      <a:pt x="1007" y="656"/>
                    </a:lnTo>
                    <a:lnTo>
                      <a:pt x="1007" y="656"/>
                    </a:lnTo>
                    <a:lnTo>
                      <a:pt x="1002" y="660"/>
                    </a:lnTo>
                    <a:lnTo>
                      <a:pt x="1002" y="660"/>
                    </a:lnTo>
                    <a:lnTo>
                      <a:pt x="1002" y="660"/>
                    </a:lnTo>
                    <a:lnTo>
                      <a:pt x="1002" y="660"/>
                    </a:lnTo>
                    <a:lnTo>
                      <a:pt x="1002" y="660"/>
                    </a:lnTo>
                    <a:lnTo>
                      <a:pt x="1007" y="660"/>
                    </a:lnTo>
                    <a:lnTo>
                      <a:pt x="1007" y="660"/>
                    </a:lnTo>
                    <a:lnTo>
                      <a:pt x="1007" y="660"/>
                    </a:lnTo>
                    <a:lnTo>
                      <a:pt x="1016" y="656"/>
                    </a:lnTo>
                    <a:lnTo>
                      <a:pt x="1016" y="656"/>
                    </a:lnTo>
                    <a:lnTo>
                      <a:pt x="1021" y="651"/>
                    </a:lnTo>
                    <a:lnTo>
                      <a:pt x="1021" y="656"/>
                    </a:lnTo>
                    <a:lnTo>
                      <a:pt x="1021" y="656"/>
                    </a:lnTo>
                    <a:lnTo>
                      <a:pt x="1021" y="656"/>
                    </a:lnTo>
                    <a:lnTo>
                      <a:pt x="1021" y="656"/>
                    </a:lnTo>
                    <a:lnTo>
                      <a:pt x="1016" y="656"/>
                    </a:lnTo>
                    <a:lnTo>
                      <a:pt x="1016" y="660"/>
                    </a:lnTo>
                    <a:lnTo>
                      <a:pt x="1016" y="660"/>
                    </a:lnTo>
                    <a:lnTo>
                      <a:pt x="1012" y="660"/>
                    </a:lnTo>
                    <a:lnTo>
                      <a:pt x="1012" y="665"/>
                    </a:lnTo>
                    <a:lnTo>
                      <a:pt x="1012" y="665"/>
                    </a:lnTo>
                    <a:lnTo>
                      <a:pt x="1012" y="665"/>
                    </a:lnTo>
                    <a:lnTo>
                      <a:pt x="1012" y="665"/>
                    </a:lnTo>
                    <a:lnTo>
                      <a:pt x="1016" y="665"/>
                    </a:lnTo>
                    <a:lnTo>
                      <a:pt x="1016" y="665"/>
                    </a:lnTo>
                    <a:lnTo>
                      <a:pt x="1021" y="660"/>
                    </a:lnTo>
                    <a:lnTo>
                      <a:pt x="1021" y="660"/>
                    </a:lnTo>
                    <a:lnTo>
                      <a:pt x="1021" y="660"/>
                    </a:lnTo>
                    <a:lnTo>
                      <a:pt x="1021" y="660"/>
                    </a:lnTo>
                    <a:lnTo>
                      <a:pt x="1021" y="660"/>
                    </a:lnTo>
                    <a:lnTo>
                      <a:pt x="1021" y="665"/>
                    </a:lnTo>
                    <a:lnTo>
                      <a:pt x="1021" y="665"/>
                    </a:lnTo>
                    <a:lnTo>
                      <a:pt x="1021" y="665"/>
                    </a:lnTo>
                    <a:lnTo>
                      <a:pt x="1021" y="665"/>
                    </a:lnTo>
                    <a:lnTo>
                      <a:pt x="1012" y="674"/>
                    </a:lnTo>
                    <a:lnTo>
                      <a:pt x="1012" y="674"/>
                    </a:lnTo>
                    <a:lnTo>
                      <a:pt x="1012" y="674"/>
                    </a:lnTo>
                    <a:lnTo>
                      <a:pt x="1012" y="674"/>
                    </a:lnTo>
                    <a:lnTo>
                      <a:pt x="1012" y="678"/>
                    </a:lnTo>
                    <a:lnTo>
                      <a:pt x="1007" y="678"/>
                    </a:lnTo>
                    <a:lnTo>
                      <a:pt x="1007" y="683"/>
                    </a:lnTo>
                    <a:lnTo>
                      <a:pt x="1007" y="683"/>
                    </a:lnTo>
                    <a:lnTo>
                      <a:pt x="1007" y="683"/>
                    </a:lnTo>
                    <a:lnTo>
                      <a:pt x="1007" y="683"/>
                    </a:lnTo>
                    <a:lnTo>
                      <a:pt x="1007" y="678"/>
                    </a:lnTo>
                    <a:lnTo>
                      <a:pt x="1002" y="678"/>
                    </a:lnTo>
                    <a:lnTo>
                      <a:pt x="1002" y="678"/>
                    </a:lnTo>
                    <a:lnTo>
                      <a:pt x="1002" y="678"/>
                    </a:lnTo>
                    <a:lnTo>
                      <a:pt x="1002" y="683"/>
                    </a:lnTo>
                    <a:lnTo>
                      <a:pt x="998" y="683"/>
                    </a:lnTo>
                    <a:lnTo>
                      <a:pt x="998" y="683"/>
                    </a:lnTo>
                    <a:lnTo>
                      <a:pt x="998" y="678"/>
                    </a:lnTo>
                    <a:lnTo>
                      <a:pt x="1002" y="678"/>
                    </a:lnTo>
                    <a:lnTo>
                      <a:pt x="1002" y="674"/>
                    </a:lnTo>
                    <a:lnTo>
                      <a:pt x="1002" y="674"/>
                    </a:lnTo>
                    <a:lnTo>
                      <a:pt x="1002" y="674"/>
                    </a:lnTo>
                    <a:lnTo>
                      <a:pt x="1002" y="674"/>
                    </a:lnTo>
                    <a:lnTo>
                      <a:pt x="1002" y="674"/>
                    </a:lnTo>
                    <a:lnTo>
                      <a:pt x="1002" y="674"/>
                    </a:lnTo>
                    <a:lnTo>
                      <a:pt x="1002" y="674"/>
                    </a:lnTo>
                    <a:lnTo>
                      <a:pt x="998" y="674"/>
                    </a:lnTo>
                    <a:lnTo>
                      <a:pt x="998" y="674"/>
                    </a:lnTo>
                    <a:lnTo>
                      <a:pt x="993" y="678"/>
                    </a:lnTo>
                    <a:lnTo>
                      <a:pt x="993" y="678"/>
                    </a:lnTo>
                    <a:lnTo>
                      <a:pt x="993" y="678"/>
                    </a:lnTo>
                    <a:lnTo>
                      <a:pt x="993" y="678"/>
                    </a:lnTo>
                    <a:lnTo>
                      <a:pt x="993" y="678"/>
                    </a:lnTo>
                    <a:lnTo>
                      <a:pt x="993" y="674"/>
                    </a:lnTo>
                    <a:lnTo>
                      <a:pt x="993" y="674"/>
                    </a:lnTo>
                    <a:lnTo>
                      <a:pt x="993" y="674"/>
                    </a:lnTo>
                    <a:lnTo>
                      <a:pt x="998" y="669"/>
                    </a:lnTo>
                    <a:lnTo>
                      <a:pt x="1002" y="665"/>
                    </a:lnTo>
                    <a:lnTo>
                      <a:pt x="1002" y="665"/>
                    </a:lnTo>
                    <a:lnTo>
                      <a:pt x="1002" y="665"/>
                    </a:lnTo>
                    <a:lnTo>
                      <a:pt x="1002" y="665"/>
                    </a:lnTo>
                    <a:lnTo>
                      <a:pt x="1002" y="660"/>
                    </a:lnTo>
                    <a:lnTo>
                      <a:pt x="1002" y="660"/>
                    </a:lnTo>
                    <a:lnTo>
                      <a:pt x="1002" y="660"/>
                    </a:lnTo>
                    <a:lnTo>
                      <a:pt x="998" y="656"/>
                    </a:lnTo>
                    <a:lnTo>
                      <a:pt x="998" y="660"/>
                    </a:lnTo>
                    <a:lnTo>
                      <a:pt x="998" y="660"/>
                    </a:lnTo>
                    <a:lnTo>
                      <a:pt x="993" y="665"/>
                    </a:lnTo>
                    <a:lnTo>
                      <a:pt x="993" y="665"/>
                    </a:lnTo>
                    <a:lnTo>
                      <a:pt x="993" y="665"/>
                    </a:lnTo>
                    <a:lnTo>
                      <a:pt x="993" y="665"/>
                    </a:lnTo>
                    <a:lnTo>
                      <a:pt x="989" y="665"/>
                    </a:lnTo>
                    <a:lnTo>
                      <a:pt x="993" y="665"/>
                    </a:lnTo>
                    <a:lnTo>
                      <a:pt x="993" y="665"/>
                    </a:lnTo>
                    <a:lnTo>
                      <a:pt x="993" y="665"/>
                    </a:lnTo>
                    <a:lnTo>
                      <a:pt x="989" y="665"/>
                    </a:lnTo>
                    <a:lnTo>
                      <a:pt x="989" y="665"/>
                    </a:lnTo>
                    <a:lnTo>
                      <a:pt x="989" y="665"/>
                    </a:lnTo>
                    <a:lnTo>
                      <a:pt x="989" y="665"/>
                    </a:lnTo>
                    <a:lnTo>
                      <a:pt x="984" y="665"/>
                    </a:lnTo>
                    <a:lnTo>
                      <a:pt x="980" y="669"/>
                    </a:lnTo>
                    <a:lnTo>
                      <a:pt x="980" y="674"/>
                    </a:lnTo>
                    <a:lnTo>
                      <a:pt x="980" y="674"/>
                    </a:lnTo>
                    <a:lnTo>
                      <a:pt x="975" y="674"/>
                    </a:lnTo>
                    <a:lnTo>
                      <a:pt x="975" y="674"/>
                    </a:lnTo>
                    <a:lnTo>
                      <a:pt x="975" y="674"/>
                    </a:lnTo>
                    <a:lnTo>
                      <a:pt x="975" y="674"/>
                    </a:lnTo>
                    <a:lnTo>
                      <a:pt x="971" y="674"/>
                    </a:lnTo>
                    <a:lnTo>
                      <a:pt x="971" y="674"/>
                    </a:lnTo>
                    <a:lnTo>
                      <a:pt x="971" y="674"/>
                    </a:lnTo>
                    <a:lnTo>
                      <a:pt x="966" y="674"/>
                    </a:lnTo>
                    <a:lnTo>
                      <a:pt x="966" y="674"/>
                    </a:lnTo>
                    <a:lnTo>
                      <a:pt x="966" y="674"/>
                    </a:lnTo>
                    <a:lnTo>
                      <a:pt x="966" y="674"/>
                    </a:lnTo>
                    <a:lnTo>
                      <a:pt x="966" y="674"/>
                    </a:lnTo>
                    <a:lnTo>
                      <a:pt x="966" y="674"/>
                    </a:lnTo>
                    <a:lnTo>
                      <a:pt x="971" y="674"/>
                    </a:lnTo>
                    <a:lnTo>
                      <a:pt x="971" y="669"/>
                    </a:lnTo>
                    <a:lnTo>
                      <a:pt x="975" y="669"/>
                    </a:lnTo>
                    <a:lnTo>
                      <a:pt x="975" y="669"/>
                    </a:lnTo>
                    <a:lnTo>
                      <a:pt x="975" y="669"/>
                    </a:lnTo>
                    <a:lnTo>
                      <a:pt x="980" y="669"/>
                    </a:lnTo>
                    <a:lnTo>
                      <a:pt x="980" y="665"/>
                    </a:lnTo>
                    <a:lnTo>
                      <a:pt x="984" y="665"/>
                    </a:lnTo>
                    <a:lnTo>
                      <a:pt x="989" y="665"/>
                    </a:lnTo>
                    <a:lnTo>
                      <a:pt x="989" y="660"/>
                    </a:lnTo>
                    <a:lnTo>
                      <a:pt x="989" y="660"/>
                    </a:lnTo>
                    <a:lnTo>
                      <a:pt x="989" y="660"/>
                    </a:lnTo>
                    <a:lnTo>
                      <a:pt x="989" y="660"/>
                    </a:lnTo>
                    <a:lnTo>
                      <a:pt x="984" y="660"/>
                    </a:lnTo>
                    <a:lnTo>
                      <a:pt x="984" y="660"/>
                    </a:lnTo>
                    <a:lnTo>
                      <a:pt x="984" y="660"/>
                    </a:lnTo>
                    <a:lnTo>
                      <a:pt x="980" y="660"/>
                    </a:lnTo>
                    <a:lnTo>
                      <a:pt x="980" y="660"/>
                    </a:lnTo>
                    <a:lnTo>
                      <a:pt x="980" y="665"/>
                    </a:lnTo>
                    <a:lnTo>
                      <a:pt x="980" y="665"/>
                    </a:lnTo>
                    <a:lnTo>
                      <a:pt x="980" y="665"/>
                    </a:lnTo>
                    <a:lnTo>
                      <a:pt x="980" y="665"/>
                    </a:lnTo>
                    <a:lnTo>
                      <a:pt x="975" y="665"/>
                    </a:lnTo>
                    <a:lnTo>
                      <a:pt x="975" y="665"/>
                    </a:lnTo>
                    <a:lnTo>
                      <a:pt x="975" y="665"/>
                    </a:lnTo>
                    <a:lnTo>
                      <a:pt x="971" y="665"/>
                    </a:lnTo>
                    <a:lnTo>
                      <a:pt x="971" y="665"/>
                    </a:lnTo>
                    <a:lnTo>
                      <a:pt x="971" y="665"/>
                    </a:lnTo>
                    <a:lnTo>
                      <a:pt x="971" y="665"/>
                    </a:lnTo>
                    <a:lnTo>
                      <a:pt x="975" y="660"/>
                    </a:lnTo>
                    <a:lnTo>
                      <a:pt x="975" y="660"/>
                    </a:lnTo>
                    <a:lnTo>
                      <a:pt x="975" y="656"/>
                    </a:lnTo>
                    <a:lnTo>
                      <a:pt x="975" y="660"/>
                    </a:lnTo>
                    <a:lnTo>
                      <a:pt x="971" y="660"/>
                    </a:lnTo>
                    <a:lnTo>
                      <a:pt x="971" y="660"/>
                    </a:lnTo>
                    <a:lnTo>
                      <a:pt x="971" y="656"/>
                    </a:lnTo>
                    <a:lnTo>
                      <a:pt x="971" y="660"/>
                    </a:lnTo>
                    <a:lnTo>
                      <a:pt x="971" y="660"/>
                    </a:lnTo>
                    <a:lnTo>
                      <a:pt x="966" y="660"/>
                    </a:lnTo>
                    <a:lnTo>
                      <a:pt x="966" y="660"/>
                    </a:lnTo>
                    <a:lnTo>
                      <a:pt x="966" y="660"/>
                    </a:lnTo>
                    <a:lnTo>
                      <a:pt x="962" y="660"/>
                    </a:lnTo>
                    <a:lnTo>
                      <a:pt x="962" y="660"/>
                    </a:lnTo>
                    <a:lnTo>
                      <a:pt x="957" y="660"/>
                    </a:lnTo>
                    <a:lnTo>
                      <a:pt x="948" y="660"/>
                    </a:lnTo>
                    <a:lnTo>
                      <a:pt x="948" y="660"/>
                    </a:lnTo>
                    <a:lnTo>
                      <a:pt x="944" y="660"/>
                    </a:lnTo>
                    <a:lnTo>
                      <a:pt x="944" y="660"/>
                    </a:lnTo>
                    <a:lnTo>
                      <a:pt x="939" y="660"/>
                    </a:lnTo>
                    <a:lnTo>
                      <a:pt x="939" y="660"/>
                    </a:lnTo>
                    <a:lnTo>
                      <a:pt x="939" y="656"/>
                    </a:lnTo>
                    <a:lnTo>
                      <a:pt x="939" y="656"/>
                    </a:lnTo>
                    <a:lnTo>
                      <a:pt x="935" y="660"/>
                    </a:lnTo>
                    <a:lnTo>
                      <a:pt x="935" y="660"/>
                    </a:lnTo>
                    <a:lnTo>
                      <a:pt x="935" y="660"/>
                    </a:lnTo>
                    <a:lnTo>
                      <a:pt x="930" y="660"/>
                    </a:lnTo>
                    <a:lnTo>
                      <a:pt x="926" y="660"/>
                    </a:lnTo>
                    <a:lnTo>
                      <a:pt x="926" y="660"/>
                    </a:lnTo>
                    <a:lnTo>
                      <a:pt x="926" y="660"/>
                    </a:lnTo>
                    <a:lnTo>
                      <a:pt x="926" y="656"/>
                    </a:lnTo>
                    <a:lnTo>
                      <a:pt x="926" y="656"/>
                    </a:lnTo>
                    <a:lnTo>
                      <a:pt x="926" y="656"/>
                    </a:lnTo>
                    <a:lnTo>
                      <a:pt x="926" y="651"/>
                    </a:lnTo>
                    <a:lnTo>
                      <a:pt x="926" y="651"/>
                    </a:lnTo>
                    <a:lnTo>
                      <a:pt x="935" y="651"/>
                    </a:lnTo>
                    <a:lnTo>
                      <a:pt x="939" y="647"/>
                    </a:lnTo>
                    <a:lnTo>
                      <a:pt x="939" y="647"/>
                    </a:lnTo>
                    <a:lnTo>
                      <a:pt x="944" y="642"/>
                    </a:lnTo>
                    <a:lnTo>
                      <a:pt x="944" y="642"/>
                    </a:lnTo>
                    <a:lnTo>
                      <a:pt x="944" y="642"/>
                    </a:lnTo>
                    <a:lnTo>
                      <a:pt x="944" y="642"/>
                    </a:lnTo>
                    <a:lnTo>
                      <a:pt x="939" y="642"/>
                    </a:lnTo>
                    <a:lnTo>
                      <a:pt x="939" y="642"/>
                    </a:lnTo>
                    <a:lnTo>
                      <a:pt x="935" y="642"/>
                    </a:lnTo>
                    <a:lnTo>
                      <a:pt x="935" y="642"/>
                    </a:lnTo>
                    <a:lnTo>
                      <a:pt x="935" y="642"/>
                    </a:lnTo>
                    <a:lnTo>
                      <a:pt x="935" y="642"/>
                    </a:lnTo>
                    <a:lnTo>
                      <a:pt x="939" y="638"/>
                    </a:lnTo>
                    <a:lnTo>
                      <a:pt x="939" y="638"/>
                    </a:lnTo>
                    <a:lnTo>
                      <a:pt x="939" y="638"/>
                    </a:lnTo>
                    <a:lnTo>
                      <a:pt x="939" y="638"/>
                    </a:lnTo>
                    <a:lnTo>
                      <a:pt x="939" y="642"/>
                    </a:lnTo>
                    <a:lnTo>
                      <a:pt x="939" y="642"/>
                    </a:lnTo>
                    <a:lnTo>
                      <a:pt x="939" y="642"/>
                    </a:lnTo>
                    <a:lnTo>
                      <a:pt x="939" y="642"/>
                    </a:lnTo>
                    <a:lnTo>
                      <a:pt x="944" y="638"/>
                    </a:lnTo>
                    <a:lnTo>
                      <a:pt x="944" y="638"/>
                    </a:lnTo>
                    <a:lnTo>
                      <a:pt x="948" y="633"/>
                    </a:lnTo>
                    <a:lnTo>
                      <a:pt x="948" y="633"/>
                    </a:lnTo>
                    <a:lnTo>
                      <a:pt x="948" y="633"/>
                    </a:lnTo>
                    <a:lnTo>
                      <a:pt x="948" y="633"/>
                    </a:lnTo>
                    <a:lnTo>
                      <a:pt x="953" y="633"/>
                    </a:lnTo>
                    <a:lnTo>
                      <a:pt x="953" y="633"/>
                    </a:lnTo>
                    <a:lnTo>
                      <a:pt x="953" y="633"/>
                    </a:lnTo>
                    <a:lnTo>
                      <a:pt x="953" y="633"/>
                    </a:lnTo>
                    <a:lnTo>
                      <a:pt x="953" y="633"/>
                    </a:lnTo>
                    <a:lnTo>
                      <a:pt x="953" y="633"/>
                    </a:lnTo>
                    <a:lnTo>
                      <a:pt x="953" y="633"/>
                    </a:lnTo>
                    <a:lnTo>
                      <a:pt x="953" y="629"/>
                    </a:lnTo>
                    <a:lnTo>
                      <a:pt x="957" y="629"/>
                    </a:lnTo>
                    <a:lnTo>
                      <a:pt x="957" y="629"/>
                    </a:lnTo>
                    <a:lnTo>
                      <a:pt x="953" y="629"/>
                    </a:lnTo>
                    <a:lnTo>
                      <a:pt x="953" y="629"/>
                    </a:lnTo>
                    <a:lnTo>
                      <a:pt x="953" y="629"/>
                    </a:lnTo>
                    <a:lnTo>
                      <a:pt x="953" y="629"/>
                    </a:lnTo>
                    <a:lnTo>
                      <a:pt x="953" y="624"/>
                    </a:lnTo>
                    <a:lnTo>
                      <a:pt x="957" y="624"/>
                    </a:lnTo>
                    <a:lnTo>
                      <a:pt x="957" y="624"/>
                    </a:lnTo>
                    <a:lnTo>
                      <a:pt x="957" y="624"/>
                    </a:lnTo>
                    <a:lnTo>
                      <a:pt x="957" y="624"/>
                    </a:lnTo>
                    <a:lnTo>
                      <a:pt x="962" y="624"/>
                    </a:lnTo>
                    <a:lnTo>
                      <a:pt x="962" y="624"/>
                    </a:lnTo>
                    <a:lnTo>
                      <a:pt x="962" y="624"/>
                    </a:lnTo>
                    <a:lnTo>
                      <a:pt x="962" y="619"/>
                    </a:lnTo>
                    <a:lnTo>
                      <a:pt x="962" y="619"/>
                    </a:lnTo>
                    <a:lnTo>
                      <a:pt x="966" y="615"/>
                    </a:lnTo>
                    <a:lnTo>
                      <a:pt x="971" y="610"/>
                    </a:lnTo>
                    <a:lnTo>
                      <a:pt x="975" y="606"/>
                    </a:lnTo>
                    <a:lnTo>
                      <a:pt x="975" y="606"/>
                    </a:lnTo>
                    <a:lnTo>
                      <a:pt x="975" y="606"/>
                    </a:lnTo>
                    <a:lnTo>
                      <a:pt x="975" y="606"/>
                    </a:lnTo>
                    <a:lnTo>
                      <a:pt x="980" y="606"/>
                    </a:lnTo>
                    <a:lnTo>
                      <a:pt x="980" y="606"/>
                    </a:lnTo>
                    <a:lnTo>
                      <a:pt x="980" y="601"/>
                    </a:lnTo>
                    <a:lnTo>
                      <a:pt x="975" y="601"/>
                    </a:lnTo>
                    <a:lnTo>
                      <a:pt x="980" y="601"/>
                    </a:lnTo>
                    <a:lnTo>
                      <a:pt x="980" y="601"/>
                    </a:lnTo>
                    <a:lnTo>
                      <a:pt x="980" y="601"/>
                    </a:lnTo>
                    <a:lnTo>
                      <a:pt x="980" y="601"/>
                    </a:lnTo>
                    <a:lnTo>
                      <a:pt x="984" y="601"/>
                    </a:lnTo>
                    <a:lnTo>
                      <a:pt x="984" y="597"/>
                    </a:lnTo>
                    <a:lnTo>
                      <a:pt x="984" y="597"/>
                    </a:lnTo>
                    <a:lnTo>
                      <a:pt x="984" y="597"/>
                    </a:lnTo>
                    <a:lnTo>
                      <a:pt x="984" y="597"/>
                    </a:lnTo>
                    <a:lnTo>
                      <a:pt x="984" y="597"/>
                    </a:lnTo>
                    <a:lnTo>
                      <a:pt x="989" y="592"/>
                    </a:lnTo>
                    <a:lnTo>
                      <a:pt x="989" y="592"/>
                    </a:lnTo>
                    <a:lnTo>
                      <a:pt x="989" y="592"/>
                    </a:lnTo>
                    <a:lnTo>
                      <a:pt x="993" y="592"/>
                    </a:lnTo>
                    <a:lnTo>
                      <a:pt x="993" y="588"/>
                    </a:lnTo>
                    <a:lnTo>
                      <a:pt x="993" y="588"/>
                    </a:lnTo>
                    <a:lnTo>
                      <a:pt x="998" y="588"/>
                    </a:lnTo>
                    <a:lnTo>
                      <a:pt x="1002" y="588"/>
                    </a:lnTo>
                    <a:lnTo>
                      <a:pt x="1007" y="588"/>
                    </a:lnTo>
                    <a:lnTo>
                      <a:pt x="1007" y="588"/>
                    </a:lnTo>
                    <a:lnTo>
                      <a:pt x="1007" y="588"/>
                    </a:lnTo>
                    <a:lnTo>
                      <a:pt x="1007" y="588"/>
                    </a:lnTo>
                    <a:lnTo>
                      <a:pt x="1007" y="588"/>
                    </a:lnTo>
                    <a:lnTo>
                      <a:pt x="1007" y="588"/>
                    </a:lnTo>
                    <a:lnTo>
                      <a:pt x="1012" y="588"/>
                    </a:lnTo>
                    <a:lnTo>
                      <a:pt x="1012" y="588"/>
                    </a:lnTo>
                    <a:lnTo>
                      <a:pt x="1012" y="588"/>
                    </a:lnTo>
                    <a:lnTo>
                      <a:pt x="1012" y="588"/>
                    </a:lnTo>
                    <a:moveTo>
                      <a:pt x="673" y="547"/>
                    </a:moveTo>
                    <a:lnTo>
                      <a:pt x="673" y="547"/>
                    </a:lnTo>
                    <a:lnTo>
                      <a:pt x="673" y="547"/>
                    </a:lnTo>
                    <a:lnTo>
                      <a:pt x="668" y="543"/>
                    </a:lnTo>
                    <a:lnTo>
                      <a:pt x="668" y="543"/>
                    </a:lnTo>
                    <a:lnTo>
                      <a:pt x="664" y="543"/>
                    </a:lnTo>
                    <a:lnTo>
                      <a:pt x="659" y="538"/>
                    </a:lnTo>
                    <a:lnTo>
                      <a:pt x="659" y="538"/>
                    </a:lnTo>
                    <a:lnTo>
                      <a:pt x="659" y="538"/>
                    </a:lnTo>
                    <a:lnTo>
                      <a:pt x="659" y="538"/>
                    </a:lnTo>
                    <a:lnTo>
                      <a:pt x="664" y="538"/>
                    </a:lnTo>
                    <a:lnTo>
                      <a:pt x="664" y="534"/>
                    </a:lnTo>
                    <a:lnTo>
                      <a:pt x="668" y="534"/>
                    </a:lnTo>
                    <a:lnTo>
                      <a:pt x="673" y="538"/>
                    </a:lnTo>
                    <a:lnTo>
                      <a:pt x="673" y="538"/>
                    </a:lnTo>
                    <a:lnTo>
                      <a:pt x="673" y="543"/>
                    </a:lnTo>
                    <a:lnTo>
                      <a:pt x="673" y="543"/>
                    </a:lnTo>
                    <a:lnTo>
                      <a:pt x="673" y="543"/>
                    </a:lnTo>
                    <a:lnTo>
                      <a:pt x="673" y="547"/>
                    </a:lnTo>
                    <a:moveTo>
                      <a:pt x="13" y="475"/>
                    </a:moveTo>
                    <a:lnTo>
                      <a:pt x="13" y="475"/>
                    </a:lnTo>
                    <a:lnTo>
                      <a:pt x="13" y="475"/>
                    </a:lnTo>
                    <a:lnTo>
                      <a:pt x="13" y="475"/>
                    </a:lnTo>
                    <a:lnTo>
                      <a:pt x="9" y="479"/>
                    </a:lnTo>
                    <a:lnTo>
                      <a:pt x="9" y="479"/>
                    </a:lnTo>
                    <a:lnTo>
                      <a:pt x="9" y="479"/>
                    </a:lnTo>
                    <a:lnTo>
                      <a:pt x="9" y="479"/>
                    </a:lnTo>
                    <a:lnTo>
                      <a:pt x="4" y="479"/>
                    </a:lnTo>
                    <a:lnTo>
                      <a:pt x="4" y="479"/>
                    </a:lnTo>
                    <a:lnTo>
                      <a:pt x="9" y="479"/>
                    </a:lnTo>
                    <a:lnTo>
                      <a:pt x="4" y="479"/>
                    </a:lnTo>
                    <a:lnTo>
                      <a:pt x="9" y="479"/>
                    </a:lnTo>
                    <a:lnTo>
                      <a:pt x="9" y="484"/>
                    </a:lnTo>
                    <a:lnTo>
                      <a:pt x="4" y="484"/>
                    </a:lnTo>
                    <a:lnTo>
                      <a:pt x="4" y="484"/>
                    </a:lnTo>
                    <a:lnTo>
                      <a:pt x="4" y="488"/>
                    </a:lnTo>
                    <a:lnTo>
                      <a:pt x="4" y="488"/>
                    </a:lnTo>
                    <a:lnTo>
                      <a:pt x="4" y="488"/>
                    </a:lnTo>
                    <a:lnTo>
                      <a:pt x="4" y="488"/>
                    </a:lnTo>
                    <a:lnTo>
                      <a:pt x="4" y="488"/>
                    </a:lnTo>
                    <a:lnTo>
                      <a:pt x="4" y="488"/>
                    </a:lnTo>
                    <a:lnTo>
                      <a:pt x="4" y="488"/>
                    </a:lnTo>
                    <a:lnTo>
                      <a:pt x="4" y="488"/>
                    </a:lnTo>
                    <a:lnTo>
                      <a:pt x="4" y="488"/>
                    </a:lnTo>
                    <a:lnTo>
                      <a:pt x="4" y="493"/>
                    </a:lnTo>
                    <a:lnTo>
                      <a:pt x="4" y="493"/>
                    </a:lnTo>
                    <a:lnTo>
                      <a:pt x="0" y="493"/>
                    </a:lnTo>
                    <a:lnTo>
                      <a:pt x="0" y="49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0" y="484"/>
                    </a:lnTo>
                    <a:lnTo>
                      <a:pt x="0" y="479"/>
                    </a:lnTo>
                    <a:lnTo>
                      <a:pt x="0" y="479"/>
                    </a:lnTo>
                    <a:lnTo>
                      <a:pt x="4" y="479"/>
                    </a:lnTo>
                    <a:lnTo>
                      <a:pt x="4" y="479"/>
                    </a:lnTo>
                    <a:lnTo>
                      <a:pt x="4" y="475"/>
                    </a:lnTo>
                    <a:lnTo>
                      <a:pt x="4" y="475"/>
                    </a:lnTo>
                    <a:lnTo>
                      <a:pt x="4" y="475"/>
                    </a:lnTo>
                    <a:lnTo>
                      <a:pt x="4" y="475"/>
                    </a:lnTo>
                    <a:lnTo>
                      <a:pt x="4" y="475"/>
                    </a:lnTo>
                    <a:lnTo>
                      <a:pt x="4" y="475"/>
                    </a:lnTo>
                    <a:lnTo>
                      <a:pt x="4" y="475"/>
                    </a:lnTo>
                    <a:lnTo>
                      <a:pt x="4" y="470"/>
                    </a:lnTo>
                    <a:lnTo>
                      <a:pt x="4" y="475"/>
                    </a:lnTo>
                    <a:lnTo>
                      <a:pt x="9" y="475"/>
                    </a:lnTo>
                    <a:lnTo>
                      <a:pt x="13" y="475"/>
                    </a:lnTo>
                    <a:lnTo>
                      <a:pt x="13" y="470"/>
                    </a:lnTo>
                    <a:lnTo>
                      <a:pt x="13" y="470"/>
                    </a:lnTo>
                    <a:lnTo>
                      <a:pt x="13" y="470"/>
                    </a:lnTo>
                    <a:lnTo>
                      <a:pt x="13" y="475"/>
                    </a:lnTo>
                    <a:moveTo>
                      <a:pt x="49" y="484"/>
                    </a:moveTo>
                    <a:lnTo>
                      <a:pt x="49" y="484"/>
                    </a:lnTo>
                    <a:lnTo>
                      <a:pt x="45" y="488"/>
                    </a:lnTo>
                    <a:lnTo>
                      <a:pt x="40" y="493"/>
                    </a:lnTo>
                    <a:lnTo>
                      <a:pt x="40" y="493"/>
                    </a:lnTo>
                    <a:lnTo>
                      <a:pt x="36" y="493"/>
                    </a:lnTo>
                    <a:lnTo>
                      <a:pt x="36" y="493"/>
                    </a:lnTo>
                    <a:lnTo>
                      <a:pt x="36" y="493"/>
                    </a:lnTo>
                    <a:lnTo>
                      <a:pt x="36" y="493"/>
                    </a:lnTo>
                    <a:lnTo>
                      <a:pt x="40" y="488"/>
                    </a:lnTo>
                    <a:lnTo>
                      <a:pt x="40" y="488"/>
                    </a:lnTo>
                    <a:lnTo>
                      <a:pt x="45" y="484"/>
                    </a:lnTo>
                    <a:lnTo>
                      <a:pt x="45" y="484"/>
                    </a:lnTo>
                    <a:lnTo>
                      <a:pt x="40" y="488"/>
                    </a:lnTo>
                    <a:lnTo>
                      <a:pt x="40" y="488"/>
                    </a:lnTo>
                    <a:lnTo>
                      <a:pt x="40" y="484"/>
                    </a:lnTo>
                    <a:lnTo>
                      <a:pt x="40" y="484"/>
                    </a:lnTo>
                    <a:lnTo>
                      <a:pt x="40" y="484"/>
                    </a:lnTo>
                    <a:lnTo>
                      <a:pt x="40" y="479"/>
                    </a:lnTo>
                    <a:lnTo>
                      <a:pt x="40" y="479"/>
                    </a:lnTo>
                    <a:lnTo>
                      <a:pt x="45" y="479"/>
                    </a:lnTo>
                    <a:lnTo>
                      <a:pt x="45" y="479"/>
                    </a:lnTo>
                    <a:lnTo>
                      <a:pt x="45" y="479"/>
                    </a:lnTo>
                    <a:lnTo>
                      <a:pt x="49" y="475"/>
                    </a:lnTo>
                    <a:lnTo>
                      <a:pt x="49" y="475"/>
                    </a:lnTo>
                    <a:lnTo>
                      <a:pt x="49" y="475"/>
                    </a:lnTo>
                    <a:lnTo>
                      <a:pt x="49" y="475"/>
                    </a:lnTo>
                    <a:lnTo>
                      <a:pt x="54" y="479"/>
                    </a:lnTo>
                    <a:lnTo>
                      <a:pt x="54" y="479"/>
                    </a:lnTo>
                    <a:lnTo>
                      <a:pt x="49" y="484"/>
                    </a:lnTo>
                    <a:moveTo>
                      <a:pt x="22" y="452"/>
                    </a:moveTo>
                    <a:lnTo>
                      <a:pt x="22" y="452"/>
                    </a:lnTo>
                    <a:lnTo>
                      <a:pt x="22" y="457"/>
                    </a:lnTo>
                    <a:lnTo>
                      <a:pt x="27" y="457"/>
                    </a:lnTo>
                    <a:lnTo>
                      <a:pt x="27" y="457"/>
                    </a:lnTo>
                    <a:lnTo>
                      <a:pt x="27" y="457"/>
                    </a:lnTo>
                    <a:lnTo>
                      <a:pt x="27" y="457"/>
                    </a:lnTo>
                    <a:lnTo>
                      <a:pt x="27" y="457"/>
                    </a:lnTo>
                    <a:lnTo>
                      <a:pt x="22" y="461"/>
                    </a:lnTo>
                    <a:lnTo>
                      <a:pt x="22" y="461"/>
                    </a:lnTo>
                    <a:lnTo>
                      <a:pt x="22" y="461"/>
                    </a:lnTo>
                    <a:lnTo>
                      <a:pt x="13" y="461"/>
                    </a:lnTo>
                    <a:lnTo>
                      <a:pt x="13" y="461"/>
                    </a:lnTo>
                    <a:lnTo>
                      <a:pt x="13" y="461"/>
                    </a:lnTo>
                    <a:lnTo>
                      <a:pt x="13" y="461"/>
                    </a:lnTo>
                    <a:lnTo>
                      <a:pt x="13" y="461"/>
                    </a:lnTo>
                    <a:lnTo>
                      <a:pt x="18" y="461"/>
                    </a:lnTo>
                    <a:lnTo>
                      <a:pt x="22" y="461"/>
                    </a:lnTo>
                    <a:lnTo>
                      <a:pt x="22" y="461"/>
                    </a:lnTo>
                    <a:lnTo>
                      <a:pt x="22" y="461"/>
                    </a:lnTo>
                    <a:lnTo>
                      <a:pt x="27" y="461"/>
                    </a:lnTo>
                    <a:lnTo>
                      <a:pt x="27" y="457"/>
                    </a:lnTo>
                    <a:lnTo>
                      <a:pt x="27" y="457"/>
                    </a:lnTo>
                    <a:lnTo>
                      <a:pt x="31" y="457"/>
                    </a:lnTo>
                    <a:lnTo>
                      <a:pt x="31" y="457"/>
                    </a:lnTo>
                    <a:lnTo>
                      <a:pt x="36" y="457"/>
                    </a:lnTo>
                    <a:lnTo>
                      <a:pt x="36" y="457"/>
                    </a:lnTo>
                    <a:lnTo>
                      <a:pt x="31" y="457"/>
                    </a:lnTo>
                    <a:lnTo>
                      <a:pt x="31" y="457"/>
                    </a:lnTo>
                    <a:lnTo>
                      <a:pt x="27" y="461"/>
                    </a:lnTo>
                    <a:lnTo>
                      <a:pt x="22" y="461"/>
                    </a:lnTo>
                    <a:lnTo>
                      <a:pt x="22" y="466"/>
                    </a:lnTo>
                    <a:lnTo>
                      <a:pt x="18" y="470"/>
                    </a:lnTo>
                    <a:lnTo>
                      <a:pt x="13" y="470"/>
                    </a:lnTo>
                    <a:lnTo>
                      <a:pt x="13" y="470"/>
                    </a:lnTo>
                    <a:lnTo>
                      <a:pt x="9" y="470"/>
                    </a:lnTo>
                    <a:lnTo>
                      <a:pt x="4" y="470"/>
                    </a:lnTo>
                    <a:lnTo>
                      <a:pt x="4" y="470"/>
                    </a:lnTo>
                    <a:lnTo>
                      <a:pt x="4" y="470"/>
                    </a:lnTo>
                    <a:lnTo>
                      <a:pt x="9" y="470"/>
                    </a:lnTo>
                    <a:lnTo>
                      <a:pt x="9" y="470"/>
                    </a:lnTo>
                    <a:lnTo>
                      <a:pt x="9" y="470"/>
                    </a:lnTo>
                    <a:lnTo>
                      <a:pt x="9" y="470"/>
                    </a:lnTo>
                    <a:lnTo>
                      <a:pt x="9" y="470"/>
                    </a:lnTo>
                    <a:lnTo>
                      <a:pt x="9" y="470"/>
                    </a:lnTo>
                    <a:lnTo>
                      <a:pt x="9" y="466"/>
                    </a:lnTo>
                    <a:lnTo>
                      <a:pt x="9" y="466"/>
                    </a:lnTo>
                    <a:lnTo>
                      <a:pt x="9" y="466"/>
                    </a:lnTo>
                    <a:lnTo>
                      <a:pt x="9" y="461"/>
                    </a:lnTo>
                    <a:lnTo>
                      <a:pt x="9" y="461"/>
                    </a:lnTo>
                    <a:lnTo>
                      <a:pt x="9" y="461"/>
                    </a:lnTo>
                    <a:lnTo>
                      <a:pt x="13" y="457"/>
                    </a:lnTo>
                    <a:lnTo>
                      <a:pt x="13" y="457"/>
                    </a:lnTo>
                    <a:lnTo>
                      <a:pt x="13" y="457"/>
                    </a:lnTo>
                    <a:lnTo>
                      <a:pt x="18" y="452"/>
                    </a:lnTo>
                    <a:lnTo>
                      <a:pt x="18" y="452"/>
                    </a:lnTo>
                    <a:lnTo>
                      <a:pt x="18" y="452"/>
                    </a:lnTo>
                    <a:lnTo>
                      <a:pt x="22" y="452"/>
                    </a:lnTo>
                    <a:lnTo>
                      <a:pt x="22" y="452"/>
                    </a:lnTo>
                    <a:moveTo>
                      <a:pt x="740" y="479"/>
                    </a:moveTo>
                    <a:lnTo>
                      <a:pt x="740" y="479"/>
                    </a:lnTo>
                    <a:lnTo>
                      <a:pt x="740" y="484"/>
                    </a:lnTo>
                    <a:lnTo>
                      <a:pt x="736" y="484"/>
                    </a:lnTo>
                    <a:lnTo>
                      <a:pt x="731" y="488"/>
                    </a:lnTo>
                    <a:lnTo>
                      <a:pt x="731" y="488"/>
                    </a:lnTo>
                    <a:lnTo>
                      <a:pt x="731" y="488"/>
                    </a:lnTo>
                    <a:lnTo>
                      <a:pt x="736" y="484"/>
                    </a:lnTo>
                    <a:lnTo>
                      <a:pt x="736" y="484"/>
                    </a:lnTo>
                    <a:lnTo>
                      <a:pt x="736" y="484"/>
                    </a:lnTo>
                    <a:lnTo>
                      <a:pt x="736" y="479"/>
                    </a:lnTo>
                    <a:lnTo>
                      <a:pt x="736" y="484"/>
                    </a:lnTo>
                    <a:lnTo>
                      <a:pt x="731" y="488"/>
                    </a:lnTo>
                    <a:lnTo>
                      <a:pt x="727" y="488"/>
                    </a:lnTo>
                    <a:lnTo>
                      <a:pt x="727" y="488"/>
                    </a:lnTo>
                    <a:lnTo>
                      <a:pt x="727" y="488"/>
                    </a:lnTo>
                    <a:lnTo>
                      <a:pt x="727" y="488"/>
                    </a:lnTo>
                    <a:lnTo>
                      <a:pt x="722" y="488"/>
                    </a:lnTo>
                    <a:lnTo>
                      <a:pt x="731" y="484"/>
                    </a:lnTo>
                    <a:lnTo>
                      <a:pt x="731" y="484"/>
                    </a:lnTo>
                    <a:lnTo>
                      <a:pt x="731" y="484"/>
                    </a:lnTo>
                    <a:lnTo>
                      <a:pt x="731" y="484"/>
                    </a:lnTo>
                    <a:lnTo>
                      <a:pt x="727" y="484"/>
                    </a:lnTo>
                    <a:lnTo>
                      <a:pt x="722" y="488"/>
                    </a:lnTo>
                    <a:lnTo>
                      <a:pt x="722" y="488"/>
                    </a:lnTo>
                    <a:lnTo>
                      <a:pt x="722" y="484"/>
                    </a:lnTo>
                    <a:lnTo>
                      <a:pt x="722" y="484"/>
                    </a:lnTo>
                    <a:lnTo>
                      <a:pt x="727" y="484"/>
                    </a:lnTo>
                    <a:lnTo>
                      <a:pt x="731" y="479"/>
                    </a:lnTo>
                    <a:lnTo>
                      <a:pt x="736" y="479"/>
                    </a:lnTo>
                    <a:lnTo>
                      <a:pt x="736" y="479"/>
                    </a:lnTo>
                    <a:lnTo>
                      <a:pt x="736" y="475"/>
                    </a:lnTo>
                    <a:lnTo>
                      <a:pt x="736" y="475"/>
                    </a:lnTo>
                    <a:lnTo>
                      <a:pt x="736" y="475"/>
                    </a:lnTo>
                    <a:lnTo>
                      <a:pt x="736" y="475"/>
                    </a:lnTo>
                    <a:lnTo>
                      <a:pt x="736" y="475"/>
                    </a:lnTo>
                    <a:lnTo>
                      <a:pt x="736" y="475"/>
                    </a:lnTo>
                    <a:lnTo>
                      <a:pt x="736" y="479"/>
                    </a:lnTo>
                    <a:lnTo>
                      <a:pt x="731" y="479"/>
                    </a:lnTo>
                    <a:lnTo>
                      <a:pt x="731" y="479"/>
                    </a:lnTo>
                    <a:lnTo>
                      <a:pt x="731" y="479"/>
                    </a:lnTo>
                    <a:lnTo>
                      <a:pt x="731" y="479"/>
                    </a:lnTo>
                    <a:lnTo>
                      <a:pt x="736" y="479"/>
                    </a:lnTo>
                    <a:lnTo>
                      <a:pt x="736" y="479"/>
                    </a:lnTo>
                    <a:lnTo>
                      <a:pt x="740" y="475"/>
                    </a:lnTo>
                    <a:lnTo>
                      <a:pt x="740" y="475"/>
                    </a:lnTo>
                    <a:lnTo>
                      <a:pt x="740" y="475"/>
                    </a:lnTo>
                    <a:lnTo>
                      <a:pt x="740" y="475"/>
                    </a:lnTo>
                    <a:lnTo>
                      <a:pt x="740" y="475"/>
                    </a:lnTo>
                    <a:lnTo>
                      <a:pt x="740" y="475"/>
                    </a:lnTo>
                    <a:lnTo>
                      <a:pt x="740" y="475"/>
                    </a:lnTo>
                    <a:lnTo>
                      <a:pt x="740" y="475"/>
                    </a:lnTo>
                    <a:lnTo>
                      <a:pt x="740" y="475"/>
                    </a:lnTo>
                    <a:lnTo>
                      <a:pt x="740" y="479"/>
                    </a:lnTo>
                    <a:lnTo>
                      <a:pt x="740" y="479"/>
                    </a:lnTo>
                    <a:lnTo>
                      <a:pt x="740" y="479"/>
                    </a:lnTo>
                    <a:lnTo>
                      <a:pt x="740" y="479"/>
                    </a:lnTo>
                    <a:lnTo>
                      <a:pt x="740" y="479"/>
                    </a:lnTo>
                    <a:lnTo>
                      <a:pt x="740" y="479"/>
                    </a:lnTo>
                    <a:lnTo>
                      <a:pt x="740" y="479"/>
                    </a:lnTo>
                    <a:moveTo>
                      <a:pt x="817" y="366"/>
                    </a:moveTo>
                    <a:lnTo>
                      <a:pt x="817" y="366"/>
                    </a:lnTo>
                    <a:lnTo>
                      <a:pt x="817" y="366"/>
                    </a:lnTo>
                    <a:lnTo>
                      <a:pt x="817" y="366"/>
                    </a:lnTo>
                    <a:lnTo>
                      <a:pt x="817" y="371"/>
                    </a:lnTo>
                    <a:lnTo>
                      <a:pt x="817" y="371"/>
                    </a:lnTo>
                    <a:lnTo>
                      <a:pt x="817" y="371"/>
                    </a:lnTo>
                    <a:lnTo>
                      <a:pt x="813" y="371"/>
                    </a:lnTo>
                    <a:lnTo>
                      <a:pt x="813" y="375"/>
                    </a:lnTo>
                    <a:lnTo>
                      <a:pt x="813" y="375"/>
                    </a:lnTo>
                    <a:lnTo>
                      <a:pt x="808" y="375"/>
                    </a:lnTo>
                    <a:lnTo>
                      <a:pt x="808" y="380"/>
                    </a:lnTo>
                    <a:lnTo>
                      <a:pt x="804" y="380"/>
                    </a:lnTo>
                    <a:lnTo>
                      <a:pt x="804" y="380"/>
                    </a:lnTo>
                    <a:lnTo>
                      <a:pt x="804" y="380"/>
                    </a:lnTo>
                    <a:lnTo>
                      <a:pt x="804" y="380"/>
                    </a:lnTo>
                    <a:lnTo>
                      <a:pt x="804" y="380"/>
                    </a:lnTo>
                    <a:lnTo>
                      <a:pt x="804" y="380"/>
                    </a:lnTo>
                    <a:lnTo>
                      <a:pt x="799" y="375"/>
                    </a:lnTo>
                    <a:lnTo>
                      <a:pt x="799" y="375"/>
                    </a:lnTo>
                    <a:lnTo>
                      <a:pt x="799" y="375"/>
                    </a:lnTo>
                    <a:lnTo>
                      <a:pt x="799" y="375"/>
                    </a:lnTo>
                    <a:lnTo>
                      <a:pt x="804" y="371"/>
                    </a:lnTo>
                    <a:lnTo>
                      <a:pt x="804" y="371"/>
                    </a:lnTo>
                    <a:lnTo>
                      <a:pt x="804" y="371"/>
                    </a:lnTo>
                    <a:lnTo>
                      <a:pt x="804" y="371"/>
                    </a:lnTo>
                    <a:lnTo>
                      <a:pt x="808" y="371"/>
                    </a:lnTo>
                    <a:lnTo>
                      <a:pt x="813" y="366"/>
                    </a:lnTo>
                    <a:lnTo>
                      <a:pt x="813" y="366"/>
                    </a:lnTo>
                    <a:lnTo>
                      <a:pt x="813" y="366"/>
                    </a:lnTo>
                    <a:lnTo>
                      <a:pt x="817" y="366"/>
                    </a:lnTo>
                    <a:lnTo>
                      <a:pt x="817" y="366"/>
                    </a:lnTo>
                    <a:lnTo>
                      <a:pt x="817" y="366"/>
                    </a:lnTo>
                    <a:lnTo>
                      <a:pt x="817" y="366"/>
                    </a:lnTo>
                    <a:moveTo>
                      <a:pt x="795" y="353"/>
                    </a:moveTo>
                    <a:lnTo>
                      <a:pt x="795" y="353"/>
                    </a:lnTo>
                    <a:lnTo>
                      <a:pt x="795" y="353"/>
                    </a:lnTo>
                    <a:lnTo>
                      <a:pt x="795" y="353"/>
                    </a:lnTo>
                    <a:lnTo>
                      <a:pt x="795" y="357"/>
                    </a:lnTo>
                    <a:lnTo>
                      <a:pt x="795" y="357"/>
                    </a:lnTo>
                    <a:lnTo>
                      <a:pt x="790" y="357"/>
                    </a:lnTo>
                    <a:lnTo>
                      <a:pt x="790" y="357"/>
                    </a:lnTo>
                    <a:lnTo>
                      <a:pt x="786" y="362"/>
                    </a:lnTo>
                    <a:lnTo>
                      <a:pt x="781" y="362"/>
                    </a:lnTo>
                    <a:lnTo>
                      <a:pt x="781" y="362"/>
                    </a:lnTo>
                    <a:lnTo>
                      <a:pt x="772" y="366"/>
                    </a:lnTo>
                    <a:lnTo>
                      <a:pt x="772" y="366"/>
                    </a:lnTo>
                    <a:lnTo>
                      <a:pt x="772" y="366"/>
                    </a:lnTo>
                    <a:lnTo>
                      <a:pt x="772" y="366"/>
                    </a:lnTo>
                    <a:lnTo>
                      <a:pt x="768" y="366"/>
                    </a:lnTo>
                    <a:lnTo>
                      <a:pt x="763" y="366"/>
                    </a:lnTo>
                    <a:lnTo>
                      <a:pt x="763" y="366"/>
                    </a:lnTo>
                    <a:lnTo>
                      <a:pt x="763" y="366"/>
                    </a:lnTo>
                    <a:lnTo>
                      <a:pt x="763" y="362"/>
                    </a:lnTo>
                    <a:lnTo>
                      <a:pt x="763" y="362"/>
                    </a:lnTo>
                    <a:lnTo>
                      <a:pt x="763" y="362"/>
                    </a:lnTo>
                    <a:lnTo>
                      <a:pt x="768" y="362"/>
                    </a:lnTo>
                    <a:lnTo>
                      <a:pt x="768" y="362"/>
                    </a:lnTo>
                    <a:lnTo>
                      <a:pt x="768" y="357"/>
                    </a:lnTo>
                    <a:lnTo>
                      <a:pt x="777" y="353"/>
                    </a:lnTo>
                    <a:lnTo>
                      <a:pt x="781" y="353"/>
                    </a:lnTo>
                    <a:lnTo>
                      <a:pt x="781" y="353"/>
                    </a:lnTo>
                    <a:lnTo>
                      <a:pt x="781" y="353"/>
                    </a:lnTo>
                    <a:lnTo>
                      <a:pt x="781" y="353"/>
                    </a:lnTo>
                    <a:lnTo>
                      <a:pt x="786" y="353"/>
                    </a:lnTo>
                    <a:lnTo>
                      <a:pt x="790" y="353"/>
                    </a:lnTo>
                    <a:lnTo>
                      <a:pt x="795" y="353"/>
                    </a:lnTo>
                    <a:lnTo>
                      <a:pt x="795" y="353"/>
                    </a:lnTo>
                    <a:lnTo>
                      <a:pt x="795" y="353"/>
                    </a:lnTo>
                    <a:lnTo>
                      <a:pt x="795" y="353"/>
                    </a:lnTo>
                    <a:moveTo>
                      <a:pt x="853" y="348"/>
                    </a:moveTo>
                    <a:lnTo>
                      <a:pt x="853" y="348"/>
                    </a:lnTo>
                    <a:lnTo>
                      <a:pt x="853" y="348"/>
                    </a:lnTo>
                    <a:lnTo>
                      <a:pt x="853" y="348"/>
                    </a:lnTo>
                    <a:lnTo>
                      <a:pt x="853" y="348"/>
                    </a:lnTo>
                    <a:lnTo>
                      <a:pt x="853" y="353"/>
                    </a:lnTo>
                    <a:lnTo>
                      <a:pt x="853" y="353"/>
                    </a:lnTo>
                    <a:lnTo>
                      <a:pt x="853" y="353"/>
                    </a:lnTo>
                    <a:lnTo>
                      <a:pt x="853" y="353"/>
                    </a:lnTo>
                    <a:lnTo>
                      <a:pt x="853" y="353"/>
                    </a:lnTo>
                    <a:lnTo>
                      <a:pt x="849" y="353"/>
                    </a:lnTo>
                    <a:lnTo>
                      <a:pt x="849" y="353"/>
                    </a:lnTo>
                    <a:lnTo>
                      <a:pt x="844" y="353"/>
                    </a:lnTo>
                    <a:lnTo>
                      <a:pt x="844" y="353"/>
                    </a:lnTo>
                    <a:lnTo>
                      <a:pt x="844" y="348"/>
                    </a:lnTo>
                    <a:lnTo>
                      <a:pt x="844" y="348"/>
                    </a:lnTo>
                    <a:lnTo>
                      <a:pt x="844" y="348"/>
                    </a:lnTo>
                    <a:lnTo>
                      <a:pt x="844" y="348"/>
                    </a:lnTo>
                    <a:lnTo>
                      <a:pt x="849" y="348"/>
                    </a:lnTo>
                    <a:lnTo>
                      <a:pt x="853" y="348"/>
                    </a:lnTo>
                    <a:lnTo>
                      <a:pt x="853" y="348"/>
                    </a:lnTo>
                    <a:moveTo>
                      <a:pt x="799" y="308"/>
                    </a:moveTo>
                    <a:lnTo>
                      <a:pt x="799" y="308"/>
                    </a:lnTo>
                    <a:lnTo>
                      <a:pt x="799" y="308"/>
                    </a:lnTo>
                    <a:lnTo>
                      <a:pt x="799" y="308"/>
                    </a:lnTo>
                    <a:lnTo>
                      <a:pt x="799" y="308"/>
                    </a:lnTo>
                    <a:lnTo>
                      <a:pt x="804" y="308"/>
                    </a:lnTo>
                    <a:lnTo>
                      <a:pt x="804" y="308"/>
                    </a:lnTo>
                    <a:lnTo>
                      <a:pt x="808" y="308"/>
                    </a:lnTo>
                    <a:lnTo>
                      <a:pt x="808" y="308"/>
                    </a:lnTo>
                    <a:lnTo>
                      <a:pt x="808" y="308"/>
                    </a:lnTo>
                    <a:lnTo>
                      <a:pt x="808" y="308"/>
                    </a:lnTo>
                    <a:lnTo>
                      <a:pt x="808" y="312"/>
                    </a:lnTo>
                    <a:lnTo>
                      <a:pt x="808" y="312"/>
                    </a:lnTo>
                    <a:lnTo>
                      <a:pt x="808" y="312"/>
                    </a:lnTo>
                    <a:lnTo>
                      <a:pt x="813" y="312"/>
                    </a:lnTo>
                    <a:lnTo>
                      <a:pt x="813" y="312"/>
                    </a:lnTo>
                    <a:lnTo>
                      <a:pt x="813" y="317"/>
                    </a:lnTo>
                    <a:lnTo>
                      <a:pt x="813" y="317"/>
                    </a:lnTo>
                    <a:lnTo>
                      <a:pt x="813" y="317"/>
                    </a:lnTo>
                    <a:lnTo>
                      <a:pt x="817" y="321"/>
                    </a:lnTo>
                    <a:lnTo>
                      <a:pt x="817" y="321"/>
                    </a:lnTo>
                    <a:lnTo>
                      <a:pt x="822" y="321"/>
                    </a:lnTo>
                    <a:lnTo>
                      <a:pt x="822" y="321"/>
                    </a:lnTo>
                    <a:lnTo>
                      <a:pt x="822" y="321"/>
                    </a:lnTo>
                    <a:lnTo>
                      <a:pt x="822" y="326"/>
                    </a:lnTo>
                    <a:lnTo>
                      <a:pt x="822" y="326"/>
                    </a:lnTo>
                    <a:lnTo>
                      <a:pt x="817" y="330"/>
                    </a:lnTo>
                    <a:lnTo>
                      <a:pt x="817" y="330"/>
                    </a:lnTo>
                    <a:lnTo>
                      <a:pt x="817" y="330"/>
                    </a:lnTo>
                    <a:lnTo>
                      <a:pt x="817" y="330"/>
                    </a:lnTo>
                    <a:lnTo>
                      <a:pt x="813" y="335"/>
                    </a:lnTo>
                    <a:lnTo>
                      <a:pt x="813" y="335"/>
                    </a:lnTo>
                    <a:lnTo>
                      <a:pt x="817" y="335"/>
                    </a:lnTo>
                    <a:lnTo>
                      <a:pt x="822" y="335"/>
                    </a:lnTo>
                    <a:lnTo>
                      <a:pt x="822" y="335"/>
                    </a:lnTo>
                    <a:lnTo>
                      <a:pt x="826" y="335"/>
                    </a:lnTo>
                    <a:lnTo>
                      <a:pt x="826" y="335"/>
                    </a:lnTo>
                    <a:lnTo>
                      <a:pt x="826" y="335"/>
                    </a:lnTo>
                    <a:lnTo>
                      <a:pt x="826" y="335"/>
                    </a:lnTo>
                    <a:lnTo>
                      <a:pt x="826" y="335"/>
                    </a:lnTo>
                    <a:lnTo>
                      <a:pt x="826" y="335"/>
                    </a:lnTo>
                    <a:lnTo>
                      <a:pt x="826" y="335"/>
                    </a:lnTo>
                    <a:lnTo>
                      <a:pt x="826" y="339"/>
                    </a:lnTo>
                    <a:lnTo>
                      <a:pt x="826" y="339"/>
                    </a:lnTo>
                    <a:lnTo>
                      <a:pt x="826" y="339"/>
                    </a:lnTo>
                    <a:lnTo>
                      <a:pt x="831" y="339"/>
                    </a:lnTo>
                    <a:lnTo>
                      <a:pt x="826" y="339"/>
                    </a:lnTo>
                    <a:lnTo>
                      <a:pt x="826" y="344"/>
                    </a:lnTo>
                    <a:lnTo>
                      <a:pt x="822" y="344"/>
                    </a:lnTo>
                    <a:lnTo>
                      <a:pt x="817" y="344"/>
                    </a:lnTo>
                    <a:lnTo>
                      <a:pt x="817" y="344"/>
                    </a:lnTo>
                    <a:lnTo>
                      <a:pt x="817" y="344"/>
                    </a:lnTo>
                    <a:lnTo>
                      <a:pt x="813" y="344"/>
                    </a:lnTo>
                    <a:lnTo>
                      <a:pt x="813" y="344"/>
                    </a:lnTo>
                    <a:lnTo>
                      <a:pt x="808" y="339"/>
                    </a:lnTo>
                    <a:lnTo>
                      <a:pt x="804" y="339"/>
                    </a:lnTo>
                    <a:lnTo>
                      <a:pt x="804" y="339"/>
                    </a:lnTo>
                    <a:lnTo>
                      <a:pt x="804" y="339"/>
                    </a:lnTo>
                    <a:lnTo>
                      <a:pt x="804" y="335"/>
                    </a:lnTo>
                    <a:lnTo>
                      <a:pt x="804" y="335"/>
                    </a:lnTo>
                    <a:lnTo>
                      <a:pt x="799" y="335"/>
                    </a:lnTo>
                    <a:lnTo>
                      <a:pt x="799" y="335"/>
                    </a:lnTo>
                    <a:lnTo>
                      <a:pt x="799" y="330"/>
                    </a:lnTo>
                    <a:lnTo>
                      <a:pt x="804" y="330"/>
                    </a:lnTo>
                    <a:lnTo>
                      <a:pt x="804" y="330"/>
                    </a:lnTo>
                    <a:lnTo>
                      <a:pt x="799" y="330"/>
                    </a:lnTo>
                    <a:lnTo>
                      <a:pt x="799" y="330"/>
                    </a:lnTo>
                    <a:lnTo>
                      <a:pt x="795" y="330"/>
                    </a:lnTo>
                    <a:lnTo>
                      <a:pt x="795" y="330"/>
                    </a:lnTo>
                    <a:lnTo>
                      <a:pt x="795" y="335"/>
                    </a:lnTo>
                    <a:lnTo>
                      <a:pt x="790" y="335"/>
                    </a:lnTo>
                    <a:lnTo>
                      <a:pt x="790" y="335"/>
                    </a:lnTo>
                    <a:lnTo>
                      <a:pt x="790" y="335"/>
                    </a:lnTo>
                    <a:lnTo>
                      <a:pt x="781" y="339"/>
                    </a:lnTo>
                    <a:lnTo>
                      <a:pt x="781" y="339"/>
                    </a:lnTo>
                    <a:lnTo>
                      <a:pt x="781" y="339"/>
                    </a:lnTo>
                    <a:lnTo>
                      <a:pt x="777" y="339"/>
                    </a:lnTo>
                    <a:lnTo>
                      <a:pt x="777" y="339"/>
                    </a:lnTo>
                    <a:lnTo>
                      <a:pt x="772" y="344"/>
                    </a:lnTo>
                    <a:lnTo>
                      <a:pt x="772" y="344"/>
                    </a:lnTo>
                    <a:lnTo>
                      <a:pt x="772" y="344"/>
                    </a:lnTo>
                    <a:lnTo>
                      <a:pt x="768" y="344"/>
                    </a:lnTo>
                    <a:lnTo>
                      <a:pt x="763" y="348"/>
                    </a:lnTo>
                    <a:lnTo>
                      <a:pt x="759" y="348"/>
                    </a:lnTo>
                    <a:lnTo>
                      <a:pt x="759" y="348"/>
                    </a:lnTo>
                    <a:lnTo>
                      <a:pt x="759" y="348"/>
                    </a:lnTo>
                    <a:lnTo>
                      <a:pt x="759" y="344"/>
                    </a:lnTo>
                    <a:lnTo>
                      <a:pt x="763" y="339"/>
                    </a:lnTo>
                    <a:lnTo>
                      <a:pt x="763" y="335"/>
                    </a:lnTo>
                    <a:lnTo>
                      <a:pt x="763" y="335"/>
                    </a:lnTo>
                    <a:lnTo>
                      <a:pt x="763" y="335"/>
                    </a:lnTo>
                    <a:lnTo>
                      <a:pt x="754" y="335"/>
                    </a:lnTo>
                    <a:lnTo>
                      <a:pt x="754" y="335"/>
                    </a:lnTo>
                    <a:lnTo>
                      <a:pt x="749" y="339"/>
                    </a:lnTo>
                    <a:lnTo>
                      <a:pt x="745" y="339"/>
                    </a:lnTo>
                    <a:lnTo>
                      <a:pt x="745" y="339"/>
                    </a:lnTo>
                    <a:lnTo>
                      <a:pt x="745" y="339"/>
                    </a:lnTo>
                    <a:lnTo>
                      <a:pt x="745" y="339"/>
                    </a:lnTo>
                    <a:lnTo>
                      <a:pt x="745" y="335"/>
                    </a:lnTo>
                    <a:lnTo>
                      <a:pt x="745" y="335"/>
                    </a:lnTo>
                    <a:lnTo>
                      <a:pt x="745" y="335"/>
                    </a:lnTo>
                    <a:lnTo>
                      <a:pt x="749" y="335"/>
                    </a:lnTo>
                    <a:lnTo>
                      <a:pt x="754" y="330"/>
                    </a:lnTo>
                    <a:lnTo>
                      <a:pt x="754" y="330"/>
                    </a:lnTo>
                    <a:lnTo>
                      <a:pt x="763" y="330"/>
                    </a:lnTo>
                    <a:lnTo>
                      <a:pt x="763" y="330"/>
                    </a:lnTo>
                    <a:lnTo>
                      <a:pt x="763" y="330"/>
                    </a:lnTo>
                    <a:lnTo>
                      <a:pt x="763" y="326"/>
                    </a:lnTo>
                    <a:lnTo>
                      <a:pt x="768" y="326"/>
                    </a:lnTo>
                    <a:lnTo>
                      <a:pt x="768" y="326"/>
                    </a:lnTo>
                    <a:lnTo>
                      <a:pt x="768" y="321"/>
                    </a:lnTo>
                    <a:lnTo>
                      <a:pt x="772" y="321"/>
                    </a:lnTo>
                    <a:lnTo>
                      <a:pt x="772" y="317"/>
                    </a:lnTo>
                    <a:lnTo>
                      <a:pt x="777" y="312"/>
                    </a:lnTo>
                    <a:lnTo>
                      <a:pt x="781" y="312"/>
                    </a:lnTo>
                    <a:lnTo>
                      <a:pt x="786" y="303"/>
                    </a:lnTo>
                    <a:lnTo>
                      <a:pt x="790" y="303"/>
                    </a:lnTo>
                    <a:lnTo>
                      <a:pt x="790" y="303"/>
                    </a:lnTo>
                    <a:lnTo>
                      <a:pt x="795" y="298"/>
                    </a:lnTo>
                    <a:lnTo>
                      <a:pt x="799" y="298"/>
                    </a:lnTo>
                    <a:lnTo>
                      <a:pt x="799" y="298"/>
                    </a:lnTo>
                    <a:lnTo>
                      <a:pt x="804" y="294"/>
                    </a:lnTo>
                    <a:lnTo>
                      <a:pt x="804" y="298"/>
                    </a:lnTo>
                    <a:lnTo>
                      <a:pt x="804" y="298"/>
                    </a:lnTo>
                    <a:lnTo>
                      <a:pt x="804" y="298"/>
                    </a:lnTo>
                    <a:lnTo>
                      <a:pt x="804" y="298"/>
                    </a:lnTo>
                    <a:lnTo>
                      <a:pt x="804" y="298"/>
                    </a:lnTo>
                    <a:lnTo>
                      <a:pt x="804" y="298"/>
                    </a:lnTo>
                    <a:lnTo>
                      <a:pt x="804" y="303"/>
                    </a:lnTo>
                    <a:lnTo>
                      <a:pt x="799" y="303"/>
                    </a:lnTo>
                    <a:lnTo>
                      <a:pt x="799" y="303"/>
                    </a:lnTo>
                    <a:lnTo>
                      <a:pt x="799" y="303"/>
                    </a:lnTo>
                    <a:lnTo>
                      <a:pt x="799" y="303"/>
                    </a:lnTo>
                    <a:lnTo>
                      <a:pt x="799" y="308"/>
                    </a:lnTo>
                    <a:lnTo>
                      <a:pt x="799" y="308"/>
                    </a:lnTo>
                    <a:moveTo>
                      <a:pt x="966" y="271"/>
                    </a:moveTo>
                    <a:lnTo>
                      <a:pt x="966" y="271"/>
                    </a:lnTo>
                    <a:lnTo>
                      <a:pt x="962" y="271"/>
                    </a:lnTo>
                    <a:lnTo>
                      <a:pt x="957" y="271"/>
                    </a:lnTo>
                    <a:lnTo>
                      <a:pt x="957" y="271"/>
                    </a:lnTo>
                    <a:lnTo>
                      <a:pt x="957" y="271"/>
                    </a:lnTo>
                    <a:lnTo>
                      <a:pt x="957" y="267"/>
                    </a:lnTo>
                    <a:lnTo>
                      <a:pt x="957" y="267"/>
                    </a:lnTo>
                    <a:lnTo>
                      <a:pt x="957" y="267"/>
                    </a:lnTo>
                    <a:lnTo>
                      <a:pt x="957" y="267"/>
                    </a:lnTo>
                    <a:lnTo>
                      <a:pt x="957" y="267"/>
                    </a:lnTo>
                    <a:lnTo>
                      <a:pt x="962" y="267"/>
                    </a:lnTo>
                    <a:lnTo>
                      <a:pt x="966" y="267"/>
                    </a:lnTo>
                    <a:lnTo>
                      <a:pt x="966" y="267"/>
                    </a:lnTo>
                    <a:lnTo>
                      <a:pt x="971" y="267"/>
                    </a:lnTo>
                    <a:lnTo>
                      <a:pt x="971" y="267"/>
                    </a:lnTo>
                    <a:lnTo>
                      <a:pt x="971" y="267"/>
                    </a:lnTo>
                    <a:lnTo>
                      <a:pt x="971" y="267"/>
                    </a:lnTo>
                    <a:lnTo>
                      <a:pt x="971" y="271"/>
                    </a:lnTo>
                    <a:lnTo>
                      <a:pt x="971" y="271"/>
                    </a:lnTo>
                    <a:lnTo>
                      <a:pt x="971" y="271"/>
                    </a:lnTo>
                    <a:lnTo>
                      <a:pt x="966" y="271"/>
                    </a:lnTo>
                    <a:moveTo>
                      <a:pt x="822" y="262"/>
                    </a:moveTo>
                    <a:lnTo>
                      <a:pt x="822" y="262"/>
                    </a:lnTo>
                    <a:lnTo>
                      <a:pt x="822" y="262"/>
                    </a:lnTo>
                    <a:lnTo>
                      <a:pt x="822" y="262"/>
                    </a:lnTo>
                    <a:lnTo>
                      <a:pt x="817" y="262"/>
                    </a:lnTo>
                    <a:lnTo>
                      <a:pt x="822" y="262"/>
                    </a:lnTo>
                    <a:lnTo>
                      <a:pt x="822" y="258"/>
                    </a:lnTo>
                    <a:lnTo>
                      <a:pt x="822" y="258"/>
                    </a:lnTo>
                    <a:lnTo>
                      <a:pt x="822" y="258"/>
                    </a:lnTo>
                    <a:lnTo>
                      <a:pt x="822" y="258"/>
                    </a:lnTo>
                    <a:lnTo>
                      <a:pt x="822" y="258"/>
                    </a:lnTo>
                    <a:lnTo>
                      <a:pt x="822" y="258"/>
                    </a:lnTo>
                    <a:lnTo>
                      <a:pt x="822" y="253"/>
                    </a:lnTo>
                    <a:lnTo>
                      <a:pt x="826" y="253"/>
                    </a:lnTo>
                    <a:lnTo>
                      <a:pt x="826" y="253"/>
                    </a:lnTo>
                    <a:lnTo>
                      <a:pt x="826" y="253"/>
                    </a:lnTo>
                    <a:lnTo>
                      <a:pt x="831" y="253"/>
                    </a:lnTo>
                    <a:lnTo>
                      <a:pt x="831" y="253"/>
                    </a:lnTo>
                    <a:lnTo>
                      <a:pt x="831" y="253"/>
                    </a:lnTo>
                    <a:lnTo>
                      <a:pt x="831" y="253"/>
                    </a:lnTo>
                    <a:lnTo>
                      <a:pt x="831" y="253"/>
                    </a:lnTo>
                    <a:lnTo>
                      <a:pt x="831" y="258"/>
                    </a:lnTo>
                    <a:lnTo>
                      <a:pt x="826" y="258"/>
                    </a:lnTo>
                    <a:lnTo>
                      <a:pt x="826" y="258"/>
                    </a:lnTo>
                    <a:lnTo>
                      <a:pt x="826" y="258"/>
                    </a:lnTo>
                    <a:lnTo>
                      <a:pt x="826" y="262"/>
                    </a:lnTo>
                    <a:lnTo>
                      <a:pt x="822" y="262"/>
                    </a:lnTo>
                    <a:lnTo>
                      <a:pt x="822" y="262"/>
                    </a:lnTo>
                    <a:lnTo>
                      <a:pt x="822" y="262"/>
                    </a:lnTo>
                    <a:moveTo>
                      <a:pt x="953" y="262"/>
                    </a:moveTo>
                    <a:lnTo>
                      <a:pt x="953" y="262"/>
                    </a:lnTo>
                    <a:lnTo>
                      <a:pt x="957" y="262"/>
                    </a:lnTo>
                    <a:lnTo>
                      <a:pt x="957" y="262"/>
                    </a:lnTo>
                    <a:lnTo>
                      <a:pt x="957" y="262"/>
                    </a:lnTo>
                    <a:lnTo>
                      <a:pt x="957" y="262"/>
                    </a:lnTo>
                    <a:lnTo>
                      <a:pt x="957" y="267"/>
                    </a:lnTo>
                    <a:lnTo>
                      <a:pt x="953" y="267"/>
                    </a:lnTo>
                    <a:lnTo>
                      <a:pt x="953" y="267"/>
                    </a:lnTo>
                    <a:lnTo>
                      <a:pt x="953" y="267"/>
                    </a:lnTo>
                    <a:lnTo>
                      <a:pt x="948" y="271"/>
                    </a:lnTo>
                    <a:lnTo>
                      <a:pt x="948" y="271"/>
                    </a:lnTo>
                    <a:lnTo>
                      <a:pt x="948" y="276"/>
                    </a:lnTo>
                    <a:lnTo>
                      <a:pt x="944" y="276"/>
                    </a:lnTo>
                    <a:lnTo>
                      <a:pt x="944" y="276"/>
                    </a:lnTo>
                    <a:lnTo>
                      <a:pt x="939" y="280"/>
                    </a:lnTo>
                    <a:lnTo>
                      <a:pt x="935" y="280"/>
                    </a:lnTo>
                    <a:lnTo>
                      <a:pt x="930" y="280"/>
                    </a:lnTo>
                    <a:lnTo>
                      <a:pt x="930" y="280"/>
                    </a:lnTo>
                    <a:lnTo>
                      <a:pt x="926" y="280"/>
                    </a:lnTo>
                    <a:lnTo>
                      <a:pt x="921" y="280"/>
                    </a:lnTo>
                    <a:lnTo>
                      <a:pt x="921" y="280"/>
                    </a:lnTo>
                    <a:lnTo>
                      <a:pt x="921" y="280"/>
                    </a:lnTo>
                    <a:lnTo>
                      <a:pt x="921" y="276"/>
                    </a:lnTo>
                    <a:lnTo>
                      <a:pt x="921" y="276"/>
                    </a:lnTo>
                    <a:lnTo>
                      <a:pt x="921" y="276"/>
                    </a:lnTo>
                    <a:lnTo>
                      <a:pt x="926" y="271"/>
                    </a:lnTo>
                    <a:lnTo>
                      <a:pt x="926" y="271"/>
                    </a:lnTo>
                    <a:lnTo>
                      <a:pt x="926" y="267"/>
                    </a:lnTo>
                    <a:lnTo>
                      <a:pt x="930" y="267"/>
                    </a:lnTo>
                    <a:lnTo>
                      <a:pt x="935" y="262"/>
                    </a:lnTo>
                    <a:lnTo>
                      <a:pt x="939" y="262"/>
                    </a:lnTo>
                    <a:lnTo>
                      <a:pt x="939" y="262"/>
                    </a:lnTo>
                    <a:lnTo>
                      <a:pt x="939" y="262"/>
                    </a:lnTo>
                    <a:lnTo>
                      <a:pt x="944" y="262"/>
                    </a:lnTo>
                    <a:lnTo>
                      <a:pt x="948" y="262"/>
                    </a:lnTo>
                    <a:lnTo>
                      <a:pt x="948" y="262"/>
                    </a:lnTo>
                    <a:lnTo>
                      <a:pt x="948" y="262"/>
                    </a:lnTo>
                    <a:lnTo>
                      <a:pt x="948" y="262"/>
                    </a:lnTo>
                    <a:lnTo>
                      <a:pt x="953" y="262"/>
                    </a:lnTo>
                    <a:moveTo>
                      <a:pt x="921" y="249"/>
                    </a:moveTo>
                    <a:lnTo>
                      <a:pt x="921" y="249"/>
                    </a:lnTo>
                    <a:lnTo>
                      <a:pt x="921" y="249"/>
                    </a:lnTo>
                    <a:lnTo>
                      <a:pt x="921" y="249"/>
                    </a:lnTo>
                    <a:lnTo>
                      <a:pt x="921" y="249"/>
                    </a:lnTo>
                    <a:lnTo>
                      <a:pt x="921" y="249"/>
                    </a:lnTo>
                    <a:lnTo>
                      <a:pt x="921" y="249"/>
                    </a:lnTo>
                    <a:lnTo>
                      <a:pt x="921" y="244"/>
                    </a:lnTo>
                    <a:lnTo>
                      <a:pt x="921" y="244"/>
                    </a:lnTo>
                    <a:lnTo>
                      <a:pt x="926" y="244"/>
                    </a:lnTo>
                    <a:lnTo>
                      <a:pt x="926" y="244"/>
                    </a:lnTo>
                    <a:lnTo>
                      <a:pt x="930" y="244"/>
                    </a:lnTo>
                    <a:lnTo>
                      <a:pt x="930" y="244"/>
                    </a:lnTo>
                    <a:lnTo>
                      <a:pt x="930" y="240"/>
                    </a:lnTo>
                    <a:lnTo>
                      <a:pt x="935" y="240"/>
                    </a:lnTo>
                    <a:lnTo>
                      <a:pt x="935" y="240"/>
                    </a:lnTo>
                    <a:lnTo>
                      <a:pt x="935" y="240"/>
                    </a:lnTo>
                    <a:lnTo>
                      <a:pt x="935" y="240"/>
                    </a:lnTo>
                    <a:lnTo>
                      <a:pt x="935" y="240"/>
                    </a:lnTo>
                    <a:lnTo>
                      <a:pt x="935" y="240"/>
                    </a:lnTo>
                    <a:lnTo>
                      <a:pt x="935" y="240"/>
                    </a:lnTo>
                    <a:lnTo>
                      <a:pt x="939" y="240"/>
                    </a:lnTo>
                    <a:lnTo>
                      <a:pt x="939" y="240"/>
                    </a:lnTo>
                    <a:lnTo>
                      <a:pt x="939" y="240"/>
                    </a:lnTo>
                    <a:lnTo>
                      <a:pt x="939" y="240"/>
                    </a:lnTo>
                    <a:lnTo>
                      <a:pt x="939" y="240"/>
                    </a:lnTo>
                    <a:lnTo>
                      <a:pt x="939" y="240"/>
                    </a:lnTo>
                    <a:lnTo>
                      <a:pt x="939" y="240"/>
                    </a:lnTo>
                    <a:lnTo>
                      <a:pt x="935" y="244"/>
                    </a:lnTo>
                    <a:lnTo>
                      <a:pt x="935" y="244"/>
                    </a:lnTo>
                    <a:lnTo>
                      <a:pt x="935" y="244"/>
                    </a:lnTo>
                    <a:lnTo>
                      <a:pt x="935" y="244"/>
                    </a:lnTo>
                    <a:lnTo>
                      <a:pt x="930" y="244"/>
                    </a:lnTo>
                    <a:lnTo>
                      <a:pt x="930" y="244"/>
                    </a:lnTo>
                    <a:lnTo>
                      <a:pt x="926" y="249"/>
                    </a:lnTo>
                    <a:lnTo>
                      <a:pt x="926" y="249"/>
                    </a:lnTo>
                    <a:lnTo>
                      <a:pt x="926" y="249"/>
                    </a:lnTo>
                    <a:lnTo>
                      <a:pt x="921" y="249"/>
                    </a:lnTo>
                    <a:moveTo>
                      <a:pt x="740" y="217"/>
                    </a:moveTo>
                    <a:lnTo>
                      <a:pt x="740" y="217"/>
                    </a:lnTo>
                    <a:lnTo>
                      <a:pt x="740" y="217"/>
                    </a:lnTo>
                    <a:lnTo>
                      <a:pt x="740" y="217"/>
                    </a:lnTo>
                    <a:lnTo>
                      <a:pt x="740" y="217"/>
                    </a:lnTo>
                    <a:lnTo>
                      <a:pt x="740" y="217"/>
                    </a:lnTo>
                    <a:lnTo>
                      <a:pt x="740" y="217"/>
                    </a:lnTo>
                    <a:lnTo>
                      <a:pt x="745" y="222"/>
                    </a:lnTo>
                    <a:lnTo>
                      <a:pt x="745" y="222"/>
                    </a:lnTo>
                    <a:lnTo>
                      <a:pt x="745" y="222"/>
                    </a:lnTo>
                    <a:lnTo>
                      <a:pt x="745" y="222"/>
                    </a:lnTo>
                    <a:lnTo>
                      <a:pt x="745" y="226"/>
                    </a:lnTo>
                    <a:lnTo>
                      <a:pt x="745" y="226"/>
                    </a:lnTo>
                    <a:lnTo>
                      <a:pt x="745" y="231"/>
                    </a:lnTo>
                    <a:lnTo>
                      <a:pt x="745" y="231"/>
                    </a:lnTo>
                    <a:lnTo>
                      <a:pt x="745" y="231"/>
                    </a:lnTo>
                    <a:lnTo>
                      <a:pt x="745" y="235"/>
                    </a:lnTo>
                    <a:lnTo>
                      <a:pt x="745" y="235"/>
                    </a:lnTo>
                    <a:lnTo>
                      <a:pt x="745" y="235"/>
                    </a:lnTo>
                    <a:lnTo>
                      <a:pt x="745" y="235"/>
                    </a:lnTo>
                    <a:lnTo>
                      <a:pt x="745" y="235"/>
                    </a:lnTo>
                    <a:lnTo>
                      <a:pt x="745" y="235"/>
                    </a:lnTo>
                    <a:lnTo>
                      <a:pt x="745" y="235"/>
                    </a:lnTo>
                    <a:lnTo>
                      <a:pt x="745" y="235"/>
                    </a:lnTo>
                    <a:lnTo>
                      <a:pt x="745" y="235"/>
                    </a:lnTo>
                    <a:lnTo>
                      <a:pt x="740" y="235"/>
                    </a:lnTo>
                    <a:lnTo>
                      <a:pt x="740" y="235"/>
                    </a:lnTo>
                    <a:lnTo>
                      <a:pt x="740" y="235"/>
                    </a:lnTo>
                    <a:lnTo>
                      <a:pt x="736" y="240"/>
                    </a:lnTo>
                    <a:lnTo>
                      <a:pt x="736" y="240"/>
                    </a:lnTo>
                    <a:lnTo>
                      <a:pt x="731" y="240"/>
                    </a:lnTo>
                    <a:lnTo>
                      <a:pt x="727" y="240"/>
                    </a:lnTo>
                    <a:lnTo>
                      <a:pt x="727" y="240"/>
                    </a:lnTo>
                    <a:lnTo>
                      <a:pt x="722" y="240"/>
                    </a:lnTo>
                    <a:lnTo>
                      <a:pt x="718" y="240"/>
                    </a:lnTo>
                    <a:lnTo>
                      <a:pt x="718" y="240"/>
                    </a:lnTo>
                    <a:lnTo>
                      <a:pt x="718" y="235"/>
                    </a:lnTo>
                    <a:lnTo>
                      <a:pt x="718" y="235"/>
                    </a:lnTo>
                    <a:lnTo>
                      <a:pt x="713" y="235"/>
                    </a:lnTo>
                    <a:lnTo>
                      <a:pt x="713" y="235"/>
                    </a:lnTo>
                    <a:lnTo>
                      <a:pt x="713" y="235"/>
                    </a:lnTo>
                    <a:lnTo>
                      <a:pt x="713" y="231"/>
                    </a:lnTo>
                    <a:lnTo>
                      <a:pt x="713" y="231"/>
                    </a:lnTo>
                    <a:lnTo>
                      <a:pt x="713" y="231"/>
                    </a:lnTo>
                    <a:lnTo>
                      <a:pt x="713" y="231"/>
                    </a:lnTo>
                    <a:lnTo>
                      <a:pt x="713" y="231"/>
                    </a:lnTo>
                    <a:lnTo>
                      <a:pt x="713" y="231"/>
                    </a:lnTo>
                    <a:lnTo>
                      <a:pt x="709" y="231"/>
                    </a:lnTo>
                    <a:lnTo>
                      <a:pt x="709" y="231"/>
                    </a:lnTo>
                    <a:lnTo>
                      <a:pt x="709" y="231"/>
                    </a:lnTo>
                    <a:lnTo>
                      <a:pt x="709" y="231"/>
                    </a:lnTo>
                    <a:lnTo>
                      <a:pt x="709" y="231"/>
                    </a:lnTo>
                    <a:lnTo>
                      <a:pt x="709" y="231"/>
                    </a:lnTo>
                    <a:lnTo>
                      <a:pt x="709" y="231"/>
                    </a:lnTo>
                    <a:lnTo>
                      <a:pt x="709" y="231"/>
                    </a:lnTo>
                    <a:lnTo>
                      <a:pt x="709" y="231"/>
                    </a:lnTo>
                    <a:lnTo>
                      <a:pt x="709" y="231"/>
                    </a:lnTo>
                    <a:lnTo>
                      <a:pt x="709" y="231"/>
                    </a:lnTo>
                    <a:lnTo>
                      <a:pt x="709" y="231"/>
                    </a:lnTo>
                    <a:lnTo>
                      <a:pt x="704" y="231"/>
                    </a:lnTo>
                    <a:lnTo>
                      <a:pt x="704" y="231"/>
                    </a:lnTo>
                    <a:lnTo>
                      <a:pt x="704" y="231"/>
                    </a:lnTo>
                    <a:lnTo>
                      <a:pt x="704" y="231"/>
                    </a:lnTo>
                    <a:lnTo>
                      <a:pt x="704" y="226"/>
                    </a:lnTo>
                    <a:lnTo>
                      <a:pt x="704" y="226"/>
                    </a:lnTo>
                    <a:lnTo>
                      <a:pt x="709" y="226"/>
                    </a:lnTo>
                    <a:lnTo>
                      <a:pt x="709" y="226"/>
                    </a:lnTo>
                    <a:lnTo>
                      <a:pt x="713" y="226"/>
                    </a:lnTo>
                    <a:lnTo>
                      <a:pt x="713" y="226"/>
                    </a:lnTo>
                    <a:lnTo>
                      <a:pt x="718" y="226"/>
                    </a:lnTo>
                    <a:lnTo>
                      <a:pt x="722" y="222"/>
                    </a:lnTo>
                    <a:lnTo>
                      <a:pt x="722" y="222"/>
                    </a:lnTo>
                    <a:lnTo>
                      <a:pt x="722" y="222"/>
                    </a:lnTo>
                    <a:lnTo>
                      <a:pt x="722" y="222"/>
                    </a:lnTo>
                    <a:lnTo>
                      <a:pt x="722" y="222"/>
                    </a:lnTo>
                    <a:lnTo>
                      <a:pt x="722" y="222"/>
                    </a:lnTo>
                    <a:lnTo>
                      <a:pt x="727" y="222"/>
                    </a:lnTo>
                    <a:lnTo>
                      <a:pt x="727" y="222"/>
                    </a:lnTo>
                    <a:lnTo>
                      <a:pt x="727" y="222"/>
                    </a:lnTo>
                    <a:lnTo>
                      <a:pt x="727" y="222"/>
                    </a:lnTo>
                    <a:lnTo>
                      <a:pt x="727" y="222"/>
                    </a:lnTo>
                    <a:lnTo>
                      <a:pt x="727" y="217"/>
                    </a:lnTo>
                    <a:lnTo>
                      <a:pt x="727" y="217"/>
                    </a:lnTo>
                    <a:lnTo>
                      <a:pt x="727" y="217"/>
                    </a:lnTo>
                    <a:lnTo>
                      <a:pt x="727" y="222"/>
                    </a:lnTo>
                    <a:lnTo>
                      <a:pt x="727" y="222"/>
                    </a:lnTo>
                    <a:lnTo>
                      <a:pt x="731" y="222"/>
                    </a:lnTo>
                    <a:lnTo>
                      <a:pt x="731" y="222"/>
                    </a:lnTo>
                    <a:lnTo>
                      <a:pt x="731" y="217"/>
                    </a:lnTo>
                    <a:lnTo>
                      <a:pt x="731" y="217"/>
                    </a:lnTo>
                    <a:lnTo>
                      <a:pt x="731" y="217"/>
                    </a:lnTo>
                    <a:lnTo>
                      <a:pt x="731" y="217"/>
                    </a:lnTo>
                    <a:lnTo>
                      <a:pt x="736" y="217"/>
                    </a:lnTo>
                    <a:lnTo>
                      <a:pt x="736" y="217"/>
                    </a:lnTo>
                    <a:lnTo>
                      <a:pt x="736" y="217"/>
                    </a:lnTo>
                    <a:lnTo>
                      <a:pt x="740" y="213"/>
                    </a:lnTo>
                    <a:lnTo>
                      <a:pt x="740" y="213"/>
                    </a:lnTo>
                    <a:lnTo>
                      <a:pt x="740" y="217"/>
                    </a:lnTo>
                    <a:lnTo>
                      <a:pt x="740" y="217"/>
                    </a:lnTo>
                    <a:lnTo>
                      <a:pt x="740" y="217"/>
                    </a:lnTo>
                    <a:lnTo>
                      <a:pt x="740" y="217"/>
                    </a:lnTo>
                    <a:lnTo>
                      <a:pt x="740" y="217"/>
                    </a:lnTo>
                    <a:lnTo>
                      <a:pt x="740" y="217"/>
                    </a:lnTo>
                    <a:lnTo>
                      <a:pt x="740" y="217"/>
                    </a:lnTo>
                    <a:lnTo>
                      <a:pt x="740" y="217"/>
                    </a:lnTo>
                    <a:moveTo>
                      <a:pt x="673" y="696"/>
                    </a:moveTo>
                    <a:lnTo>
                      <a:pt x="673" y="696"/>
                    </a:lnTo>
                    <a:lnTo>
                      <a:pt x="673" y="696"/>
                    </a:lnTo>
                    <a:lnTo>
                      <a:pt x="673" y="696"/>
                    </a:lnTo>
                    <a:lnTo>
                      <a:pt x="668" y="696"/>
                    </a:lnTo>
                    <a:lnTo>
                      <a:pt x="668" y="701"/>
                    </a:lnTo>
                    <a:lnTo>
                      <a:pt x="664" y="701"/>
                    </a:lnTo>
                    <a:lnTo>
                      <a:pt x="655" y="705"/>
                    </a:lnTo>
                    <a:lnTo>
                      <a:pt x="655" y="705"/>
                    </a:lnTo>
                    <a:lnTo>
                      <a:pt x="650" y="710"/>
                    </a:lnTo>
                    <a:lnTo>
                      <a:pt x="650" y="710"/>
                    </a:lnTo>
                    <a:lnTo>
                      <a:pt x="646" y="710"/>
                    </a:lnTo>
                    <a:lnTo>
                      <a:pt x="646" y="710"/>
                    </a:lnTo>
                    <a:lnTo>
                      <a:pt x="646" y="710"/>
                    </a:lnTo>
                    <a:lnTo>
                      <a:pt x="641" y="714"/>
                    </a:lnTo>
                    <a:lnTo>
                      <a:pt x="637" y="714"/>
                    </a:lnTo>
                    <a:lnTo>
                      <a:pt x="632" y="719"/>
                    </a:lnTo>
                    <a:lnTo>
                      <a:pt x="632" y="723"/>
                    </a:lnTo>
                    <a:lnTo>
                      <a:pt x="628" y="723"/>
                    </a:lnTo>
                    <a:lnTo>
                      <a:pt x="623" y="723"/>
                    </a:lnTo>
                    <a:lnTo>
                      <a:pt x="618" y="723"/>
                    </a:lnTo>
                    <a:lnTo>
                      <a:pt x="614" y="723"/>
                    </a:lnTo>
                    <a:lnTo>
                      <a:pt x="609" y="719"/>
                    </a:lnTo>
                    <a:lnTo>
                      <a:pt x="605" y="719"/>
                    </a:lnTo>
                    <a:lnTo>
                      <a:pt x="600" y="719"/>
                    </a:lnTo>
                    <a:lnTo>
                      <a:pt x="600" y="723"/>
                    </a:lnTo>
                    <a:lnTo>
                      <a:pt x="596" y="723"/>
                    </a:lnTo>
                    <a:lnTo>
                      <a:pt x="596" y="723"/>
                    </a:lnTo>
                    <a:lnTo>
                      <a:pt x="596" y="728"/>
                    </a:lnTo>
                    <a:lnTo>
                      <a:pt x="596" y="728"/>
                    </a:lnTo>
                    <a:lnTo>
                      <a:pt x="591" y="733"/>
                    </a:lnTo>
                    <a:lnTo>
                      <a:pt x="591" y="733"/>
                    </a:lnTo>
                    <a:lnTo>
                      <a:pt x="591" y="733"/>
                    </a:lnTo>
                    <a:lnTo>
                      <a:pt x="591" y="733"/>
                    </a:lnTo>
                    <a:lnTo>
                      <a:pt x="591" y="733"/>
                    </a:lnTo>
                    <a:lnTo>
                      <a:pt x="591" y="733"/>
                    </a:lnTo>
                    <a:lnTo>
                      <a:pt x="591" y="733"/>
                    </a:lnTo>
                    <a:lnTo>
                      <a:pt x="591" y="733"/>
                    </a:lnTo>
                    <a:lnTo>
                      <a:pt x="591" y="733"/>
                    </a:lnTo>
                    <a:lnTo>
                      <a:pt x="591" y="737"/>
                    </a:lnTo>
                    <a:lnTo>
                      <a:pt x="591" y="737"/>
                    </a:lnTo>
                    <a:lnTo>
                      <a:pt x="587" y="737"/>
                    </a:lnTo>
                    <a:lnTo>
                      <a:pt x="582" y="737"/>
                    </a:lnTo>
                    <a:lnTo>
                      <a:pt x="578" y="742"/>
                    </a:lnTo>
                    <a:lnTo>
                      <a:pt x="573" y="742"/>
                    </a:lnTo>
                    <a:lnTo>
                      <a:pt x="569" y="742"/>
                    </a:lnTo>
                    <a:lnTo>
                      <a:pt x="560" y="746"/>
                    </a:lnTo>
                    <a:lnTo>
                      <a:pt x="555" y="746"/>
                    </a:lnTo>
                    <a:lnTo>
                      <a:pt x="551" y="746"/>
                    </a:lnTo>
                    <a:lnTo>
                      <a:pt x="546" y="746"/>
                    </a:lnTo>
                    <a:lnTo>
                      <a:pt x="542" y="751"/>
                    </a:lnTo>
                    <a:lnTo>
                      <a:pt x="537" y="751"/>
                    </a:lnTo>
                    <a:lnTo>
                      <a:pt x="533" y="755"/>
                    </a:lnTo>
                    <a:lnTo>
                      <a:pt x="528" y="755"/>
                    </a:lnTo>
                    <a:lnTo>
                      <a:pt x="524" y="755"/>
                    </a:lnTo>
                    <a:lnTo>
                      <a:pt x="524" y="755"/>
                    </a:lnTo>
                    <a:lnTo>
                      <a:pt x="519" y="751"/>
                    </a:lnTo>
                    <a:lnTo>
                      <a:pt x="519" y="751"/>
                    </a:lnTo>
                    <a:lnTo>
                      <a:pt x="524" y="746"/>
                    </a:lnTo>
                    <a:lnTo>
                      <a:pt x="524" y="742"/>
                    </a:lnTo>
                    <a:lnTo>
                      <a:pt x="524" y="742"/>
                    </a:lnTo>
                    <a:lnTo>
                      <a:pt x="524" y="742"/>
                    </a:lnTo>
                    <a:lnTo>
                      <a:pt x="528" y="742"/>
                    </a:lnTo>
                    <a:lnTo>
                      <a:pt x="533" y="737"/>
                    </a:lnTo>
                    <a:lnTo>
                      <a:pt x="533" y="737"/>
                    </a:lnTo>
                    <a:lnTo>
                      <a:pt x="537" y="737"/>
                    </a:lnTo>
                    <a:lnTo>
                      <a:pt x="537" y="733"/>
                    </a:lnTo>
                    <a:lnTo>
                      <a:pt x="542" y="728"/>
                    </a:lnTo>
                    <a:lnTo>
                      <a:pt x="542" y="728"/>
                    </a:lnTo>
                    <a:lnTo>
                      <a:pt x="546" y="723"/>
                    </a:lnTo>
                    <a:lnTo>
                      <a:pt x="551" y="719"/>
                    </a:lnTo>
                    <a:lnTo>
                      <a:pt x="551" y="719"/>
                    </a:lnTo>
                    <a:lnTo>
                      <a:pt x="551" y="714"/>
                    </a:lnTo>
                    <a:lnTo>
                      <a:pt x="555" y="710"/>
                    </a:lnTo>
                    <a:lnTo>
                      <a:pt x="555" y="705"/>
                    </a:lnTo>
                    <a:lnTo>
                      <a:pt x="555" y="701"/>
                    </a:lnTo>
                    <a:lnTo>
                      <a:pt x="560" y="701"/>
                    </a:lnTo>
                    <a:lnTo>
                      <a:pt x="560" y="696"/>
                    </a:lnTo>
                    <a:lnTo>
                      <a:pt x="560" y="692"/>
                    </a:lnTo>
                    <a:lnTo>
                      <a:pt x="560" y="687"/>
                    </a:lnTo>
                    <a:lnTo>
                      <a:pt x="564" y="687"/>
                    </a:lnTo>
                    <a:lnTo>
                      <a:pt x="564" y="683"/>
                    </a:lnTo>
                    <a:lnTo>
                      <a:pt x="560" y="683"/>
                    </a:lnTo>
                    <a:lnTo>
                      <a:pt x="560" y="683"/>
                    </a:lnTo>
                    <a:lnTo>
                      <a:pt x="555" y="678"/>
                    </a:lnTo>
                    <a:lnTo>
                      <a:pt x="555" y="678"/>
                    </a:lnTo>
                    <a:lnTo>
                      <a:pt x="551" y="674"/>
                    </a:lnTo>
                    <a:lnTo>
                      <a:pt x="555" y="669"/>
                    </a:lnTo>
                    <a:lnTo>
                      <a:pt x="555" y="669"/>
                    </a:lnTo>
                    <a:lnTo>
                      <a:pt x="555" y="669"/>
                    </a:lnTo>
                    <a:lnTo>
                      <a:pt x="555" y="669"/>
                    </a:lnTo>
                    <a:lnTo>
                      <a:pt x="555" y="669"/>
                    </a:lnTo>
                    <a:lnTo>
                      <a:pt x="555" y="669"/>
                    </a:lnTo>
                    <a:lnTo>
                      <a:pt x="551" y="669"/>
                    </a:lnTo>
                    <a:lnTo>
                      <a:pt x="551" y="669"/>
                    </a:lnTo>
                    <a:lnTo>
                      <a:pt x="551" y="669"/>
                    </a:lnTo>
                    <a:lnTo>
                      <a:pt x="551" y="665"/>
                    </a:lnTo>
                    <a:lnTo>
                      <a:pt x="551" y="665"/>
                    </a:lnTo>
                    <a:lnTo>
                      <a:pt x="551" y="665"/>
                    </a:lnTo>
                    <a:lnTo>
                      <a:pt x="551" y="660"/>
                    </a:lnTo>
                    <a:lnTo>
                      <a:pt x="551" y="660"/>
                    </a:lnTo>
                    <a:lnTo>
                      <a:pt x="551" y="660"/>
                    </a:lnTo>
                    <a:lnTo>
                      <a:pt x="551" y="660"/>
                    </a:lnTo>
                    <a:lnTo>
                      <a:pt x="551" y="660"/>
                    </a:lnTo>
                    <a:lnTo>
                      <a:pt x="551" y="660"/>
                    </a:lnTo>
                    <a:lnTo>
                      <a:pt x="551" y="660"/>
                    </a:lnTo>
                    <a:lnTo>
                      <a:pt x="551" y="660"/>
                    </a:lnTo>
                    <a:lnTo>
                      <a:pt x="546" y="660"/>
                    </a:lnTo>
                    <a:lnTo>
                      <a:pt x="546" y="660"/>
                    </a:lnTo>
                    <a:lnTo>
                      <a:pt x="546" y="660"/>
                    </a:lnTo>
                    <a:lnTo>
                      <a:pt x="546" y="660"/>
                    </a:lnTo>
                    <a:lnTo>
                      <a:pt x="546" y="656"/>
                    </a:lnTo>
                    <a:lnTo>
                      <a:pt x="546" y="656"/>
                    </a:lnTo>
                    <a:lnTo>
                      <a:pt x="546" y="651"/>
                    </a:lnTo>
                    <a:lnTo>
                      <a:pt x="546" y="651"/>
                    </a:lnTo>
                    <a:lnTo>
                      <a:pt x="542" y="647"/>
                    </a:lnTo>
                    <a:lnTo>
                      <a:pt x="542" y="647"/>
                    </a:lnTo>
                    <a:lnTo>
                      <a:pt x="537" y="647"/>
                    </a:lnTo>
                    <a:lnTo>
                      <a:pt x="537" y="642"/>
                    </a:lnTo>
                    <a:lnTo>
                      <a:pt x="537" y="642"/>
                    </a:lnTo>
                    <a:lnTo>
                      <a:pt x="533" y="642"/>
                    </a:lnTo>
                    <a:lnTo>
                      <a:pt x="533" y="638"/>
                    </a:lnTo>
                    <a:lnTo>
                      <a:pt x="533" y="638"/>
                    </a:lnTo>
                    <a:lnTo>
                      <a:pt x="528" y="638"/>
                    </a:lnTo>
                    <a:lnTo>
                      <a:pt x="528" y="633"/>
                    </a:lnTo>
                    <a:lnTo>
                      <a:pt x="524" y="633"/>
                    </a:lnTo>
                    <a:lnTo>
                      <a:pt x="519" y="629"/>
                    </a:lnTo>
                    <a:lnTo>
                      <a:pt x="519" y="629"/>
                    </a:lnTo>
                    <a:lnTo>
                      <a:pt x="519" y="624"/>
                    </a:lnTo>
                    <a:lnTo>
                      <a:pt x="515" y="624"/>
                    </a:lnTo>
                    <a:lnTo>
                      <a:pt x="515" y="624"/>
                    </a:lnTo>
                    <a:lnTo>
                      <a:pt x="515" y="624"/>
                    </a:lnTo>
                    <a:lnTo>
                      <a:pt x="510" y="624"/>
                    </a:lnTo>
                    <a:lnTo>
                      <a:pt x="506" y="624"/>
                    </a:lnTo>
                    <a:lnTo>
                      <a:pt x="501" y="624"/>
                    </a:lnTo>
                    <a:lnTo>
                      <a:pt x="496" y="624"/>
                    </a:lnTo>
                    <a:lnTo>
                      <a:pt x="496" y="629"/>
                    </a:lnTo>
                    <a:lnTo>
                      <a:pt x="492" y="629"/>
                    </a:lnTo>
                    <a:lnTo>
                      <a:pt x="492" y="629"/>
                    </a:lnTo>
                    <a:lnTo>
                      <a:pt x="487" y="624"/>
                    </a:lnTo>
                    <a:lnTo>
                      <a:pt x="487" y="629"/>
                    </a:lnTo>
                    <a:lnTo>
                      <a:pt x="487" y="624"/>
                    </a:lnTo>
                    <a:lnTo>
                      <a:pt x="487" y="624"/>
                    </a:lnTo>
                    <a:lnTo>
                      <a:pt x="487" y="624"/>
                    </a:lnTo>
                    <a:lnTo>
                      <a:pt x="483" y="624"/>
                    </a:lnTo>
                    <a:lnTo>
                      <a:pt x="478" y="624"/>
                    </a:lnTo>
                    <a:lnTo>
                      <a:pt x="478" y="624"/>
                    </a:lnTo>
                    <a:lnTo>
                      <a:pt x="478" y="624"/>
                    </a:lnTo>
                    <a:lnTo>
                      <a:pt x="478" y="619"/>
                    </a:lnTo>
                    <a:lnTo>
                      <a:pt x="474" y="619"/>
                    </a:lnTo>
                    <a:lnTo>
                      <a:pt x="474" y="619"/>
                    </a:lnTo>
                    <a:lnTo>
                      <a:pt x="469" y="624"/>
                    </a:lnTo>
                    <a:lnTo>
                      <a:pt x="469" y="624"/>
                    </a:lnTo>
                    <a:lnTo>
                      <a:pt x="465" y="624"/>
                    </a:lnTo>
                    <a:lnTo>
                      <a:pt x="465" y="624"/>
                    </a:lnTo>
                    <a:lnTo>
                      <a:pt x="460" y="619"/>
                    </a:lnTo>
                    <a:lnTo>
                      <a:pt x="460" y="619"/>
                    </a:lnTo>
                    <a:lnTo>
                      <a:pt x="460" y="619"/>
                    </a:lnTo>
                    <a:lnTo>
                      <a:pt x="456" y="619"/>
                    </a:lnTo>
                    <a:lnTo>
                      <a:pt x="456" y="619"/>
                    </a:lnTo>
                    <a:lnTo>
                      <a:pt x="456" y="619"/>
                    </a:lnTo>
                    <a:lnTo>
                      <a:pt x="456" y="615"/>
                    </a:lnTo>
                    <a:lnTo>
                      <a:pt x="456" y="615"/>
                    </a:lnTo>
                    <a:lnTo>
                      <a:pt x="456" y="615"/>
                    </a:lnTo>
                    <a:lnTo>
                      <a:pt x="456" y="615"/>
                    </a:lnTo>
                    <a:lnTo>
                      <a:pt x="451" y="610"/>
                    </a:lnTo>
                    <a:lnTo>
                      <a:pt x="451" y="610"/>
                    </a:lnTo>
                    <a:lnTo>
                      <a:pt x="451" y="610"/>
                    </a:lnTo>
                    <a:lnTo>
                      <a:pt x="451" y="610"/>
                    </a:lnTo>
                    <a:lnTo>
                      <a:pt x="447" y="610"/>
                    </a:lnTo>
                    <a:lnTo>
                      <a:pt x="447" y="610"/>
                    </a:lnTo>
                    <a:lnTo>
                      <a:pt x="447" y="610"/>
                    </a:lnTo>
                    <a:lnTo>
                      <a:pt x="447" y="610"/>
                    </a:lnTo>
                    <a:lnTo>
                      <a:pt x="447" y="610"/>
                    </a:lnTo>
                    <a:lnTo>
                      <a:pt x="442" y="610"/>
                    </a:lnTo>
                    <a:lnTo>
                      <a:pt x="442" y="610"/>
                    </a:lnTo>
                    <a:lnTo>
                      <a:pt x="442" y="610"/>
                    </a:lnTo>
                    <a:lnTo>
                      <a:pt x="438" y="610"/>
                    </a:lnTo>
                    <a:lnTo>
                      <a:pt x="438" y="610"/>
                    </a:lnTo>
                    <a:lnTo>
                      <a:pt x="438" y="610"/>
                    </a:lnTo>
                    <a:lnTo>
                      <a:pt x="433" y="606"/>
                    </a:lnTo>
                    <a:lnTo>
                      <a:pt x="429" y="606"/>
                    </a:lnTo>
                    <a:lnTo>
                      <a:pt x="429" y="606"/>
                    </a:lnTo>
                    <a:lnTo>
                      <a:pt x="429" y="606"/>
                    </a:lnTo>
                    <a:lnTo>
                      <a:pt x="429" y="606"/>
                    </a:lnTo>
                    <a:lnTo>
                      <a:pt x="429" y="606"/>
                    </a:lnTo>
                    <a:lnTo>
                      <a:pt x="433" y="601"/>
                    </a:lnTo>
                    <a:lnTo>
                      <a:pt x="433" y="601"/>
                    </a:lnTo>
                    <a:lnTo>
                      <a:pt x="433" y="597"/>
                    </a:lnTo>
                    <a:lnTo>
                      <a:pt x="433" y="597"/>
                    </a:lnTo>
                    <a:lnTo>
                      <a:pt x="433" y="597"/>
                    </a:lnTo>
                    <a:lnTo>
                      <a:pt x="433" y="597"/>
                    </a:lnTo>
                    <a:lnTo>
                      <a:pt x="433" y="592"/>
                    </a:lnTo>
                    <a:lnTo>
                      <a:pt x="429" y="597"/>
                    </a:lnTo>
                    <a:lnTo>
                      <a:pt x="424" y="601"/>
                    </a:lnTo>
                    <a:lnTo>
                      <a:pt x="424" y="601"/>
                    </a:lnTo>
                    <a:lnTo>
                      <a:pt x="415" y="601"/>
                    </a:lnTo>
                    <a:lnTo>
                      <a:pt x="411" y="601"/>
                    </a:lnTo>
                    <a:lnTo>
                      <a:pt x="406" y="601"/>
                    </a:lnTo>
                    <a:lnTo>
                      <a:pt x="402" y="601"/>
                    </a:lnTo>
                    <a:lnTo>
                      <a:pt x="393" y="597"/>
                    </a:lnTo>
                    <a:lnTo>
                      <a:pt x="388" y="597"/>
                    </a:lnTo>
                    <a:lnTo>
                      <a:pt x="384" y="597"/>
                    </a:lnTo>
                    <a:lnTo>
                      <a:pt x="375" y="597"/>
                    </a:lnTo>
                    <a:lnTo>
                      <a:pt x="370" y="597"/>
                    </a:lnTo>
                    <a:lnTo>
                      <a:pt x="365" y="597"/>
                    </a:lnTo>
                    <a:lnTo>
                      <a:pt x="356" y="597"/>
                    </a:lnTo>
                    <a:lnTo>
                      <a:pt x="352" y="597"/>
                    </a:lnTo>
                    <a:lnTo>
                      <a:pt x="347" y="597"/>
                    </a:lnTo>
                    <a:lnTo>
                      <a:pt x="338" y="597"/>
                    </a:lnTo>
                    <a:lnTo>
                      <a:pt x="334" y="592"/>
                    </a:lnTo>
                    <a:lnTo>
                      <a:pt x="329" y="592"/>
                    </a:lnTo>
                    <a:lnTo>
                      <a:pt x="325" y="592"/>
                    </a:lnTo>
                    <a:lnTo>
                      <a:pt x="316" y="592"/>
                    </a:lnTo>
                    <a:lnTo>
                      <a:pt x="311" y="592"/>
                    </a:lnTo>
                    <a:lnTo>
                      <a:pt x="307" y="592"/>
                    </a:lnTo>
                    <a:lnTo>
                      <a:pt x="298" y="592"/>
                    </a:lnTo>
                    <a:lnTo>
                      <a:pt x="293" y="592"/>
                    </a:lnTo>
                    <a:lnTo>
                      <a:pt x="289" y="592"/>
                    </a:lnTo>
                    <a:lnTo>
                      <a:pt x="284" y="588"/>
                    </a:lnTo>
                    <a:lnTo>
                      <a:pt x="275" y="588"/>
                    </a:lnTo>
                    <a:lnTo>
                      <a:pt x="271" y="588"/>
                    </a:lnTo>
                    <a:lnTo>
                      <a:pt x="266" y="588"/>
                    </a:lnTo>
                    <a:lnTo>
                      <a:pt x="257" y="588"/>
                    </a:lnTo>
                    <a:lnTo>
                      <a:pt x="253" y="588"/>
                    </a:lnTo>
                    <a:lnTo>
                      <a:pt x="248" y="588"/>
                    </a:lnTo>
                    <a:lnTo>
                      <a:pt x="239" y="588"/>
                    </a:lnTo>
                    <a:lnTo>
                      <a:pt x="234" y="583"/>
                    </a:lnTo>
                    <a:lnTo>
                      <a:pt x="230" y="583"/>
                    </a:lnTo>
                    <a:lnTo>
                      <a:pt x="225" y="583"/>
                    </a:lnTo>
                    <a:lnTo>
                      <a:pt x="216" y="583"/>
                    </a:lnTo>
                    <a:lnTo>
                      <a:pt x="212" y="583"/>
                    </a:lnTo>
                    <a:lnTo>
                      <a:pt x="207" y="583"/>
                    </a:lnTo>
                    <a:lnTo>
                      <a:pt x="203" y="583"/>
                    </a:lnTo>
                    <a:lnTo>
                      <a:pt x="194" y="583"/>
                    </a:lnTo>
                    <a:lnTo>
                      <a:pt x="189" y="579"/>
                    </a:lnTo>
                    <a:lnTo>
                      <a:pt x="185" y="579"/>
                    </a:lnTo>
                    <a:lnTo>
                      <a:pt x="176" y="579"/>
                    </a:lnTo>
                    <a:lnTo>
                      <a:pt x="171" y="579"/>
                    </a:lnTo>
                    <a:lnTo>
                      <a:pt x="167" y="579"/>
                    </a:lnTo>
                    <a:lnTo>
                      <a:pt x="162" y="579"/>
                    </a:lnTo>
                    <a:lnTo>
                      <a:pt x="153" y="579"/>
                    </a:lnTo>
                    <a:lnTo>
                      <a:pt x="149" y="579"/>
                    </a:lnTo>
                    <a:lnTo>
                      <a:pt x="144" y="574"/>
                    </a:lnTo>
                    <a:lnTo>
                      <a:pt x="140" y="574"/>
                    </a:lnTo>
                    <a:lnTo>
                      <a:pt x="131" y="574"/>
                    </a:lnTo>
                    <a:lnTo>
                      <a:pt x="126" y="574"/>
                    </a:lnTo>
                    <a:lnTo>
                      <a:pt x="122" y="574"/>
                    </a:lnTo>
                    <a:lnTo>
                      <a:pt x="113" y="574"/>
                    </a:lnTo>
                    <a:lnTo>
                      <a:pt x="108" y="574"/>
                    </a:lnTo>
                    <a:lnTo>
                      <a:pt x="103" y="574"/>
                    </a:lnTo>
                    <a:lnTo>
                      <a:pt x="99" y="570"/>
                    </a:lnTo>
                    <a:lnTo>
                      <a:pt x="90" y="570"/>
                    </a:lnTo>
                    <a:lnTo>
                      <a:pt x="85" y="570"/>
                    </a:lnTo>
                    <a:lnTo>
                      <a:pt x="81" y="570"/>
                    </a:lnTo>
                    <a:lnTo>
                      <a:pt x="76" y="570"/>
                    </a:lnTo>
                    <a:lnTo>
                      <a:pt x="67" y="570"/>
                    </a:lnTo>
                    <a:lnTo>
                      <a:pt x="63" y="570"/>
                    </a:lnTo>
                    <a:lnTo>
                      <a:pt x="58" y="565"/>
                    </a:lnTo>
                    <a:lnTo>
                      <a:pt x="54" y="565"/>
                    </a:lnTo>
                    <a:lnTo>
                      <a:pt x="49" y="565"/>
                    </a:lnTo>
                    <a:lnTo>
                      <a:pt x="49" y="565"/>
                    </a:lnTo>
                    <a:lnTo>
                      <a:pt x="49" y="565"/>
                    </a:lnTo>
                    <a:lnTo>
                      <a:pt x="49" y="565"/>
                    </a:lnTo>
                    <a:lnTo>
                      <a:pt x="49" y="565"/>
                    </a:lnTo>
                    <a:lnTo>
                      <a:pt x="49" y="565"/>
                    </a:lnTo>
                    <a:lnTo>
                      <a:pt x="49" y="565"/>
                    </a:lnTo>
                    <a:lnTo>
                      <a:pt x="45" y="565"/>
                    </a:lnTo>
                    <a:lnTo>
                      <a:pt x="45" y="565"/>
                    </a:lnTo>
                    <a:lnTo>
                      <a:pt x="45" y="565"/>
                    </a:lnTo>
                    <a:lnTo>
                      <a:pt x="49" y="565"/>
                    </a:lnTo>
                    <a:lnTo>
                      <a:pt x="49" y="565"/>
                    </a:lnTo>
                    <a:lnTo>
                      <a:pt x="49" y="565"/>
                    </a:lnTo>
                    <a:lnTo>
                      <a:pt x="49" y="565"/>
                    </a:lnTo>
                    <a:lnTo>
                      <a:pt x="49" y="565"/>
                    </a:lnTo>
                    <a:lnTo>
                      <a:pt x="49" y="565"/>
                    </a:lnTo>
                    <a:lnTo>
                      <a:pt x="49" y="561"/>
                    </a:lnTo>
                    <a:lnTo>
                      <a:pt x="49" y="561"/>
                    </a:lnTo>
                    <a:lnTo>
                      <a:pt x="49" y="561"/>
                    </a:lnTo>
                    <a:lnTo>
                      <a:pt x="49" y="561"/>
                    </a:lnTo>
                    <a:lnTo>
                      <a:pt x="54" y="561"/>
                    </a:lnTo>
                    <a:lnTo>
                      <a:pt x="54" y="561"/>
                    </a:lnTo>
                    <a:lnTo>
                      <a:pt x="54" y="561"/>
                    </a:lnTo>
                    <a:lnTo>
                      <a:pt x="58" y="561"/>
                    </a:lnTo>
                    <a:lnTo>
                      <a:pt x="54" y="561"/>
                    </a:lnTo>
                    <a:lnTo>
                      <a:pt x="54" y="561"/>
                    </a:lnTo>
                    <a:lnTo>
                      <a:pt x="54" y="561"/>
                    </a:lnTo>
                    <a:lnTo>
                      <a:pt x="49" y="561"/>
                    </a:lnTo>
                    <a:lnTo>
                      <a:pt x="49" y="561"/>
                    </a:lnTo>
                    <a:lnTo>
                      <a:pt x="49" y="556"/>
                    </a:lnTo>
                    <a:lnTo>
                      <a:pt x="49" y="556"/>
                    </a:lnTo>
                    <a:lnTo>
                      <a:pt x="54" y="556"/>
                    </a:lnTo>
                    <a:lnTo>
                      <a:pt x="54" y="556"/>
                    </a:lnTo>
                    <a:lnTo>
                      <a:pt x="58" y="552"/>
                    </a:lnTo>
                    <a:lnTo>
                      <a:pt x="58" y="552"/>
                    </a:lnTo>
                    <a:lnTo>
                      <a:pt x="58" y="552"/>
                    </a:lnTo>
                    <a:lnTo>
                      <a:pt x="54" y="556"/>
                    </a:lnTo>
                    <a:lnTo>
                      <a:pt x="54" y="556"/>
                    </a:lnTo>
                    <a:lnTo>
                      <a:pt x="54" y="556"/>
                    </a:lnTo>
                    <a:lnTo>
                      <a:pt x="49" y="556"/>
                    </a:lnTo>
                    <a:lnTo>
                      <a:pt x="49" y="556"/>
                    </a:lnTo>
                    <a:lnTo>
                      <a:pt x="49" y="556"/>
                    </a:lnTo>
                    <a:lnTo>
                      <a:pt x="49" y="556"/>
                    </a:lnTo>
                    <a:lnTo>
                      <a:pt x="49" y="556"/>
                    </a:lnTo>
                    <a:lnTo>
                      <a:pt x="45" y="556"/>
                    </a:lnTo>
                    <a:lnTo>
                      <a:pt x="45" y="556"/>
                    </a:lnTo>
                    <a:lnTo>
                      <a:pt x="45" y="556"/>
                    </a:lnTo>
                    <a:lnTo>
                      <a:pt x="45" y="552"/>
                    </a:lnTo>
                    <a:lnTo>
                      <a:pt x="45" y="552"/>
                    </a:lnTo>
                    <a:lnTo>
                      <a:pt x="45" y="552"/>
                    </a:lnTo>
                    <a:lnTo>
                      <a:pt x="49" y="552"/>
                    </a:lnTo>
                    <a:lnTo>
                      <a:pt x="49" y="552"/>
                    </a:lnTo>
                    <a:lnTo>
                      <a:pt x="49" y="552"/>
                    </a:lnTo>
                    <a:lnTo>
                      <a:pt x="49" y="552"/>
                    </a:lnTo>
                    <a:lnTo>
                      <a:pt x="49" y="552"/>
                    </a:lnTo>
                    <a:lnTo>
                      <a:pt x="49" y="552"/>
                    </a:lnTo>
                    <a:lnTo>
                      <a:pt x="49" y="552"/>
                    </a:lnTo>
                    <a:lnTo>
                      <a:pt x="54" y="552"/>
                    </a:lnTo>
                    <a:lnTo>
                      <a:pt x="49" y="552"/>
                    </a:lnTo>
                    <a:lnTo>
                      <a:pt x="49" y="552"/>
                    </a:lnTo>
                    <a:lnTo>
                      <a:pt x="49" y="552"/>
                    </a:lnTo>
                    <a:lnTo>
                      <a:pt x="49" y="552"/>
                    </a:lnTo>
                    <a:lnTo>
                      <a:pt x="49" y="552"/>
                    </a:lnTo>
                    <a:lnTo>
                      <a:pt x="54" y="547"/>
                    </a:lnTo>
                    <a:lnTo>
                      <a:pt x="54" y="547"/>
                    </a:lnTo>
                    <a:lnTo>
                      <a:pt x="54" y="543"/>
                    </a:lnTo>
                    <a:lnTo>
                      <a:pt x="58" y="543"/>
                    </a:lnTo>
                    <a:lnTo>
                      <a:pt x="58" y="543"/>
                    </a:lnTo>
                    <a:lnTo>
                      <a:pt x="58" y="543"/>
                    </a:lnTo>
                    <a:lnTo>
                      <a:pt x="58" y="543"/>
                    </a:lnTo>
                    <a:lnTo>
                      <a:pt x="58" y="543"/>
                    </a:lnTo>
                    <a:lnTo>
                      <a:pt x="58" y="543"/>
                    </a:lnTo>
                    <a:lnTo>
                      <a:pt x="54" y="543"/>
                    </a:lnTo>
                    <a:lnTo>
                      <a:pt x="54" y="543"/>
                    </a:lnTo>
                    <a:lnTo>
                      <a:pt x="54" y="547"/>
                    </a:lnTo>
                    <a:lnTo>
                      <a:pt x="54" y="547"/>
                    </a:lnTo>
                    <a:lnTo>
                      <a:pt x="49" y="547"/>
                    </a:lnTo>
                    <a:lnTo>
                      <a:pt x="49" y="547"/>
                    </a:lnTo>
                    <a:lnTo>
                      <a:pt x="49" y="547"/>
                    </a:lnTo>
                    <a:lnTo>
                      <a:pt x="45" y="547"/>
                    </a:lnTo>
                    <a:lnTo>
                      <a:pt x="45" y="547"/>
                    </a:lnTo>
                    <a:lnTo>
                      <a:pt x="45" y="547"/>
                    </a:lnTo>
                    <a:lnTo>
                      <a:pt x="45" y="547"/>
                    </a:lnTo>
                    <a:lnTo>
                      <a:pt x="40" y="547"/>
                    </a:lnTo>
                    <a:lnTo>
                      <a:pt x="40" y="543"/>
                    </a:lnTo>
                    <a:lnTo>
                      <a:pt x="45" y="543"/>
                    </a:lnTo>
                    <a:lnTo>
                      <a:pt x="45" y="538"/>
                    </a:lnTo>
                    <a:lnTo>
                      <a:pt x="45" y="538"/>
                    </a:lnTo>
                    <a:lnTo>
                      <a:pt x="45" y="538"/>
                    </a:lnTo>
                    <a:lnTo>
                      <a:pt x="45" y="538"/>
                    </a:lnTo>
                    <a:lnTo>
                      <a:pt x="45" y="534"/>
                    </a:lnTo>
                    <a:lnTo>
                      <a:pt x="49" y="534"/>
                    </a:lnTo>
                    <a:lnTo>
                      <a:pt x="54" y="534"/>
                    </a:lnTo>
                    <a:lnTo>
                      <a:pt x="54" y="534"/>
                    </a:lnTo>
                    <a:lnTo>
                      <a:pt x="54" y="529"/>
                    </a:lnTo>
                    <a:lnTo>
                      <a:pt x="54" y="529"/>
                    </a:lnTo>
                    <a:lnTo>
                      <a:pt x="58" y="529"/>
                    </a:lnTo>
                    <a:lnTo>
                      <a:pt x="54" y="529"/>
                    </a:lnTo>
                    <a:lnTo>
                      <a:pt x="54" y="529"/>
                    </a:lnTo>
                    <a:lnTo>
                      <a:pt x="54" y="529"/>
                    </a:lnTo>
                    <a:lnTo>
                      <a:pt x="54" y="529"/>
                    </a:lnTo>
                    <a:lnTo>
                      <a:pt x="49" y="534"/>
                    </a:lnTo>
                    <a:lnTo>
                      <a:pt x="49" y="534"/>
                    </a:lnTo>
                    <a:lnTo>
                      <a:pt x="45" y="534"/>
                    </a:lnTo>
                    <a:lnTo>
                      <a:pt x="40" y="534"/>
                    </a:lnTo>
                    <a:lnTo>
                      <a:pt x="40" y="534"/>
                    </a:lnTo>
                    <a:lnTo>
                      <a:pt x="40" y="534"/>
                    </a:lnTo>
                    <a:lnTo>
                      <a:pt x="45" y="529"/>
                    </a:lnTo>
                    <a:lnTo>
                      <a:pt x="45" y="529"/>
                    </a:lnTo>
                    <a:lnTo>
                      <a:pt x="40" y="534"/>
                    </a:lnTo>
                    <a:lnTo>
                      <a:pt x="40" y="534"/>
                    </a:lnTo>
                    <a:lnTo>
                      <a:pt x="40" y="534"/>
                    </a:lnTo>
                    <a:lnTo>
                      <a:pt x="40" y="534"/>
                    </a:lnTo>
                    <a:lnTo>
                      <a:pt x="40" y="534"/>
                    </a:lnTo>
                    <a:lnTo>
                      <a:pt x="40" y="534"/>
                    </a:lnTo>
                    <a:lnTo>
                      <a:pt x="36" y="534"/>
                    </a:lnTo>
                    <a:lnTo>
                      <a:pt x="36" y="534"/>
                    </a:lnTo>
                    <a:lnTo>
                      <a:pt x="36" y="534"/>
                    </a:lnTo>
                    <a:lnTo>
                      <a:pt x="36" y="534"/>
                    </a:lnTo>
                    <a:lnTo>
                      <a:pt x="31" y="534"/>
                    </a:lnTo>
                    <a:lnTo>
                      <a:pt x="31" y="534"/>
                    </a:lnTo>
                    <a:lnTo>
                      <a:pt x="31" y="529"/>
                    </a:lnTo>
                    <a:lnTo>
                      <a:pt x="31" y="529"/>
                    </a:lnTo>
                    <a:lnTo>
                      <a:pt x="31" y="529"/>
                    </a:lnTo>
                    <a:lnTo>
                      <a:pt x="36" y="529"/>
                    </a:lnTo>
                    <a:lnTo>
                      <a:pt x="36" y="529"/>
                    </a:lnTo>
                    <a:lnTo>
                      <a:pt x="40" y="529"/>
                    </a:lnTo>
                    <a:lnTo>
                      <a:pt x="40" y="529"/>
                    </a:lnTo>
                    <a:lnTo>
                      <a:pt x="40" y="529"/>
                    </a:lnTo>
                    <a:lnTo>
                      <a:pt x="36" y="529"/>
                    </a:lnTo>
                    <a:lnTo>
                      <a:pt x="31" y="529"/>
                    </a:lnTo>
                    <a:lnTo>
                      <a:pt x="31" y="529"/>
                    </a:lnTo>
                    <a:lnTo>
                      <a:pt x="31" y="529"/>
                    </a:lnTo>
                    <a:lnTo>
                      <a:pt x="36" y="529"/>
                    </a:lnTo>
                    <a:lnTo>
                      <a:pt x="36" y="525"/>
                    </a:lnTo>
                    <a:lnTo>
                      <a:pt x="36" y="525"/>
                    </a:lnTo>
                    <a:lnTo>
                      <a:pt x="36" y="525"/>
                    </a:lnTo>
                    <a:lnTo>
                      <a:pt x="36" y="525"/>
                    </a:lnTo>
                    <a:lnTo>
                      <a:pt x="36" y="525"/>
                    </a:lnTo>
                    <a:lnTo>
                      <a:pt x="36" y="525"/>
                    </a:lnTo>
                    <a:lnTo>
                      <a:pt x="40" y="520"/>
                    </a:lnTo>
                    <a:lnTo>
                      <a:pt x="36" y="525"/>
                    </a:lnTo>
                    <a:lnTo>
                      <a:pt x="36" y="525"/>
                    </a:lnTo>
                    <a:lnTo>
                      <a:pt x="31" y="525"/>
                    </a:lnTo>
                    <a:lnTo>
                      <a:pt x="31" y="525"/>
                    </a:lnTo>
                    <a:lnTo>
                      <a:pt x="27" y="525"/>
                    </a:lnTo>
                    <a:lnTo>
                      <a:pt x="27" y="525"/>
                    </a:lnTo>
                    <a:lnTo>
                      <a:pt x="27" y="520"/>
                    </a:lnTo>
                    <a:lnTo>
                      <a:pt x="27" y="520"/>
                    </a:lnTo>
                    <a:lnTo>
                      <a:pt x="27" y="520"/>
                    </a:lnTo>
                    <a:lnTo>
                      <a:pt x="27" y="520"/>
                    </a:lnTo>
                    <a:lnTo>
                      <a:pt x="27" y="515"/>
                    </a:lnTo>
                    <a:lnTo>
                      <a:pt x="31" y="515"/>
                    </a:lnTo>
                    <a:lnTo>
                      <a:pt x="31" y="511"/>
                    </a:lnTo>
                    <a:lnTo>
                      <a:pt x="36" y="511"/>
                    </a:lnTo>
                    <a:lnTo>
                      <a:pt x="40" y="511"/>
                    </a:lnTo>
                    <a:lnTo>
                      <a:pt x="40" y="511"/>
                    </a:lnTo>
                    <a:lnTo>
                      <a:pt x="45" y="511"/>
                    </a:lnTo>
                    <a:lnTo>
                      <a:pt x="49" y="511"/>
                    </a:lnTo>
                    <a:lnTo>
                      <a:pt x="49" y="511"/>
                    </a:lnTo>
                    <a:lnTo>
                      <a:pt x="45" y="506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36" y="511"/>
                    </a:lnTo>
                    <a:lnTo>
                      <a:pt x="36" y="511"/>
                    </a:lnTo>
                    <a:lnTo>
                      <a:pt x="31" y="511"/>
                    </a:lnTo>
                    <a:lnTo>
                      <a:pt x="31" y="511"/>
                    </a:lnTo>
                    <a:lnTo>
                      <a:pt x="31" y="511"/>
                    </a:lnTo>
                    <a:lnTo>
                      <a:pt x="31" y="511"/>
                    </a:lnTo>
                    <a:lnTo>
                      <a:pt x="31" y="511"/>
                    </a:lnTo>
                    <a:lnTo>
                      <a:pt x="31" y="511"/>
                    </a:lnTo>
                    <a:lnTo>
                      <a:pt x="36" y="506"/>
                    </a:lnTo>
                    <a:lnTo>
                      <a:pt x="36" y="506"/>
                    </a:lnTo>
                    <a:lnTo>
                      <a:pt x="36" y="506"/>
                    </a:lnTo>
                    <a:lnTo>
                      <a:pt x="36" y="502"/>
                    </a:lnTo>
                    <a:lnTo>
                      <a:pt x="40" y="502"/>
                    </a:lnTo>
                    <a:lnTo>
                      <a:pt x="40" y="502"/>
                    </a:lnTo>
                    <a:lnTo>
                      <a:pt x="40" y="502"/>
                    </a:lnTo>
                    <a:lnTo>
                      <a:pt x="45" y="497"/>
                    </a:lnTo>
                    <a:lnTo>
                      <a:pt x="45" y="497"/>
                    </a:lnTo>
                    <a:lnTo>
                      <a:pt x="49" y="497"/>
                    </a:lnTo>
                    <a:lnTo>
                      <a:pt x="54" y="497"/>
                    </a:lnTo>
                    <a:lnTo>
                      <a:pt x="54" y="493"/>
                    </a:lnTo>
                    <a:lnTo>
                      <a:pt x="54" y="497"/>
                    </a:lnTo>
                    <a:lnTo>
                      <a:pt x="54" y="497"/>
                    </a:lnTo>
                    <a:lnTo>
                      <a:pt x="54" y="497"/>
                    </a:lnTo>
                    <a:lnTo>
                      <a:pt x="54" y="497"/>
                    </a:lnTo>
                    <a:lnTo>
                      <a:pt x="54" y="502"/>
                    </a:lnTo>
                    <a:lnTo>
                      <a:pt x="54" y="502"/>
                    </a:lnTo>
                    <a:lnTo>
                      <a:pt x="54" y="502"/>
                    </a:lnTo>
                    <a:lnTo>
                      <a:pt x="54" y="502"/>
                    </a:lnTo>
                    <a:lnTo>
                      <a:pt x="58" y="497"/>
                    </a:lnTo>
                    <a:lnTo>
                      <a:pt x="58" y="497"/>
                    </a:lnTo>
                    <a:lnTo>
                      <a:pt x="58" y="497"/>
                    </a:lnTo>
                    <a:lnTo>
                      <a:pt x="58" y="497"/>
                    </a:lnTo>
                    <a:lnTo>
                      <a:pt x="58" y="493"/>
                    </a:lnTo>
                    <a:lnTo>
                      <a:pt x="58" y="493"/>
                    </a:lnTo>
                    <a:lnTo>
                      <a:pt x="58" y="493"/>
                    </a:lnTo>
                    <a:lnTo>
                      <a:pt x="58" y="493"/>
                    </a:lnTo>
                    <a:lnTo>
                      <a:pt x="63" y="488"/>
                    </a:lnTo>
                    <a:lnTo>
                      <a:pt x="63" y="488"/>
                    </a:lnTo>
                    <a:lnTo>
                      <a:pt x="67" y="488"/>
                    </a:lnTo>
                    <a:lnTo>
                      <a:pt x="67" y="488"/>
                    </a:lnTo>
                    <a:lnTo>
                      <a:pt x="67" y="488"/>
                    </a:lnTo>
                    <a:lnTo>
                      <a:pt x="67" y="488"/>
                    </a:lnTo>
                    <a:lnTo>
                      <a:pt x="63" y="488"/>
                    </a:lnTo>
                    <a:lnTo>
                      <a:pt x="63" y="488"/>
                    </a:lnTo>
                    <a:lnTo>
                      <a:pt x="63" y="488"/>
                    </a:lnTo>
                    <a:lnTo>
                      <a:pt x="63" y="488"/>
                    </a:lnTo>
                    <a:lnTo>
                      <a:pt x="63" y="493"/>
                    </a:lnTo>
                    <a:lnTo>
                      <a:pt x="49" y="497"/>
                    </a:lnTo>
                    <a:lnTo>
                      <a:pt x="49" y="497"/>
                    </a:lnTo>
                    <a:lnTo>
                      <a:pt x="49" y="497"/>
                    </a:lnTo>
                    <a:lnTo>
                      <a:pt x="45" y="497"/>
                    </a:lnTo>
                    <a:lnTo>
                      <a:pt x="45" y="497"/>
                    </a:lnTo>
                    <a:lnTo>
                      <a:pt x="40" y="497"/>
                    </a:lnTo>
                    <a:lnTo>
                      <a:pt x="36" y="502"/>
                    </a:lnTo>
                    <a:lnTo>
                      <a:pt x="31" y="506"/>
                    </a:lnTo>
                    <a:lnTo>
                      <a:pt x="36" y="502"/>
                    </a:lnTo>
                    <a:lnTo>
                      <a:pt x="36" y="497"/>
                    </a:lnTo>
                    <a:lnTo>
                      <a:pt x="45" y="497"/>
                    </a:lnTo>
                    <a:lnTo>
                      <a:pt x="45" y="493"/>
                    </a:lnTo>
                    <a:lnTo>
                      <a:pt x="45" y="493"/>
                    </a:lnTo>
                    <a:lnTo>
                      <a:pt x="45" y="493"/>
                    </a:lnTo>
                    <a:lnTo>
                      <a:pt x="49" y="493"/>
                    </a:lnTo>
                    <a:lnTo>
                      <a:pt x="49" y="493"/>
                    </a:lnTo>
                    <a:lnTo>
                      <a:pt x="49" y="493"/>
                    </a:lnTo>
                    <a:lnTo>
                      <a:pt x="49" y="493"/>
                    </a:lnTo>
                    <a:lnTo>
                      <a:pt x="45" y="493"/>
                    </a:lnTo>
                    <a:lnTo>
                      <a:pt x="40" y="493"/>
                    </a:lnTo>
                    <a:lnTo>
                      <a:pt x="40" y="493"/>
                    </a:lnTo>
                    <a:lnTo>
                      <a:pt x="45" y="493"/>
                    </a:lnTo>
                    <a:lnTo>
                      <a:pt x="49" y="488"/>
                    </a:lnTo>
                    <a:lnTo>
                      <a:pt x="54" y="484"/>
                    </a:lnTo>
                    <a:lnTo>
                      <a:pt x="54" y="484"/>
                    </a:lnTo>
                    <a:lnTo>
                      <a:pt x="54" y="484"/>
                    </a:lnTo>
                    <a:lnTo>
                      <a:pt x="54" y="484"/>
                    </a:lnTo>
                    <a:lnTo>
                      <a:pt x="49" y="484"/>
                    </a:lnTo>
                    <a:lnTo>
                      <a:pt x="49" y="484"/>
                    </a:lnTo>
                    <a:lnTo>
                      <a:pt x="54" y="479"/>
                    </a:lnTo>
                    <a:lnTo>
                      <a:pt x="54" y="475"/>
                    </a:lnTo>
                    <a:lnTo>
                      <a:pt x="54" y="475"/>
                    </a:lnTo>
                    <a:lnTo>
                      <a:pt x="49" y="475"/>
                    </a:lnTo>
                    <a:lnTo>
                      <a:pt x="54" y="470"/>
                    </a:lnTo>
                    <a:lnTo>
                      <a:pt x="54" y="470"/>
                    </a:lnTo>
                    <a:lnTo>
                      <a:pt x="58" y="470"/>
                    </a:lnTo>
                    <a:lnTo>
                      <a:pt x="58" y="466"/>
                    </a:lnTo>
                    <a:lnTo>
                      <a:pt x="58" y="466"/>
                    </a:lnTo>
                    <a:lnTo>
                      <a:pt x="63" y="466"/>
                    </a:lnTo>
                    <a:lnTo>
                      <a:pt x="58" y="470"/>
                    </a:lnTo>
                    <a:lnTo>
                      <a:pt x="58" y="470"/>
                    </a:lnTo>
                    <a:lnTo>
                      <a:pt x="58" y="470"/>
                    </a:lnTo>
                    <a:lnTo>
                      <a:pt x="58" y="475"/>
                    </a:lnTo>
                    <a:lnTo>
                      <a:pt x="58" y="475"/>
                    </a:lnTo>
                    <a:lnTo>
                      <a:pt x="63" y="475"/>
                    </a:lnTo>
                    <a:lnTo>
                      <a:pt x="63" y="475"/>
                    </a:lnTo>
                    <a:lnTo>
                      <a:pt x="63" y="475"/>
                    </a:lnTo>
                    <a:lnTo>
                      <a:pt x="63" y="475"/>
                    </a:lnTo>
                    <a:lnTo>
                      <a:pt x="63" y="479"/>
                    </a:lnTo>
                    <a:lnTo>
                      <a:pt x="63" y="475"/>
                    </a:lnTo>
                    <a:lnTo>
                      <a:pt x="63" y="475"/>
                    </a:lnTo>
                    <a:lnTo>
                      <a:pt x="63" y="475"/>
                    </a:lnTo>
                    <a:lnTo>
                      <a:pt x="63" y="475"/>
                    </a:lnTo>
                    <a:lnTo>
                      <a:pt x="63" y="475"/>
                    </a:lnTo>
                    <a:lnTo>
                      <a:pt x="58" y="475"/>
                    </a:lnTo>
                    <a:lnTo>
                      <a:pt x="58" y="470"/>
                    </a:lnTo>
                    <a:lnTo>
                      <a:pt x="58" y="470"/>
                    </a:lnTo>
                    <a:lnTo>
                      <a:pt x="63" y="470"/>
                    </a:lnTo>
                    <a:lnTo>
                      <a:pt x="63" y="466"/>
                    </a:lnTo>
                    <a:lnTo>
                      <a:pt x="63" y="466"/>
                    </a:lnTo>
                    <a:lnTo>
                      <a:pt x="63" y="466"/>
                    </a:lnTo>
                    <a:lnTo>
                      <a:pt x="63" y="466"/>
                    </a:lnTo>
                    <a:lnTo>
                      <a:pt x="67" y="466"/>
                    </a:lnTo>
                    <a:lnTo>
                      <a:pt x="67" y="466"/>
                    </a:lnTo>
                    <a:lnTo>
                      <a:pt x="67" y="466"/>
                    </a:lnTo>
                    <a:lnTo>
                      <a:pt x="67" y="466"/>
                    </a:lnTo>
                    <a:lnTo>
                      <a:pt x="67" y="466"/>
                    </a:lnTo>
                    <a:lnTo>
                      <a:pt x="63" y="466"/>
                    </a:lnTo>
                    <a:lnTo>
                      <a:pt x="63" y="466"/>
                    </a:lnTo>
                    <a:lnTo>
                      <a:pt x="63" y="466"/>
                    </a:lnTo>
                    <a:lnTo>
                      <a:pt x="63" y="466"/>
                    </a:lnTo>
                    <a:lnTo>
                      <a:pt x="58" y="466"/>
                    </a:lnTo>
                    <a:lnTo>
                      <a:pt x="58" y="466"/>
                    </a:lnTo>
                    <a:lnTo>
                      <a:pt x="54" y="470"/>
                    </a:lnTo>
                    <a:lnTo>
                      <a:pt x="54" y="470"/>
                    </a:lnTo>
                    <a:lnTo>
                      <a:pt x="49" y="470"/>
                    </a:lnTo>
                    <a:lnTo>
                      <a:pt x="49" y="475"/>
                    </a:lnTo>
                    <a:lnTo>
                      <a:pt x="49" y="475"/>
                    </a:lnTo>
                    <a:lnTo>
                      <a:pt x="45" y="475"/>
                    </a:lnTo>
                    <a:lnTo>
                      <a:pt x="45" y="475"/>
                    </a:lnTo>
                    <a:lnTo>
                      <a:pt x="45" y="475"/>
                    </a:lnTo>
                    <a:lnTo>
                      <a:pt x="45" y="470"/>
                    </a:lnTo>
                    <a:lnTo>
                      <a:pt x="45" y="470"/>
                    </a:lnTo>
                    <a:lnTo>
                      <a:pt x="45" y="470"/>
                    </a:lnTo>
                    <a:lnTo>
                      <a:pt x="40" y="466"/>
                    </a:lnTo>
                    <a:lnTo>
                      <a:pt x="45" y="466"/>
                    </a:lnTo>
                    <a:lnTo>
                      <a:pt x="45" y="461"/>
                    </a:lnTo>
                    <a:lnTo>
                      <a:pt x="49" y="461"/>
                    </a:lnTo>
                    <a:lnTo>
                      <a:pt x="54" y="457"/>
                    </a:lnTo>
                    <a:lnTo>
                      <a:pt x="54" y="457"/>
                    </a:lnTo>
                    <a:lnTo>
                      <a:pt x="58" y="457"/>
                    </a:lnTo>
                    <a:lnTo>
                      <a:pt x="63" y="457"/>
                    </a:lnTo>
                    <a:lnTo>
                      <a:pt x="58" y="457"/>
                    </a:lnTo>
                    <a:lnTo>
                      <a:pt x="58" y="457"/>
                    </a:lnTo>
                    <a:lnTo>
                      <a:pt x="54" y="457"/>
                    </a:lnTo>
                    <a:lnTo>
                      <a:pt x="54" y="457"/>
                    </a:lnTo>
                    <a:lnTo>
                      <a:pt x="54" y="452"/>
                    </a:lnTo>
                    <a:lnTo>
                      <a:pt x="54" y="452"/>
                    </a:lnTo>
                    <a:lnTo>
                      <a:pt x="58" y="452"/>
                    </a:lnTo>
                    <a:lnTo>
                      <a:pt x="58" y="448"/>
                    </a:lnTo>
                    <a:lnTo>
                      <a:pt x="63" y="448"/>
                    </a:lnTo>
                    <a:lnTo>
                      <a:pt x="63" y="448"/>
                    </a:lnTo>
                    <a:lnTo>
                      <a:pt x="63" y="448"/>
                    </a:lnTo>
                    <a:lnTo>
                      <a:pt x="63" y="448"/>
                    </a:lnTo>
                    <a:lnTo>
                      <a:pt x="67" y="443"/>
                    </a:lnTo>
                    <a:lnTo>
                      <a:pt x="67" y="443"/>
                    </a:lnTo>
                    <a:lnTo>
                      <a:pt x="76" y="439"/>
                    </a:lnTo>
                    <a:lnTo>
                      <a:pt x="76" y="439"/>
                    </a:lnTo>
                    <a:lnTo>
                      <a:pt x="81" y="439"/>
                    </a:lnTo>
                    <a:lnTo>
                      <a:pt x="90" y="434"/>
                    </a:lnTo>
                    <a:lnTo>
                      <a:pt x="85" y="434"/>
                    </a:lnTo>
                    <a:lnTo>
                      <a:pt x="85" y="434"/>
                    </a:lnTo>
                    <a:lnTo>
                      <a:pt x="85" y="434"/>
                    </a:lnTo>
                    <a:lnTo>
                      <a:pt x="85" y="434"/>
                    </a:lnTo>
                    <a:lnTo>
                      <a:pt x="85" y="434"/>
                    </a:lnTo>
                    <a:lnTo>
                      <a:pt x="85" y="434"/>
                    </a:lnTo>
                    <a:lnTo>
                      <a:pt x="85" y="434"/>
                    </a:lnTo>
                    <a:lnTo>
                      <a:pt x="85" y="434"/>
                    </a:lnTo>
                    <a:lnTo>
                      <a:pt x="81" y="434"/>
                    </a:lnTo>
                    <a:lnTo>
                      <a:pt x="81" y="439"/>
                    </a:lnTo>
                    <a:lnTo>
                      <a:pt x="76" y="439"/>
                    </a:lnTo>
                    <a:lnTo>
                      <a:pt x="72" y="439"/>
                    </a:lnTo>
                    <a:lnTo>
                      <a:pt x="72" y="439"/>
                    </a:lnTo>
                    <a:lnTo>
                      <a:pt x="76" y="439"/>
                    </a:lnTo>
                    <a:lnTo>
                      <a:pt x="76" y="439"/>
                    </a:lnTo>
                    <a:lnTo>
                      <a:pt x="81" y="434"/>
                    </a:lnTo>
                    <a:lnTo>
                      <a:pt x="81" y="434"/>
                    </a:lnTo>
                    <a:lnTo>
                      <a:pt x="85" y="430"/>
                    </a:lnTo>
                    <a:lnTo>
                      <a:pt x="85" y="430"/>
                    </a:lnTo>
                    <a:lnTo>
                      <a:pt x="85" y="430"/>
                    </a:lnTo>
                    <a:lnTo>
                      <a:pt x="85" y="430"/>
                    </a:lnTo>
                    <a:lnTo>
                      <a:pt x="90" y="425"/>
                    </a:lnTo>
                    <a:lnTo>
                      <a:pt x="90" y="425"/>
                    </a:lnTo>
                    <a:lnTo>
                      <a:pt x="90" y="425"/>
                    </a:lnTo>
                    <a:lnTo>
                      <a:pt x="94" y="425"/>
                    </a:lnTo>
                    <a:lnTo>
                      <a:pt x="94" y="425"/>
                    </a:lnTo>
                    <a:lnTo>
                      <a:pt x="94" y="421"/>
                    </a:lnTo>
                    <a:lnTo>
                      <a:pt x="94" y="421"/>
                    </a:lnTo>
                    <a:lnTo>
                      <a:pt x="94" y="421"/>
                    </a:lnTo>
                    <a:lnTo>
                      <a:pt x="90" y="421"/>
                    </a:lnTo>
                    <a:lnTo>
                      <a:pt x="94" y="421"/>
                    </a:lnTo>
                    <a:lnTo>
                      <a:pt x="90" y="416"/>
                    </a:lnTo>
                    <a:lnTo>
                      <a:pt x="90" y="416"/>
                    </a:lnTo>
                    <a:lnTo>
                      <a:pt x="90" y="416"/>
                    </a:lnTo>
                    <a:lnTo>
                      <a:pt x="90" y="416"/>
                    </a:lnTo>
                    <a:lnTo>
                      <a:pt x="90" y="411"/>
                    </a:lnTo>
                    <a:lnTo>
                      <a:pt x="90" y="411"/>
                    </a:lnTo>
                    <a:lnTo>
                      <a:pt x="90" y="411"/>
                    </a:lnTo>
                    <a:lnTo>
                      <a:pt x="90" y="411"/>
                    </a:lnTo>
                    <a:lnTo>
                      <a:pt x="85" y="411"/>
                    </a:lnTo>
                    <a:lnTo>
                      <a:pt x="85" y="411"/>
                    </a:lnTo>
                    <a:lnTo>
                      <a:pt x="85" y="407"/>
                    </a:lnTo>
                    <a:lnTo>
                      <a:pt x="85" y="407"/>
                    </a:lnTo>
                    <a:lnTo>
                      <a:pt x="90" y="407"/>
                    </a:lnTo>
                    <a:lnTo>
                      <a:pt x="90" y="407"/>
                    </a:lnTo>
                    <a:lnTo>
                      <a:pt x="85" y="402"/>
                    </a:lnTo>
                    <a:lnTo>
                      <a:pt x="90" y="402"/>
                    </a:lnTo>
                    <a:lnTo>
                      <a:pt x="90" y="402"/>
                    </a:lnTo>
                    <a:lnTo>
                      <a:pt x="90" y="402"/>
                    </a:lnTo>
                    <a:lnTo>
                      <a:pt x="90" y="398"/>
                    </a:lnTo>
                    <a:lnTo>
                      <a:pt x="90" y="398"/>
                    </a:lnTo>
                    <a:lnTo>
                      <a:pt x="94" y="398"/>
                    </a:lnTo>
                    <a:lnTo>
                      <a:pt x="94" y="398"/>
                    </a:lnTo>
                    <a:lnTo>
                      <a:pt x="94" y="393"/>
                    </a:lnTo>
                    <a:lnTo>
                      <a:pt x="94" y="393"/>
                    </a:lnTo>
                    <a:lnTo>
                      <a:pt x="99" y="389"/>
                    </a:lnTo>
                    <a:lnTo>
                      <a:pt x="99" y="384"/>
                    </a:lnTo>
                    <a:lnTo>
                      <a:pt x="99" y="384"/>
                    </a:lnTo>
                    <a:lnTo>
                      <a:pt x="99" y="384"/>
                    </a:lnTo>
                    <a:lnTo>
                      <a:pt x="103" y="380"/>
                    </a:lnTo>
                    <a:lnTo>
                      <a:pt x="103" y="380"/>
                    </a:lnTo>
                    <a:lnTo>
                      <a:pt x="103" y="375"/>
                    </a:lnTo>
                    <a:lnTo>
                      <a:pt x="108" y="375"/>
                    </a:lnTo>
                    <a:lnTo>
                      <a:pt x="108" y="371"/>
                    </a:lnTo>
                    <a:lnTo>
                      <a:pt x="108" y="371"/>
                    </a:lnTo>
                    <a:lnTo>
                      <a:pt x="108" y="366"/>
                    </a:lnTo>
                    <a:lnTo>
                      <a:pt x="108" y="366"/>
                    </a:lnTo>
                    <a:lnTo>
                      <a:pt x="108" y="366"/>
                    </a:lnTo>
                    <a:lnTo>
                      <a:pt x="108" y="366"/>
                    </a:lnTo>
                    <a:lnTo>
                      <a:pt x="108" y="362"/>
                    </a:lnTo>
                    <a:lnTo>
                      <a:pt x="108" y="362"/>
                    </a:lnTo>
                    <a:lnTo>
                      <a:pt x="108" y="362"/>
                    </a:lnTo>
                    <a:lnTo>
                      <a:pt x="108" y="362"/>
                    </a:lnTo>
                    <a:lnTo>
                      <a:pt x="108" y="362"/>
                    </a:lnTo>
                    <a:lnTo>
                      <a:pt x="108" y="362"/>
                    </a:lnTo>
                    <a:lnTo>
                      <a:pt x="108" y="357"/>
                    </a:lnTo>
                    <a:lnTo>
                      <a:pt x="108" y="357"/>
                    </a:lnTo>
                    <a:lnTo>
                      <a:pt x="108" y="357"/>
                    </a:lnTo>
                    <a:lnTo>
                      <a:pt x="108" y="357"/>
                    </a:lnTo>
                    <a:lnTo>
                      <a:pt x="108" y="357"/>
                    </a:lnTo>
                    <a:lnTo>
                      <a:pt x="113" y="353"/>
                    </a:lnTo>
                    <a:lnTo>
                      <a:pt x="113" y="353"/>
                    </a:lnTo>
                    <a:lnTo>
                      <a:pt x="113" y="353"/>
                    </a:lnTo>
                    <a:lnTo>
                      <a:pt x="113" y="348"/>
                    </a:lnTo>
                    <a:lnTo>
                      <a:pt x="113" y="348"/>
                    </a:lnTo>
                    <a:lnTo>
                      <a:pt x="113" y="348"/>
                    </a:lnTo>
                    <a:lnTo>
                      <a:pt x="113" y="348"/>
                    </a:lnTo>
                    <a:lnTo>
                      <a:pt x="113" y="348"/>
                    </a:lnTo>
                    <a:lnTo>
                      <a:pt x="108" y="348"/>
                    </a:lnTo>
                    <a:lnTo>
                      <a:pt x="103" y="348"/>
                    </a:lnTo>
                    <a:lnTo>
                      <a:pt x="99" y="348"/>
                    </a:lnTo>
                    <a:lnTo>
                      <a:pt x="99" y="348"/>
                    </a:lnTo>
                    <a:lnTo>
                      <a:pt x="99" y="348"/>
                    </a:lnTo>
                    <a:lnTo>
                      <a:pt x="99" y="353"/>
                    </a:lnTo>
                    <a:lnTo>
                      <a:pt x="94" y="348"/>
                    </a:lnTo>
                    <a:lnTo>
                      <a:pt x="90" y="353"/>
                    </a:lnTo>
                    <a:lnTo>
                      <a:pt x="85" y="357"/>
                    </a:lnTo>
                    <a:lnTo>
                      <a:pt x="85" y="357"/>
                    </a:lnTo>
                    <a:lnTo>
                      <a:pt x="81" y="357"/>
                    </a:lnTo>
                    <a:lnTo>
                      <a:pt x="81" y="357"/>
                    </a:lnTo>
                    <a:lnTo>
                      <a:pt x="76" y="357"/>
                    </a:lnTo>
                    <a:lnTo>
                      <a:pt x="72" y="357"/>
                    </a:lnTo>
                    <a:lnTo>
                      <a:pt x="72" y="357"/>
                    </a:lnTo>
                    <a:lnTo>
                      <a:pt x="72" y="357"/>
                    </a:lnTo>
                    <a:lnTo>
                      <a:pt x="76" y="353"/>
                    </a:lnTo>
                    <a:lnTo>
                      <a:pt x="76" y="353"/>
                    </a:lnTo>
                    <a:lnTo>
                      <a:pt x="76" y="353"/>
                    </a:lnTo>
                    <a:lnTo>
                      <a:pt x="76" y="348"/>
                    </a:lnTo>
                    <a:lnTo>
                      <a:pt x="76" y="348"/>
                    </a:lnTo>
                    <a:lnTo>
                      <a:pt x="81" y="348"/>
                    </a:lnTo>
                    <a:lnTo>
                      <a:pt x="81" y="344"/>
                    </a:lnTo>
                    <a:lnTo>
                      <a:pt x="81" y="344"/>
                    </a:lnTo>
                    <a:lnTo>
                      <a:pt x="81" y="339"/>
                    </a:lnTo>
                    <a:lnTo>
                      <a:pt x="81" y="339"/>
                    </a:lnTo>
                    <a:lnTo>
                      <a:pt x="81" y="339"/>
                    </a:lnTo>
                    <a:lnTo>
                      <a:pt x="81" y="335"/>
                    </a:lnTo>
                    <a:lnTo>
                      <a:pt x="81" y="335"/>
                    </a:lnTo>
                    <a:lnTo>
                      <a:pt x="85" y="335"/>
                    </a:lnTo>
                    <a:lnTo>
                      <a:pt x="85" y="330"/>
                    </a:lnTo>
                    <a:lnTo>
                      <a:pt x="90" y="330"/>
                    </a:lnTo>
                    <a:lnTo>
                      <a:pt x="85" y="330"/>
                    </a:lnTo>
                    <a:lnTo>
                      <a:pt x="85" y="330"/>
                    </a:lnTo>
                    <a:lnTo>
                      <a:pt x="81" y="330"/>
                    </a:lnTo>
                    <a:lnTo>
                      <a:pt x="76" y="330"/>
                    </a:lnTo>
                    <a:lnTo>
                      <a:pt x="76" y="330"/>
                    </a:lnTo>
                    <a:lnTo>
                      <a:pt x="72" y="330"/>
                    </a:lnTo>
                    <a:lnTo>
                      <a:pt x="72" y="330"/>
                    </a:lnTo>
                    <a:lnTo>
                      <a:pt x="67" y="330"/>
                    </a:lnTo>
                    <a:lnTo>
                      <a:pt x="67" y="330"/>
                    </a:lnTo>
                    <a:lnTo>
                      <a:pt x="67" y="330"/>
                    </a:lnTo>
                    <a:lnTo>
                      <a:pt x="72" y="321"/>
                    </a:lnTo>
                    <a:lnTo>
                      <a:pt x="81" y="317"/>
                    </a:lnTo>
                    <a:lnTo>
                      <a:pt x="90" y="312"/>
                    </a:lnTo>
                    <a:lnTo>
                      <a:pt x="94" y="308"/>
                    </a:lnTo>
                    <a:lnTo>
                      <a:pt x="103" y="303"/>
                    </a:lnTo>
                    <a:lnTo>
                      <a:pt x="108" y="298"/>
                    </a:lnTo>
                    <a:lnTo>
                      <a:pt x="117" y="294"/>
                    </a:lnTo>
                    <a:lnTo>
                      <a:pt x="126" y="289"/>
                    </a:lnTo>
                    <a:lnTo>
                      <a:pt x="131" y="280"/>
                    </a:lnTo>
                    <a:lnTo>
                      <a:pt x="140" y="276"/>
                    </a:lnTo>
                    <a:lnTo>
                      <a:pt x="144" y="271"/>
                    </a:lnTo>
                    <a:lnTo>
                      <a:pt x="153" y="267"/>
                    </a:lnTo>
                    <a:lnTo>
                      <a:pt x="162" y="262"/>
                    </a:lnTo>
                    <a:lnTo>
                      <a:pt x="167" y="258"/>
                    </a:lnTo>
                    <a:lnTo>
                      <a:pt x="176" y="253"/>
                    </a:lnTo>
                    <a:lnTo>
                      <a:pt x="185" y="249"/>
                    </a:lnTo>
                    <a:lnTo>
                      <a:pt x="189" y="244"/>
                    </a:lnTo>
                    <a:lnTo>
                      <a:pt x="198" y="240"/>
                    </a:lnTo>
                    <a:lnTo>
                      <a:pt x="207" y="231"/>
                    </a:lnTo>
                    <a:lnTo>
                      <a:pt x="216" y="226"/>
                    </a:lnTo>
                    <a:lnTo>
                      <a:pt x="221" y="222"/>
                    </a:lnTo>
                    <a:lnTo>
                      <a:pt x="230" y="217"/>
                    </a:lnTo>
                    <a:lnTo>
                      <a:pt x="239" y="213"/>
                    </a:lnTo>
                    <a:lnTo>
                      <a:pt x="244" y="208"/>
                    </a:lnTo>
                    <a:lnTo>
                      <a:pt x="253" y="204"/>
                    </a:lnTo>
                    <a:lnTo>
                      <a:pt x="262" y="199"/>
                    </a:lnTo>
                    <a:lnTo>
                      <a:pt x="271" y="194"/>
                    </a:lnTo>
                    <a:lnTo>
                      <a:pt x="275" y="190"/>
                    </a:lnTo>
                    <a:lnTo>
                      <a:pt x="284" y="185"/>
                    </a:lnTo>
                    <a:lnTo>
                      <a:pt x="293" y="181"/>
                    </a:lnTo>
                    <a:lnTo>
                      <a:pt x="302" y="176"/>
                    </a:lnTo>
                    <a:lnTo>
                      <a:pt x="307" y="172"/>
                    </a:lnTo>
                    <a:lnTo>
                      <a:pt x="311" y="172"/>
                    </a:lnTo>
                    <a:lnTo>
                      <a:pt x="311" y="172"/>
                    </a:lnTo>
                    <a:lnTo>
                      <a:pt x="316" y="172"/>
                    </a:lnTo>
                    <a:lnTo>
                      <a:pt x="320" y="176"/>
                    </a:lnTo>
                    <a:lnTo>
                      <a:pt x="320" y="176"/>
                    </a:lnTo>
                    <a:lnTo>
                      <a:pt x="320" y="181"/>
                    </a:lnTo>
                    <a:lnTo>
                      <a:pt x="320" y="181"/>
                    </a:lnTo>
                    <a:lnTo>
                      <a:pt x="320" y="185"/>
                    </a:lnTo>
                    <a:lnTo>
                      <a:pt x="325" y="185"/>
                    </a:lnTo>
                    <a:lnTo>
                      <a:pt x="325" y="185"/>
                    </a:lnTo>
                    <a:lnTo>
                      <a:pt x="329" y="190"/>
                    </a:lnTo>
                    <a:lnTo>
                      <a:pt x="329" y="190"/>
                    </a:lnTo>
                    <a:lnTo>
                      <a:pt x="334" y="190"/>
                    </a:lnTo>
                    <a:lnTo>
                      <a:pt x="334" y="190"/>
                    </a:lnTo>
                    <a:lnTo>
                      <a:pt x="334" y="194"/>
                    </a:lnTo>
                    <a:lnTo>
                      <a:pt x="338" y="194"/>
                    </a:lnTo>
                    <a:lnTo>
                      <a:pt x="338" y="194"/>
                    </a:lnTo>
                    <a:lnTo>
                      <a:pt x="338" y="190"/>
                    </a:lnTo>
                    <a:lnTo>
                      <a:pt x="338" y="190"/>
                    </a:lnTo>
                    <a:lnTo>
                      <a:pt x="338" y="190"/>
                    </a:lnTo>
                    <a:lnTo>
                      <a:pt x="338" y="190"/>
                    </a:lnTo>
                    <a:lnTo>
                      <a:pt x="338" y="190"/>
                    </a:lnTo>
                    <a:lnTo>
                      <a:pt x="338" y="190"/>
                    </a:lnTo>
                    <a:lnTo>
                      <a:pt x="338" y="185"/>
                    </a:lnTo>
                    <a:lnTo>
                      <a:pt x="338" y="185"/>
                    </a:lnTo>
                    <a:lnTo>
                      <a:pt x="343" y="185"/>
                    </a:lnTo>
                    <a:lnTo>
                      <a:pt x="343" y="185"/>
                    </a:lnTo>
                    <a:lnTo>
                      <a:pt x="343" y="185"/>
                    </a:lnTo>
                    <a:lnTo>
                      <a:pt x="343" y="185"/>
                    </a:lnTo>
                    <a:lnTo>
                      <a:pt x="343" y="185"/>
                    </a:lnTo>
                    <a:lnTo>
                      <a:pt x="343" y="185"/>
                    </a:lnTo>
                    <a:lnTo>
                      <a:pt x="343" y="185"/>
                    </a:lnTo>
                    <a:lnTo>
                      <a:pt x="347" y="181"/>
                    </a:lnTo>
                    <a:lnTo>
                      <a:pt x="347" y="181"/>
                    </a:lnTo>
                    <a:lnTo>
                      <a:pt x="352" y="181"/>
                    </a:lnTo>
                    <a:lnTo>
                      <a:pt x="352" y="181"/>
                    </a:lnTo>
                    <a:lnTo>
                      <a:pt x="352" y="181"/>
                    </a:lnTo>
                    <a:lnTo>
                      <a:pt x="356" y="181"/>
                    </a:lnTo>
                    <a:lnTo>
                      <a:pt x="356" y="181"/>
                    </a:lnTo>
                    <a:lnTo>
                      <a:pt x="356" y="181"/>
                    </a:lnTo>
                    <a:lnTo>
                      <a:pt x="361" y="181"/>
                    </a:lnTo>
                    <a:lnTo>
                      <a:pt x="365" y="181"/>
                    </a:lnTo>
                    <a:lnTo>
                      <a:pt x="365" y="181"/>
                    </a:lnTo>
                    <a:lnTo>
                      <a:pt x="365" y="181"/>
                    </a:lnTo>
                    <a:lnTo>
                      <a:pt x="365" y="181"/>
                    </a:lnTo>
                    <a:lnTo>
                      <a:pt x="370" y="181"/>
                    </a:lnTo>
                    <a:lnTo>
                      <a:pt x="370" y="176"/>
                    </a:lnTo>
                    <a:lnTo>
                      <a:pt x="370" y="176"/>
                    </a:lnTo>
                    <a:lnTo>
                      <a:pt x="370" y="176"/>
                    </a:lnTo>
                    <a:lnTo>
                      <a:pt x="370" y="181"/>
                    </a:lnTo>
                    <a:lnTo>
                      <a:pt x="370" y="181"/>
                    </a:lnTo>
                    <a:lnTo>
                      <a:pt x="370" y="181"/>
                    </a:lnTo>
                    <a:lnTo>
                      <a:pt x="370" y="181"/>
                    </a:lnTo>
                    <a:lnTo>
                      <a:pt x="370" y="181"/>
                    </a:lnTo>
                    <a:lnTo>
                      <a:pt x="370" y="181"/>
                    </a:lnTo>
                    <a:lnTo>
                      <a:pt x="365" y="185"/>
                    </a:lnTo>
                    <a:lnTo>
                      <a:pt x="361" y="185"/>
                    </a:lnTo>
                    <a:lnTo>
                      <a:pt x="361" y="185"/>
                    </a:lnTo>
                    <a:lnTo>
                      <a:pt x="365" y="185"/>
                    </a:lnTo>
                    <a:lnTo>
                      <a:pt x="370" y="185"/>
                    </a:lnTo>
                    <a:lnTo>
                      <a:pt x="375" y="185"/>
                    </a:lnTo>
                    <a:lnTo>
                      <a:pt x="375" y="185"/>
                    </a:lnTo>
                    <a:lnTo>
                      <a:pt x="375" y="185"/>
                    </a:lnTo>
                    <a:lnTo>
                      <a:pt x="379" y="185"/>
                    </a:lnTo>
                    <a:lnTo>
                      <a:pt x="379" y="181"/>
                    </a:lnTo>
                    <a:lnTo>
                      <a:pt x="384" y="181"/>
                    </a:lnTo>
                    <a:lnTo>
                      <a:pt x="384" y="181"/>
                    </a:lnTo>
                    <a:lnTo>
                      <a:pt x="388" y="181"/>
                    </a:lnTo>
                    <a:lnTo>
                      <a:pt x="388" y="181"/>
                    </a:lnTo>
                    <a:lnTo>
                      <a:pt x="388" y="181"/>
                    </a:lnTo>
                    <a:lnTo>
                      <a:pt x="388" y="181"/>
                    </a:lnTo>
                    <a:lnTo>
                      <a:pt x="388" y="181"/>
                    </a:lnTo>
                    <a:lnTo>
                      <a:pt x="388" y="181"/>
                    </a:lnTo>
                    <a:lnTo>
                      <a:pt x="388" y="181"/>
                    </a:lnTo>
                    <a:lnTo>
                      <a:pt x="388" y="181"/>
                    </a:lnTo>
                    <a:lnTo>
                      <a:pt x="393" y="181"/>
                    </a:lnTo>
                    <a:lnTo>
                      <a:pt x="393" y="181"/>
                    </a:lnTo>
                    <a:lnTo>
                      <a:pt x="393" y="181"/>
                    </a:lnTo>
                    <a:lnTo>
                      <a:pt x="393" y="181"/>
                    </a:lnTo>
                    <a:lnTo>
                      <a:pt x="397" y="181"/>
                    </a:lnTo>
                    <a:lnTo>
                      <a:pt x="402" y="176"/>
                    </a:lnTo>
                    <a:lnTo>
                      <a:pt x="406" y="176"/>
                    </a:lnTo>
                    <a:lnTo>
                      <a:pt x="406" y="176"/>
                    </a:lnTo>
                    <a:lnTo>
                      <a:pt x="406" y="176"/>
                    </a:lnTo>
                    <a:lnTo>
                      <a:pt x="406" y="176"/>
                    </a:lnTo>
                    <a:lnTo>
                      <a:pt x="411" y="176"/>
                    </a:lnTo>
                    <a:lnTo>
                      <a:pt x="411" y="176"/>
                    </a:lnTo>
                    <a:lnTo>
                      <a:pt x="415" y="176"/>
                    </a:lnTo>
                    <a:lnTo>
                      <a:pt x="420" y="176"/>
                    </a:lnTo>
                    <a:lnTo>
                      <a:pt x="420" y="176"/>
                    </a:lnTo>
                    <a:lnTo>
                      <a:pt x="420" y="176"/>
                    </a:lnTo>
                    <a:lnTo>
                      <a:pt x="420" y="176"/>
                    </a:lnTo>
                    <a:lnTo>
                      <a:pt x="420" y="176"/>
                    </a:lnTo>
                    <a:lnTo>
                      <a:pt x="424" y="176"/>
                    </a:lnTo>
                    <a:lnTo>
                      <a:pt x="424" y="176"/>
                    </a:lnTo>
                    <a:lnTo>
                      <a:pt x="424" y="176"/>
                    </a:lnTo>
                    <a:lnTo>
                      <a:pt x="429" y="176"/>
                    </a:lnTo>
                    <a:lnTo>
                      <a:pt x="429" y="176"/>
                    </a:lnTo>
                    <a:lnTo>
                      <a:pt x="429" y="176"/>
                    </a:lnTo>
                    <a:lnTo>
                      <a:pt x="429" y="176"/>
                    </a:lnTo>
                    <a:lnTo>
                      <a:pt x="429" y="176"/>
                    </a:lnTo>
                    <a:lnTo>
                      <a:pt x="424" y="181"/>
                    </a:lnTo>
                    <a:lnTo>
                      <a:pt x="411" y="181"/>
                    </a:lnTo>
                    <a:lnTo>
                      <a:pt x="406" y="181"/>
                    </a:lnTo>
                    <a:lnTo>
                      <a:pt x="406" y="181"/>
                    </a:lnTo>
                    <a:lnTo>
                      <a:pt x="402" y="185"/>
                    </a:lnTo>
                    <a:lnTo>
                      <a:pt x="402" y="181"/>
                    </a:lnTo>
                    <a:lnTo>
                      <a:pt x="397" y="185"/>
                    </a:lnTo>
                    <a:lnTo>
                      <a:pt x="397" y="185"/>
                    </a:lnTo>
                    <a:lnTo>
                      <a:pt x="393" y="185"/>
                    </a:lnTo>
                    <a:lnTo>
                      <a:pt x="393" y="185"/>
                    </a:lnTo>
                    <a:lnTo>
                      <a:pt x="388" y="185"/>
                    </a:lnTo>
                    <a:lnTo>
                      <a:pt x="384" y="185"/>
                    </a:lnTo>
                    <a:lnTo>
                      <a:pt x="384" y="185"/>
                    </a:lnTo>
                    <a:lnTo>
                      <a:pt x="379" y="185"/>
                    </a:lnTo>
                    <a:lnTo>
                      <a:pt x="379" y="185"/>
                    </a:lnTo>
                    <a:lnTo>
                      <a:pt x="375" y="185"/>
                    </a:lnTo>
                    <a:lnTo>
                      <a:pt x="375" y="190"/>
                    </a:lnTo>
                    <a:lnTo>
                      <a:pt x="370" y="190"/>
                    </a:lnTo>
                    <a:lnTo>
                      <a:pt x="365" y="190"/>
                    </a:lnTo>
                    <a:lnTo>
                      <a:pt x="365" y="190"/>
                    </a:lnTo>
                    <a:lnTo>
                      <a:pt x="361" y="194"/>
                    </a:lnTo>
                    <a:lnTo>
                      <a:pt x="356" y="194"/>
                    </a:lnTo>
                    <a:lnTo>
                      <a:pt x="356" y="194"/>
                    </a:lnTo>
                    <a:lnTo>
                      <a:pt x="356" y="194"/>
                    </a:lnTo>
                    <a:lnTo>
                      <a:pt x="356" y="194"/>
                    </a:lnTo>
                    <a:lnTo>
                      <a:pt x="356" y="194"/>
                    </a:lnTo>
                    <a:lnTo>
                      <a:pt x="361" y="194"/>
                    </a:lnTo>
                    <a:lnTo>
                      <a:pt x="361" y="194"/>
                    </a:lnTo>
                    <a:lnTo>
                      <a:pt x="361" y="194"/>
                    </a:lnTo>
                    <a:lnTo>
                      <a:pt x="361" y="194"/>
                    </a:lnTo>
                    <a:lnTo>
                      <a:pt x="365" y="194"/>
                    </a:lnTo>
                    <a:lnTo>
                      <a:pt x="365" y="194"/>
                    </a:lnTo>
                    <a:lnTo>
                      <a:pt x="370" y="194"/>
                    </a:lnTo>
                    <a:lnTo>
                      <a:pt x="370" y="194"/>
                    </a:lnTo>
                    <a:lnTo>
                      <a:pt x="365" y="194"/>
                    </a:lnTo>
                    <a:lnTo>
                      <a:pt x="365" y="194"/>
                    </a:lnTo>
                    <a:lnTo>
                      <a:pt x="370" y="190"/>
                    </a:lnTo>
                    <a:lnTo>
                      <a:pt x="370" y="190"/>
                    </a:lnTo>
                    <a:lnTo>
                      <a:pt x="370" y="190"/>
                    </a:lnTo>
                    <a:lnTo>
                      <a:pt x="370" y="190"/>
                    </a:lnTo>
                    <a:lnTo>
                      <a:pt x="375" y="190"/>
                    </a:lnTo>
                    <a:lnTo>
                      <a:pt x="379" y="190"/>
                    </a:lnTo>
                    <a:lnTo>
                      <a:pt x="379" y="190"/>
                    </a:lnTo>
                    <a:lnTo>
                      <a:pt x="379" y="190"/>
                    </a:lnTo>
                    <a:lnTo>
                      <a:pt x="384" y="185"/>
                    </a:lnTo>
                    <a:lnTo>
                      <a:pt x="388" y="185"/>
                    </a:lnTo>
                    <a:lnTo>
                      <a:pt x="388" y="185"/>
                    </a:lnTo>
                    <a:lnTo>
                      <a:pt x="388" y="185"/>
                    </a:lnTo>
                    <a:lnTo>
                      <a:pt x="388" y="185"/>
                    </a:lnTo>
                    <a:lnTo>
                      <a:pt x="388" y="185"/>
                    </a:lnTo>
                    <a:lnTo>
                      <a:pt x="393" y="185"/>
                    </a:lnTo>
                    <a:lnTo>
                      <a:pt x="393" y="185"/>
                    </a:lnTo>
                    <a:lnTo>
                      <a:pt x="393" y="185"/>
                    </a:lnTo>
                    <a:lnTo>
                      <a:pt x="393" y="185"/>
                    </a:lnTo>
                    <a:lnTo>
                      <a:pt x="393" y="185"/>
                    </a:lnTo>
                    <a:lnTo>
                      <a:pt x="393" y="185"/>
                    </a:lnTo>
                    <a:lnTo>
                      <a:pt x="393" y="185"/>
                    </a:lnTo>
                    <a:lnTo>
                      <a:pt x="397" y="185"/>
                    </a:lnTo>
                    <a:lnTo>
                      <a:pt x="397" y="185"/>
                    </a:lnTo>
                    <a:lnTo>
                      <a:pt x="397" y="185"/>
                    </a:lnTo>
                    <a:lnTo>
                      <a:pt x="397" y="185"/>
                    </a:lnTo>
                    <a:lnTo>
                      <a:pt x="397" y="185"/>
                    </a:lnTo>
                    <a:lnTo>
                      <a:pt x="393" y="190"/>
                    </a:lnTo>
                    <a:lnTo>
                      <a:pt x="393" y="190"/>
                    </a:lnTo>
                    <a:lnTo>
                      <a:pt x="393" y="190"/>
                    </a:lnTo>
                    <a:lnTo>
                      <a:pt x="397" y="190"/>
                    </a:lnTo>
                    <a:lnTo>
                      <a:pt x="402" y="185"/>
                    </a:lnTo>
                    <a:lnTo>
                      <a:pt x="406" y="185"/>
                    </a:lnTo>
                    <a:lnTo>
                      <a:pt x="411" y="185"/>
                    </a:lnTo>
                    <a:lnTo>
                      <a:pt x="411" y="181"/>
                    </a:lnTo>
                    <a:lnTo>
                      <a:pt x="420" y="181"/>
                    </a:lnTo>
                    <a:lnTo>
                      <a:pt x="424" y="181"/>
                    </a:lnTo>
                    <a:lnTo>
                      <a:pt x="429" y="181"/>
                    </a:lnTo>
                    <a:lnTo>
                      <a:pt x="429" y="181"/>
                    </a:lnTo>
                    <a:lnTo>
                      <a:pt x="429" y="181"/>
                    </a:lnTo>
                    <a:lnTo>
                      <a:pt x="429" y="181"/>
                    </a:lnTo>
                    <a:lnTo>
                      <a:pt x="429" y="181"/>
                    </a:lnTo>
                    <a:lnTo>
                      <a:pt x="429" y="181"/>
                    </a:lnTo>
                    <a:lnTo>
                      <a:pt x="429" y="181"/>
                    </a:lnTo>
                    <a:lnTo>
                      <a:pt x="424" y="181"/>
                    </a:lnTo>
                    <a:lnTo>
                      <a:pt x="424" y="181"/>
                    </a:lnTo>
                    <a:lnTo>
                      <a:pt x="424" y="185"/>
                    </a:lnTo>
                    <a:lnTo>
                      <a:pt x="424" y="185"/>
                    </a:lnTo>
                    <a:lnTo>
                      <a:pt x="424" y="185"/>
                    </a:lnTo>
                    <a:lnTo>
                      <a:pt x="424" y="185"/>
                    </a:lnTo>
                    <a:lnTo>
                      <a:pt x="424" y="185"/>
                    </a:lnTo>
                    <a:lnTo>
                      <a:pt x="429" y="181"/>
                    </a:lnTo>
                    <a:lnTo>
                      <a:pt x="433" y="181"/>
                    </a:lnTo>
                    <a:lnTo>
                      <a:pt x="438" y="181"/>
                    </a:lnTo>
                    <a:lnTo>
                      <a:pt x="442" y="176"/>
                    </a:lnTo>
                    <a:lnTo>
                      <a:pt x="442" y="176"/>
                    </a:lnTo>
                    <a:lnTo>
                      <a:pt x="447" y="176"/>
                    </a:lnTo>
                    <a:lnTo>
                      <a:pt x="451" y="176"/>
                    </a:lnTo>
                    <a:lnTo>
                      <a:pt x="447" y="176"/>
                    </a:lnTo>
                    <a:lnTo>
                      <a:pt x="447" y="176"/>
                    </a:lnTo>
                    <a:lnTo>
                      <a:pt x="447" y="176"/>
                    </a:lnTo>
                    <a:lnTo>
                      <a:pt x="451" y="176"/>
                    </a:lnTo>
                    <a:lnTo>
                      <a:pt x="451" y="172"/>
                    </a:lnTo>
                    <a:lnTo>
                      <a:pt x="451" y="172"/>
                    </a:lnTo>
                    <a:lnTo>
                      <a:pt x="451" y="172"/>
                    </a:lnTo>
                    <a:lnTo>
                      <a:pt x="451" y="172"/>
                    </a:lnTo>
                    <a:lnTo>
                      <a:pt x="456" y="172"/>
                    </a:lnTo>
                    <a:lnTo>
                      <a:pt x="456" y="172"/>
                    </a:lnTo>
                    <a:lnTo>
                      <a:pt x="456" y="172"/>
                    </a:lnTo>
                    <a:lnTo>
                      <a:pt x="456" y="172"/>
                    </a:lnTo>
                    <a:lnTo>
                      <a:pt x="456" y="176"/>
                    </a:lnTo>
                    <a:lnTo>
                      <a:pt x="456" y="176"/>
                    </a:lnTo>
                    <a:lnTo>
                      <a:pt x="456" y="176"/>
                    </a:lnTo>
                    <a:lnTo>
                      <a:pt x="451" y="181"/>
                    </a:lnTo>
                    <a:lnTo>
                      <a:pt x="451" y="181"/>
                    </a:lnTo>
                    <a:lnTo>
                      <a:pt x="447" y="185"/>
                    </a:lnTo>
                    <a:lnTo>
                      <a:pt x="447" y="185"/>
                    </a:lnTo>
                    <a:lnTo>
                      <a:pt x="447" y="185"/>
                    </a:lnTo>
                    <a:lnTo>
                      <a:pt x="447" y="190"/>
                    </a:lnTo>
                    <a:lnTo>
                      <a:pt x="447" y="190"/>
                    </a:lnTo>
                    <a:lnTo>
                      <a:pt x="447" y="194"/>
                    </a:lnTo>
                    <a:lnTo>
                      <a:pt x="447" y="194"/>
                    </a:lnTo>
                    <a:lnTo>
                      <a:pt x="447" y="194"/>
                    </a:lnTo>
                    <a:lnTo>
                      <a:pt x="451" y="194"/>
                    </a:lnTo>
                    <a:lnTo>
                      <a:pt x="451" y="194"/>
                    </a:lnTo>
                    <a:lnTo>
                      <a:pt x="456" y="194"/>
                    </a:lnTo>
                    <a:lnTo>
                      <a:pt x="456" y="190"/>
                    </a:lnTo>
                    <a:lnTo>
                      <a:pt x="456" y="190"/>
                    </a:lnTo>
                    <a:lnTo>
                      <a:pt x="456" y="190"/>
                    </a:lnTo>
                    <a:lnTo>
                      <a:pt x="460" y="190"/>
                    </a:lnTo>
                    <a:lnTo>
                      <a:pt x="460" y="190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9" y="185"/>
                    </a:lnTo>
                    <a:lnTo>
                      <a:pt x="469" y="185"/>
                    </a:lnTo>
                    <a:lnTo>
                      <a:pt x="469" y="185"/>
                    </a:lnTo>
                    <a:lnTo>
                      <a:pt x="469" y="185"/>
                    </a:lnTo>
                    <a:lnTo>
                      <a:pt x="469" y="185"/>
                    </a:lnTo>
                    <a:lnTo>
                      <a:pt x="469" y="185"/>
                    </a:lnTo>
                    <a:lnTo>
                      <a:pt x="469" y="185"/>
                    </a:lnTo>
                    <a:lnTo>
                      <a:pt x="469" y="185"/>
                    </a:lnTo>
                    <a:lnTo>
                      <a:pt x="474" y="181"/>
                    </a:lnTo>
                    <a:lnTo>
                      <a:pt x="474" y="181"/>
                    </a:lnTo>
                    <a:lnTo>
                      <a:pt x="478" y="181"/>
                    </a:lnTo>
                    <a:lnTo>
                      <a:pt x="478" y="181"/>
                    </a:lnTo>
                    <a:lnTo>
                      <a:pt x="478" y="181"/>
                    </a:lnTo>
                    <a:lnTo>
                      <a:pt x="478" y="181"/>
                    </a:lnTo>
                    <a:lnTo>
                      <a:pt x="478" y="185"/>
                    </a:lnTo>
                    <a:lnTo>
                      <a:pt x="474" y="185"/>
                    </a:lnTo>
                    <a:lnTo>
                      <a:pt x="474" y="185"/>
                    </a:lnTo>
                    <a:lnTo>
                      <a:pt x="469" y="190"/>
                    </a:lnTo>
                    <a:lnTo>
                      <a:pt x="469" y="190"/>
                    </a:lnTo>
                    <a:lnTo>
                      <a:pt x="469" y="190"/>
                    </a:lnTo>
                    <a:lnTo>
                      <a:pt x="469" y="190"/>
                    </a:lnTo>
                    <a:lnTo>
                      <a:pt x="460" y="194"/>
                    </a:lnTo>
                    <a:lnTo>
                      <a:pt x="460" y="194"/>
                    </a:lnTo>
                    <a:lnTo>
                      <a:pt x="460" y="194"/>
                    </a:lnTo>
                    <a:lnTo>
                      <a:pt x="460" y="194"/>
                    </a:lnTo>
                    <a:lnTo>
                      <a:pt x="460" y="194"/>
                    </a:lnTo>
                    <a:lnTo>
                      <a:pt x="460" y="194"/>
                    </a:lnTo>
                    <a:lnTo>
                      <a:pt x="460" y="194"/>
                    </a:lnTo>
                    <a:lnTo>
                      <a:pt x="465" y="194"/>
                    </a:lnTo>
                    <a:lnTo>
                      <a:pt x="469" y="194"/>
                    </a:lnTo>
                    <a:lnTo>
                      <a:pt x="469" y="194"/>
                    </a:lnTo>
                    <a:lnTo>
                      <a:pt x="469" y="194"/>
                    </a:lnTo>
                    <a:lnTo>
                      <a:pt x="474" y="194"/>
                    </a:lnTo>
                    <a:lnTo>
                      <a:pt x="474" y="194"/>
                    </a:lnTo>
                    <a:lnTo>
                      <a:pt x="474" y="194"/>
                    </a:lnTo>
                    <a:lnTo>
                      <a:pt x="478" y="194"/>
                    </a:lnTo>
                    <a:lnTo>
                      <a:pt x="483" y="190"/>
                    </a:lnTo>
                    <a:lnTo>
                      <a:pt x="483" y="190"/>
                    </a:lnTo>
                    <a:lnTo>
                      <a:pt x="483" y="190"/>
                    </a:lnTo>
                    <a:lnTo>
                      <a:pt x="483" y="190"/>
                    </a:lnTo>
                    <a:lnTo>
                      <a:pt x="487" y="190"/>
                    </a:lnTo>
                    <a:lnTo>
                      <a:pt x="487" y="190"/>
                    </a:lnTo>
                    <a:lnTo>
                      <a:pt x="492" y="190"/>
                    </a:lnTo>
                    <a:lnTo>
                      <a:pt x="492" y="190"/>
                    </a:lnTo>
                    <a:lnTo>
                      <a:pt x="496" y="190"/>
                    </a:lnTo>
                    <a:lnTo>
                      <a:pt x="496" y="190"/>
                    </a:lnTo>
                    <a:lnTo>
                      <a:pt x="496" y="194"/>
                    </a:lnTo>
                    <a:lnTo>
                      <a:pt x="501" y="194"/>
                    </a:lnTo>
                    <a:lnTo>
                      <a:pt x="501" y="194"/>
                    </a:lnTo>
                    <a:lnTo>
                      <a:pt x="501" y="199"/>
                    </a:lnTo>
                    <a:lnTo>
                      <a:pt x="501" y="199"/>
                    </a:lnTo>
                    <a:lnTo>
                      <a:pt x="506" y="199"/>
                    </a:lnTo>
                    <a:lnTo>
                      <a:pt x="510" y="204"/>
                    </a:lnTo>
                    <a:lnTo>
                      <a:pt x="515" y="204"/>
                    </a:lnTo>
                    <a:lnTo>
                      <a:pt x="515" y="208"/>
                    </a:lnTo>
                    <a:lnTo>
                      <a:pt x="515" y="208"/>
                    </a:lnTo>
                    <a:lnTo>
                      <a:pt x="515" y="208"/>
                    </a:lnTo>
                    <a:lnTo>
                      <a:pt x="515" y="208"/>
                    </a:lnTo>
                    <a:lnTo>
                      <a:pt x="519" y="213"/>
                    </a:lnTo>
                    <a:lnTo>
                      <a:pt x="519" y="213"/>
                    </a:lnTo>
                    <a:lnTo>
                      <a:pt x="519" y="213"/>
                    </a:lnTo>
                    <a:lnTo>
                      <a:pt x="524" y="213"/>
                    </a:lnTo>
                    <a:lnTo>
                      <a:pt x="528" y="213"/>
                    </a:lnTo>
                    <a:lnTo>
                      <a:pt x="528" y="213"/>
                    </a:lnTo>
                    <a:lnTo>
                      <a:pt x="528" y="213"/>
                    </a:lnTo>
                    <a:lnTo>
                      <a:pt x="528" y="213"/>
                    </a:lnTo>
                    <a:lnTo>
                      <a:pt x="528" y="213"/>
                    </a:lnTo>
                    <a:lnTo>
                      <a:pt x="533" y="213"/>
                    </a:lnTo>
                    <a:lnTo>
                      <a:pt x="533" y="213"/>
                    </a:lnTo>
                    <a:lnTo>
                      <a:pt x="533" y="213"/>
                    </a:lnTo>
                    <a:lnTo>
                      <a:pt x="533" y="213"/>
                    </a:lnTo>
                    <a:lnTo>
                      <a:pt x="533" y="213"/>
                    </a:lnTo>
                    <a:lnTo>
                      <a:pt x="537" y="213"/>
                    </a:lnTo>
                    <a:lnTo>
                      <a:pt x="537" y="213"/>
                    </a:lnTo>
                    <a:lnTo>
                      <a:pt x="537" y="213"/>
                    </a:lnTo>
                    <a:lnTo>
                      <a:pt x="537" y="213"/>
                    </a:lnTo>
                    <a:lnTo>
                      <a:pt x="542" y="213"/>
                    </a:lnTo>
                    <a:lnTo>
                      <a:pt x="542" y="217"/>
                    </a:lnTo>
                    <a:lnTo>
                      <a:pt x="542" y="217"/>
                    </a:lnTo>
                    <a:lnTo>
                      <a:pt x="542" y="217"/>
                    </a:lnTo>
                    <a:lnTo>
                      <a:pt x="542" y="222"/>
                    </a:lnTo>
                    <a:lnTo>
                      <a:pt x="542" y="222"/>
                    </a:lnTo>
                    <a:lnTo>
                      <a:pt x="542" y="222"/>
                    </a:lnTo>
                    <a:lnTo>
                      <a:pt x="542" y="222"/>
                    </a:lnTo>
                    <a:lnTo>
                      <a:pt x="542" y="222"/>
                    </a:lnTo>
                    <a:lnTo>
                      <a:pt x="542" y="222"/>
                    </a:lnTo>
                    <a:lnTo>
                      <a:pt x="537" y="226"/>
                    </a:lnTo>
                    <a:lnTo>
                      <a:pt x="537" y="226"/>
                    </a:lnTo>
                    <a:lnTo>
                      <a:pt x="537" y="226"/>
                    </a:lnTo>
                    <a:lnTo>
                      <a:pt x="537" y="226"/>
                    </a:lnTo>
                    <a:lnTo>
                      <a:pt x="533" y="226"/>
                    </a:lnTo>
                    <a:lnTo>
                      <a:pt x="528" y="226"/>
                    </a:lnTo>
                    <a:lnTo>
                      <a:pt x="524" y="226"/>
                    </a:lnTo>
                    <a:lnTo>
                      <a:pt x="524" y="226"/>
                    </a:lnTo>
                    <a:lnTo>
                      <a:pt x="524" y="226"/>
                    </a:lnTo>
                    <a:lnTo>
                      <a:pt x="519" y="231"/>
                    </a:lnTo>
                    <a:lnTo>
                      <a:pt x="519" y="231"/>
                    </a:lnTo>
                    <a:lnTo>
                      <a:pt x="515" y="231"/>
                    </a:lnTo>
                    <a:lnTo>
                      <a:pt x="515" y="231"/>
                    </a:lnTo>
                    <a:lnTo>
                      <a:pt x="515" y="231"/>
                    </a:lnTo>
                    <a:lnTo>
                      <a:pt x="515" y="231"/>
                    </a:lnTo>
                    <a:lnTo>
                      <a:pt x="519" y="231"/>
                    </a:lnTo>
                    <a:lnTo>
                      <a:pt x="519" y="231"/>
                    </a:lnTo>
                    <a:lnTo>
                      <a:pt x="519" y="235"/>
                    </a:lnTo>
                    <a:lnTo>
                      <a:pt x="524" y="235"/>
                    </a:lnTo>
                    <a:lnTo>
                      <a:pt x="524" y="235"/>
                    </a:lnTo>
                    <a:lnTo>
                      <a:pt x="524" y="235"/>
                    </a:lnTo>
                    <a:lnTo>
                      <a:pt x="524" y="235"/>
                    </a:lnTo>
                    <a:lnTo>
                      <a:pt x="528" y="235"/>
                    </a:lnTo>
                    <a:lnTo>
                      <a:pt x="528" y="235"/>
                    </a:lnTo>
                    <a:lnTo>
                      <a:pt x="533" y="235"/>
                    </a:lnTo>
                    <a:lnTo>
                      <a:pt x="537" y="235"/>
                    </a:lnTo>
                    <a:lnTo>
                      <a:pt x="537" y="235"/>
                    </a:lnTo>
                    <a:lnTo>
                      <a:pt x="542" y="240"/>
                    </a:lnTo>
                    <a:lnTo>
                      <a:pt x="542" y="240"/>
                    </a:lnTo>
                    <a:lnTo>
                      <a:pt x="542" y="235"/>
                    </a:lnTo>
                    <a:lnTo>
                      <a:pt x="546" y="235"/>
                    </a:lnTo>
                    <a:lnTo>
                      <a:pt x="546" y="235"/>
                    </a:lnTo>
                    <a:lnTo>
                      <a:pt x="551" y="235"/>
                    </a:lnTo>
                    <a:lnTo>
                      <a:pt x="551" y="240"/>
                    </a:lnTo>
                    <a:lnTo>
                      <a:pt x="555" y="235"/>
                    </a:lnTo>
                    <a:lnTo>
                      <a:pt x="555" y="235"/>
                    </a:lnTo>
                    <a:lnTo>
                      <a:pt x="560" y="235"/>
                    </a:lnTo>
                    <a:lnTo>
                      <a:pt x="560" y="235"/>
                    </a:lnTo>
                    <a:lnTo>
                      <a:pt x="560" y="240"/>
                    </a:lnTo>
                    <a:lnTo>
                      <a:pt x="560" y="240"/>
                    </a:lnTo>
                    <a:lnTo>
                      <a:pt x="560" y="235"/>
                    </a:lnTo>
                    <a:lnTo>
                      <a:pt x="569" y="235"/>
                    </a:lnTo>
                    <a:lnTo>
                      <a:pt x="569" y="235"/>
                    </a:lnTo>
                    <a:lnTo>
                      <a:pt x="573" y="235"/>
                    </a:lnTo>
                    <a:lnTo>
                      <a:pt x="573" y="235"/>
                    </a:lnTo>
                    <a:lnTo>
                      <a:pt x="573" y="235"/>
                    </a:lnTo>
                    <a:lnTo>
                      <a:pt x="573" y="235"/>
                    </a:lnTo>
                    <a:lnTo>
                      <a:pt x="573" y="235"/>
                    </a:lnTo>
                    <a:lnTo>
                      <a:pt x="573" y="240"/>
                    </a:lnTo>
                    <a:lnTo>
                      <a:pt x="573" y="240"/>
                    </a:lnTo>
                    <a:lnTo>
                      <a:pt x="573" y="240"/>
                    </a:lnTo>
                    <a:lnTo>
                      <a:pt x="573" y="240"/>
                    </a:lnTo>
                    <a:lnTo>
                      <a:pt x="578" y="240"/>
                    </a:lnTo>
                    <a:lnTo>
                      <a:pt x="578" y="240"/>
                    </a:lnTo>
                    <a:lnTo>
                      <a:pt x="578" y="240"/>
                    </a:lnTo>
                    <a:lnTo>
                      <a:pt x="578" y="244"/>
                    </a:lnTo>
                    <a:lnTo>
                      <a:pt x="573" y="244"/>
                    </a:lnTo>
                    <a:lnTo>
                      <a:pt x="573" y="244"/>
                    </a:lnTo>
                    <a:lnTo>
                      <a:pt x="573" y="244"/>
                    </a:lnTo>
                    <a:lnTo>
                      <a:pt x="573" y="244"/>
                    </a:lnTo>
                    <a:lnTo>
                      <a:pt x="573" y="244"/>
                    </a:lnTo>
                    <a:lnTo>
                      <a:pt x="578" y="244"/>
                    </a:lnTo>
                    <a:lnTo>
                      <a:pt x="578" y="244"/>
                    </a:lnTo>
                    <a:lnTo>
                      <a:pt x="578" y="244"/>
                    </a:lnTo>
                    <a:lnTo>
                      <a:pt x="578" y="244"/>
                    </a:lnTo>
                    <a:lnTo>
                      <a:pt x="578" y="244"/>
                    </a:lnTo>
                    <a:lnTo>
                      <a:pt x="578" y="249"/>
                    </a:lnTo>
                    <a:lnTo>
                      <a:pt x="578" y="249"/>
                    </a:lnTo>
                    <a:lnTo>
                      <a:pt x="578" y="253"/>
                    </a:lnTo>
                    <a:lnTo>
                      <a:pt x="578" y="253"/>
                    </a:lnTo>
                    <a:lnTo>
                      <a:pt x="578" y="253"/>
                    </a:lnTo>
                    <a:lnTo>
                      <a:pt x="578" y="253"/>
                    </a:lnTo>
                    <a:lnTo>
                      <a:pt x="573" y="253"/>
                    </a:lnTo>
                    <a:lnTo>
                      <a:pt x="573" y="253"/>
                    </a:lnTo>
                    <a:lnTo>
                      <a:pt x="573" y="253"/>
                    </a:lnTo>
                    <a:lnTo>
                      <a:pt x="569" y="253"/>
                    </a:lnTo>
                    <a:lnTo>
                      <a:pt x="569" y="253"/>
                    </a:lnTo>
                    <a:lnTo>
                      <a:pt x="569" y="253"/>
                    </a:lnTo>
                    <a:lnTo>
                      <a:pt x="569" y="253"/>
                    </a:lnTo>
                    <a:lnTo>
                      <a:pt x="569" y="258"/>
                    </a:lnTo>
                    <a:lnTo>
                      <a:pt x="569" y="258"/>
                    </a:lnTo>
                    <a:lnTo>
                      <a:pt x="569" y="258"/>
                    </a:lnTo>
                    <a:lnTo>
                      <a:pt x="569" y="258"/>
                    </a:lnTo>
                    <a:lnTo>
                      <a:pt x="569" y="258"/>
                    </a:lnTo>
                    <a:lnTo>
                      <a:pt x="569" y="262"/>
                    </a:lnTo>
                    <a:lnTo>
                      <a:pt x="569" y="262"/>
                    </a:lnTo>
                    <a:lnTo>
                      <a:pt x="569" y="262"/>
                    </a:lnTo>
                    <a:lnTo>
                      <a:pt x="569" y="267"/>
                    </a:lnTo>
                    <a:lnTo>
                      <a:pt x="569" y="267"/>
                    </a:lnTo>
                    <a:lnTo>
                      <a:pt x="569" y="267"/>
                    </a:lnTo>
                    <a:lnTo>
                      <a:pt x="569" y="267"/>
                    </a:lnTo>
                    <a:lnTo>
                      <a:pt x="569" y="262"/>
                    </a:lnTo>
                    <a:lnTo>
                      <a:pt x="573" y="258"/>
                    </a:lnTo>
                    <a:lnTo>
                      <a:pt x="573" y="258"/>
                    </a:lnTo>
                    <a:lnTo>
                      <a:pt x="573" y="258"/>
                    </a:lnTo>
                    <a:lnTo>
                      <a:pt x="578" y="258"/>
                    </a:lnTo>
                    <a:lnTo>
                      <a:pt x="578" y="253"/>
                    </a:lnTo>
                    <a:lnTo>
                      <a:pt x="578" y="253"/>
                    </a:lnTo>
                    <a:lnTo>
                      <a:pt x="578" y="258"/>
                    </a:lnTo>
                    <a:lnTo>
                      <a:pt x="578" y="258"/>
                    </a:lnTo>
                    <a:lnTo>
                      <a:pt x="578" y="258"/>
                    </a:lnTo>
                    <a:lnTo>
                      <a:pt x="578" y="258"/>
                    </a:lnTo>
                    <a:lnTo>
                      <a:pt x="578" y="258"/>
                    </a:lnTo>
                    <a:lnTo>
                      <a:pt x="578" y="258"/>
                    </a:lnTo>
                    <a:lnTo>
                      <a:pt x="582" y="258"/>
                    </a:lnTo>
                    <a:lnTo>
                      <a:pt x="582" y="258"/>
                    </a:lnTo>
                    <a:lnTo>
                      <a:pt x="582" y="253"/>
                    </a:lnTo>
                    <a:lnTo>
                      <a:pt x="582" y="253"/>
                    </a:lnTo>
                    <a:lnTo>
                      <a:pt x="582" y="253"/>
                    </a:lnTo>
                    <a:lnTo>
                      <a:pt x="582" y="253"/>
                    </a:lnTo>
                    <a:lnTo>
                      <a:pt x="582" y="253"/>
                    </a:lnTo>
                    <a:lnTo>
                      <a:pt x="582" y="249"/>
                    </a:lnTo>
                    <a:lnTo>
                      <a:pt x="587" y="249"/>
                    </a:lnTo>
                    <a:lnTo>
                      <a:pt x="587" y="249"/>
                    </a:lnTo>
                    <a:lnTo>
                      <a:pt x="587" y="249"/>
                    </a:lnTo>
                    <a:lnTo>
                      <a:pt x="587" y="244"/>
                    </a:lnTo>
                    <a:lnTo>
                      <a:pt x="587" y="244"/>
                    </a:lnTo>
                    <a:lnTo>
                      <a:pt x="587" y="244"/>
                    </a:lnTo>
                    <a:lnTo>
                      <a:pt x="587" y="244"/>
                    </a:lnTo>
                    <a:lnTo>
                      <a:pt x="591" y="240"/>
                    </a:lnTo>
                    <a:lnTo>
                      <a:pt x="591" y="240"/>
                    </a:lnTo>
                    <a:lnTo>
                      <a:pt x="591" y="240"/>
                    </a:lnTo>
                    <a:lnTo>
                      <a:pt x="596" y="240"/>
                    </a:lnTo>
                    <a:lnTo>
                      <a:pt x="596" y="240"/>
                    </a:lnTo>
                    <a:lnTo>
                      <a:pt x="596" y="235"/>
                    </a:lnTo>
                    <a:lnTo>
                      <a:pt x="596" y="235"/>
                    </a:lnTo>
                    <a:lnTo>
                      <a:pt x="600" y="235"/>
                    </a:lnTo>
                    <a:lnTo>
                      <a:pt x="600" y="235"/>
                    </a:lnTo>
                    <a:lnTo>
                      <a:pt x="600" y="235"/>
                    </a:lnTo>
                    <a:lnTo>
                      <a:pt x="605" y="235"/>
                    </a:lnTo>
                    <a:lnTo>
                      <a:pt x="605" y="235"/>
                    </a:lnTo>
                    <a:lnTo>
                      <a:pt x="605" y="235"/>
                    </a:lnTo>
                    <a:lnTo>
                      <a:pt x="609" y="235"/>
                    </a:lnTo>
                    <a:lnTo>
                      <a:pt x="609" y="235"/>
                    </a:lnTo>
                    <a:lnTo>
                      <a:pt x="609" y="235"/>
                    </a:lnTo>
                    <a:lnTo>
                      <a:pt x="609" y="235"/>
                    </a:lnTo>
                    <a:lnTo>
                      <a:pt x="614" y="235"/>
                    </a:lnTo>
                    <a:lnTo>
                      <a:pt x="614" y="235"/>
                    </a:lnTo>
                    <a:lnTo>
                      <a:pt x="614" y="235"/>
                    </a:lnTo>
                    <a:lnTo>
                      <a:pt x="614" y="235"/>
                    </a:lnTo>
                    <a:lnTo>
                      <a:pt x="614" y="235"/>
                    </a:lnTo>
                    <a:lnTo>
                      <a:pt x="618" y="235"/>
                    </a:lnTo>
                    <a:lnTo>
                      <a:pt x="618" y="235"/>
                    </a:lnTo>
                    <a:lnTo>
                      <a:pt x="623" y="231"/>
                    </a:lnTo>
                    <a:lnTo>
                      <a:pt x="623" y="231"/>
                    </a:lnTo>
                    <a:lnTo>
                      <a:pt x="623" y="231"/>
                    </a:lnTo>
                    <a:lnTo>
                      <a:pt x="628" y="231"/>
                    </a:lnTo>
                    <a:lnTo>
                      <a:pt x="628" y="231"/>
                    </a:lnTo>
                    <a:lnTo>
                      <a:pt x="628" y="231"/>
                    </a:lnTo>
                    <a:lnTo>
                      <a:pt x="632" y="231"/>
                    </a:lnTo>
                    <a:lnTo>
                      <a:pt x="632" y="231"/>
                    </a:lnTo>
                    <a:lnTo>
                      <a:pt x="632" y="226"/>
                    </a:lnTo>
                    <a:lnTo>
                      <a:pt x="628" y="226"/>
                    </a:lnTo>
                    <a:lnTo>
                      <a:pt x="628" y="231"/>
                    </a:lnTo>
                    <a:lnTo>
                      <a:pt x="623" y="231"/>
                    </a:lnTo>
                    <a:lnTo>
                      <a:pt x="618" y="231"/>
                    </a:lnTo>
                    <a:lnTo>
                      <a:pt x="618" y="231"/>
                    </a:lnTo>
                    <a:lnTo>
                      <a:pt x="618" y="231"/>
                    </a:lnTo>
                    <a:lnTo>
                      <a:pt x="614" y="231"/>
                    </a:lnTo>
                    <a:lnTo>
                      <a:pt x="614" y="231"/>
                    </a:lnTo>
                    <a:lnTo>
                      <a:pt x="614" y="231"/>
                    </a:lnTo>
                    <a:lnTo>
                      <a:pt x="614" y="231"/>
                    </a:lnTo>
                    <a:lnTo>
                      <a:pt x="609" y="231"/>
                    </a:lnTo>
                    <a:lnTo>
                      <a:pt x="609" y="231"/>
                    </a:lnTo>
                    <a:lnTo>
                      <a:pt x="605" y="231"/>
                    </a:lnTo>
                    <a:lnTo>
                      <a:pt x="605" y="231"/>
                    </a:lnTo>
                    <a:lnTo>
                      <a:pt x="605" y="231"/>
                    </a:lnTo>
                    <a:lnTo>
                      <a:pt x="605" y="235"/>
                    </a:lnTo>
                    <a:lnTo>
                      <a:pt x="605" y="235"/>
                    </a:lnTo>
                    <a:lnTo>
                      <a:pt x="600" y="235"/>
                    </a:lnTo>
                    <a:lnTo>
                      <a:pt x="600" y="235"/>
                    </a:lnTo>
                    <a:lnTo>
                      <a:pt x="596" y="235"/>
                    </a:lnTo>
                    <a:lnTo>
                      <a:pt x="596" y="235"/>
                    </a:lnTo>
                    <a:lnTo>
                      <a:pt x="596" y="235"/>
                    </a:lnTo>
                    <a:lnTo>
                      <a:pt x="596" y="235"/>
                    </a:lnTo>
                    <a:lnTo>
                      <a:pt x="596" y="231"/>
                    </a:lnTo>
                    <a:lnTo>
                      <a:pt x="596" y="231"/>
                    </a:lnTo>
                    <a:lnTo>
                      <a:pt x="596" y="231"/>
                    </a:lnTo>
                    <a:lnTo>
                      <a:pt x="605" y="226"/>
                    </a:lnTo>
                    <a:lnTo>
                      <a:pt x="605" y="226"/>
                    </a:lnTo>
                    <a:lnTo>
                      <a:pt x="609" y="226"/>
                    </a:lnTo>
                    <a:lnTo>
                      <a:pt x="614" y="226"/>
                    </a:lnTo>
                    <a:lnTo>
                      <a:pt x="623" y="226"/>
                    </a:lnTo>
                    <a:lnTo>
                      <a:pt x="628" y="226"/>
                    </a:lnTo>
                    <a:lnTo>
                      <a:pt x="632" y="222"/>
                    </a:lnTo>
                    <a:lnTo>
                      <a:pt x="632" y="222"/>
                    </a:lnTo>
                    <a:lnTo>
                      <a:pt x="637" y="222"/>
                    </a:lnTo>
                    <a:lnTo>
                      <a:pt x="637" y="226"/>
                    </a:lnTo>
                    <a:lnTo>
                      <a:pt x="637" y="226"/>
                    </a:lnTo>
                    <a:lnTo>
                      <a:pt x="637" y="226"/>
                    </a:lnTo>
                    <a:lnTo>
                      <a:pt x="637" y="226"/>
                    </a:lnTo>
                    <a:lnTo>
                      <a:pt x="632" y="231"/>
                    </a:lnTo>
                    <a:lnTo>
                      <a:pt x="632" y="231"/>
                    </a:lnTo>
                    <a:lnTo>
                      <a:pt x="632" y="231"/>
                    </a:lnTo>
                    <a:lnTo>
                      <a:pt x="632" y="235"/>
                    </a:lnTo>
                    <a:lnTo>
                      <a:pt x="632" y="235"/>
                    </a:lnTo>
                    <a:lnTo>
                      <a:pt x="632" y="235"/>
                    </a:lnTo>
                    <a:lnTo>
                      <a:pt x="632" y="235"/>
                    </a:lnTo>
                    <a:lnTo>
                      <a:pt x="632" y="235"/>
                    </a:lnTo>
                    <a:lnTo>
                      <a:pt x="632" y="235"/>
                    </a:lnTo>
                    <a:lnTo>
                      <a:pt x="632" y="235"/>
                    </a:lnTo>
                    <a:lnTo>
                      <a:pt x="632" y="235"/>
                    </a:lnTo>
                    <a:lnTo>
                      <a:pt x="637" y="235"/>
                    </a:lnTo>
                    <a:lnTo>
                      <a:pt x="637" y="235"/>
                    </a:lnTo>
                    <a:lnTo>
                      <a:pt x="637" y="235"/>
                    </a:lnTo>
                    <a:lnTo>
                      <a:pt x="632" y="240"/>
                    </a:lnTo>
                    <a:lnTo>
                      <a:pt x="632" y="240"/>
                    </a:lnTo>
                    <a:lnTo>
                      <a:pt x="632" y="240"/>
                    </a:lnTo>
                    <a:lnTo>
                      <a:pt x="637" y="240"/>
                    </a:lnTo>
                    <a:lnTo>
                      <a:pt x="637" y="240"/>
                    </a:lnTo>
                    <a:lnTo>
                      <a:pt x="641" y="240"/>
                    </a:lnTo>
                    <a:lnTo>
                      <a:pt x="641" y="240"/>
                    </a:lnTo>
                    <a:lnTo>
                      <a:pt x="646" y="240"/>
                    </a:lnTo>
                    <a:lnTo>
                      <a:pt x="646" y="240"/>
                    </a:lnTo>
                    <a:lnTo>
                      <a:pt x="646" y="244"/>
                    </a:lnTo>
                    <a:lnTo>
                      <a:pt x="646" y="244"/>
                    </a:lnTo>
                    <a:lnTo>
                      <a:pt x="646" y="244"/>
                    </a:lnTo>
                    <a:lnTo>
                      <a:pt x="650" y="249"/>
                    </a:lnTo>
                    <a:lnTo>
                      <a:pt x="650" y="249"/>
                    </a:lnTo>
                    <a:lnTo>
                      <a:pt x="650" y="249"/>
                    </a:lnTo>
                    <a:lnTo>
                      <a:pt x="655" y="249"/>
                    </a:lnTo>
                    <a:lnTo>
                      <a:pt x="655" y="249"/>
                    </a:lnTo>
                    <a:lnTo>
                      <a:pt x="655" y="249"/>
                    </a:lnTo>
                    <a:lnTo>
                      <a:pt x="659" y="249"/>
                    </a:lnTo>
                    <a:lnTo>
                      <a:pt x="664" y="249"/>
                    </a:lnTo>
                    <a:lnTo>
                      <a:pt x="664" y="249"/>
                    </a:lnTo>
                    <a:lnTo>
                      <a:pt x="668" y="249"/>
                    </a:lnTo>
                    <a:lnTo>
                      <a:pt x="668" y="249"/>
                    </a:lnTo>
                    <a:lnTo>
                      <a:pt x="668" y="249"/>
                    </a:lnTo>
                    <a:lnTo>
                      <a:pt x="673" y="249"/>
                    </a:lnTo>
                    <a:lnTo>
                      <a:pt x="673" y="249"/>
                    </a:lnTo>
                    <a:lnTo>
                      <a:pt x="673" y="249"/>
                    </a:lnTo>
                    <a:lnTo>
                      <a:pt x="677" y="249"/>
                    </a:lnTo>
                    <a:lnTo>
                      <a:pt x="682" y="249"/>
                    </a:lnTo>
                    <a:lnTo>
                      <a:pt x="682" y="249"/>
                    </a:lnTo>
                    <a:lnTo>
                      <a:pt x="682" y="253"/>
                    </a:lnTo>
                    <a:lnTo>
                      <a:pt x="686" y="253"/>
                    </a:lnTo>
                    <a:lnTo>
                      <a:pt x="686" y="253"/>
                    </a:lnTo>
                    <a:lnTo>
                      <a:pt x="686" y="253"/>
                    </a:lnTo>
                    <a:lnTo>
                      <a:pt x="691" y="249"/>
                    </a:lnTo>
                    <a:lnTo>
                      <a:pt x="691" y="249"/>
                    </a:lnTo>
                    <a:lnTo>
                      <a:pt x="695" y="249"/>
                    </a:lnTo>
                    <a:lnTo>
                      <a:pt x="695" y="249"/>
                    </a:lnTo>
                    <a:lnTo>
                      <a:pt x="695" y="249"/>
                    </a:lnTo>
                    <a:lnTo>
                      <a:pt x="695" y="249"/>
                    </a:lnTo>
                    <a:lnTo>
                      <a:pt x="695" y="249"/>
                    </a:lnTo>
                    <a:lnTo>
                      <a:pt x="695" y="249"/>
                    </a:lnTo>
                    <a:lnTo>
                      <a:pt x="695" y="244"/>
                    </a:lnTo>
                    <a:lnTo>
                      <a:pt x="695" y="244"/>
                    </a:lnTo>
                    <a:lnTo>
                      <a:pt x="695" y="244"/>
                    </a:lnTo>
                    <a:lnTo>
                      <a:pt x="695" y="244"/>
                    </a:lnTo>
                    <a:lnTo>
                      <a:pt x="695" y="249"/>
                    </a:lnTo>
                    <a:lnTo>
                      <a:pt x="695" y="253"/>
                    </a:lnTo>
                    <a:lnTo>
                      <a:pt x="695" y="253"/>
                    </a:lnTo>
                    <a:lnTo>
                      <a:pt x="695" y="253"/>
                    </a:lnTo>
                    <a:lnTo>
                      <a:pt x="700" y="253"/>
                    </a:lnTo>
                    <a:lnTo>
                      <a:pt x="700" y="253"/>
                    </a:lnTo>
                    <a:lnTo>
                      <a:pt x="704" y="253"/>
                    </a:lnTo>
                    <a:lnTo>
                      <a:pt x="704" y="253"/>
                    </a:lnTo>
                    <a:lnTo>
                      <a:pt x="704" y="253"/>
                    </a:lnTo>
                    <a:lnTo>
                      <a:pt x="704" y="253"/>
                    </a:lnTo>
                    <a:lnTo>
                      <a:pt x="709" y="253"/>
                    </a:lnTo>
                    <a:lnTo>
                      <a:pt x="709" y="253"/>
                    </a:lnTo>
                    <a:lnTo>
                      <a:pt x="709" y="249"/>
                    </a:lnTo>
                    <a:lnTo>
                      <a:pt x="709" y="249"/>
                    </a:lnTo>
                    <a:lnTo>
                      <a:pt x="704" y="249"/>
                    </a:lnTo>
                    <a:lnTo>
                      <a:pt x="704" y="249"/>
                    </a:lnTo>
                    <a:lnTo>
                      <a:pt x="700" y="249"/>
                    </a:lnTo>
                    <a:lnTo>
                      <a:pt x="700" y="249"/>
                    </a:lnTo>
                    <a:lnTo>
                      <a:pt x="700" y="249"/>
                    </a:lnTo>
                    <a:lnTo>
                      <a:pt x="700" y="244"/>
                    </a:lnTo>
                    <a:lnTo>
                      <a:pt x="700" y="244"/>
                    </a:lnTo>
                    <a:lnTo>
                      <a:pt x="700" y="244"/>
                    </a:lnTo>
                    <a:lnTo>
                      <a:pt x="700" y="244"/>
                    </a:lnTo>
                    <a:lnTo>
                      <a:pt x="700" y="244"/>
                    </a:lnTo>
                    <a:lnTo>
                      <a:pt x="700" y="244"/>
                    </a:lnTo>
                    <a:lnTo>
                      <a:pt x="700" y="244"/>
                    </a:lnTo>
                    <a:lnTo>
                      <a:pt x="700" y="240"/>
                    </a:lnTo>
                    <a:lnTo>
                      <a:pt x="700" y="240"/>
                    </a:lnTo>
                    <a:lnTo>
                      <a:pt x="704" y="240"/>
                    </a:lnTo>
                    <a:lnTo>
                      <a:pt x="704" y="240"/>
                    </a:lnTo>
                    <a:lnTo>
                      <a:pt x="704" y="240"/>
                    </a:lnTo>
                    <a:lnTo>
                      <a:pt x="704" y="240"/>
                    </a:lnTo>
                    <a:lnTo>
                      <a:pt x="709" y="240"/>
                    </a:lnTo>
                    <a:lnTo>
                      <a:pt x="713" y="240"/>
                    </a:lnTo>
                    <a:lnTo>
                      <a:pt x="713" y="240"/>
                    </a:lnTo>
                    <a:lnTo>
                      <a:pt x="713" y="240"/>
                    </a:lnTo>
                    <a:lnTo>
                      <a:pt x="713" y="240"/>
                    </a:lnTo>
                    <a:lnTo>
                      <a:pt x="713" y="240"/>
                    </a:lnTo>
                    <a:lnTo>
                      <a:pt x="713" y="240"/>
                    </a:lnTo>
                    <a:lnTo>
                      <a:pt x="718" y="240"/>
                    </a:lnTo>
                    <a:lnTo>
                      <a:pt x="718" y="240"/>
                    </a:lnTo>
                    <a:lnTo>
                      <a:pt x="718" y="240"/>
                    </a:lnTo>
                    <a:lnTo>
                      <a:pt x="718" y="240"/>
                    </a:lnTo>
                    <a:lnTo>
                      <a:pt x="718" y="240"/>
                    </a:lnTo>
                    <a:lnTo>
                      <a:pt x="718" y="240"/>
                    </a:lnTo>
                    <a:lnTo>
                      <a:pt x="718" y="244"/>
                    </a:lnTo>
                    <a:lnTo>
                      <a:pt x="718" y="244"/>
                    </a:lnTo>
                    <a:lnTo>
                      <a:pt x="718" y="244"/>
                    </a:lnTo>
                    <a:lnTo>
                      <a:pt x="722" y="244"/>
                    </a:lnTo>
                    <a:lnTo>
                      <a:pt x="722" y="244"/>
                    </a:lnTo>
                    <a:lnTo>
                      <a:pt x="722" y="244"/>
                    </a:lnTo>
                    <a:lnTo>
                      <a:pt x="722" y="244"/>
                    </a:lnTo>
                    <a:lnTo>
                      <a:pt x="718" y="249"/>
                    </a:lnTo>
                    <a:lnTo>
                      <a:pt x="718" y="249"/>
                    </a:lnTo>
                    <a:lnTo>
                      <a:pt x="718" y="249"/>
                    </a:lnTo>
                    <a:lnTo>
                      <a:pt x="718" y="249"/>
                    </a:lnTo>
                    <a:lnTo>
                      <a:pt x="718" y="249"/>
                    </a:lnTo>
                    <a:lnTo>
                      <a:pt x="722" y="244"/>
                    </a:lnTo>
                    <a:lnTo>
                      <a:pt x="722" y="244"/>
                    </a:lnTo>
                    <a:lnTo>
                      <a:pt x="727" y="244"/>
                    </a:lnTo>
                    <a:lnTo>
                      <a:pt x="727" y="244"/>
                    </a:lnTo>
                    <a:lnTo>
                      <a:pt x="727" y="244"/>
                    </a:lnTo>
                    <a:lnTo>
                      <a:pt x="718" y="253"/>
                    </a:lnTo>
                    <a:lnTo>
                      <a:pt x="713" y="253"/>
                    </a:lnTo>
                    <a:lnTo>
                      <a:pt x="713" y="253"/>
                    </a:lnTo>
                    <a:lnTo>
                      <a:pt x="709" y="258"/>
                    </a:lnTo>
                    <a:lnTo>
                      <a:pt x="709" y="258"/>
                    </a:lnTo>
                    <a:lnTo>
                      <a:pt x="709" y="258"/>
                    </a:lnTo>
                    <a:lnTo>
                      <a:pt x="709" y="262"/>
                    </a:lnTo>
                    <a:lnTo>
                      <a:pt x="709" y="262"/>
                    </a:lnTo>
                    <a:lnTo>
                      <a:pt x="709" y="262"/>
                    </a:lnTo>
                    <a:lnTo>
                      <a:pt x="709" y="262"/>
                    </a:lnTo>
                    <a:lnTo>
                      <a:pt x="709" y="262"/>
                    </a:lnTo>
                    <a:lnTo>
                      <a:pt x="713" y="262"/>
                    </a:lnTo>
                    <a:lnTo>
                      <a:pt x="713" y="262"/>
                    </a:lnTo>
                    <a:lnTo>
                      <a:pt x="709" y="262"/>
                    </a:lnTo>
                    <a:lnTo>
                      <a:pt x="709" y="262"/>
                    </a:lnTo>
                    <a:lnTo>
                      <a:pt x="713" y="262"/>
                    </a:lnTo>
                    <a:lnTo>
                      <a:pt x="713" y="262"/>
                    </a:lnTo>
                    <a:lnTo>
                      <a:pt x="713" y="262"/>
                    </a:lnTo>
                    <a:lnTo>
                      <a:pt x="713" y="267"/>
                    </a:lnTo>
                    <a:lnTo>
                      <a:pt x="713" y="267"/>
                    </a:lnTo>
                    <a:lnTo>
                      <a:pt x="713" y="267"/>
                    </a:lnTo>
                    <a:lnTo>
                      <a:pt x="709" y="267"/>
                    </a:lnTo>
                    <a:lnTo>
                      <a:pt x="709" y="267"/>
                    </a:lnTo>
                    <a:lnTo>
                      <a:pt x="709" y="267"/>
                    </a:lnTo>
                    <a:lnTo>
                      <a:pt x="709" y="267"/>
                    </a:lnTo>
                    <a:lnTo>
                      <a:pt x="709" y="267"/>
                    </a:lnTo>
                    <a:lnTo>
                      <a:pt x="704" y="267"/>
                    </a:lnTo>
                    <a:lnTo>
                      <a:pt x="704" y="267"/>
                    </a:lnTo>
                    <a:lnTo>
                      <a:pt x="704" y="267"/>
                    </a:lnTo>
                    <a:lnTo>
                      <a:pt x="704" y="267"/>
                    </a:lnTo>
                    <a:lnTo>
                      <a:pt x="704" y="267"/>
                    </a:lnTo>
                    <a:lnTo>
                      <a:pt x="700" y="267"/>
                    </a:lnTo>
                    <a:lnTo>
                      <a:pt x="700" y="267"/>
                    </a:lnTo>
                    <a:lnTo>
                      <a:pt x="700" y="267"/>
                    </a:lnTo>
                    <a:lnTo>
                      <a:pt x="700" y="267"/>
                    </a:lnTo>
                    <a:lnTo>
                      <a:pt x="700" y="267"/>
                    </a:lnTo>
                    <a:lnTo>
                      <a:pt x="700" y="267"/>
                    </a:lnTo>
                    <a:lnTo>
                      <a:pt x="700" y="271"/>
                    </a:lnTo>
                    <a:lnTo>
                      <a:pt x="700" y="271"/>
                    </a:lnTo>
                    <a:lnTo>
                      <a:pt x="700" y="276"/>
                    </a:lnTo>
                    <a:lnTo>
                      <a:pt x="700" y="276"/>
                    </a:lnTo>
                    <a:lnTo>
                      <a:pt x="700" y="271"/>
                    </a:lnTo>
                    <a:lnTo>
                      <a:pt x="700" y="271"/>
                    </a:lnTo>
                    <a:lnTo>
                      <a:pt x="700" y="271"/>
                    </a:lnTo>
                    <a:lnTo>
                      <a:pt x="700" y="267"/>
                    </a:lnTo>
                    <a:lnTo>
                      <a:pt x="704" y="267"/>
                    </a:lnTo>
                    <a:lnTo>
                      <a:pt x="704" y="267"/>
                    </a:lnTo>
                    <a:lnTo>
                      <a:pt x="704" y="267"/>
                    </a:lnTo>
                    <a:lnTo>
                      <a:pt x="709" y="267"/>
                    </a:lnTo>
                    <a:lnTo>
                      <a:pt x="709" y="267"/>
                    </a:lnTo>
                    <a:lnTo>
                      <a:pt x="709" y="267"/>
                    </a:lnTo>
                    <a:lnTo>
                      <a:pt x="713" y="267"/>
                    </a:lnTo>
                    <a:lnTo>
                      <a:pt x="718" y="262"/>
                    </a:lnTo>
                    <a:lnTo>
                      <a:pt x="718" y="262"/>
                    </a:lnTo>
                    <a:lnTo>
                      <a:pt x="722" y="258"/>
                    </a:lnTo>
                    <a:lnTo>
                      <a:pt x="722" y="258"/>
                    </a:lnTo>
                    <a:lnTo>
                      <a:pt x="722" y="253"/>
                    </a:lnTo>
                    <a:lnTo>
                      <a:pt x="722" y="253"/>
                    </a:lnTo>
                    <a:lnTo>
                      <a:pt x="731" y="249"/>
                    </a:lnTo>
                    <a:lnTo>
                      <a:pt x="731" y="249"/>
                    </a:lnTo>
                    <a:lnTo>
                      <a:pt x="731" y="249"/>
                    </a:lnTo>
                    <a:lnTo>
                      <a:pt x="731" y="249"/>
                    </a:lnTo>
                    <a:lnTo>
                      <a:pt x="736" y="249"/>
                    </a:lnTo>
                    <a:lnTo>
                      <a:pt x="736" y="249"/>
                    </a:lnTo>
                    <a:lnTo>
                      <a:pt x="736" y="249"/>
                    </a:lnTo>
                    <a:lnTo>
                      <a:pt x="736" y="249"/>
                    </a:lnTo>
                    <a:lnTo>
                      <a:pt x="745" y="249"/>
                    </a:lnTo>
                    <a:lnTo>
                      <a:pt x="745" y="249"/>
                    </a:lnTo>
                    <a:lnTo>
                      <a:pt x="749" y="244"/>
                    </a:lnTo>
                    <a:lnTo>
                      <a:pt x="749" y="244"/>
                    </a:lnTo>
                    <a:lnTo>
                      <a:pt x="754" y="244"/>
                    </a:lnTo>
                    <a:lnTo>
                      <a:pt x="759" y="240"/>
                    </a:lnTo>
                    <a:lnTo>
                      <a:pt x="763" y="240"/>
                    </a:lnTo>
                    <a:lnTo>
                      <a:pt x="763" y="240"/>
                    </a:lnTo>
                    <a:lnTo>
                      <a:pt x="759" y="240"/>
                    </a:lnTo>
                    <a:lnTo>
                      <a:pt x="759" y="240"/>
                    </a:lnTo>
                    <a:lnTo>
                      <a:pt x="763" y="240"/>
                    </a:lnTo>
                    <a:lnTo>
                      <a:pt x="763" y="235"/>
                    </a:lnTo>
                    <a:lnTo>
                      <a:pt x="763" y="235"/>
                    </a:lnTo>
                    <a:lnTo>
                      <a:pt x="763" y="235"/>
                    </a:lnTo>
                    <a:lnTo>
                      <a:pt x="768" y="235"/>
                    </a:lnTo>
                    <a:lnTo>
                      <a:pt x="768" y="235"/>
                    </a:lnTo>
                    <a:lnTo>
                      <a:pt x="768" y="235"/>
                    </a:lnTo>
                    <a:lnTo>
                      <a:pt x="768" y="235"/>
                    </a:lnTo>
                    <a:lnTo>
                      <a:pt x="763" y="235"/>
                    </a:lnTo>
                    <a:lnTo>
                      <a:pt x="763" y="235"/>
                    </a:lnTo>
                    <a:lnTo>
                      <a:pt x="763" y="235"/>
                    </a:lnTo>
                    <a:lnTo>
                      <a:pt x="759" y="235"/>
                    </a:lnTo>
                    <a:lnTo>
                      <a:pt x="759" y="235"/>
                    </a:lnTo>
                    <a:lnTo>
                      <a:pt x="759" y="235"/>
                    </a:lnTo>
                    <a:lnTo>
                      <a:pt x="754" y="235"/>
                    </a:lnTo>
                    <a:lnTo>
                      <a:pt x="754" y="235"/>
                    </a:lnTo>
                    <a:lnTo>
                      <a:pt x="754" y="235"/>
                    </a:lnTo>
                    <a:lnTo>
                      <a:pt x="754" y="235"/>
                    </a:lnTo>
                    <a:lnTo>
                      <a:pt x="759" y="235"/>
                    </a:lnTo>
                    <a:lnTo>
                      <a:pt x="763" y="231"/>
                    </a:lnTo>
                    <a:lnTo>
                      <a:pt x="763" y="231"/>
                    </a:lnTo>
                    <a:lnTo>
                      <a:pt x="768" y="231"/>
                    </a:lnTo>
                    <a:lnTo>
                      <a:pt x="763" y="231"/>
                    </a:lnTo>
                    <a:lnTo>
                      <a:pt x="763" y="231"/>
                    </a:lnTo>
                    <a:lnTo>
                      <a:pt x="768" y="231"/>
                    </a:lnTo>
                    <a:lnTo>
                      <a:pt x="768" y="226"/>
                    </a:lnTo>
                    <a:lnTo>
                      <a:pt x="768" y="226"/>
                    </a:lnTo>
                    <a:lnTo>
                      <a:pt x="768" y="226"/>
                    </a:lnTo>
                    <a:lnTo>
                      <a:pt x="772" y="226"/>
                    </a:lnTo>
                    <a:lnTo>
                      <a:pt x="777" y="226"/>
                    </a:lnTo>
                    <a:lnTo>
                      <a:pt x="777" y="226"/>
                    </a:lnTo>
                    <a:lnTo>
                      <a:pt x="772" y="231"/>
                    </a:lnTo>
                    <a:lnTo>
                      <a:pt x="772" y="231"/>
                    </a:lnTo>
                    <a:lnTo>
                      <a:pt x="772" y="231"/>
                    </a:lnTo>
                    <a:lnTo>
                      <a:pt x="772" y="231"/>
                    </a:lnTo>
                    <a:lnTo>
                      <a:pt x="777" y="226"/>
                    </a:lnTo>
                    <a:lnTo>
                      <a:pt x="777" y="226"/>
                    </a:lnTo>
                    <a:lnTo>
                      <a:pt x="777" y="226"/>
                    </a:lnTo>
                    <a:lnTo>
                      <a:pt x="777" y="226"/>
                    </a:lnTo>
                    <a:lnTo>
                      <a:pt x="777" y="226"/>
                    </a:lnTo>
                    <a:lnTo>
                      <a:pt x="777" y="226"/>
                    </a:lnTo>
                    <a:lnTo>
                      <a:pt x="777" y="226"/>
                    </a:lnTo>
                    <a:lnTo>
                      <a:pt x="777" y="226"/>
                    </a:lnTo>
                    <a:lnTo>
                      <a:pt x="772" y="226"/>
                    </a:lnTo>
                    <a:lnTo>
                      <a:pt x="772" y="226"/>
                    </a:lnTo>
                    <a:lnTo>
                      <a:pt x="772" y="226"/>
                    </a:lnTo>
                    <a:lnTo>
                      <a:pt x="768" y="226"/>
                    </a:lnTo>
                    <a:lnTo>
                      <a:pt x="768" y="226"/>
                    </a:lnTo>
                    <a:lnTo>
                      <a:pt x="768" y="222"/>
                    </a:lnTo>
                    <a:lnTo>
                      <a:pt x="768" y="222"/>
                    </a:lnTo>
                    <a:lnTo>
                      <a:pt x="768" y="222"/>
                    </a:lnTo>
                    <a:lnTo>
                      <a:pt x="768" y="222"/>
                    </a:lnTo>
                    <a:lnTo>
                      <a:pt x="768" y="222"/>
                    </a:lnTo>
                    <a:lnTo>
                      <a:pt x="768" y="222"/>
                    </a:lnTo>
                    <a:lnTo>
                      <a:pt x="768" y="222"/>
                    </a:lnTo>
                    <a:lnTo>
                      <a:pt x="763" y="222"/>
                    </a:lnTo>
                    <a:lnTo>
                      <a:pt x="763" y="217"/>
                    </a:lnTo>
                    <a:lnTo>
                      <a:pt x="763" y="217"/>
                    </a:lnTo>
                    <a:lnTo>
                      <a:pt x="763" y="217"/>
                    </a:lnTo>
                    <a:lnTo>
                      <a:pt x="759" y="217"/>
                    </a:lnTo>
                    <a:lnTo>
                      <a:pt x="759" y="217"/>
                    </a:lnTo>
                    <a:lnTo>
                      <a:pt x="759" y="217"/>
                    </a:lnTo>
                    <a:lnTo>
                      <a:pt x="759" y="217"/>
                    </a:lnTo>
                    <a:lnTo>
                      <a:pt x="759" y="217"/>
                    </a:lnTo>
                    <a:lnTo>
                      <a:pt x="759" y="213"/>
                    </a:lnTo>
                    <a:lnTo>
                      <a:pt x="759" y="213"/>
                    </a:lnTo>
                    <a:lnTo>
                      <a:pt x="759" y="208"/>
                    </a:lnTo>
                    <a:lnTo>
                      <a:pt x="763" y="208"/>
                    </a:lnTo>
                    <a:lnTo>
                      <a:pt x="763" y="208"/>
                    </a:lnTo>
                    <a:lnTo>
                      <a:pt x="768" y="204"/>
                    </a:lnTo>
                    <a:lnTo>
                      <a:pt x="768" y="204"/>
                    </a:lnTo>
                    <a:lnTo>
                      <a:pt x="772" y="204"/>
                    </a:lnTo>
                    <a:lnTo>
                      <a:pt x="772" y="204"/>
                    </a:lnTo>
                    <a:lnTo>
                      <a:pt x="772" y="204"/>
                    </a:lnTo>
                    <a:lnTo>
                      <a:pt x="777" y="204"/>
                    </a:lnTo>
                    <a:lnTo>
                      <a:pt x="772" y="204"/>
                    </a:lnTo>
                    <a:lnTo>
                      <a:pt x="777" y="204"/>
                    </a:lnTo>
                    <a:lnTo>
                      <a:pt x="777" y="204"/>
                    </a:lnTo>
                    <a:lnTo>
                      <a:pt x="777" y="204"/>
                    </a:lnTo>
                    <a:lnTo>
                      <a:pt x="772" y="204"/>
                    </a:lnTo>
                    <a:lnTo>
                      <a:pt x="772" y="204"/>
                    </a:lnTo>
                    <a:lnTo>
                      <a:pt x="772" y="204"/>
                    </a:lnTo>
                    <a:lnTo>
                      <a:pt x="772" y="199"/>
                    </a:lnTo>
                    <a:lnTo>
                      <a:pt x="772" y="199"/>
                    </a:lnTo>
                    <a:lnTo>
                      <a:pt x="777" y="194"/>
                    </a:lnTo>
                    <a:lnTo>
                      <a:pt x="777" y="194"/>
                    </a:lnTo>
                    <a:lnTo>
                      <a:pt x="781" y="194"/>
                    </a:lnTo>
                    <a:lnTo>
                      <a:pt x="781" y="194"/>
                    </a:lnTo>
                    <a:lnTo>
                      <a:pt x="781" y="194"/>
                    </a:lnTo>
                    <a:lnTo>
                      <a:pt x="781" y="194"/>
                    </a:lnTo>
                    <a:lnTo>
                      <a:pt x="781" y="190"/>
                    </a:lnTo>
                    <a:lnTo>
                      <a:pt x="786" y="190"/>
                    </a:lnTo>
                    <a:lnTo>
                      <a:pt x="786" y="190"/>
                    </a:lnTo>
                    <a:lnTo>
                      <a:pt x="790" y="190"/>
                    </a:lnTo>
                    <a:lnTo>
                      <a:pt x="790" y="190"/>
                    </a:lnTo>
                    <a:lnTo>
                      <a:pt x="790" y="190"/>
                    </a:lnTo>
                    <a:lnTo>
                      <a:pt x="790" y="190"/>
                    </a:lnTo>
                    <a:lnTo>
                      <a:pt x="790" y="190"/>
                    </a:lnTo>
                    <a:lnTo>
                      <a:pt x="790" y="190"/>
                    </a:lnTo>
                    <a:lnTo>
                      <a:pt x="790" y="190"/>
                    </a:lnTo>
                    <a:lnTo>
                      <a:pt x="795" y="190"/>
                    </a:lnTo>
                    <a:lnTo>
                      <a:pt x="799" y="190"/>
                    </a:lnTo>
                    <a:lnTo>
                      <a:pt x="799" y="190"/>
                    </a:lnTo>
                    <a:lnTo>
                      <a:pt x="799" y="190"/>
                    </a:lnTo>
                    <a:lnTo>
                      <a:pt x="795" y="190"/>
                    </a:lnTo>
                    <a:lnTo>
                      <a:pt x="795" y="185"/>
                    </a:lnTo>
                    <a:lnTo>
                      <a:pt x="795" y="185"/>
                    </a:lnTo>
                    <a:lnTo>
                      <a:pt x="795" y="185"/>
                    </a:lnTo>
                    <a:lnTo>
                      <a:pt x="795" y="185"/>
                    </a:lnTo>
                    <a:lnTo>
                      <a:pt x="799" y="185"/>
                    </a:lnTo>
                    <a:lnTo>
                      <a:pt x="804" y="181"/>
                    </a:lnTo>
                    <a:lnTo>
                      <a:pt x="808" y="181"/>
                    </a:lnTo>
                    <a:lnTo>
                      <a:pt x="813" y="181"/>
                    </a:lnTo>
                    <a:lnTo>
                      <a:pt x="817" y="181"/>
                    </a:lnTo>
                    <a:lnTo>
                      <a:pt x="817" y="181"/>
                    </a:lnTo>
                    <a:lnTo>
                      <a:pt x="817" y="181"/>
                    </a:lnTo>
                    <a:lnTo>
                      <a:pt x="817" y="181"/>
                    </a:lnTo>
                    <a:lnTo>
                      <a:pt x="813" y="181"/>
                    </a:lnTo>
                    <a:lnTo>
                      <a:pt x="813" y="185"/>
                    </a:lnTo>
                    <a:lnTo>
                      <a:pt x="817" y="185"/>
                    </a:lnTo>
                    <a:lnTo>
                      <a:pt x="817" y="185"/>
                    </a:lnTo>
                    <a:lnTo>
                      <a:pt x="822" y="185"/>
                    </a:lnTo>
                    <a:lnTo>
                      <a:pt x="822" y="185"/>
                    </a:lnTo>
                    <a:lnTo>
                      <a:pt x="822" y="185"/>
                    </a:lnTo>
                    <a:lnTo>
                      <a:pt x="817" y="185"/>
                    </a:lnTo>
                    <a:lnTo>
                      <a:pt x="817" y="185"/>
                    </a:lnTo>
                    <a:lnTo>
                      <a:pt x="817" y="190"/>
                    </a:lnTo>
                    <a:lnTo>
                      <a:pt x="817" y="190"/>
                    </a:lnTo>
                    <a:lnTo>
                      <a:pt x="822" y="190"/>
                    </a:lnTo>
                    <a:lnTo>
                      <a:pt x="817" y="194"/>
                    </a:lnTo>
                    <a:lnTo>
                      <a:pt x="817" y="194"/>
                    </a:lnTo>
                    <a:lnTo>
                      <a:pt x="817" y="194"/>
                    </a:lnTo>
                    <a:lnTo>
                      <a:pt x="817" y="199"/>
                    </a:lnTo>
                    <a:lnTo>
                      <a:pt x="817" y="199"/>
                    </a:lnTo>
                    <a:lnTo>
                      <a:pt x="813" y="199"/>
                    </a:lnTo>
                    <a:lnTo>
                      <a:pt x="813" y="199"/>
                    </a:lnTo>
                    <a:lnTo>
                      <a:pt x="808" y="204"/>
                    </a:lnTo>
                    <a:lnTo>
                      <a:pt x="808" y="204"/>
                    </a:lnTo>
                    <a:lnTo>
                      <a:pt x="813" y="204"/>
                    </a:lnTo>
                    <a:lnTo>
                      <a:pt x="813" y="204"/>
                    </a:lnTo>
                    <a:lnTo>
                      <a:pt x="813" y="204"/>
                    </a:lnTo>
                    <a:lnTo>
                      <a:pt x="813" y="204"/>
                    </a:lnTo>
                    <a:lnTo>
                      <a:pt x="813" y="208"/>
                    </a:lnTo>
                    <a:lnTo>
                      <a:pt x="813" y="208"/>
                    </a:lnTo>
                    <a:lnTo>
                      <a:pt x="813" y="208"/>
                    </a:lnTo>
                    <a:lnTo>
                      <a:pt x="813" y="213"/>
                    </a:lnTo>
                    <a:lnTo>
                      <a:pt x="813" y="213"/>
                    </a:lnTo>
                    <a:lnTo>
                      <a:pt x="808" y="213"/>
                    </a:lnTo>
                    <a:lnTo>
                      <a:pt x="808" y="213"/>
                    </a:lnTo>
                    <a:lnTo>
                      <a:pt x="808" y="213"/>
                    </a:lnTo>
                    <a:lnTo>
                      <a:pt x="813" y="213"/>
                    </a:lnTo>
                    <a:lnTo>
                      <a:pt x="813" y="213"/>
                    </a:lnTo>
                    <a:lnTo>
                      <a:pt x="813" y="213"/>
                    </a:lnTo>
                    <a:lnTo>
                      <a:pt x="813" y="213"/>
                    </a:lnTo>
                    <a:lnTo>
                      <a:pt x="813" y="213"/>
                    </a:lnTo>
                    <a:lnTo>
                      <a:pt x="813" y="213"/>
                    </a:lnTo>
                    <a:lnTo>
                      <a:pt x="813" y="213"/>
                    </a:lnTo>
                    <a:lnTo>
                      <a:pt x="813" y="217"/>
                    </a:lnTo>
                    <a:lnTo>
                      <a:pt x="813" y="217"/>
                    </a:lnTo>
                    <a:lnTo>
                      <a:pt x="808" y="217"/>
                    </a:lnTo>
                    <a:lnTo>
                      <a:pt x="808" y="213"/>
                    </a:lnTo>
                    <a:lnTo>
                      <a:pt x="808" y="213"/>
                    </a:lnTo>
                    <a:lnTo>
                      <a:pt x="804" y="213"/>
                    </a:lnTo>
                    <a:lnTo>
                      <a:pt x="804" y="213"/>
                    </a:lnTo>
                    <a:lnTo>
                      <a:pt x="804" y="213"/>
                    </a:lnTo>
                    <a:lnTo>
                      <a:pt x="804" y="213"/>
                    </a:lnTo>
                    <a:lnTo>
                      <a:pt x="804" y="213"/>
                    </a:lnTo>
                    <a:lnTo>
                      <a:pt x="799" y="217"/>
                    </a:lnTo>
                    <a:lnTo>
                      <a:pt x="799" y="217"/>
                    </a:lnTo>
                    <a:lnTo>
                      <a:pt x="804" y="217"/>
                    </a:lnTo>
                    <a:lnTo>
                      <a:pt x="804" y="217"/>
                    </a:lnTo>
                    <a:lnTo>
                      <a:pt x="804" y="217"/>
                    </a:lnTo>
                    <a:lnTo>
                      <a:pt x="804" y="217"/>
                    </a:lnTo>
                    <a:lnTo>
                      <a:pt x="799" y="217"/>
                    </a:lnTo>
                    <a:lnTo>
                      <a:pt x="790" y="222"/>
                    </a:lnTo>
                    <a:lnTo>
                      <a:pt x="790" y="222"/>
                    </a:lnTo>
                    <a:lnTo>
                      <a:pt x="790" y="222"/>
                    </a:lnTo>
                    <a:lnTo>
                      <a:pt x="790" y="222"/>
                    </a:lnTo>
                    <a:lnTo>
                      <a:pt x="790" y="222"/>
                    </a:lnTo>
                    <a:lnTo>
                      <a:pt x="795" y="222"/>
                    </a:lnTo>
                    <a:lnTo>
                      <a:pt x="795" y="222"/>
                    </a:lnTo>
                    <a:lnTo>
                      <a:pt x="795" y="222"/>
                    </a:lnTo>
                    <a:lnTo>
                      <a:pt x="795" y="222"/>
                    </a:lnTo>
                    <a:lnTo>
                      <a:pt x="795" y="226"/>
                    </a:lnTo>
                    <a:lnTo>
                      <a:pt x="795" y="226"/>
                    </a:lnTo>
                    <a:lnTo>
                      <a:pt x="799" y="226"/>
                    </a:lnTo>
                    <a:lnTo>
                      <a:pt x="804" y="226"/>
                    </a:lnTo>
                    <a:lnTo>
                      <a:pt x="804" y="226"/>
                    </a:lnTo>
                    <a:lnTo>
                      <a:pt x="804" y="226"/>
                    </a:lnTo>
                    <a:lnTo>
                      <a:pt x="808" y="226"/>
                    </a:lnTo>
                    <a:lnTo>
                      <a:pt x="804" y="226"/>
                    </a:lnTo>
                    <a:lnTo>
                      <a:pt x="804" y="226"/>
                    </a:lnTo>
                    <a:lnTo>
                      <a:pt x="799" y="226"/>
                    </a:lnTo>
                    <a:lnTo>
                      <a:pt x="799" y="226"/>
                    </a:lnTo>
                    <a:lnTo>
                      <a:pt x="804" y="226"/>
                    </a:lnTo>
                    <a:lnTo>
                      <a:pt x="808" y="226"/>
                    </a:lnTo>
                    <a:lnTo>
                      <a:pt x="808" y="226"/>
                    </a:lnTo>
                    <a:lnTo>
                      <a:pt x="808" y="226"/>
                    </a:lnTo>
                    <a:lnTo>
                      <a:pt x="808" y="226"/>
                    </a:lnTo>
                    <a:lnTo>
                      <a:pt x="813" y="226"/>
                    </a:lnTo>
                    <a:lnTo>
                      <a:pt x="813" y="226"/>
                    </a:lnTo>
                    <a:lnTo>
                      <a:pt x="808" y="231"/>
                    </a:lnTo>
                    <a:lnTo>
                      <a:pt x="808" y="226"/>
                    </a:lnTo>
                    <a:lnTo>
                      <a:pt x="808" y="231"/>
                    </a:lnTo>
                    <a:lnTo>
                      <a:pt x="804" y="231"/>
                    </a:lnTo>
                    <a:lnTo>
                      <a:pt x="804" y="231"/>
                    </a:lnTo>
                    <a:lnTo>
                      <a:pt x="804" y="231"/>
                    </a:lnTo>
                    <a:lnTo>
                      <a:pt x="804" y="231"/>
                    </a:lnTo>
                    <a:lnTo>
                      <a:pt x="799" y="231"/>
                    </a:lnTo>
                    <a:lnTo>
                      <a:pt x="799" y="231"/>
                    </a:lnTo>
                    <a:lnTo>
                      <a:pt x="804" y="231"/>
                    </a:lnTo>
                    <a:lnTo>
                      <a:pt x="799" y="231"/>
                    </a:lnTo>
                    <a:lnTo>
                      <a:pt x="799" y="231"/>
                    </a:lnTo>
                    <a:lnTo>
                      <a:pt x="799" y="231"/>
                    </a:lnTo>
                    <a:lnTo>
                      <a:pt x="799" y="231"/>
                    </a:lnTo>
                    <a:lnTo>
                      <a:pt x="799" y="235"/>
                    </a:lnTo>
                    <a:lnTo>
                      <a:pt x="799" y="235"/>
                    </a:lnTo>
                    <a:lnTo>
                      <a:pt x="799" y="240"/>
                    </a:lnTo>
                    <a:lnTo>
                      <a:pt x="799" y="240"/>
                    </a:lnTo>
                    <a:lnTo>
                      <a:pt x="799" y="240"/>
                    </a:lnTo>
                    <a:lnTo>
                      <a:pt x="795" y="240"/>
                    </a:lnTo>
                    <a:lnTo>
                      <a:pt x="795" y="240"/>
                    </a:lnTo>
                    <a:lnTo>
                      <a:pt x="795" y="244"/>
                    </a:lnTo>
                    <a:lnTo>
                      <a:pt x="790" y="244"/>
                    </a:lnTo>
                    <a:lnTo>
                      <a:pt x="790" y="249"/>
                    </a:lnTo>
                    <a:lnTo>
                      <a:pt x="790" y="249"/>
                    </a:lnTo>
                    <a:lnTo>
                      <a:pt x="790" y="249"/>
                    </a:lnTo>
                    <a:lnTo>
                      <a:pt x="790" y="249"/>
                    </a:lnTo>
                    <a:lnTo>
                      <a:pt x="790" y="249"/>
                    </a:lnTo>
                    <a:lnTo>
                      <a:pt x="790" y="249"/>
                    </a:lnTo>
                    <a:lnTo>
                      <a:pt x="790" y="249"/>
                    </a:lnTo>
                    <a:lnTo>
                      <a:pt x="790" y="249"/>
                    </a:lnTo>
                    <a:lnTo>
                      <a:pt x="790" y="249"/>
                    </a:lnTo>
                    <a:lnTo>
                      <a:pt x="795" y="249"/>
                    </a:lnTo>
                    <a:lnTo>
                      <a:pt x="795" y="249"/>
                    </a:lnTo>
                    <a:lnTo>
                      <a:pt x="799" y="244"/>
                    </a:lnTo>
                    <a:lnTo>
                      <a:pt x="799" y="244"/>
                    </a:lnTo>
                    <a:lnTo>
                      <a:pt x="799" y="244"/>
                    </a:lnTo>
                    <a:lnTo>
                      <a:pt x="799" y="244"/>
                    </a:lnTo>
                    <a:lnTo>
                      <a:pt x="804" y="240"/>
                    </a:lnTo>
                    <a:lnTo>
                      <a:pt x="804" y="240"/>
                    </a:lnTo>
                    <a:lnTo>
                      <a:pt x="808" y="240"/>
                    </a:lnTo>
                    <a:lnTo>
                      <a:pt x="813" y="235"/>
                    </a:lnTo>
                    <a:lnTo>
                      <a:pt x="813" y="235"/>
                    </a:lnTo>
                    <a:lnTo>
                      <a:pt x="817" y="235"/>
                    </a:lnTo>
                    <a:lnTo>
                      <a:pt x="817" y="231"/>
                    </a:lnTo>
                    <a:lnTo>
                      <a:pt x="822" y="231"/>
                    </a:lnTo>
                    <a:lnTo>
                      <a:pt x="822" y="231"/>
                    </a:lnTo>
                    <a:lnTo>
                      <a:pt x="822" y="235"/>
                    </a:lnTo>
                    <a:lnTo>
                      <a:pt x="822" y="235"/>
                    </a:lnTo>
                    <a:lnTo>
                      <a:pt x="822" y="235"/>
                    </a:lnTo>
                    <a:lnTo>
                      <a:pt x="822" y="240"/>
                    </a:lnTo>
                    <a:lnTo>
                      <a:pt x="826" y="240"/>
                    </a:lnTo>
                    <a:lnTo>
                      <a:pt x="826" y="240"/>
                    </a:lnTo>
                    <a:lnTo>
                      <a:pt x="822" y="244"/>
                    </a:lnTo>
                    <a:lnTo>
                      <a:pt x="822" y="244"/>
                    </a:lnTo>
                    <a:lnTo>
                      <a:pt x="822" y="249"/>
                    </a:lnTo>
                    <a:lnTo>
                      <a:pt x="822" y="249"/>
                    </a:lnTo>
                    <a:lnTo>
                      <a:pt x="822" y="249"/>
                    </a:lnTo>
                    <a:lnTo>
                      <a:pt x="817" y="249"/>
                    </a:lnTo>
                    <a:lnTo>
                      <a:pt x="817" y="253"/>
                    </a:lnTo>
                    <a:lnTo>
                      <a:pt x="817" y="253"/>
                    </a:lnTo>
                    <a:lnTo>
                      <a:pt x="817" y="253"/>
                    </a:lnTo>
                    <a:lnTo>
                      <a:pt x="813" y="253"/>
                    </a:lnTo>
                    <a:lnTo>
                      <a:pt x="813" y="253"/>
                    </a:lnTo>
                    <a:lnTo>
                      <a:pt x="813" y="253"/>
                    </a:lnTo>
                    <a:lnTo>
                      <a:pt x="813" y="249"/>
                    </a:lnTo>
                    <a:lnTo>
                      <a:pt x="813" y="249"/>
                    </a:lnTo>
                    <a:lnTo>
                      <a:pt x="813" y="249"/>
                    </a:lnTo>
                    <a:lnTo>
                      <a:pt x="813" y="253"/>
                    </a:lnTo>
                    <a:lnTo>
                      <a:pt x="808" y="253"/>
                    </a:lnTo>
                    <a:lnTo>
                      <a:pt x="808" y="258"/>
                    </a:lnTo>
                    <a:lnTo>
                      <a:pt x="804" y="258"/>
                    </a:lnTo>
                    <a:lnTo>
                      <a:pt x="804" y="262"/>
                    </a:lnTo>
                    <a:lnTo>
                      <a:pt x="804" y="262"/>
                    </a:lnTo>
                    <a:lnTo>
                      <a:pt x="804" y="267"/>
                    </a:lnTo>
                    <a:lnTo>
                      <a:pt x="804" y="267"/>
                    </a:lnTo>
                    <a:lnTo>
                      <a:pt x="804" y="271"/>
                    </a:lnTo>
                    <a:lnTo>
                      <a:pt x="804" y="271"/>
                    </a:lnTo>
                    <a:lnTo>
                      <a:pt x="804" y="271"/>
                    </a:lnTo>
                    <a:lnTo>
                      <a:pt x="804" y="271"/>
                    </a:lnTo>
                    <a:lnTo>
                      <a:pt x="804" y="271"/>
                    </a:lnTo>
                    <a:lnTo>
                      <a:pt x="808" y="271"/>
                    </a:lnTo>
                    <a:lnTo>
                      <a:pt x="813" y="267"/>
                    </a:lnTo>
                    <a:lnTo>
                      <a:pt x="813" y="267"/>
                    </a:lnTo>
                    <a:lnTo>
                      <a:pt x="813" y="267"/>
                    </a:lnTo>
                    <a:lnTo>
                      <a:pt x="813" y="267"/>
                    </a:lnTo>
                    <a:lnTo>
                      <a:pt x="817" y="267"/>
                    </a:lnTo>
                    <a:lnTo>
                      <a:pt x="817" y="267"/>
                    </a:lnTo>
                    <a:lnTo>
                      <a:pt x="817" y="267"/>
                    </a:lnTo>
                    <a:lnTo>
                      <a:pt x="822" y="262"/>
                    </a:lnTo>
                    <a:lnTo>
                      <a:pt x="822" y="262"/>
                    </a:lnTo>
                    <a:lnTo>
                      <a:pt x="826" y="262"/>
                    </a:lnTo>
                    <a:lnTo>
                      <a:pt x="826" y="262"/>
                    </a:lnTo>
                    <a:lnTo>
                      <a:pt x="835" y="258"/>
                    </a:lnTo>
                    <a:lnTo>
                      <a:pt x="835" y="258"/>
                    </a:lnTo>
                    <a:lnTo>
                      <a:pt x="840" y="253"/>
                    </a:lnTo>
                    <a:lnTo>
                      <a:pt x="844" y="249"/>
                    </a:lnTo>
                    <a:lnTo>
                      <a:pt x="844" y="249"/>
                    </a:lnTo>
                    <a:lnTo>
                      <a:pt x="844" y="249"/>
                    </a:lnTo>
                    <a:lnTo>
                      <a:pt x="844" y="249"/>
                    </a:lnTo>
                    <a:lnTo>
                      <a:pt x="849" y="244"/>
                    </a:lnTo>
                    <a:lnTo>
                      <a:pt x="849" y="244"/>
                    </a:lnTo>
                    <a:lnTo>
                      <a:pt x="849" y="244"/>
                    </a:lnTo>
                    <a:lnTo>
                      <a:pt x="849" y="244"/>
                    </a:lnTo>
                    <a:lnTo>
                      <a:pt x="853" y="244"/>
                    </a:lnTo>
                    <a:lnTo>
                      <a:pt x="853" y="244"/>
                    </a:lnTo>
                    <a:lnTo>
                      <a:pt x="853" y="244"/>
                    </a:lnTo>
                    <a:lnTo>
                      <a:pt x="853" y="244"/>
                    </a:lnTo>
                    <a:lnTo>
                      <a:pt x="858" y="244"/>
                    </a:lnTo>
                    <a:lnTo>
                      <a:pt x="858" y="244"/>
                    </a:lnTo>
                    <a:lnTo>
                      <a:pt x="858" y="244"/>
                    </a:lnTo>
                    <a:lnTo>
                      <a:pt x="858" y="244"/>
                    </a:lnTo>
                    <a:lnTo>
                      <a:pt x="858" y="244"/>
                    </a:lnTo>
                    <a:lnTo>
                      <a:pt x="858" y="244"/>
                    </a:lnTo>
                    <a:lnTo>
                      <a:pt x="862" y="240"/>
                    </a:lnTo>
                    <a:lnTo>
                      <a:pt x="862" y="240"/>
                    </a:lnTo>
                    <a:lnTo>
                      <a:pt x="862" y="240"/>
                    </a:lnTo>
                    <a:lnTo>
                      <a:pt x="862" y="240"/>
                    </a:lnTo>
                    <a:lnTo>
                      <a:pt x="862" y="240"/>
                    </a:lnTo>
                    <a:lnTo>
                      <a:pt x="862" y="240"/>
                    </a:lnTo>
                    <a:lnTo>
                      <a:pt x="862" y="240"/>
                    </a:lnTo>
                    <a:lnTo>
                      <a:pt x="862" y="240"/>
                    </a:lnTo>
                    <a:lnTo>
                      <a:pt x="862" y="235"/>
                    </a:lnTo>
                    <a:lnTo>
                      <a:pt x="862" y="235"/>
                    </a:lnTo>
                    <a:lnTo>
                      <a:pt x="862" y="235"/>
                    </a:lnTo>
                    <a:lnTo>
                      <a:pt x="862" y="235"/>
                    </a:lnTo>
                    <a:lnTo>
                      <a:pt x="862" y="235"/>
                    </a:lnTo>
                    <a:lnTo>
                      <a:pt x="862" y="231"/>
                    </a:lnTo>
                    <a:lnTo>
                      <a:pt x="862" y="231"/>
                    </a:lnTo>
                    <a:lnTo>
                      <a:pt x="867" y="231"/>
                    </a:lnTo>
                    <a:lnTo>
                      <a:pt x="867" y="231"/>
                    </a:lnTo>
                    <a:lnTo>
                      <a:pt x="867" y="231"/>
                    </a:lnTo>
                    <a:lnTo>
                      <a:pt x="867" y="231"/>
                    </a:lnTo>
                    <a:lnTo>
                      <a:pt x="867" y="231"/>
                    </a:lnTo>
                    <a:lnTo>
                      <a:pt x="867" y="226"/>
                    </a:lnTo>
                    <a:lnTo>
                      <a:pt x="871" y="226"/>
                    </a:lnTo>
                    <a:lnTo>
                      <a:pt x="871" y="226"/>
                    </a:lnTo>
                    <a:lnTo>
                      <a:pt x="871" y="226"/>
                    </a:lnTo>
                    <a:lnTo>
                      <a:pt x="871" y="226"/>
                    </a:lnTo>
                    <a:lnTo>
                      <a:pt x="871" y="226"/>
                    </a:lnTo>
                    <a:lnTo>
                      <a:pt x="871" y="226"/>
                    </a:lnTo>
                    <a:lnTo>
                      <a:pt x="871" y="226"/>
                    </a:lnTo>
                    <a:lnTo>
                      <a:pt x="876" y="226"/>
                    </a:lnTo>
                    <a:lnTo>
                      <a:pt x="876" y="226"/>
                    </a:lnTo>
                    <a:lnTo>
                      <a:pt x="880" y="226"/>
                    </a:lnTo>
                    <a:lnTo>
                      <a:pt x="885" y="226"/>
                    </a:lnTo>
                    <a:lnTo>
                      <a:pt x="885" y="226"/>
                    </a:lnTo>
                    <a:lnTo>
                      <a:pt x="885" y="231"/>
                    </a:lnTo>
                    <a:lnTo>
                      <a:pt x="890" y="231"/>
                    </a:lnTo>
                    <a:lnTo>
                      <a:pt x="890" y="231"/>
                    </a:lnTo>
                    <a:lnTo>
                      <a:pt x="894" y="231"/>
                    </a:lnTo>
                    <a:lnTo>
                      <a:pt x="899" y="231"/>
                    </a:lnTo>
                    <a:lnTo>
                      <a:pt x="899" y="231"/>
                    </a:lnTo>
                    <a:lnTo>
                      <a:pt x="899" y="231"/>
                    </a:lnTo>
                    <a:lnTo>
                      <a:pt x="899" y="231"/>
                    </a:lnTo>
                    <a:lnTo>
                      <a:pt x="899" y="235"/>
                    </a:lnTo>
                    <a:lnTo>
                      <a:pt x="894" y="235"/>
                    </a:lnTo>
                    <a:lnTo>
                      <a:pt x="894" y="235"/>
                    </a:lnTo>
                    <a:lnTo>
                      <a:pt x="894" y="235"/>
                    </a:lnTo>
                    <a:lnTo>
                      <a:pt x="899" y="235"/>
                    </a:lnTo>
                    <a:lnTo>
                      <a:pt x="899" y="235"/>
                    </a:lnTo>
                    <a:lnTo>
                      <a:pt x="894" y="240"/>
                    </a:lnTo>
                    <a:lnTo>
                      <a:pt x="894" y="240"/>
                    </a:lnTo>
                    <a:lnTo>
                      <a:pt x="894" y="240"/>
                    </a:lnTo>
                    <a:lnTo>
                      <a:pt x="894" y="240"/>
                    </a:lnTo>
                    <a:lnTo>
                      <a:pt x="899" y="240"/>
                    </a:lnTo>
                    <a:lnTo>
                      <a:pt x="899" y="240"/>
                    </a:lnTo>
                    <a:lnTo>
                      <a:pt x="903" y="240"/>
                    </a:lnTo>
                    <a:lnTo>
                      <a:pt x="903" y="240"/>
                    </a:lnTo>
                    <a:lnTo>
                      <a:pt x="903" y="240"/>
                    </a:lnTo>
                    <a:lnTo>
                      <a:pt x="903" y="240"/>
                    </a:lnTo>
                    <a:lnTo>
                      <a:pt x="899" y="244"/>
                    </a:lnTo>
                    <a:lnTo>
                      <a:pt x="894" y="244"/>
                    </a:lnTo>
                    <a:lnTo>
                      <a:pt x="894" y="244"/>
                    </a:lnTo>
                    <a:lnTo>
                      <a:pt x="894" y="244"/>
                    </a:lnTo>
                    <a:lnTo>
                      <a:pt x="894" y="244"/>
                    </a:lnTo>
                    <a:lnTo>
                      <a:pt x="899" y="244"/>
                    </a:lnTo>
                    <a:lnTo>
                      <a:pt x="899" y="249"/>
                    </a:lnTo>
                    <a:lnTo>
                      <a:pt x="899" y="249"/>
                    </a:lnTo>
                    <a:lnTo>
                      <a:pt x="899" y="249"/>
                    </a:lnTo>
                    <a:lnTo>
                      <a:pt x="899" y="249"/>
                    </a:lnTo>
                    <a:lnTo>
                      <a:pt x="894" y="249"/>
                    </a:lnTo>
                    <a:lnTo>
                      <a:pt x="894" y="249"/>
                    </a:lnTo>
                    <a:lnTo>
                      <a:pt x="890" y="253"/>
                    </a:lnTo>
                    <a:lnTo>
                      <a:pt x="890" y="253"/>
                    </a:lnTo>
                    <a:lnTo>
                      <a:pt x="885" y="253"/>
                    </a:lnTo>
                    <a:lnTo>
                      <a:pt x="885" y="253"/>
                    </a:lnTo>
                    <a:lnTo>
                      <a:pt x="885" y="253"/>
                    </a:lnTo>
                    <a:lnTo>
                      <a:pt x="885" y="253"/>
                    </a:lnTo>
                    <a:lnTo>
                      <a:pt x="880" y="253"/>
                    </a:lnTo>
                    <a:lnTo>
                      <a:pt x="880" y="253"/>
                    </a:lnTo>
                    <a:lnTo>
                      <a:pt x="880" y="253"/>
                    </a:lnTo>
                    <a:lnTo>
                      <a:pt x="880" y="253"/>
                    </a:lnTo>
                    <a:lnTo>
                      <a:pt x="876" y="253"/>
                    </a:lnTo>
                    <a:lnTo>
                      <a:pt x="876" y="253"/>
                    </a:lnTo>
                    <a:lnTo>
                      <a:pt x="876" y="253"/>
                    </a:lnTo>
                    <a:lnTo>
                      <a:pt x="876" y="253"/>
                    </a:lnTo>
                    <a:lnTo>
                      <a:pt x="876" y="258"/>
                    </a:lnTo>
                    <a:lnTo>
                      <a:pt x="876" y="258"/>
                    </a:lnTo>
                    <a:lnTo>
                      <a:pt x="876" y="258"/>
                    </a:lnTo>
                    <a:lnTo>
                      <a:pt x="876" y="258"/>
                    </a:lnTo>
                    <a:lnTo>
                      <a:pt x="876" y="258"/>
                    </a:lnTo>
                    <a:lnTo>
                      <a:pt x="876" y="258"/>
                    </a:lnTo>
                    <a:lnTo>
                      <a:pt x="880" y="258"/>
                    </a:lnTo>
                    <a:lnTo>
                      <a:pt x="880" y="258"/>
                    </a:lnTo>
                    <a:lnTo>
                      <a:pt x="880" y="258"/>
                    </a:lnTo>
                    <a:lnTo>
                      <a:pt x="880" y="258"/>
                    </a:lnTo>
                    <a:lnTo>
                      <a:pt x="876" y="262"/>
                    </a:lnTo>
                    <a:lnTo>
                      <a:pt x="876" y="262"/>
                    </a:lnTo>
                    <a:lnTo>
                      <a:pt x="876" y="262"/>
                    </a:lnTo>
                    <a:lnTo>
                      <a:pt x="876" y="262"/>
                    </a:lnTo>
                    <a:lnTo>
                      <a:pt x="876" y="262"/>
                    </a:lnTo>
                    <a:lnTo>
                      <a:pt x="876" y="267"/>
                    </a:lnTo>
                    <a:lnTo>
                      <a:pt x="876" y="267"/>
                    </a:lnTo>
                    <a:lnTo>
                      <a:pt x="876" y="267"/>
                    </a:lnTo>
                    <a:lnTo>
                      <a:pt x="876" y="271"/>
                    </a:lnTo>
                    <a:lnTo>
                      <a:pt x="876" y="271"/>
                    </a:lnTo>
                    <a:lnTo>
                      <a:pt x="876" y="271"/>
                    </a:lnTo>
                    <a:lnTo>
                      <a:pt x="871" y="276"/>
                    </a:lnTo>
                    <a:lnTo>
                      <a:pt x="871" y="276"/>
                    </a:lnTo>
                    <a:lnTo>
                      <a:pt x="867" y="280"/>
                    </a:lnTo>
                    <a:lnTo>
                      <a:pt x="867" y="280"/>
                    </a:lnTo>
                    <a:lnTo>
                      <a:pt x="862" y="280"/>
                    </a:lnTo>
                    <a:lnTo>
                      <a:pt x="862" y="280"/>
                    </a:lnTo>
                    <a:lnTo>
                      <a:pt x="862" y="280"/>
                    </a:lnTo>
                    <a:lnTo>
                      <a:pt x="862" y="280"/>
                    </a:lnTo>
                    <a:lnTo>
                      <a:pt x="858" y="280"/>
                    </a:lnTo>
                    <a:lnTo>
                      <a:pt x="858" y="285"/>
                    </a:lnTo>
                    <a:lnTo>
                      <a:pt x="853" y="285"/>
                    </a:lnTo>
                    <a:lnTo>
                      <a:pt x="853" y="285"/>
                    </a:lnTo>
                    <a:lnTo>
                      <a:pt x="849" y="285"/>
                    </a:lnTo>
                    <a:lnTo>
                      <a:pt x="849" y="285"/>
                    </a:lnTo>
                    <a:lnTo>
                      <a:pt x="844" y="285"/>
                    </a:lnTo>
                    <a:lnTo>
                      <a:pt x="840" y="285"/>
                    </a:lnTo>
                    <a:lnTo>
                      <a:pt x="835" y="289"/>
                    </a:lnTo>
                    <a:lnTo>
                      <a:pt x="835" y="289"/>
                    </a:lnTo>
                    <a:lnTo>
                      <a:pt x="835" y="289"/>
                    </a:lnTo>
                    <a:lnTo>
                      <a:pt x="831" y="289"/>
                    </a:lnTo>
                    <a:lnTo>
                      <a:pt x="831" y="289"/>
                    </a:lnTo>
                    <a:lnTo>
                      <a:pt x="831" y="289"/>
                    </a:lnTo>
                    <a:lnTo>
                      <a:pt x="831" y="289"/>
                    </a:lnTo>
                    <a:lnTo>
                      <a:pt x="831" y="285"/>
                    </a:lnTo>
                    <a:lnTo>
                      <a:pt x="831" y="285"/>
                    </a:lnTo>
                    <a:lnTo>
                      <a:pt x="831" y="285"/>
                    </a:lnTo>
                    <a:lnTo>
                      <a:pt x="831" y="280"/>
                    </a:lnTo>
                    <a:lnTo>
                      <a:pt x="831" y="280"/>
                    </a:lnTo>
                    <a:lnTo>
                      <a:pt x="831" y="280"/>
                    </a:lnTo>
                    <a:lnTo>
                      <a:pt x="831" y="280"/>
                    </a:lnTo>
                    <a:lnTo>
                      <a:pt x="831" y="280"/>
                    </a:lnTo>
                    <a:lnTo>
                      <a:pt x="831" y="280"/>
                    </a:lnTo>
                    <a:lnTo>
                      <a:pt x="831" y="280"/>
                    </a:lnTo>
                    <a:lnTo>
                      <a:pt x="831" y="280"/>
                    </a:lnTo>
                    <a:lnTo>
                      <a:pt x="831" y="280"/>
                    </a:lnTo>
                    <a:lnTo>
                      <a:pt x="831" y="280"/>
                    </a:lnTo>
                    <a:lnTo>
                      <a:pt x="831" y="276"/>
                    </a:lnTo>
                    <a:lnTo>
                      <a:pt x="831" y="276"/>
                    </a:lnTo>
                    <a:lnTo>
                      <a:pt x="826" y="276"/>
                    </a:lnTo>
                    <a:lnTo>
                      <a:pt x="826" y="276"/>
                    </a:lnTo>
                    <a:lnTo>
                      <a:pt x="822" y="280"/>
                    </a:lnTo>
                    <a:lnTo>
                      <a:pt x="822" y="280"/>
                    </a:lnTo>
                    <a:lnTo>
                      <a:pt x="822" y="280"/>
                    </a:lnTo>
                    <a:lnTo>
                      <a:pt x="826" y="280"/>
                    </a:lnTo>
                    <a:lnTo>
                      <a:pt x="826" y="280"/>
                    </a:lnTo>
                    <a:lnTo>
                      <a:pt x="826" y="280"/>
                    </a:lnTo>
                    <a:lnTo>
                      <a:pt x="826" y="280"/>
                    </a:lnTo>
                    <a:lnTo>
                      <a:pt x="831" y="280"/>
                    </a:lnTo>
                    <a:lnTo>
                      <a:pt x="826" y="280"/>
                    </a:lnTo>
                    <a:lnTo>
                      <a:pt x="826" y="280"/>
                    </a:lnTo>
                    <a:lnTo>
                      <a:pt x="831" y="285"/>
                    </a:lnTo>
                    <a:lnTo>
                      <a:pt x="831" y="285"/>
                    </a:lnTo>
                    <a:lnTo>
                      <a:pt x="831" y="285"/>
                    </a:lnTo>
                    <a:lnTo>
                      <a:pt x="831" y="285"/>
                    </a:lnTo>
                    <a:lnTo>
                      <a:pt x="826" y="285"/>
                    </a:lnTo>
                    <a:lnTo>
                      <a:pt x="826" y="289"/>
                    </a:lnTo>
                    <a:lnTo>
                      <a:pt x="826" y="289"/>
                    </a:lnTo>
                    <a:lnTo>
                      <a:pt x="826" y="294"/>
                    </a:lnTo>
                    <a:lnTo>
                      <a:pt x="826" y="294"/>
                    </a:lnTo>
                    <a:lnTo>
                      <a:pt x="826" y="294"/>
                    </a:lnTo>
                    <a:lnTo>
                      <a:pt x="826" y="294"/>
                    </a:lnTo>
                    <a:lnTo>
                      <a:pt x="822" y="289"/>
                    </a:lnTo>
                    <a:lnTo>
                      <a:pt x="822" y="289"/>
                    </a:lnTo>
                    <a:lnTo>
                      <a:pt x="822" y="289"/>
                    </a:lnTo>
                    <a:lnTo>
                      <a:pt x="817" y="294"/>
                    </a:lnTo>
                    <a:lnTo>
                      <a:pt x="817" y="294"/>
                    </a:lnTo>
                    <a:lnTo>
                      <a:pt x="817" y="294"/>
                    </a:lnTo>
                    <a:lnTo>
                      <a:pt x="813" y="289"/>
                    </a:lnTo>
                    <a:lnTo>
                      <a:pt x="813" y="289"/>
                    </a:lnTo>
                    <a:lnTo>
                      <a:pt x="813" y="289"/>
                    </a:lnTo>
                    <a:lnTo>
                      <a:pt x="813" y="285"/>
                    </a:lnTo>
                    <a:lnTo>
                      <a:pt x="813" y="285"/>
                    </a:lnTo>
                    <a:lnTo>
                      <a:pt x="813" y="285"/>
                    </a:lnTo>
                    <a:lnTo>
                      <a:pt x="808" y="285"/>
                    </a:lnTo>
                    <a:lnTo>
                      <a:pt x="808" y="285"/>
                    </a:lnTo>
                    <a:lnTo>
                      <a:pt x="799" y="285"/>
                    </a:lnTo>
                    <a:lnTo>
                      <a:pt x="799" y="285"/>
                    </a:lnTo>
                    <a:lnTo>
                      <a:pt x="799" y="285"/>
                    </a:lnTo>
                    <a:lnTo>
                      <a:pt x="799" y="285"/>
                    </a:lnTo>
                    <a:lnTo>
                      <a:pt x="799" y="285"/>
                    </a:lnTo>
                    <a:lnTo>
                      <a:pt x="799" y="285"/>
                    </a:lnTo>
                    <a:lnTo>
                      <a:pt x="795" y="285"/>
                    </a:lnTo>
                    <a:lnTo>
                      <a:pt x="795" y="285"/>
                    </a:lnTo>
                    <a:lnTo>
                      <a:pt x="795" y="289"/>
                    </a:lnTo>
                    <a:lnTo>
                      <a:pt x="799" y="289"/>
                    </a:lnTo>
                    <a:lnTo>
                      <a:pt x="799" y="289"/>
                    </a:lnTo>
                    <a:lnTo>
                      <a:pt x="799" y="289"/>
                    </a:lnTo>
                    <a:lnTo>
                      <a:pt x="799" y="289"/>
                    </a:lnTo>
                    <a:lnTo>
                      <a:pt x="799" y="294"/>
                    </a:lnTo>
                    <a:lnTo>
                      <a:pt x="799" y="294"/>
                    </a:lnTo>
                    <a:lnTo>
                      <a:pt x="799" y="294"/>
                    </a:lnTo>
                    <a:lnTo>
                      <a:pt x="786" y="298"/>
                    </a:lnTo>
                    <a:lnTo>
                      <a:pt x="781" y="303"/>
                    </a:lnTo>
                    <a:lnTo>
                      <a:pt x="777" y="303"/>
                    </a:lnTo>
                    <a:lnTo>
                      <a:pt x="772" y="303"/>
                    </a:lnTo>
                    <a:lnTo>
                      <a:pt x="772" y="303"/>
                    </a:lnTo>
                    <a:lnTo>
                      <a:pt x="772" y="303"/>
                    </a:lnTo>
                    <a:lnTo>
                      <a:pt x="768" y="303"/>
                    </a:lnTo>
                    <a:lnTo>
                      <a:pt x="763" y="303"/>
                    </a:lnTo>
                    <a:lnTo>
                      <a:pt x="763" y="303"/>
                    </a:lnTo>
                    <a:lnTo>
                      <a:pt x="763" y="303"/>
                    </a:lnTo>
                    <a:lnTo>
                      <a:pt x="763" y="298"/>
                    </a:lnTo>
                    <a:lnTo>
                      <a:pt x="763" y="298"/>
                    </a:lnTo>
                    <a:lnTo>
                      <a:pt x="763" y="298"/>
                    </a:lnTo>
                    <a:lnTo>
                      <a:pt x="763" y="298"/>
                    </a:lnTo>
                    <a:lnTo>
                      <a:pt x="759" y="298"/>
                    </a:lnTo>
                    <a:lnTo>
                      <a:pt x="759" y="294"/>
                    </a:lnTo>
                    <a:lnTo>
                      <a:pt x="759" y="294"/>
                    </a:lnTo>
                    <a:lnTo>
                      <a:pt x="754" y="294"/>
                    </a:lnTo>
                    <a:lnTo>
                      <a:pt x="754" y="294"/>
                    </a:lnTo>
                    <a:lnTo>
                      <a:pt x="754" y="294"/>
                    </a:lnTo>
                    <a:lnTo>
                      <a:pt x="754" y="294"/>
                    </a:lnTo>
                    <a:lnTo>
                      <a:pt x="754" y="294"/>
                    </a:lnTo>
                    <a:lnTo>
                      <a:pt x="749" y="294"/>
                    </a:lnTo>
                    <a:lnTo>
                      <a:pt x="749" y="294"/>
                    </a:lnTo>
                    <a:lnTo>
                      <a:pt x="749" y="294"/>
                    </a:lnTo>
                    <a:lnTo>
                      <a:pt x="749" y="289"/>
                    </a:lnTo>
                    <a:lnTo>
                      <a:pt x="745" y="289"/>
                    </a:lnTo>
                    <a:lnTo>
                      <a:pt x="745" y="289"/>
                    </a:lnTo>
                    <a:lnTo>
                      <a:pt x="740" y="289"/>
                    </a:lnTo>
                    <a:lnTo>
                      <a:pt x="740" y="289"/>
                    </a:lnTo>
                    <a:lnTo>
                      <a:pt x="736" y="289"/>
                    </a:lnTo>
                    <a:lnTo>
                      <a:pt x="736" y="289"/>
                    </a:lnTo>
                    <a:lnTo>
                      <a:pt x="736" y="289"/>
                    </a:lnTo>
                    <a:lnTo>
                      <a:pt x="736" y="289"/>
                    </a:lnTo>
                    <a:lnTo>
                      <a:pt x="736" y="294"/>
                    </a:lnTo>
                    <a:lnTo>
                      <a:pt x="740" y="294"/>
                    </a:lnTo>
                    <a:lnTo>
                      <a:pt x="740" y="289"/>
                    </a:lnTo>
                    <a:lnTo>
                      <a:pt x="740" y="289"/>
                    </a:lnTo>
                    <a:lnTo>
                      <a:pt x="745" y="294"/>
                    </a:lnTo>
                    <a:lnTo>
                      <a:pt x="749" y="294"/>
                    </a:lnTo>
                    <a:lnTo>
                      <a:pt x="749" y="294"/>
                    </a:lnTo>
                    <a:lnTo>
                      <a:pt x="749" y="294"/>
                    </a:lnTo>
                    <a:lnTo>
                      <a:pt x="749" y="294"/>
                    </a:lnTo>
                    <a:lnTo>
                      <a:pt x="749" y="298"/>
                    </a:lnTo>
                    <a:lnTo>
                      <a:pt x="749" y="303"/>
                    </a:lnTo>
                    <a:lnTo>
                      <a:pt x="754" y="303"/>
                    </a:lnTo>
                    <a:lnTo>
                      <a:pt x="754" y="303"/>
                    </a:lnTo>
                    <a:lnTo>
                      <a:pt x="759" y="308"/>
                    </a:lnTo>
                    <a:lnTo>
                      <a:pt x="763" y="308"/>
                    </a:lnTo>
                    <a:lnTo>
                      <a:pt x="768" y="308"/>
                    </a:lnTo>
                    <a:lnTo>
                      <a:pt x="772" y="308"/>
                    </a:lnTo>
                    <a:lnTo>
                      <a:pt x="772" y="308"/>
                    </a:lnTo>
                    <a:lnTo>
                      <a:pt x="772" y="308"/>
                    </a:lnTo>
                    <a:lnTo>
                      <a:pt x="772" y="312"/>
                    </a:lnTo>
                    <a:lnTo>
                      <a:pt x="768" y="312"/>
                    </a:lnTo>
                    <a:lnTo>
                      <a:pt x="763" y="317"/>
                    </a:lnTo>
                    <a:lnTo>
                      <a:pt x="749" y="321"/>
                    </a:lnTo>
                    <a:lnTo>
                      <a:pt x="745" y="321"/>
                    </a:lnTo>
                    <a:lnTo>
                      <a:pt x="745" y="326"/>
                    </a:lnTo>
                    <a:lnTo>
                      <a:pt x="745" y="326"/>
                    </a:lnTo>
                    <a:lnTo>
                      <a:pt x="740" y="326"/>
                    </a:lnTo>
                    <a:lnTo>
                      <a:pt x="736" y="330"/>
                    </a:lnTo>
                    <a:lnTo>
                      <a:pt x="731" y="330"/>
                    </a:lnTo>
                    <a:lnTo>
                      <a:pt x="731" y="326"/>
                    </a:lnTo>
                    <a:lnTo>
                      <a:pt x="731" y="326"/>
                    </a:lnTo>
                    <a:lnTo>
                      <a:pt x="731" y="326"/>
                    </a:lnTo>
                    <a:lnTo>
                      <a:pt x="731" y="326"/>
                    </a:lnTo>
                    <a:lnTo>
                      <a:pt x="727" y="330"/>
                    </a:lnTo>
                    <a:lnTo>
                      <a:pt x="727" y="330"/>
                    </a:lnTo>
                    <a:lnTo>
                      <a:pt x="727" y="330"/>
                    </a:lnTo>
                    <a:lnTo>
                      <a:pt x="727" y="326"/>
                    </a:lnTo>
                    <a:lnTo>
                      <a:pt x="727" y="326"/>
                    </a:lnTo>
                    <a:lnTo>
                      <a:pt x="722" y="326"/>
                    </a:lnTo>
                    <a:lnTo>
                      <a:pt x="722" y="326"/>
                    </a:lnTo>
                    <a:lnTo>
                      <a:pt x="722" y="326"/>
                    </a:lnTo>
                    <a:lnTo>
                      <a:pt x="722" y="326"/>
                    </a:lnTo>
                    <a:lnTo>
                      <a:pt x="722" y="326"/>
                    </a:lnTo>
                    <a:lnTo>
                      <a:pt x="722" y="326"/>
                    </a:lnTo>
                    <a:lnTo>
                      <a:pt x="722" y="326"/>
                    </a:lnTo>
                    <a:lnTo>
                      <a:pt x="722" y="326"/>
                    </a:lnTo>
                    <a:lnTo>
                      <a:pt x="718" y="326"/>
                    </a:lnTo>
                    <a:lnTo>
                      <a:pt x="718" y="326"/>
                    </a:lnTo>
                    <a:lnTo>
                      <a:pt x="722" y="326"/>
                    </a:lnTo>
                    <a:lnTo>
                      <a:pt x="718" y="326"/>
                    </a:lnTo>
                    <a:lnTo>
                      <a:pt x="718" y="326"/>
                    </a:lnTo>
                    <a:lnTo>
                      <a:pt x="718" y="330"/>
                    </a:lnTo>
                    <a:lnTo>
                      <a:pt x="718" y="326"/>
                    </a:lnTo>
                    <a:lnTo>
                      <a:pt x="718" y="326"/>
                    </a:lnTo>
                    <a:lnTo>
                      <a:pt x="713" y="330"/>
                    </a:lnTo>
                    <a:lnTo>
                      <a:pt x="713" y="330"/>
                    </a:lnTo>
                    <a:lnTo>
                      <a:pt x="713" y="330"/>
                    </a:lnTo>
                    <a:lnTo>
                      <a:pt x="713" y="335"/>
                    </a:lnTo>
                    <a:lnTo>
                      <a:pt x="709" y="335"/>
                    </a:lnTo>
                    <a:lnTo>
                      <a:pt x="709" y="335"/>
                    </a:lnTo>
                    <a:lnTo>
                      <a:pt x="709" y="335"/>
                    </a:lnTo>
                    <a:lnTo>
                      <a:pt x="704" y="335"/>
                    </a:lnTo>
                    <a:lnTo>
                      <a:pt x="704" y="335"/>
                    </a:lnTo>
                    <a:lnTo>
                      <a:pt x="704" y="335"/>
                    </a:lnTo>
                    <a:lnTo>
                      <a:pt x="704" y="335"/>
                    </a:lnTo>
                    <a:lnTo>
                      <a:pt x="700" y="335"/>
                    </a:lnTo>
                    <a:lnTo>
                      <a:pt x="700" y="335"/>
                    </a:lnTo>
                    <a:lnTo>
                      <a:pt x="700" y="335"/>
                    </a:lnTo>
                    <a:lnTo>
                      <a:pt x="695" y="330"/>
                    </a:lnTo>
                    <a:lnTo>
                      <a:pt x="695" y="330"/>
                    </a:lnTo>
                    <a:lnTo>
                      <a:pt x="691" y="330"/>
                    </a:lnTo>
                    <a:lnTo>
                      <a:pt x="691" y="330"/>
                    </a:lnTo>
                    <a:lnTo>
                      <a:pt x="691" y="330"/>
                    </a:lnTo>
                    <a:lnTo>
                      <a:pt x="691" y="330"/>
                    </a:lnTo>
                    <a:lnTo>
                      <a:pt x="691" y="330"/>
                    </a:lnTo>
                    <a:lnTo>
                      <a:pt x="691" y="330"/>
                    </a:lnTo>
                    <a:lnTo>
                      <a:pt x="691" y="330"/>
                    </a:lnTo>
                    <a:lnTo>
                      <a:pt x="691" y="330"/>
                    </a:lnTo>
                    <a:lnTo>
                      <a:pt x="691" y="330"/>
                    </a:lnTo>
                    <a:lnTo>
                      <a:pt x="686" y="330"/>
                    </a:lnTo>
                    <a:lnTo>
                      <a:pt x="686" y="326"/>
                    </a:lnTo>
                    <a:lnTo>
                      <a:pt x="682" y="326"/>
                    </a:lnTo>
                    <a:lnTo>
                      <a:pt x="677" y="321"/>
                    </a:lnTo>
                    <a:lnTo>
                      <a:pt x="677" y="321"/>
                    </a:lnTo>
                    <a:lnTo>
                      <a:pt x="677" y="321"/>
                    </a:lnTo>
                    <a:lnTo>
                      <a:pt x="677" y="321"/>
                    </a:lnTo>
                    <a:lnTo>
                      <a:pt x="677" y="326"/>
                    </a:lnTo>
                    <a:lnTo>
                      <a:pt x="673" y="326"/>
                    </a:lnTo>
                    <a:lnTo>
                      <a:pt x="673" y="326"/>
                    </a:lnTo>
                    <a:lnTo>
                      <a:pt x="677" y="326"/>
                    </a:lnTo>
                    <a:lnTo>
                      <a:pt x="677" y="326"/>
                    </a:lnTo>
                    <a:lnTo>
                      <a:pt x="677" y="326"/>
                    </a:lnTo>
                    <a:lnTo>
                      <a:pt x="677" y="326"/>
                    </a:lnTo>
                    <a:lnTo>
                      <a:pt x="677" y="326"/>
                    </a:lnTo>
                    <a:lnTo>
                      <a:pt x="677" y="326"/>
                    </a:lnTo>
                    <a:lnTo>
                      <a:pt x="677" y="326"/>
                    </a:lnTo>
                    <a:lnTo>
                      <a:pt x="677" y="326"/>
                    </a:lnTo>
                    <a:lnTo>
                      <a:pt x="682" y="326"/>
                    </a:lnTo>
                    <a:lnTo>
                      <a:pt x="686" y="330"/>
                    </a:lnTo>
                    <a:lnTo>
                      <a:pt x="686" y="330"/>
                    </a:lnTo>
                    <a:lnTo>
                      <a:pt x="686" y="330"/>
                    </a:lnTo>
                    <a:lnTo>
                      <a:pt x="686" y="330"/>
                    </a:lnTo>
                    <a:lnTo>
                      <a:pt x="686" y="330"/>
                    </a:lnTo>
                    <a:lnTo>
                      <a:pt x="682" y="330"/>
                    </a:lnTo>
                    <a:lnTo>
                      <a:pt x="682" y="335"/>
                    </a:lnTo>
                    <a:lnTo>
                      <a:pt x="686" y="335"/>
                    </a:lnTo>
                    <a:lnTo>
                      <a:pt x="686" y="330"/>
                    </a:lnTo>
                    <a:lnTo>
                      <a:pt x="691" y="330"/>
                    </a:lnTo>
                    <a:lnTo>
                      <a:pt x="691" y="330"/>
                    </a:lnTo>
                    <a:lnTo>
                      <a:pt x="691" y="330"/>
                    </a:lnTo>
                    <a:lnTo>
                      <a:pt x="695" y="335"/>
                    </a:lnTo>
                    <a:lnTo>
                      <a:pt x="695" y="335"/>
                    </a:lnTo>
                    <a:lnTo>
                      <a:pt x="695" y="335"/>
                    </a:lnTo>
                    <a:lnTo>
                      <a:pt x="695" y="335"/>
                    </a:lnTo>
                    <a:lnTo>
                      <a:pt x="700" y="339"/>
                    </a:lnTo>
                    <a:lnTo>
                      <a:pt x="700" y="339"/>
                    </a:lnTo>
                    <a:lnTo>
                      <a:pt x="695" y="344"/>
                    </a:lnTo>
                    <a:lnTo>
                      <a:pt x="695" y="344"/>
                    </a:lnTo>
                    <a:lnTo>
                      <a:pt x="695" y="344"/>
                    </a:lnTo>
                    <a:lnTo>
                      <a:pt x="691" y="344"/>
                    </a:lnTo>
                    <a:lnTo>
                      <a:pt x="691" y="344"/>
                    </a:lnTo>
                    <a:lnTo>
                      <a:pt x="691" y="344"/>
                    </a:lnTo>
                    <a:lnTo>
                      <a:pt x="686" y="344"/>
                    </a:lnTo>
                    <a:lnTo>
                      <a:pt x="682" y="348"/>
                    </a:lnTo>
                    <a:lnTo>
                      <a:pt x="682" y="348"/>
                    </a:lnTo>
                    <a:lnTo>
                      <a:pt x="677" y="348"/>
                    </a:lnTo>
                    <a:lnTo>
                      <a:pt x="677" y="344"/>
                    </a:lnTo>
                    <a:lnTo>
                      <a:pt x="673" y="344"/>
                    </a:lnTo>
                    <a:lnTo>
                      <a:pt x="673" y="348"/>
                    </a:lnTo>
                    <a:lnTo>
                      <a:pt x="673" y="348"/>
                    </a:lnTo>
                    <a:lnTo>
                      <a:pt x="673" y="348"/>
                    </a:lnTo>
                    <a:lnTo>
                      <a:pt x="668" y="348"/>
                    </a:lnTo>
                    <a:lnTo>
                      <a:pt x="668" y="348"/>
                    </a:lnTo>
                    <a:lnTo>
                      <a:pt x="668" y="348"/>
                    </a:lnTo>
                    <a:lnTo>
                      <a:pt x="668" y="348"/>
                    </a:lnTo>
                    <a:lnTo>
                      <a:pt x="668" y="348"/>
                    </a:lnTo>
                    <a:lnTo>
                      <a:pt x="673" y="348"/>
                    </a:lnTo>
                    <a:lnTo>
                      <a:pt x="673" y="348"/>
                    </a:lnTo>
                    <a:lnTo>
                      <a:pt x="673" y="353"/>
                    </a:lnTo>
                    <a:lnTo>
                      <a:pt x="673" y="353"/>
                    </a:lnTo>
                    <a:lnTo>
                      <a:pt x="668" y="353"/>
                    </a:lnTo>
                    <a:lnTo>
                      <a:pt x="668" y="353"/>
                    </a:lnTo>
                    <a:lnTo>
                      <a:pt x="668" y="353"/>
                    </a:lnTo>
                    <a:lnTo>
                      <a:pt x="668" y="348"/>
                    </a:lnTo>
                    <a:lnTo>
                      <a:pt x="668" y="353"/>
                    </a:lnTo>
                    <a:lnTo>
                      <a:pt x="664" y="353"/>
                    </a:lnTo>
                    <a:lnTo>
                      <a:pt x="664" y="353"/>
                    </a:lnTo>
                    <a:lnTo>
                      <a:pt x="664" y="353"/>
                    </a:lnTo>
                    <a:lnTo>
                      <a:pt x="664" y="353"/>
                    </a:lnTo>
                    <a:lnTo>
                      <a:pt x="664" y="353"/>
                    </a:lnTo>
                    <a:lnTo>
                      <a:pt x="659" y="353"/>
                    </a:lnTo>
                    <a:lnTo>
                      <a:pt x="659" y="353"/>
                    </a:lnTo>
                    <a:lnTo>
                      <a:pt x="659" y="353"/>
                    </a:lnTo>
                    <a:lnTo>
                      <a:pt x="659" y="353"/>
                    </a:lnTo>
                    <a:lnTo>
                      <a:pt x="659" y="357"/>
                    </a:lnTo>
                    <a:lnTo>
                      <a:pt x="659" y="357"/>
                    </a:lnTo>
                    <a:lnTo>
                      <a:pt x="659" y="357"/>
                    </a:lnTo>
                    <a:lnTo>
                      <a:pt x="659" y="357"/>
                    </a:lnTo>
                    <a:lnTo>
                      <a:pt x="655" y="357"/>
                    </a:lnTo>
                    <a:lnTo>
                      <a:pt x="655" y="357"/>
                    </a:lnTo>
                    <a:lnTo>
                      <a:pt x="655" y="357"/>
                    </a:lnTo>
                    <a:lnTo>
                      <a:pt x="655" y="353"/>
                    </a:lnTo>
                    <a:lnTo>
                      <a:pt x="655" y="353"/>
                    </a:lnTo>
                    <a:lnTo>
                      <a:pt x="655" y="353"/>
                    </a:lnTo>
                    <a:lnTo>
                      <a:pt x="655" y="357"/>
                    </a:lnTo>
                    <a:lnTo>
                      <a:pt x="655" y="357"/>
                    </a:lnTo>
                    <a:lnTo>
                      <a:pt x="655" y="357"/>
                    </a:lnTo>
                    <a:lnTo>
                      <a:pt x="650" y="357"/>
                    </a:lnTo>
                    <a:lnTo>
                      <a:pt x="650" y="357"/>
                    </a:lnTo>
                    <a:lnTo>
                      <a:pt x="650" y="357"/>
                    </a:lnTo>
                    <a:lnTo>
                      <a:pt x="650" y="357"/>
                    </a:lnTo>
                    <a:lnTo>
                      <a:pt x="650" y="357"/>
                    </a:lnTo>
                    <a:lnTo>
                      <a:pt x="646" y="362"/>
                    </a:lnTo>
                    <a:lnTo>
                      <a:pt x="646" y="362"/>
                    </a:lnTo>
                    <a:lnTo>
                      <a:pt x="646" y="362"/>
                    </a:lnTo>
                    <a:lnTo>
                      <a:pt x="646" y="362"/>
                    </a:lnTo>
                    <a:lnTo>
                      <a:pt x="646" y="362"/>
                    </a:lnTo>
                    <a:lnTo>
                      <a:pt x="646" y="362"/>
                    </a:lnTo>
                    <a:lnTo>
                      <a:pt x="646" y="362"/>
                    </a:lnTo>
                    <a:lnTo>
                      <a:pt x="641" y="362"/>
                    </a:lnTo>
                    <a:lnTo>
                      <a:pt x="641" y="362"/>
                    </a:lnTo>
                    <a:lnTo>
                      <a:pt x="641" y="362"/>
                    </a:lnTo>
                    <a:lnTo>
                      <a:pt x="641" y="362"/>
                    </a:lnTo>
                    <a:lnTo>
                      <a:pt x="641" y="366"/>
                    </a:lnTo>
                    <a:lnTo>
                      <a:pt x="641" y="366"/>
                    </a:lnTo>
                    <a:lnTo>
                      <a:pt x="641" y="366"/>
                    </a:lnTo>
                    <a:lnTo>
                      <a:pt x="641" y="366"/>
                    </a:lnTo>
                    <a:lnTo>
                      <a:pt x="632" y="366"/>
                    </a:lnTo>
                    <a:lnTo>
                      <a:pt x="628" y="371"/>
                    </a:lnTo>
                    <a:lnTo>
                      <a:pt x="628" y="371"/>
                    </a:lnTo>
                    <a:lnTo>
                      <a:pt x="628" y="371"/>
                    </a:lnTo>
                    <a:lnTo>
                      <a:pt x="628" y="371"/>
                    </a:lnTo>
                    <a:lnTo>
                      <a:pt x="628" y="371"/>
                    </a:lnTo>
                    <a:lnTo>
                      <a:pt x="623" y="371"/>
                    </a:lnTo>
                    <a:lnTo>
                      <a:pt x="623" y="371"/>
                    </a:lnTo>
                    <a:lnTo>
                      <a:pt x="623" y="371"/>
                    </a:lnTo>
                    <a:lnTo>
                      <a:pt x="623" y="375"/>
                    </a:lnTo>
                    <a:lnTo>
                      <a:pt x="623" y="375"/>
                    </a:lnTo>
                    <a:lnTo>
                      <a:pt x="618" y="375"/>
                    </a:lnTo>
                    <a:lnTo>
                      <a:pt x="614" y="380"/>
                    </a:lnTo>
                    <a:lnTo>
                      <a:pt x="609" y="384"/>
                    </a:lnTo>
                    <a:lnTo>
                      <a:pt x="609" y="384"/>
                    </a:lnTo>
                    <a:lnTo>
                      <a:pt x="605" y="384"/>
                    </a:lnTo>
                    <a:lnTo>
                      <a:pt x="605" y="384"/>
                    </a:lnTo>
                    <a:lnTo>
                      <a:pt x="605" y="384"/>
                    </a:lnTo>
                    <a:lnTo>
                      <a:pt x="605" y="389"/>
                    </a:lnTo>
                    <a:lnTo>
                      <a:pt x="605" y="389"/>
                    </a:lnTo>
                    <a:lnTo>
                      <a:pt x="605" y="389"/>
                    </a:lnTo>
                    <a:lnTo>
                      <a:pt x="600" y="389"/>
                    </a:lnTo>
                    <a:lnTo>
                      <a:pt x="596" y="393"/>
                    </a:lnTo>
                    <a:lnTo>
                      <a:pt x="591" y="398"/>
                    </a:lnTo>
                    <a:lnTo>
                      <a:pt x="587" y="407"/>
                    </a:lnTo>
                    <a:lnTo>
                      <a:pt x="582" y="407"/>
                    </a:lnTo>
                    <a:lnTo>
                      <a:pt x="582" y="411"/>
                    </a:lnTo>
                    <a:lnTo>
                      <a:pt x="578" y="411"/>
                    </a:lnTo>
                    <a:lnTo>
                      <a:pt x="578" y="411"/>
                    </a:lnTo>
                    <a:lnTo>
                      <a:pt x="578" y="411"/>
                    </a:lnTo>
                    <a:lnTo>
                      <a:pt x="578" y="411"/>
                    </a:lnTo>
                    <a:lnTo>
                      <a:pt x="578" y="416"/>
                    </a:lnTo>
                    <a:lnTo>
                      <a:pt x="578" y="416"/>
                    </a:lnTo>
                    <a:lnTo>
                      <a:pt x="578" y="416"/>
                    </a:lnTo>
                    <a:lnTo>
                      <a:pt x="578" y="416"/>
                    </a:lnTo>
                    <a:lnTo>
                      <a:pt x="578" y="416"/>
                    </a:lnTo>
                    <a:lnTo>
                      <a:pt x="578" y="416"/>
                    </a:lnTo>
                    <a:lnTo>
                      <a:pt x="578" y="421"/>
                    </a:lnTo>
                    <a:lnTo>
                      <a:pt x="578" y="421"/>
                    </a:lnTo>
                    <a:lnTo>
                      <a:pt x="578" y="421"/>
                    </a:lnTo>
                    <a:lnTo>
                      <a:pt x="573" y="425"/>
                    </a:lnTo>
                    <a:lnTo>
                      <a:pt x="573" y="430"/>
                    </a:lnTo>
                    <a:lnTo>
                      <a:pt x="573" y="425"/>
                    </a:lnTo>
                    <a:lnTo>
                      <a:pt x="578" y="421"/>
                    </a:lnTo>
                    <a:lnTo>
                      <a:pt x="582" y="421"/>
                    </a:lnTo>
                    <a:lnTo>
                      <a:pt x="582" y="421"/>
                    </a:lnTo>
                    <a:lnTo>
                      <a:pt x="587" y="421"/>
                    </a:lnTo>
                    <a:lnTo>
                      <a:pt x="591" y="421"/>
                    </a:lnTo>
                    <a:lnTo>
                      <a:pt x="591" y="421"/>
                    </a:lnTo>
                    <a:lnTo>
                      <a:pt x="591" y="421"/>
                    </a:lnTo>
                    <a:lnTo>
                      <a:pt x="596" y="421"/>
                    </a:lnTo>
                    <a:lnTo>
                      <a:pt x="591" y="421"/>
                    </a:lnTo>
                    <a:lnTo>
                      <a:pt x="591" y="425"/>
                    </a:lnTo>
                    <a:lnTo>
                      <a:pt x="591" y="425"/>
                    </a:lnTo>
                    <a:lnTo>
                      <a:pt x="587" y="430"/>
                    </a:lnTo>
                    <a:lnTo>
                      <a:pt x="587" y="434"/>
                    </a:lnTo>
                    <a:lnTo>
                      <a:pt x="587" y="439"/>
                    </a:lnTo>
                    <a:lnTo>
                      <a:pt x="587" y="439"/>
                    </a:lnTo>
                    <a:lnTo>
                      <a:pt x="582" y="443"/>
                    </a:lnTo>
                    <a:lnTo>
                      <a:pt x="582" y="448"/>
                    </a:lnTo>
                    <a:lnTo>
                      <a:pt x="582" y="448"/>
                    </a:lnTo>
                    <a:lnTo>
                      <a:pt x="582" y="448"/>
                    </a:lnTo>
                    <a:lnTo>
                      <a:pt x="578" y="448"/>
                    </a:lnTo>
                    <a:lnTo>
                      <a:pt x="578" y="452"/>
                    </a:lnTo>
                    <a:lnTo>
                      <a:pt x="573" y="452"/>
                    </a:lnTo>
                    <a:lnTo>
                      <a:pt x="573" y="452"/>
                    </a:lnTo>
                    <a:lnTo>
                      <a:pt x="573" y="452"/>
                    </a:lnTo>
                    <a:lnTo>
                      <a:pt x="569" y="452"/>
                    </a:lnTo>
                    <a:lnTo>
                      <a:pt x="569" y="457"/>
                    </a:lnTo>
                    <a:lnTo>
                      <a:pt x="573" y="452"/>
                    </a:lnTo>
                    <a:lnTo>
                      <a:pt x="573" y="452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82" y="452"/>
                    </a:lnTo>
                    <a:lnTo>
                      <a:pt x="596" y="452"/>
                    </a:lnTo>
                    <a:lnTo>
                      <a:pt x="600" y="452"/>
                    </a:lnTo>
                    <a:lnTo>
                      <a:pt x="605" y="452"/>
                    </a:lnTo>
                    <a:lnTo>
                      <a:pt x="605" y="452"/>
                    </a:lnTo>
                    <a:lnTo>
                      <a:pt x="609" y="457"/>
                    </a:lnTo>
                    <a:lnTo>
                      <a:pt x="609" y="457"/>
                    </a:lnTo>
                    <a:lnTo>
                      <a:pt x="614" y="457"/>
                    </a:lnTo>
                    <a:lnTo>
                      <a:pt x="614" y="461"/>
                    </a:lnTo>
                    <a:lnTo>
                      <a:pt x="618" y="461"/>
                    </a:lnTo>
                    <a:lnTo>
                      <a:pt x="618" y="461"/>
                    </a:lnTo>
                    <a:lnTo>
                      <a:pt x="618" y="461"/>
                    </a:lnTo>
                    <a:lnTo>
                      <a:pt x="623" y="466"/>
                    </a:lnTo>
                    <a:lnTo>
                      <a:pt x="623" y="466"/>
                    </a:lnTo>
                    <a:lnTo>
                      <a:pt x="623" y="466"/>
                    </a:lnTo>
                    <a:lnTo>
                      <a:pt x="623" y="470"/>
                    </a:lnTo>
                    <a:lnTo>
                      <a:pt x="623" y="475"/>
                    </a:lnTo>
                    <a:lnTo>
                      <a:pt x="628" y="475"/>
                    </a:lnTo>
                    <a:lnTo>
                      <a:pt x="628" y="479"/>
                    </a:lnTo>
                    <a:lnTo>
                      <a:pt x="632" y="479"/>
                    </a:lnTo>
                    <a:lnTo>
                      <a:pt x="637" y="484"/>
                    </a:lnTo>
                    <a:lnTo>
                      <a:pt x="641" y="484"/>
                    </a:lnTo>
                    <a:lnTo>
                      <a:pt x="641" y="484"/>
                    </a:lnTo>
                    <a:lnTo>
                      <a:pt x="641" y="484"/>
                    </a:lnTo>
                    <a:lnTo>
                      <a:pt x="646" y="488"/>
                    </a:lnTo>
                    <a:lnTo>
                      <a:pt x="646" y="488"/>
                    </a:lnTo>
                    <a:lnTo>
                      <a:pt x="646" y="488"/>
                    </a:lnTo>
                    <a:lnTo>
                      <a:pt x="646" y="488"/>
                    </a:lnTo>
                    <a:lnTo>
                      <a:pt x="646" y="493"/>
                    </a:lnTo>
                    <a:lnTo>
                      <a:pt x="646" y="493"/>
                    </a:lnTo>
                    <a:lnTo>
                      <a:pt x="646" y="493"/>
                    </a:lnTo>
                    <a:lnTo>
                      <a:pt x="641" y="497"/>
                    </a:lnTo>
                    <a:lnTo>
                      <a:pt x="641" y="497"/>
                    </a:lnTo>
                    <a:lnTo>
                      <a:pt x="646" y="493"/>
                    </a:lnTo>
                    <a:lnTo>
                      <a:pt x="646" y="493"/>
                    </a:lnTo>
                    <a:lnTo>
                      <a:pt x="646" y="493"/>
                    </a:lnTo>
                    <a:lnTo>
                      <a:pt x="650" y="493"/>
                    </a:lnTo>
                    <a:lnTo>
                      <a:pt x="650" y="493"/>
                    </a:lnTo>
                    <a:lnTo>
                      <a:pt x="655" y="493"/>
                    </a:lnTo>
                    <a:lnTo>
                      <a:pt x="655" y="493"/>
                    </a:lnTo>
                    <a:lnTo>
                      <a:pt x="659" y="493"/>
                    </a:lnTo>
                    <a:lnTo>
                      <a:pt x="659" y="493"/>
                    </a:lnTo>
                    <a:lnTo>
                      <a:pt x="659" y="493"/>
                    </a:lnTo>
                    <a:lnTo>
                      <a:pt x="664" y="493"/>
                    </a:lnTo>
                    <a:lnTo>
                      <a:pt x="664" y="493"/>
                    </a:lnTo>
                    <a:lnTo>
                      <a:pt x="664" y="493"/>
                    </a:lnTo>
                    <a:lnTo>
                      <a:pt x="668" y="493"/>
                    </a:lnTo>
                    <a:lnTo>
                      <a:pt x="673" y="497"/>
                    </a:lnTo>
                    <a:lnTo>
                      <a:pt x="673" y="497"/>
                    </a:lnTo>
                    <a:lnTo>
                      <a:pt x="673" y="497"/>
                    </a:lnTo>
                    <a:lnTo>
                      <a:pt x="673" y="497"/>
                    </a:lnTo>
                    <a:lnTo>
                      <a:pt x="677" y="497"/>
                    </a:lnTo>
                    <a:lnTo>
                      <a:pt x="677" y="497"/>
                    </a:lnTo>
                    <a:lnTo>
                      <a:pt x="677" y="497"/>
                    </a:lnTo>
                    <a:lnTo>
                      <a:pt x="682" y="502"/>
                    </a:lnTo>
                    <a:lnTo>
                      <a:pt x="682" y="502"/>
                    </a:lnTo>
                    <a:lnTo>
                      <a:pt x="677" y="502"/>
                    </a:lnTo>
                    <a:lnTo>
                      <a:pt x="677" y="506"/>
                    </a:lnTo>
                    <a:lnTo>
                      <a:pt x="673" y="511"/>
                    </a:lnTo>
                    <a:lnTo>
                      <a:pt x="668" y="511"/>
                    </a:lnTo>
                    <a:lnTo>
                      <a:pt x="668" y="515"/>
                    </a:lnTo>
                    <a:lnTo>
                      <a:pt x="668" y="515"/>
                    </a:lnTo>
                    <a:lnTo>
                      <a:pt x="668" y="520"/>
                    </a:lnTo>
                    <a:lnTo>
                      <a:pt x="668" y="520"/>
                    </a:lnTo>
                    <a:lnTo>
                      <a:pt x="668" y="520"/>
                    </a:lnTo>
                    <a:lnTo>
                      <a:pt x="668" y="525"/>
                    </a:lnTo>
                    <a:lnTo>
                      <a:pt x="664" y="525"/>
                    </a:lnTo>
                    <a:lnTo>
                      <a:pt x="664" y="529"/>
                    </a:lnTo>
                    <a:lnTo>
                      <a:pt x="664" y="529"/>
                    </a:lnTo>
                    <a:lnTo>
                      <a:pt x="659" y="534"/>
                    </a:lnTo>
                    <a:lnTo>
                      <a:pt x="659" y="534"/>
                    </a:lnTo>
                    <a:lnTo>
                      <a:pt x="659" y="534"/>
                    </a:lnTo>
                    <a:lnTo>
                      <a:pt x="659" y="534"/>
                    </a:lnTo>
                    <a:lnTo>
                      <a:pt x="655" y="538"/>
                    </a:lnTo>
                    <a:lnTo>
                      <a:pt x="655" y="538"/>
                    </a:lnTo>
                    <a:lnTo>
                      <a:pt x="655" y="538"/>
                    </a:lnTo>
                    <a:lnTo>
                      <a:pt x="655" y="538"/>
                    </a:lnTo>
                    <a:lnTo>
                      <a:pt x="655" y="543"/>
                    </a:lnTo>
                    <a:lnTo>
                      <a:pt x="655" y="543"/>
                    </a:lnTo>
                    <a:lnTo>
                      <a:pt x="655" y="547"/>
                    </a:lnTo>
                    <a:lnTo>
                      <a:pt x="655" y="547"/>
                    </a:lnTo>
                    <a:lnTo>
                      <a:pt x="659" y="552"/>
                    </a:lnTo>
                    <a:lnTo>
                      <a:pt x="655" y="552"/>
                    </a:lnTo>
                    <a:lnTo>
                      <a:pt x="655" y="552"/>
                    </a:lnTo>
                    <a:lnTo>
                      <a:pt x="655" y="552"/>
                    </a:lnTo>
                    <a:lnTo>
                      <a:pt x="655" y="552"/>
                    </a:lnTo>
                    <a:lnTo>
                      <a:pt x="650" y="552"/>
                    </a:lnTo>
                    <a:lnTo>
                      <a:pt x="650" y="556"/>
                    </a:lnTo>
                    <a:lnTo>
                      <a:pt x="655" y="552"/>
                    </a:lnTo>
                    <a:lnTo>
                      <a:pt x="655" y="552"/>
                    </a:lnTo>
                    <a:lnTo>
                      <a:pt x="655" y="556"/>
                    </a:lnTo>
                    <a:lnTo>
                      <a:pt x="655" y="556"/>
                    </a:lnTo>
                    <a:lnTo>
                      <a:pt x="659" y="556"/>
                    </a:lnTo>
                    <a:lnTo>
                      <a:pt x="659" y="556"/>
                    </a:lnTo>
                    <a:lnTo>
                      <a:pt x="659" y="561"/>
                    </a:lnTo>
                    <a:lnTo>
                      <a:pt x="664" y="561"/>
                    </a:lnTo>
                    <a:lnTo>
                      <a:pt x="664" y="565"/>
                    </a:lnTo>
                    <a:lnTo>
                      <a:pt x="664" y="565"/>
                    </a:lnTo>
                    <a:lnTo>
                      <a:pt x="659" y="570"/>
                    </a:lnTo>
                    <a:lnTo>
                      <a:pt x="659" y="570"/>
                    </a:lnTo>
                    <a:lnTo>
                      <a:pt x="659" y="570"/>
                    </a:lnTo>
                    <a:lnTo>
                      <a:pt x="659" y="570"/>
                    </a:lnTo>
                    <a:lnTo>
                      <a:pt x="655" y="574"/>
                    </a:lnTo>
                    <a:lnTo>
                      <a:pt x="650" y="574"/>
                    </a:lnTo>
                    <a:lnTo>
                      <a:pt x="655" y="574"/>
                    </a:lnTo>
                    <a:lnTo>
                      <a:pt x="655" y="574"/>
                    </a:lnTo>
                    <a:lnTo>
                      <a:pt x="659" y="574"/>
                    </a:lnTo>
                    <a:lnTo>
                      <a:pt x="659" y="574"/>
                    </a:lnTo>
                    <a:lnTo>
                      <a:pt x="664" y="574"/>
                    </a:lnTo>
                    <a:lnTo>
                      <a:pt x="664" y="574"/>
                    </a:lnTo>
                    <a:lnTo>
                      <a:pt x="664" y="574"/>
                    </a:lnTo>
                    <a:lnTo>
                      <a:pt x="668" y="574"/>
                    </a:lnTo>
                    <a:lnTo>
                      <a:pt x="668" y="579"/>
                    </a:lnTo>
                    <a:lnTo>
                      <a:pt x="668" y="583"/>
                    </a:lnTo>
                    <a:lnTo>
                      <a:pt x="668" y="583"/>
                    </a:lnTo>
                    <a:lnTo>
                      <a:pt x="668" y="583"/>
                    </a:lnTo>
                    <a:lnTo>
                      <a:pt x="668" y="579"/>
                    </a:lnTo>
                    <a:lnTo>
                      <a:pt x="668" y="579"/>
                    </a:lnTo>
                    <a:lnTo>
                      <a:pt x="668" y="579"/>
                    </a:lnTo>
                    <a:lnTo>
                      <a:pt x="668" y="574"/>
                    </a:lnTo>
                    <a:lnTo>
                      <a:pt x="668" y="574"/>
                    </a:lnTo>
                    <a:lnTo>
                      <a:pt x="668" y="574"/>
                    </a:lnTo>
                    <a:lnTo>
                      <a:pt x="668" y="574"/>
                    </a:lnTo>
                    <a:lnTo>
                      <a:pt x="673" y="570"/>
                    </a:lnTo>
                    <a:lnTo>
                      <a:pt x="673" y="570"/>
                    </a:lnTo>
                    <a:lnTo>
                      <a:pt x="673" y="570"/>
                    </a:lnTo>
                    <a:lnTo>
                      <a:pt x="673" y="570"/>
                    </a:lnTo>
                    <a:lnTo>
                      <a:pt x="677" y="570"/>
                    </a:lnTo>
                    <a:lnTo>
                      <a:pt x="677" y="565"/>
                    </a:lnTo>
                    <a:lnTo>
                      <a:pt x="677" y="570"/>
                    </a:lnTo>
                    <a:lnTo>
                      <a:pt x="677" y="570"/>
                    </a:lnTo>
                    <a:lnTo>
                      <a:pt x="677" y="570"/>
                    </a:lnTo>
                    <a:lnTo>
                      <a:pt x="682" y="570"/>
                    </a:lnTo>
                    <a:lnTo>
                      <a:pt x="682" y="570"/>
                    </a:lnTo>
                    <a:lnTo>
                      <a:pt x="682" y="570"/>
                    </a:lnTo>
                    <a:lnTo>
                      <a:pt x="682" y="570"/>
                    </a:lnTo>
                    <a:lnTo>
                      <a:pt x="682" y="574"/>
                    </a:lnTo>
                    <a:lnTo>
                      <a:pt x="682" y="574"/>
                    </a:lnTo>
                    <a:lnTo>
                      <a:pt x="677" y="574"/>
                    </a:lnTo>
                    <a:lnTo>
                      <a:pt x="682" y="574"/>
                    </a:lnTo>
                    <a:lnTo>
                      <a:pt x="682" y="574"/>
                    </a:lnTo>
                    <a:lnTo>
                      <a:pt x="682" y="570"/>
                    </a:lnTo>
                    <a:lnTo>
                      <a:pt x="686" y="570"/>
                    </a:lnTo>
                    <a:lnTo>
                      <a:pt x="686" y="570"/>
                    </a:lnTo>
                    <a:lnTo>
                      <a:pt x="686" y="570"/>
                    </a:lnTo>
                    <a:lnTo>
                      <a:pt x="686" y="565"/>
                    </a:lnTo>
                    <a:lnTo>
                      <a:pt x="686" y="565"/>
                    </a:lnTo>
                    <a:lnTo>
                      <a:pt x="686" y="565"/>
                    </a:lnTo>
                    <a:lnTo>
                      <a:pt x="686" y="565"/>
                    </a:lnTo>
                    <a:lnTo>
                      <a:pt x="686" y="561"/>
                    </a:lnTo>
                    <a:lnTo>
                      <a:pt x="691" y="561"/>
                    </a:lnTo>
                    <a:lnTo>
                      <a:pt x="691" y="561"/>
                    </a:lnTo>
                    <a:lnTo>
                      <a:pt x="695" y="556"/>
                    </a:lnTo>
                    <a:lnTo>
                      <a:pt x="695" y="556"/>
                    </a:lnTo>
                    <a:lnTo>
                      <a:pt x="695" y="556"/>
                    </a:lnTo>
                    <a:lnTo>
                      <a:pt x="700" y="556"/>
                    </a:lnTo>
                    <a:lnTo>
                      <a:pt x="695" y="556"/>
                    </a:lnTo>
                    <a:lnTo>
                      <a:pt x="700" y="556"/>
                    </a:lnTo>
                    <a:lnTo>
                      <a:pt x="700" y="552"/>
                    </a:lnTo>
                    <a:lnTo>
                      <a:pt x="700" y="552"/>
                    </a:lnTo>
                    <a:lnTo>
                      <a:pt x="700" y="552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700" y="543"/>
                    </a:lnTo>
                    <a:lnTo>
                      <a:pt x="700" y="543"/>
                    </a:lnTo>
                    <a:lnTo>
                      <a:pt x="700" y="543"/>
                    </a:lnTo>
                    <a:lnTo>
                      <a:pt x="700" y="543"/>
                    </a:lnTo>
                    <a:lnTo>
                      <a:pt x="704" y="538"/>
                    </a:lnTo>
                    <a:lnTo>
                      <a:pt x="704" y="534"/>
                    </a:lnTo>
                    <a:lnTo>
                      <a:pt x="704" y="529"/>
                    </a:lnTo>
                    <a:lnTo>
                      <a:pt x="704" y="529"/>
                    </a:lnTo>
                    <a:lnTo>
                      <a:pt x="704" y="529"/>
                    </a:lnTo>
                    <a:lnTo>
                      <a:pt x="709" y="529"/>
                    </a:lnTo>
                    <a:lnTo>
                      <a:pt x="709" y="525"/>
                    </a:lnTo>
                    <a:lnTo>
                      <a:pt x="709" y="525"/>
                    </a:lnTo>
                    <a:lnTo>
                      <a:pt x="709" y="525"/>
                    </a:lnTo>
                    <a:lnTo>
                      <a:pt x="709" y="525"/>
                    </a:lnTo>
                    <a:lnTo>
                      <a:pt x="709" y="525"/>
                    </a:lnTo>
                    <a:lnTo>
                      <a:pt x="709" y="525"/>
                    </a:lnTo>
                    <a:lnTo>
                      <a:pt x="709" y="525"/>
                    </a:lnTo>
                    <a:lnTo>
                      <a:pt x="713" y="525"/>
                    </a:lnTo>
                    <a:lnTo>
                      <a:pt x="713" y="525"/>
                    </a:lnTo>
                    <a:lnTo>
                      <a:pt x="713" y="520"/>
                    </a:lnTo>
                    <a:lnTo>
                      <a:pt x="709" y="520"/>
                    </a:lnTo>
                    <a:lnTo>
                      <a:pt x="709" y="520"/>
                    </a:lnTo>
                    <a:lnTo>
                      <a:pt x="713" y="520"/>
                    </a:lnTo>
                    <a:lnTo>
                      <a:pt x="713" y="520"/>
                    </a:lnTo>
                    <a:lnTo>
                      <a:pt x="709" y="520"/>
                    </a:lnTo>
                    <a:lnTo>
                      <a:pt x="709" y="520"/>
                    </a:lnTo>
                    <a:lnTo>
                      <a:pt x="709" y="515"/>
                    </a:lnTo>
                    <a:lnTo>
                      <a:pt x="709" y="515"/>
                    </a:lnTo>
                    <a:lnTo>
                      <a:pt x="709" y="515"/>
                    </a:lnTo>
                    <a:lnTo>
                      <a:pt x="709" y="511"/>
                    </a:lnTo>
                    <a:lnTo>
                      <a:pt x="709" y="511"/>
                    </a:lnTo>
                    <a:lnTo>
                      <a:pt x="709" y="511"/>
                    </a:lnTo>
                    <a:lnTo>
                      <a:pt x="709" y="511"/>
                    </a:lnTo>
                    <a:lnTo>
                      <a:pt x="709" y="511"/>
                    </a:lnTo>
                    <a:lnTo>
                      <a:pt x="709" y="511"/>
                    </a:lnTo>
                    <a:lnTo>
                      <a:pt x="713" y="511"/>
                    </a:lnTo>
                    <a:lnTo>
                      <a:pt x="722" y="506"/>
                    </a:lnTo>
                    <a:lnTo>
                      <a:pt x="727" y="506"/>
                    </a:lnTo>
                    <a:lnTo>
                      <a:pt x="731" y="506"/>
                    </a:lnTo>
                    <a:lnTo>
                      <a:pt x="736" y="502"/>
                    </a:lnTo>
                    <a:lnTo>
                      <a:pt x="736" y="502"/>
                    </a:lnTo>
                    <a:lnTo>
                      <a:pt x="740" y="502"/>
                    </a:lnTo>
                    <a:lnTo>
                      <a:pt x="745" y="502"/>
                    </a:lnTo>
                    <a:lnTo>
                      <a:pt x="745" y="497"/>
                    </a:lnTo>
                    <a:lnTo>
                      <a:pt x="754" y="493"/>
                    </a:lnTo>
                    <a:lnTo>
                      <a:pt x="759" y="493"/>
                    </a:lnTo>
                    <a:lnTo>
                      <a:pt x="759" y="493"/>
                    </a:lnTo>
                    <a:lnTo>
                      <a:pt x="763" y="488"/>
                    </a:lnTo>
                    <a:lnTo>
                      <a:pt x="768" y="488"/>
                    </a:lnTo>
                    <a:lnTo>
                      <a:pt x="768" y="484"/>
                    </a:lnTo>
                    <a:lnTo>
                      <a:pt x="772" y="484"/>
                    </a:lnTo>
                    <a:lnTo>
                      <a:pt x="772" y="479"/>
                    </a:lnTo>
                    <a:lnTo>
                      <a:pt x="777" y="479"/>
                    </a:lnTo>
                    <a:lnTo>
                      <a:pt x="777" y="475"/>
                    </a:lnTo>
                    <a:lnTo>
                      <a:pt x="781" y="470"/>
                    </a:lnTo>
                    <a:lnTo>
                      <a:pt x="781" y="466"/>
                    </a:lnTo>
                    <a:lnTo>
                      <a:pt x="786" y="466"/>
                    </a:lnTo>
                    <a:lnTo>
                      <a:pt x="786" y="461"/>
                    </a:lnTo>
                    <a:lnTo>
                      <a:pt x="786" y="457"/>
                    </a:lnTo>
                    <a:lnTo>
                      <a:pt x="786" y="457"/>
                    </a:lnTo>
                    <a:lnTo>
                      <a:pt x="786" y="452"/>
                    </a:lnTo>
                    <a:lnTo>
                      <a:pt x="786" y="448"/>
                    </a:lnTo>
                    <a:lnTo>
                      <a:pt x="786" y="448"/>
                    </a:lnTo>
                    <a:lnTo>
                      <a:pt x="786" y="443"/>
                    </a:lnTo>
                    <a:lnTo>
                      <a:pt x="781" y="443"/>
                    </a:lnTo>
                    <a:lnTo>
                      <a:pt x="781" y="443"/>
                    </a:lnTo>
                    <a:lnTo>
                      <a:pt x="781" y="443"/>
                    </a:lnTo>
                    <a:lnTo>
                      <a:pt x="777" y="439"/>
                    </a:lnTo>
                    <a:lnTo>
                      <a:pt x="777" y="439"/>
                    </a:lnTo>
                    <a:lnTo>
                      <a:pt x="777" y="434"/>
                    </a:lnTo>
                    <a:lnTo>
                      <a:pt x="777" y="434"/>
                    </a:lnTo>
                    <a:lnTo>
                      <a:pt x="781" y="434"/>
                    </a:lnTo>
                    <a:lnTo>
                      <a:pt x="781" y="434"/>
                    </a:lnTo>
                    <a:lnTo>
                      <a:pt x="781" y="434"/>
                    </a:lnTo>
                    <a:lnTo>
                      <a:pt x="781" y="430"/>
                    </a:lnTo>
                    <a:lnTo>
                      <a:pt x="786" y="430"/>
                    </a:lnTo>
                    <a:lnTo>
                      <a:pt x="790" y="430"/>
                    </a:lnTo>
                    <a:lnTo>
                      <a:pt x="790" y="425"/>
                    </a:lnTo>
                    <a:lnTo>
                      <a:pt x="790" y="425"/>
                    </a:lnTo>
                    <a:lnTo>
                      <a:pt x="795" y="425"/>
                    </a:lnTo>
                    <a:lnTo>
                      <a:pt x="795" y="425"/>
                    </a:lnTo>
                    <a:lnTo>
                      <a:pt x="799" y="421"/>
                    </a:lnTo>
                    <a:lnTo>
                      <a:pt x="795" y="421"/>
                    </a:lnTo>
                    <a:lnTo>
                      <a:pt x="799" y="421"/>
                    </a:lnTo>
                    <a:lnTo>
                      <a:pt x="799" y="421"/>
                    </a:lnTo>
                    <a:lnTo>
                      <a:pt x="799" y="421"/>
                    </a:lnTo>
                    <a:lnTo>
                      <a:pt x="799" y="416"/>
                    </a:lnTo>
                    <a:lnTo>
                      <a:pt x="799" y="416"/>
                    </a:lnTo>
                    <a:lnTo>
                      <a:pt x="804" y="416"/>
                    </a:lnTo>
                    <a:lnTo>
                      <a:pt x="804" y="421"/>
                    </a:lnTo>
                    <a:lnTo>
                      <a:pt x="804" y="421"/>
                    </a:lnTo>
                    <a:lnTo>
                      <a:pt x="804" y="421"/>
                    </a:lnTo>
                    <a:lnTo>
                      <a:pt x="804" y="416"/>
                    </a:lnTo>
                    <a:lnTo>
                      <a:pt x="804" y="416"/>
                    </a:lnTo>
                    <a:lnTo>
                      <a:pt x="808" y="416"/>
                    </a:lnTo>
                    <a:lnTo>
                      <a:pt x="808" y="416"/>
                    </a:lnTo>
                    <a:lnTo>
                      <a:pt x="808" y="416"/>
                    </a:lnTo>
                    <a:lnTo>
                      <a:pt x="808" y="411"/>
                    </a:lnTo>
                    <a:lnTo>
                      <a:pt x="813" y="411"/>
                    </a:lnTo>
                    <a:lnTo>
                      <a:pt x="813" y="411"/>
                    </a:lnTo>
                    <a:lnTo>
                      <a:pt x="808" y="411"/>
                    </a:lnTo>
                    <a:lnTo>
                      <a:pt x="808" y="411"/>
                    </a:lnTo>
                    <a:lnTo>
                      <a:pt x="808" y="411"/>
                    </a:lnTo>
                    <a:lnTo>
                      <a:pt x="813" y="411"/>
                    </a:lnTo>
                    <a:lnTo>
                      <a:pt x="813" y="411"/>
                    </a:lnTo>
                    <a:lnTo>
                      <a:pt x="813" y="407"/>
                    </a:lnTo>
                    <a:lnTo>
                      <a:pt x="813" y="402"/>
                    </a:lnTo>
                    <a:lnTo>
                      <a:pt x="813" y="402"/>
                    </a:lnTo>
                    <a:lnTo>
                      <a:pt x="817" y="402"/>
                    </a:lnTo>
                    <a:lnTo>
                      <a:pt x="817" y="402"/>
                    </a:lnTo>
                    <a:lnTo>
                      <a:pt x="813" y="402"/>
                    </a:lnTo>
                    <a:lnTo>
                      <a:pt x="813" y="402"/>
                    </a:lnTo>
                    <a:lnTo>
                      <a:pt x="813" y="398"/>
                    </a:lnTo>
                    <a:lnTo>
                      <a:pt x="813" y="398"/>
                    </a:lnTo>
                    <a:lnTo>
                      <a:pt x="817" y="398"/>
                    </a:lnTo>
                    <a:lnTo>
                      <a:pt x="817" y="398"/>
                    </a:lnTo>
                    <a:lnTo>
                      <a:pt x="817" y="398"/>
                    </a:lnTo>
                    <a:lnTo>
                      <a:pt x="817" y="398"/>
                    </a:lnTo>
                    <a:lnTo>
                      <a:pt x="813" y="398"/>
                    </a:lnTo>
                    <a:lnTo>
                      <a:pt x="813" y="398"/>
                    </a:lnTo>
                    <a:lnTo>
                      <a:pt x="813" y="398"/>
                    </a:lnTo>
                    <a:lnTo>
                      <a:pt x="813" y="398"/>
                    </a:lnTo>
                    <a:lnTo>
                      <a:pt x="813" y="393"/>
                    </a:lnTo>
                    <a:lnTo>
                      <a:pt x="817" y="393"/>
                    </a:lnTo>
                    <a:lnTo>
                      <a:pt x="817" y="393"/>
                    </a:lnTo>
                    <a:lnTo>
                      <a:pt x="822" y="389"/>
                    </a:lnTo>
                    <a:lnTo>
                      <a:pt x="822" y="389"/>
                    </a:lnTo>
                    <a:lnTo>
                      <a:pt x="822" y="389"/>
                    </a:lnTo>
                    <a:lnTo>
                      <a:pt x="826" y="384"/>
                    </a:lnTo>
                    <a:lnTo>
                      <a:pt x="826" y="384"/>
                    </a:lnTo>
                    <a:lnTo>
                      <a:pt x="826" y="384"/>
                    </a:lnTo>
                    <a:lnTo>
                      <a:pt x="831" y="384"/>
                    </a:lnTo>
                    <a:lnTo>
                      <a:pt x="831" y="380"/>
                    </a:lnTo>
                    <a:lnTo>
                      <a:pt x="826" y="380"/>
                    </a:lnTo>
                    <a:lnTo>
                      <a:pt x="826" y="380"/>
                    </a:lnTo>
                    <a:lnTo>
                      <a:pt x="826" y="380"/>
                    </a:lnTo>
                    <a:lnTo>
                      <a:pt x="826" y="375"/>
                    </a:lnTo>
                    <a:lnTo>
                      <a:pt x="826" y="375"/>
                    </a:lnTo>
                    <a:lnTo>
                      <a:pt x="831" y="371"/>
                    </a:lnTo>
                    <a:lnTo>
                      <a:pt x="831" y="371"/>
                    </a:lnTo>
                    <a:lnTo>
                      <a:pt x="831" y="371"/>
                    </a:lnTo>
                    <a:lnTo>
                      <a:pt x="835" y="366"/>
                    </a:lnTo>
                    <a:lnTo>
                      <a:pt x="835" y="366"/>
                    </a:lnTo>
                    <a:lnTo>
                      <a:pt x="840" y="366"/>
                    </a:lnTo>
                    <a:lnTo>
                      <a:pt x="844" y="366"/>
                    </a:lnTo>
                    <a:lnTo>
                      <a:pt x="844" y="366"/>
                    </a:lnTo>
                    <a:lnTo>
                      <a:pt x="849" y="366"/>
                    </a:lnTo>
                    <a:lnTo>
                      <a:pt x="853" y="366"/>
                    </a:lnTo>
                    <a:lnTo>
                      <a:pt x="853" y="366"/>
                    </a:lnTo>
                    <a:lnTo>
                      <a:pt x="862" y="371"/>
                    </a:lnTo>
                    <a:lnTo>
                      <a:pt x="862" y="371"/>
                    </a:lnTo>
                    <a:lnTo>
                      <a:pt x="858" y="371"/>
                    </a:lnTo>
                    <a:lnTo>
                      <a:pt x="858" y="371"/>
                    </a:lnTo>
                    <a:lnTo>
                      <a:pt x="867" y="371"/>
                    </a:lnTo>
                    <a:lnTo>
                      <a:pt x="867" y="371"/>
                    </a:lnTo>
                    <a:lnTo>
                      <a:pt x="867" y="371"/>
                    </a:lnTo>
                    <a:lnTo>
                      <a:pt x="871" y="371"/>
                    </a:lnTo>
                    <a:lnTo>
                      <a:pt x="871" y="371"/>
                    </a:lnTo>
                    <a:lnTo>
                      <a:pt x="871" y="371"/>
                    </a:lnTo>
                    <a:lnTo>
                      <a:pt x="871" y="375"/>
                    </a:lnTo>
                    <a:lnTo>
                      <a:pt x="871" y="375"/>
                    </a:lnTo>
                    <a:lnTo>
                      <a:pt x="871" y="375"/>
                    </a:lnTo>
                    <a:lnTo>
                      <a:pt x="876" y="375"/>
                    </a:lnTo>
                    <a:lnTo>
                      <a:pt x="876" y="371"/>
                    </a:lnTo>
                    <a:lnTo>
                      <a:pt x="880" y="371"/>
                    </a:lnTo>
                    <a:lnTo>
                      <a:pt x="885" y="371"/>
                    </a:lnTo>
                    <a:lnTo>
                      <a:pt x="885" y="371"/>
                    </a:lnTo>
                    <a:lnTo>
                      <a:pt x="890" y="371"/>
                    </a:lnTo>
                    <a:lnTo>
                      <a:pt x="890" y="371"/>
                    </a:lnTo>
                    <a:lnTo>
                      <a:pt x="890" y="371"/>
                    </a:lnTo>
                    <a:lnTo>
                      <a:pt x="890" y="371"/>
                    </a:lnTo>
                    <a:lnTo>
                      <a:pt x="894" y="371"/>
                    </a:lnTo>
                    <a:lnTo>
                      <a:pt x="894" y="375"/>
                    </a:lnTo>
                    <a:lnTo>
                      <a:pt x="894" y="375"/>
                    </a:lnTo>
                    <a:lnTo>
                      <a:pt x="894" y="375"/>
                    </a:lnTo>
                    <a:lnTo>
                      <a:pt x="894" y="375"/>
                    </a:lnTo>
                    <a:lnTo>
                      <a:pt x="899" y="375"/>
                    </a:lnTo>
                    <a:lnTo>
                      <a:pt x="899" y="375"/>
                    </a:lnTo>
                    <a:lnTo>
                      <a:pt x="899" y="375"/>
                    </a:lnTo>
                    <a:lnTo>
                      <a:pt x="899" y="375"/>
                    </a:lnTo>
                    <a:lnTo>
                      <a:pt x="899" y="380"/>
                    </a:lnTo>
                    <a:lnTo>
                      <a:pt x="899" y="380"/>
                    </a:lnTo>
                    <a:lnTo>
                      <a:pt x="894" y="380"/>
                    </a:lnTo>
                    <a:lnTo>
                      <a:pt x="894" y="380"/>
                    </a:lnTo>
                    <a:lnTo>
                      <a:pt x="894" y="380"/>
                    </a:lnTo>
                    <a:lnTo>
                      <a:pt x="894" y="380"/>
                    </a:lnTo>
                    <a:lnTo>
                      <a:pt x="894" y="380"/>
                    </a:lnTo>
                    <a:lnTo>
                      <a:pt x="899" y="380"/>
                    </a:lnTo>
                    <a:lnTo>
                      <a:pt x="899" y="380"/>
                    </a:lnTo>
                    <a:lnTo>
                      <a:pt x="899" y="384"/>
                    </a:lnTo>
                    <a:lnTo>
                      <a:pt x="899" y="384"/>
                    </a:lnTo>
                    <a:lnTo>
                      <a:pt x="899" y="384"/>
                    </a:lnTo>
                    <a:lnTo>
                      <a:pt x="899" y="384"/>
                    </a:lnTo>
                    <a:lnTo>
                      <a:pt x="899" y="384"/>
                    </a:lnTo>
                    <a:lnTo>
                      <a:pt x="899" y="384"/>
                    </a:lnTo>
                    <a:lnTo>
                      <a:pt x="899" y="384"/>
                    </a:lnTo>
                    <a:lnTo>
                      <a:pt x="894" y="384"/>
                    </a:lnTo>
                    <a:lnTo>
                      <a:pt x="894" y="389"/>
                    </a:lnTo>
                    <a:lnTo>
                      <a:pt x="899" y="384"/>
                    </a:lnTo>
                    <a:lnTo>
                      <a:pt x="899" y="384"/>
                    </a:lnTo>
                    <a:lnTo>
                      <a:pt x="899" y="384"/>
                    </a:lnTo>
                    <a:lnTo>
                      <a:pt x="903" y="384"/>
                    </a:lnTo>
                    <a:lnTo>
                      <a:pt x="903" y="389"/>
                    </a:lnTo>
                    <a:lnTo>
                      <a:pt x="903" y="389"/>
                    </a:lnTo>
                    <a:lnTo>
                      <a:pt x="903" y="389"/>
                    </a:lnTo>
                    <a:lnTo>
                      <a:pt x="903" y="389"/>
                    </a:lnTo>
                    <a:lnTo>
                      <a:pt x="899" y="389"/>
                    </a:lnTo>
                    <a:lnTo>
                      <a:pt x="899" y="389"/>
                    </a:lnTo>
                    <a:lnTo>
                      <a:pt x="899" y="389"/>
                    </a:lnTo>
                    <a:lnTo>
                      <a:pt x="899" y="389"/>
                    </a:lnTo>
                    <a:lnTo>
                      <a:pt x="899" y="389"/>
                    </a:lnTo>
                    <a:lnTo>
                      <a:pt x="899" y="389"/>
                    </a:lnTo>
                    <a:lnTo>
                      <a:pt x="899" y="393"/>
                    </a:lnTo>
                    <a:lnTo>
                      <a:pt x="899" y="393"/>
                    </a:lnTo>
                    <a:lnTo>
                      <a:pt x="899" y="393"/>
                    </a:lnTo>
                    <a:lnTo>
                      <a:pt x="899" y="393"/>
                    </a:lnTo>
                    <a:lnTo>
                      <a:pt x="899" y="398"/>
                    </a:lnTo>
                    <a:lnTo>
                      <a:pt x="903" y="398"/>
                    </a:lnTo>
                    <a:lnTo>
                      <a:pt x="903" y="398"/>
                    </a:lnTo>
                    <a:lnTo>
                      <a:pt x="908" y="398"/>
                    </a:lnTo>
                    <a:lnTo>
                      <a:pt x="908" y="398"/>
                    </a:lnTo>
                    <a:lnTo>
                      <a:pt x="912" y="398"/>
                    </a:lnTo>
                    <a:lnTo>
                      <a:pt x="912" y="398"/>
                    </a:lnTo>
                    <a:lnTo>
                      <a:pt x="912" y="398"/>
                    </a:lnTo>
                    <a:lnTo>
                      <a:pt x="912" y="398"/>
                    </a:lnTo>
                    <a:lnTo>
                      <a:pt x="912" y="398"/>
                    </a:lnTo>
                    <a:lnTo>
                      <a:pt x="912" y="402"/>
                    </a:lnTo>
                    <a:lnTo>
                      <a:pt x="912" y="402"/>
                    </a:lnTo>
                    <a:lnTo>
                      <a:pt x="912" y="402"/>
                    </a:lnTo>
                    <a:lnTo>
                      <a:pt x="917" y="402"/>
                    </a:lnTo>
                    <a:lnTo>
                      <a:pt x="917" y="402"/>
                    </a:lnTo>
                    <a:lnTo>
                      <a:pt x="917" y="402"/>
                    </a:lnTo>
                    <a:lnTo>
                      <a:pt x="921" y="402"/>
                    </a:lnTo>
                    <a:lnTo>
                      <a:pt x="921" y="398"/>
                    </a:lnTo>
                    <a:lnTo>
                      <a:pt x="921" y="398"/>
                    </a:lnTo>
                    <a:lnTo>
                      <a:pt x="921" y="398"/>
                    </a:lnTo>
                    <a:lnTo>
                      <a:pt x="921" y="398"/>
                    </a:lnTo>
                    <a:lnTo>
                      <a:pt x="921" y="398"/>
                    </a:lnTo>
                    <a:lnTo>
                      <a:pt x="921" y="402"/>
                    </a:lnTo>
                    <a:lnTo>
                      <a:pt x="921" y="402"/>
                    </a:lnTo>
                    <a:lnTo>
                      <a:pt x="921" y="402"/>
                    </a:lnTo>
                    <a:lnTo>
                      <a:pt x="921" y="402"/>
                    </a:lnTo>
                    <a:lnTo>
                      <a:pt x="921" y="402"/>
                    </a:lnTo>
                    <a:lnTo>
                      <a:pt x="917" y="402"/>
                    </a:lnTo>
                    <a:lnTo>
                      <a:pt x="917" y="407"/>
                    </a:lnTo>
                    <a:lnTo>
                      <a:pt x="912" y="407"/>
                    </a:lnTo>
                    <a:lnTo>
                      <a:pt x="912" y="411"/>
                    </a:lnTo>
                    <a:lnTo>
                      <a:pt x="912" y="411"/>
                    </a:lnTo>
                    <a:lnTo>
                      <a:pt x="912" y="411"/>
                    </a:lnTo>
                    <a:lnTo>
                      <a:pt x="912" y="411"/>
                    </a:lnTo>
                    <a:lnTo>
                      <a:pt x="912" y="411"/>
                    </a:lnTo>
                    <a:lnTo>
                      <a:pt x="912" y="416"/>
                    </a:lnTo>
                    <a:lnTo>
                      <a:pt x="912" y="416"/>
                    </a:lnTo>
                    <a:lnTo>
                      <a:pt x="908" y="416"/>
                    </a:lnTo>
                    <a:lnTo>
                      <a:pt x="908" y="416"/>
                    </a:lnTo>
                    <a:lnTo>
                      <a:pt x="908" y="416"/>
                    </a:lnTo>
                    <a:lnTo>
                      <a:pt x="908" y="416"/>
                    </a:lnTo>
                    <a:lnTo>
                      <a:pt x="903" y="416"/>
                    </a:lnTo>
                    <a:lnTo>
                      <a:pt x="899" y="416"/>
                    </a:lnTo>
                    <a:lnTo>
                      <a:pt x="894" y="416"/>
                    </a:lnTo>
                    <a:lnTo>
                      <a:pt x="894" y="416"/>
                    </a:lnTo>
                    <a:lnTo>
                      <a:pt x="899" y="421"/>
                    </a:lnTo>
                    <a:lnTo>
                      <a:pt x="899" y="421"/>
                    </a:lnTo>
                    <a:lnTo>
                      <a:pt x="903" y="421"/>
                    </a:lnTo>
                    <a:lnTo>
                      <a:pt x="908" y="421"/>
                    </a:lnTo>
                    <a:lnTo>
                      <a:pt x="908" y="421"/>
                    </a:lnTo>
                    <a:lnTo>
                      <a:pt x="908" y="421"/>
                    </a:lnTo>
                    <a:lnTo>
                      <a:pt x="903" y="425"/>
                    </a:lnTo>
                    <a:lnTo>
                      <a:pt x="903" y="425"/>
                    </a:lnTo>
                    <a:lnTo>
                      <a:pt x="903" y="425"/>
                    </a:lnTo>
                    <a:lnTo>
                      <a:pt x="903" y="425"/>
                    </a:lnTo>
                    <a:lnTo>
                      <a:pt x="899" y="430"/>
                    </a:lnTo>
                    <a:lnTo>
                      <a:pt x="899" y="430"/>
                    </a:lnTo>
                    <a:lnTo>
                      <a:pt x="899" y="430"/>
                    </a:lnTo>
                    <a:lnTo>
                      <a:pt x="903" y="430"/>
                    </a:lnTo>
                    <a:lnTo>
                      <a:pt x="903" y="430"/>
                    </a:lnTo>
                    <a:lnTo>
                      <a:pt x="903" y="434"/>
                    </a:lnTo>
                    <a:lnTo>
                      <a:pt x="899" y="434"/>
                    </a:lnTo>
                    <a:lnTo>
                      <a:pt x="899" y="434"/>
                    </a:lnTo>
                    <a:lnTo>
                      <a:pt x="899" y="434"/>
                    </a:lnTo>
                    <a:lnTo>
                      <a:pt x="899" y="434"/>
                    </a:lnTo>
                    <a:lnTo>
                      <a:pt x="899" y="434"/>
                    </a:lnTo>
                    <a:lnTo>
                      <a:pt x="899" y="439"/>
                    </a:lnTo>
                    <a:lnTo>
                      <a:pt x="899" y="439"/>
                    </a:lnTo>
                    <a:lnTo>
                      <a:pt x="894" y="439"/>
                    </a:lnTo>
                    <a:lnTo>
                      <a:pt x="894" y="439"/>
                    </a:lnTo>
                    <a:lnTo>
                      <a:pt x="894" y="439"/>
                    </a:lnTo>
                    <a:lnTo>
                      <a:pt x="894" y="439"/>
                    </a:lnTo>
                    <a:lnTo>
                      <a:pt x="894" y="439"/>
                    </a:lnTo>
                    <a:lnTo>
                      <a:pt x="894" y="439"/>
                    </a:lnTo>
                    <a:lnTo>
                      <a:pt x="894" y="439"/>
                    </a:lnTo>
                    <a:lnTo>
                      <a:pt x="894" y="439"/>
                    </a:lnTo>
                    <a:lnTo>
                      <a:pt x="894" y="439"/>
                    </a:lnTo>
                    <a:lnTo>
                      <a:pt x="890" y="439"/>
                    </a:lnTo>
                    <a:lnTo>
                      <a:pt x="890" y="439"/>
                    </a:lnTo>
                    <a:lnTo>
                      <a:pt x="890" y="439"/>
                    </a:lnTo>
                    <a:lnTo>
                      <a:pt x="885" y="439"/>
                    </a:lnTo>
                    <a:lnTo>
                      <a:pt x="885" y="443"/>
                    </a:lnTo>
                    <a:lnTo>
                      <a:pt x="890" y="443"/>
                    </a:lnTo>
                    <a:lnTo>
                      <a:pt x="890" y="443"/>
                    </a:lnTo>
                    <a:lnTo>
                      <a:pt x="890" y="443"/>
                    </a:lnTo>
                    <a:lnTo>
                      <a:pt x="894" y="443"/>
                    </a:lnTo>
                    <a:lnTo>
                      <a:pt x="899" y="439"/>
                    </a:lnTo>
                    <a:lnTo>
                      <a:pt x="899" y="439"/>
                    </a:lnTo>
                    <a:lnTo>
                      <a:pt x="899" y="439"/>
                    </a:lnTo>
                    <a:lnTo>
                      <a:pt x="903" y="439"/>
                    </a:lnTo>
                    <a:lnTo>
                      <a:pt x="903" y="439"/>
                    </a:lnTo>
                    <a:lnTo>
                      <a:pt x="908" y="439"/>
                    </a:lnTo>
                    <a:lnTo>
                      <a:pt x="908" y="439"/>
                    </a:lnTo>
                    <a:lnTo>
                      <a:pt x="908" y="439"/>
                    </a:lnTo>
                    <a:lnTo>
                      <a:pt x="908" y="443"/>
                    </a:lnTo>
                    <a:lnTo>
                      <a:pt x="908" y="443"/>
                    </a:lnTo>
                    <a:lnTo>
                      <a:pt x="908" y="443"/>
                    </a:lnTo>
                    <a:lnTo>
                      <a:pt x="908" y="448"/>
                    </a:lnTo>
                    <a:lnTo>
                      <a:pt x="908" y="448"/>
                    </a:lnTo>
                    <a:lnTo>
                      <a:pt x="908" y="448"/>
                    </a:lnTo>
                    <a:lnTo>
                      <a:pt x="908" y="448"/>
                    </a:lnTo>
                    <a:lnTo>
                      <a:pt x="908" y="448"/>
                    </a:lnTo>
                    <a:lnTo>
                      <a:pt x="903" y="452"/>
                    </a:lnTo>
                    <a:lnTo>
                      <a:pt x="903" y="452"/>
                    </a:lnTo>
                    <a:lnTo>
                      <a:pt x="899" y="457"/>
                    </a:lnTo>
                    <a:lnTo>
                      <a:pt x="899" y="457"/>
                    </a:lnTo>
                    <a:lnTo>
                      <a:pt x="894" y="457"/>
                    </a:lnTo>
                    <a:lnTo>
                      <a:pt x="894" y="457"/>
                    </a:lnTo>
                    <a:lnTo>
                      <a:pt x="890" y="457"/>
                    </a:lnTo>
                    <a:lnTo>
                      <a:pt x="890" y="457"/>
                    </a:lnTo>
                    <a:lnTo>
                      <a:pt x="894" y="457"/>
                    </a:lnTo>
                    <a:lnTo>
                      <a:pt x="899" y="457"/>
                    </a:lnTo>
                    <a:lnTo>
                      <a:pt x="899" y="457"/>
                    </a:lnTo>
                    <a:lnTo>
                      <a:pt x="903" y="457"/>
                    </a:lnTo>
                    <a:lnTo>
                      <a:pt x="903" y="452"/>
                    </a:lnTo>
                    <a:lnTo>
                      <a:pt x="908" y="448"/>
                    </a:lnTo>
                    <a:lnTo>
                      <a:pt x="908" y="448"/>
                    </a:lnTo>
                    <a:lnTo>
                      <a:pt x="912" y="448"/>
                    </a:lnTo>
                    <a:lnTo>
                      <a:pt x="912" y="448"/>
                    </a:lnTo>
                    <a:lnTo>
                      <a:pt x="912" y="452"/>
                    </a:lnTo>
                    <a:lnTo>
                      <a:pt x="908" y="452"/>
                    </a:lnTo>
                    <a:lnTo>
                      <a:pt x="908" y="452"/>
                    </a:lnTo>
                    <a:lnTo>
                      <a:pt x="908" y="452"/>
                    </a:lnTo>
                    <a:lnTo>
                      <a:pt x="908" y="452"/>
                    </a:lnTo>
                    <a:lnTo>
                      <a:pt x="912" y="452"/>
                    </a:lnTo>
                    <a:lnTo>
                      <a:pt x="912" y="452"/>
                    </a:lnTo>
                    <a:lnTo>
                      <a:pt x="912" y="452"/>
                    </a:lnTo>
                    <a:lnTo>
                      <a:pt x="912" y="448"/>
                    </a:lnTo>
                    <a:lnTo>
                      <a:pt x="912" y="452"/>
                    </a:lnTo>
                    <a:lnTo>
                      <a:pt x="912" y="452"/>
                    </a:lnTo>
                    <a:lnTo>
                      <a:pt x="912" y="457"/>
                    </a:lnTo>
                    <a:lnTo>
                      <a:pt x="912" y="457"/>
                    </a:lnTo>
                    <a:lnTo>
                      <a:pt x="908" y="457"/>
                    </a:lnTo>
                    <a:lnTo>
                      <a:pt x="908" y="457"/>
                    </a:lnTo>
                    <a:lnTo>
                      <a:pt x="912" y="457"/>
                    </a:lnTo>
                    <a:lnTo>
                      <a:pt x="912" y="457"/>
                    </a:lnTo>
                    <a:lnTo>
                      <a:pt x="912" y="452"/>
                    </a:lnTo>
                    <a:lnTo>
                      <a:pt x="912" y="452"/>
                    </a:lnTo>
                    <a:lnTo>
                      <a:pt x="917" y="452"/>
                    </a:lnTo>
                    <a:lnTo>
                      <a:pt x="921" y="452"/>
                    </a:lnTo>
                    <a:lnTo>
                      <a:pt x="921" y="448"/>
                    </a:lnTo>
                    <a:lnTo>
                      <a:pt x="926" y="448"/>
                    </a:lnTo>
                    <a:lnTo>
                      <a:pt x="926" y="448"/>
                    </a:lnTo>
                    <a:lnTo>
                      <a:pt x="930" y="448"/>
                    </a:lnTo>
                    <a:lnTo>
                      <a:pt x="930" y="448"/>
                    </a:lnTo>
                    <a:lnTo>
                      <a:pt x="930" y="443"/>
                    </a:lnTo>
                    <a:lnTo>
                      <a:pt x="935" y="443"/>
                    </a:lnTo>
                    <a:lnTo>
                      <a:pt x="935" y="443"/>
                    </a:lnTo>
                    <a:lnTo>
                      <a:pt x="935" y="443"/>
                    </a:lnTo>
                    <a:lnTo>
                      <a:pt x="935" y="443"/>
                    </a:lnTo>
                    <a:lnTo>
                      <a:pt x="939" y="443"/>
                    </a:lnTo>
                    <a:lnTo>
                      <a:pt x="939" y="448"/>
                    </a:lnTo>
                    <a:lnTo>
                      <a:pt x="939" y="448"/>
                    </a:lnTo>
                    <a:lnTo>
                      <a:pt x="939" y="448"/>
                    </a:lnTo>
                    <a:lnTo>
                      <a:pt x="935" y="452"/>
                    </a:lnTo>
                    <a:lnTo>
                      <a:pt x="935" y="452"/>
                    </a:lnTo>
                    <a:lnTo>
                      <a:pt x="939" y="448"/>
                    </a:lnTo>
                    <a:lnTo>
                      <a:pt x="939" y="448"/>
                    </a:lnTo>
                    <a:lnTo>
                      <a:pt x="939" y="448"/>
                    </a:lnTo>
                    <a:lnTo>
                      <a:pt x="939" y="448"/>
                    </a:lnTo>
                    <a:lnTo>
                      <a:pt x="939" y="443"/>
                    </a:lnTo>
                    <a:lnTo>
                      <a:pt x="939" y="443"/>
                    </a:lnTo>
                    <a:lnTo>
                      <a:pt x="939" y="443"/>
                    </a:lnTo>
                    <a:lnTo>
                      <a:pt x="939" y="443"/>
                    </a:lnTo>
                    <a:lnTo>
                      <a:pt x="944" y="443"/>
                    </a:lnTo>
                    <a:lnTo>
                      <a:pt x="944" y="443"/>
                    </a:lnTo>
                    <a:lnTo>
                      <a:pt x="944" y="443"/>
                    </a:lnTo>
                    <a:lnTo>
                      <a:pt x="944" y="443"/>
                    </a:lnTo>
                    <a:lnTo>
                      <a:pt x="944" y="439"/>
                    </a:lnTo>
                    <a:lnTo>
                      <a:pt x="944" y="439"/>
                    </a:lnTo>
                    <a:lnTo>
                      <a:pt x="944" y="439"/>
                    </a:lnTo>
                    <a:lnTo>
                      <a:pt x="944" y="439"/>
                    </a:lnTo>
                    <a:lnTo>
                      <a:pt x="948" y="439"/>
                    </a:lnTo>
                    <a:lnTo>
                      <a:pt x="948" y="439"/>
                    </a:lnTo>
                    <a:lnTo>
                      <a:pt x="948" y="439"/>
                    </a:lnTo>
                    <a:lnTo>
                      <a:pt x="948" y="439"/>
                    </a:lnTo>
                    <a:lnTo>
                      <a:pt x="953" y="439"/>
                    </a:lnTo>
                    <a:lnTo>
                      <a:pt x="953" y="439"/>
                    </a:lnTo>
                    <a:lnTo>
                      <a:pt x="948" y="439"/>
                    </a:lnTo>
                    <a:lnTo>
                      <a:pt x="948" y="439"/>
                    </a:lnTo>
                    <a:lnTo>
                      <a:pt x="948" y="439"/>
                    </a:lnTo>
                    <a:lnTo>
                      <a:pt x="948" y="439"/>
                    </a:lnTo>
                    <a:lnTo>
                      <a:pt x="948" y="434"/>
                    </a:lnTo>
                    <a:lnTo>
                      <a:pt x="948" y="434"/>
                    </a:lnTo>
                    <a:lnTo>
                      <a:pt x="948" y="434"/>
                    </a:lnTo>
                    <a:lnTo>
                      <a:pt x="948" y="434"/>
                    </a:lnTo>
                    <a:lnTo>
                      <a:pt x="953" y="434"/>
                    </a:lnTo>
                    <a:lnTo>
                      <a:pt x="953" y="434"/>
                    </a:lnTo>
                    <a:lnTo>
                      <a:pt x="953" y="434"/>
                    </a:lnTo>
                    <a:lnTo>
                      <a:pt x="953" y="434"/>
                    </a:lnTo>
                    <a:lnTo>
                      <a:pt x="953" y="434"/>
                    </a:lnTo>
                    <a:lnTo>
                      <a:pt x="953" y="434"/>
                    </a:lnTo>
                    <a:lnTo>
                      <a:pt x="953" y="430"/>
                    </a:lnTo>
                    <a:lnTo>
                      <a:pt x="957" y="430"/>
                    </a:lnTo>
                    <a:lnTo>
                      <a:pt x="957" y="430"/>
                    </a:lnTo>
                    <a:lnTo>
                      <a:pt x="957" y="434"/>
                    </a:lnTo>
                    <a:lnTo>
                      <a:pt x="957" y="434"/>
                    </a:lnTo>
                    <a:lnTo>
                      <a:pt x="957" y="434"/>
                    </a:lnTo>
                    <a:lnTo>
                      <a:pt x="957" y="430"/>
                    </a:lnTo>
                    <a:lnTo>
                      <a:pt x="957" y="430"/>
                    </a:lnTo>
                    <a:lnTo>
                      <a:pt x="957" y="430"/>
                    </a:lnTo>
                    <a:lnTo>
                      <a:pt x="957" y="430"/>
                    </a:lnTo>
                    <a:lnTo>
                      <a:pt x="957" y="430"/>
                    </a:lnTo>
                    <a:lnTo>
                      <a:pt x="957" y="430"/>
                    </a:lnTo>
                    <a:lnTo>
                      <a:pt x="957" y="430"/>
                    </a:lnTo>
                    <a:lnTo>
                      <a:pt x="957" y="425"/>
                    </a:lnTo>
                    <a:lnTo>
                      <a:pt x="957" y="425"/>
                    </a:lnTo>
                    <a:lnTo>
                      <a:pt x="962" y="425"/>
                    </a:lnTo>
                    <a:lnTo>
                      <a:pt x="962" y="425"/>
                    </a:lnTo>
                    <a:lnTo>
                      <a:pt x="962" y="425"/>
                    </a:lnTo>
                    <a:lnTo>
                      <a:pt x="962" y="425"/>
                    </a:lnTo>
                    <a:lnTo>
                      <a:pt x="962" y="425"/>
                    </a:lnTo>
                    <a:lnTo>
                      <a:pt x="962" y="425"/>
                    </a:lnTo>
                    <a:lnTo>
                      <a:pt x="962" y="425"/>
                    </a:lnTo>
                    <a:lnTo>
                      <a:pt x="962" y="425"/>
                    </a:lnTo>
                    <a:lnTo>
                      <a:pt x="962" y="425"/>
                    </a:lnTo>
                    <a:lnTo>
                      <a:pt x="966" y="421"/>
                    </a:lnTo>
                    <a:lnTo>
                      <a:pt x="966" y="421"/>
                    </a:lnTo>
                    <a:lnTo>
                      <a:pt x="971" y="416"/>
                    </a:lnTo>
                    <a:lnTo>
                      <a:pt x="971" y="416"/>
                    </a:lnTo>
                    <a:lnTo>
                      <a:pt x="971" y="416"/>
                    </a:lnTo>
                    <a:lnTo>
                      <a:pt x="971" y="416"/>
                    </a:lnTo>
                    <a:lnTo>
                      <a:pt x="975" y="416"/>
                    </a:lnTo>
                    <a:lnTo>
                      <a:pt x="975" y="416"/>
                    </a:lnTo>
                    <a:lnTo>
                      <a:pt x="975" y="416"/>
                    </a:lnTo>
                    <a:lnTo>
                      <a:pt x="975" y="421"/>
                    </a:lnTo>
                    <a:lnTo>
                      <a:pt x="975" y="421"/>
                    </a:lnTo>
                    <a:lnTo>
                      <a:pt x="971" y="421"/>
                    </a:lnTo>
                    <a:lnTo>
                      <a:pt x="971" y="421"/>
                    </a:lnTo>
                    <a:lnTo>
                      <a:pt x="971" y="421"/>
                    </a:lnTo>
                    <a:lnTo>
                      <a:pt x="971" y="421"/>
                    </a:lnTo>
                    <a:lnTo>
                      <a:pt x="975" y="421"/>
                    </a:lnTo>
                    <a:lnTo>
                      <a:pt x="975" y="421"/>
                    </a:lnTo>
                    <a:lnTo>
                      <a:pt x="975" y="425"/>
                    </a:lnTo>
                    <a:lnTo>
                      <a:pt x="975" y="425"/>
                    </a:lnTo>
                    <a:lnTo>
                      <a:pt x="975" y="425"/>
                    </a:lnTo>
                    <a:lnTo>
                      <a:pt x="975" y="425"/>
                    </a:lnTo>
                    <a:lnTo>
                      <a:pt x="975" y="425"/>
                    </a:lnTo>
                    <a:lnTo>
                      <a:pt x="975" y="425"/>
                    </a:lnTo>
                    <a:lnTo>
                      <a:pt x="975" y="430"/>
                    </a:lnTo>
                    <a:lnTo>
                      <a:pt x="975" y="430"/>
                    </a:lnTo>
                    <a:lnTo>
                      <a:pt x="975" y="430"/>
                    </a:lnTo>
                    <a:lnTo>
                      <a:pt x="975" y="434"/>
                    </a:lnTo>
                    <a:lnTo>
                      <a:pt x="975" y="434"/>
                    </a:lnTo>
                    <a:lnTo>
                      <a:pt x="975" y="434"/>
                    </a:lnTo>
                    <a:lnTo>
                      <a:pt x="975" y="434"/>
                    </a:lnTo>
                    <a:lnTo>
                      <a:pt x="975" y="434"/>
                    </a:lnTo>
                    <a:lnTo>
                      <a:pt x="975" y="434"/>
                    </a:lnTo>
                    <a:lnTo>
                      <a:pt x="975" y="434"/>
                    </a:lnTo>
                    <a:lnTo>
                      <a:pt x="975" y="434"/>
                    </a:lnTo>
                    <a:lnTo>
                      <a:pt x="975" y="434"/>
                    </a:lnTo>
                    <a:lnTo>
                      <a:pt x="980" y="434"/>
                    </a:lnTo>
                    <a:lnTo>
                      <a:pt x="980" y="439"/>
                    </a:lnTo>
                    <a:lnTo>
                      <a:pt x="975" y="439"/>
                    </a:lnTo>
                    <a:lnTo>
                      <a:pt x="975" y="439"/>
                    </a:lnTo>
                    <a:lnTo>
                      <a:pt x="971" y="439"/>
                    </a:lnTo>
                    <a:lnTo>
                      <a:pt x="971" y="439"/>
                    </a:lnTo>
                    <a:lnTo>
                      <a:pt x="971" y="439"/>
                    </a:lnTo>
                    <a:lnTo>
                      <a:pt x="971" y="439"/>
                    </a:lnTo>
                    <a:lnTo>
                      <a:pt x="971" y="443"/>
                    </a:lnTo>
                    <a:lnTo>
                      <a:pt x="975" y="439"/>
                    </a:lnTo>
                    <a:lnTo>
                      <a:pt x="975" y="439"/>
                    </a:lnTo>
                    <a:lnTo>
                      <a:pt x="980" y="439"/>
                    </a:lnTo>
                    <a:lnTo>
                      <a:pt x="980" y="439"/>
                    </a:lnTo>
                    <a:lnTo>
                      <a:pt x="980" y="439"/>
                    </a:lnTo>
                    <a:lnTo>
                      <a:pt x="975" y="443"/>
                    </a:lnTo>
                    <a:lnTo>
                      <a:pt x="975" y="443"/>
                    </a:lnTo>
                    <a:lnTo>
                      <a:pt x="975" y="443"/>
                    </a:lnTo>
                    <a:lnTo>
                      <a:pt x="975" y="443"/>
                    </a:lnTo>
                    <a:lnTo>
                      <a:pt x="975" y="443"/>
                    </a:lnTo>
                    <a:lnTo>
                      <a:pt x="975" y="443"/>
                    </a:lnTo>
                    <a:lnTo>
                      <a:pt x="975" y="443"/>
                    </a:lnTo>
                    <a:lnTo>
                      <a:pt x="980" y="443"/>
                    </a:lnTo>
                    <a:lnTo>
                      <a:pt x="980" y="443"/>
                    </a:lnTo>
                    <a:lnTo>
                      <a:pt x="980" y="448"/>
                    </a:lnTo>
                    <a:lnTo>
                      <a:pt x="980" y="448"/>
                    </a:lnTo>
                    <a:lnTo>
                      <a:pt x="975" y="452"/>
                    </a:lnTo>
                    <a:lnTo>
                      <a:pt x="971" y="452"/>
                    </a:lnTo>
                    <a:lnTo>
                      <a:pt x="971" y="452"/>
                    </a:lnTo>
                    <a:lnTo>
                      <a:pt x="971" y="452"/>
                    </a:lnTo>
                    <a:lnTo>
                      <a:pt x="966" y="452"/>
                    </a:lnTo>
                    <a:lnTo>
                      <a:pt x="966" y="452"/>
                    </a:lnTo>
                    <a:lnTo>
                      <a:pt x="971" y="452"/>
                    </a:lnTo>
                    <a:lnTo>
                      <a:pt x="971" y="452"/>
                    </a:lnTo>
                    <a:lnTo>
                      <a:pt x="975" y="452"/>
                    </a:lnTo>
                    <a:lnTo>
                      <a:pt x="975" y="452"/>
                    </a:lnTo>
                    <a:lnTo>
                      <a:pt x="971" y="452"/>
                    </a:lnTo>
                    <a:lnTo>
                      <a:pt x="975" y="452"/>
                    </a:lnTo>
                    <a:lnTo>
                      <a:pt x="975" y="452"/>
                    </a:lnTo>
                    <a:lnTo>
                      <a:pt x="980" y="452"/>
                    </a:lnTo>
                    <a:lnTo>
                      <a:pt x="980" y="452"/>
                    </a:lnTo>
                    <a:lnTo>
                      <a:pt x="980" y="452"/>
                    </a:lnTo>
                    <a:lnTo>
                      <a:pt x="980" y="457"/>
                    </a:lnTo>
                    <a:lnTo>
                      <a:pt x="975" y="457"/>
                    </a:lnTo>
                    <a:lnTo>
                      <a:pt x="971" y="457"/>
                    </a:lnTo>
                    <a:lnTo>
                      <a:pt x="971" y="461"/>
                    </a:lnTo>
                    <a:lnTo>
                      <a:pt x="966" y="461"/>
                    </a:lnTo>
                    <a:lnTo>
                      <a:pt x="966" y="461"/>
                    </a:lnTo>
                    <a:lnTo>
                      <a:pt x="971" y="461"/>
                    </a:lnTo>
                    <a:lnTo>
                      <a:pt x="975" y="457"/>
                    </a:lnTo>
                    <a:lnTo>
                      <a:pt x="975" y="457"/>
                    </a:lnTo>
                    <a:lnTo>
                      <a:pt x="980" y="457"/>
                    </a:lnTo>
                    <a:lnTo>
                      <a:pt x="980" y="461"/>
                    </a:lnTo>
                    <a:lnTo>
                      <a:pt x="980" y="461"/>
                    </a:lnTo>
                    <a:lnTo>
                      <a:pt x="980" y="461"/>
                    </a:lnTo>
                    <a:lnTo>
                      <a:pt x="984" y="461"/>
                    </a:lnTo>
                    <a:lnTo>
                      <a:pt x="984" y="466"/>
                    </a:lnTo>
                    <a:lnTo>
                      <a:pt x="984" y="466"/>
                    </a:lnTo>
                    <a:lnTo>
                      <a:pt x="980" y="466"/>
                    </a:lnTo>
                    <a:lnTo>
                      <a:pt x="980" y="466"/>
                    </a:lnTo>
                    <a:lnTo>
                      <a:pt x="980" y="466"/>
                    </a:lnTo>
                    <a:lnTo>
                      <a:pt x="980" y="470"/>
                    </a:lnTo>
                    <a:lnTo>
                      <a:pt x="975" y="470"/>
                    </a:lnTo>
                    <a:lnTo>
                      <a:pt x="975" y="470"/>
                    </a:lnTo>
                    <a:lnTo>
                      <a:pt x="975" y="470"/>
                    </a:lnTo>
                    <a:lnTo>
                      <a:pt x="975" y="470"/>
                    </a:lnTo>
                    <a:lnTo>
                      <a:pt x="971" y="470"/>
                    </a:lnTo>
                    <a:lnTo>
                      <a:pt x="971" y="470"/>
                    </a:lnTo>
                    <a:lnTo>
                      <a:pt x="971" y="470"/>
                    </a:lnTo>
                    <a:lnTo>
                      <a:pt x="971" y="470"/>
                    </a:lnTo>
                    <a:lnTo>
                      <a:pt x="975" y="470"/>
                    </a:lnTo>
                    <a:lnTo>
                      <a:pt x="975" y="470"/>
                    </a:lnTo>
                    <a:lnTo>
                      <a:pt x="975" y="470"/>
                    </a:lnTo>
                    <a:lnTo>
                      <a:pt x="980" y="470"/>
                    </a:lnTo>
                    <a:lnTo>
                      <a:pt x="980" y="475"/>
                    </a:lnTo>
                    <a:lnTo>
                      <a:pt x="980" y="475"/>
                    </a:lnTo>
                    <a:lnTo>
                      <a:pt x="980" y="475"/>
                    </a:lnTo>
                    <a:lnTo>
                      <a:pt x="975" y="475"/>
                    </a:lnTo>
                    <a:lnTo>
                      <a:pt x="975" y="475"/>
                    </a:lnTo>
                    <a:lnTo>
                      <a:pt x="975" y="475"/>
                    </a:lnTo>
                    <a:lnTo>
                      <a:pt x="975" y="475"/>
                    </a:lnTo>
                    <a:lnTo>
                      <a:pt x="975" y="475"/>
                    </a:lnTo>
                    <a:lnTo>
                      <a:pt x="980" y="475"/>
                    </a:lnTo>
                    <a:lnTo>
                      <a:pt x="980" y="475"/>
                    </a:lnTo>
                    <a:lnTo>
                      <a:pt x="980" y="479"/>
                    </a:lnTo>
                    <a:lnTo>
                      <a:pt x="980" y="484"/>
                    </a:lnTo>
                    <a:lnTo>
                      <a:pt x="980" y="484"/>
                    </a:lnTo>
                    <a:lnTo>
                      <a:pt x="980" y="484"/>
                    </a:lnTo>
                    <a:lnTo>
                      <a:pt x="980" y="488"/>
                    </a:lnTo>
                    <a:lnTo>
                      <a:pt x="975" y="488"/>
                    </a:lnTo>
                    <a:lnTo>
                      <a:pt x="971" y="484"/>
                    </a:lnTo>
                    <a:lnTo>
                      <a:pt x="966" y="484"/>
                    </a:lnTo>
                    <a:lnTo>
                      <a:pt x="966" y="484"/>
                    </a:lnTo>
                    <a:lnTo>
                      <a:pt x="966" y="484"/>
                    </a:lnTo>
                    <a:lnTo>
                      <a:pt x="966" y="484"/>
                    </a:lnTo>
                    <a:lnTo>
                      <a:pt x="966" y="484"/>
                    </a:lnTo>
                    <a:lnTo>
                      <a:pt x="962" y="484"/>
                    </a:lnTo>
                    <a:lnTo>
                      <a:pt x="966" y="484"/>
                    </a:lnTo>
                    <a:lnTo>
                      <a:pt x="966" y="488"/>
                    </a:lnTo>
                    <a:lnTo>
                      <a:pt x="966" y="488"/>
                    </a:lnTo>
                    <a:lnTo>
                      <a:pt x="971" y="488"/>
                    </a:lnTo>
                    <a:lnTo>
                      <a:pt x="971" y="488"/>
                    </a:lnTo>
                    <a:lnTo>
                      <a:pt x="971" y="488"/>
                    </a:lnTo>
                    <a:lnTo>
                      <a:pt x="971" y="488"/>
                    </a:lnTo>
                    <a:lnTo>
                      <a:pt x="971" y="488"/>
                    </a:lnTo>
                    <a:lnTo>
                      <a:pt x="966" y="488"/>
                    </a:lnTo>
                    <a:lnTo>
                      <a:pt x="966" y="493"/>
                    </a:lnTo>
                    <a:lnTo>
                      <a:pt x="971" y="493"/>
                    </a:lnTo>
                    <a:lnTo>
                      <a:pt x="971" y="493"/>
                    </a:lnTo>
                    <a:lnTo>
                      <a:pt x="975" y="493"/>
                    </a:lnTo>
                    <a:lnTo>
                      <a:pt x="971" y="493"/>
                    </a:lnTo>
                    <a:lnTo>
                      <a:pt x="971" y="493"/>
                    </a:lnTo>
                    <a:lnTo>
                      <a:pt x="966" y="493"/>
                    </a:lnTo>
                    <a:lnTo>
                      <a:pt x="971" y="497"/>
                    </a:lnTo>
                    <a:lnTo>
                      <a:pt x="971" y="497"/>
                    </a:lnTo>
                    <a:lnTo>
                      <a:pt x="971" y="497"/>
                    </a:lnTo>
                    <a:lnTo>
                      <a:pt x="971" y="497"/>
                    </a:lnTo>
                    <a:lnTo>
                      <a:pt x="971" y="497"/>
                    </a:lnTo>
                    <a:lnTo>
                      <a:pt x="971" y="497"/>
                    </a:lnTo>
                    <a:lnTo>
                      <a:pt x="971" y="497"/>
                    </a:lnTo>
                    <a:lnTo>
                      <a:pt x="971" y="502"/>
                    </a:lnTo>
                    <a:lnTo>
                      <a:pt x="971" y="502"/>
                    </a:lnTo>
                    <a:lnTo>
                      <a:pt x="975" y="502"/>
                    </a:lnTo>
                    <a:lnTo>
                      <a:pt x="971" y="502"/>
                    </a:lnTo>
                    <a:lnTo>
                      <a:pt x="975" y="502"/>
                    </a:lnTo>
                    <a:lnTo>
                      <a:pt x="975" y="502"/>
                    </a:lnTo>
                    <a:lnTo>
                      <a:pt x="975" y="502"/>
                    </a:lnTo>
                    <a:lnTo>
                      <a:pt x="975" y="502"/>
                    </a:lnTo>
                    <a:lnTo>
                      <a:pt x="980" y="502"/>
                    </a:lnTo>
                    <a:lnTo>
                      <a:pt x="980" y="502"/>
                    </a:lnTo>
                    <a:lnTo>
                      <a:pt x="980" y="502"/>
                    </a:lnTo>
                    <a:lnTo>
                      <a:pt x="980" y="502"/>
                    </a:lnTo>
                    <a:lnTo>
                      <a:pt x="980" y="506"/>
                    </a:lnTo>
                    <a:lnTo>
                      <a:pt x="980" y="502"/>
                    </a:lnTo>
                    <a:lnTo>
                      <a:pt x="980" y="502"/>
                    </a:lnTo>
                    <a:lnTo>
                      <a:pt x="984" y="502"/>
                    </a:lnTo>
                    <a:lnTo>
                      <a:pt x="980" y="506"/>
                    </a:lnTo>
                    <a:lnTo>
                      <a:pt x="980" y="506"/>
                    </a:lnTo>
                    <a:lnTo>
                      <a:pt x="980" y="506"/>
                    </a:lnTo>
                    <a:lnTo>
                      <a:pt x="980" y="506"/>
                    </a:lnTo>
                    <a:lnTo>
                      <a:pt x="980" y="511"/>
                    </a:lnTo>
                    <a:lnTo>
                      <a:pt x="980" y="511"/>
                    </a:lnTo>
                    <a:lnTo>
                      <a:pt x="980" y="511"/>
                    </a:lnTo>
                    <a:lnTo>
                      <a:pt x="975" y="515"/>
                    </a:lnTo>
                    <a:lnTo>
                      <a:pt x="975" y="515"/>
                    </a:lnTo>
                    <a:lnTo>
                      <a:pt x="975" y="515"/>
                    </a:lnTo>
                    <a:lnTo>
                      <a:pt x="971" y="515"/>
                    </a:lnTo>
                    <a:lnTo>
                      <a:pt x="971" y="515"/>
                    </a:lnTo>
                    <a:lnTo>
                      <a:pt x="975" y="515"/>
                    </a:lnTo>
                    <a:lnTo>
                      <a:pt x="980" y="515"/>
                    </a:lnTo>
                    <a:lnTo>
                      <a:pt x="984" y="515"/>
                    </a:lnTo>
                    <a:lnTo>
                      <a:pt x="984" y="515"/>
                    </a:lnTo>
                    <a:lnTo>
                      <a:pt x="984" y="515"/>
                    </a:lnTo>
                    <a:lnTo>
                      <a:pt x="984" y="515"/>
                    </a:lnTo>
                    <a:lnTo>
                      <a:pt x="984" y="515"/>
                    </a:lnTo>
                    <a:lnTo>
                      <a:pt x="984" y="515"/>
                    </a:lnTo>
                    <a:lnTo>
                      <a:pt x="989" y="515"/>
                    </a:lnTo>
                    <a:lnTo>
                      <a:pt x="989" y="515"/>
                    </a:lnTo>
                    <a:lnTo>
                      <a:pt x="989" y="515"/>
                    </a:lnTo>
                    <a:lnTo>
                      <a:pt x="984" y="520"/>
                    </a:lnTo>
                    <a:lnTo>
                      <a:pt x="980" y="520"/>
                    </a:lnTo>
                    <a:lnTo>
                      <a:pt x="980" y="525"/>
                    </a:lnTo>
                    <a:lnTo>
                      <a:pt x="980" y="520"/>
                    </a:lnTo>
                    <a:lnTo>
                      <a:pt x="989" y="520"/>
                    </a:lnTo>
                    <a:lnTo>
                      <a:pt x="989" y="520"/>
                    </a:lnTo>
                    <a:lnTo>
                      <a:pt x="989" y="515"/>
                    </a:lnTo>
                    <a:lnTo>
                      <a:pt x="993" y="515"/>
                    </a:lnTo>
                    <a:lnTo>
                      <a:pt x="993" y="515"/>
                    </a:lnTo>
                    <a:lnTo>
                      <a:pt x="993" y="515"/>
                    </a:lnTo>
                    <a:lnTo>
                      <a:pt x="993" y="520"/>
                    </a:lnTo>
                    <a:lnTo>
                      <a:pt x="993" y="520"/>
                    </a:lnTo>
                    <a:lnTo>
                      <a:pt x="993" y="525"/>
                    </a:lnTo>
                    <a:lnTo>
                      <a:pt x="998" y="525"/>
                    </a:lnTo>
                    <a:lnTo>
                      <a:pt x="998" y="525"/>
                    </a:lnTo>
                    <a:lnTo>
                      <a:pt x="1002" y="525"/>
                    </a:lnTo>
                    <a:lnTo>
                      <a:pt x="1002" y="525"/>
                    </a:lnTo>
                    <a:lnTo>
                      <a:pt x="1002" y="525"/>
                    </a:lnTo>
                    <a:lnTo>
                      <a:pt x="1007" y="525"/>
                    </a:lnTo>
                    <a:lnTo>
                      <a:pt x="1007" y="525"/>
                    </a:lnTo>
                    <a:lnTo>
                      <a:pt x="1007" y="525"/>
                    </a:lnTo>
                    <a:lnTo>
                      <a:pt x="1007" y="529"/>
                    </a:lnTo>
                    <a:lnTo>
                      <a:pt x="1007" y="529"/>
                    </a:lnTo>
                    <a:lnTo>
                      <a:pt x="1012" y="529"/>
                    </a:lnTo>
                    <a:lnTo>
                      <a:pt x="1012" y="529"/>
                    </a:lnTo>
                    <a:lnTo>
                      <a:pt x="1012" y="529"/>
                    </a:lnTo>
                    <a:lnTo>
                      <a:pt x="1007" y="529"/>
                    </a:lnTo>
                    <a:lnTo>
                      <a:pt x="1007" y="529"/>
                    </a:lnTo>
                    <a:lnTo>
                      <a:pt x="1007" y="534"/>
                    </a:lnTo>
                    <a:lnTo>
                      <a:pt x="1002" y="534"/>
                    </a:lnTo>
                    <a:lnTo>
                      <a:pt x="998" y="534"/>
                    </a:lnTo>
                    <a:lnTo>
                      <a:pt x="998" y="534"/>
                    </a:lnTo>
                    <a:lnTo>
                      <a:pt x="998" y="534"/>
                    </a:lnTo>
                    <a:lnTo>
                      <a:pt x="993" y="534"/>
                    </a:lnTo>
                    <a:lnTo>
                      <a:pt x="993" y="534"/>
                    </a:lnTo>
                    <a:lnTo>
                      <a:pt x="989" y="538"/>
                    </a:lnTo>
                    <a:lnTo>
                      <a:pt x="989" y="538"/>
                    </a:lnTo>
                    <a:lnTo>
                      <a:pt x="989" y="538"/>
                    </a:lnTo>
                    <a:lnTo>
                      <a:pt x="984" y="538"/>
                    </a:lnTo>
                    <a:lnTo>
                      <a:pt x="984" y="538"/>
                    </a:lnTo>
                    <a:lnTo>
                      <a:pt x="984" y="538"/>
                    </a:lnTo>
                    <a:lnTo>
                      <a:pt x="984" y="538"/>
                    </a:lnTo>
                    <a:lnTo>
                      <a:pt x="984" y="538"/>
                    </a:lnTo>
                    <a:lnTo>
                      <a:pt x="980" y="538"/>
                    </a:lnTo>
                    <a:lnTo>
                      <a:pt x="975" y="543"/>
                    </a:lnTo>
                    <a:lnTo>
                      <a:pt x="971" y="543"/>
                    </a:lnTo>
                    <a:lnTo>
                      <a:pt x="971" y="543"/>
                    </a:lnTo>
                    <a:lnTo>
                      <a:pt x="971" y="543"/>
                    </a:lnTo>
                    <a:lnTo>
                      <a:pt x="971" y="543"/>
                    </a:lnTo>
                    <a:lnTo>
                      <a:pt x="966" y="543"/>
                    </a:lnTo>
                    <a:lnTo>
                      <a:pt x="966" y="543"/>
                    </a:lnTo>
                    <a:lnTo>
                      <a:pt x="966" y="543"/>
                    </a:lnTo>
                    <a:lnTo>
                      <a:pt x="966" y="543"/>
                    </a:lnTo>
                    <a:lnTo>
                      <a:pt x="966" y="547"/>
                    </a:lnTo>
                    <a:lnTo>
                      <a:pt x="962" y="547"/>
                    </a:lnTo>
                    <a:lnTo>
                      <a:pt x="962" y="547"/>
                    </a:lnTo>
                    <a:lnTo>
                      <a:pt x="962" y="543"/>
                    </a:lnTo>
                    <a:lnTo>
                      <a:pt x="962" y="547"/>
                    </a:lnTo>
                    <a:lnTo>
                      <a:pt x="962" y="547"/>
                    </a:lnTo>
                    <a:lnTo>
                      <a:pt x="962" y="547"/>
                    </a:lnTo>
                    <a:lnTo>
                      <a:pt x="962" y="547"/>
                    </a:lnTo>
                    <a:lnTo>
                      <a:pt x="962" y="547"/>
                    </a:lnTo>
                    <a:lnTo>
                      <a:pt x="957" y="552"/>
                    </a:lnTo>
                    <a:lnTo>
                      <a:pt x="962" y="552"/>
                    </a:lnTo>
                    <a:lnTo>
                      <a:pt x="957" y="552"/>
                    </a:lnTo>
                    <a:lnTo>
                      <a:pt x="957" y="552"/>
                    </a:lnTo>
                    <a:lnTo>
                      <a:pt x="957" y="552"/>
                    </a:lnTo>
                    <a:lnTo>
                      <a:pt x="957" y="552"/>
                    </a:lnTo>
                    <a:lnTo>
                      <a:pt x="962" y="552"/>
                    </a:lnTo>
                    <a:lnTo>
                      <a:pt x="966" y="552"/>
                    </a:lnTo>
                    <a:lnTo>
                      <a:pt x="966" y="547"/>
                    </a:lnTo>
                    <a:lnTo>
                      <a:pt x="966" y="547"/>
                    </a:lnTo>
                    <a:lnTo>
                      <a:pt x="971" y="547"/>
                    </a:lnTo>
                    <a:lnTo>
                      <a:pt x="971" y="547"/>
                    </a:lnTo>
                    <a:lnTo>
                      <a:pt x="975" y="547"/>
                    </a:lnTo>
                    <a:lnTo>
                      <a:pt x="980" y="543"/>
                    </a:lnTo>
                    <a:lnTo>
                      <a:pt x="984" y="543"/>
                    </a:lnTo>
                    <a:lnTo>
                      <a:pt x="989" y="538"/>
                    </a:lnTo>
                    <a:lnTo>
                      <a:pt x="993" y="538"/>
                    </a:lnTo>
                    <a:lnTo>
                      <a:pt x="998" y="538"/>
                    </a:lnTo>
                    <a:lnTo>
                      <a:pt x="998" y="538"/>
                    </a:lnTo>
                    <a:lnTo>
                      <a:pt x="998" y="538"/>
                    </a:lnTo>
                    <a:lnTo>
                      <a:pt x="998" y="538"/>
                    </a:lnTo>
                    <a:lnTo>
                      <a:pt x="998" y="538"/>
                    </a:lnTo>
                    <a:lnTo>
                      <a:pt x="993" y="538"/>
                    </a:lnTo>
                    <a:lnTo>
                      <a:pt x="993" y="538"/>
                    </a:lnTo>
                    <a:lnTo>
                      <a:pt x="993" y="538"/>
                    </a:lnTo>
                    <a:lnTo>
                      <a:pt x="993" y="534"/>
                    </a:lnTo>
                    <a:lnTo>
                      <a:pt x="998" y="534"/>
                    </a:lnTo>
                    <a:lnTo>
                      <a:pt x="1002" y="538"/>
                    </a:lnTo>
                    <a:lnTo>
                      <a:pt x="1007" y="538"/>
                    </a:lnTo>
                    <a:lnTo>
                      <a:pt x="1007" y="543"/>
                    </a:lnTo>
                    <a:lnTo>
                      <a:pt x="1007" y="543"/>
                    </a:lnTo>
                    <a:lnTo>
                      <a:pt x="1007" y="543"/>
                    </a:lnTo>
                    <a:lnTo>
                      <a:pt x="1007" y="543"/>
                    </a:lnTo>
                    <a:lnTo>
                      <a:pt x="1007" y="547"/>
                    </a:lnTo>
                    <a:lnTo>
                      <a:pt x="1002" y="547"/>
                    </a:lnTo>
                    <a:lnTo>
                      <a:pt x="998" y="547"/>
                    </a:lnTo>
                    <a:lnTo>
                      <a:pt x="998" y="547"/>
                    </a:lnTo>
                    <a:lnTo>
                      <a:pt x="1002" y="547"/>
                    </a:lnTo>
                    <a:lnTo>
                      <a:pt x="1002" y="547"/>
                    </a:lnTo>
                    <a:lnTo>
                      <a:pt x="1002" y="552"/>
                    </a:lnTo>
                    <a:lnTo>
                      <a:pt x="1002" y="547"/>
                    </a:lnTo>
                    <a:lnTo>
                      <a:pt x="1007" y="547"/>
                    </a:lnTo>
                    <a:lnTo>
                      <a:pt x="1012" y="547"/>
                    </a:lnTo>
                    <a:lnTo>
                      <a:pt x="1012" y="543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16" y="547"/>
                    </a:lnTo>
                    <a:lnTo>
                      <a:pt x="1016" y="547"/>
                    </a:lnTo>
                    <a:lnTo>
                      <a:pt x="1016" y="547"/>
                    </a:lnTo>
                    <a:lnTo>
                      <a:pt x="1021" y="547"/>
                    </a:lnTo>
                    <a:lnTo>
                      <a:pt x="1021" y="552"/>
                    </a:lnTo>
                    <a:lnTo>
                      <a:pt x="1021" y="552"/>
                    </a:lnTo>
                    <a:lnTo>
                      <a:pt x="1021" y="552"/>
                    </a:lnTo>
                    <a:lnTo>
                      <a:pt x="1021" y="552"/>
                    </a:lnTo>
                    <a:lnTo>
                      <a:pt x="1021" y="556"/>
                    </a:lnTo>
                    <a:lnTo>
                      <a:pt x="1021" y="556"/>
                    </a:lnTo>
                    <a:lnTo>
                      <a:pt x="1021" y="556"/>
                    </a:lnTo>
                    <a:lnTo>
                      <a:pt x="1021" y="556"/>
                    </a:lnTo>
                    <a:lnTo>
                      <a:pt x="1016" y="561"/>
                    </a:lnTo>
                    <a:lnTo>
                      <a:pt x="1016" y="561"/>
                    </a:lnTo>
                    <a:lnTo>
                      <a:pt x="1016" y="561"/>
                    </a:lnTo>
                    <a:lnTo>
                      <a:pt x="1016" y="565"/>
                    </a:lnTo>
                    <a:lnTo>
                      <a:pt x="1016" y="565"/>
                    </a:lnTo>
                    <a:lnTo>
                      <a:pt x="1016" y="565"/>
                    </a:lnTo>
                    <a:lnTo>
                      <a:pt x="1016" y="565"/>
                    </a:lnTo>
                    <a:lnTo>
                      <a:pt x="1012" y="565"/>
                    </a:lnTo>
                    <a:lnTo>
                      <a:pt x="1007" y="565"/>
                    </a:lnTo>
                    <a:lnTo>
                      <a:pt x="1007" y="570"/>
                    </a:lnTo>
                    <a:lnTo>
                      <a:pt x="1007" y="570"/>
                    </a:lnTo>
                    <a:lnTo>
                      <a:pt x="1012" y="570"/>
                    </a:lnTo>
                    <a:lnTo>
                      <a:pt x="1012" y="570"/>
                    </a:lnTo>
                    <a:lnTo>
                      <a:pt x="1016" y="570"/>
                    </a:lnTo>
                    <a:lnTo>
                      <a:pt x="1016" y="570"/>
                    </a:lnTo>
                    <a:lnTo>
                      <a:pt x="1016" y="570"/>
                    </a:lnTo>
                    <a:lnTo>
                      <a:pt x="1012" y="570"/>
                    </a:lnTo>
                    <a:lnTo>
                      <a:pt x="1012" y="570"/>
                    </a:lnTo>
                    <a:lnTo>
                      <a:pt x="1012" y="570"/>
                    </a:lnTo>
                    <a:lnTo>
                      <a:pt x="1012" y="570"/>
                    </a:lnTo>
                    <a:lnTo>
                      <a:pt x="1012" y="574"/>
                    </a:lnTo>
                    <a:lnTo>
                      <a:pt x="1012" y="574"/>
                    </a:lnTo>
                    <a:lnTo>
                      <a:pt x="1012" y="574"/>
                    </a:lnTo>
                    <a:lnTo>
                      <a:pt x="1012" y="574"/>
                    </a:lnTo>
                    <a:lnTo>
                      <a:pt x="1012" y="574"/>
                    </a:lnTo>
                    <a:lnTo>
                      <a:pt x="1007" y="579"/>
                    </a:lnTo>
                    <a:lnTo>
                      <a:pt x="1002" y="583"/>
                    </a:lnTo>
                    <a:lnTo>
                      <a:pt x="998" y="583"/>
                    </a:lnTo>
                    <a:lnTo>
                      <a:pt x="989" y="588"/>
                    </a:lnTo>
                    <a:lnTo>
                      <a:pt x="989" y="588"/>
                    </a:lnTo>
                    <a:lnTo>
                      <a:pt x="989" y="588"/>
                    </a:lnTo>
                    <a:lnTo>
                      <a:pt x="984" y="588"/>
                    </a:lnTo>
                    <a:lnTo>
                      <a:pt x="980" y="588"/>
                    </a:lnTo>
                    <a:lnTo>
                      <a:pt x="975" y="588"/>
                    </a:lnTo>
                    <a:lnTo>
                      <a:pt x="975" y="588"/>
                    </a:lnTo>
                    <a:lnTo>
                      <a:pt x="971" y="588"/>
                    </a:lnTo>
                    <a:lnTo>
                      <a:pt x="971" y="588"/>
                    </a:lnTo>
                    <a:lnTo>
                      <a:pt x="971" y="592"/>
                    </a:lnTo>
                    <a:lnTo>
                      <a:pt x="966" y="588"/>
                    </a:lnTo>
                    <a:lnTo>
                      <a:pt x="966" y="588"/>
                    </a:lnTo>
                    <a:lnTo>
                      <a:pt x="966" y="592"/>
                    </a:lnTo>
                    <a:lnTo>
                      <a:pt x="962" y="592"/>
                    </a:lnTo>
                    <a:lnTo>
                      <a:pt x="962" y="592"/>
                    </a:lnTo>
                    <a:lnTo>
                      <a:pt x="953" y="597"/>
                    </a:lnTo>
                    <a:lnTo>
                      <a:pt x="953" y="601"/>
                    </a:lnTo>
                    <a:lnTo>
                      <a:pt x="948" y="601"/>
                    </a:lnTo>
                    <a:lnTo>
                      <a:pt x="944" y="606"/>
                    </a:lnTo>
                    <a:lnTo>
                      <a:pt x="939" y="606"/>
                    </a:lnTo>
                    <a:lnTo>
                      <a:pt x="939" y="606"/>
                    </a:lnTo>
                    <a:lnTo>
                      <a:pt x="935" y="610"/>
                    </a:lnTo>
                    <a:lnTo>
                      <a:pt x="930" y="610"/>
                    </a:lnTo>
                    <a:lnTo>
                      <a:pt x="926" y="610"/>
                    </a:lnTo>
                    <a:lnTo>
                      <a:pt x="926" y="610"/>
                    </a:lnTo>
                    <a:lnTo>
                      <a:pt x="921" y="610"/>
                    </a:lnTo>
                    <a:lnTo>
                      <a:pt x="917" y="610"/>
                    </a:lnTo>
                    <a:lnTo>
                      <a:pt x="917" y="610"/>
                    </a:lnTo>
                    <a:lnTo>
                      <a:pt x="908" y="610"/>
                    </a:lnTo>
                    <a:lnTo>
                      <a:pt x="908" y="610"/>
                    </a:lnTo>
                    <a:lnTo>
                      <a:pt x="908" y="606"/>
                    </a:lnTo>
                    <a:lnTo>
                      <a:pt x="903" y="606"/>
                    </a:lnTo>
                    <a:lnTo>
                      <a:pt x="903" y="606"/>
                    </a:lnTo>
                    <a:lnTo>
                      <a:pt x="899" y="606"/>
                    </a:lnTo>
                    <a:lnTo>
                      <a:pt x="899" y="606"/>
                    </a:lnTo>
                    <a:lnTo>
                      <a:pt x="894" y="606"/>
                    </a:lnTo>
                    <a:lnTo>
                      <a:pt x="894" y="606"/>
                    </a:lnTo>
                    <a:lnTo>
                      <a:pt x="890" y="606"/>
                    </a:lnTo>
                    <a:lnTo>
                      <a:pt x="890" y="606"/>
                    </a:lnTo>
                    <a:lnTo>
                      <a:pt x="885" y="606"/>
                    </a:lnTo>
                    <a:lnTo>
                      <a:pt x="885" y="606"/>
                    </a:lnTo>
                    <a:lnTo>
                      <a:pt x="880" y="606"/>
                    </a:lnTo>
                    <a:lnTo>
                      <a:pt x="880" y="606"/>
                    </a:lnTo>
                    <a:lnTo>
                      <a:pt x="876" y="606"/>
                    </a:lnTo>
                    <a:lnTo>
                      <a:pt x="871" y="606"/>
                    </a:lnTo>
                    <a:lnTo>
                      <a:pt x="867" y="606"/>
                    </a:lnTo>
                    <a:lnTo>
                      <a:pt x="862" y="606"/>
                    </a:lnTo>
                    <a:lnTo>
                      <a:pt x="862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49" y="606"/>
                    </a:lnTo>
                    <a:lnTo>
                      <a:pt x="844" y="606"/>
                    </a:lnTo>
                    <a:lnTo>
                      <a:pt x="844" y="606"/>
                    </a:lnTo>
                    <a:lnTo>
                      <a:pt x="844" y="606"/>
                    </a:lnTo>
                    <a:lnTo>
                      <a:pt x="844" y="606"/>
                    </a:lnTo>
                    <a:lnTo>
                      <a:pt x="840" y="606"/>
                    </a:lnTo>
                    <a:lnTo>
                      <a:pt x="840" y="606"/>
                    </a:lnTo>
                    <a:lnTo>
                      <a:pt x="840" y="606"/>
                    </a:lnTo>
                    <a:lnTo>
                      <a:pt x="835" y="610"/>
                    </a:lnTo>
                    <a:lnTo>
                      <a:pt x="826" y="615"/>
                    </a:lnTo>
                    <a:lnTo>
                      <a:pt x="826" y="619"/>
                    </a:lnTo>
                    <a:lnTo>
                      <a:pt x="822" y="619"/>
                    </a:lnTo>
                    <a:lnTo>
                      <a:pt x="822" y="619"/>
                    </a:lnTo>
                    <a:lnTo>
                      <a:pt x="817" y="619"/>
                    </a:lnTo>
                    <a:lnTo>
                      <a:pt x="813" y="619"/>
                    </a:lnTo>
                    <a:lnTo>
                      <a:pt x="808" y="624"/>
                    </a:lnTo>
                    <a:lnTo>
                      <a:pt x="808" y="624"/>
                    </a:lnTo>
                    <a:lnTo>
                      <a:pt x="808" y="624"/>
                    </a:lnTo>
                    <a:lnTo>
                      <a:pt x="804" y="624"/>
                    </a:lnTo>
                    <a:lnTo>
                      <a:pt x="804" y="624"/>
                    </a:lnTo>
                    <a:lnTo>
                      <a:pt x="799" y="624"/>
                    </a:lnTo>
                    <a:lnTo>
                      <a:pt x="799" y="629"/>
                    </a:lnTo>
                    <a:lnTo>
                      <a:pt x="795" y="629"/>
                    </a:lnTo>
                    <a:lnTo>
                      <a:pt x="790" y="633"/>
                    </a:lnTo>
                    <a:lnTo>
                      <a:pt x="786" y="638"/>
                    </a:lnTo>
                    <a:lnTo>
                      <a:pt x="781" y="638"/>
                    </a:lnTo>
                    <a:lnTo>
                      <a:pt x="777" y="642"/>
                    </a:lnTo>
                    <a:lnTo>
                      <a:pt x="777" y="642"/>
                    </a:lnTo>
                    <a:lnTo>
                      <a:pt x="777" y="642"/>
                    </a:lnTo>
                    <a:lnTo>
                      <a:pt x="772" y="638"/>
                    </a:lnTo>
                    <a:lnTo>
                      <a:pt x="772" y="638"/>
                    </a:lnTo>
                    <a:lnTo>
                      <a:pt x="768" y="638"/>
                    </a:lnTo>
                    <a:lnTo>
                      <a:pt x="763" y="633"/>
                    </a:lnTo>
                    <a:lnTo>
                      <a:pt x="763" y="638"/>
                    </a:lnTo>
                    <a:lnTo>
                      <a:pt x="763" y="638"/>
                    </a:lnTo>
                    <a:lnTo>
                      <a:pt x="768" y="638"/>
                    </a:lnTo>
                    <a:lnTo>
                      <a:pt x="768" y="638"/>
                    </a:lnTo>
                    <a:lnTo>
                      <a:pt x="772" y="638"/>
                    </a:lnTo>
                    <a:lnTo>
                      <a:pt x="772" y="642"/>
                    </a:lnTo>
                    <a:lnTo>
                      <a:pt x="777" y="642"/>
                    </a:lnTo>
                    <a:lnTo>
                      <a:pt x="777" y="642"/>
                    </a:lnTo>
                    <a:lnTo>
                      <a:pt x="772" y="647"/>
                    </a:lnTo>
                    <a:lnTo>
                      <a:pt x="772" y="647"/>
                    </a:lnTo>
                    <a:lnTo>
                      <a:pt x="768" y="651"/>
                    </a:lnTo>
                    <a:lnTo>
                      <a:pt x="763" y="651"/>
                    </a:lnTo>
                    <a:lnTo>
                      <a:pt x="759" y="656"/>
                    </a:lnTo>
                    <a:lnTo>
                      <a:pt x="754" y="660"/>
                    </a:lnTo>
                    <a:lnTo>
                      <a:pt x="749" y="660"/>
                    </a:lnTo>
                    <a:lnTo>
                      <a:pt x="745" y="665"/>
                    </a:lnTo>
                    <a:lnTo>
                      <a:pt x="740" y="665"/>
                    </a:lnTo>
                    <a:lnTo>
                      <a:pt x="736" y="669"/>
                    </a:lnTo>
                    <a:lnTo>
                      <a:pt x="731" y="669"/>
                    </a:lnTo>
                    <a:lnTo>
                      <a:pt x="731" y="669"/>
                    </a:lnTo>
                    <a:lnTo>
                      <a:pt x="727" y="669"/>
                    </a:lnTo>
                    <a:lnTo>
                      <a:pt x="727" y="669"/>
                    </a:lnTo>
                    <a:lnTo>
                      <a:pt x="722" y="669"/>
                    </a:lnTo>
                    <a:lnTo>
                      <a:pt x="718" y="674"/>
                    </a:lnTo>
                    <a:lnTo>
                      <a:pt x="713" y="674"/>
                    </a:lnTo>
                    <a:lnTo>
                      <a:pt x="713" y="674"/>
                    </a:lnTo>
                    <a:lnTo>
                      <a:pt x="709" y="678"/>
                    </a:lnTo>
                    <a:lnTo>
                      <a:pt x="709" y="678"/>
                    </a:lnTo>
                    <a:lnTo>
                      <a:pt x="709" y="678"/>
                    </a:lnTo>
                    <a:lnTo>
                      <a:pt x="704" y="683"/>
                    </a:lnTo>
                    <a:lnTo>
                      <a:pt x="700" y="683"/>
                    </a:lnTo>
                    <a:lnTo>
                      <a:pt x="695" y="683"/>
                    </a:lnTo>
                    <a:lnTo>
                      <a:pt x="695" y="687"/>
                    </a:lnTo>
                    <a:lnTo>
                      <a:pt x="691" y="687"/>
                    </a:lnTo>
                    <a:lnTo>
                      <a:pt x="691" y="687"/>
                    </a:lnTo>
                    <a:lnTo>
                      <a:pt x="686" y="687"/>
                    </a:lnTo>
                    <a:lnTo>
                      <a:pt x="686" y="687"/>
                    </a:lnTo>
                    <a:lnTo>
                      <a:pt x="691" y="692"/>
                    </a:lnTo>
                    <a:lnTo>
                      <a:pt x="691" y="692"/>
                    </a:lnTo>
                    <a:lnTo>
                      <a:pt x="686" y="692"/>
                    </a:lnTo>
                    <a:lnTo>
                      <a:pt x="682" y="692"/>
                    </a:lnTo>
                    <a:lnTo>
                      <a:pt x="673" y="696"/>
                    </a:lnTo>
                    <a:moveTo>
                      <a:pt x="632" y="154"/>
                    </a:moveTo>
                    <a:lnTo>
                      <a:pt x="632" y="154"/>
                    </a:lnTo>
                    <a:lnTo>
                      <a:pt x="632" y="154"/>
                    </a:lnTo>
                    <a:lnTo>
                      <a:pt x="637" y="154"/>
                    </a:lnTo>
                    <a:lnTo>
                      <a:pt x="637" y="154"/>
                    </a:lnTo>
                    <a:lnTo>
                      <a:pt x="641" y="149"/>
                    </a:lnTo>
                    <a:lnTo>
                      <a:pt x="646" y="149"/>
                    </a:lnTo>
                    <a:lnTo>
                      <a:pt x="646" y="154"/>
                    </a:lnTo>
                    <a:lnTo>
                      <a:pt x="646" y="154"/>
                    </a:lnTo>
                    <a:lnTo>
                      <a:pt x="646" y="149"/>
                    </a:lnTo>
                    <a:lnTo>
                      <a:pt x="646" y="149"/>
                    </a:lnTo>
                    <a:lnTo>
                      <a:pt x="646" y="149"/>
                    </a:lnTo>
                    <a:lnTo>
                      <a:pt x="650" y="149"/>
                    </a:lnTo>
                    <a:lnTo>
                      <a:pt x="650" y="149"/>
                    </a:lnTo>
                    <a:lnTo>
                      <a:pt x="655" y="149"/>
                    </a:lnTo>
                    <a:lnTo>
                      <a:pt x="655" y="145"/>
                    </a:lnTo>
                    <a:lnTo>
                      <a:pt x="659" y="145"/>
                    </a:lnTo>
                    <a:lnTo>
                      <a:pt x="659" y="149"/>
                    </a:lnTo>
                    <a:lnTo>
                      <a:pt x="664" y="149"/>
                    </a:lnTo>
                    <a:lnTo>
                      <a:pt x="664" y="149"/>
                    </a:lnTo>
                    <a:lnTo>
                      <a:pt x="668" y="154"/>
                    </a:lnTo>
                    <a:lnTo>
                      <a:pt x="668" y="154"/>
                    </a:lnTo>
                    <a:lnTo>
                      <a:pt x="668" y="154"/>
                    </a:lnTo>
                    <a:lnTo>
                      <a:pt x="664" y="154"/>
                    </a:lnTo>
                    <a:lnTo>
                      <a:pt x="659" y="158"/>
                    </a:lnTo>
                    <a:lnTo>
                      <a:pt x="655" y="158"/>
                    </a:lnTo>
                    <a:lnTo>
                      <a:pt x="655" y="158"/>
                    </a:lnTo>
                    <a:lnTo>
                      <a:pt x="655" y="158"/>
                    </a:lnTo>
                    <a:lnTo>
                      <a:pt x="655" y="158"/>
                    </a:lnTo>
                    <a:lnTo>
                      <a:pt x="655" y="158"/>
                    </a:lnTo>
                    <a:lnTo>
                      <a:pt x="659" y="158"/>
                    </a:lnTo>
                    <a:lnTo>
                      <a:pt x="659" y="158"/>
                    </a:lnTo>
                    <a:lnTo>
                      <a:pt x="664" y="158"/>
                    </a:lnTo>
                    <a:lnTo>
                      <a:pt x="664" y="158"/>
                    </a:lnTo>
                    <a:lnTo>
                      <a:pt x="659" y="158"/>
                    </a:lnTo>
                    <a:lnTo>
                      <a:pt x="659" y="158"/>
                    </a:lnTo>
                    <a:lnTo>
                      <a:pt x="659" y="158"/>
                    </a:lnTo>
                    <a:lnTo>
                      <a:pt x="659" y="158"/>
                    </a:lnTo>
                    <a:lnTo>
                      <a:pt x="659" y="158"/>
                    </a:lnTo>
                    <a:lnTo>
                      <a:pt x="659" y="158"/>
                    </a:lnTo>
                    <a:lnTo>
                      <a:pt x="664" y="158"/>
                    </a:lnTo>
                    <a:lnTo>
                      <a:pt x="668" y="158"/>
                    </a:lnTo>
                    <a:lnTo>
                      <a:pt x="673" y="154"/>
                    </a:lnTo>
                    <a:lnTo>
                      <a:pt x="673" y="154"/>
                    </a:lnTo>
                    <a:lnTo>
                      <a:pt x="677" y="154"/>
                    </a:lnTo>
                    <a:lnTo>
                      <a:pt x="677" y="154"/>
                    </a:lnTo>
                    <a:lnTo>
                      <a:pt x="677" y="154"/>
                    </a:lnTo>
                    <a:lnTo>
                      <a:pt x="677" y="154"/>
                    </a:lnTo>
                    <a:lnTo>
                      <a:pt x="677" y="149"/>
                    </a:lnTo>
                    <a:lnTo>
                      <a:pt x="677" y="149"/>
                    </a:lnTo>
                    <a:lnTo>
                      <a:pt x="682" y="149"/>
                    </a:lnTo>
                    <a:lnTo>
                      <a:pt x="682" y="149"/>
                    </a:lnTo>
                    <a:lnTo>
                      <a:pt x="686" y="149"/>
                    </a:lnTo>
                    <a:lnTo>
                      <a:pt x="686" y="149"/>
                    </a:lnTo>
                    <a:lnTo>
                      <a:pt x="686" y="154"/>
                    </a:lnTo>
                    <a:lnTo>
                      <a:pt x="686" y="154"/>
                    </a:lnTo>
                    <a:lnTo>
                      <a:pt x="686" y="154"/>
                    </a:lnTo>
                    <a:lnTo>
                      <a:pt x="691" y="154"/>
                    </a:lnTo>
                    <a:lnTo>
                      <a:pt x="691" y="154"/>
                    </a:lnTo>
                    <a:lnTo>
                      <a:pt x="691" y="154"/>
                    </a:lnTo>
                    <a:lnTo>
                      <a:pt x="691" y="158"/>
                    </a:lnTo>
                    <a:lnTo>
                      <a:pt x="686" y="158"/>
                    </a:lnTo>
                    <a:lnTo>
                      <a:pt x="686" y="158"/>
                    </a:lnTo>
                    <a:lnTo>
                      <a:pt x="686" y="158"/>
                    </a:lnTo>
                    <a:lnTo>
                      <a:pt x="686" y="158"/>
                    </a:lnTo>
                    <a:lnTo>
                      <a:pt x="686" y="158"/>
                    </a:lnTo>
                    <a:lnTo>
                      <a:pt x="686" y="158"/>
                    </a:lnTo>
                    <a:lnTo>
                      <a:pt x="686" y="163"/>
                    </a:lnTo>
                    <a:lnTo>
                      <a:pt x="686" y="163"/>
                    </a:lnTo>
                    <a:lnTo>
                      <a:pt x="682" y="167"/>
                    </a:lnTo>
                    <a:lnTo>
                      <a:pt x="677" y="167"/>
                    </a:lnTo>
                    <a:lnTo>
                      <a:pt x="677" y="172"/>
                    </a:lnTo>
                    <a:lnTo>
                      <a:pt x="673" y="172"/>
                    </a:lnTo>
                    <a:lnTo>
                      <a:pt x="673" y="172"/>
                    </a:lnTo>
                    <a:lnTo>
                      <a:pt x="677" y="172"/>
                    </a:lnTo>
                    <a:lnTo>
                      <a:pt x="677" y="176"/>
                    </a:lnTo>
                    <a:lnTo>
                      <a:pt x="677" y="176"/>
                    </a:lnTo>
                    <a:lnTo>
                      <a:pt x="677" y="176"/>
                    </a:lnTo>
                    <a:lnTo>
                      <a:pt x="677" y="172"/>
                    </a:lnTo>
                    <a:lnTo>
                      <a:pt x="682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67"/>
                    </a:lnTo>
                    <a:lnTo>
                      <a:pt x="691" y="167"/>
                    </a:lnTo>
                    <a:lnTo>
                      <a:pt x="691" y="163"/>
                    </a:lnTo>
                    <a:lnTo>
                      <a:pt x="691" y="163"/>
                    </a:lnTo>
                    <a:lnTo>
                      <a:pt x="695" y="163"/>
                    </a:lnTo>
                    <a:lnTo>
                      <a:pt x="695" y="158"/>
                    </a:lnTo>
                    <a:lnTo>
                      <a:pt x="695" y="158"/>
                    </a:lnTo>
                    <a:lnTo>
                      <a:pt x="695" y="158"/>
                    </a:lnTo>
                    <a:lnTo>
                      <a:pt x="695" y="158"/>
                    </a:lnTo>
                    <a:lnTo>
                      <a:pt x="695" y="158"/>
                    </a:lnTo>
                    <a:lnTo>
                      <a:pt x="700" y="158"/>
                    </a:lnTo>
                    <a:lnTo>
                      <a:pt x="704" y="149"/>
                    </a:lnTo>
                    <a:lnTo>
                      <a:pt x="709" y="149"/>
                    </a:lnTo>
                    <a:lnTo>
                      <a:pt x="709" y="149"/>
                    </a:lnTo>
                    <a:lnTo>
                      <a:pt x="709" y="149"/>
                    </a:lnTo>
                    <a:lnTo>
                      <a:pt x="709" y="149"/>
                    </a:lnTo>
                    <a:lnTo>
                      <a:pt x="713" y="149"/>
                    </a:lnTo>
                    <a:lnTo>
                      <a:pt x="713" y="149"/>
                    </a:lnTo>
                    <a:lnTo>
                      <a:pt x="713" y="145"/>
                    </a:lnTo>
                    <a:lnTo>
                      <a:pt x="713" y="145"/>
                    </a:lnTo>
                    <a:lnTo>
                      <a:pt x="713" y="145"/>
                    </a:lnTo>
                    <a:lnTo>
                      <a:pt x="718" y="145"/>
                    </a:lnTo>
                    <a:lnTo>
                      <a:pt x="718" y="145"/>
                    </a:lnTo>
                    <a:lnTo>
                      <a:pt x="718" y="149"/>
                    </a:lnTo>
                    <a:lnTo>
                      <a:pt x="718" y="149"/>
                    </a:lnTo>
                    <a:lnTo>
                      <a:pt x="722" y="149"/>
                    </a:lnTo>
                    <a:lnTo>
                      <a:pt x="722" y="149"/>
                    </a:lnTo>
                    <a:lnTo>
                      <a:pt x="722" y="149"/>
                    </a:lnTo>
                    <a:lnTo>
                      <a:pt x="727" y="149"/>
                    </a:lnTo>
                    <a:lnTo>
                      <a:pt x="727" y="154"/>
                    </a:lnTo>
                    <a:lnTo>
                      <a:pt x="727" y="154"/>
                    </a:lnTo>
                    <a:lnTo>
                      <a:pt x="727" y="154"/>
                    </a:lnTo>
                    <a:lnTo>
                      <a:pt x="727" y="154"/>
                    </a:lnTo>
                    <a:lnTo>
                      <a:pt x="727" y="158"/>
                    </a:lnTo>
                    <a:lnTo>
                      <a:pt x="727" y="158"/>
                    </a:lnTo>
                    <a:lnTo>
                      <a:pt x="727" y="158"/>
                    </a:lnTo>
                    <a:lnTo>
                      <a:pt x="722" y="158"/>
                    </a:lnTo>
                    <a:lnTo>
                      <a:pt x="722" y="158"/>
                    </a:lnTo>
                    <a:lnTo>
                      <a:pt x="722" y="158"/>
                    </a:lnTo>
                    <a:lnTo>
                      <a:pt x="722" y="163"/>
                    </a:lnTo>
                    <a:lnTo>
                      <a:pt x="722" y="163"/>
                    </a:lnTo>
                    <a:lnTo>
                      <a:pt x="718" y="163"/>
                    </a:lnTo>
                    <a:lnTo>
                      <a:pt x="713" y="172"/>
                    </a:lnTo>
                    <a:lnTo>
                      <a:pt x="713" y="172"/>
                    </a:lnTo>
                    <a:lnTo>
                      <a:pt x="713" y="172"/>
                    </a:lnTo>
                    <a:lnTo>
                      <a:pt x="709" y="176"/>
                    </a:lnTo>
                    <a:lnTo>
                      <a:pt x="709" y="181"/>
                    </a:lnTo>
                    <a:lnTo>
                      <a:pt x="709" y="181"/>
                    </a:lnTo>
                    <a:lnTo>
                      <a:pt x="709" y="181"/>
                    </a:lnTo>
                    <a:lnTo>
                      <a:pt x="709" y="181"/>
                    </a:lnTo>
                    <a:lnTo>
                      <a:pt x="704" y="181"/>
                    </a:lnTo>
                    <a:lnTo>
                      <a:pt x="704" y="181"/>
                    </a:lnTo>
                    <a:lnTo>
                      <a:pt x="704" y="185"/>
                    </a:lnTo>
                    <a:lnTo>
                      <a:pt x="700" y="185"/>
                    </a:lnTo>
                    <a:lnTo>
                      <a:pt x="700" y="185"/>
                    </a:lnTo>
                    <a:lnTo>
                      <a:pt x="695" y="185"/>
                    </a:lnTo>
                    <a:lnTo>
                      <a:pt x="695" y="185"/>
                    </a:lnTo>
                    <a:lnTo>
                      <a:pt x="695" y="190"/>
                    </a:lnTo>
                    <a:lnTo>
                      <a:pt x="695" y="194"/>
                    </a:lnTo>
                    <a:lnTo>
                      <a:pt x="695" y="194"/>
                    </a:lnTo>
                    <a:lnTo>
                      <a:pt x="695" y="194"/>
                    </a:lnTo>
                    <a:lnTo>
                      <a:pt x="700" y="199"/>
                    </a:lnTo>
                    <a:lnTo>
                      <a:pt x="700" y="199"/>
                    </a:lnTo>
                    <a:lnTo>
                      <a:pt x="700" y="199"/>
                    </a:lnTo>
                    <a:lnTo>
                      <a:pt x="700" y="199"/>
                    </a:lnTo>
                    <a:lnTo>
                      <a:pt x="700" y="199"/>
                    </a:lnTo>
                    <a:lnTo>
                      <a:pt x="700" y="199"/>
                    </a:lnTo>
                    <a:lnTo>
                      <a:pt x="700" y="199"/>
                    </a:lnTo>
                    <a:lnTo>
                      <a:pt x="700" y="194"/>
                    </a:lnTo>
                    <a:lnTo>
                      <a:pt x="704" y="194"/>
                    </a:lnTo>
                    <a:lnTo>
                      <a:pt x="704" y="194"/>
                    </a:lnTo>
                    <a:lnTo>
                      <a:pt x="704" y="199"/>
                    </a:lnTo>
                    <a:lnTo>
                      <a:pt x="704" y="199"/>
                    </a:lnTo>
                    <a:lnTo>
                      <a:pt x="704" y="199"/>
                    </a:lnTo>
                    <a:lnTo>
                      <a:pt x="704" y="204"/>
                    </a:lnTo>
                    <a:lnTo>
                      <a:pt x="704" y="204"/>
                    </a:lnTo>
                    <a:lnTo>
                      <a:pt x="709" y="204"/>
                    </a:lnTo>
                    <a:lnTo>
                      <a:pt x="709" y="204"/>
                    </a:lnTo>
                    <a:lnTo>
                      <a:pt x="709" y="204"/>
                    </a:lnTo>
                    <a:lnTo>
                      <a:pt x="709" y="204"/>
                    </a:lnTo>
                    <a:lnTo>
                      <a:pt x="709" y="204"/>
                    </a:lnTo>
                    <a:lnTo>
                      <a:pt x="709" y="208"/>
                    </a:lnTo>
                    <a:lnTo>
                      <a:pt x="709" y="208"/>
                    </a:lnTo>
                    <a:lnTo>
                      <a:pt x="713" y="208"/>
                    </a:lnTo>
                    <a:lnTo>
                      <a:pt x="713" y="208"/>
                    </a:lnTo>
                    <a:lnTo>
                      <a:pt x="713" y="208"/>
                    </a:lnTo>
                    <a:lnTo>
                      <a:pt x="709" y="208"/>
                    </a:lnTo>
                    <a:lnTo>
                      <a:pt x="709" y="213"/>
                    </a:lnTo>
                    <a:lnTo>
                      <a:pt x="709" y="213"/>
                    </a:lnTo>
                    <a:lnTo>
                      <a:pt x="704" y="213"/>
                    </a:lnTo>
                    <a:lnTo>
                      <a:pt x="704" y="217"/>
                    </a:lnTo>
                    <a:lnTo>
                      <a:pt x="704" y="217"/>
                    </a:lnTo>
                    <a:lnTo>
                      <a:pt x="700" y="213"/>
                    </a:lnTo>
                    <a:lnTo>
                      <a:pt x="700" y="213"/>
                    </a:lnTo>
                    <a:lnTo>
                      <a:pt x="700" y="213"/>
                    </a:lnTo>
                    <a:lnTo>
                      <a:pt x="700" y="213"/>
                    </a:lnTo>
                    <a:lnTo>
                      <a:pt x="700" y="213"/>
                    </a:lnTo>
                    <a:lnTo>
                      <a:pt x="700" y="213"/>
                    </a:lnTo>
                    <a:lnTo>
                      <a:pt x="700" y="213"/>
                    </a:lnTo>
                    <a:lnTo>
                      <a:pt x="700" y="213"/>
                    </a:lnTo>
                    <a:lnTo>
                      <a:pt x="695" y="213"/>
                    </a:lnTo>
                    <a:lnTo>
                      <a:pt x="695" y="213"/>
                    </a:lnTo>
                    <a:lnTo>
                      <a:pt x="695" y="213"/>
                    </a:lnTo>
                    <a:lnTo>
                      <a:pt x="695" y="213"/>
                    </a:lnTo>
                    <a:lnTo>
                      <a:pt x="695" y="213"/>
                    </a:lnTo>
                    <a:lnTo>
                      <a:pt x="695" y="213"/>
                    </a:lnTo>
                    <a:lnTo>
                      <a:pt x="691" y="213"/>
                    </a:lnTo>
                    <a:lnTo>
                      <a:pt x="691" y="213"/>
                    </a:lnTo>
                    <a:lnTo>
                      <a:pt x="686" y="213"/>
                    </a:lnTo>
                    <a:lnTo>
                      <a:pt x="686" y="213"/>
                    </a:lnTo>
                    <a:lnTo>
                      <a:pt x="686" y="213"/>
                    </a:lnTo>
                    <a:lnTo>
                      <a:pt x="686" y="213"/>
                    </a:lnTo>
                    <a:lnTo>
                      <a:pt x="686" y="217"/>
                    </a:lnTo>
                    <a:lnTo>
                      <a:pt x="686" y="217"/>
                    </a:lnTo>
                    <a:lnTo>
                      <a:pt x="686" y="217"/>
                    </a:lnTo>
                    <a:lnTo>
                      <a:pt x="682" y="217"/>
                    </a:lnTo>
                    <a:lnTo>
                      <a:pt x="682" y="217"/>
                    </a:lnTo>
                    <a:lnTo>
                      <a:pt x="682" y="213"/>
                    </a:lnTo>
                    <a:lnTo>
                      <a:pt x="682" y="213"/>
                    </a:lnTo>
                    <a:lnTo>
                      <a:pt x="677" y="213"/>
                    </a:lnTo>
                    <a:lnTo>
                      <a:pt x="677" y="213"/>
                    </a:lnTo>
                    <a:lnTo>
                      <a:pt x="677" y="213"/>
                    </a:lnTo>
                    <a:lnTo>
                      <a:pt x="677" y="213"/>
                    </a:lnTo>
                    <a:lnTo>
                      <a:pt x="677" y="213"/>
                    </a:lnTo>
                    <a:lnTo>
                      <a:pt x="677" y="217"/>
                    </a:lnTo>
                    <a:lnTo>
                      <a:pt x="677" y="217"/>
                    </a:lnTo>
                    <a:lnTo>
                      <a:pt x="677" y="217"/>
                    </a:lnTo>
                    <a:lnTo>
                      <a:pt x="677" y="217"/>
                    </a:lnTo>
                    <a:lnTo>
                      <a:pt x="677" y="217"/>
                    </a:lnTo>
                    <a:lnTo>
                      <a:pt x="677" y="217"/>
                    </a:lnTo>
                    <a:lnTo>
                      <a:pt x="673" y="222"/>
                    </a:lnTo>
                    <a:lnTo>
                      <a:pt x="673" y="222"/>
                    </a:lnTo>
                    <a:lnTo>
                      <a:pt x="673" y="222"/>
                    </a:lnTo>
                    <a:lnTo>
                      <a:pt x="677" y="217"/>
                    </a:lnTo>
                    <a:lnTo>
                      <a:pt x="677" y="217"/>
                    </a:lnTo>
                    <a:lnTo>
                      <a:pt x="682" y="217"/>
                    </a:lnTo>
                    <a:lnTo>
                      <a:pt x="686" y="217"/>
                    </a:lnTo>
                    <a:lnTo>
                      <a:pt x="686" y="217"/>
                    </a:lnTo>
                    <a:lnTo>
                      <a:pt x="686" y="217"/>
                    </a:lnTo>
                    <a:lnTo>
                      <a:pt x="686" y="217"/>
                    </a:lnTo>
                    <a:lnTo>
                      <a:pt x="686" y="217"/>
                    </a:lnTo>
                    <a:lnTo>
                      <a:pt x="686" y="222"/>
                    </a:lnTo>
                    <a:lnTo>
                      <a:pt x="686" y="222"/>
                    </a:lnTo>
                    <a:lnTo>
                      <a:pt x="686" y="222"/>
                    </a:lnTo>
                    <a:lnTo>
                      <a:pt x="686" y="222"/>
                    </a:lnTo>
                    <a:lnTo>
                      <a:pt x="682" y="222"/>
                    </a:lnTo>
                    <a:lnTo>
                      <a:pt x="682" y="222"/>
                    </a:lnTo>
                    <a:lnTo>
                      <a:pt x="686" y="222"/>
                    </a:lnTo>
                    <a:lnTo>
                      <a:pt x="686" y="222"/>
                    </a:lnTo>
                    <a:lnTo>
                      <a:pt x="686" y="222"/>
                    </a:lnTo>
                    <a:lnTo>
                      <a:pt x="686" y="222"/>
                    </a:lnTo>
                    <a:lnTo>
                      <a:pt x="682" y="222"/>
                    </a:lnTo>
                    <a:lnTo>
                      <a:pt x="682" y="226"/>
                    </a:lnTo>
                    <a:lnTo>
                      <a:pt x="677" y="226"/>
                    </a:lnTo>
                    <a:lnTo>
                      <a:pt x="673" y="226"/>
                    </a:lnTo>
                    <a:lnTo>
                      <a:pt x="673" y="226"/>
                    </a:lnTo>
                    <a:lnTo>
                      <a:pt x="668" y="226"/>
                    </a:lnTo>
                    <a:lnTo>
                      <a:pt x="668" y="226"/>
                    </a:lnTo>
                    <a:lnTo>
                      <a:pt x="668" y="226"/>
                    </a:lnTo>
                    <a:lnTo>
                      <a:pt x="664" y="226"/>
                    </a:lnTo>
                    <a:lnTo>
                      <a:pt x="659" y="226"/>
                    </a:lnTo>
                    <a:lnTo>
                      <a:pt x="655" y="226"/>
                    </a:lnTo>
                    <a:lnTo>
                      <a:pt x="655" y="226"/>
                    </a:lnTo>
                    <a:lnTo>
                      <a:pt x="655" y="226"/>
                    </a:lnTo>
                    <a:lnTo>
                      <a:pt x="650" y="226"/>
                    </a:lnTo>
                    <a:lnTo>
                      <a:pt x="650" y="226"/>
                    </a:lnTo>
                    <a:lnTo>
                      <a:pt x="646" y="226"/>
                    </a:lnTo>
                    <a:lnTo>
                      <a:pt x="646" y="222"/>
                    </a:lnTo>
                    <a:lnTo>
                      <a:pt x="646" y="222"/>
                    </a:lnTo>
                    <a:lnTo>
                      <a:pt x="650" y="222"/>
                    </a:lnTo>
                    <a:lnTo>
                      <a:pt x="650" y="222"/>
                    </a:lnTo>
                    <a:lnTo>
                      <a:pt x="650" y="222"/>
                    </a:lnTo>
                    <a:lnTo>
                      <a:pt x="646" y="222"/>
                    </a:lnTo>
                    <a:lnTo>
                      <a:pt x="646" y="222"/>
                    </a:lnTo>
                    <a:lnTo>
                      <a:pt x="641" y="217"/>
                    </a:lnTo>
                    <a:lnTo>
                      <a:pt x="641" y="217"/>
                    </a:lnTo>
                    <a:lnTo>
                      <a:pt x="641" y="217"/>
                    </a:lnTo>
                    <a:lnTo>
                      <a:pt x="637" y="217"/>
                    </a:lnTo>
                    <a:lnTo>
                      <a:pt x="637" y="217"/>
                    </a:lnTo>
                    <a:lnTo>
                      <a:pt x="641" y="217"/>
                    </a:lnTo>
                    <a:lnTo>
                      <a:pt x="641" y="217"/>
                    </a:lnTo>
                    <a:lnTo>
                      <a:pt x="641" y="217"/>
                    </a:lnTo>
                    <a:lnTo>
                      <a:pt x="641" y="213"/>
                    </a:lnTo>
                    <a:lnTo>
                      <a:pt x="641" y="213"/>
                    </a:lnTo>
                    <a:lnTo>
                      <a:pt x="641" y="213"/>
                    </a:lnTo>
                    <a:lnTo>
                      <a:pt x="641" y="213"/>
                    </a:lnTo>
                    <a:lnTo>
                      <a:pt x="637" y="213"/>
                    </a:lnTo>
                    <a:lnTo>
                      <a:pt x="637" y="217"/>
                    </a:lnTo>
                    <a:lnTo>
                      <a:pt x="632" y="217"/>
                    </a:lnTo>
                    <a:lnTo>
                      <a:pt x="628" y="217"/>
                    </a:lnTo>
                    <a:lnTo>
                      <a:pt x="623" y="222"/>
                    </a:lnTo>
                    <a:lnTo>
                      <a:pt x="623" y="222"/>
                    </a:lnTo>
                    <a:lnTo>
                      <a:pt x="618" y="222"/>
                    </a:lnTo>
                    <a:lnTo>
                      <a:pt x="609" y="222"/>
                    </a:lnTo>
                    <a:lnTo>
                      <a:pt x="609" y="222"/>
                    </a:lnTo>
                    <a:lnTo>
                      <a:pt x="605" y="222"/>
                    </a:lnTo>
                    <a:lnTo>
                      <a:pt x="600" y="222"/>
                    </a:lnTo>
                    <a:lnTo>
                      <a:pt x="596" y="222"/>
                    </a:lnTo>
                    <a:lnTo>
                      <a:pt x="587" y="226"/>
                    </a:lnTo>
                    <a:lnTo>
                      <a:pt x="582" y="226"/>
                    </a:lnTo>
                    <a:lnTo>
                      <a:pt x="578" y="226"/>
                    </a:lnTo>
                    <a:lnTo>
                      <a:pt x="578" y="222"/>
                    </a:lnTo>
                    <a:lnTo>
                      <a:pt x="573" y="222"/>
                    </a:lnTo>
                    <a:lnTo>
                      <a:pt x="573" y="226"/>
                    </a:lnTo>
                    <a:lnTo>
                      <a:pt x="569" y="226"/>
                    </a:lnTo>
                    <a:lnTo>
                      <a:pt x="560" y="222"/>
                    </a:lnTo>
                    <a:lnTo>
                      <a:pt x="555" y="222"/>
                    </a:lnTo>
                    <a:lnTo>
                      <a:pt x="555" y="222"/>
                    </a:lnTo>
                    <a:lnTo>
                      <a:pt x="555" y="222"/>
                    </a:lnTo>
                    <a:lnTo>
                      <a:pt x="551" y="222"/>
                    </a:lnTo>
                    <a:lnTo>
                      <a:pt x="551" y="222"/>
                    </a:lnTo>
                    <a:lnTo>
                      <a:pt x="551" y="222"/>
                    </a:lnTo>
                    <a:lnTo>
                      <a:pt x="555" y="217"/>
                    </a:lnTo>
                    <a:lnTo>
                      <a:pt x="555" y="217"/>
                    </a:lnTo>
                    <a:lnTo>
                      <a:pt x="560" y="213"/>
                    </a:lnTo>
                    <a:lnTo>
                      <a:pt x="560" y="213"/>
                    </a:lnTo>
                    <a:lnTo>
                      <a:pt x="564" y="213"/>
                    </a:lnTo>
                    <a:lnTo>
                      <a:pt x="564" y="213"/>
                    </a:lnTo>
                    <a:lnTo>
                      <a:pt x="560" y="208"/>
                    </a:lnTo>
                    <a:lnTo>
                      <a:pt x="560" y="208"/>
                    </a:lnTo>
                    <a:lnTo>
                      <a:pt x="555" y="208"/>
                    </a:lnTo>
                    <a:lnTo>
                      <a:pt x="551" y="208"/>
                    </a:lnTo>
                    <a:lnTo>
                      <a:pt x="546" y="208"/>
                    </a:lnTo>
                    <a:lnTo>
                      <a:pt x="542" y="208"/>
                    </a:lnTo>
                    <a:lnTo>
                      <a:pt x="542" y="204"/>
                    </a:lnTo>
                    <a:lnTo>
                      <a:pt x="537" y="204"/>
                    </a:lnTo>
                    <a:lnTo>
                      <a:pt x="537" y="204"/>
                    </a:lnTo>
                    <a:lnTo>
                      <a:pt x="542" y="204"/>
                    </a:lnTo>
                    <a:lnTo>
                      <a:pt x="542" y="204"/>
                    </a:lnTo>
                    <a:lnTo>
                      <a:pt x="542" y="199"/>
                    </a:lnTo>
                    <a:lnTo>
                      <a:pt x="542" y="199"/>
                    </a:lnTo>
                    <a:lnTo>
                      <a:pt x="542" y="194"/>
                    </a:lnTo>
                    <a:lnTo>
                      <a:pt x="542" y="194"/>
                    </a:lnTo>
                    <a:lnTo>
                      <a:pt x="542" y="194"/>
                    </a:lnTo>
                    <a:lnTo>
                      <a:pt x="546" y="194"/>
                    </a:lnTo>
                    <a:lnTo>
                      <a:pt x="546" y="190"/>
                    </a:lnTo>
                    <a:lnTo>
                      <a:pt x="546" y="190"/>
                    </a:lnTo>
                    <a:lnTo>
                      <a:pt x="551" y="190"/>
                    </a:lnTo>
                    <a:lnTo>
                      <a:pt x="555" y="190"/>
                    </a:lnTo>
                    <a:lnTo>
                      <a:pt x="569" y="190"/>
                    </a:lnTo>
                    <a:lnTo>
                      <a:pt x="578" y="190"/>
                    </a:lnTo>
                    <a:lnTo>
                      <a:pt x="582" y="190"/>
                    </a:lnTo>
                    <a:lnTo>
                      <a:pt x="587" y="190"/>
                    </a:lnTo>
                    <a:lnTo>
                      <a:pt x="587" y="190"/>
                    </a:lnTo>
                    <a:lnTo>
                      <a:pt x="591" y="194"/>
                    </a:lnTo>
                    <a:lnTo>
                      <a:pt x="596" y="194"/>
                    </a:lnTo>
                    <a:lnTo>
                      <a:pt x="596" y="194"/>
                    </a:lnTo>
                    <a:lnTo>
                      <a:pt x="600" y="194"/>
                    </a:lnTo>
                    <a:lnTo>
                      <a:pt x="600" y="194"/>
                    </a:lnTo>
                    <a:lnTo>
                      <a:pt x="605" y="194"/>
                    </a:lnTo>
                    <a:lnTo>
                      <a:pt x="609" y="194"/>
                    </a:lnTo>
                    <a:lnTo>
                      <a:pt x="609" y="194"/>
                    </a:lnTo>
                    <a:lnTo>
                      <a:pt x="609" y="194"/>
                    </a:lnTo>
                    <a:lnTo>
                      <a:pt x="605" y="190"/>
                    </a:lnTo>
                    <a:lnTo>
                      <a:pt x="600" y="185"/>
                    </a:lnTo>
                    <a:lnTo>
                      <a:pt x="600" y="185"/>
                    </a:lnTo>
                    <a:lnTo>
                      <a:pt x="596" y="185"/>
                    </a:lnTo>
                    <a:lnTo>
                      <a:pt x="596" y="185"/>
                    </a:lnTo>
                    <a:lnTo>
                      <a:pt x="591" y="185"/>
                    </a:lnTo>
                    <a:lnTo>
                      <a:pt x="591" y="185"/>
                    </a:lnTo>
                    <a:lnTo>
                      <a:pt x="587" y="185"/>
                    </a:lnTo>
                    <a:lnTo>
                      <a:pt x="582" y="185"/>
                    </a:lnTo>
                    <a:lnTo>
                      <a:pt x="578" y="185"/>
                    </a:lnTo>
                    <a:lnTo>
                      <a:pt x="573" y="185"/>
                    </a:lnTo>
                    <a:lnTo>
                      <a:pt x="569" y="185"/>
                    </a:lnTo>
                    <a:lnTo>
                      <a:pt x="569" y="185"/>
                    </a:lnTo>
                    <a:lnTo>
                      <a:pt x="569" y="185"/>
                    </a:lnTo>
                    <a:lnTo>
                      <a:pt x="564" y="181"/>
                    </a:lnTo>
                    <a:lnTo>
                      <a:pt x="555" y="181"/>
                    </a:lnTo>
                    <a:lnTo>
                      <a:pt x="555" y="176"/>
                    </a:lnTo>
                    <a:lnTo>
                      <a:pt x="555" y="176"/>
                    </a:lnTo>
                    <a:lnTo>
                      <a:pt x="560" y="176"/>
                    </a:lnTo>
                    <a:lnTo>
                      <a:pt x="560" y="176"/>
                    </a:lnTo>
                    <a:lnTo>
                      <a:pt x="564" y="172"/>
                    </a:lnTo>
                    <a:lnTo>
                      <a:pt x="569" y="172"/>
                    </a:lnTo>
                    <a:lnTo>
                      <a:pt x="573" y="172"/>
                    </a:lnTo>
                    <a:lnTo>
                      <a:pt x="578" y="172"/>
                    </a:lnTo>
                    <a:lnTo>
                      <a:pt x="587" y="172"/>
                    </a:lnTo>
                    <a:lnTo>
                      <a:pt x="587" y="172"/>
                    </a:lnTo>
                    <a:lnTo>
                      <a:pt x="591" y="172"/>
                    </a:lnTo>
                    <a:lnTo>
                      <a:pt x="591" y="172"/>
                    </a:lnTo>
                    <a:lnTo>
                      <a:pt x="591" y="172"/>
                    </a:lnTo>
                    <a:lnTo>
                      <a:pt x="591" y="172"/>
                    </a:lnTo>
                    <a:lnTo>
                      <a:pt x="591" y="167"/>
                    </a:lnTo>
                    <a:lnTo>
                      <a:pt x="591" y="167"/>
                    </a:lnTo>
                    <a:lnTo>
                      <a:pt x="596" y="167"/>
                    </a:lnTo>
                    <a:lnTo>
                      <a:pt x="596" y="172"/>
                    </a:lnTo>
                    <a:lnTo>
                      <a:pt x="600" y="172"/>
                    </a:lnTo>
                    <a:lnTo>
                      <a:pt x="600" y="167"/>
                    </a:lnTo>
                    <a:lnTo>
                      <a:pt x="600" y="167"/>
                    </a:lnTo>
                    <a:lnTo>
                      <a:pt x="600" y="167"/>
                    </a:lnTo>
                    <a:lnTo>
                      <a:pt x="582" y="167"/>
                    </a:lnTo>
                    <a:lnTo>
                      <a:pt x="578" y="167"/>
                    </a:lnTo>
                    <a:lnTo>
                      <a:pt x="573" y="167"/>
                    </a:lnTo>
                    <a:lnTo>
                      <a:pt x="573" y="167"/>
                    </a:lnTo>
                    <a:lnTo>
                      <a:pt x="569" y="167"/>
                    </a:lnTo>
                    <a:lnTo>
                      <a:pt x="569" y="167"/>
                    </a:lnTo>
                    <a:lnTo>
                      <a:pt x="569" y="167"/>
                    </a:lnTo>
                    <a:lnTo>
                      <a:pt x="573" y="167"/>
                    </a:lnTo>
                    <a:lnTo>
                      <a:pt x="578" y="167"/>
                    </a:lnTo>
                    <a:lnTo>
                      <a:pt x="582" y="163"/>
                    </a:lnTo>
                    <a:lnTo>
                      <a:pt x="578" y="163"/>
                    </a:lnTo>
                    <a:lnTo>
                      <a:pt x="573" y="163"/>
                    </a:lnTo>
                    <a:lnTo>
                      <a:pt x="573" y="163"/>
                    </a:lnTo>
                    <a:lnTo>
                      <a:pt x="569" y="163"/>
                    </a:lnTo>
                    <a:lnTo>
                      <a:pt x="569" y="163"/>
                    </a:lnTo>
                    <a:lnTo>
                      <a:pt x="569" y="163"/>
                    </a:lnTo>
                    <a:lnTo>
                      <a:pt x="573" y="163"/>
                    </a:lnTo>
                    <a:lnTo>
                      <a:pt x="573" y="158"/>
                    </a:lnTo>
                    <a:lnTo>
                      <a:pt x="578" y="158"/>
                    </a:lnTo>
                    <a:lnTo>
                      <a:pt x="578" y="158"/>
                    </a:lnTo>
                    <a:lnTo>
                      <a:pt x="582" y="154"/>
                    </a:lnTo>
                    <a:lnTo>
                      <a:pt x="587" y="154"/>
                    </a:lnTo>
                    <a:lnTo>
                      <a:pt x="591" y="154"/>
                    </a:lnTo>
                    <a:lnTo>
                      <a:pt x="591" y="154"/>
                    </a:lnTo>
                    <a:lnTo>
                      <a:pt x="591" y="154"/>
                    </a:lnTo>
                    <a:lnTo>
                      <a:pt x="591" y="154"/>
                    </a:lnTo>
                    <a:lnTo>
                      <a:pt x="591" y="149"/>
                    </a:lnTo>
                    <a:lnTo>
                      <a:pt x="591" y="149"/>
                    </a:lnTo>
                    <a:lnTo>
                      <a:pt x="591" y="149"/>
                    </a:lnTo>
                    <a:lnTo>
                      <a:pt x="596" y="149"/>
                    </a:lnTo>
                    <a:lnTo>
                      <a:pt x="600" y="149"/>
                    </a:lnTo>
                    <a:lnTo>
                      <a:pt x="609" y="145"/>
                    </a:lnTo>
                    <a:lnTo>
                      <a:pt x="614" y="145"/>
                    </a:lnTo>
                    <a:lnTo>
                      <a:pt x="618" y="145"/>
                    </a:lnTo>
                    <a:lnTo>
                      <a:pt x="628" y="140"/>
                    </a:lnTo>
                    <a:lnTo>
                      <a:pt x="641" y="140"/>
                    </a:lnTo>
                    <a:lnTo>
                      <a:pt x="650" y="140"/>
                    </a:lnTo>
                    <a:lnTo>
                      <a:pt x="655" y="140"/>
                    </a:lnTo>
                    <a:lnTo>
                      <a:pt x="655" y="140"/>
                    </a:lnTo>
                    <a:lnTo>
                      <a:pt x="655" y="140"/>
                    </a:lnTo>
                    <a:lnTo>
                      <a:pt x="655" y="140"/>
                    </a:lnTo>
                    <a:lnTo>
                      <a:pt x="650" y="145"/>
                    </a:lnTo>
                    <a:lnTo>
                      <a:pt x="650" y="145"/>
                    </a:lnTo>
                    <a:lnTo>
                      <a:pt x="650" y="145"/>
                    </a:lnTo>
                    <a:lnTo>
                      <a:pt x="646" y="145"/>
                    </a:lnTo>
                    <a:lnTo>
                      <a:pt x="646" y="149"/>
                    </a:lnTo>
                    <a:lnTo>
                      <a:pt x="646" y="149"/>
                    </a:lnTo>
                    <a:lnTo>
                      <a:pt x="641" y="149"/>
                    </a:lnTo>
                    <a:lnTo>
                      <a:pt x="641" y="149"/>
                    </a:lnTo>
                    <a:lnTo>
                      <a:pt x="637" y="149"/>
                    </a:lnTo>
                    <a:lnTo>
                      <a:pt x="632" y="154"/>
                    </a:lnTo>
                    <a:moveTo>
                      <a:pt x="731" y="154"/>
                    </a:moveTo>
                    <a:lnTo>
                      <a:pt x="731" y="154"/>
                    </a:lnTo>
                    <a:lnTo>
                      <a:pt x="731" y="154"/>
                    </a:lnTo>
                    <a:lnTo>
                      <a:pt x="731" y="154"/>
                    </a:lnTo>
                    <a:lnTo>
                      <a:pt x="727" y="154"/>
                    </a:lnTo>
                    <a:lnTo>
                      <a:pt x="731" y="154"/>
                    </a:lnTo>
                    <a:lnTo>
                      <a:pt x="727" y="149"/>
                    </a:lnTo>
                    <a:lnTo>
                      <a:pt x="731" y="149"/>
                    </a:lnTo>
                    <a:lnTo>
                      <a:pt x="731" y="149"/>
                    </a:lnTo>
                    <a:lnTo>
                      <a:pt x="731" y="145"/>
                    </a:lnTo>
                    <a:lnTo>
                      <a:pt x="727" y="145"/>
                    </a:lnTo>
                    <a:lnTo>
                      <a:pt x="727" y="145"/>
                    </a:lnTo>
                    <a:lnTo>
                      <a:pt x="727" y="145"/>
                    </a:lnTo>
                    <a:lnTo>
                      <a:pt x="731" y="140"/>
                    </a:lnTo>
                    <a:lnTo>
                      <a:pt x="736" y="140"/>
                    </a:lnTo>
                    <a:lnTo>
                      <a:pt x="736" y="140"/>
                    </a:lnTo>
                    <a:lnTo>
                      <a:pt x="736" y="140"/>
                    </a:lnTo>
                    <a:lnTo>
                      <a:pt x="749" y="140"/>
                    </a:lnTo>
                    <a:lnTo>
                      <a:pt x="749" y="140"/>
                    </a:lnTo>
                    <a:lnTo>
                      <a:pt x="749" y="140"/>
                    </a:lnTo>
                    <a:lnTo>
                      <a:pt x="749" y="145"/>
                    </a:lnTo>
                    <a:lnTo>
                      <a:pt x="754" y="145"/>
                    </a:lnTo>
                    <a:lnTo>
                      <a:pt x="754" y="145"/>
                    </a:lnTo>
                    <a:lnTo>
                      <a:pt x="754" y="145"/>
                    </a:lnTo>
                    <a:lnTo>
                      <a:pt x="749" y="145"/>
                    </a:lnTo>
                    <a:lnTo>
                      <a:pt x="749" y="145"/>
                    </a:lnTo>
                    <a:lnTo>
                      <a:pt x="745" y="149"/>
                    </a:lnTo>
                    <a:lnTo>
                      <a:pt x="745" y="149"/>
                    </a:lnTo>
                    <a:lnTo>
                      <a:pt x="740" y="149"/>
                    </a:lnTo>
                    <a:lnTo>
                      <a:pt x="736" y="154"/>
                    </a:lnTo>
                    <a:lnTo>
                      <a:pt x="736" y="154"/>
                    </a:lnTo>
                    <a:lnTo>
                      <a:pt x="736" y="154"/>
                    </a:lnTo>
                    <a:lnTo>
                      <a:pt x="731" y="154"/>
                    </a:lnTo>
                    <a:lnTo>
                      <a:pt x="731" y="154"/>
                    </a:lnTo>
                    <a:moveTo>
                      <a:pt x="1002" y="163"/>
                    </a:moveTo>
                    <a:lnTo>
                      <a:pt x="1002" y="163"/>
                    </a:lnTo>
                    <a:lnTo>
                      <a:pt x="1002" y="163"/>
                    </a:lnTo>
                    <a:lnTo>
                      <a:pt x="1012" y="163"/>
                    </a:lnTo>
                    <a:lnTo>
                      <a:pt x="1016" y="163"/>
                    </a:lnTo>
                    <a:lnTo>
                      <a:pt x="1021" y="167"/>
                    </a:lnTo>
                    <a:lnTo>
                      <a:pt x="1021" y="167"/>
                    </a:lnTo>
                    <a:lnTo>
                      <a:pt x="1021" y="167"/>
                    </a:lnTo>
                    <a:lnTo>
                      <a:pt x="1021" y="167"/>
                    </a:lnTo>
                    <a:lnTo>
                      <a:pt x="1021" y="167"/>
                    </a:lnTo>
                    <a:lnTo>
                      <a:pt x="1025" y="172"/>
                    </a:lnTo>
                    <a:lnTo>
                      <a:pt x="1025" y="172"/>
                    </a:lnTo>
                    <a:lnTo>
                      <a:pt x="1025" y="172"/>
                    </a:lnTo>
                    <a:lnTo>
                      <a:pt x="1021" y="172"/>
                    </a:lnTo>
                    <a:lnTo>
                      <a:pt x="1021" y="172"/>
                    </a:lnTo>
                    <a:lnTo>
                      <a:pt x="1025" y="176"/>
                    </a:lnTo>
                    <a:lnTo>
                      <a:pt x="1025" y="176"/>
                    </a:lnTo>
                    <a:lnTo>
                      <a:pt x="1021" y="176"/>
                    </a:lnTo>
                    <a:lnTo>
                      <a:pt x="1021" y="176"/>
                    </a:lnTo>
                    <a:lnTo>
                      <a:pt x="1021" y="176"/>
                    </a:lnTo>
                    <a:lnTo>
                      <a:pt x="1021" y="176"/>
                    </a:lnTo>
                    <a:lnTo>
                      <a:pt x="1021" y="181"/>
                    </a:lnTo>
                    <a:lnTo>
                      <a:pt x="1016" y="181"/>
                    </a:lnTo>
                    <a:lnTo>
                      <a:pt x="1012" y="176"/>
                    </a:lnTo>
                    <a:lnTo>
                      <a:pt x="1002" y="176"/>
                    </a:lnTo>
                    <a:lnTo>
                      <a:pt x="998" y="176"/>
                    </a:lnTo>
                    <a:lnTo>
                      <a:pt x="998" y="176"/>
                    </a:lnTo>
                    <a:lnTo>
                      <a:pt x="989" y="176"/>
                    </a:lnTo>
                    <a:lnTo>
                      <a:pt x="989" y="176"/>
                    </a:lnTo>
                    <a:lnTo>
                      <a:pt x="984" y="176"/>
                    </a:lnTo>
                    <a:lnTo>
                      <a:pt x="984" y="176"/>
                    </a:lnTo>
                    <a:lnTo>
                      <a:pt x="984" y="176"/>
                    </a:lnTo>
                    <a:lnTo>
                      <a:pt x="984" y="176"/>
                    </a:lnTo>
                    <a:lnTo>
                      <a:pt x="984" y="172"/>
                    </a:lnTo>
                    <a:lnTo>
                      <a:pt x="984" y="172"/>
                    </a:lnTo>
                    <a:lnTo>
                      <a:pt x="984" y="172"/>
                    </a:lnTo>
                    <a:lnTo>
                      <a:pt x="984" y="167"/>
                    </a:lnTo>
                    <a:lnTo>
                      <a:pt x="984" y="167"/>
                    </a:lnTo>
                    <a:lnTo>
                      <a:pt x="984" y="167"/>
                    </a:lnTo>
                    <a:lnTo>
                      <a:pt x="984" y="167"/>
                    </a:lnTo>
                    <a:lnTo>
                      <a:pt x="984" y="167"/>
                    </a:lnTo>
                    <a:lnTo>
                      <a:pt x="984" y="167"/>
                    </a:lnTo>
                    <a:lnTo>
                      <a:pt x="984" y="167"/>
                    </a:lnTo>
                    <a:lnTo>
                      <a:pt x="984" y="163"/>
                    </a:lnTo>
                    <a:lnTo>
                      <a:pt x="984" y="163"/>
                    </a:lnTo>
                    <a:lnTo>
                      <a:pt x="984" y="163"/>
                    </a:lnTo>
                    <a:lnTo>
                      <a:pt x="984" y="163"/>
                    </a:lnTo>
                    <a:lnTo>
                      <a:pt x="984" y="163"/>
                    </a:lnTo>
                    <a:lnTo>
                      <a:pt x="989" y="163"/>
                    </a:lnTo>
                    <a:lnTo>
                      <a:pt x="989" y="158"/>
                    </a:lnTo>
                    <a:lnTo>
                      <a:pt x="989" y="158"/>
                    </a:lnTo>
                    <a:lnTo>
                      <a:pt x="989" y="158"/>
                    </a:lnTo>
                    <a:lnTo>
                      <a:pt x="993" y="158"/>
                    </a:lnTo>
                    <a:lnTo>
                      <a:pt x="993" y="158"/>
                    </a:lnTo>
                    <a:lnTo>
                      <a:pt x="998" y="163"/>
                    </a:lnTo>
                    <a:lnTo>
                      <a:pt x="998" y="163"/>
                    </a:lnTo>
                    <a:lnTo>
                      <a:pt x="1002" y="163"/>
                    </a:lnTo>
                    <a:moveTo>
                      <a:pt x="880" y="204"/>
                    </a:moveTo>
                    <a:lnTo>
                      <a:pt x="880" y="204"/>
                    </a:lnTo>
                    <a:lnTo>
                      <a:pt x="880" y="204"/>
                    </a:lnTo>
                    <a:lnTo>
                      <a:pt x="885" y="204"/>
                    </a:lnTo>
                    <a:lnTo>
                      <a:pt x="885" y="204"/>
                    </a:lnTo>
                    <a:lnTo>
                      <a:pt x="890" y="204"/>
                    </a:lnTo>
                    <a:lnTo>
                      <a:pt x="894" y="204"/>
                    </a:lnTo>
                    <a:lnTo>
                      <a:pt x="899" y="204"/>
                    </a:lnTo>
                    <a:lnTo>
                      <a:pt x="899" y="204"/>
                    </a:lnTo>
                    <a:lnTo>
                      <a:pt x="899" y="204"/>
                    </a:lnTo>
                    <a:lnTo>
                      <a:pt x="899" y="204"/>
                    </a:lnTo>
                    <a:lnTo>
                      <a:pt x="899" y="204"/>
                    </a:lnTo>
                    <a:lnTo>
                      <a:pt x="899" y="204"/>
                    </a:lnTo>
                    <a:lnTo>
                      <a:pt x="899" y="204"/>
                    </a:lnTo>
                    <a:lnTo>
                      <a:pt x="899" y="204"/>
                    </a:lnTo>
                    <a:lnTo>
                      <a:pt x="899" y="204"/>
                    </a:lnTo>
                    <a:lnTo>
                      <a:pt x="908" y="199"/>
                    </a:lnTo>
                    <a:lnTo>
                      <a:pt x="908" y="199"/>
                    </a:lnTo>
                    <a:lnTo>
                      <a:pt x="908" y="194"/>
                    </a:lnTo>
                    <a:lnTo>
                      <a:pt x="912" y="194"/>
                    </a:lnTo>
                    <a:lnTo>
                      <a:pt x="912" y="194"/>
                    </a:lnTo>
                    <a:lnTo>
                      <a:pt x="912" y="194"/>
                    </a:lnTo>
                    <a:lnTo>
                      <a:pt x="908" y="194"/>
                    </a:lnTo>
                    <a:lnTo>
                      <a:pt x="908" y="194"/>
                    </a:lnTo>
                    <a:lnTo>
                      <a:pt x="908" y="194"/>
                    </a:lnTo>
                    <a:lnTo>
                      <a:pt x="908" y="194"/>
                    </a:lnTo>
                    <a:lnTo>
                      <a:pt x="908" y="190"/>
                    </a:lnTo>
                    <a:lnTo>
                      <a:pt x="908" y="190"/>
                    </a:lnTo>
                    <a:lnTo>
                      <a:pt x="908" y="190"/>
                    </a:lnTo>
                    <a:lnTo>
                      <a:pt x="908" y="190"/>
                    </a:lnTo>
                    <a:lnTo>
                      <a:pt x="903" y="185"/>
                    </a:lnTo>
                    <a:lnTo>
                      <a:pt x="908" y="185"/>
                    </a:lnTo>
                    <a:lnTo>
                      <a:pt x="908" y="185"/>
                    </a:lnTo>
                    <a:lnTo>
                      <a:pt x="912" y="185"/>
                    </a:lnTo>
                    <a:lnTo>
                      <a:pt x="917" y="185"/>
                    </a:lnTo>
                    <a:lnTo>
                      <a:pt x="917" y="185"/>
                    </a:lnTo>
                    <a:lnTo>
                      <a:pt x="917" y="185"/>
                    </a:lnTo>
                    <a:lnTo>
                      <a:pt x="921" y="185"/>
                    </a:lnTo>
                    <a:lnTo>
                      <a:pt x="921" y="185"/>
                    </a:lnTo>
                    <a:lnTo>
                      <a:pt x="921" y="185"/>
                    </a:lnTo>
                    <a:lnTo>
                      <a:pt x="921" y="185"/>
                    </a:lnTo>
                    <a:lnTo>
                      <a:pt x="921" y="185"/>
                    </a:lnTo>
                    <a:lnTo>
                      <a:pt x="921" y="185"/>
                    </a:lnTo>
                    <a:lnTo>
                      <a:pt x="921" y="185"/>
                    </a:lnTo>
                    <a:lnTo>
                      <a:pt x="921" y="181"/>
                    </a:lnTo>
                    <a:lnTo>
                      <a:pt x="921" y="181"/>
                    </a:lnTo>
                    <a:lnTo>
                      <a:pt x="926" y="181"/>
                    </a:lnTo>
                    <a:lnTo>
                      <a:pt x="926" y="181"/>
                    </a:lnTo>
                    <a:lnTo>
                      <a:pt x="926" y="181"/>
                    </a:lnTo>
                    <a:lnTo>
                      <a:pt x="921" y="181"/>
                    </a:lnTo>
                    <a:lnTo>
                      <a:pt x="921" y="181"/>
                    </a:lnTo>
                    <a:lnTo>
                      <a:pt x="921" y="181"/>
                    </a:lnTo>
                    <a:lnTo>
                      <a:pt x="921" y="181"/>
                    </a:lnTo>
                    <a:lnTo>
                      <a:pt x="921" y="181"/>
                    </a:lnTo>
                    <a:lnTo>
                      <a:pt x="921" y="176"/>
                    </a:lnTo>
                    <a:lnTo>
                      <a:pt x="921" y="176"/>
                    </a:lnTo>
                    <a:lnTo>
                      <a:pt x="921" y="176"/>
                    </a:lnTo>
                    <a:lnTo>
                      <a:pt x="921" y="176"/>
                    </a:lnTo>
                    <a:lnTo>
                      <a:pt x="921" y="176"/>
                    </a:lnTo>
                    <a:lnTo>
                      <a:pt x="921" y="172"/>
                    </a:lnTo>
                    <a:lnTo>
                      <a:pt x="926" y="172"/>
                    </a:lnTo>
                    <a:lnTo>
                      <a:pt x="926" y="172"/>
                    </a:lnTo>
                    <a:lnTo>
                      <a:pt x="926" y="172"/>
                    </a:lnTo>
                    <a:lnTo>
                      <a:pt x="930" y="172"/>
                    </a:lnTo>
                    <a:lnTo>
                      <a:pt x="930" y="172"/>
                    </a:lnTo>
                    <a:lnTo>
                      <a:pt x="930" y="172"/>
                    </a:lnTo>
                    <a:lnTo>
                      <a:pt x="939" y="172"/>
                    </a:lnTo>
                    <a:lnTo>
                      <a:pt x="939" y="172"/>
                    </a:lnTo>
                    <a:lnTo>
                      <a:pt x="935" y="172"/>
                    </a:lnTo>
                    <a:lnTo>
                      <a:pt x="930" y="167"/>
                    </a:lnTo>
                    <a:lnTo>
                      <a:pt x="930" y="167"/>
                    </a:lnTo>
                    <a:lnTo>
                      <a:pt x="939" y="163"/>
                    </a:lnTo>
                    <a:lnTo>
                      <a:pt x="944" y="163"/>
                    </a:lnTo>
                    <a:lnTo>
                      <a:pt x="948" y="163"/>
                    </a:lnTo>
                    <a:lnTo>
                      <a:pt x="953" y="163"/>
                    </a:lnTo>
                    <a:lnTo>
                      <a:pt x="953" y="163"/>
                    </a:lnTo>
                    <a:lnTo>
                      <a:pt x="953" y="163"/>
                    </a:lnTo>
                    <a:lnTo>
                      <a:pt x="953" y="163"/>
                    </a:lnTo>
                    <a:lnTo>
                      <a:pt x="953" y="163"/>
                    </a:lnTo>
                    <a:lnTo>
                      <a:pt x="957" y="163"/>
                    </a:lnTo>
                    <a:lnTo>
                      <a:pt x="962" y="158"/>
                    </a:lnTo>
                    <a:lnTo>
                      <a:pt x="966" y="158"/>
                    </a:lnTo>
                    <a:lnTo>
                      <a:pt x="966" y="158"/>
                    </a:lnTo>
                    <a:lnTo>
                      <a:pt x="971" y="158"/>
                    </a:lnTo>
                    <a:lnTo>
                      <a:pt x="971" y="158"/>
                    </a:lnTo>
                    <a:lnTo>
                      <a:pt x="975" y="158"/>
                    </a:lnTo>
                    <a:lnTo>
                      <a:pt x="980" y="158"/>
                    </a:lnTo>
                    <a:lnTo>
                      <a:pt x="980" y="158"/>
                    </a:lnTo>
                    <a:lnTo>
                      <a:pt x="980" y="163"/>
                    </a:lnTo>
                    <a:lnTo>
                      <a:pt x="980" y="163"/>
                    </a:lnTo>
                    <a:lnTo>
                      <a:pt x="980" y="163"/>
                    </a:lnTo>
                    <a:lnTo>
                      <a:pt x="980" y="167"/>
                    </a:lnTo>
                    <a:lnTo>
                      <a:pt x="980" y="167"/>
                    </a:lnTo>
                    <a:lnTo>
                      <a:pt x="980" y="167"/>
                    </a:lnTo>
                    <a:lnTo>
                      <a:pt x="980" y="172"/>
                    </a:lnTo>
                    <a:lnTo>
                      <a:pt x="980" y="172"/>
                    </a:lnTo>
                    <a:lnTo>
                      <a:pt x="980" y="172"/>
                    </a:lnTo>
                    <a:lnTo>
                      <a:pt x="980" y="172"/>
                    </a:lnTo>
                    <a:lnTo>
                      <a:pt x="975" y="176"/>
                    </a:lnTo>
                    <a:lnTo>
                      <a:pt x="975" y="176"/>
                    </a:lnTo>
                    <a:lnTo>
                      <a:pt x="975" y="176"/>
                    </a:lnTo>
                    <a:lnTo>
                      <a:pt x="975" y="176"/>
                    </a:lnTo>
                    <a:lnTo>
                      <a:pt x="975" y="176"/>
                    </a:lnTo>
                    <a:lnTo>
                      <a:pt x="975" y="176"/>
                    </a:lnTo>
                    <a:lnTo>
                      <a:pt x="975" y="181"/>
                    </a:lnTo>
                    <a:lnTo>
                      <a:pt x="971" y="181"/>
                    </a:lnTo>
                    <a:lnTo>
                      <a:pt x="962" y="181"/>
                    </a:lnTo>
                    <a:lnTo>
                      <a:pt x="957" y="185"/>
                    </a:lnTo>
                    <a:lnTo>
                      <a:pt x="957" y="185"/>
                    </a:lnTo>
                    <a:lnTo>
                      <a:pt x="966" y="181"/>
                    </a:lnTo>
                    <a:lnTo>
                      <a:pt x="966" y="181"/>
                    </a:lnTo>
                    <a:lnTo>
                      <a:pt x="966" y="185"/>
                    </a:lnTo>
                    <a:lnTo>
                      <a:pt x="966" y="185"/>
                    </a:lnTo>
                    <a:lnTo>
                      <a:pt x="962" y="185"/>
                    </a:lnTo>
                    <a:lnTo>
                      <a:pt x="962" y="185"/>
                    </a:lnTo>
                    <a:lnTo>
                      <a:pt x="962" y="185"/>
                    </a:lnTo>
                    <a:lnTo>
                      <a:pt x="962" y="190"/>
                    </a:lnTo>
                    <a:lnTo>
                      <a:pt x="962" y="190"/>
                    </a:lnTo>
                    <a:lnTo>
                      <a:pt x="957" y="190"/>
                    </a:lnTo>
                    <a:lnTo>
                      <a:pt x="957" y="190"/>
                    </a:lnTo>
                    <a:lnTo>
                      <a:pt x="957" y="190"/>
                    </a:lnTo>
                    <a:lnTo>
                      <a:pt x="957" y="190"/>
                    </a:lnTo>
                    <a:lnTo>
                      <a:pt x="957" y="190"/>
                    </a:lnTo>
                    <a:lnTo>
                      <a:pt x="957" y="190"/>
                    </a:lnTo>
                    <a:lnTo>
                      <a:pt x="957" y="190"/>
                    </a:lnTo>
                    <a:lnTo>
                      <a:pt x="957" y="190"/>
                    </a:lnTo>
                    <a:lnTo>
                      <a:pt x="957" y="194"/>
                    </a:lnTo>
                    <a:lnTo>
                      <a:pt x="957" y="194"/>
                    </a:lnTo>
                    <a:lnTo>
                      <a:pt x="957" y="190"/>
                    </a:lnTo>
                    <a:lnTo>
                      <a:pt x="957" y="190"/>
                    </a:lnTo>
                    <a:lnTo>
                      <a:pt x="966" y="190"/>
                    </a:lnTo>
                    <a:lnTo>
                      <a:pt x="966" y="185"/>
                    </a:lnTo>
                    <a:lnTo>
                      <a:pt x="971" y="185"/>
                    </a:lnTo>
                    <a:lnTo>
                      <a:pt x="971" y="190"/>
                    </a:lnTo>
                    <a:lnTo>
                      <a:pt x="971" y="190"/>
                    </a:lnTo>
                    <a:lnTo>
                      <a:pt x="971" y="185"/>
                    </a:lnTo>
                    <a:lnTo>
                      <a:pt x="971" y="185"/>
                    </a:lnTo>
                    <a:lnTo>
                      <a:pt x="971" y="185"/>
                    </a:lnTo>
                    <a:lnTo>
                      <a:pt x="975" y="185"/>
                    </a:lnTo>
                    <a:lnTo>
                      <a:pt x="975" y="185"/>
                    </a:lnTo>
                    <a:lnTo>
                      <a:pt x="975" y="185"/>
                    </a:lnTo>
                    <a:lnTo>
                      <a:pt x="975" y="185"/>
                    </a:lnTo>
                    <a:lnTo>
                      <a:pt x="975" y="185"/>
                    </a:lnTo>
                    <a:lnTo>
                      <a:pt x="975" y="185"/>
                    </a:lnTo>
                    <a:lnTo>
                      <a:pt x="975" y="185"/>
                    </a:lnTo>
                    <a:lnTo>
                      <a:pt x="980" y="185"/>
                    </a:lnTo>
                    <a:lnTo>
                      <a:pt x="980" y="185"/>
                    </a:lnTo>
                    <a:lnTo>
                      <a:pt x="980" y="185"/>
                    </a:lnTo>
                    <a:lnTo>
                      <a:pt x="980" y="185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80" y="194"/>
                    </a:lnTo>
                    <a:lnTo>
                      <a:pt x="980" y="194"/>
                    </a:lnTo>
                    <a:lnTo>
                      <a:pt x="980" y="194"/>
                    </a:lnTo>
                    <a:lnTo>
                      <a:pt x="980" y="194"/>
                    </a:lnTo>
                    <a:lnTo>
                      <a:pt x="980" y="194"/>
                    </a:lnTo>
                    <a:lnTo>
                      <a:pt x="980" y="194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84" y="185"/>
                    </a:lnTo>
                    <a:lnTo>
                      <a:pt x="984" y="185"/>
                    </a:lnTo>
                    <a:lnTo>
                      <a:pt x="989" y="185"/>
                    </a:lnTo>
                    <a:lnTo>
                      <a:pt x="989" y="185"/>
                    </a:lnTo>
                    <a:lnTo>
                      <a:pt x="989" y="185"/>
                    </a:lnTo>
                    <a:lnTo>
                      <a:pt x="989" y="185"/>
                    </a:lnTo>
                    <a:lnTo>
                      <a:pt x="993" y="190"/>
                    </a:lnTo>
                    <a:lnTo>
                      <a:pt x="993" y="190"/>
                    </a:lnTo>
                    <a:lnTo>
                      <a:pt x="998" y="190"/>
                    </a:lnTo>
                    <a:lnTo>
                      <a:pt x="993" y="190"/>
                    </a:lnTo>
                    <a:lnTo>
                      <a:pt x="993" y="185"/>
                    </a:lnTo>
                    <a:lnTo>
                      <a:pt x="989" y="185"/>
                    </a:lnTo>
                    <a:lnTo>
                      <a:pt x="989" y="185"/>
                    </a:lnTo>
                    <a:lnTo>
                      <a:pt x="989" y="185"/>
                    </a:lnTo>
                    <a:lnTo>
                      <a:pt x="993" y="185"/>
                    </a:lnTo>
                    <a:lnTo>
                      <a:pt x="993" y="181"/>
                    </a:lnTo>
                    <a:lnTo>
                      <a:pt x="993" y="181"/>
                    </a:lnTo>
                    <a:lnTo>
                      <a:pt x="993" y="181"/>
                    </a:lnTo>
                    <a:lnTo>
                      <a:pt x="998" y="181"/>
                    </a:lnTo>
                    <a:lnTo>
                      <a:pt x="1002" y="181"/>
                    </a:lnTo>
                    <a:lnTo>
                      <a:pt x="1002" y="181"/>
                    </a:lnTo>
                    <a:lnTo>
                      <a:pt x="1007" y="181"/>
                    </a:lnTo>
                    <a:lnTo>
                      <a:pt x="1012" y="181"/>
                    </a:lnTo>
                    <a:lnTo>
                      <a:pt x="1012" y="181"/>
                    </a:lnTo>
                    <a:lnTo>
                      <a:pt x="1016" y="181"/>
                    </a:lnTo>
                    <a:lnTo>
                      <a:pt x="1016" y="185"/>
                    </a:lnTo>
                    <a:lnTo>
                      <a:pt x="1016" y="185"/>
                    </a:lnTo>
                    <a:lnTo>
                      <a:pt x="1016" y="185"/>
                    </a:lnTo>
                    <a:lnTo>
                      <a:pt x="1021" y="185"/>
                    </a:lnTo>
                    <a:lnTo>
                      <a:pt x="1021" y="185"/>
                    </a:lnTo>
                    <a:lnTo>
                      <a:pt x="1025" y="185"/>
                    </a:lnTo>
                    <a:lnTo>
                      <a:pt x="1025" y="185"/>
                    </a:lnTo>
                    <a:lnTo>
                      <a:pt x="1025" y="190"/>
                    </a:lnTo>
                    <a:lnTo>
                      <a:pt x="1025" y="190"/>
                    </a:lnTo>
                    <a:lnTo>
                      <a:pt x="1025" y="190"/>
                    </a:lnTo>
                    <a:lnTo>
                      <a:pt x="1021" y="190"/>
                    </a:lnTo>
                    <a:lnTo>
                      <a:pt x="1016" y="194"/>
                    </a:lnTo>
                    <a:lnTo>
                      <a:pt x="1012" y="194"/>
                    </a:lnTo>
                    <a:lnTo>
                      <a:pt x="1012" y="194"/>
                    </a:lnTo>
                    <a:lnTo>
                      <a:pt x="1007" y="199"/>
                    </a:lnTo>
                    <a:lnTo>
                      <a:pt x="1007" y="199"/>
                    </a:lnTo>
                    <a:lnTo>
                      <a:pt x="1002" y="199"/>
                    </a:lnTo>
                    <a:lnTo>
                      <a:pt x="1002" y="199"/>
                    </a:lnTo>
                    <a:lnTo>
                      <a:pt x="1007" y="199"/>
                    </a:lnTo>
                    <a:lnTo>
                      <a:pt x="1007" y="199"/>
                    </a:lnTo>
                    <a:lnTo>
                      <a:pt x="1012" y="194"/>
                    </a:lnTo>
                    <a:lnTo>
                      <a:pt x="1016" y="194"/>
                    </a:lnTo>
                    <a:lnTo>
                      <a:pt x="1021" y="194"/>
                    </a:lnTo>
                    <a:lnTo>
                      <a:pt x="1021" y="194"/>
                    </a:lnTo>
                    <a:lnTo>
                      <a:pt x="1025" y="194"/>
                    </a:lnTo>
                    <a:lnTo>
                      <a:pt x="1025" y="194"/>
                    </a:lnTo>
                    <a:lnTo>
                      <a:pt x="1025" y="194"/>
                    </a:lnTo>
                    <a:lnTo>
                      <a:pt x="1025" y="194"/>
                    </a:lnTo>
                    <a:lnTo>
                      <a:pt x="1025" y="194"/>
                    </a:lnTo>
                    <a:lnTo>
                      <a:pt x="1025" y="194"/>
                    </a:lnTo>
                    <a:lnTo>
                      <a:pt x="1025" y="194"/>
                    </a:lnTo>
                    <a:lnTo>
                      <a:pt x="1025" y="199"/>
                    </a:lnTo>
                    <a:lnTo>
                      <a:pt x="1025" y="199"/>
                    </a:lnTo>
                    <a:lnTo>
                      <a:pt x="1021" y="199"/>
                    </a:lnTo>
                    <a:lnTo>
                      <a:pt x="1016" y="199"/>
                    </a:lnTo>
                    <a:lnTo>
                      <a:pt x="1016" y="199"/>
                    </a:lnTo>
                    <a:lnTo>
                      <a:pt x="1012" y="199"/>
                    </a:lnTo>
                    <a:lnTo>
                      <a:pt x="1012" y="199"/>
                    </a:lnTo>
                    <a:lnTo>
                      <a:pt x="1012" y="199"/>
                    </a:lnTo>
                    <a:lnTo>
                      <a:pt x="1016" y="199"/>
                    </a:lnTo>
                    <a:lnTo>
                      <a:pt x="1016" y="204"/>
                    </a:lnTo>
                    <a:lnTo>
                      <a:pt x="1012" y="204"/>
                    </a:lnTo>
                    <a:lnTo>
                      <a:pt x="1012" y="204"/>
                    </a:lnTo>
                    <a:lnTo>
                      <a:pt x="1012" y="204"/>
                    </a:lnTo>
                    <a:lnTo>
                      <a:pt x="1012" y="204"/>
                    </a:lnTo>
                    <a:lnTo>
                      <a:pt x="1007" y="208"/>
                    </a:lnTo>
                    <a:lnTo>
                      <a:pt x="1007" y="208"/>
                    </a:lnTo>
                    <a:lnTo>
                      <a:pt x="1007" y="208"/>
                    </a:lnTo>
                    <a:lnTo>
                      <a:pt x="1012" y="208"/>
                    </a:lnTo>
                    <a:lnTo>
                      <a:pt x="1012" y="204"/>
                    </a:lnTo>
                    <a:lnTo>
                      <a:pt x="1016" y="204"/>
                    </a:lnTo>
                    <a:lnTo>
                      <a:pt x="1021" y="204"/>
                    </a:lnTo>
                    <a:lnTo>
                      <a:pt x="1021" y="199"/>
                    </a:lnTo>
                    <a:lnTo>
                      <a:pt x="1021" y="199"/>
                    </a:lnTo>
                    <a:lnTo>
                      <a:pt x="1025" y="199"/>
                    </a:lnTo>
                    <a:lnTo>
                      <a:pt x="1025" y="199"/>
                    </a:lnTo>
                    <a:lnTo>
                      <a:pt x="1030" y="199"/>
                    </a:lnTo>
                    <a:lnTo>
                      <a:pt x="1030" y="199"/>
                    </a:lnTo>
                    <a:lnTo>
                      <a:pt x="1030" y="199"/>
                    </a:lnTo>
                    <a:lnTo>
                      <a:pt x="1025" y="204"/>
                    </a:lnTo>
                    <a:lnTo>
                      <a:pt x="1016" y="208"/>
                    </a:lnTo>
                    <a:lnTo>
                      <a:pt x="1021" y="204"/>
                    </a:lnTo>
                    <a:lnTo>
                      <a:pt x="1021" y="204"/>
                    </a:lnTo>
                    <a:lnTo>
                      <a:pt x="1025" y="204"/>
                    </a:lnTo>
                    <a:lnTo>
                      <a:pt x="1025" y="204"/>
                    </a:lnTo>
                    <a:lnTo>
                      <a:pt x="1025" y="204"/>
                    </a:lnTo>
                    <a:lnTo>
                      <a:pt x="1025" y="204"/>
                    </a:lnTo>
                    <a:lnTo>
                      <a:pt x="1025" y="208"/>
                    </a:lnTo>
                    <a:lnTo>
                      <a:pt x="1025" y="208"/>
                    </a:lnTo>
                    <a:lnTo>
                      <a:pt x="1025" y="208"/>
                    </a:lnTo>
                    <a:lnTo>
                      <a:pt x="1025" y="208"/>
                    </a:lnTo>
                    <a:lnTo>
                      <a:pt x="1030" y="204"/>
                    </a:lnTo>
                    <a:lnTo>
                      <a:pt x="1030" y="204"/>
                    </a:lnTo>
                    <a:lnTo>
                      <a:pt x="1030" y="204"/>
                    </a:lnTo>
                    <a:lnTo>
                      <a:pt x="1034" y="204"/>
                    </a:lnTo>
                    <a:lnTo>
                      <a:pt x="1039" y="204"/>
                    </a:lnTo>
                    <a:lnTo>
                      <a:pt x="1039" y="204"/>
                    </a:lnTo>
                    <a:lnTo>
                      <a:pt x="1039" y="204"/>
                    </a:lnTo>
                    <a:lnTo>
                      <a:pt x="1039" y="204"/>
                    </a:lnTo>
                    <a:lnTo>
                      <a:pt x="1043" y="204"/>
                    </a:lnTo>
                    <a:lnTo>
                      <a:pt x="1043" y="204"/>
                    </a:lnTo>
                    <a:lnTo>
                      <a:pt x="1048" y="204"/>
                    </a:lnTo>
                    <a:lnTo>
                      <a:pt x="1048" y="208"/>
                    </a:lnTo>
                    <a:lnTo>
                      <a:pt x="1048" y="208"/>
                    </a:lnTo>
                    <a:lnTo>
                      <a:pt x="1048" y="208"/>
                    </a:lnTo>
                    <a:lnTo>
                      <a:pt x="1048" y="208"/>
                    </a:lnTo>
                    <a:lnTo>
                      <a:pt x="1048" y="208"/>
                    </a:lnTo>
                    <a:lnTo>
                      <a:pt x="1048" y="213"/>
                    </a:lnTo>
                    <a:lnTo>
                      <a:pt x="1043" y="213"/>
                    </a:lnTo>
                    <a:lnTo>
                      <a:pt x="1043" y="213"/>
                    </a:lnTo>
                    <a:lnTo>
                      <a:pt x="1039" y="213"/>
                    </a:lnTo>
                    <a:lnTo>
                      <a:pt x="1039" y="213"/>
                    </a:lnTo>
                    <a:lnTo>
                      <a:pt x="1039" y="213"/>
                    </a:lnTo>
                    <a:lnTo>
                      <a:pt x="1034" y="213"/>
                    </a:lnTo>
                    <a:lnTo>
                      <a:pt x="1030" y="217"/>
                    </a:lnTo>
                    <a:lnTo>
                      <a:pt x="1030" y="217"/>
                    </a:lnTo>
                    <a:lnTo>
                      <a:pt x="1025" y="217"/>
                    </a:lnTo>
                    <a:lnTo>
                      <a:pt x="1025" y="217"/>
                    </a:lnTo>
                    <a:lnTo>
                      <a:pt x="1030" y="217"/>
                    </a:lnTo>
                    <a:lnTo>
                      <a:pt x="1030" y="217"/>
                    </a:lnTo>
                    <a:lnTo>
                      <a:pt x="1034" y="217"/>
                    </a:lnTo>
                    <a:lnTo>
                      <a:pt x="1034" y="213"/>
                    </a:lnTo>
                    <a:lnTo>
                      <a:pt x="1039" y="213"/>
                    </a:lnTo>
                    <a:lnTo>
                      <a:pt x="1039" y="217"/>
                    </a:lnTo>
                    <a:lnTo>
                      <a:pt x="1043" y="217"/>
                    </a:lnTo>
                    <a:lnTo>
                      <a:pt x="1048" y="213"/>
                    </a:lnTo>
                    <a:lnTo>
                      <a:pt x="1048" y="213"/>
                    </a:lnTo>
                    <a:lnTo>
                      <a:pt x="1048" y="213"/>
                    </a:lnTo>
                    <a:lnTo>
                      <a:pt x="1048" y="213"/>
                    </a:lnTo>
                    <a:lnTo>
                      <a:pt x="1048" y="213"/>
                    </a:lnTo>
                    <a:lnTo>
                      <a:pt x="1048" y="217"/>
                    </a:lnTo>
                    <a:lnTo>
                      <a:pt x="1048" y="217"/>
                    </a:lnTo>
                    <a:lnTo>
                      <a:pt x="1048" y="217"/>
                    </a:lnTo>
                    <a:lnTo>
                      <a:pt x="1043" y="222"/>
                    </a:lnTo>
                    <a:lnTo>
                      <a:pt x="1039" y="222"/>
                    </a:lnTo>
                    <a:lnTo>
                      <a:pt x="1039" y="222"/>
                    </a:lnTo>
                    <a:lnTo>
                      <a:pt x="1034" y="222"/>
                    </a:lnTo>
                    <a:lnTo>
                      <a:pt x="1034" y="222"/>
                    </a:lnTo>
                    <a:lnTo>
                      <a:pt x="1030" y="222"/>
                    </a:lnTo>
                    <a:lnTo>
                      <a:pt x="1030" y="226"/>
                    </a:lnTo>
                    <a:lnTo>
                      <a:pt x="1030" y="226"/>
                    </a:lnTo>
                    <a:lnTo>
                      <a:pt x="1025" y="226"/>
                    </a:lnTo>
                    <a:lnTo>
                      <a:pt x="1030" y="226"/>
                    </a:lnTo>
                    <a:lnTo>
                      <a:pt x="1030" y="226"/>
                    </a:lnTo>
                    <a:lnTo>
                      <a:pt x="1030" y="226"/>
                    </a:lnTo>
                    <a:lnTo>
                      <a:pt x="1030" y="226"/>
                    </a:lnTo>
                    <a:lnTo>
                      <a:pt x="1034" y="222"/>
                    </a:lnTo>
                    <a:lnTo>
                      <a:pt x="1034" y="222"/>
                    </a:lnTo>
                    <a:lnTo>
                      <a:pt x="1034" y="222"/>
                    </a:lnTo>
                    <a:lnTo>
                      <a:pt x="1034" y="222"/>
                    </a:lnTo>
                    <a:lnTo>
                      <a:pt x="1034" y="226"/>
                    </a:lnTo>
                    <a:lnTo>
                      <a:pt x="1034" y="226"/>
                    </a:lnTo>
                    <a:lnTo>
                      <a:pt x="1025" y="231"/>
                    </a:lnTo>
                    <a:lnTo>
                      <a:pt x="1025" y="231"/>
                    </a:lnTo>
                    <a:lnTo>
                      <a:pt x="1030" y="231"/>
                    </a:lnTo>
                    <a:lnTo>
                      <a:pt x="1039" y="226"/>
                    </a:lnTo>
                    <a:lnTo>
                      <a:pt x="1039" y="222"/>
                    </a:lnTo>
                    <a:lnTo>
                      <a:pt x="1043" y="222"/>
                    </a:lnTo>
                    <a:lnTo>
                      <a:pt x="1048" y="222"/>
                    </a:lnTo>
                    <a:lnTo>
                      <a:pt x="1048" y="222"/>
                    </a:lnTo>
                    <a:lnTo>
                      <a:pt x="1052" y="217"/>
                    </a:lnTo>
                    <a:lnTo>
                      <a:pt x="1052" y="217"/>
                    </a:lnTo>
                    <a:lnTo>
                      <a:pt x="1057" y="217"/>
                    </a:lnTo>
                    <a:lnTo>
                      <a:pt x="1057" y="222"/>
                    </a:lnTo>
                    <a:lnTo>
                      <a:pt x="1057" y="222"/>
                    </a:lnTo>
                    <a:lnTo>
                      <a:pt x="1061" y="222"/>
                    </a:lnTo>
                    <a:lnTo>
                      <a:pt x="1061" y="222"/>
                    </a:lnTo>
                    <a:lnTo>
                      <a:pt x="1061" y="222"/>
                    </a:lnTo>
                    <a:lnTo>
                      <a:pt x="1061" y="222"/>
                    </a:lnTo>
                    <a:lnTo>
                      <a:pt x="1061" y="222"/>
                    </a:lnTo>
                    <a:lnTo>
                      <a:pt x="1066" y="226"/>
                    </a:lnTo>
                    <a:lnTo>
                      <a:pt x="1066" y="226"/>
                    </a:lnTo>
                    <a:lnTo>
                      <a:pt x="1066" y="226"/>
                    </a:lnTo>
                    <a:lnTo>
                      <a:pt x="1066" y="226"/>
                    </a:lnTo>
                    <a:lnTo>
                      <a:pt x="1066" y="226"/>
                    </a:lnTo>
                    <a:lnTo>
                      <a:pt x="1066" y="226"/>
                    </a:lnTo>
                    <a:lnTo>
                      <a:pt x="1061" y="226"/>
                    </a:lnTo>
                    <a:lnTo>
                      <a:pt x="1061" y="226"/>
                    </a:lnTo>
                    <a:lnTo>
                      <a:pt x="1061" y="226"/>
                    </a:lnTo>
                    <a:lnTo>
                      <a:pt x="1057" y="231"/>
                    </a:lnTo>
                    <a:lnTo>
                      <a:pt x="1057" y="231"/>
                    </a:lnTo>
                    <a:lnTo>
                      <a:pt x="1057" y="231"/>
                    </a:lnTo>
                    <a:lnTo>
                      <a:pt x="1052" y="231"/>
                    </a:lnTo>
                    <a:lnTo>
                      <a:pt x="1052" y="231"/>
                    </a:lnTo>
                    <a:lnTo>
                      <a:pt x="1048" y="231"/>
                    </a:lnTo>
                    <a:lnTo>
                      <a:pt x="1043" y="231"/>
                    </a:lnTo>
                    <a:lnTo>
                      <a:pt x="1039" y="235"/>
                    </a:lnTo>
                    <a:lnTo>
                      <a:pt x="1043" y="235"/>
                    </a:lnTo>
                    <a:lnTo>
                      <a:pt x="1043" y="235"/>
                    </a:lnTo>
                    <a:lnTo>
                      <a:pt x="1048" y="231"/>
                    </a:lnTo>
                    <a:lnTo>
                      <a:pt x="1048" y="231"/>
                    </a:lnTo>
                    <a:lnTo>
                      <a:pt x="1052" y="231"/>
                    </a:lnTo>
                    <a:lnTo>
                      <a:pt x="1057" y="231"/>
                    </a:lnTo>
                    <a:lnTo>
                      <a:pt x="1057" y="231"/>
                    </a:lnTo>
                    <a:lnTo>
                      <a:pt x="1057" y="231"/>
                    </a:lnTo>
                    <a:lnTo>
                      <a:pt x="1057" y="231"/>
                    </a:lnTo>
                    <a:lnTo>
                      <a:pt x="1057" y="231"/>
                    </a:lnTo>
                    <a:lnTo>
                      <a:pt x="1057" y="235"/>
                    </a:lnTo>
                    <a:lnTo>
                      <a:pt x="1057" y="235"/>
                    </a:lnTo>
                    <a:lnTo>
                      <a:pt x="1052" y="235"/>
                    </a:lnTo>
                    <a:lnTo>
                      <a:pt x="1052" y="235"/>
                    </a:lnTo>
                    <a:lnTo>
                      <a:pt x="1052" y="235"/>
                    </a:lnTo>
                    <a:lnTo>
                      <a:pt x="1057" y="235"/>
                    </a:lnTo>
                    <a:lnTo>
                      <a:pt x="1057" y="235"/>
                    </a:lnTo>
                    <a:lnTo>
                      <a:pt x="1057" y="235"/>
                    </a:lnTo>
                    <a:lnTo>
                      <a:pt x="1061" y="235"/>
                    </a:lnTo>
                    <a:lnTo>
                      <a:pt x="1061" y="235"/>
                    </a:lnTo>
                    <a:lnTo>
                      <a:pt x="1061" y="235"/>
                    </a:lnTo>
                    <a:lnTo>
                      <a:pt x="1061" y="235"/>
                    </a:lnTo>
                    <a:lnTo>
                      <a:pt x="1061" y="231"/>
                    </a:lnTo>
                    <a:lnTo>
                      <a:pt x="1061" y="231"/>
                    </a:lnTo>
                    <a:lnTo>
                      <a:pt x="1061" y="231"/>
                    </a:lnTo>
                    <a:lnTo>
                      <a:pt x="1066" y="231"/>
                    </a:lnTo>
                    <a:lnTo>
                      <a:pt x="1066" y="231"/>
                    </a:lnTo>
                    <a:lnTo>
                      <a:pt x="1066" y="231"/>
                    </a:lnTo>
                    <a:lnTo>
                      <a:pt x="1070" y="231"/>
                    </a:lnTo>
                    <a:lnTo>
                      <a:pt x="1070" y="231"/>
                    </a:lnTo>
                    <a:lnTo>
                      <a:pt x="1070" y="235"/>
                    </a:lnTo>
                    <a:lnTo>
                      <a:pt x="1070" y="235"/>
                    </a:lnTo>
                    <a:lnTo>
                      <a:pt x="1070" y="240"/>
                    </a:lnTo>
                    <a:lnTo>
                      <a:pt x="1070" y="240"/>
                    </a:lnTo>
                    <a:lnTo>
                      <a:pt x="1066" y="240"/>
                    </a:lnTo>
                    <a:lnTo>
                      <a:pt x="1066" y="240"/>
                    </a:lnTo>
                    <a:lnTo>
                      <a:pt x="1066" y="240"/>
                    </a:lnTo>
                    <a:lnTo>
                      <a:pt x="1066" y="240"/>
                    </a:lnTo>
                    <a:lnTo>
                      <a:pt x="1061" y="240"/>
                    </a:lnTo>
                    <a:lnTo>
                      <a:pt x="1061" y="240"/>
                    </a:lnTo>
                    <a:lnTo>
                      <a:pt x="1057" y="240"/>
                    </a:lnTo>
                    <a:lnTo>
                      <a:pt x="1057" y="240"/>
                    </a:lnTo>
                    <a:lnTo>
                      <a:pt x="1057" y="240"/>
                    </a:lnTo>
                    <a:lnTo>
                      <a:pt x="1057" y="240"/>
                    </a:lnTo>
                    <a:lnTo>
                      <a:pt x="1052" y="240"/>
                    </a:lnTo>
                    <a:lnTo>
                      <a:pt x="1052" y="240"/>
                    </a:lnTo>
                    <a:lnTo>
                      <a:pt x="1048" y="240"/>
                    </a:lnTo>
                    <a:lnTo>
                      <a:pt x="1043" y="244"/>
                    </a:lnTo>
                    <a:lnTo>
                      <a:pt x="1043" y="244"/>
                    </a:lnTo>
                    <a:lnTo>
                      <a:pt x="1043" y="244"/>
                    </a:lnTo>
                    <a:lnTo>
                      <a:pt x="1043" y="244"/>
                    </a:lnTo>
                    <a:lnTo>
                      <a:pt x="1048" y="244"/>
                    </a:lnTo>
                    <a:lnTo>
                      <a:pt x="1052" y="244"/>
                    </a:lnTo>
                    <a:lnTo>
                      <a:pt x="1052" y="244"/>
                    </a:lnTo>
                    <a:lnTo>
                      <a:pt x="1057" y="244"/>
                    </a:lnTo>
                    <a:lnTo>
                      <a:pt x="1057" y="244"/>
                    </a:lnTo>
                    <a:lnTo>
                      <a:pt x="1057" y="244"/>
                    </a:lnTo>
                    <a:lnTo>
                      <a:pt x="1061" y="244"/>
                    </a:lnTo>
                    <a:lnTo>
                      <a:pt x="1061" y="244"/>
                    </a:lnTo>
                    <a:lnTo>
                      <a:pt x="1066" y="249"/>
                    </a:lnTo>
                    <a:lnTo>
                      <a:pt x="1066" y="249"/>
                    </a:lnTo>
                    <a:lnTo>
                      <a:pt x="1066" y="249"/>
                    </a:lnTo>
                    <a:lnTo>
                      <a:pt x="1066" y="249"/>
                    </a:lnTo>
                    <a:lnTo>
                      <a:pt x="1066" y="249"/>
                    </a:lnTo>
                    <a:lnTo>
                      <a:pt x="1066" y="253"/>
                    </a:lnTo>
                    <a:lnTo>
                      <a:pt x="1066" y="253"/>
                    </a:lnTo>
                    <a:lnTo>
                      <a:pt x="1066" y="253"/>
                    </a:lnTo>
                    <a:lnTo>
                      <a:pt x="1061" y="253"/>
                    </a:lnTo>
                    <a:lnTo>
                      <a:pt x="1057" y="249"/>
                    </a:lnTo>
                    <a:lnTo>
                      <a:pt x="1057" y="253"/>
                    </a:lnTo>
                    <a:lnTo>
                      <a:pt x="1057" y="249"/>
                    </a:lnTo>
                    <a:lnTo>
                      <a:pt x="1052" y="249"/>
                    </a:lnTo>
                    <a:lnTo>
                      <a:pt x="1052" y="249"/>
                    </a:lnTo>
                    <a:lnTo>
                      <a:pt x="1048" y="249"/>
                    </a:lnTo>
                    <a:lnTo>
                      <a:pt x="1048" y="249"/>
                    </a:lnTo>
                    <a:lnTo>
                      <a:pt x="1043" y="249"/>
                    </a:lnTo>
                    <a:lnTo>
                      <a:pt x="1039" y="253"/>
                    </a:lnTo>
                    <a:lnTo>
                      <a:pt x="1039" y="253"/>
                    </a:lnTo>
                    <a:lnTo>
                      <a:pt x="1048" y="249"/>
                    </a:lnTo>
                    <a:lnTo>
                      <a:pt x="1048" y="249"/>
                    </a:lnTo>
                    <a:lnTo>
                      <a:pt x="1048" y="253"/>
                    </a:lnTo>
                    <a:lnTo>
                      <a:pt x="1052" y="253"/>
                    </a:lnTo>
                    <a:lnTo>
                      <a:pt x="1052" y="253"/>
                    </a:lnTo>
                    <a:lnTo>
                      <a:pt x="1048" y="253"/>
                    </a:lnTo>
                    <a:lnTo>
                      <a:pt x="1048" y="258"/>
                    </a:lnTo>
                    <a:lnTo>
                      <a:pt x="1048" y="258"/>
                    </a:lnTo>
                    <a:lnTo>
                      <a:pt x="1043" y="258"/>
                    </a:lnTo>
                    <a:lnTo>
                      <a:pt x="1043" y="258"/>
                    </a:lnTo>
                    <a:lnTo>
                      <a:pt x="1039" y="258"/>
                    </a:lnTo>
                    <a:lnTo>
                      <a:pt x="1039" y="258"/>
                    </a:lnTo>
                    <a:lnTo>
                      <a:pt x="1039" y="258"/>
                    </a:lnTo>
                    <a:lnTo>
                      <a:pt x="1039" y="258"/>
                    </a:lnTo>
                    <a:lnTo>
                      <a:pt x="1034" y="253"/>
                    </a:lnTo>
                    <a:lnTo>
                      <a:pt x="1030" y="253"/>
                    </a:lnTo>
                    <a:lnTo>
                      <a:pt x="1030" y="253"/>
                    </a:lnTo>
                    <a:lnTo>
                      <a:pt x="1030" y="253"/>
                    </a:lnTo>
                    <a:lnTo>
                      <a:pt x="1034" y="258"/>
                    </a:lnTo>
                    <a:lnTo>
                      <a:pt x="1039" y="258"/>
                    </a:lnTo>
                    <a:lnTo>
                      <a:pt x="1039" y="258"/>
                    </a:lnTo>
                    <a:lnTo>
                      <a:pt x="1043" y="258"/>
                    </a:lnTo>
                    <a:lnTo>
                      <a:pt x="1043" y="258"/>
                    </a:lnTo>
                    <a:lnTo>
                      <a:pt x="1039" y="262"/>
                    </a:lnTo>
                    <a:lnTo>
                      <a:pt x="1043" y="262"/>
                    </a:lnTo>
                    <a:lnTo>
                      <a:pt x="1043" y="262"/>
                    </a:lnTo>
                    <a:lnTo>
                      <a:pt x="1043" y="262"/>
                    </a:lnTo>
                    <a:lnTo>
                      <a:pt x="1043" y="262"/>
                    </a:lnTo>
                    <a:lnTo>
                      <a:pt x="1043" y="262"/>
                    </a:lnTo>
                    <a:lnTo>
                      <a:pt x="1048" y="262"/>
                    </a:lnTo>
                    <a:lnTo>
                      <a:pt x="1048" y="262"/>
                    </a:lnTo>
                    <a:lnTo>
                      <a:pt x="1048" y="262"/>
                    </a:lnTo>
                    <a:lnTo>
                      <a:pt x="1048" y="262"/>
                    </a:lnTo>
                    <a:lnTo>
                      <a:pt x="1052" y="262"/>
                    </a:lnTo>
                    <a:lnTo>
                      <a:pt x="1052" y="262"/>
                    </a:lnTo>
                    <a:lnTo>
                      <a:pt x="1052" y="262"/>
                    </a:lnTo>
                    <a:lnTo>
                      <a:pt x="1057" y="267"/>
                    </a:lnTo>
                    <a:lnTo>
                      <a:pt x="1052" y="267"/>
                    </a:lnTo>
                    <a:lnTo>
                      <a:pt x="1052" y="267"/>
                    </a:lnTo>
                    <a:lnTo>
                      <a:pt x="1048" y="267"/>
                    </a:lnTo>
                    <a:lnTo>
                      <a:pt x="1048" y="267"/>
                    </a:lnTo>
                    <a:lnTo>
                      <a:pt x="1052" y="267"/>
                    </a:lnTo>
                    <a:lnTo>
                      <a:pt x="1048" y="271"/>
                    </a:lnTo>
                    <a:lnTo>
                      <a:pt x="1048" y="271"/>
                    </a:lnTo>
                    <a:lnTo>
                      <a:pt x="1048" y="271"/>
                    </a:lnTo>
                    <a:lnTo>
                      <a:pt x="1048" y="271"/>
                    </a:lnTo>
                    <a:lnTo>
                      <a:pt x="1048" y="271"/>
                    </a:lnTo>
                    <a:lnTo>
                      <a:pt x="1052" y="271"/>
                    </a:lnTo>
                    <a:lnTo>
                      <a:pt x="1048" y="271"/>
                    </a:lnTo>
                    <a:lnTo>
                      <a:pt x="1048" y="271"/>
                    </a:lnTo>
                    <a:lnTo>
                      <a:pt x="1052" y="271"/>
                    </a:lnTo>
                    <a:lnTo>
                      <a:pt x="1052" y="271"/>
                    </a:lnTo>
                    <a:lnTo>
                      <a:pt x="1052" y="267"/>
                    </a:lnTo>
                    <a:lnTo>
                      <a:pt x="1057" y="267"/>
                    </a:lnTo>
                    <a:lnTo>
                      <a:pt x="1057" y="271"/>
                    </a:lnTo>
                    <a:lnTo>
                      <a:pt x="1052" y="271"/>
                    </a:lnTo>
                    <a:lnTo>
                      <a:pt x="1052" y="276"/>
                    </a:lnTo>
                    <a:lnTo>
                      <a:pt x="1048" y="276"/>
                    </a:lnTo>
                    <a:lnTo>
                      <a:pt x="1048" y="276"/>
                    </a:lnTo>
                    <a:lnTo>
                      <a:pt x="1048" y="276"/>
                    </a:lnTo>
                    <a:lnTo>
                      <a:pt x="1048" y="276"/>
                    </a:lnTo>
                    <a:lnTo>
                      <a:pt x="1052" y="276"/>
                    </a:lnTo>
                    <a:lnTo>
                      <a:pt x="1052" y="276"/>
                    </a:lnTo>
                    <a:lnTo>
                      <a:pt x="1057" y="271"/>
                    </a:lnTo>
                    <a:lnTo>
                      <a:pt x="1057" y="271"/>
                    </a:lnTo>
                    <a:lnTo>
                      <a:pt x="1057" y="271"/>
                    </a:lnTo>
                    <a:lnTo>
                      <a:pt x="1057" y="276"/>
                    </a:lnTo>
                    <a:lnTo>
                      <a:pt x="1057" y="276"/>
                    </a:lnTo>
                    <a:lnTo>
                      <a:pt x="1057" y="276"/>
                    </a:lnTo>
                    <a:lnTo>
                      <a:pt x="1061" y="276"/>
                    </a:lnTo>
                    <a:lnTo>
                      <a:pt x="1061" y="276"/>
                    </a:lnTo>
                    <a:lnTo>
                      <a:pt x="1061" y="276"/>
                    </a:lnTo>
                    <a:lnTo>
                      <a:pt x="1061" y="276"/>
                    </a:lnTo>
                    <a:lnTo>
                      <a:pt x="1057" y="276"/>
                    </a:lnTo>
                    <a:lnTo>
                      <a:pt x="1057" y="276"/>
                    </a:lnTo>
                    <a:lnTo>
                      <a:pt x="1057" y="280"/>
                    </a:lnTo>
                    <a:lnTo>
                      <a:pt x="1061" y="280"/>
                    </a:lnTo>
                    <a:lnTo>
                      <a:pt x="1061" y="280"/>
                    </a:lnTo>
                    <a:lnTo>
                      <a:pt x="1061" y="276"/>
                    </a:lnTo>
                    <a:lnTo>
                      <a:pt x="1061" y="276"/>
                    </a:lnTo>
                    <a:lnTo>
                      <a:pt x="1066" y="276"/>
                    </a:lnTo>
                    <a:lnTo>
                      <a:pt x="1066" y="271"/>
                    </a:lnTo>
                    <a:lnTo>
                      <a:pt x="1070" y="271"/>
                    </a:lnTo>
                    <a:lnTo>
                      <a:pt x="1070" y="271"/>
                    </a:lnTo>
                    <a:lnTo>
                      <a:pt x="1070" y="276"/>
                    </a:lnTo>
                    <a:lnTo>
                      <a:pt x="1070" y="276"/>
                    </a:lnTo>
                    <a:lnTo>
                      <a:pt x="1066" y="276"/>
                    </a:lnTo>
                    <a:lnTo>
                      <a:pt x="1066" y="276"/>
                    </a:lnTo>
                    <a:lnTo>
                      <a:pt x="1066" y="276"/>
                    </a:lnTo>
                    <a:lnTo>
                      <a:pt x="1066" y="276"/>
                    </a:lnTo>
                    <a:lnTo>
                      <a:pt x="1066" y="276"/>
                    </a:lnTo>
                    <a:lnTo>
                      <a:pt x="1070" y="276"/>
                    </a:lnTo>
                    <a:lnTo>
                      <a:pt x="1070" y="276"/>
                    </a:lnTo>
                    <a:lnTo>
                      <a:pt x="1070" y="280"/>
                    </a:lnTo>
                    <a:lnTo>
                      <a:pt x="1070" y="280"/>
                    </a:lnTo>
                    <a:lnTo>
                      <a:pt x="1075" y="280"/>
                    </a:lnTo>
                    <a:lnTo>
                      <a:pt x="1075" y="285"/>
                    </a:lnTo>
                    <a:lnTo>
                      <a:pt x="1070" y="285"/>
                    </a:lnTo>
                    <a:lnTo>
                      <a:pt x="1070" y="285"/>
                    </a:lnTo>
                    <a:lnTo>
                      <a:pt x="1066" y="285"/>
                    </a:lnTo>
                    <a:lnTo>
                      <a:pt x="1066" y="285"/>
                    </a:lnTo>
                    <a:lnTo>
                      <a:pt x="1066" y="285"/>
                    </a:lnTo>
                    <a:lnTo>
                      <a:pt x="1061" y="285"/>
                    </a:lnTo>
                    <a:lnTo>
                      <a:pt x="1061" y="285"/>
                    </a:lnTo>
                    <a:lnTo>
                      <a:pt x="1066" y="289"/>
                    </a:lnTo>
                    <a:lnTo>
                      <a:pt x="1066" y="289"/>
                    </a:lnTo>
                    <a:lnTo>
                      <a:pt x="1066" y="289"/>
                    </a:lnTo>
                    <a:lnTo>
                      <a:pt x="1070" y="289"/>
                    </a:lnTo>
                    <a:lnTo>
                      <a:pt x="1070" y="289"/>
                    </a:lnTo>
                    <a:lnTo>
                      <a:pt x="1070" y="289"/>
                    </a:lnTo>
                    <a:lnTo>
                      <a:pt x="1075" y="285"/>
                    </a:lnTo>
                    <a:lnTo>
                      <a:pt x="1075" y="285"/>
                    </a:lnTo>
                    <a:lnTo>
                      <a:pt x="1075" y="285"/>
                    </a:lnTo>
                    <a:lnTo>
                      <a:pt x="1079" y="289"/>
                    </a:lnTo>
                    <a:lnTo>
                      <a:pt x="1079" y="289"/>
                    </a:lnTo>
                    <a:lnTo>
                      <a:pt x="1079" y="289"/>
                    </a:lnTo>
                    <a:lnTo>
                      <a:pt x="1075" y="289"/>
                    </a:lnTo>
                    <a:lnTo>
                      <a:pt x="1075" y="294"/>
                    </a:lnTo>
                    <a:lnTo>
                      <a:pt x="1075" y="294"/>
                    </a:lnTo>
                    <a:lnTo>
                      <a:pt x="1075" y="294"/>
                    </a:lnTo>
                    <a:lnTo>
                      <a:pt x="1066" y="298"/>
                    </a:lnTo>
                    <a:lnTo>
                      <a:pt x="1066" y="298"/>
                    </a:lnTo>
                    <a:lnTo>
                      <a:pt x="1070" y="294"/>
                    </a:lnTo>
                    <a:lnTo>
                      <a:pt x="1075" y="294"/>
                    </a:lnTo>
                    <a:lnTo>
                      <a:pt x="1079" y="294"/>
                    </a:lnTo>
                    <a:lnTo>
                      <a:pt x="1079" y="294"/>
                    </a:lnTo>
                    <a:lnTo>
                      <a:pt x="1079" y="294"/>
                    </a:lnTo>
                    <a:lnTo>
                      <a:pt x="1079" y="294"/>
                    </a:lnTo>
                    <a:lnTo>
                      <a:pt x="1079" y="294"/>
                    </a:lnTo>
                    <a:lnTo>
                      <a:pt x="1084" y="294"/>
                    </a:lnTo>
                    <a:lnTo>
                      <a:pt x="1088" y="294"/>
                    </a:lnTo>
                    <a:lnTo>
                      <a:pt x="1088" y="294"/>
                    </a:lnTo>
                    <a:lnTo>
                      <a:pt x="1088" y="294"/>
                    </a:lnTo>
                    <a:lnTo>
                      <a:pt x="1093" y="298"/>
                    </a:lnTo>
                    <a:lnTo>
                      <a:pt x="1093" y="298"/>
                    </a:lnTo>
                    <a:lnTo>
                      <a:pt x="1093" y="303"/>
                    </a:lnTo>
                    <a:lnTo>
                      <a:pt x="1093" y="303"/>
                    </a:lnTo>
                    <a:lnTo>
                      <a:pt x="1088" y="303"/>
                    </a:lnTo>
                    <a:lnTo>
                      <a:pt x="1088" y="303"/>
                    </a:lnTo>
                    <a:lnTo>
                      <a:pt x="1088" y="303"/>
                    </a:lnTo>
                    <a:lnTo>
                      <a:pt x="1084" y="298"/>
                    </a:lnTo>
                    <a:lnTo>
                      <a:pt x="1084" y="298"/>
                    </a:lnTo>
                    <a:lnTo>
                      <a:pt x="1084" y="303"/>
                    </a:lnTo>
                    <a:lnTo>
                      <a:pt x="1084" y="303"/>
                    </a:lnTo>
                    <a:lnTo>
                      <a:pt x="1088" y="303"/>
                    </a:lnTo>
                    <a:lnTo>
                      <a:pt x="1088" y="308"/>
                    </a:lnTo>
                    <a:lnTo>
                      <a:pt x="1084" y="308"/>
                    </a:lnTo>
                    <a:lnTo>
                      <a:pt x="1084" y="308"/>
                    </a:lnTo>
                    <a:lnTo>
                      <a:pt x="1079" y="308"/>
                    </a:lnTo>
                    <a:lnTo>
                      <a:pt x="1079" y="308"/>
                    </a:lnTo>
                    <a:lnTo>
                      <a:pt x="1079" y="308"/>
                    </a:lnTo>
                    <a:lnTo>
                      <a:pt x="1079" y="303"/>
                    </a:lnTo>
                    <a:lnTo>
                      <a:pt x="1075" y="303"/>
                    </a:lnTo>
                    <a:lnTo>
                      <a:pt x="1075" y="303"/>
                    </a:lnTo>
                    <a:lnTo>
                      <a:pt x="1075" y="308"/>
                    </a:lnTo>
                    <a:lnTo>
                      <a:pt x="1075" y="308"/>
                    </a:lnTo>
                    <a:lnTo>
                      <a:pt x="1075" y="308"/>
                    </a:lnTo>
                    <a:lnTo>
                      <a:pt x="1075" y="308"/>
                    </a:lnTo>
                    <a:lnTo>
                      <a:pt x="1075" y="312"/>
                    </a:lnTo>
                    <a:lnTo>
                      <a:pt x="1075" y="312"/>
                    </a:lnTo>
                    <a:lnTo>
                      <a:pt x="1075" y="312"/>
                    </a:lnTo>
                    <a:lnTo>
                      <a:pt x="1075" y="312"/>
                    </a:lnTo>
                    <a:lnTo>
                      <a:pt x="1075" y="312"/>
                    </a:lnTo>
                    <a:lnTo>
                      <a:pt x="1070" y="312"/>
                    </a:lnTo>
                    <a:lnTo>
                      <a:pt x="1070" y="312"/>
                    </a:lnTo>
                    <a:lnTo>
                      <a:pt x="1070" y="312"/>
                    </a:lnTo>
                    <a:lnTo>
                      <a:pt x="1070" y="312"/>
                    </a:lnTo>
                    <a:lnTo>
                      <a:pt x="1070" y="312"/>
                    </a:lnTo>
                    <a:lnTo>
                      <a:pt x="1070" y="312"/>
                    </a:lnTo>
                    <a:lnTo>
                      <a:pt x="1070" y="317"/>
                    </a:lnTo>
                    <a:lnTo>
                      <a:pt x="1070" y="317"/>
                    </a:lnTo>
                    <a:lnTo>
                      <a:pt x="1070" y="317"/>
                    </a:lnTo>
                    <a:lnTo>
                      <a:pt x="1066" y="317"/>
                    </a:lnTo>
                    <a:lnTo>
                      <a:pt x="1066" y="321"/>
                    </a:lnTo>
                    <a:lnTo>
                      <a:pt x="1061" y="321"/>
                    </a:lnTo>
                    <a:lnTo>
                      <a:pt x="1061" y="317"/>
                    </a:lnTo>
                    <a:lnTo>
                      <a:pt x="1061" y="321"/>
                    </a:lnTo>
                    <a:lnTo>
                      <a:pt x="1057" y="317"/>
                    </a:lnTo>
                    <a:lnTo>
                      <a:pt x="1057" y="317"/>
                    </a:lnTo>
                    <a:lnTo>
                      <a:pt x="1057" y="317"/>
                    </a:lnTo>
                    <a:lnTo>
                      <a:pt x="1057" y="317"/>
                    </a:lnTo>
                    <a:lnTo>
                      <a:pt x="1057" y="317"/>
                    </a:lnTo>
                    <a:lnTo>
                      <a:pt x="1057" y="317"/>
                    </a:lnTo>
                    <a:lnTo>
                      <a:pt x="1052" y="317"/>
                    </a:lnTo>
                    <a:lnTo>
                      <a:pt x="1052" y="317"/>
                    </a:lnTo>
                    <a:lnTo>
                      <a:pt x="1052" y="317"/>
                    </a:lnTo>
                    <a:lnTo>
                      <a:pt x="1057" y="321"/>
                    </a:lnTo>
                    <a:lnTo>
                      <a:pt x="1052" y="321"/>
                    </a:lnTo>
                    <a:lnTo>
                      <a:pt x="1052" y="326"/>
                    </a:lnTo>
                    <a:lnTo>
                      <a:pt x="1048" y="330"/>
                    </a:lnTo>
                    <a:lnTo>
                      <a:pt x="1048" y="330"/>
                    </a:lnTo>
                    <a:lnTo>
                      <a:pt x="1043" y="330"/>
                    </a:lnTo>
                    <a:lnTo>
                      <a:pt x="1043" y="330"/>
                    </a:lnTo>
                    <a:lnTo>
                      <a:pt x="1043" y="330"/>
                    </a:lnTo>
                    <a:lnTo>
                      <a:pt x="1043" y="330"/>
                    </a:lnTo>
                    <a:lnTo>
                      <a:pt x="1043" y="330"/>
                    </a:lnTo>
                    <a:lnTo>
                      <a:pt x="1043" y="326"/>
                    </a:lnTo>
                    <a:lnTo>
                      <a:pt x="1039" y="326"/>
                    </a:lnTo>
                    <a:lnTo>
                      <a:pt x="1039" y="330"/>
                    </a:lnTo>
                    <a:lnTo>
                      <a:pt x="1039" y="326"/>
                    </a:lnTo>
                    <a:lnTo>
                      <a:pt x="1039" y="326"/>
                    </a:lnTo>
                    <a:lnTo>
                      <a:pt x="1039" y="326"/>
                    </a:lnTo>
                    <a:lnTo>
                      <a:pt x="1043" y="321"/>
                    </a:lnTo>
                    <a:lnTo>
                      <a:pt x="1043" y="321"/>
                    </a:lnTo>
                    <a:lnTo>
                      <a:pt x="1039" y="321"/>
                    </a:lnTo>
                    <a:lnTo>
                      <a:pt x="1039" y="326"/>
                    </a:lnTo>
                    <a:lnTo>
                      <a:pt x="1034" y="326"/>
                    </a:lnTo>
                    <a:lnTo>
                      <a:pt x="1034" y="326"/>
                    </a:lnTo>
                    <a:lnTo>
                      <a:pt x="1034" y="326"/>
                    </a:lnTo>
                    <a:lnTo>
                      <a:pt x="1034" y="326"/>
                    </a:lnTo>
                    <a:lnTo>
                      <a:pt x="1034" y="321"/>
                    </a:lnTo>
                    <a:lnTo>
                      <a:pt x="1034" y="321"/>
                    </a:lnTo>
                    <a:lnTo>
                      <a:pt x="1034" y="317"/>
                    </a:lnTo>
                    <a:lnTo>
                      <a:pt x="1034" y="317"/>
                    </a:lnTo>
                    <a:lnTo>
                      <a:pt x="1034" y="317"/>
                    </a:lnTo>
                    <a:lnTo>
                      <a:pt x="1034" y="317"/>
                    </a:lnTo>
                    <a:lnTo>
                      <a:pt x="1034" y="317"/>
                    </a:lnTo>
                    <a:lnTo>
                      <a:pt x="1034" y="317"/>
                    </a:lnTo>
                    <a:lnTo>
                      <a:pt x="1034" y="312"/>
                    </a:lnTo>
                    <a:lnTo>
                      <a:pt x="1034" y="312"/>
                    </a:lnTo>
                    <a:lnTo>
                      <a:pt x="1039" y="312"/>
                    </a:lnTo>
                    <a:lnTo>
                      <a:pt x="1039" y="312"/>
                    </a:lnTo>
                    <a:lnTo>
                      <a:pt x="1043" y="312"/>
                    </a:lnTo>
                    <a:lnTo>
                      <a:pt x="1043" y="308"/>
                    </a:lnTo>
                    <a:lnTo>
                      <a:pt x="1048" y="308"/>
                    </a:lnTo>
                    <a:lnTo>
                      <a:pt x="1048" y="308"/>
                    </a:lnTo>
                    <a:lnTo>
                      <a:pt x="1052" y="308"/>
                    </a:lnTo>
                    <a:lnTo>
                      <a:pt x="1052" y="303"/>
                    </a:lnTo>
                    <a:lnTo>
                      <a:pt x="1048" y="308"/>
                    </a:lnTo>
                    <a:lnTo>
                      <a:pt x="1048" y="308"/>
                    </a:lnTo>
                    <a:lnTo>
                      <a:pt x="1043" y="308"/>
                    </a:lnTo>
                    <a:lnTo>
                      <a:pt x="1043" y="308"/>
                    </a:lnTo>
                    <a:lnTo>
                      <a:pt x="1039" y="312"/>
                    </a:lnTo>
                    <a:lnTo>
                      <a:pt x="1034" y="312"/>
                    </a:lnTo>
                    <a:lnTo>
                      <a:pt x="1034" y="312"/>
                    </a:lnTo>
                    <a:lnTo>
                      <a:pt x="1030" y="312"/>
                    </a:lnTo>
                    <a:lnTo>
                      <a:pt x="1030" y="308"/>
                    </a:lnTo>
                    <a:lnTo>
                      <a:pt x="1034" y="308"/>
                    </a:lnTo>
                    <a:lnTo>
                      <a:pt x="1034" y="308"/>
                    </a:lnTo>
                    <a:lnTo>
                      <a:pt x="1034" y="308"/>
                    </a:lnTo>
                    <a:lnTo>
                      <a:pt x="1034" y="308"/>
                    </a:lnTo>
                    <a:lnTo>
                      <a:pt x="1034" y="308"/>
                    </a:lnTo>
                    <a:lnTo>
                      <a:pt x="1030" y="308"/>
                    </a:lnTo>
                    <a:lnTo>
                      <a:pt x="1030" y="308"/>
                    </a:lnTo>
                    <a:lnTo>
                      <a:pt x="1030" y="308"/>
                    </a:lnTo>
                    <a:lnTo>
                      <a:pt x="1030" y="308"/>
                    </a:lnTo>
                    <a:lnTo>
                      <a:pt x="1030" y="303"/>
                    </a:lnTo>
                    <a:lnTo>
                      <a:pt x="1030" y="303"/>
                    </a:lnTo>
                    <a:lnTo>
                      <a:pt x="1025" y="303"/>
                    </a:lnTo>
                    <a:lnTo>
                      <a:pt x="1025" y="298"/>
                    </a:lnTo>
                    <a:lnTo>
                      <a:pt x="1030" y="298"/>
                    </a:lnTo>
                    <a:lnTo>
                      <a:pt x="1025" y="298"/>
                    </a:lnTo>
                    <a:lnTo>
                      <a:pt x="1025" y="298"/>
                    </a:lnTo>
                    <a:lnTo>
                      <a:pt x="1025" y="298"/>
                    </a:lnTo>
                    <a:lnTo>
                      <a:pt x="1025" y="298"/>
                    </a:lnTo>
                    <a:lnTo>
                      <a:pt x="1025" y="298"/>
                    </a:lnTo>
                    <a:lnTo>
                      <a:pt x="1025" y="298"/>
                    </a:lnTo>
                    <a:lnTo>
                      <a:pt x="1021" y="298"/>
                    </a:lnTo>
                    <a:lnTo>
                      <a:pt x="1021" y="298"/>
                    </a:lnTo>
                    <a:lnTo>
                      <a:pt x="1021" y="298"/>
                    </a:lnTo>
                    <a:lnTo>
                      <a:pt x="1021" y="303"/>
                    </a:lnTo>
                    <a:lnTo>
                      <a:pt x="1021" y="303"/>
                    </a:lnTo>
                    <a:lnTo>
                      <a:pt x="1021" y="303"/>
                    </a:lnTo>
                    <a:lnTo>
                      <a:pt x="1016" y="303"/>
                    </a:lnTo>
                    <a:lnTo>
                      <a:pt x="1016" y="303"/>
                    </a:lnTo>
                    <a:lnTo>
                      <a:pt x="1016" y="303"/>
                    </a:lnTo>
                    <a:lnTo>
                      <a:pt x="1016" y="298"/>
                    </a:lnTo>
                    <a:lnTo>
                      <a:pt x="1016" y="298"/>
                    </a:lnTo>
                    <a:lnTo>
                      <a:pt x="1012" y="298"/>
                    </a:lnTo>
                    <a:lnTo>
                      <a:pt x="1012" y="303"/>
                    </a:lnTo>
                    <a:lnTo>
                      <a:pt x="1012" y="303"/>
                    </a:lnTo>
                    <a:lnTo>
                      <a:pt x="1012" y="308"/>
                    </a:lnTo>
                    <a:lnTo>
                      <a:pt x="1016" y="308"/>
                    </a:lnTo>
                    <a:lnTo>
                      <a:pt x="1016" y="308"/>
                    </a:lnTo>
                    <a:lnTo>
                      <a:pt x="1012" y="312"/>
                    </a:lnTo>
                    <a:lnTo>
                      <a:pt x="1012" y="312"/>
                    </a:lnTo>
                    <a:lnTo>
                      <a:pt x="1012" y="312"/>
                    </a:lnTo>
                    <a:lnTo>
                      <a:pt x="1012" y="312"/>
                    </a:lnTo>
                    <a:lnTo>
                      <a:pt x="1007" y="308"/>
                    </a:lnTo>
                    <a:lnTo>
                      <a:pt x="1007" y="308"/>
                    </a:lnTo>
                    <a:lnTo>
                      <a:pt x="1007" y="308"/>
                    </a:lnTo>
                    <a:lnTo>
                      <a:pt x="1002" y="303"/>
                    </a:lnTo>
                    <a:lnTo>
                      <a:pt x="1002" y="303"/>
                    </a:lnTo>
                    <a:lnTo>
                      <a:pt x="998" y="303"/>
                    </a:lnTo>
                    <a:lnTo>
                      <a:pt x="998" y="303"/>
                    </a:lnTo>
                    <a:lnTo>
                      <a:pt x="1002" y="303"/>
                    </a:lnTo>
                    <a:lnTo>
                      <a:pt x="1002" y="303"/>
                    </a:lnTo>
                    <a:lnTo>
                      <a:pt x="1002" y="308"/>
                    </a:lnTo>
                    <a:lnTo>
                      <a:pt x="1002" y="308"/>
                    </a:lnTo>
                    <a:lnTo>
                      <a:pt x="1002" y="308"/>
                    </a:lnTo>
                    <a:lnTo>
                      <a:pt x="1002" y="308"/>
                    </a:lnTo>
                    <a:lnTo>
                      <a:pt x="1002" y="312"/>
                    </a:lnTo>
                    <a:lnTo>
                      <a:pt x="1002" y="312"/>
                    </a:lnTo>
                    <a:lnTo>
                      <a:pt x="1002" y="312"/>
                    </a:lnTo>
                    <a:lnTo>
                      <a:pt x="1002" y="312"/>
                    </a:lnTo>
                    <a:lnTo>
                      <a:pt x="1002" y="312"/>
                    </a:lnTo>
                    <a:lnTo>
                      <a:pt x="1002" y="317"/>
                    </a:lnTo>
                    <a:lnTo>
                      <a:pt x="1002" y="317"/>
                    </a:lnTo>
                    <a:lnTo>
                      <a:pt x="1002" y="317"/>
                    </a:lnTo>
                    <a:lnTo>
                      <a:pt x="1002" y="317"/>
                    </a:lnTo>
                    <a:lnTo>
                      <a:pt x="1002" y="317"/>
                    </a:lnTo>
                    <a:lnTo>
                      <a:pt x="1007" y="317"/>
                    </a:lnTo>
                    <a:lnTo>
                      <a:pt x="1007" y="317"/>
                    </a:lnTo>
                    <a:lnTo>
                      <a:pt x="1007" y="317"/>
                    </a:lnTo>
                    <a:lnTo>
                      <a:pt x="1007" y="317"/>
                    </a:lnTo>
                    <a:lnTo>
                      <a:pt x="1007" y="317"/>
                    </a:lnTo>
                    <a:lnTo>
                      <a:pt x="1007" y="317"/>
                    </a:lnTo>
                    <a:lnTo>
                      <a:pt x="1007" y="317"/>
                    </a:lnTo>
                    <a:lnTo>
                      <a:pt x="1007" y="321"/>
                    </a:lnTo>
                    <a:lnTo>
                      <a:pt x="1007" y="321"/>
                    </a:lnTo>
                    <a:lnTo>
                      <a:pt x="1007" y="321"/>
                    </a:lnTo>
                    <a:lnTo>
                      <a:pt x="1007" y="321"/>
                    </a:lnTo>
                    <a:lnTo>
                      <a:pt x="1007" y="321"/>
                    </a:lnTo>
                    <a:lnTo>
                      <a:pt x="1007" y="321"/>
                    </a:lnTo>
                    <a:lnTo>
                      <a:pt x="1007" y="321"/>
                    </a:lnTo>
                    <a:lnTo>
                      <a:pt x="1007" y="326"/>
                    </a:lnTo>
                    <a:lnTo>
                      <a:pt x="1007" y="326"/>
                    </a:lnTo>
                    <a:lnTo>
                      <a:pt x="1007" y="326"/>
                    </a:lnTo>
                    <a:lnTo>
                      <a:pt x="1007" y="326"/>
                    </a:lnTo>
                    <a:lnTo>
                      <a:pt x="1007" y="326"/>
                    </a:lnTo>
                    <a:lnTo>
                      <a:pt x="1007" y="326"/>
                    </a:lnTo>
                    <a:lnTo>
                      <a:pt x="1007" y="326"/>
                    </a:lnTo>
                    <a:lnTo>
                      <a:pt x="1007" y="326"/>
                    </a:lnTo>
                    <a:lnTo>
                      <a:pt x="1007" y="326"/>
                    </a:lnTo>
                    <a:lnTo>
                      <a:pt x="1007" y="330"/>
                    </a:lnTo>
                    <a:lnTo>
                      <a:pt x="1007" y="330"/>
                    </a:lnTo>
                    <a:lnTo>
                      <a:pt x="1007" y="330"/>
                    </a:lnTo>
                    <a:lnTo>
                      <a:pt x="1007" y="330"/>
                    </a:lnTo>
                    <a:lnTo>
                      <a:pt x="1007" y="330"/>
                    </a:lnTo>
                    <a:lnTo>
                      <a:pt x="1012" y="330"/>
                    </a:lnTo>
                    <a:lnTo>
                      <a:pt x="1012" y="330"/>
                    </a:lnTo>
                    <a:lnTo>
                      <a:pt x="1012" y="330"/>
                    </a:lnTo>
                    <a:lnTo>
                      <a:pt x="1012" y="330"/>
                    </a:lnTo>
                    <a:lnTo>
                      <a:pt x="1012" y="330"/>
                    </a:lnTo>
                    <a:lnTo>
                      <a:pt x="1012" y="335"/>
                    </a:lnTo>
                    <a:lnTo>
                      <a:pt x="1012" y="335"/>
                    </a:lnTo>
                    <a:lnTo>
                      <a:pt x="1012" y="335"/>
                    </a:lnTo>
                    <a:lnTo>
                      <a:pt x="1012" y="330"/>
                    </a:lnTo>
                    <a:lnTo>
                      <a:pt x="1012" y="330"/>
                    </a:lnTo>
                    <a:lnTo>
                      <a:pt x="1016" y="330"/>
                    </a:lnTo>
                    <a:lnTo>
                      <a:pt x="1016" y="330"/>
                    </a:lnTo>
                    <a:lnTo>
                      <a:pt x="1016" y="335"/>
                    </a:lnTo>
                    <a:lnTo>
                      <a:pt x="1016" y="335"/>
                    </a:lnTo>
                    <a:lnTo>
                      <a:pt x="1016" y="335"/>
                    </a:lnTo>
                    <a:lnTo>
                      <a:pt x="1021" y="335"/>
                    </a:lnTo>
                    <a:lnTo>
                      <a:pt x="1021" y="335"/>
                    </a:lnTo>
                    <a:lnTo>
                      <a:pt x="1021" y="335"/>
                    </a:lnTo>
                    <a:lnTo>
                      <a:pt x="1016" y="339"/>
                    </a:lnTo>
                    <a:lnTo>
                      <a:pt x="1016" y="339"/>
                    </a:lnTo>
                    <a:lnTo>
                      <a:pt x="1016" y="339"/>
                    </a:lnTo>
                    <a:lnTo>
                      <a:pt x="1021" y="339"/>
                    </a:lnTo>
                    <a:lnTo>
                      <a:pt x="1021" y="339"/>
                    </a:lnTo>
                    <a:lnTo>
                      <a:pt x="1021" y="339"/>
                    </a:lnTo>
                    <a:lnTo>
                      <a:pt x="1016" y="344"/>
                    </a:lnTo>
                    <a:lnTo>
                      <a:pt x="1016" y="344"/>
                    </a:lnTo>
                    <a:lnTo>
                      <a:pt x="1012" y="339"/>
                    </a:lnTo>
                    <a:lnTo>
                      <a:pt x="1012" y="344"/>
                    </a:lnTo>
                    <a:lnTo>
                      <a:pt x="1012" y="344"/>
                    </a:lnTo>
                    <a:lnTo>
                      <a:pt x="1016" y="344"/>
                    </a:lnTo>
                    <a:lnTo>
                      <a:pt x="1016" y="344"/>
                    </a:lnTo>
                    <a:lnTo>
                      <a:pt x="1016" y="344"/>
                    </a:lnTo>
                    <a:lnTo>
                      <a:pt x="1016" y="344"/>
                    </a:lnTo>
                    <a:lnTo>
                      <a:pt x="1016" y="348"/>
                    </a:lnTo>
                    <a:lnTo>
                      <a:pt x="1012" y="348"/>
                    </a:lnTo>
                    <a:lnTo>
                      <a:pt x="1012" y="348"/>
                    </a:lnTo>
                    <a:lnTo>
                      <a:pt x="1016" y="348"/>
                    </a:lnTo>
                    <a:lnTo>
                      <a:pt x="1016" y="348"/>
                    </a:lnTo>
                    <a:lnTo>
                      <a:pt x="1016" y="348"/>
                    </a:lnTo>
                    <a:lnTo>
                      <a:pt x="1021" y="348"/>
                    </a:lnTo>
                    <a:lnTo>
                      <a:pt x="1021" y="348"/>
                    </a:lnTo>
                    <a:lnTo>
                      <a:pt x="1021" y="348"/>
                    </a:lnTo>
                    <a:lnTo>
                      <a:pt x="1016" y="348"/>
                    </a:lnTo>
                    <a:lnTo>
                      <a:pt x="1016" y="348"/>
                    </a:lnTo>
                    <a:lnTo>
                      <a:pt x="1021" y="348"/>
                    </a:lnTo>
                    <a:lnTo>
                      <a:pt x="1021" y="348"/>
                    </a:lnTo>
                    <a:lnTo>
                      <a:pt x="1021" y="353"/>
                    </a:lnTo>
                    <a:lnTo>
                      <a:pt x="1021" y="353"/>
                    </a:lnTo>
                    <a:lnTo>
                      <a:pt x="1016" y="353"/>
                    </a:lnTo>
                    <a:lnTo>
                      <a:pt x="1016" y="353"/>
                    </a:lnTo>
                    <a:lnTo>
                      <a:pt x="1016" y="357"/>
                    </a:lnTo>
                    <a:lnTo>
                      <a:pt x="1016" y="357"/>
                    </a:lnTo>
                    <a:lnTo>
                      <a:pt x="1012" y="362"/>
                    </a:lnTo>
                    <a:lnTo>
                      <a:pt x="1012" y="362"/>
                    </a:lnTo>
                    <a:lnTo>
                      <a:pt x="1012" y="362"/>
                    </a:lnTo>
                    <a:lnTo>
                      <a:pt x="1012" y="362"/>
                    </a:lnTo>
                    <a:lnTo>
                      <a:pt x="1012" y="362"/>
                    </a:lnTo>
                    <a:lnTo>
                      <a:pt x="1012" y="357"/>
                    </a:lnTo>
                    <a:lnTo>
                      <a:pt x="1012" y="357"/>
                    </a:lnTo>
                    <a:lnTo>
                      <a:pt x="1012" y="353"/>
                    </a:lnTo>
                    <a:lnTo>
                      <a:pt x="1012" y="353"/>
                    </a:lnTo>
                    <a:lnTo>
                      <a:pt x="1012" y="353"/>
                    </a:lnTo>
                    <a:lnTo>
                      <a:pt x="1012" y="353"/>
                    </a:lnTo>
                    <a:lnTo>
                      <a:pt x="1007" y="353"/>
                    </a:lnTo>
                    <a:lnTo>
                      <a:pt x="1007" y="357"/>
                    </a:lnTo>
                    <a:lnTo>
                      <a:pt x="1007" y="362"/>
                    </a:lnTo>
                    <a:lnTo>
                      <a:pt x="1007" y="362"/>
                    </a:lnTo>
                    <a:lnTo>
                      <a:pt x="1007" y="362"/>
                    </a:lnTo>
                    <a:lnTo>
                      <a:pt x="1007" y="362"/>
                    </a:lnTo>
                    <a:lnTo>
                      <a:pt x="1007" y="362"/>
                    </a:lnTo>
                    <a:lnTo>
                      <a:pt x="1007" y="362"/>
                    </a:lnTo>
                    <a:lnTo>
                      <a:pt x="1007" y="366"/>
                    </a:lnTo>
                    <a:lnTo>
                      <a:pt x="1007" y="366"/>
                    </a:lnTo>
                    <a:lnTo>
                      <a:pt x="1007" y="366"/>
                    </a:lnTo>
                    <a:lnTo>
                      <a:pt x="1007" y="366"/>
                    </a:lnTo>
                    <a:lnTo>
                      <a:pt x="1007" y="366"/>
                    </a:lnTo>
                    <a:lnTo>
                      <a:pt x="1002" y="366"/>
                    </a:lnTo>
                    <a:lnTo>
                      <a:pt x="1002" y="366"/>
                    </a:lnTo>
                    <a:lnTo>
                      <a:pt x="1002" y="366"/>
                    </a:lnTo>
                    <a:lnTo>
                      <a:pt x="1002" y="366"/>
                    </a:lnTo>
                    <a:lnTo>
                      <a:pt x="998" y="366"/>
                    </a:lnTo>
                    <a:lnTo>
                      <a:pt x="998" y="371"/>
                    </a:lnTo>
                    <a:lnTo>
                      <a:pt x="998" y="371"/>
                    </a:lnTo>
                    <a:lnTo>
                      <a:pt x="998" y="371"/>
                    </a:lnTo>
                    <a:lnTo>
                      <a:pt x="998" y="371"/>
                    </a:lnTo>
                    <a:lnTo>
                      <a:pt x="998" y="371"/>
                    </a:lnTo>
                    <a:lnTo>
                      <a:pt x="993" y="371"/>
                    </a:lnTo>
                    <a:lnTo>
                      <a:pt x="993" y="366"/>
                    </a:lnTo>
                    <a:lnTo>
                      <a:pt x="993" y="366"/>
                    </a:lnTo>
                    <a:lnTo>
                      <a:pt x="993" y="366"/>
                    </a:lnTo>
                    <a:lnTo>
                      <a:pt x="993" y="366"/>
                    </a:lnTo>
                    <a:lnTo>
                      <a:pt x="993" y="366"/>
                    </a:lnTo>
                    <a:lnTo>
                      <a:pt x="989" y="366"/>
                    </a:lnTo>
                    <a:lnTo>
                      <a:pt x="989" y="366"/>
                    </a:lnTo>
                    <a:lnTo>
                      <a:pt x="989" y="366"/>
                    </a:lnTo>
                    <a:lnTo>
                      <a:pt x="989" y="362"/>
                    </a:lnTo>
                    <a:lnTo>
                      <a:pt x="989" y="362"/>
                    </a:lnTo>
                    <a:lnTo>
                      <a:pt x="989" y="362"/>
                    </a:lnTo>
                    <a:lnTo>
                      <a:pt x="989" y="366"/>
                    </a:lnTo>
                    <a:lnTo>
                      <a:pt x="989" y="366"/>
                    </a:lnTo>
                    <a:lnTo>
                      <a:pt x="989" y="366"/>
                    </a:lnTo>
                    <a:lnTo>
                      <a:pt x="984" y="366"/>
                    </a:lnTo>
                    <a:lnTo>
                      <a:pt x="984" y="362"/>
                    </a:lnTo>
                    <a:lnTo>
                      <a:pt x="984" y="362"/>
                    </a:lnTo>
                    <a:lnTo>
                      <a:pt x="984" y="362"/>
                    </a:lnTo>
                    <a:lnTo>
                      <a:pt x="984" y="362"/>
                    </a:lnTo>
                    <a:lnTo>
                      <a:pt x="984" y="362"/>
                    </a:lnTo>
                    <a:lnTo>
                      <a:pt x="984" y="362"/>
                    </a:lnTo>
                    <a:lnTo>
                      <a:pt x="984" y="362"/>
                    </a:lnTo>
                    <a:lnTo>
                      <a:pt x="984" y="362"/>
                    </a:lnTo>
                    <a:lnTo>
                      <a:pt x="984" y="362"/>
                    </a:lnTo>
                    <a:lnTo>
                      <a:pt x="984" y="362"/>
                    </a:lnTo>
                    <a:lnTo>
                      <a:pt x="984" y="362"/>
                    </a:lnTo>
                    <a:lnTo>
                      <a:pt x="980" y="362"/>
                    </a:lnTo>
                    <a:lnTo>
                      <a:pt x="980" y="362"/>
                    </a:lnTo>
                    <a:lnTo>
                      <a:pt x="980" y="357"/>
                    </a:lnTo>
                    <a:lnTo>
                      <a:pt x="980" y="357"/>
                    </a:lnTo>
                    <a:lnTo>
                      <a:pt x="980" y="357"/>
                    </a:lnTo>
                    <a:lnTo>
                      <a:pt x="980" y="357"/>
                    </a:lnTo>
                    <a:lnTo>
                      <a:pt x="980" y="357"/>
                    </a:lnTo>
                    <a:lnTo>
                      <a:pt x="980" y="353"/>
                    </a:lnTo>
                    <a:lnTo>
                      <a:pt x="975" y="353"/>
                    </a:lnTo>
                    <a:lnTo>
                      <a:pt x="975" y="353"/>
                    </a:lnTo>
                    <a:lnTo>
                      <a:pt x="975" y="353"/>
                    </a:lnTo>
                    <a:lnTo>
                      <a:pt x="975" y="357"/>
                    </a:lnTo>
                    <a:lnTo>
                      <a:pt x="975" y="357"/>
                    </a:lnTo>
                    <a:lnTo>
                      <a:pt x="975" y="357"/>
                    </a:lnTo>
                    <a:lnTo>
                      <a:pt x="975" y="357"/>
                    </a:lnTo>
                    <a:lnTo>
                      <a:pt x="971" y="353"/>
                    </a:lnTo>
                    <a:lnTo>
                      <a:pt x="971" y="348"/>
                    </a:lnTo>
                    <a:lnTo>
                      <a:pt x="966" y="348"/>
                    </a:lnTo>
                    <a:lnTo>
                      <a:pt x="966" y="348"/>
                    </a:lnTo>
                    <a:lnTo>
                      <a:pt x="966" y="348"/>
                    </a:lnTo>
                    <a:lnTo>
                      <a:pt x="966" y="353"/>
                    </a:lnTo>
                    <a:lnTo>
                      <a:pt x="966" y="353"/>
                    </a:lnTo>
                    <a:lnTo>
                      <a:pt x="966" y="357"/>
                    </a:lnTo>
                    <a:lnTo>
                      <a:pt x="966" y="357"/>
                    </a:lnTo>
                    <a:lnTo>
                      <a:pt x="966" y="362"/>
                    </a:lnTo>
                    <a:lnTo>
                      <a:pt x="966" y="362"/>
                    </a:lnTo>
                    <a:lnTo>
                      <a:pt x="966" y="362"/>
                    </a:lnTo>
                    <a:lnTo>
                      <a:pt x="971" y="362"/>
                    </a:lnTo>
                    <a:lnTo>
                      <a:pt x="971" y="362"/>
                    </a:lnTo>
                    <a:lnTo>
                      <a:pt x="971" y="362"/>
                    </a:lnTo>
                    <a:lnTo>
                      <a:pt x="971" y="362"/>
                    </a:lnTo>
                    <a:lnTo>
                      <a:pt x="971" y="362"/>
                    </a:lnTo>
                    <a:lnTo>
                      <a:pt x="971" y="366"/>
                    </a:lnTo>
                    <a:lnTo>
                      <a:pt x="971" y="366"/>
                    </a:lnTo>
                    <a:lnTo>
                      <a:pt x="975" y="366"/>
                    </a:lnTo>
                    <a:lnTo>
                      <a:pt x="975" y="366"/>
                    </a:lnTo>
                    <a:lnTo>
                      <a:pt x="975" y="371"/>
                    </a:lnTo>
                    <a:lnTo>
                      <a:pt x="975" y="371"/>
                    </a:lnTo>
                    <a:lnTo>
                      <a:pt x="975" y="371"/>
                    </a:lnTo>
                    <a:lnTo>
                      <a:pt x="975" y="371"/>
                    </a:lnTo>
                    <a:lnTo>
                      <a:pt x="980" y="375"/>
                    </a:lnTo>
                    <a:lnTo>
                      <a:pt x="980" y="375"/>
                    </a:lnTo>
                    <a:lnTo>
                      <a:pt x="980" y="375"/>
                    </a:lnTo>
                    <a:lnTo>
                      <a:pt x="980" y="380"/>
                    </a:lnTo>
                    <a:lnTo>
                      <a:pt x="980" y="380"/>
                    </a:lnTo>
                    <a:lnTo>
                      <a:pt x="980" y="380"/>
                    </a:lnTo>
                    <a:lnTo>
                      <a:pt x="980" y="380"/>
                    </a:lnTo>
                    <a:lnTo>
                      <a:pt x="980" y="380"/>
                    </a:lnTo>
                    <a:lnTo>
                      <a:pt x="980" y="380"/>
                    </a:lnTo>
                    <a:lnTo>
                      <a:pt x="980" y="380"/>
                    </a:lnTo>
                    <a:lnTo>
                      <a:pt x="975" y="384"/>
                    </a:lnTo>
                    <a:lnTo>
                      <a:pt x="975" y="384"/>
                    </a:lnTo>
                    <a:lnTo>
                      <a:pt x="975" y="384"/>
                    </a:lnTo>
                    <a:lnTo>
                      <a:pt x="975" y="384"/>
                    </a:lnTo>
                    <a:lnTo>
                      <a:pt x="975" y="384"/>
                    </a:lnTo>
                    <a:lnTo>
                      <a:pt x="971" y="384"/>
                    </a:lnTo>
                    <a:lnTo>
                      <a:pt x="971" y="384"/>
                    </a:lnTo>
                    <a:lnTo>
                      <a:pt x="971" y="384"/>
                    </a:lnTo>
                    <a:lnTo>
                      <a:pt x="966" y="384"/>
                    </a:lnTo>
                    <a:lnTo>
                      <a:pt x="966" y="380"/>
                    </a:lnTo>
                    <a:lnTo>
                      <a:pt x="962" y="380"/>
                    </a:lnTo>
                    <a:lnTo>
                      <a:pt x="962" y="380"/>
                    </a:lnTo>
                    <a:lnTo>
                      <a:pt x="962" y="380"/>
                    </a:lnTo>
                    <a:lnTo>
                      <a:pt x="953" y="380"/>
                    </a:lnTo>
                    <a:lnTo>
                      <a:pt x="948" y="375"/>
                    </a:lnTo>
                    <a:lnTo>
                      <a:pt x="948" y="375"/>
                    </a:lnTo>
                    <a:lnTo>
                      <a:pt x="948" y="375"/>
                    </a:lnTo>
                    <a:lnTo>
                      <a:pt x="944" y="375"/>
                    </a:lnTo>
                    <a:lnTo>
                      <a:pt x="944" y="375"/>
                    </a:lnTo>
                    <a:lnTo>
                      <a:pt x="944" y="371"/>
                    </a:lnTo>
                    <a:lnTo>
                      <a:pt x="944" y="366"/>
                    </a:lnTo>
                    <a:lnTo>
                      <a:pt x="944" y="366"/>
                    </a:lnTo>
                    <a:lnTo>
                      <a:pt x="939" y="366"/>
                    </a:lnTo>
                    <a:lnTo>
                      <a:pt x="939" y="366"/>
                    </a:lnTo>
                    <a:lnTo>
                      <a:pt x="939" y="366"/>
                    </a:lnTo>
                    <a:lnTo>
                      <a:pt x="935" y="366"/>
                    </a:lnTo>
                    <a:lnTo>
                      <a:pt x="935" y="366"/>
                    </a:lnTo>
                    <a:lnTo>
                      <a:pt x="935" y="366"/>
                    </a:lnTo>
                    <a:lnTo>
                      <a:pt x="930" y="362"/>
                    </a:lnTo>
                    <a:lnTo>
                      <a:pt x="930" y="362"/>
                    </a:lnTo>
                    <a:lnTo>
                      <a:pt x="930" y="362"/>
                    </a:lnTo>
                    <a:lnTo>
                      <a:pt x="930" y="362"/>
                    </a:lnTo>
                    <a:lnTo>
                      <a:pt x="930" y="362"/>
                    </a:lnTo>
                    <a:lnTo>
                      <a:pt x="930" y="362"/>
                    </a:lnTo>
                    <a:lnTo>
                      <a:pt x="926" y="362"/>
                    </a:lnTo>
                    <a:lnTo>
                      <a:pt x="926" y="362"/>
                    </a:lnTo>
                    <a:lnTo>
                      <a:pt x="926" y="357"/>
                    </a:lnTo>
                    <a:lnTo>
                      <a:pt x="926" y="357"/>
                    </a:lnTo>
                    <a:lnTo>
                      <a:pt x="926" y="353"/>
                    </a:lnTo>
                    <a:lnTo>
                      <a:pt x="921" y="353"/>
                    </a:lnTo>
                    <a:lnTo>
                      <a:pt x="926" y="353"/>
                    </a:lnTo>
                    <a:lnTo>
                      <a:pt x="926" y="353"/>
                    </a:lnTo>
                    <a:lnTo>
                      <a:pt x="926" y="353"/>
                    </a:lnTo>
                    <a:lnTo>
                      <a:pt x="930" y="353"/>
                    </a:lnTo>
                    <a:lnTo>
                      <a:pt x="930" y="353"/>
                    </a:lnTo>
                    <a:lnTo>
                      <a:pt x="930" y="353"/>
                    </a:lnTo>
                    <a:lnTo>
                      <a:pt x="935" y="353"/>
                    </a:lnTo>
                    <a:lnTo>
                      <a:pt x="930" y="353"/>
                    </a:lnTo>
                    <a:lnTo>
                      <a:pt x="930" y="348"/>
                    </a:lnTo>
                    <a:lnTo>
                      <a:pt x="930" y="348"/>
                    </a:lnTo>
                    <a:lnTo>
                      <a:pt x="930" y="348"/>
                    </a:lnTo>
                    <a:lnTo>
                      <a:pt x="930" y="348"/>
                    </a:lnTo>
                    <a:lnTo>
                      <a:pt x="930" y="348"/>
                    </a:lnTo>
                    <a:lnTo>
                      <a:pt x="926" y="348"/>
                    </a:lnTo>
                    <a:lnTo>
                      <a:pt x="926" y="348"/>
                    </a:lnTo>
                    <a:lnTo>
                      <a:pt x="926" y="348"/>
                    </a:lnTo>
                    <a:lnTo>
                      <a:pt x="926" y="344"/>
                    </a:lnTo>
                    <a:lnTo>
                      <a:pt x="926" y="344"/>
                    </a:lnTo>
                    <a:lnTo>
                      <a:pt x="926" y="344"/>
                    </a:lnTo>
                    <a:lnTo>
                      <a:pt x="926" y="344"/>
                    </a:lnTo>
                    <a:lnTo>
                      <a:pt x="926" y="344"/>
                    </a:lnTo>
                    <a:lnTo>
                      <a:pt x="921" y="344"/>
                    </a:lnTo>
                    <a:lnTo>
                      <a:pt x="921" y="344"/>
                    </a:lnTo>
                    <a:lnTo>
                      <a:pt x="921" y="344"/>
                    </a:lnTo>
                    <a:lnTo>
                      <a:pt x="921" y="344"/>
                    </a:lnTo>
                    <a:lnTo>
                      <a:pt x="921" y="344"/>
                    </a:lnTo>
                    <a:lnTo>
                      <a:pt x="921" y="339"/>
                    </a:lnTo>
                    <a:lnTo>
                      <a:pt x="921" y="339"/>
                    </a:lnTo>
                    <a:lnTo>
                      <a:pt x="921" y="335"/>
                    </a:lnTo>
                    <a:lnTo>
                      <a:pt x="921" y="335"/>
                    </a:lnTo>
                    <a:lnTo>
                      <a:pt x="921" y="335"/>
                    </a:lnTo>
                    <a:lnTo>
                      <a:pt x="921" y="335"/>
                    </a:lnTo>
                    <a:lnTo>
                      <a:pt x="921" y="335"/>
                    </a:lnTo>
                    <a:lnTo>
                      <a:pt x="926" y="330"/>
                    </a:lnTo>
                    <a:lnTo>
                      <a:pt x="926" y="330"/>
                    </a:lnTo>
                    <a:lnTo>
                      <a:pt x="921" y="330"/>
                    </a:lnTo>
                    <a:lnTo>
                      <a:pt x="921" y="330"/>
                    </a:lnTo>
                    <a:lnTo>
                      <a:pt x="917" y="330"/>
                    </a:lnTo>
                    <a:lnTo>
                      <a:pt x="917" y="330"/>
                    </a:lnTo>
                    <a:lnTo>
                      <a:pt x="917" y="330"/>
                    </a:lnTo>
                    <a:lnTo>
                      <a:pt x="917" y="330"/>
                    </a:lnTo>
                    <a:lnTo>
                      <a:pt x="912" y="335"/>
                    </a:lnTo>
                    <a:lnTo>
                      <a:pt x="912" y="335"/>
                    </a:lnTo>
                    <a:lnTo>
                      <a:pt x="912" y="335"/>
                    </a:lnTo>
                    <a:lnTo>
                      <a:pt x="912" y="335"/>
                    </a:lnTo>
                    <a:lnTo>
                      <a:pt x="912" y="335"/>
                    </a:lnTo>
                    <a:lnTo>
                      <a:pt x="912" y="330"/>
                    </a:lnTo>
                    <a:lnTo>
                      <a:pt x="912" y="330"/>
                    </a:lnTo>
                    <a:lnTo>
                      <a:pt x="912" y="330"/>
                    </a:lnTo>
                    <a:lnTo>
                      <a:pt x="912" y="330"/>
                    </a:lnTo>
                    <a:lnTo>
                      <a:pt x="912" y="330"/>
                    </a:lnTo>
                    <a:lnTo>
                      <a:pt x="912" y="330"/>
                    </a:lnTo>
                    <a:lnTo>
                      <a:pt x="912" y="326"/>
                    </a:lnTo>
                    <a:lnTo>
                      <a:pt x="912" y="326"/>
                    </a:lnTo>
                    <a:lnTo>
                      <a:pt x="912" y="326"/>
                    </a:lnTo>
                    <a:lnTo>
                      <a:pt x="912" y="326"/>
                    </a:lnTo>
                    <a:lnTo>
                      <a:pt x="912" y="326"/>
                    </a:lnTo>
                    <a:lnTo>
                      <a:pt x="908" y="326"/>
                    </a:lnTo>
                    <a:lnTo>
                      <a:pt x="908" y="326"/>
                    </a:lnTo>
                    <a:lnTo>
                      <a:pt x="908" y="326"/>
                    </a:lnTo>
                    <a:lnTo>
                      <a:pt x="908" y="326"/>
                    </a:lnTo>
                    <a:lnTo>
                      <a:pt x="908" y="326"/>
                    </a:lnTo>
                    <a:lnTo>
                      <a:pt x="908" y="330"/>
                    </a:lnTo>
                    <a:lnTo>
                      <a:pt x="908" y="330"/>
                    </a:lnTo>
                    <a:lnTo>
                      <a:pt x="908" y="330"/>
                    </a:lnTo>
                    <a:lnTo>
                      <a:pt x="903" y="330"/>
                    </a:lnTo>
                    <a:lnTo>
                      <a:pt x="903" y="330"/>
                    </a:lnTo>
                    <a:lnTo>
                      <a:pt x="899" y="330"/>
                    </a:lnTo>
                    <a:lnTo>
                      <a:pt x="899" y="330"/>
                    </a:lnTo>
                    <a:lnTo>
                      <a:pt x="899" y="330"/>
                    </a:lnTo>
                    <a:lnTo>
                      <a:pt x="894" y="330"/>
                    </a:lnTo>
                    <a:lnTo>
                      <a:pt x="890" y="330"/>
                    </a:lnTo>
                    <a:lnTo>
                      <a:pt x="890" y="335"/>
                    </a:lnTo>
                    <a:lnTo>
                      <a:pt x="890" y="330"/>
                    </a:lnTo>
                    <a:lnTo>
                      <a:pt x="885" y="330"/>
                    </a:lnTo>
                    <a:lnTo>
                      <a:pt x="885" y="335"/>
                    </a:lnTo>
                    <a:lnTo>
                      <a:pt x="880" y="335"/>
                    </a:lnTo>
                    <a:lnTo>
                      <a:pt x="880" y="335"/>
                    </a:lnTo>
                    <a:lnTo>
                      <a:pt x="880" y="335"/>
                    </a:lnTo>
                    <a:lnTo>
                      <a:pt x="876" y="335"/>
                    </a:lnTo>
                    <a:lnTo>
                      <a:pt x="876" y="335"/>
                    </a:lnTo>
                    <a:lnTo>
                      <a:pt x="876" y="335"/>
                    </a:lnTo>
                    <a:lnTo>
                      <a:pt x="871" y="335"/>
                    </a:lnTo>
                    <a:lnTo>
                      <a:pt x="871" y="335"/>
                    </a:lnTo>
                    <a:lnTo>
                      <a:pt x="871" y="335"/>
                    </a:lnTo>
                    <a:lnTo>
                      <a:pt x="871" y="330"/>
                    </a:lnTo>
                    <a:lnTo>
                      <a:pt x="871" y="330"/>
                    </a:lnTo>
                    <a:lnTo>
                      <a:pt x="867" y="330"/>
                    </a:lnTo>
                    <a:lnTo>
                      <a:pt x="867" y="330"/>
                    </a:lnTo>
                    <a:lnTo>
                      <a:pt x="867" y="330"/>
                    </a:lnTo>
                    <a:lnTo>
                      <a:pt x="867" y="330"/>
                    </a:lnTo>
                    <a:lnTo>
                      <a:pt x="867" y="326"/>
                    </a:lnTo>
                    <a:lnTo>
                      <a:pt x="867" y="326"/>
                    </a:lnTo>
                    <a:lnTo>
                      <a:pt x="867" y="326"/>
                    </a:lnTo>
                    <a:lnTo>
                      <a:pt x="867" y="326"/>
                    </a:lnTo>
                    <a:lnTo>
                      <a:pt x="871" y="321"/>
                    </a:lnTo>
                    <a:lnTo>
                      <a:pt x="871" y="321"/>
                    </a:lnTo>
                    <a:lnTo>
                      <a:pt x="871" y="321"/>
                    </a:lnTo>
                    <a:lnTo>
                      <a:pt x="876" y="321"/>
                    </a:lnTo>
                    <a:lnTo>
                      <a:pt x="876" y="317"/>
                    </a:lnTo>
                    <a:lnTo>
                      <a:pt x="885" y="317"/>
                    </a:lnTo>
                    <a:lnTo>
                      <a:pt x="885" y="317"/>
                    </a:lnTo>
                    <a:lnTo>
                      <a:pt x="885" y="317"/>
                    </a:lnTo>
                    <a:lnTo>
                      <a:pt x="885" y="312"/>
                    </a:lnTo>
                    <a:lnTo>
                      <a:pt x="885" y="312"/>
                    </a:lnTo>
                    <a:lnTo>
                      <a:pt x="885" y="312"/>
                    </a:lnTo>
                    <a:lnTo>
                      <a:pt x="890" y="312"/>
                    </a:lnTo>
                    <a:lnTo>
                      <a:pt x="890" y="312"/>
                    </a:lnTo>
                    <a:lnTo>
                      <a:pt x="890" y="312"/>
                    </a:lnTo>
                    <a:lnTo>
                      <a:pt x="890" y="312"/>
                    </a:lnTo>
                    <a:lnTo>
                      <a:pt x="894" y="312"/>
                    </a:lnTo>
                    <a:lnTo>
                      <a:pt x="894" y="312"/>
                    </a:lnTo>
                    <a:lnTo>
                      <a:pt x="899" y="312"/>
                    </a:lnTo>
                    <a:lnTo>
                      <a:pt x="903" y="317"/>
                    </a:lnTo>
                    <a:lnTo>
                      <a:pt x="903" y="317"/>
                    </a:lnTo>
                    <a:lnTo>
                      <a:pt x="903" y="317"/>
                    </a:lnTo>
                    <a:lnTo>
                      <a:pt x="903" y="321"/>
                    </a:lnTo>
                    <a:lnTo>
                      <a:pt x="903" y="321"/>
                    </a:lnTo>
                    <a:lnTo>
                      <a:pt x="903" y="321"/>
                    </a:lnTo>
                    <a:lnTo>
                      <a:pt x="903" y="321"/>
                    </a:lnTo>
                    <a:lnTo>
                      <a:pt x="903" y="321"/>
                    </a:lnTo>
                    <a:lnTo>
                      <a:pt x="903" y="326"/>
                    </a:lnTo>
                    <a:lnTo>
                      <a:pt x="903" y="326"/>
                    </a:lnTo>
                    <a:lnTo>
                      <a:pt x="903" y="326"/>
                    </a:lnTo>
                    <a:lnTo>
                      <a:pt x="903" y="321"/>
                    </a:lnTo>
                    <a:lnTo>
                      <a:pt x="903" y="321"/>
                    </a:lnTo>
                    <a:lnTo>
                      <a:pt x="903" y="321"/>
                    </a:lnTo>
                    <a:lnTo>
                      <a:pt x="908" y="321"/>
                    </a:lnTo>
                    <a:lnTo>
                      <a:pt x="908" y="321"/>
                    </a:lnTo>
                    <a:lnTo>
                      <a:pt x="908" y="321"/>
                    </a:lnTo>
                    <a:lnTo>
                      <a:pt x="908" y="321"/>
                    </a:lnTo>
                    <a:lnTo>
                      <a:pt x="903" y="317"/>
                    </a:lnTo>
                    <a:lnTo>
                      <a:pt x="903" y="317"/>
                    </a:lnTo>
                    <a:lnTo>
                      <a:pt x="908" y="317"/>
                    </a:lnTo>
                    <a:lnTo>
                      <a:pt x="912" y="317"/>
                    </a:lnTo>
                    <a:lnTo>
                      <a:pt x="912" y="317"/>
                    </a:lnTo>
                    <a:lnTo>
                      <a:pt x="912" y="317"/>
                    </a:lnTo>
                    <a:lnTo>
                      <a:pt x="912" y="317"/>
                    </a:lnTo>
                    <a:lnTo>
                      <a:pt x="917" y="317"/>
                    </a:lnTo>
                    <a:lnTo>
                      <a:pt x="917" y="317"/>
                    </a:lnTo>
                    <a:lnTo>
                      <a:pt x="917" y="317"/>
                    </a:lnTo>
                    <a:lnTo>
                      <a:pt x="921" y="317"/>
                    </a:lnTo>
                    <a:lnTo>
                      <a:pt x="921" y="317"/>
                    </a:lnTo>
                    <a:lnTo>
                      <a:pt x="921" y="317"/>
                    </a:lnTo>
                    <a:lnTo>
                      <a:pt x="926" y="312"/>
                    </a:lnTo>
                    <a:lnTo>
                      <a:pt x="926" y="312"/>
                    </a:lnTo>
                    <a:lnTo>
                      <a:pt x="930" y="312"/>
                    </a:lnTo>
                    <a:lnTo>
                      <a:pt x="930" y="312"/>
                    </a:lnTo>
                    <a:lnTo>
                      <a:pt x="930" y="312"/>
                    </a:lnTo>
                    <a:lnTo>
                      <a:pt x="935" y="312"/>
                    </a:lnTo>
                    <a:lnTo>
                      <a:pt x="935" y="312"/>
                    </a:lnTo>
                    <a:lnTo>
                      <a:pt x="935" y="312"/>
                    </a:lnTo>
                    <a:lnTo>
                      <a:pt x="935" y="308"/>
                    </a:lnTo>
                    <a:lnTo>
                      <a:pt x="935" y="308"/>
                    </a:lnTo>
                    <a:lnTo>
                      <a:pt x="935" y="308"/>
                    </a:lnTo>
                    <a:lnTo>
                      <a:pt x="935" y="303"/>
                    </a:lnTo>
                    <a:lnTo>
                      <a:pt x="935" y="303"/>
                    </a:lnTo>
                    <a:lnTo>
                      <a:pt x="935" y="303"/>
                    </a:lnTo>
                    <a:lnTo>
                      <a:pt x="935" y="303"/>
                    </a:lnTo>
                    <a:lnTo>
                      <a:pt x="935" y="298"/>
                    </a:lnTo>
                    <a:lnTo>
                      <a:pt x="944" y="298"/>
                    </a:lnTo>
                    <a:lnTo>
                      <a:pt x="948" y="294"/>
                    </a:lnTo>
                    <a:lnTo>
                      <a:pt x="953" y="294"/>
                    </a:lnTo>
                    <a:lnTo>
                      <a:pt x="953" y="294"/>
                    </a:lnTo>
                    <a:lnTo>
                      <a:pt x="953" y="294"/>
                    </a:lnTo>
                    <a:lnTo>
                      <a:pt x="957" y="294"/>
                    </a:lnTo>
                    <a:lnTo>
                      <a:pt x="957" y="289"/>
                    </a:lnTo>
                    <a:lnTo>
                      <a:pt x="957" y="289"/>
                    </a:lnTo>
                    <a:lnTo>
                      <a:pt x="962" y="289"/>
                    </a:lnTo>
                    <a:lnTo>
                      <a:pt x="962" y="289"/>
                    </a:lnTo>
                    <a:lnTo>
                      <a:pt x="966" y="285"/>
                    </a:lnTo>
                    <a:lnTo>
                      <a:pt x="966" y="285"/>
                    </a:lnTo>
                    <a:lnTo>
                      <a:pt x="971" y="285"/>
                    </a:lnTo>
                    <a:lnTo>
                      <a:pt x="971" y="285"/>
                    </a:lnTo>
                    <a:lnTo>
                      <a:pt x="975" y="280"/>
                    </a:lnTo>
                    <a:lnTo>
                      <a:pt x="975" y="280"/>
                    </a:lnTo>
                    <a:lnTo>
                      <a:pt x="975" y="280"/>
                    </a:lnTo>
                    <a:lnTo>
                      <a:pt x="975" y="280"/>
                    </a:lnTo>
                    <a:lnTo>
                      <a:pt x="975" y="276"/>
                    </a:lnTo>
                    <a:lnTo>
                      <a:pt x="975" y="271"/>
                    </a:lnTo>
                    <a:lnTo>
                      <a:pt x="975" y="271"/>
                    </a:lnTo>
                    <a:lnTo>
                      <a:pt x="980" y="267"/>
                    </a:lnTo>
                    <a:lnTo>
                      <a:pt x="975" y="262"/>
                    </a:lnTo>
                    <a:lnTo>
                      <a:pt x="980" y="262"/>
                    </a:lnTo>
                    <a:lnTo>
                      <a:pt x="980" y="262"/>
                    </a:lnTo>
                    <a:lnTo>
                      <a:pt x="980" y="262"/>
                    </a:lnTo>
                    <a:lnTo>
                      <a:pt x="975" y="262"/>
                    </a:lnTo>
                    <a:lnTo>
                      <a:pt x="975" y="262"/>
                    </a:lnTo>
                    <a:lnTo>
                      <a:pt x="975" y="262"/>
                    </a:lnTo>
                    <a:lnTo>
                      <a:pt x="975" y="262"/>
                    </a:lnTo>
                    <a:lnTo>
                      <a:pt x="975" y="258"/>
                    </a:lnTo>
                    <a:lnTo>
                      <a:pt x="975" y="258"/>
                    </a:lnTo>
                    <a:lnTo>
                      <a:pt x="975" y="258"/>
                    </a:lnTo>
                    <a:lnTo>
                      <a:pt x="975" y="258"/>
                    </a:lnTo>
                    <a:lnTo>
                      <a:pt x="980" y="258"/>
                    </a:lnTo>
                    <a:lnTo>
                      <a:pt x="980" y="258"/>
                    </a:lnTo>
                    <a:lnTo>
                      <a:pt x="980" y="253"/>
                    </a:lnTo>
                    <a:lnTo>
                      <a:pt x="980" y="253"/>
                    </a:lnTo>
                    <a:lnTo>
                      <a:pt x="975" y="253"/>
                    </a:lnTo>
                    <a:lnTo>
                      <a:pt x="975" y="253"/>
                    </a:lnTo>
                    <a:lnTo>
                      <a:pt x="975" y="253"/>
                    </a:lnTo>
                    <a:lnTo>
                      <a:pt x="975" y="258"/>
                    </a:lnTo>
                    <a:lnTo>
                      <a:pt x="975" y="258"/>
                    </a:lnTo>
                    <a:lnTo>
                      <a:pt x="971" y="258"/>
                    </a:lnTo>
                    <a:lnTo>
                      <a:pt x="971" y="258"/>
                    </a:lnTo>
                    <a:lnTo>
                      <a:pt x="971" y="258"/>
                    </a:lnTo>
                    <a:lnTo>
                      <a:pt x="971" y="258"/>
                    </a:lnTo>
                    <a:lnTo>
                      <a:pt x="971" y="253"/>
                    </a:lnTo>
                    <a:lnTo>
                      <a:pt x="971" y="253"/>
                    </a:lnTo>
                    <a:lnTo>
                      <a:pt x="971" y="253"/>
                    </a:lnTo>
                    <a:lnTo>
                      <a:pt x="971" y="253"/>
                    </a:lnTo>
                    <a:lnTo>
                      <a:pt x="971" y="253"/>
                    </a:lnTo>
                    <a:lnTo>
                      <a:pt x="971" y="253"/>
                    </a:lnTo>
                    <a:lnTo>
                      <a:pt x="966" y="253"/>
                    </a:lnTo>
                    <a:lnTo>
                      <a:pt x="966" y="253"/>
                    </a:lnTo>
                    <a:lnTo>
                      <a:pt x="971" y="249"/>
                    </a:lnTo>
                    <a:lnTo>
                      <a:pt x="971" y="249"/>
                    </a:lnTo>
                    <a:lnTo>
                      <a:pt x="971" y="249"/>
                    </a:lnTo>
                    <a:lnTo>
                      <a:pt x="971" y="249"/>
                    </a:lnTo>
                    <a:lnTo>
                      <a:pt x="971" y="249"/>
                    </a:lnTo>
                    <a:lnTo>
                      <a:pt x="971" y="249"/>
                    </a:lnTo>
                    <a:lnTo>
                      <a:pt x="975" y="249"/>
                    </a:lnTo>
                    <a:lnTo>
                      <a:pt x="975" y="249"/>
                    </a:lnTo>
                    <a:lnTo>
                      <a:pt x="975" y="249"/>
                    </a:lnTo>
                    <a:lnTo>
                      <a:pt x="971" y="249"/>
                    </a:lnTo>
                    <a:lnTo>
                      <a:pt x="971" y="249"/>
                    </a:lnTo>
                    <a:lnTo>
                      <a:pt x="966" y="249"/>
                    </a:lnTo>
                    <a:lnTo>
                      <a:pt x="966" y="249"/>
                    </a:lnTo>
                    <a:lnTo>
                      <a:pt x="966" y="249"/>
                    </a:lnTo>
                    <a:lnTo>
                      <a:pt x="966" y="249"/>
                    </a:lnTo>
                    <a:lnTo>
                      <a:pt x="962" y="249"/>
                    </a:lnTo>
                    <a:lnTo>
                      <a:pt x="962" y="249"/>
                    </a:lnTo>
                    <a:lnTo>
                      <a:pt x="957" y="253"/>
                    </a:lnTo>
                    <a:lnTo>
                      <a:pt x="953" y="253"/>
                    </a:lnTo>
                    <a:lnTo>
                      <a:pt x="948" y="253"/>
                    </a:lnTo>
                    <a:lnTo>
                      <a:pt x="948" y="253"/>
                    </a:lnTo>
                    <a:lnTo>
                      <a:pt x="948" y="253"/>
                    </a:lnTo>
                    <a:lnTo>
                      <a:pt x="948" y="253"/>
                    </a:lnTo>
                    <a:lnTo>
                      <a:pt x="948" y="253"/>
                    </a:lnTo>
                    <a:lnTo>
                      <a:pt x="948" y="249"/>
                    </a:lnTo>
                    <a:lnTo>
                      <a:pt x="948" y="249"/>
                    </a:lnTo>
                    <a:lnTo>
                      <a:pt x="953" y="249"/>
                    </a:lnTo>
                    <a:lnTo>
                      <a:pt x="953" y="249"/>
                    </a:lnTo>
                    <a:lnTo>
                      <a:pt x="953" y="249"/>
                    </a:lnTo>
                    <a:lnTo>
                      <a:pt x="957" y="249"/>
                    </a:lnTo>
                    <a:lnTo>
                      <a:pt x="957" y="249"/>
                    </a:lnTo>
                    <a:lnTo>
                      <a:pt x="962" y="249"/>
                    </a:lnTo>
                    <a:lnTo>
                      <a:pt x="962" y="249"/>
                    </a:lnTo>
                    <a:lnTo>
                      <a:pt x="962" y="244"/>
                    </a:lnTo>
                    <a:lnTo>
                      <a:pt x="966" y="244"/>
                    </a:lnTo>
                    <a:lnTo>
                      <a:pt x="966" y="244"/>
                    </a:lnTo>
                    <a:lnTo>
                      <a:pt x="966" y="244"/>
                    </a:lnTo>
                    <a:lnTo>
                      <a:pt x="966" y="244"/>
                    </a:lnTo>
                    <a:lnTo>
                      <a:pt x="966" y="240"/>
                    </a:lnTo>
                    <a:lnTo>
                      <a:pt x="962" y="240"/>
                    </a:lnTo>
                    <a:lnTo>
                      <a:pt x="962" y="240"/>
                    </a:lnTo>
                    <a:lnTo>
                      <a:pt x="962" y="240"/>
                    </a:lnTo>
                    <a:lnTo>
                      <a:pt x="962" y="240"/>
                    </a:lnTo>
                    <a:lnTo>
                      <a:pt x="962" y="240"/>
                    </a:lnTo>
                    <a:lnTo>
                      <a:pt x="962" y="240"/>
                    </a:lnTo>
                    <a:lnTo>
                      <a:pt x="962" y="235"/>
                    </a:lnTo>
                    <a:lnTo>
                      <a:pt x="966" y="235"/>
                    </a:lnTo>
                    <a:lnTo>
                      <a:pt x="966" y="235"/>
                    </a:lnTo>
                    <a:lnTo>
                      <a:pt x="966" y="235"/>
                    </a:lnTo>
                    <a:lnTo>
                      <a:pt x="966" y="235"/>
                    </a:lnTo>
                    <a:lnTo>
                      <a:pt x="966" y="235"/>
                    </a:lnTo>
                    <a:lnTo>
                      <a:pt x="962" y="235"/>
                    </a:lnTo>
                    <a:lnTo>
                      <a:pt x="962" y="235"/>
                    </a:lnTo>
                    <a:lnTo>
                      <a:pt x="962" y="235"/>
                    </a:lnTo>
                    <a:lnTo>
                      <a:pt x="957" y="235"/>
                    </a:lnTo>
                    <a:lnTo>
                      <a:pt x="957" y="235"/>
                    </a:lnTo>
                    <a:lnTo>
                      <a:pt x="957" y="235"/>
                    </a:lnTo>
                    <a:lnTo>
                      <a:pt x="957" y="235"/>
                    </a:lnTo>
                    <a:lnTo>
                      <a:pt x="957" y="235"/>
                    </a:lnTo>
                    <a:lnTo>
                      <a:pt x="957" y="235"/>
                    </a:lnTo>
                    <a:lnTo>
                      <a:pt x="962" y="235"/>
                    </a:lnTo>
                    <a:lnTo>
                      <a:pt x="962" y="235"/>
                    </a:lnTo>
                    <a:lnTo>
                      <a:pt x="962" y="231"/>
                    </a:lnTo>
                    <a:lnTo>
                      <a:pt x="962" y="231"/>
                    </a:lnTo>
                    <a:lnTo>
                      <a:pt x="957" y="231"/>
                    </a:lnTo>
                    <a:lnTo>
                      <a:pt x="957" y="231"/>
                    </a:lnTo>
                    <a:lnTo>
                      <a:pt x="957" y="231"/>
                    </a:lnTo>
                    <a:lnTo>
                      <a:pt x="957" y="231"/>
                    </a:lnTo>
                    <a:lnTo>
                      <a:pt x="957" y="231"/>
                    </a:lnTo>
                    <a:lnTo>
                      <a:pt x="957" y="226"/>
                    </a:lnTo>
                    <a:lnTo>
                      <a:pt x="957" y="226"/>
                    </a:lnTo>
                    <a:lnTo>
                      <a:pt x="962" y="226"/>
                    </a:lnTo>
                    <a:lnTo>
                      <a:pt x="957" y="226"/>
                    </a:lnTo>
                    <a:lnTo>
                      <a:pt x="957" y="226"/>
                    </a:lnTo>
                    <a:lnTo>
                      <a:pt x="953" y="226"/>
                    </a:lnTo>
                    <a:lnTo>
                      <a:pt x="953" y="226"/>
                    </a:lnTo>
                    <a:lnTo>
                      <a:pt x="953" y="222"/>
                    </a:lnTo>
                    <a:lnTo>
                      <a:pt x="953" y="222"/>
                    </a:lnTo>
                    <a:lnTo>
                      <a:pt x="953" y="222"/>
                    </a:lnTo>
                    <a:lnTo>
                      <a:pt x="953" y="222"/>
                    </a:lnTo>
                    <a:lnTo>
                      <a:pt x="953" y="222"/>
                    </a:lnTo>
                    <a:lnTo>
                      <a:pt x="953" y="217"/>
                    </a:lnTo>
                    <a:lnTo>
                      <a:pt x="953" y="217"/>
                    </a:lnTo>
                    <a:lnTo>
                      <a:pt x="953" y="217"/>
                    </a:lnTo>
                    <a:lnTo>
                      <a:pt x="953" y="217"/>
                    </a:lnTo>
                    <a:lnTo>
                      <a:pt x="948" y="217"/>
                    </a:lnTo>
                    <a:lnTo>
                      <a:pt x="948" y="217"/>
                    </a:lnTo>
                    <a:lnTo>
                      <a:pt x="944" y="222"/>
                    </a:lnTo>
                    <a:lnTo>
                      <a:pt x="944" y="222"/>
                    </a:lnTo>
                    <a:lnTo>
                      <a:pt x="944" y="222"/>
                    </a:lnTo>
                    <a:lnTo>
                      <a:pt x="948" y="222"/>
                    </a:lnTo>
                    <a:lnTo>
                      <a:pt x="948" y="222"/>
                    </a:lnTo>
                    <a:lnTo>
                      <a:pt x="948" y="222"/>
                    </a:lnTo>
                    <a:lnTo>
                      <a:pt x="948" y="226"/>
                    </a:lnTo>
                    <a:lnTo>
                      <a:pt x="948" y="226"/>
                    </a:lnTo>
                    <a:lnTo>
                      <a:pt x="948" y="226"/>
                    </a:lnTo>
                    <a:lnTo>
                      <a:pt x="944" y="226"/>
                    </a:lnTo>
                    <a:lnTo>
                      <a:pt x="944" y="226"/>
                    </a:lnTo>
                    <a:lnTo>
                      <a:pt x="939" y="231"/>
                    </a:lnTo>
                    <a:lnTo>
                      <a:pt x="939" y="231"/>
                    </a:lnTo>
                    <a:lnTo>
                      <a:pt x="935" y="231"/>
                    </a:lnTo>
                    <a:lnTo>
                      <a:pt x="935" y="231"/>
                    </a:lnTo>
                    <a:lnTo>
                      <a:pt x="930" y="226"/>
                    </a:lnTo>
                    <a:lnTo>
                      <a:pt x="930" y="226"/>
                    </a:lnTo>
                    <a:lnTo>
                      <a:pt x="930" y="226"/>
                    </a:lnTo>
                    <a:lnTo>
                      <a:pt x="926" y="226"/>
                    </a:lnTo>
                    <a:lnTo>
                      <a:pt x="926" y="226"/>
                    </a:lnTo>
                    <a:lnTo>
                      <a:pt x="921" y="226"/>
                    </a:lnTo>
                    <a:lnTo>
                      <a:pt x="917" y="226"/>
                    </a:lnTo>
                    <a:lnTo>
                      <a:pt x="917" y="226"/>
                    </a:lnTo>
                    <a:lnTo>
                      <a:pt x="917" y="226"/>
                    </a:lnTo>
                    <a:lnTo>
                      <a:pt x="917" y="226"/>
                    </a:lnTo>
                    <a:lnTo>
                      <a:pt x="917" y="226"/>
                    </a:lnTo>
                    <a:lnTo>
                      <a:pt x="917" y="226"/>
                    </a:lnTo>
                    <a:lnTo>
                      <a:pt x="921" y="226"/>
                    </a:lnTo>
                    <a:lnTo>
                      <a:pt x="921" y="231"/>
                    </a:lnTo>
                    <a:lnTo>
                      <a:pt x="921" y="231"/>
                    </a:lnTo>
                    <a:lnTo>
                      <a:pt x="921" y="231"/>
                    </a:lnTo>
                    <a:lnTo>
                      <a:pt x="917" y="231"/>
                    </a:lnTo>
                    <a:lnTo>
                      <a:pt x="912" y="226"/>
                    </a:lnTo>
                    <a:lnTo>
                      <a:pt x="908" y="226"/>
                    </a:lnTo>
                    <a:lnTo>
                      <a:pt x="908" y="226"/>
                    </a:lnTo>
                    <a:lnTo>
                      <a:pt x="903" y="226"/>
                    </a:lnTo>
                    <a:lnTo>
                      <a:pt x="903" y="226"/>
                    </a:lnTo>
                    <a:lnTo>
                      <a:pt x="899" y="226"/>
                    </a:lnTo>
                    <a:lnTo>
                      <a:pt x="899" y="226"/>
                    </a:lnTo>
                    <a:lnTo>
                      <a:pt x="899" y="226"/>
                    </a:lnTo>
                    <a:lnTo>
                      <a:pt x="894" y="226"/>
                    </a:lnTo>
                    <a:lnTo>
                      <a:pt x="890" y="226"/>
                    </a:lnTo>
                    <a:lnTo>
                      <a:pt x="885" y="222"/>
                    </a:lnTo>
                    <a:lnTo>
                      <a:pt x="880" y="222"/>
                    </a:lnTo>
                    <a:lnTo>
                      <a:pt x="880" y="222"/>
                    </a:lnTo>
                    <a:lnTo>
                      <a:pt x="880" y="222"/>
                    </a:lnTo>
                    <a:lnTo>
                      <a:pt x="880" y="222"/>
                    </a:lnTo>
                    <a:lnTo>
                      <a:pt x="876" y="222"/>
                    </a:lnTo>
                    <a:lnTo>
                      <a:pt x="871" y="222"/>
                    </a:lnTo>
                    <a:lnTo>
                      <a:pt x="867" y="222"/>
                    </a:lnTo>
                    <a:lnTo>
                      <a:pt x="867" y="222"/>
                    </a:lnTo>
                    <a:lnTo>
                      <a:pt x="867" y="217"/>
                    </a:lnTo>
                    <a:lnTo>
                      <a:pt x="867" y="217"/>
                    </a:lnTo>
                    <a:lnTo>
                      <a:pt x="867" y="217"/>
                    </a:lnTo>
                    <a:lnTo>
                      <a:pt x="871" y="213"/>
                    </a:lnTo>
                    <a:lnTo>
                      <a:pt x="871" y="213"/>
                    </a:lnTo>
                    <a:lnTo>
                      <a:pt x="871" y="213"/>
                    </a:lnTo>
                    <a:lnTo>
                      <a:pt x="867" y="213"/>
                    </a:lnTo>
                    <a:lnTo>
                      <a:pt x="867" y="217"/>
                    </a:lnTo>
                    <a:lnTo>
                      <a:pt x="867" y="213"/>
                    </a:lnTo>
                    <a:lnTo>
                      <a:pt x="862" y="213"/>
                    </a:lnTo>
                    <a:lnTo>
                      <a:pt x="862" y="213"/>
                    </a:lnTo>
                    <a:lnTo>
                      <a:pt x="862" y="213"/>
                    </a:lnTo>
                    <a:lnTo>
                      <a:pt x="862" y="217"/>
                    </a:lnTo>
                    <a:lnTo>
                      <a:pt x="862" y="217"/>
                    </a:lnTo>
                    <a:lnTo>
                      <a:pt x="862" y="217"/>
                    </a:lnTo>
                    <a:lnTo>
                      <a:pt x="858" y="217"/>
                    </a:lnTo>
                    <a:lnTo>
                      <a:pt x="858" y="217"/>
                    </a:lnTo>
                    <a:lnTo>
                      <a:pt x="858" y="217"/>
                    </a:lnTo>
                    <a:lnTo>
                      <a:pt x="853" y="217"/>
                    </a:lnTo>
                    <a:lnTo>
                      <a:pt x="853" y="217"/>
                    </a:lnTo>
                    <a:lnTo>
                      <a:pt x="853" y="217"/>
                    </a:lnTo>
                    <a:lnTo>
                      <a:pt x="853" y="213"/>
                    </a:lnTo>
                    <a:lnTo>
                      <a:pt x="849" y="213"/>
                    </a:lnTo>
                    <a:lnTo>
                      <a:pt x="849" y="213"/>
                    </a:lnTo>
                    <a:lnTo>
                      <a:pt x="849" y="213"/>
                    </a:lnTo>
                    <a:lnTo>
                      <a:pt x="849" y="213"/>
                    </a:lnTo>
                    <a:lnTo>
                      <a:pt x="849" y="208"/>
                    </a:lnTo>
                    <a:lnTo>
                      <a:pt x="849" y="204"/>
                    </a:lnTo>
                    <a:lnTo>
                      <a:pt x="849" y="204"/>
                    </a:lnTo>
                    <a:lnTo>
                      <a:pt x="849" y="199"/>
                    </a:lnTo>
                    <a:lnTo>
                      <a:pt x="849" y="199"/>
                    </a:lnTo>
                    <a:lnTo>
                      <a:pt x="853" y="199"/>
                    </a:lnTo>
                    <a:lnTo>
                      <a:pt x="853" y="204"/>
                    </a:lnTo>
                    <a:lnTo>
                      <a:pt x="858" y="204"/>
                    </a:lnTo>
                    <a:lnTo>
                      <a:pt x="862" y="204"/>
                    </a:lnTo>
                    <a:lnTo>
                      <a:pt x="862" y="204"/>
                    </a:lnTo>
                    <a:lnTo>
                      <a:pt x="862" y="204"/>
                    </a:lnTo>
                    <a:lnTo>
                      <a:pt x="867" y="204"/>
                    </a:lnTo>
                    <a:lnTo>
                      <a:pt x="867" y="204"/>
                    </a:lnTo>
                    <a:lnTo>
                      <a:pt x="871" y="204"/>
                    </a:lnTo>
                    <a:lnTo>
                      <a:pt x="876" y="204"/>
                    </a:lnTo>
                    <a:lnTo>
                      <a:pt x="871" y="204"/>
                    </a:lnTo>
                    <a:lnTo>
                      <a:pt x="871" y="204"/>
                    </a:lnTo>
                    <a:lnTo>
                      <a:pt x="871" y="199"/>
                    </a:lnTo>
                    <a:lnTo>
                      <a:pt x="871" y="199"/>
                    </a:lnTo>
                    <a:lnTo>
                      <a:pt x="867" y="199"/>
                    </a:lnTo>
                    <a:lnTo>
                      <a:pt x="862" y="199"/>
                    </a:lnTo>
                    <a:lnTo>
                      <a:pt x="858" y="199"/>
                    </a:lnTo>
                    <a:lnTo>
                      <a:pt x="858" y="194"/>
                    </a:lnTo>
                    <a:lnTo>
                      <a:pt x="853" y="194"/>
                    </a:lnTo>
                    <a:lnTo>
                      <a:pt x="853" y="194"/>
                    </a:lnTo>
                    <a:lnTo>
                      <a:pt x="853" y="194"/>
                    </a:lnTo>
                    <a:lnTo>
                      <a:pt x="858" y="190"/>
                    </a:lnTo>
                    <a:lnTo>
                      <a:pt x="858" y="190"/>
                    </a:lnTo>
                    <a:lnTo>
                      <a:pt x="862" y="185"/>
                    </a:lnTo>
                    <a:lnTo>
                      <a:pt x="862" y="185"/>
                    </a:lnTo>
                    <a:lnTo>
                      <a:pt x="862" y="185"/>
                    </a:lnTo>
                    <a:lnTo>
                      <a:pt x="867" y="181"/>
                    </a:lnTo>
                    <a:lnTo>
                      <a:pt x="871" y="181"/>
                    </a:lnTo>
                    <a:lnTo>
                      <a:pt x="871" y="181"/>
                    </a:lnTo>
                    <a:lnTo>
                      <a:pt x="871" y="181"/>
                    </a:lnTo>
                    <a:lnTo>
                      <a:pt x="871" y="181"/>
                    </a:lnTo>
                    <a:lnTo>
                      <a:pt x="871" y="181"/>
                    </a:lnTo>
                    <a:lnTo>
                      <a:pt x="871" y="176"/>
                    </a:lnTo>
                    <a:lnTo>
                      <a:pt x="871" y="176"/>
                    </a:lnTo>
                    <a:lnTo>
                      <a:pt x="871" y="176"/>
                    </a:lnTo>
                    <a:lnTo>
                      <a:pt x="876" y="176"/>
                    </a:lnTo>
                    <a:lnTo>
                      <a:pt x="876" y="172"/>
                    </a:lnTo>
                    <a:lnTo>
                      <a:pt x="880" y="172"/>
                    </a:lnTo>
                    <a:lnTo>
                      <a:pt x="885" y="172"/>
                    </a:lnTo>
                    <a:lnTo>
                      <a:pt x="885" y="167"/>
                    </a:lnTo>
                    <a:lnTo>
                      <a:pt x="890" y="167"/>
                    </a:lnTo>
                    <a:lnTo>
                      <a:pt x="890" y="167"/>
                    </a:lnTo>
                    <a:lnTo>
                      <a:pt x="894" y="167"/>
                    </a:lnTo>
                    <a:lnTo>
                      <a:pt x="894" y="163"/>
                    </a:lnTo>
                    <a:lnTo>
                      <a:pt x="894" y="163"/>
                    </a:lnTo>
                    <a:lnTo>
                      <a:pt x="899" y="163"/>
                    </a:lnTo>
                    <a:lnTo>
                      <a:pt x="903" y="163"/>
                    </a:lnTo>
                    <a:lnTo>
                      <a:pt x="903" y="163"/>
                    </a:lnTo>
                    <a:lnTo>
                      <a:pt x="903" y="163"/>
                    </a:lnTo>
                    <a:lnTo>
                      <a:pt x="903" y="158"/>
                    </a:lnTo>
                    <a:lnTo>
                      <a:pt x="903" y="158"/>
                    </a:lnTo>
                    <a:lnTo>
                      <a:pt x="912" y="158"/>
                    </a:lnTo>
                    <a:lnTo>
                      <a:pt x="917" y="154"/>
                    </a:lnTo>
                    <a:lnTo>
                      <a:pt x="921" y="154"/>
                    </a:lnTo>
                    <a:lnTo>
                      <a:pt x="921" y="154"/>
                    </a:lnTo>
                    <a:lnTo>
                      <a:pt x="930" y="154"/>
                    </a:lnTo>
                    <a:lnTo>
                      <a:pt x="935" y="154"/>
                    </a:lnTo>
                    <a:lnTo>
                      <a:pt x="939" y="154"/>
                    </a:lnTo>
                    <a:lnTo>
                      <a:pt x="948" y="154"/>
                    </a:lnTo>
                    <a:lnTo>
                      <a:pt x="948" y="158"/>
                    </a:lnTo>
                    <a:lnTo>
                      <a:pt x="948" y="158"/>
                    </a:lnTo>
                    <a:lnTo>
                      <a:pt x="948" y="158"/>
                    </a:lnTo>
                    <a:lnTo>
                      <a:pt x="948" y="158"/>
                    </a:lnTo>
                    <a:lnTo>
                      <a:pt x="944" y="158"/>
                    </a:lnTo>
                    <a:lnTo>
                      <a:pt x="939" y="158"/>
                    </a:lnTo>
                    <a:lnTo>
                      <a:pt x="935" y="163"/>
                    </a:lnTo>
                    <a:lnTo>
                      <a:pt x="930" y="163"/>
                    </a:lnTo>
                    <a:lnTo>
                      <a:pt x="926" y="163"/>
                    </a:lnTo>
                    <a:lnTo>
                      <a:pt x="917" y="167"/>
                    </a:lnTo>
                    <a:lnTo>
                      <a:pt x="917" y="172"/>
                    </a:lnTo>
                    <a:lnTo>
                      <a:pt x="917" y="172"/>
                    </a:lnTo>
                    <a:lnTo>
                      <a:pt x="912" y="172"/>
                    </a:lnTo>
                    <a:lnTo>
                      <a:pt x="912" y="172"/>
                    </a:lnTo>
                    <a:lnTo>
                      <a:pt x="912" y="176"/>
                    </a:lnTo>
                    <a:lnTo>
                      <a:pt x="912" y="176"/>
                    </a:lnTo>
                    <a:lnTo>
                      <a:pt x="912" y="176"/>
                    </a:lnTo>
                    <a:lnTo>
                      <a:pt x="908" y="181"/>
                    </a:lnTo>
                    <a:lnTo>
                      <a:pt x="908" y="181"/>
                    </a:lnTo>
                    <a:lnTo>
                      <a:pt x="903" y="185"/>
                    </a:lnTo>
                    <a:lnTo>
                      <a:pt x="903" y="185"/>
                    </a:lnTo>
                    <a:lnTo>
                      <a:pt x="903" y="185"/>
                    </a:lnTo>
                    <a:lnTo>
                      <a:pt x="899" y="190"/>
                    </a:lnTo>
                    <a:lnTo>
                      <a:pt x="899" y="190"/>
                    </a:lnTo>
                    <a:lnTo>
                      <a:pt x="899" y="194"/>
                    </a:lnTo>
                    <a:lnTo>
                      <a:pt x="903" y="194"/>
                    </a:lnTo>
                    <a:lnTo>
                      <a:pt x="903" y="194"/>
                    </a:lnTo>
                    <a:lnTo>
                      <a:pt x="903" y="199"/>
                    </a:lnTo>
                    <a:lnTo>
                      <a:pt x="903" y="199"/>
                    </a:lnTo>
                    <a:lnTo>
                      <a:pt x="899" y="199"/>
                    </a:lnTo>
                    <a:lnTo>
                      <a:pt x="899" y="199"/>
                    </a:lnTo>
                    <a:lnTo>
                      <a:pt x="894" y="204"/>
                    </a:lnTo>
                    <a:lnTo>
                      <a:pt x="890" y="204"/>
                    </a:lnTo>
                    <a:lnTo>
                      <a:pt x="885" y="204"/>
                    </a:lnTo>
                    <a:lnTo>
                      <a:pt x="880" y="204"/>
                    </a:lnTo>
                    <a:lnTo>
                      <a:pt x="880" y="204"/>
                    </a:lnTo>
                    <a:moveTo>
                      <a:pt x="804" y="140"/>
                    </a:moveTo>
                    <a:lnTo>
                      <a:pt x="804" y="140"/>
                    </a:lnTo>
                    <a:lnTo>
                      <a:pt x="808" y="145"/>
                    </a:lnTo>
                    <a:lnTo>
                      <a:pt x="808" y="145"/>
                    </a:lnTo>
                    <a:lnTo>
                      <a:pt x="813" y="145"/>
                    </a:lnTo>
                    <a:lnTo>
                      <a:pt x="817" y="145"/>
                    </a:lnTo>
                    <a:lnTo>
                      <a:pt x="817" y="145"/>
                    </a:lnTo>
                    <a:lnTo>
                      <a:pt x="822" y="145"/>
                    </a:lnTo>
                    <a:lnTo>
                      <a:pt x="822" y="145"/>
                    </a:lnTo>
                    <a:lnTo>
                      <a:pt x="826" y="145"/>
                    </a:lnTo>
                    <a:lnTo>
                      <a:pt x="826" y="145"/>
                    </a:lnTo>
                    <a:lnTo>
                      <a:pt x="826" y="145"/>
                    </a:lnTo>
                    <a:lnTo>
                      <a:pt x="831" y="145"/>
                    </a:lnTo>
                    <a:lnTo>
                      <a:pt x="831" y="145"/>
                    </a:lnTo>
                    <a:lnTo>
                      <a:pt x="831" y="145"/>
                    </a:lnTo>
                    <a:lnTo>
                      <a:pt x="826" y="149"/>
                    </a:lnTo>
                    <a:lnTo>
                      <a:pt x="826" y="149"/>
                    </a:lnTo>
                    <a:lnTo>
                      <a:pt x="826" y="149"/>
                    </a:lnTo>
                    <a:lnTo>
                      <a:pt x="826" y="149"/>
                    </a:lnTo>
                    <a:lnTo>
                      <a:pt x="826" y="149"/>
                    </a:lnTo>
                    <a:lnTo>
                      <a:pt x="822" y="149"/>
                    </a:lnTo>
                    <a:lnTo>
                      <a:pt x="822" y="149"/>
                    </a:lnTo>
                    <a:lnTo>
                      <a:pt x="822" y="149"/>
                    </a:lnTo>
                    <a:lnTo>
                      <a:pt x="817" y="149"/>
                    </a:lnTo>
                    <a:lnTo>
                      <a:pt x="817" y="149"/>
                    </a:lnTo>
                    <a:lnTo>
                      <a:pt x="817" y="154"/>
                    </a:lnTo>
                    <a:lnTo>
                      <a:pt x="817" y="154"/>
                    </a:lnTo>
                    <a:lnTo>
                      <a:pt x="817" y="154"/>
                    </a:lnTo>
                    <a:lnTo>
                      <a:pt x="817" y="154"/>
                    </a:lnTo>
                    <a:lnTo>
                      <a:pt x="822" y="154"/>
                    </a:lnTo>
                    <a:lnTo>
                      <a:pt x="822" y="154"/>
                    </a:lnTo>
                    <a:lnTo>
                      <a:pt x="822" y="154"/>
                    </a:lnTo>
                    <a:lnTo>
                      <a:pt x="817" y="154"/>
                    </a:lnTo>
                    <a:lnTo>
                      <a:pt x="817" y="154"/>
                    </a:lnTo>
                    <a:lnTo>
                      <a:pt x="813" y="154"/>
                    </a:lnTo>
                    <a:lnTo>
                      <a:pt x="804" y="158"/>
                    </a:lnTo>
                    <a:lnTo>
                      <a:pt x="799" y="158"/>
                    </a:lnTo>
                    <a:lnTo>
                      <a:pt x="799" y="158"/>
                    </a:lnTo>
                    <a:lnTo>
                      <a:pt x="799" y="158"/>
                    </a:lnTo>
                    <a:lnTo>
                      <a:pt x="799" y="158"/>
                    </a:lnTo>
                    <a:lnTo>
                      <a:pt x="799" y="158"/>
                    </a:lnTo>
                    <a:lnTo>
                      <a:pt x="799" y="163"/>
                    </a:lnTo>
                    <a:lnTo>
                      <a:pt x="804" y="158"/>
                    </a:lnTo>
                    <a:lnTo>
                      <a:pt x="804" y="158"/>
                    </a:lnTo>
                    <a:lnTo>
                      <a:pt x="804" y="158"/>
                    </a:lnTo>
                    <a:lnTo>
                      <a:pt x="808" y="158"/>
                    </a:lnTo>
                    <a:lnTo>
                      <a:pt x="808" y="158"/>
                    </a:lnTo>
                    <a:lnTo>
                      <a:pt x="808" y="158"/>
                    </a:lnTo>
                    <a:lnTo>
                      <a:pt x="808" y="163"/>
                    </a:lnTo>
                    <a:lnTo>
                      <a:pt x="808" y="163"/>
                    </a:lnTo>
                    <a:lnTo>
                      <a:pt x="808" y="163"/>
                    </a:lnTo>
                    <a:lnTo>
                      <a:pt x="808" y="163"/>
                    </a:lnTo>
                    <a:lnTo>
                      <a:pt x="808" y="163"/>
                    </a:lnTo>
                    <a:lnTo>
                      <a:pt x="808" y="163"/>
                    </a:lnTo>
                    <a:lnTo>
                      <a:pt x="808" y="163"/>
                    </a:lnTo>
                    <a:lnTo>
                      <a:pt x="808" y="167"/>
                    </a:lnTo>
                    <a:lnTo>
                      <a:pt x="804" y="167"/>
                    </a:lnTo>
                    <a:lnTo>
                      <a:pt x="804" y="167"/>
                    </a:lnTo>
                    <a:lnTo>
                      <a:pt x="804" y="167"/>
                    </a:lnTo>
                    <a:lnTo>
                      <a:pt x="804" y="167"/>
                    </a:lnTo>
                    <a:lnTo>
                      <a:pt x="808" y="167"/>
                    </a:lnTo>
                    <a:lnTo>
                      <a:pt x="813" y="167"/>
                    </a:lnTo>
                    <a:lnTo>
                      <a:pt x="813" y="167"/>
                    </a:lnTo>
                    <a:lnTo>
                      <a:pt x="813" y="167"/>
                    </a:lnTo>
                    <a:lnTo>
                      <a:pt x="813" y="167"/>
                    </a:lnTo>
                    <a:lnTo>
                      <a:pt x="808" y="167"/>
                    </a:lnTo>
                    <a:lnTo>
                      <a:pt x="808" y="172"/>
                    </a:lnTo>
                    <a:lnTo>
                      <a:pt x="808" y="172"/>
                    </a:lnTo>
                    <a:lnTo>
                      <a:pt x="804" y="172"/>
                    </a:lnTo>
                    <a:lnTo>
                      <a:pt x="804" y="172"/>
                    </a:lnTo>
                    <a:lnTo>
                      <a:pt x="804" y="172"/>
                    </a:lnTo>
                    <a:lnTo>
                      <a:pt x="799" y="172"/>
                    </a:lnTo>
                    <a:lnTo>
                      <a:pt x="799" y="172"/>
                    </a:lnTo>
                    <a:lnTo>
                      <a:pt x="799" y="172"/>
                    </a:lnTo>
                    <a:lnTo>
                      <a:pt x="799" y="176"/>
                    </a:lnTo>
                    <a:lnTo>
                      <a:pt x="799" y="176"/>
                    </a:lnTo>
                    <a:lnTo>
                      <a:pt x="799" y="176"/>
                    </a:lnTo>
                    <a:lnTo>
                      <a:pt x="799" y="176"/>
                    </a:lnTo>
                    <a:lnTo>
                      <a:pt x="795" y="176"/>
                    </a:lnTo>
                    <a:lnTo>
                      <a:pt x="795" y="176"/>
                    </a:lnTo>
                    <a:lnTo>
                      <a:pt x="795" y="176"/>
                    </a:lnTo>
                    <a:lnTo>
                      <a:pt x="795" y="181"/>
                    </a:lnTo>
                    <a:lnTo>
                      <a:pt x="795" y="181"/>
                    </a:lnTo>
                    <a:lnTo>
                      <a:pt x="790" y="181"/>
                    </a:lnTo>
                    <a:lnTo>
                      <a:pt x="786" y="181"/>
                    </a:lnTo>
                    <a:lnTo>
                      <a:pt x="786" y="181"/>
                    </a:lnTo>
                    <a:lnTo>
                      <a:pt x="786" y="185"/>
                    </a:lnTo>
                    <a:lnTo>
                      <a:pt x="781" y="185"/>
                    </a:lnTo>
                    <a:lnTo>
                      <a:pt x="781" y="185"/>
                    </a:lnTo>
                    <a:lnTo>
                      <a:pt x="772" y="181"/>
                    </a:lnTo>
                    <a:lnTo>
                      <a:pt x="772" y="181"/>
                    </a:lnTo>
                    <a:lnTo>
                      <a:pt x="772" y="181"/>
                    </a:lnTo>
                    <a:lnTo>
                      <a:pt x="777" y="181"/>
                    </a:lnTo>
                    <a:lnTo>
                      <a:pt x="777" y="181"/>
                    </a:lnTo>
                    <a:lnTo>
                      <a:pt x="777" y="181"/>
                    </a:lnTo>
                    <a:lnTo>
                      <a:pt x="777" y="181"/>
                    </a:lnTo>
                    <a:lnTo>
                      <a:pt x="777" y="181"/>
                    </a:lnTo>
                    <a:lnTo>
                      <a:pt x="777" y="181"/>
                    </a:lnTo>
                    <a:lnTo>
                      <a:pt x="772" y="181"/>
                    </a:lnTo>
                    <a:lnTo>
                      <a:pt x="772" y="181"/>
                    </a:lnTo>
                    <a:lnTo>
                      <a:pt x="772" y="185"/>
                    </a:lnTo>
                    <a:lnTo>
                      <a:pt x="772" y="185"/>
                    </a:lnTo>
                    <a:lnTo>
                      <a:pt x="768" y="185"/>
                    </a:lnTo>
                    <a:lnTo>
                      <a:pt x="768" y="185"/>
                    </a:lnTo>
                    <a:lnTo>
                      <a:pt x="763" y="190"/>
                    </a:lnTo>
                    <a:lnTo>
                      <a:pt x="763" y="190"/>
                    </a:lnTo>
                    <a:lnTo>
                      <a:pt x="763" y="190"/>
                    </a:lnTo>
                    <a:lnTo>
                      <a:pt x="759" y="190"/>
                    </a:lnTo>
                    <a:lnTo>
                      <a:pt x="759" y="185"/>
                    </a:lnTo>
                    <a:lnTo>
                      <a:pt x="759" y="185"/>
                    </a:lnTo>
                    <a:lnTo>
                      <a:pt x="759" y="185"/>
                    </a:lnTo>
                    <a:lnTo>
                      <a:pt x="759" y="185"/>
                    </a:lnTo>
                    <a:lnTo>
                      <a:pt x="759" y="185"/>
                    </a:lnTo>
                    <a:lnTo>
                      <a:pt x="759" y="185"/>
                    </a:lnTo>
                    <a:lnTo>
                      <a:pt x="759" y="181"/>
                    </a:lnTo>
                    <a:lnTo>
                      <a:pt x="759" y="181"/>
                    </a:lnTo>
                    <a:lnTo>
                      <a:pt x="759" y="176"/>
                    </a:lnTo>
                    <a:lnTo>
                      <a:pt x="759" y="176"/>
                    </a:lnTo>
                    <a:lnTo>
                      <a:pt x="759" y="172"/>
                    </a:lnTo>
                    <a:lnTo>
                      <a:pt x="759" y="172"/>
                    </a:lnTo>
                    <a:lnTo>
                      <a:pt x="759" y="172"/>
                    </a:lnTo>
                    <a:lnTo>
                      <a:pt x="759" y="172"/>
                    </a:lnTo>
                    <a:lnTo>
                      <a:pt x="759" y="172"/>
                    </a:lnTo>
                    <a:lnTo>
                      <a:pt x="759" y="172"/>
                    </a:lnTo>
                    <a:lnTo>
                      <a:pt x="759" y="167"/>
                    </a:lnTo>
                    <a:lnTo>
                      <a:pt x="759" y="167"/>
                    </a:lnTo>
                    <a:lnTo>
                      <a:pt x="754" y="167"/>
                    </a:lnTo>
                    <a:lnTo>
                      <a:pt x="754" y="167"/>
                    </a:lnTo>
                    <a:lnTo>
                      <a:pt x="754" y="167"/>
                    </a:lnTo>
                    <a:lnTo>
                      <a:pt x="754" y="167"/>
                    </a:lnTo>
                    <a:lnTo>
                      <a:pt x="754" y="167"/>
                    </a:lnTo>
                    <a:lnTo>
                      <a:pt x="754" y="167"/>
                    </a:lnTo>
                    <a:lnTo>
                      <a:pt x="754" y="167"/>
                    </a:lnTo>
                    <a:lnTo>
                      <a:pt x="754" y="167"/>
                    </a:lnTo>
                    <a:lnTo>
                      <a:pt x="749" y="163"/>
                    </a:lnTo>
                    <a:lnTo>
                      <a:pt x="749" y="163"/>
                    </a:lnTo>
                    <a:lnTo>
                      <a:pt x="754" y="158"/>
                    </a:lnTo>
                    <a:lnTo>
                      <a:pt x="754" y="158"/>
                    </a:lnTo>
                    <a:lnTo>
                      <a:pt x="754" y="158"/>
                    </a:lnTo>
                    <a:lnTo>
                      <a:pt x="754" y="158"/>
                    </a:lnTo>
                    <a:lnTo>
                      <a:pt x="759" y="158"/>
                    </a:lnTo>
                    <a:lnTo>
                      <a:pt x="759" y="154"/>
                    </a:lnTo>
                    <a:lnTo>
                      <a:pt x="763" y="154"/>
                    </a:lnTo>
                    <a:lnTo>
                      <a:pt x="763" y="154"/>
                    </a:lnTo>
                    <a:lnTo>
                      <a:pt x="768" y="154"/>
                    </a:lnTo>
                    <a:lnTo>
                      <a:pt x="768" y="154"/>
                    </a:lnTo>
                    <a:lnTo>
                      <a:pt x="768" y="158"/>
                    </a:lnTo>
                    <a:lnTo>
                      <a:pt x="768" y="158"/>
                    </a:lnTo>
                    <a:lnTo>
                      <a:pt x="768" y="158"/>
                    </a:lnTo>
                    <a:lnTo>
                      <a:pt x="768" y="158"/>
                    </a:lnTo>
                    <a:lnTo>
                      <a:pt x="768" y="158"/>
                    </a:lnTo>
                    <a:lnTo>
                      <a:pt x="768" y="158"/>
                    </a:lnTo>
                    <a:lnTo>
                      <a:pt x="763" y="163"/>
                    </a:lnTo>
                    <a:lnTo>
                      <a:pt x="763" y="163"/>
                    </a:lnTo>
                    <a:lnTo>
                      <a:pt x="768" y="163"/>
                    </a:lnTo>
                    <a:lnTo>
                      <a:pt x="768" y="163"/>
                    </a:lnTo>
                    <a:lnTo>
                      <a:pt x="772" y="163"/>
                    </a:lnTo>
                    <a:lnTo>
                      <a:pt x="777" y="163"/>
                    </a:lnTo>
                    <a:lnTo>
                      <a:pt x="777" y="163"/>
                    </a:lnTo>
                    <a:lnTo>
                      <a:pt x="781" y="158"/>
                    </a:lnTo>
                    <a:lnTo>
                      <a:pt x="781" y="158"/>
                    </a:lnTo>
                    <a:lnTo>
                      <a:pt x="781" y="158"/>
                    </a:lnTo>
                    <a:lnTo>
                      <a:pt x="781" y="158"/>
                    </a:lnTo>
                    <a:lnTo>
                      <a:pt x="781" y="158"/>
                    </a:lnTo>
                    <a:lnTo>
                      <a:pt x="781" y="158"/>
                    </a:lnTo>
                    <a:lnTo>
                      <a:pt x="781" y="158"/>
                    </a:lnTo>
                    <a:lnTo>
                      <a:pt x="781" y="158"/>
                    </a:lnTo>
                    <a:lnTo>
                      <a:pt x="786" y="158"/>
                    </a:lnTo>
                    <a:lnTo>
                      <a:pt x="786" y="154"/>
                    </a:lnTo>
                    <a:lnTo>
                      <a:pt x="781" y="154"/>
                    </a:lnTo>
                    <a:lnTo>
                      <a:pt x="781" y="154"/>
                    </a:lnTo>
                    <a:lnTo>
                      <a:pt x="781" y="154"/>
                    </a:lnTo>
                    <a:lnTo>
                      <a:pt x="781" y="154"/>
                    </a:lnTo>
                    <a:lnTo>
                      <a:pt x="781" y="154"/>
                    </a:lnTo>
                    <a:lnTo>
                      <a:pt x="786" y="154"/>
                    </a:lnTo>
                    <a:lnTo>
                      <a:pt x="786" y="154"/>
                    </a:lnTo>
                    <a:lnTo>
                      <a:pt x="786" y="154"/>
                    </a:lnTo>
                    <a:lnTo>
                      <a:pt x="786" y="154"/>
                    </a:lnTo>
                    <a:lnTo>
                      <a:pt x="786" y="154"/>
                    </a:lnTo>
                    <a:lnTo>
                      <a:pt x="790" y="154"/>
                    </a:lnTo>
                    <a:lnTo>
                      <a:pt x="790" y="154"/>
                    </a:lnTo>
                    <a:lnTo>
                      <a:pt x="790" y="154"/>
                    </a:lnTo>
                    <a:lnTo>
                      <a:pt x="790" y="154"/>
                    </a:lnTo>
                    <a:lnTo>
                      <a:pt x="790" y="154"/>
                    </a:lnTo>
                    <a:lnTo>
                      <a:pt x="786" y="154"/>
                    </a:lnTo>
                    <a:lnTo>
                      <a:pt x="786" y="154"/>
                    </a:lnTo>
                    <a:lnTo>
                      <a:pt x="781" y="154"/>
                    </a:lnTo>
                    <a:lnTo>
                      <a:pt x="781" y="154"/>
                    </a:lnTo>
                    <a:lnTo>
                      <a:pt x="781" y="149"/>
                    </a:lnTo>
                    <a:lnTo>
                      <a:pt x="781" y="149"/>
                    </a:lnTo>
                    <a:lnTo>
                      <a:pt x="781" y="149"/>
                    </a:lnTo>
                    <a:lnTo>
                      <a:pt x="781" y="149"/>
                    </a:lnTo>
                    <a:lnTo>
                      <a:pt x="781" y="149"/>
                    </a:lnTo>
                    <a:lnTo>
                      <a:pt x="781" y="149"/>
                    </a:lnTo>
                    <a:lnTo>
                      <a:pt x="786" y="149"/>
                    </a:lnTo>
                    <a:lnTo>
                      <a:pt x="786" y="149"/>
                    </a:lnTo>
                    <a:lnTo>
                      <a:pt x="786" y="149"/>
                    </a:lnTo>
                    <a:lnTo>
                      <a:pt x="790" y="149"/>
                    </a:lnTo>
                    <a:lnTo>
                      <a:pt x="790" y="149"/>
                    </a:lnTo>
                    <a:lnTo>
                      <a:pt x="790" y="149"/>
                    </a:lnTo>
                    <a:lnTo>
                      <a:pt x="790" y="149"/>
                    </a:lnTo>
                    <a:lnTo>
                      <a:pt x="790" y="149"/>
                    </a:lnTo>
                    <a:lnTo>
                      <a:pt x="790" y="149"/>
                    </a:lnTo>
                    <a:lnTo>
                      <a:pt x="790" y="149"/>
                    </a:lnTo>
                    <a:lnTo>
                      <a:pt x="790" y="145"/>
                    </a:lnTo>
                    <a:lnTo>
                      <a:pt x="790" y="145"/>
                    </a:lnTo>
                    <a:lnTo>
                      <a:pt x="790" y="145"/>
                    </a:lnTo>
                    <a:lnTo>
                      <a:pt x="790" y="145"/>
                    </a:lnTo>
                    <a:lnTo>
                      <a:pt x="790" y="145"/>
                    </a:lnTo>
                    <a:lnTo>
                      <a:pt x="795" y="145"/>
                    </a:lnTo>
                    <a:lnTo>
                      <a:pt x="799" y="145"/>
                    </a:lnTo>
                    <a:lnTo>
                      <a:pt x="799" y="145"/>
                    </a:lnTo>
                    <a:lnTo>
                      <a:pt x="799" y="145"/>
                    </a:lnTo>
                    <a:lnTo>
                      <a:pt x="804" y="145"/>
                    </a:lnTo>
                    <a:lnTo>
                      <a:pt x="804" y="145"/>
                    </a:lnTo>
                    <a:lnTo>
                      <a:pt x="804" y="145"/>
                    </a:lnTo>
                    <a:lnTo>
                      <a:pt x="799" y="145"/>
                    </a:lnTo>
                    <a:lnTo>
                      <a:pt x="799" y="145"/>
                    </a:lnTo>
                    <a:lnTo>
                      <a:pt x="799" y="145"/>
                    </a:lnTo>
                    <a:lnTo>
                      <a:pt x="804" y="140"/>
                    </a:lnTo>
                    <a:lnTo>
                      <a:pt x="804" y="140"/>
                    </a:lnTo>
                    <a:moveTo>
                      <a:pt x="876" y="145"/>
                    </a:moveTo>
                    <a:lnTo>
                      <a:pt x="876" y="145"/>
                    </a:lnTo>
                    <a:lnTo>
                      <a:pt x="876" y="145"/>
                    </a:lnTo>
                    <a:lnTo>
                      <a:pt x="880" y="145"/>
                    </a:lnTo>
                    <a:lnTo>
                      <a:pt x="880" y="145"/>
                    </a:lnTo>
                    <a:lnTo>
                      <a:pt x="880" y="149"/>
                    </a:lnTo>
                    <a:lnTo>
                      <a:pt x="880" y="149"/>
                    </a:lnTo>
                    <a:lnTo>
                      <a:pt x="885" y="149"/>
                    </a:lnTo>
                    <a:lnTo>
                      <a:pt x="890" y="149"/>
                    </a:lnTo>
                    <a:lnTo>
                      <a:pt x="894" y="149"/>
                    </a:lnTo>
                    <a:lnTo>
                      <a:pt x="894" y="149"/>
                    </a:lnTo>
                    <a:lnTo>
                      <a:pt x="899" y="149"/>
                    </a:lnTo>
                    <a:lnTo>
                      <a:pt x="899" y="149"/>
                    </a:lnTo>
                    <a:lnTo>
                      <a:pt x="894" y="154"/>
                    </a:lnTo>
                    <a:lnTo>
                      <a:pt x="894" y="154"/>
                    </a:lnTo>
                    <a:lnTo>
                      <a:pt x="890" y="154"/>
                    </a:lnTo>
                    <a:lnTo>
                      <a:pt x="885" y="154"/>
                    </a:lnTo>
                    <a:lnTo>
                      <a:pt x="885" y="158"/>
                    </a:lnTo>
                    <a:lnTo>
                      <a:pt x="885" y="158"/>
                    </a:lnTo>
                    <a:lnTo>
                      <a:pt x="880" y="158"/>
                    </a:lnTo>
                    <a:lnTo>
                      <a:pt x="880" y="158"/>
                    </a:lnTo>
                    <a:lnTo>
                      <a:pt x="876" y="158"/>
                    </a:lnTo>
                    <a:lnTo>
                      <a:pt x="876" y="158"/>
                    </a:lnTo>
                    <a:lnTo>
                      <a:pt x="871" y="163"/>
                    </a:lnTo>
                    <a:lnTo>
                      <a:pt x="871" y="163"/>
                    </a:lnTo>
                    <a:lnTo>
                      <a:pt x="871" y="163"/>
                    </a:lnTo>
                    <a:lnTo>
                      <a:pt x="871" y="163"/>
                    </a:lnTo>
                    <a:lnTo>
                      <a:pt x="867" y="163"/>
                    </a:lnTo>
                    <a:lnTo>
                      <a:pt x="862" y="167"/>
                    </a:lnTo>
                    <a:lnTo>
                      <a:pt x="862" y="167"/>
                    </a:lnTo>
                    <a:lnTo>
                      <a:pt x="858" y="167"/>
                    </a:lnTo>
                    <a:lnTo>
                      <a:pt x="853" y="167"/>
                    </a:lnTo>
                    <a:lnTo>
                      <a:pt x="853" y="167"/>
                    </a:lnTo>
                    <a:lnTo>
                      <a:pt x="844" y="167"/>
                    </a:lnTo>
                    <a:lnTo>
                      <a:pt x="844" y="167"/>
                    </a:lnTo>
                    <a:lnTo>
                      <a:pt x="835" y="167"/>
                    </a:lnTo>
                    <a:lnTo>
                      <a:pt x="835" y="167"/>
                    </a:lnTo>
                    <a:lnTo>
                      <a:pt x="840" y="167"/>
                    </a:lnTo>
                    <a:lnTo>
                      <a:pt x="840" y="167"/>
                    </a:lnTo>
                    <a:lnTo>
                      <a:pt x="840" y="172"/>
                    </a:lnTo>
                    <a:lnTo>
                      <a:pt x="840" y="172"/>
                    </a:lnTo>
                    <a:lnTo>
                      <a:pt x="840" y="172"/>
                    </a:lnTo>
                    <a:lnTo>
                      <a:pt x="835" y="172"/>
                    </a:lnTo>
                    <a:lnTo>
                      <a:pt x="835" y="172"/>
                    </a:lnTo>
                    <a:lnTo>
                      <a:pt x="831" y="176"/>
                    </a:lnTo>
                    <a:lnTo>
                      <a:pt x="826" y="176"/>
                    </a:lnTo>
                    <a:lnTo>
                      <a:pt x="822" y="181"/>
                    </a:lnTo>
                    <a:lnTo>
                      <a:pt x="822" y="181"/>
                    </a:lnTo>
                    <a:lnTo>
                      <a:pt x="817" y="181"/>
                    </a:lnTo>
                    <a:lnTo>
                      <a:pt x="817" y="181"/>
                    </a:lnTo>
                    <a:lnTo>
                      <a:pt x="813" y="181"/>
                    </a:lnTo>
                    <a:lnTo>
                      <a:pt x="813" y="181"/>
                    </a:lnTo>
                    <a:lnTo>
                      <a:pt x="813" y="176"/>
                    </a:lnTo>
                    <a:lnTo>
                      <a:pt x="817" y="172"/>
                    </a:lnTo>
                    <a:lnTo>
                      <a:pt x="822" y="172"/>
                    </a:lnTo>
                    <a:lnTo>
                      <a:pt x="822" y="167"/>
                    </a:lnTo>
                    <a:lnTo>
                      <a:pt x="822" y="163"/>
                    </a:lnTo>
                    <a:lnTo>
                      <a:pt x="826" y="163"/>
                    </a:lnTo>
                    <a:lnTo>
                      <a:pt x="826" y="163"/>
                    </a:lnTo>
                    <a:lnTo>
                      <a:pt x="826" y="163"/>
                    </a:lnTo>
                    <a:lnTo>
                      <a:pt x="831" y="158"/>
                    </a:lnTo>
                    <a:lnTo>
                      <a:pt x="831" y="158"/>
                    </a:lnTo>
                    <a:lnTo>
                      <a:pt x="835" y="158"/>
                    </a:lnTo>
                    <a:lnTo>
                      <a:pt x="840" y="154"/>
                    </a:lnTo>
                    <a:lnTo>
                      <a:pt x="840" y="149"/>
                    </a:lnTo>
                    <a:lnTo>
                      <a:pt x="840" y="149"/>
                    </a:lnTo>
                    <a:lnTo>
                      <a:pt x="840" y="149"/>
                    </a:lnTo>
                    <a:lnTo>
                      <a:pt x="844" y="149"/>
                    </a:lnTo>
                    <a:lnTo>
                      <a:pt x="844" y="149"/>
                    </a:lnTo>
                    <a:lnTo>
                      <a:pt x="844" y="149"/>
                    </a:lnTo>
                    <a:lnTo>
                      <a:pt x="849" y="149"/>
                    </a:lnTo>
                    <a:lnTo>
                      <a:pt x="849" y="149"/>
                    </a:lnTo>
                    <a:lnTo>
                      <a:pt x="849" y="149"/>
                    </a:lnTo>
                    <a:lnTo>
                      <a:pt x="849" y="149"/>
                    </a:lnTo>
                    <a:lnTo>
                      <a:pt x="849" y="149"/>
                    </a:lnTo>
                    <a:lnTo>
                      <a:pt x="849" y="149"/>
                    </a:lnTo>
                    <a:lnTo>
                      <a:pt x="849" y="149"/>
                    </a:lnTo>
                    <a:lnTo>
                      <a:pt x="849" y="145"/>
                    </a:lnTo>
                    <a:lnTo>
                      <a:pt x="849" y="145"/>
                    </a:lnTo>
                    <a:lnTo>
                      <a:pt x="853" y="145"/>
                    </a:lnTo>
                    <a:lnTo>
                      <a:pt x="853" y="145"/>
                    </a:lnTo>
                    <a:lnTo>
                      <a:pt x="853" y="145"/>
                    </a:lnTo>
                    <a:lnTo>
                      <a:pt x="853" y="145"/>
                    </a:lnTo>
                    <a:lnTo>
                      <a:pt x="853" y="145"/>
                    </a:lnTo>
                    <a:lnTo>
                      <a:pt x="858" y="145"/>
                    </a:lnTo>
                    <a:lnTo>
                      <a:pt x="862" y="145"/>
                    </a:lnTo>
                    <a:lnTo>
                      <a:pt x="867" y="145"/>
                    </a:lnTo>
                    <a:lnTo>
                      <a:pt x="867" y="145"/>
                    </a:lnTo>
                    <a:lnTo>
                      <a:pt x="871" y="145"/>
                    </a:lnTo>
                    <a:lnTo>
                      <a:pt x="871" y="145"/>
                    </a:lnTo>
                    <a:lnTo>
                      <a:pt x="876" y="145"/>
                    </a:lnTo>
                    <a:moveTo>
                      <a:pt x="623" y="122"/>
                    </a:moveTo>
                    <a:lnTo>
                      <a:pt x="623" y="122"/>
                    </a:lnTo>
                    <a:lnTo>
                      <a:pt x="623" y="122"/>
                    </a:lnTo>
                    <a:lnTo>
                      <a:pt x="628" y="122"/>
                    </a:lnTo>
                    <a:lnTo>
                      <a:pt x="628" y="122"/>
                    </a:lnTo>
                    <a:lnTo>
                      <a:pt x="628" y="122"/>
                    </a:lnTo>
                    <a:lnTo>
                      <a:pt x="628" y="122"/>
                    </a:lnTo>
                    <a:lnTo>
                      <a:pt x="628" y="122"/>
                    </a:lnTo>
                    <a:lnTo>
                      <a:pt x="628" y="122"/>
                    </a:lnTo>
                    <a:lnTo>
                      <a:pt x="628" y="122"/>
                    </a:lnTo>
                    <a:lnTo>
                      <a:pt x="628" y="122"/>
                    </a:lnTo>
                    <a:lnTo>
                      <a:pt x="628" y="122"/>
                    </a:lnTo>
                    <a:lnTo>
                      <a:pt x="628" y="122"/>
                    </a:lnTo>
                    <a:lnTo>
                      <a:pt x="632" y="122"/>
                    </a:lnTo>
                    <a:lnTo>
                      <a:pt x="637" y="122"/>
                    </a:lnTo>
                    <a:lnTo>
                      <a:pt x="637" y="122"/>
                    </a:lnTo>
                    <a:lnTo>
                      <a:pt x="641" y="122"/>
                    </a:lnTo>
                    <a:lnTo>
                      <a:pt x="641" y="122"/>
                    </a:lnTo>
                    <a:lnTo>
                      <a:pt x="646" y="122"/>
                    </a:lnTo>
                    <a:lnTo>
                      <a:pt x="646" y="122"/>
                    </a:lnTo>
                    <a:lnTo>
                      <a:pt x="646" y="122"/>
                    </a:lnTo>
                    <a:lnTo>
                      <a:pt x="646" y="127"/>
                    </a:lnTo>
                    <a:lnTo>
                      <a:pt x="650" y="127"/>
                    </a:lnTo>
                    <a:lnTo>
                      <a:pt x="650" y="131"/>
                    </a:lnTo>
                    <a:lnTo>
                      <a:pt x="650" y="131"/>
                    </a:lnTo>
                    <a:lnTo>
                      <a:pt x="650" y="136"/>
                    </a:lnTo>
                    <a:lnTo>
                      <a:pt x="650" y="136"/>
                    </a:lnTo>
                    <a:lnTo>
                      <a:pt x="650" y="136"/>
                    </a:lnTo>
                    <a:lnTo>
                      <a:pt x="646" y="136"/>
                    </a:lnTo>
                    <a:lnTo>
                      <a:pt x="646" y="136"/>
                    </a:lnTo>
                    <a:lnTo>
                      <a:pt x="646" y="136"/>
                    </a:lnTo>
                    <a:lnTo>
                      <a:pt x="646" y="136"/>
                    </a:lnTo>
                    <a:lnTo>
                      <a:pt x="637" y="140"/>
                    </a:lnTo>
                    <a:lnTo>
                      <a:pt x="637" y="140"/>
                    </a:lnTo>
                    <a:lnTo>
                      <a:pt x="632" y="140"/>
                    </a:lnTo>
                    <a:lnTo>
                      <a:pt x="623" y="140"/>
                    </a:lnTo>
                    <a:lnTo>
                      <a:pt x="618" y="140"/>
                    </a:lnTo>
                    <a:lnTo>
                      <a:pt x="609" y="145"/>
                    </a:lnTo>
                    <a:lnTo>
                      <a:pt x="596" y="145"/>
                    </a:lnTo>
                    <a:lnTo>
                      <a:pt x="591" y="145"/>
                    </a:lnTo>
                    <a:lnTo>
                      <a:pt x="591" y="149"/>
                    </a:lnTo>
                    <a:lnTo>
                      <a:pt x="582" y="149"/>
                    </a:lnTo>
                    <a:lnTo>
                      <a:pt x="578" y="154"/>
                    </a:lnTo>
                    <a:lnTo>
                      <a:pt x="573" y="154"/>
                    </a:lnTo>
                    <a:lnTo>
                      <a:pt x="573" y="154"/>
                    </a:lnTo>
                    <a:lnTo>
                      <a:pt x="569" y="154"/>
                    </a:lnTo>
                    <a:lnTo>
                      <a:pt x="569" y="154"/>
                    </a:lnTo>
                    <a:lnTo>
                      <a:pt x="564" y="158"/>
                    </a:lnTo>
                    <a:lnTo>
                      <a:pt x="560" y="158"/>
                    </a:lnTo>
                    <a:lnTo>
                      <a:pt x="555" y="163"/>
                    </a:lnTo>
                    <a:lnTo>
                      <a:pt x="551" y="163"/>
                    </a:lnTo>
                    <a:lnTo>
                      <a:pt x="551" y="163"/>
                    </a:lnTo>
                    <a:lnTo>
                      <a:pt x="551" y="163"/>
                    </a:lnTo>
                    <a:lnTo>
                      <a:pt x="546" y="163"/>
                    </a:lnTo>
                    <a:lnTo>
                      <a:pt x="542" y="163"/>
                    </a:lnTo>
                    <a:lnTo>
                      <a:pt x="537" y="163"/>
                    </a:lnTo>
                    <a:lnTo>
                      <a:pt x="537" y="163"/>
                    </a:lnTo>
                    <a:lnTo>
                      <a:pt x="537" y="163"/>
                    </a:lnTo>
                    <a:lnTo>
                      <a:pt x="537" y="163"/>
                    </a:lnTo>
                    <a:lnTo>
                      <a:pt x="537" y="163"/>
                    </a:lnTo>
                    <a:lnTo>
                      <a:pt x="528" y="167"/>
                    </a:lnTo>
                    <a:lnTo>
                      <a:pt x="524" y="167"/>
                    </a:lnTo>
                    <a:lnTo>
                      <a:pt x="519" y="167"/>
                    </a:lnTo>
                    <a:lnTo>
                      <a:pt x="519" y="167"/>
                    </a:lnTo>
                    <a:lnTo>
                      <a:pt x="515" y="167"/>
                    </a:lnTo>
                    <a:lnTo>
                      <a:pt x="515" y="167"/>
                    </a:lnTo>
                    <a:lnTo>
                      <a:pt x="515" y="167"/>
                    </a:lnTo>
                    <a:lnTo>
                      <a:pt x="515" y="167"/>
                    </a:lnTo>
                    <a:lnTo>
                      <a:pt x="515" y="167"/>
                    </a:lnTo>
                    <a:lnTo>
                      <a:pt x="519" y="163"/>
                    </a:lnTo>
                    <a:lnTo>
                      <a:pt x="519" y="163"/>
                    </a:lnTo>
                    <a:lnTo>
                      <a:pt x="519" y="158"/>
                    </a:lnTo>
                    <a:lnTo>
                      <a:pt x="519" y="158"/>
                    </a:lnTo>
                    <a:lnTo>
                      <a:pt x="519" y="158"/>
                    </a:lnTo>
                    <a:lnTo>
                      <a:pt x="519" y="154"/>
                    </a:lnTo>
                    <a:lnTo>
                      <a:pt x="515" y="154"/>
                    </a:lnTo>
                    <a:lnTo>
                      <a:pt x="515" y="154"/>
                    </a:lnTo>
                    <a:lnTo>
                      <a:pt x="515" y="149"/>
                    </a:lnTo>
                    <a:lnTo>
                      <a:pt x="510" y="149"/>
                    </a:lnTo>
                    <a:lnTo>
                      <a:pt x="510" y="149"/>
                    </a:lnTo>
                    <a:lnTo>
                      <a:pt x="510" y="149"/>
                    </a:lnTo>
                    <a:lnTo>
                      <a:pt x="515" y="149"/>
                    </a:lnTo>
                    <a:lnTo>
                      <a:pt x="515" y="149"/>
                    </a:lnTo>
                    <a:lnTo>
                      <a:pt x="515" y="149"/>
                    </a:lnTo>
                    <a:lnTo>
                      <a:pt x="515" y="149"/>
                    </a:lnTo>
                    <a:lnTo>
                      <a:pt x="515" y="149"/>
                    </a:lnTo>
                    <a:lnTo>
                      <a:pt x="519" y="149"/>
                    </a:lnTo>
                    <a:lnTo>
                      <a:pt x="519" y="149"/>
                    </a:lnTo>
                    <a:lnTo>
                      <a:pt x="519" y="145"/>
                    </a:lnTo>
                    <a:lnTo>
                      <a:pt x="519" y="145"/>
                    </a:lnTo>
                    <a:lnTo>
                      <a:pt x="519" y="145"/>
                    </a:lnTo>
                    <a:lnTo>
                      <a:pt x="519" y="145"/>
                    </a:lnTo>
                    <a:lnTo>
                      <a:pt x="524" y="145"/>
                    </a:lnTo>
                    <a:lnTo>
                      <a:pt x="524" y="145"/>
                    </a:lnTo>
                    <a:lnTo>
                      <a:pt x="528" y="145"/>
                    </a:lnTo>
                    <a:lnTo>
                      <a:pt x="528" y="145"/>
                    </a:lnTo>
                    <a:lnTo>
                      <a:pt x="533" y="140"/>
                    </a:lnTo>
                    <a:lnTo>
                      <a:pt x="533" y="140"/>
                    </a:lnTo>
                    <a:lnTo>
                      <a:pt x="537" y="140"/>
                    </a:lnTo>
                    <a:lnTo>
                      <a:pt x="537" y="140"/>
                    </a:lnTo>
                    <a:lnTo>
                      <a:pt x="537" y="140"/>
                    </a:lnTo>
                    <a:lnTo>
                      <a:pt x="537" y="140"/>
                    </a:lnTo>
                    <a:lnTo>
                      <a:pt x="537" y="140"/>
                    </a:lnTo>
                    <a:lnTo>
                      <a:pt x="542" y="140"/>
                    </a:lnTo>
                    <a:lnTo>
                      <a:pt x="542" y="136"/>
                    </a:lnTo>
                    <a:lnTo>
                      <a:pt x="542" y="136"/>
                    </a:lnTo>
                    <a:lnTo>
                      <a:pt x="542" y="136"/>
                    </a:lnTo>
                    <a:lnTo>
                      <a:pt x="546" y="136"/>
                    </a:lnTo>
                    <a:lnTo>
                      <a:pt x="546" y="136"/>
                    </a:lnTo>
                    <a:lnTo>
                      <a:pt x="551" y="136"/>
                    </a:lnTo>
                    <a:lnTo>
                      <a:pt x="551" y="136"/>
                    </a:lnTo>
                    <a:lnTo>
                      <a:pt x="551" y="136"/>
                    </a:lnTo>
                    <a:lnTo>
                      <a:pt x="551" y="136"/>
                    </a:lnTo>
                    <a:lnTo>
                      <a:pt x="551" y="136"/>
                    </a:lnTo>
                    <a:lnTo>
                      <a:pt x="551" y="136"/>
                    </a:lnTo>
                    <a:lnTo>
                      <a:pt x="551" y="136"/>
                    </a:lnTo>
                    <a:lnTo>
                      <a:pt x="551" y="131"/>
                    </a:lnTo>
                    <a:lnTo>
                      <a:pt x="555" y="131"/>
                    </a:lnTo>
                    <a:lnTo>
                      <a:pt x="555" y="131"/>
                    </a:lnTo>
                    <a:lnTo>
                      <a:pt x="560" y="127"/>
                    </a:lnTo>
                    <a:lnTo>
                      <a:pt x="569" y="127"/>
                    </a:lnTo>
                    <a:lnTo>
                      <a:pt x="573" y="127"/>
                    </a:lnTo>
                    <a:lnTo>
                      <a:pt x="578" y="122"/>
                    </a:lnTo>
                    <a:lnTo>
                      <a:pt x="578" y="122"/>
                    </a:lnTo>
                    <a:lnTo>
                      <a:pt x="578" y="122"/>
                    </a:lnTo>
                    <a:lnTo>
                      <a:pt x="578" y="122"/>
                    </a:lnTo>
                    <a:lnTo>
                      <a:pt x="578" y="122"/>
                    </a:lnTo>
                    <a:lnTo>
                      <a:pt x="578" y="122"/>
                    </a:lnTo>
                    <a:lnTo>
                      <a:pt x="582" y="113"/>
                    </a:lnTo>
                    <a:lnTo>
                      <a:pt x="582" y="113"/>
                    </a:lnTo>
                    <a:lnTo>
                      <a:pt x="582" y="113"/>
                    </a:lnTo>
                    <a:lnTo>
                      <a:pt x="582" y="113"/>
                    </a:lnTo>
                    <a:lnTo>
                      <a:pt x="582" y="113"/>
                    </a:lnTo>
                    <a:lnTo>
                      <a:pt x="596" y="113"/>
                    </a:lnTo>
                    <a:lnTo>
                      <a:pt x="605" y="113"/>
                    </a:lnTo>
                    <a:lnTo>
                      <a:pt x="614" y="113"/>
                    </a:lnTo>
                    <a:lnTo>
                      <a:pt x="618" y="113"/>
                    </a:lnTo>
                    <a:lnTo>
                      <a:pt x="618" y="113"/>
                    </a:lnTo>
                    <a:lnTo>
                      <a:pt x="618" y="113"/>
                    </a:lnTo>
                    <a:lnTo>
                      <a:pt x="618" y="118"/>
                    </a:lnTo>
                    <a:lnTo>
                      <a:pt x="623" y="118"/>
                    </a:lnTo>
                    <a:lnTo>
                      <a:pt x="623" y="118"/>
                    </a:lnTo>
                    <a:lnTo>
                      <a:pt x="628" y="122"/>
                    </a:lnTo>
                    <a:lnTo>
                      <a:pt x="623" y="122"/>
                    </a:lnTo>
                    <a:lnTo>
                      <a:pt x="623" y="122"/>
                    </a:lnTo>
                    <a:lnTo>
                      <a:pt x="623" y="122"/>
                    </a:lnTo>
                    <a:moveTo>
                      <a:pt x="790" y="122"/>
                    </a:moveTo>
                    <a:lnTo>
                      <a:pt x="790" y="122"/>
                    </a:lnTo>
                    <a:lnTo>
                      <a:pt x="786" y="122"/>
                    </a:lnTo>
                    <a:lnTo>
                      <a:pt x="786" y="118"/>
                    </a:lnTo>
                    <a:lnTo>
                      <a:pt x="786" y="118"/>
                    </a:lnTo>
                    <a:lnTo>
                      <a:pt x="786" y="118"/>
                    </a:lnTo>
                    <a:lnTo>
                      <a:pt x="786" y="118"/>
                    </a:lnTo>
                    <a:lnTo>
                      <a:pt x="786" y="118"/>
                    </a:lnTo>
                    <a:lnTo>
                      <a:pt x="786" y="118"/>
                    </a:lnTo>
                    <a:lnTo>
                      <a:pt x="790" y="113"/>
                    </a:lnTo>
                    <a:lnTo>
                      <a:pt x="790" y="113"/>
                    </a:lnTo>
                    <a:lnTo>
                      <a:pt x="795" y="113"/>
                    </a:lnTo>
                    <a:lnTo>
                      <a:pt x="795" y="113"/>
                    </a:lnTo>
                    <a:lnTo>
                      <a:pt x="799" y="113"/>
                    </a:lnTo>
                    <a:lnTo>
                      <a:pt x="799" y="113"/>
                    </a:lnTo>
                    <a:lnTo>
                      <a:pt x="799" y="113"/>
                    </a:lnTo>
                    <a:lnTo>
                      <a:pt x="799" y="113"/>
                    </a:lnTo>
                    <a:lnTo>
                      <a:pt x="799" y="118"/>
                    </a:lnTo>
                    <a:lnTo>
                      <a:pt x="799" y="118"/>
                    </a:lnTo>
                    <a:lnTo>
                      <a:pt x="799" y="118"/>
                    </a:lnTo>
                    <a:lnTo>
                      <a:pt x="799" y="118"/>
                    </a:lnTo>
                    <a:lnTo>
                      <a:pt x="799" y="118"/>
                    </a:lnTo>
                    <a:lnTo>
                      <a:pt x="795" y="118"/>
                    </a:lnTo>
                    <a:lnTo>
                      <a:pt x="795" y="118"/>
                    </a:lnTo>
                    <a:lnTo>
                      <a:pt x="795" y="118"/>
                    </a:lnTo>
                    <a:lnTo>
                      <a:pt x="790" y="122"/>
                    </a:lnTo>
                    <a:moveTo>
                      <a:pt x="890" y="127"/>
                    </a:moveTo>
                    <a:lnTo>
                      <a:pt x="890" y="127"/>
                    </a:lnTo>
                    <a:lnTo>
                      <a:pt x="890" y="131"/>
                    </a:lnTo>
                    <a:lnTo>
                      <a:pt x="890" y="131"/>
                    </a:lnTo>
                    <a:lnTo>
                      <a:pt x="885" y="131"/>
                    </a:lnTo>
                    <a:lnTo>
                      <a:pt x="885" y="131"/>
                    </a:lnTo>
                    <a:lnTo>
                      <a:pt x="885" y="131"/>
                    </a:lnTo>
                    <a:lnTo>
                      <a:pt x="885" y="131"/>
                    </a:lnTo>
                    <a:lnTo>
                      <a:pt x="885" y="136"/>
                    </a:lnTo>
                    <a:lnTo>
                      <a:pt x="880" y="136"/>
                    </a:lnTo>
                    <a:lnTo>
                      <a:pt x="880" y="136"/>
                    </a:lnTo>
                    <a:lnTo>
                      <a:pt x="880" y="136"/>
                    </a:lnTo>
                    <a:lnTo>
                      <a:pt x="876" y="136"/>
                    </a:lnTo>
                    <a:lnTo>
                      <a:pt x="876" y="136"/>
                    </a:lnTo>
                    <a:lnTo>
                      <a:pt x="871" y="136"/>
                    </a:lnTo>
                    <a:lnTo>
                      <a:pt x="871" y="136"/>
                    </a:lnTo>
                    <a:lnTo>
                      <a:pt x="871" y="136"/>
                    </a:lnTo>
                    <a:lnTo>
                      <a:pt x="871" y="131"/>
                    </a:lnTo>
                    <a:lnTo>
                      <a:pt x="867" y="131"/>
                    </a:lnTo>
                    <a:lnTo>
                      <a:pt x="867" y="131"/>
                    </a:lnTo>
                    <a:lnTo>
                      <a:pt x="862" y="131"/>
                    </a:lnTo>
                    <a:lnTo>
                      <a:pt x="862" y="127"/>
                    </a:lnTo>
                    <a:lnTo>
                      <a:pt x="862" y="127"/>
                    </a:lnTo>
                    <a:lnTo>
                      <a:pt x="862" y="127"/>
                    </a:lnTo>
                    <a:lnTo>
                      <a:pt x="862" y="127"/>
                    </a:lnTo>
                    <a:lnTo>
                      <a:pt x="862" y="127"/>
                    </a:lnTo>
                    <a:lnTo>
                      <a:pt x="862" y="127"/>
                    </a:lnTo>
                    <a:lnTo>
                      <a:pt x="862" y="127"/>
                    </a:lnTo>
                    <a:lnTo>
                      <a:pt x="858" y="127"/>
                    </a:lnTo>
                    <a:lnTo>
                      <a:pt x="858" y="127"/>
                    </a:lnTo>
                    <a:lnTo>
                      <a:pt x="862" y="127"/>
                    </a:lnTo>
                    <a:lnTo>
                      <a:pt x="862" y="127"/>
                    </a:lnTo>
                    <a:lnTo>
                      <a:pt x="862" y="127"/>
                    </a:lnTo>
                    <a:lnTo>
                      <a:pt x="867" y="122"/>
                    </a:lnTo>
                    <a:lnTo>
                      <a:pt x="867" y="122"/>
                    </a:lnTo>
                    <a:lnTo>
                      <a:pt x="867" y="122"/>
                    </a:lnTo>
                    <a:lnTo>
                      <a:pt x="871" y="122"/>
                    </a:lnTo>
                    <a:lnTo>
                      <a:pt x="871" y="122"/>
                    </a:lnTo>
                    <a:lnTo>
                      <a:pt x="876" y="118"/>
                    </a:lnTo>
                    <a:lnTo>
                      <a:pt x="876" y="118"/>
                    </a:lnTo>
                    <a:lnTo>
                      <a:pt x="880" y="118"/>
                    </a:lnTo>
                    <a:lnTo>
                      <a:pt x="890" y="118"/>
                    </a:lnTo>
                    <a:lnTo>
                      <a:pt x="890" y="118"/>
                    </a:lnTo>
                    <a:lnTo>
                      <a:pt x="894" y="118"/>
                    </a:lnTo>
                    <a:lnTo>
                      <a:pt x="894" y="118"/>
                    </a:lnTo>
                    <a:lnTo>
                      <a:pt x="894" y="118"/>
                    </a:lnTo>
                    <a:lnTo>
                      <a:pt x="894" y="122"/>
                    </a:lnTo>
                    <a:lnTo>
                      <a:pt x="894" y="122"/>
                    </a:lnTo>
                    <a:lnTo>
                      <a:pt x="894" y="122"/>
                    </a:lnTo>
                    <a:lnTo>
                      <a:pt x="894" y="127"/>
                    </a:lnTo>
                    <a:lnTo>
                      <a:pt x="894" y="127"/>
                    </a:lnTo>
                    <a:lnTo>
                      <a:pt x="890" y="127"/>
                    </a:lnTo>
                    <a:lnTo>
                      <a:pt x="890" y="127"/>
                    </a:lnTo>
                    <a:lnTo>
                      <a:pt x="890" y="127"/>
                    </a:lnTo>
                    <a:moveTo>
                      <a:pt x="673" y="100"/>
                    </a:moveTo>
                    <a:lnTo>
                      <a:pt x="673" y="100"/>
                    </a:lnTo>
                    <a:lnTo>
                      <a:pt x="668" y="100"/>
                    </a:lnTo>
                    <a:lnTo>
                      <a:pt x="668" y="100"/>
                    </a:lnTo>
                    <a:lnTo>
                      <a:pt x="664" y="100"/>
                    </a:lnTo>
                    <a:lnTo>
                      <a:pt x="664" y="100"/>
                    </a:lnTo>
                    <a:lnTo>
                      <a:pt x="664" y="100"/>
                    </a:lnTo>
                    <a:lnTo>
                      <a:pt x="664" y="100"/>
                    </a:lnTo>
                    <a:lnTo>
                      <a:pt x="668" y="95"/>
                    </a:lnTo>
                    <a:lnTo>
                      <a:pt x="668" y="95"/>
                    </a:lnTo>
                    <a:lnTo>
                      <a:pt x="673" y="95"/>
                    </a:lnTo>
                    <a:lnTo>
                      <a:pt x="677" y="95"/>
                    </a:lnTo>
                    <a:lnTo>
                      <a:pt x="682" y="95"/>
                    </a:lnTo>
                    <a:lnTo>
                      <a:pt x="686" y="95"/>
                    </a:lnTo>
                    <a:lnTo>
                      <a:pt x="691" y="90"/>
                    </a:lnTo>
                    <a:lnTo>
                      <a:pt x="691" y="90"/>
                    </a:lnTo>
                    <a:lnTo>
                      <a:pt x="691" y="90"/>
                    </a:lnTo>
                    <a:lnTo>
                      <a:pt x="695" y="90"/>
                    </a:lnTo>
                    <a:lnTo>
                      <a:pt x="691" y="90"/>
                    </a:lnTo>
                    <a:lnTo>
                      <a:pt x="691" y="95"/>
                    </a:lnTo>
                    <a:lnTo>
                      <a:pt x="686" y="95"/>
                    </a:lnTo>
                    <a:lnTo>
                      <a:pt x="682" y="95"/>
                    </a:lnTo>
                    <a:lnTo>
                      <a:pt x="673" y="100"/>
                    </a:lnTo>
                    <a:lnTo>
                      <a:pt x="673" y="100"/>
                    </a:lnTo>
                    <a:moveTo>
                      <a:pt x="831" y="104"/>
                    </a:moveTo>
                    <a:lnTo>
                      <a:pt x="831" y="104"/>
                    </a:lnTo>
                    <a:lnTo>
                      <a:pt x="831" y="109"/>
                    </a:lnTo>
                    <a:lnTo>
                      <a:pt x="831" y="109"/>
                    </a:lnTo>
                    <a:lnTo>
                      <a:pt x="831" y="109"/>
                    </a:lnTo>
                    <a:lnTo>
                      <a:pt x="826" y="109"/>
                    </a:lnTo>
                    <a:lnTo>
                      <a:pt x="826" y="109"/>
                    </a:lnTo>
                    <a:lnTo>
                      <a:pt x="822" y="109"/>
                    </a:lnTo>
                    <a:lnTo>
                      <a:pt x="822" y="109"/>
                    </a:lnTo>
                    <a:lnTo>
                      <a:pt x="817" y="109"/>
                    </a:lnTo>
                    <a:lnTo>
                      <a:pt x="813" y="109"/>
                    </a:lnTo>
                    <a:lnTo>
                      <a:pt x="817" y="109"/>
                    </a:lnTo>
                    <a:lnTo>
                      <a:pt x="822" y="104"/>
                    </a:lnTo>
                    <a:lnTo>
                      <a:pt x="822" y="104"/>
                    </a:lnTo>
                    <a:lnTo>
                      <a:pt x="813" y="104"/>
                    </a:lnTo>
                    <a:lnTo>
                      <a:pt x="813" y="104"/>
                    </a:lnTo>
                    <a:lnTo>
                      <a:pt x="817" y="104"/>
                    </a:lnTo>
                    <a:lnTo>
                      <a:pt x="813" y="104"/>
                    </a:lnTo>
                    <a:lnTo>
                      <a:pt x="813" y="104"/>
                    </a:lnTo>
                    <a:lnTo>
                      <a:pt x="813" y="104"/>
                    </a:lnTo>
                    <a:lnTo>
                      <a:pt x="813" y="100"/>
                    </a:lnTo>
                    <a:lnTo>
                      <a:pt x="817" y="100"/>
                    </a:lnTo>
                    <a:lnTo>
                      <a:pt x="822" y="100"/>
                    </a:lnTo>
                    <a:lnTo>
                      <a:pt x="831" y="100"/>
                    </a:lnTo>
                    <a:lnTo>
                      <a:pt x="831" y="100"/>
                    </a:lnTo>
                    <a:lnTo>
                      <a:pt x="831" y="100"/>
                    </a:lnTo>
                    <a:lnTo>
                      <a:pt x="831" y="104"/>
                    </a:lnTo>
                    <a:lnTo>
                      <a:pt x="831" y="104"/>
                    </a:lnTo>
                    <a:lnTo>
                      <a:pt x="831" y="104"/>
                    </a:lnTo>
                    <a:lnTo>
                      <a:pt x="831" y="104"/>
                    </a:lnTo>
                    <a:moveTo>
                      <a:pt x="826" y="95"/>
                    </a:moveTo>
                    <a:lnTo>
                      <a:pt x="826" y="95"/>
                    </a:lnTo>
                    <a:lnTo>
                      <a:pt x="826" y="95"/>
                    </a:lnTo>
                    <a:lnTo>
                      <a:pt x="831" y="95"/>
                    </a:lnTo>
                    <a:lnTo>
                      <a:pt x="831" y="95"/>
                    </a:lnTo>
                    <a:lnTo>
                      <a:pt x="831" y="95"/>
                    </a:lnTo>
                    <a:lnTo>
                      <a:pt x="831" y="95"/>
                    </a:lnTo>
                    <a:lnTo>
                      <a:pt x="831" y="95"/>
                    </a:lnTo>
                    <a:lnTo>
                      <a:pt x="831" y="100"/>
                    </a:lnTo>
                    <a:lnTo>
                      <a:pt x="831" y="100"/>
                    </a:lnTo>
                    <a:lnTo>
                      <a:pt x="831" y="100"/>
                    </a:lnTo>
                    <a:lnTo>
                      <a:pt x="831" y="100"/>
                    </a:lnTo>
                    <a:lnTo>
                      <a:pt x="826" y="100"/>
                    </a:lnTo>
                    <a:lnTo>
                      <a:pt x="826" y="100"/>
                    </a:lnTo>
                    <a:lnTo>
                      <a:pt x="817" y="100"/>
                    </a:lnTo>
                    <a:lnTo>
                      <a:pt x="817" y="100"/>
                    </a:lnTo>
                    <a:lnTo>
                      <a:pt x="817" y="100"/>
                    </a:lnTo>
                    <a:lnTo>
                      <a:pt x="822" y="95"/>
                    </a:lnTo>
                    <a:lnTo>
                      <a:pt x="822" y="95"/>
                    </a:lnTo>
                    <a:lnTo>
                      <a:pt x="822" y="95"/>
                    </a:lnTo>
                    <a:lnTo>
                      <a:pt x="822" y="95"/>
                    </a:lnTo>
                    <a:lnTo>
                      <a:pt x="822" y="95"/>
                    </a:lnTo>
                    <a:lnTo>
                      <a:pt x="826" y="95"/>
                    </a:lnTo>
                    <a:lnTo>
                      <a:pt x="826" y="95"/>
                    </a:lnTo>
                    <a:lnTo>
                      <a:pt x="831" y="95"/>
                    </a:lnTo>
                    <a:lnTo>
                      <a:pt x="826" y="95"/>
                    </a:lnTo>
                    <a:lnTo>
                      <a:pt x="826" y="95"/>
                    </a:lnTo>
                    <a:lnTo>
                      <a:pt x="826" y="95"/>
                    </a:lnTo>
                    <a:moveTo>
                      <a:pt x="880" y="100"/>
                    </a:moveTo>
                    <a:lnTo>
                      <a:pt x="880" y="100"/>
                    </a:lnTo>
                    <a:lnTo>
                      <a:pt x="880" y="100"/>
                    </a:lnTo>
                    <a:lnTo>
                      <a:pt x="880" y="104"/>
                    </a:lnTo>
                    <a:lnTo>
                      <a:pt x="880" y="104"/>
                    </a:lnTo>
                    <a:lnTo>
                      <a:pt x="880" y="104"/>
                    </a:lnTo>
                    <a:lnTo>
                      <a:pt x="876" y="104"/>
                    </a:lnTo>
                    <a:lnTo>
                      <a:pt x="876" y="104"/>
                    </a:lnTo>
                    <a:lnTo>
                      <a:pt x="876" y="104"/>
                    </a:lnTo>
                    <a:lnTo>
                      <a:pt x="876" y="109"/>
                    </a:lnTo>
                    <a:lnTo>
                      <a:pt x="876" y="109"/>
                    </a:lnTo>
                    <a:lnTo>
                      <a:pt x="871" y="109"/>
                    </a:lnTo>
                    <a:lnTo>
                      <a:pt x="871" y="109"/>
                    </a:lnTo>
                    <a:lnTo>
                      <a:pt x="871" y="109"/>
                    </a:lnTo>
                    <a:lnTo>
                      <a:pt x="871" y="113"/>
                    </a:lnTo>
                    <a:lnTo>
                      <a:pt x="867" y="113"/>
                    </a:lnTo>
                    <a:lnTo>
                      <a:pt x="867" y="113"/>
                    </a:lnTo>
                    <a:lnTo>
                      <a:pt x="862" y="113"/>
                    </a:lnTo>
                    <a:lnTo>
                      <a:pt x="862" y="113"/>
                    </a:lnTo>
                    <a:lnTo>
                      <a:pt x="867" y="113"/>
                    </a:lnTo>
                    <a:lnTo>
                      <a:pt x="867" y="113"/>
                    </a:lnTo>
                    <a:lnTo>
                      <a:pt x="862" y="118"/>
                    </a:lnTo>
                    <a:lnTo>
                      <a:pt x="862" y="118"/>
                    </a:lnTo>
                    <a:lnTo>
                      <a:pt x="862" y="118"/>
                    </a:lnTo>
                    <a:lnTo>
                      <a:pt x="862" y="118"/>
                    </a:lnTo>
                    <a:lnTo>
                      <a:pt x="862" y="118"/>
                    </a:lnTo>
                    <a:lnTo>
                      <a:pt x="858" y="118"/>
                    </a:lnTo>
                    <a:lnTo>
                      <a:pt x="853" y="122"/>
                    </a:lnTo>
                    <a:lnTo>
                      <a:pt x="853" y="122"/>
                    </a:lnTo>
                    <a:lnTo>
                      <a:pt x="853" y="122"/>
                    </a:lnTo>
                    <a:lnTo>
                      <a:pt x="853" y="122"/>
                    </a:lnTo>
                    <a:lnTo>
                      <a:pt x="849" y="122"/>
                    </a:lnTo>
                    <a:lnTo>
                      <a:pt x="849" y="122"/>
                    </a:lnTo>
                    <a:lnTo>
                      <a:pt x="849" y="122"/>
                    </a:lnTo>
                    <a:lnTo>
                      <a:pt x="849" y="122"/>
                    </a:lnTo>
                    <a:lnTo>
                      <a:pt x="849" y="122"/>
                    </a:lnTo>
                    <a:lnTo>
                      <a:pt x="849" y="122"/>
                    </a:lnTo>
                    <a:lnTo>
                      <a:pt x="849" y="122"/>
                    </a:lnTo>
                    <a:lnTo>
                      <a:pt x="849" y="122"/>
                    </a:lnTo>
                    <a:lnTo>
                      <a:pt x="849" y="127"/>
                    </a:lnTo>
                    <a:lnTo>
                      <a:pt x="849" y="127"/>
                    </a:lnTo>
                    <a:lnTo>
                      <a:pt x="844" y="127"/>
                    </a:lnTo>
                    <a:lnTo>
                      <a:pt x="844" y="127"/>
                    </a:lnTo>
                    <a:lnTo>
                      <a:pt x="840" y="127"/>
                    </a:lnTo>
                    <a:lnTo>
                      <a:pt x="840" y="127"/>
                    </a:lnTo>
                    <a:lnTo>
                      <a:pt x="840" y="127"/>
                    </a:lnTo>
                    <a:lnTo>
                      <a:pt x="835" y="127"/>
                    </a:lnTo>
                    <a:lnTo>
                      <a:pt x="835" y="127"/>
                    </a:lnTo>
                    <a:lnTo>
                      <a:pt x="835" y="122"/>
                    </a:lnTo>
                    <a:lnTo>
                      <a:pt x="835" y="122"/>
                    </a:lnTo>
                    <a:lnTo>
                      <a:pt x="835" y="122"/>
                    </a:lnTo>
                    <a:lnTo>
                      <a:pt x="831" y="127"/>
                    </a:lnTo>
                    <a:lnTo>
                      <a:pt x="826" y="122"/>
                    </a:lnTo>
                    <a:lnTo>
                      <a:pt x="826" y="122"/>
                    </a:lnTo>
                    <a:lnTo>
                      <a:pt x="826" y="122"/>
                    </a:lnTo>
                    <a:lnTo>
                      <a:pt x="826" y="122"/>
                    </a:lnTo>
                    <a:lnTo>
                      <a:pt x="826" y="122"/>
                    </a:lnTo>
                    <a:lnTo>
                      <a:pt x="826" y="122"/>
                    </a:lnTo>
                    <a:lnTo>
                      <a:pt x="831" y="122"/>
                    </a:lnTo>
                    <a:lnTo>
                      <a:pt x="831" y="118"/>
                    </a:lnTo>
                    <a:lnTo>
                      <a:pt x="831" y="118"/>
                    </a:lnTo>
                    <a:lnTo>
                      <a:pt x="831" y="118"/>
                    </a:lnTo>
                    <a:lnTo>
                      <a:pt x="826" y="118"/>
                    </a:lnTo>
                    <a:lnTo>
                      <a:pt x="831" y="118"/>
                    </a:lnTo>
                    <a:lnTo>
                      <a:pt x="831" y="118"/>
                    </a:lnTo>
                    <a:lnTo>
                      <a:pt x="835" y="118"/>
                    </a:lnTo>
                    <a:lnTo>
                      <a:pt x="840" y="113"/>
                    </a:lnTo>
                    <a:lnTo>
                      <a:pt x="844" y="113"/>
                    </a:lnTo>
                    <a:lnTo>
                      <a:pt x="844" y="113"/>
                    </a:lnTo>
                    <a:lnTo>
                      <a:pt x="844" y="113"/>
                    </a:lnTo>
                    <a:lnTo>
                      <a:pt x="849" y="113"/>
                    </a:lnTo>
                    <a:lnTo>
                      <a:pt x="849" y="113"/>
                    </a:lnTo>
                    <a:lnTo>
                      <a:pt x="844" y="113"/>
                    </a:lnTo>
                    <a:lnTo>
                      <a:pt x="835" y="113"/>
                    </a:lnTo>
                    <a:lnTo>
                      <a:pt x="831" y="113"/>
                    </a:lnTo>
                    <a:lnTo>
                      <a:pt x="826" y="113"/>
                    </a:lnTo>
                    <a:lnTo>
                      <a:pt x="817" y="113"/>
                    </a:lnTo>
                    <a:lnTo>
                      <a:pt x="813" y="113"/>
                    </a:lnTo>
                    <a:lnTo>
                      <a:pt x="813" y="113"/>
                    </a:lnTo>
                    <a:lnTo>
                      <a:pt x="817" y="113"/>
                    </a:lnTo>
                    <a:lnTo>
                      <a:pt x="817" y="113"/>
                    </a:lnTo>
                    <a:lnTo>
                      <a:pt x="822" y="109"/>
                    </a:lnTo>
                    <a:lnTo>
                      <a:pt x="826" y="109"/>
                    </a:lnTo>
                    <a:lnTo>
                      <a:pt x="826" y="109"/>
                    </a:lnTo>
                    <a:lnTo>
                      <a:pt x="826" y="109"/>
                    </a:lnTo>
                    <a:lnTo>
                      <a:pt x="831" y="109"/>
                    </a:lnTo>
                    <a:lnTo>
                      <a:pt x="831" y="109"/>
                    </a:lnTo>
                    <a:lnTo>
                      <a:pt x="831" y="109"/>
                    </a:lnTo>
                    <a:lnTo>
                      <a:pt x="831" y="109"/>
                    </a:lnTo>
                    <a:lnTo>
                      <a:pt x="835" y="109"/>
                    </a:lnTo>
                    <a:lnTo>
                      <a:pt x="835" y="109"/>
                    </a:lnTo>
                    <a:lnTo>
                      <a:pt x="835" y="109"/>
                    </a:lnTo>
                    <a:lnTo>
                      <a:pt x="835" y="109"/>
                    </a:lnTo>
                    <a:lnTo>
                      <a:pt x="835" y="109"/>
                    </a:lnTo>
                    <a:lnTo>
                      <a:pt x="835" y="109"/>
                    </a:lnTo>
                    <a:lnTo>
                      <a:pt x="835" y="109"/>
                    </a:lnTo>
                    <a:lnTo>
                      <a:pt x="835" y="109"/>
                    </a:lnTo>
                    <a:lnTo>
                      <a:pt x="835" y="109"/>
                    </a:lnTo>
                    <a:lnTo>
                      <a:pt x="835" y="104"/>
                    </a:lnTo>
                    <a:lnTo>
                      <a:pt x="835" y="104"/>
                    </a:lnTo>
                    <a:lnTo>
                      <a:pt x="835" y="104"/>
                    </a:lnTo>
                    <a:lnTo>
                      <a:pt x="835" y="104"/>
                    </a:lnTo>
                    <a:lnTo>
                      <a:pt x="835" y="104"/>
                    </a:lnTo>
                    <a:lnTo>
                      <a:pt x="835" y="104"/>
                    </a:lnTo>
                    <a:lnTo>
                      <a:pt x="840" y="104"/>
                    </a:lnTo>
                    <a:lnTo>
                      <a:pt x="840" y="104"/>
                    </a:lnTo>
                    <a:lnTo>
                      <a:pt x="840" y="104"/>
                    </a:lnTo>
                    <a:lnTo>
                      <a:pt x="835" y="100"/>
                    </a:lnTo>
                    <a:lnTo>
                      <a:pt x="835" y="100"/>
                    </a:lnTo>
                    <a:lnTo>
                      <a:pt x="840" y="100"/>
                    </a:lnTo>
                    <a:lnTo>
                      <a:pt x="840" y="100"/>
                    </a:lnTo>
                    <a:lnTo>
                      <a:pt x="844" y="100"/>
                    </a:lnTo>
                    <a:lnTo>
                      <a:pt x="844" y="100"/>
                    </a:lnTo>
                    <a:lnTo>
                      <a:pt x="844" y="100"/>
                    </a:lnTo>
                    <a:lnTo>
                      <a:pt x="849" y="100"/>
                    </a:lnTo>
                    <a:lnTo>
                      <a:pt x="849" y="100"/>
                    </a:lnTo>
                    <a:lnTo>
                      <a:pt x="849" y="100"/>
                    </a:lnTo>
                    <a:lnTo>
                      <a:pt x="849" y="100"/>
                    </a:lnTo>
                    <a:lnTo>
                      <a:pt x="844" y="104"/>
                    </a:lnTo>
                    <a:lnTo>
                      <a:pt x="844" y="104"/>
                    </a:lnTo>
                    <a:lnTo>
                      <a:pt x="844" y="104"/>
                    </a:lnTo>
                    <a:lnTo>
                      <a:pt x="849" y="109"/>
                    </a:lnTo>
                    <a:lnTo>
                      <a:pt x="849" y="109"/>
                    </a:lnTo>
                    <a:lnTo>
                      <a:pt x="849" y="109"/>
                    </a:lnTo>
                    <a:lnTo>
                      <a:pt x="849" y="109"/>
                    </a:lnTo>
                    <a:lnTo>
                      <a:pt x="849" y="109"/>
                    </a:lnTo>
                    <a:lnTo>
                      <a:pt x="853" y="109"/>
                    </a:lnTo>
                    <a:lnTo>
                      <a:pt x="853" y="109"/>
                    </a:lnTo>
                    <a:lnTo>
                      <a:pt x="849" y="109"/>
                    </a:lnTo>
                    <a:lnTo>
                      <a:pt x="853" y="104"/>
                    </a:lnTo>
                    <a:lnTo>
                      <a:pt x="853" y="104"/>
                    </a:lnTo>
                    <a:lnTo>
                      <a:pt x="853" y="104"/>
                    </a:lnTo>
                    <a:lnTo>
                      <a:pt x="853" y="104"/>
                    </a:lnTo>
                    <a:lnTo>
                      <a:pt x="853" y="104"/>
                    </a:lnTo>
                    <a:lnTo>
                      <a:pt x="858" y="104"/>
                    </a:lnTo>
                    <a:lnTo>
                      <a:pt x="853" y="104"/>
                    </a:lnTo>
                    <a:lnTo>
                      <a:pt x="853" y="104"/>
                    </a:lnTo>
                    <a:lnTo>
                      <a:pt x="853" y="104"/>
                    </a:lnTo>
                    <a:lnTo>
                      <a:pt x="853" y="104"/>
                    </a:lnTo>
                    <a:lnTo>
                      <a:pt x="853" y="104"/>
                    </a:lnTo>
                    <a:lnTo>
                      <a:pt x="853" y="104"/>
                    </a:lnTo>
                    <a:lnTo>
                      <a:pt x="858" y="104"/>
                    </a:lnTo>
                    <a:lnTo>
                      <a:pt x="858" y="104"/>
                    </a:lnTo>
                    <a:lnTo>
                      <a:pt x="858" y="104"/>
                    </a:lnTo>
                    <a:lnTo>
                      <a:pt x="858" y="100"/>
                    </a:lnTo>
                    <a:lnTo>
                      <a:pt x="858" y="100"/>
                    </a:lnTo>
                    <a:lnTo>
                      <a:pt x="853" y="100"/>
                    </a:lnTo>
                    <a:lnTo>
                      <a:pt x="853" y="100"/>
                    </a:lnTo>
                    <a:lnTo>
                      <a:pt x="853" y="100"/>
                    </a:lnTo>
                    <a:lnTo>
                      <a:pt x="853" y="100"/>
                    </a:lnTo>
                    <a:lnTo>
                      <a:pt x="853" y="100"/>
                    </a:lnTo>
                    <a:lnTo>
                      <a:pt x="858" y="95"/>
                    </a:lnTo>
                    <a:lnTo>
                      <a:pt x="862" y="95"/>
                    </a:lnTo>
                    <a:lnTo>
                      <a:pt x="862" y="95"/>
                    </a:lnTo>
                    <a:lnTo>
                      <a:pt x="867" y="95"/>
                    </a:lnTo>
                    <a:lnTo>
                      <a:pt x="867" y="95"/>
                    </a:lnTo>
                    <a:lnTo>
                      <a:pt x="867" y="100"/>
                    </a:lnTo>
                    <a:lnTo>
                      <a:pt x="867" y="100"/>
                    </a:lnTo>
                    <a:lnTo>
                      <a:pt x="871" y="100"/>
                    </a:lnTo>
                    <a:lnTo>
                      <a:pt x="871" y="100"/>
                    </a:lnTo>
                    <a:lnTo>
                      <a:pt x="871" y="100"/>
                    </a:lnTo>
                    <a:lnTo>
                      <a:pt x="876" y="95"/>
                    </a:lnTo>
                    <a:lnTo>
                      <a:pt x="876" y="95"/>
                    </a:lnTo>
                    <a:lnTo>
                      <a:pt x="880" y="95"/>
                    </a:lnTo>
                    <a:lnTo>
                      <a:pt x="880" y="100"/>
                    </a:lnTo>
                    <a:lnTo>
                      <a:pt x="880" y="100"/>
                    </a:lnTo>
                    <a:lnTo>
                      <a:pt x="880" y="100"/>
                    </a:lnTo>
                    <a:lnTo>
                      <a:pt x="880" y="100"/>
                    </a:lnTo>
                    <a:lnTo>
                      <a:pt x="880" y="100"/>
                    </a:lnTo>
                    <a:lnTo>
                      <a:pt x="880" y="100"/>
                    </a:lnTo>
                    <a:moveTo>
                      <a:pt x="777" y="100"/>
                    </a:moveTo>
                    <a:lnTo>
                      <a:pt x="777" y="100"/>
                    </a:lnTo>
                    <a:lnTo>
                      <a:pt x="777" y="100"/>
                    </a:lnTo>
                    <a:lnTo>
                      <a:pt x="777" y="100"/>
                    </a:lnTo>
                    <a:lnTo>
                      <a:pt x="781" y="100"/>
                    </a:lnTo>
                    <a:lnTo>
                      <a:pt x="781" y="100"/>
                    </a:lnTo>
                    <a:lnTo>
                      <a:pt x="781" y="100"/>
                    </a:lnTo>
                    <a:lnTo>
                      <a:pt x="777" y="100"/>
                    </a:lnTo>
                    <a:lnTo>
                      <a:pt x="777" y="104"/>
                    </a:lnTo>
                    <a:lnTo>
                      <a:pt x="777" y="104"/>
                    </a:lnTo>
                    <a:lnTo>
                      <a:pt x="772" y="104"/>
                    </a:lnTo>
                    <a:lnTo>
                      <a:pt x="772" y="104"/>
                    </a:lnTo>
                    <a:lnTo>
                      <a:pt x="772" y="104"/>
                    </a:lnTo>
                    <a:lnTo>
                      <a:pt x="772" y="104"/>
                    </a:lnTo>
                    <a:lnTo>
                      <a:pt x="777" y="104"/>
                    </a:lnTo>
                    <a:lnTo>
                      <a:pt x="777" y="104"/>
                    </a:lnTo>
                    <a:lnTo>
                      <a:pt x="781" y="104"/>
                    </a:lnTo>
                    <a:lnTo>
                      <a:pt x="781" y="104"/>
                    </a:lnTo>
                    <a:lnTo>
                      <a:pt x="781" y="104"/>
                    </a:lnTo>
                    <a:lnTo>
                      <a:pt x="781" y="104"/>
                    </a:lnTo>
                    <a:lnTo>
                      <a:pt x="781" y="104"/>
                    </a:lnTo>
                    <a:lnTo>
                      <a:pt x="781" y="104"/>
                    </a:lnTo>
                    <a:lnTo>
                      <a:pt x="777" y="109"/>
                    </a:lnTo>
                    <a:lnTo>
                      <a:pt x="781" y="109"/>
                    </a:lnTo>
                    <a:lnTo>
                      <a:pt x="781" y="104"/>
                    </a:lnTo>
                    <a:lnTo>
                      <a:pt x="781" y="104"/>
                    </a:lnTo>
                    <a:lnTo>
                      <a:pt x="786" y="104"/>
                    </a:lnTo>
                    <a:lnTo>
                      <a:pt x="786" y="104"/>
                    </a:lnTo>
                    <a:lnTo>
                      <a:pt x="786" y="104"/>
                    </a:lnTo>
                    <a:lnTo>
                      <a:pt x="786" y="104"/>
                    </a:lnTo>
                    <a:lnTo>
                      <a:pt x="786" y="104"/>
                    </a:lnTo>
                    <a:lnTo>
                      <a:pt x="786" y="104"/>
                    </a:lnTo>
                    <a:lnTo>
                      <a:pt x="786" y="104"/>
                    </a:lnTo>
                    <a:lnTo>
                      <a:pt x="790" y="100"/>
                    </a:lnTo>
                    <a:lnTo>
                      <a:pt x="790" y="100"/>
                    </a:lnTo>
                    <a:lnTo>
                      <a:pt x="795" y="100"/>
                    </a:lnTo>
                    <a:lnTo>
                      <a:pt x="795" y="104"/>
                    </a:lnTo>
                    <a:lnTo>
                      <a:pt x="795" y="104"/>
                    </a:lnTo>
                    <a:lnTo>
                      <a:pt x="795" y="104"/>
                    </a:lnTo>
                    <a:lnTo>
                      <a:pt x="795" y="104"/>
                    </a:lnTo>
                    <a:lnTo>
                      <a:pt x="795" y="104"/>
                    </a:lnTo>
                    <a:lnTo>
                      <a:pt x="795" y="109"/>
                    </a:lnTo>
                    <a:lnTo>
                      <a:pt x="795" y="109"/>
                    </a:lnTo>
                    <a:lnTo>
                      <a:pt x="790" y="109"/>
                    </a:lnTo>
                    <a:lnTo>
                      <a:pt x="786" y="113"/>
                    </a:lnTo>
                    <a:lnTo>
                      <a:pt x="786" y="113"/>
                    </a:lnTo>
                    <a:lnTo>
                      <a:pt x="777" y="118"/>
                    </a:lnTo>
                    <a:lnTo>
                      <a:pt x="777" y="118"/>
                    </a:lnTo>
                    <a:lnTo>
                      <a:pt x="772" y="118"/>
                    </a:lnTo>
                    <a:lnTo>
                      <a:pt x="768" y="118"/>
                    </a:lnTo>
                    <a:lnTo>
                      <a:pt x="763" y="118"/>
                    </a:lnTo>
                    <a:lnTo>
                      <a:pt x="759" y="118"/>
                    </a:lnTo>
                    <a:lnTo>
                      <a:pt x="759" y="118"/>
                    </a:lnTo>
                    <a:lnTo>
                      <a:pt x="759" y="118"/>
                    </a:lnTo>
                    <a:lnTo>
                      <a:pt x="754" y="118"/>
                    </a:lnTo>
                    <a:lnTo>
                      <a:pt x="754" y="118"/>
                    </a:lnTo>
                    <a:lnTo>
                      <a:pt x="749" y="118"/>
                    </a:lnTo>
                    <a:lnTo>
                      <a:pt x="749" y="118"/>
                    </a:lnTo>
                    <a:lnTo>
                      <a:pt x="745" y="118"/>
                    </a:lnTo>
                    <a:lnTo>
                      <a:pt x="745" y="118"/>
                    </a:lnTo>
                    <a:lnTo>
                      <a:pt x="745" y="118"/>
                    </a:lnTo>
                    <a:lnTo>
                      <a:pt x="745" y="118"/>
                    </a:lnTo>
                    <a:lnTo>
                      <a:pt x="749" y="118"/>
                    </a:lnTo>
                    <a:lnTo>
                      <a:pt x="749" y="118"/>
                    </a:lnTo>
                    <a:lnTo>
                      <a:pt x="745" y="118"/>
                    </a:lnTo>
                    <a:lnTo>
                      <a:pt x="745" y="118"/>
                    </a:lnTo>
                    <a:lnTo>
                      <a:pt x="736" y="118"/>
                    </a:lnTo>
                    <a:lnTo>
                      <a:pt x="727" y="118"/>
                    </a:lnTo>
                    <a:lnTo>
                      <a:pt x="727" y="118"/>
                    </a:lnTo>
                    <a:lnTo>
                      <a:pt x="722" y="118"/>
                    </a:lnTo>
                    <a:lnTo>
                      <a:pt x="722" y="118"/>
                    </a:lnTo>
                    <a:lnTo>
                      <a:pt x="718" y="122"/>
                    </a:lnTo>
                    <a:lnTo>
                      <a:pt x="718" y="122"/>
                    </a:lnTo>
                    <a:lnTo>
                      <a:pt x="713" y="122"/>
                    </a:lnTo>
                    <a:lnTo>
                      <a:pt x="704" y="122"/>
                    </a:lnTo>
                    <a:lnTo>
                      <a:pt x="695" y="122"/>
                    </a:lnTo>
                    <a:lnTo>
                      <a:pt x="691" y="122"/>
                    </a:lnTo>
                    <a:lnTo>
                      <a:pt x="686" y="122"/>
                    </a:lnTo>
                    <a:lnTo>
                      <a:pt x="686" y="122"/>
                    </a:lnTo>
                    <a:lnTo>
                      <a:pt x="686" y="122"/>
                    </a:lnTo>
                    <a:lnTo>
                      <a:pt x="686" y="118"/>
                    </a:lnTo>
                    <a:lnTo>
                      <a:pt x="686" y="118"/>
                    </a:lnTo>
                    <a:lnTo>
                      <a:pt x="686" y="118"/>
                    </a:lnTo>
                    <a:lnTo>
                      <a:pt x="686" y="118"/>
                    </a:lnTo>
                    <a:lnTo>
                      <a:pt x="691" y="118"/>
                    </a:lnTo>
                    <a:lnTo>
                      <a:pt x="695" y="118"/>
                    </a:lnTo>
                    <a:lnTo>
                      <a:pt x="700" y="113"/>
                    </a:lnTo>
                    <a:lnTo>
                      <a:pt x="709" y="113"/>
                    </a:lnTo>
                    <a:lnTo>
                      <a:pt x="709" y="113"/>
                    </a:lnTo>
                    <a:lnTo>
                      <a:pt x="713" y="113"/>
                    </a:lnTo>
                    <a:lnTo>
                      <a:pt x="718" y="113"/>
                    </a:lnTo>
                    <a:lnTo>
                      <a:pt x="718" y="113"/>
                    </a:lnTo>
                    <a:lnTo>
                      <a:pt x="718" y="113"/>
                    </a:lnTo>
                    <a:lnTo>
                      <a:pt x="722" y="113"/>
                    </a:lnTo>
                    <a:lnTo>
                      <a:pt x="727" y="113"/>
                    </a:lnTo>
                    <a:lnTo>
                      <a:pt x="727" y="113"/>
                    </a:lnTo>
                    <a:lnTo>
                      <a:pt x="731" y="113"/>
                    </a:lnTo>
                    <a:lnTo>
                      <a:pt x="731" y="113"/>
                    </a:lnTo>
                    <a:lnTo>
                      <a:pt x="731" y="109"/>
                    </a:lnTo>
                    <a:lnTo>
                      <a:pt x="727" y="113"/>
                    </a:lnTo>
                    <a:lnTo>
                      <a:pt x="722" y="113"/>
                    </a:lnTo>
                    <a:lnTo>
                      <a:pt x="722" y="113"/>
                    </a:lnTo>
                    <a:lnTo>
                      <a:pt x="718" y="113"/>
                    </a:lnTo>
                    <a:lnTo>
                      <a:pt x="718" y="113"/>
                    </a:lnTo>
                    <a:lnTo>
                      <a:pt x="718" y="113"/>
                    </a:lnTo>
                    <a:lnTo>
                      <a:pt x="718" y="109"/>
                    </a:lnTo>
                    <a:lnTo>
                      <a:pt x="713" y="109"/>
                    </a:lnTo>
                    <a:lnTo>
                      <a:pt x="713" y="109"/>
                    </a:lnTo>
                    <a:lnTo>
                      <a:pt x="713" y="109"/>
                    </a:lnTo>
                    <a:lnTo>
                      <a:pt x="713" y="113"/>
                    </a:lnTo>
                    <a:lnTo>
                      <a:pt x="709" y="113"/>
                    </a:lnTo>
                    <a:lnTo>
                      <a:pt x="709" y="113"/>
                    </a:lnTo>
                    <a:lnTo>
                      <a:pt x="704" y="113"/>
                    </a:lnTo>
                    <a:lnTo>
                      <a:pt x="700" y="113"/>
                    </a:lnTo>
                    <a:lnTo>
                      <a:pt x="700" y="113"/>
                    </a:lnTo>
                    <a:lnTo>
                      <a:pt x="700" y="113"/>
                    </a:lnTo>
                    <a:lnTo>
                      <a:pt x="700" y="109"/>
                    </a:lnTo>
                    <a:lnTo>
                      <a:pt x="704" y="109"/>
                    </a:lnTo>
                    <a:lnTo>
                      <a:pt x="704" y="109"/>
                    </a:lnTo>
                    <a:lnTo>
                      <a:pt x="704" y="109"/>
                    </a:lnTo>
                    <a:lnTo>
                      <a:pt x="704" y="109"/>
                    </a:lnTo>
                    <a:lnTo>
                      <a:pt x="709" y="109"/>
                    </a:lnTo>
                    <a:lnTo>
                      <a:pt x="713" y="109"/>
                    </a:lnTo>
                    <a:lnTo>
                      <a:pt x="713" y="104"/>
                    </a:lnTo>
                    <a:lnTo>
                      <a:pt x="713" y="104"/>
                    </a:lnTo>
                    <a:lnTo>
                      <a:pt x="709" y="109"/>
                    </a:lnTo>
                    <a:lnTo>
                      <a:pt x="709" y="109"/>
                    </a:lnTo>
                    <a:lnTo>
                      <a:pt x="709" y="104"/>
                    </a:lnTo>
                    <a:lnTo>
                      <a:pt x="709" y="104"/>
                    </a:lnTo>
                    <a:lnTo>
                      <a:pt x="709" y="104"/>
                    </a:lnTo>
                    <a:lnTo>
                      <a:pt x="704" y="104"/>
                    </a:lnTo>
                    <a:lnTo>
                      <a:pt x="704" y="109"/>
                    </a:lnTo>
                    <a:lnTo>
                      <a:pt x="700" y="109"/>
                    </a:lnTo>
                    <a:lnTo>
                      <a:pt x="700" y="109"/>
                    </a:lnTo>
                    <a:lnTo>
                      <a:pt x="700" y="109"/>
                    </a:lnTo>
                    <a:lnTo>
                      <a:pt x="700" y="109"/>
                    </a:lnTo>
                    <a:lnTo>
                      <a:pt x="700" y="109"/>
                    </a:lnTo>
                    <a:lnTo>
                      <a:pt x="700" y="109"/>
                    </a:lnTo>
                    <a:lnTo>
                      <a:pt x="700" y="109"/>
                    </a:lnTo>
                    <a:lnTo>
                      <a:pt x="695" y="109"/>
                    </a:lnTo>
                    <a:lnTo>
                      <a:pt x="695" y="109"/>
                    </a:lnTo>
                    <a:lnTo>
                      <a:pt x="691" y="113"/>
                    </a:lnTo>
                    <a:lnTo>
                      <a:pt x="686" y="113"/>
                    </a:lnTo>
                    <a:lnTo>
                      <a:pt x="686" y="113"/>
                    </a:lnTo>
                    <a:lnTo>
                      <a:pt x="686" y="113"/>
                    </a:lnTo>
                    <a:lnTo>
                      <a:pt x="686" y="109"/>
                    </a:lnTo>
                    <a:lnTo>
                      <a:pt x="686" y="109"/>
                    </a:lnTo>
                    <a:lnTo>
                      <a:pt x="686" y="109"/>
                    </a:lnTo>
                    <a:lnTo>
                      <a:pt x="686" y="109"/>
                    </a:lnTo>
                    <a:lnTo>
                      <a:pt x="686" y="109"/>
                    </a:lnTo>
                    <a:lnTo>
                      <a:pt x="686" y="109"/>
                    </a:lnTo>
                    <a:lnTo>
                      <a:pt x="686" y="109"/>
                    </a:lnTo>
                    <a:lnTo>
                      <a:pt x="682" y="113"/>
                    </a:lnTo>
                    <a:lnTo>
                      <a:pt x="682" y="113"/>
                    </a:lnTo>
                    <a:lnTo>
                      <a:pt x="682" y="113"/>
                    </a:lnTo>
                    <a:lnTo>
                      <a:pt x="677" y="109"/>
                    </a:lnTo>
                    <a:lnTo>
                      <a:pt x="677" y="109"/>
                    </a:lnTo>
                    <a:lnTo>
                      <a:pt x="677" y="109"/>
                    </a:lnTo>
                    <a:lnTo>
                      <a:pt x="673" y="109"/>
                    </a:lnTo>
                    <a:lnTo>
                      <a:pt x="673" y="104"/>
                    </a:lnTo>
                    <a:lnTo>
                      <a:pt x="673" y="104"/>
                    </a:lnTo>
                    <a:lnTo>
                      <a:pt x="673" y="104"/>
                    </a:lnTo>
                    <a:lnTo>
                      <a:pt x="673" y="104"/>
                    </a:lnTo>
                    <a:lnTo>
                      <a:pt x="673" y="104"/>
                    </a:lnTo>
                    <a:lnTo>
                      <a:pt x="673" y="104"/>
                    </a:lnTo>
                    <a:lnTo>
                      <a:pt x="677" y="104"/>
                    </a:lnTo>
                    <a:lnTo>
                      <a:pt x="677" y="104"/>
                    </a:lnTo>
                    <a:lnTo>
                      <a:pt x="677" y="104"/>
                    </a:lnTo>
                    <a:lnTo>
                      <a:pt x="682" y="104"/>
                    </a:lnTo>
                    <a:lnTo>
                      <a:pt x="682" y="104"/>
                    </a:lnTo>
                    <a:lnTo>
                      <a:pt x="691" y="104"/>
                    </a:lnTo>
                    <a:lnTo>
                      <a:pt x="691" y="104"/>
                    </a:lnTo>
                    <a:lnTo>
                      <a:pt x="700" y="100"/>
                    </a:lnTo>
                    <a:lnTo>
                      <a:pt x="700" y="100"/>
                    </a:lnTo>
                    <a:lnTo>
                      <a:pt x="704" y="100"/>
                    </a:lnTo>
                    <a:lnTo>
                      <a:pt x="704" y="100"/>
                    </a:lnTo>
                    <a:lnTo>
                      <a:pt x="704" y="100"/>
                    </a:lnTo>
                    <a:lnTo>
                      <a:pt x="695" y="100"/>
                    </a:lnTo>
                    <a:lnTo>
                      <a:pt x="691" y="100"/>
                    </a:lnTo>
                    <a:lnTo>
                      <a:pt x="686" y="100"/>
                    </a:lnTo>
                    <a:lnTo>
                      <a:pt x="686" y="100"/>
                    </a:lnTo>
                    <a:lnTo>
                      <a:pt x="686" y="100"/>
                    </a:lnTo>
                    <a:lnTo>
                      <a:pt x="686" y="100"/>
                    </a:lnTo>
                    <a:lnTo>
                      <a:pt x="691" y="100"/>
                    </a:lnTo>
                    <a:lnTo>
                      <a:pt x="691" y="100"/>
                    </a:lnTo>
                    <a:lnTo>
                      <a:pt x="695" y="100"/>
                    </a:lnTo>
                    <a:lnTo>
                      <a:pt x="700" y="100"/>
                    </a:lnTo>
                    <a:lnTo>
                      <a:pt x="704" y="100"/>
                    </a:lnTo>
                    <a:lnTo>
                      <a:pt x="709" y="100"/>
                    </a:lnTo>
                    <a:lnTo>
                      <a:pt x="709" y="95"/>
                    </a:lnTo>
                    <a:lnTo>
                      <a:pt x="704" y="95"/>
                    </a:lnTo>
                    <a:lnTo>
                      <a:pt x="700" y="95"/>
                    </a:lnTo>
                    <a:lnTo>
                      <a:pt x="695" y="95"/>
                    </a:lnTo>
                    <a:lnTo>
                      <a:pt x="695" y="95"/>
                    </a:lnTo>
                    <a:lnTo>
                      <a:pt x="695" y="95"/>
                    </a:lnTo>
                    <a:lnTo>
                      <a:pt x="700" y="95"/>
                    </a:lnTo>
                    <a:lnTo>
                      <a:pt x="700" y="95"/>
                    </a:lnTo>
                    <a:lnTo>
                      <a:pt x="700" y="95"/>
                    </a:lnTo>
                    <a:lnTo>
                      <a:pt x="700" y="90"/>
                    </a:lnTo>
                    <a:lnTo>
                      <a:pt x="704" y="90"/>
                    </a:lnTo>
                    <a:lnTo>
                      <a:pt x="709" y="90"/>
                    </a:lnTo>
                    <a:lnTo>
                      <a:pt x="709" y="90"/>
                    </a:lnTo>
                    <a:lnTo>
                      <a:pt x="709" y="90"/>
                    </a:lnTo>
                    <a:lnTo>
                      <a:pt x="718" y="95"/>
                    </a:lnTo>
                    <a:lnTo>
                      <a:pt x="718" y="95"/>
                    </a:lnTo>
                    <a:lnTo>
                      <a:pt x="718" y="90"/>
                    </a:lnTo>
                    <a:lnTo>
                      <a:pt x="718" y="90"/>
                    </a:lnTo>
                    <a:lnTo>
                      <a:pt x="713" y="90"/>
                    </a:lnTo>
                    <a:lnTo>
                      <a:pt x="713" y="90"/>
                    </a:lnTo>
                    <a:lnTo>
                      <a:pt x="713" y="90"/>
                    </a:lnTo>
                    <a:lnTo>
                      <a:pt x="713" y="90"/>
                    </a:lnTo>
                    <a:lnTo>
                      <a:pt x="713" y="90"/>
                    </a:lnTo>
                    <a:lnTo>
                      <a:pt x="713" y="90"/>
                    </a:lnTo>
                    <a:lnTo>
                      <a:pt x="718" y="86"/>
                    </a:lnTo>
                    <a:lnTo>
                      <a:pt x="727" y="86"/>
                    </a:lnTo>
                    <a:lnTo>
                      <a:pt x="727" y="86"/>
                    </a:lnTo>
                    <a:lnTo>
                      <a:pt x="731" y="86"/>
                    </a:lnTo>
                    <a:lnTo>
                      <a:pt x="731" y="90"/>
                    </a:lnTo>
                    <a:lnTo>
                      <a:pt x="731" y="90"/>
                    </a:lnTo>
                    <a:lnTo>
                      <a:pt x="731" y="90"/>
                    </a:lnTo>
                    <a:lnTo>
                      <a:pt x="731" y="90"/>
                    </a:lnTo>
                    <a:lnTo>
                      <a:pt x="731" y="90"/>
                    </a:lnTo>
                    <a:lnTo>
                      <a:pt x="731" y="90"/>
                    </a:lnTo>
                    <a:lnTo>
                      <a:pt x="731" y="90"/>
                    </a:lnTo>
                    <a:lnTo>
                      <a:pt x="727" y="90"/>
                    </a:lnTo>
                    <a:lnTo>
                      <a:pt x="727" y="95"/>
                    </a:lnTo>
                    <a:lnTo>
                      <a:pt x="736" y="95"/>
                    </a:lnTo>
                    <a:lnTo>
                      <a:pt x="736" y="95"/>
                    </a:lnTo>
                    <a:lnTo>
                      <a:pt x="736" y="95"/>
                    </a:lnTo>
                    <a:lnTo>
                      <a:pt x="740" y="95"/>
                    </a:lnTo>
                    <a:lnTo>
                      <a:pt x="740" y="95"/>
                    </a:lnTo>
                    <a:lnTo>
                      <a:pt x="740" y="100"/>
                    </a:lnTo>
                    <a:lnTo>
                      <a:pt x="740" y="100"/>
                    </a:lnTo>
                    <a:lnTo>
                      <a:pt x="736" y="100"/>
                    </a:lnTo>
                    <a:lnTo>
                      <a:pt x="736" y="100"/>
                    </a:lnTo>
                    <a:lnTo>
                      <a:pt x="736" y="100"/>
                    </a:lnTo>
                    <a:lnTo>
                      <a:pt x="736" y="100"/>
                    </a:lnTo>
                    <a:lnTo>
                      <a:pt x="740" y="100"/>
                    </a:lnTo>
                    <a:lnTo>
                      <a:pt x="740" y="100"/>
                    </a:lnTo>
                    <a:lnTo>
                      <a:pt x="740" y="100"/>
                    </a:lnTo>
                    <a:lnTo>
                      <a:pt x="740" y="104"/>
                    </a:lnTo>
                    <a:lnTo>
                      <a:pt x="736" y="104"/>
                    </a:lnTo>
                    <a:lnTo>
                      <a:pt x="736" y="104"/>
                    </a:lnTo>
                    <a:lnTo>
                      <a:pt x="736" y="104"/>
                    </a:lnTo>
                    <a:lnTo>
                      <a:pt x="736" y="104"/>
                    </a:lnTo>
                    <a:lnTo>
                      <a:pt x="740" y="104"/>
                    </a:lnTo>
                    <a:lnTo>
                      <a:pt x="740" y="104"/>
                    </a:lnTo>
                    <a:lnTo>
                      <a:pt x="745" y="109"/>
                    </a:lnTo>
                    <a:lnTo>
                      <a:pt x="754" y="109"/>
                    </a:lnTo>
                    <a:lnTo>
                      <a:pt x="754" y="109"/>
                    </a:lnTo>
                    <a:lnTo>
                      <a:pt x="759" y="109"/>
                    </a:lnTo>
                    <a:lnTo>
                      <a:pt x="759" y="109"/>
                    </a:lnTo>
                    <a:lnTo>
                      <a:pt x="759" y="109"/>
                    </a:lnTo>
                    <a:lnTo>
                      <a:pt x="759" y="104"/>
                    </a:lnTo>
                    <a:lnTo>
                      <a:pt x="759" y="104"/>
                    </a:lnTo>
                    <a:lnTo>
                      <a:pt x="759" y="104"/>
                    </a:lnTo>
                    <a:lnTo>
                      <a:pt x="759" y="100"/>
                    </a:lnTo>
                    <a:lnTo>
                      <a:pt x="763" y="100"/>
                    </a:lnTo>
                    <a:lnTo>
                      <a:pt x="763" y="100"/>
                    </a:lnTo>
                    <a:lnTo>
                      <a:pt x="768" y="100"/>
                    </a:lnTo>
                    <a:lnTo>
                      <a:pt x="768" y="100"/>
                    </a:lnTo>
                    <a:lnTo>
                      <a:pt x="768" y="100"/>
                    </a:lnTo>
                    <a:lnTo>
                      <a:pt x="768" y="95"/>
                    </a:lnTo>
                    <a:lnTo>
                      <a:pt x="763" y="95"/>
                    </a:lnTo>
                    <a:lnTo>
                      <a:pt x="763" y="95"/>
                    </a:lnTo>
                    <a:lnTo>
                      <a:pt x="763" y="95"/>
                    </a:lnTo>
                    <a:lnTo>
                      <a:pt x="763" y="95"/>
                    </a:lnTo>
                    <a:lnTo>
                      <a:pt x="763" y="95"/>
                    </a:lnTo>
                    <a:lnTo>
                      <a:pt x="763" y="95"/>
                    </a:lnTo>
                    <a:lnTo>
                      <a:pt x="768" y="90"/>
                    </a:lnTo>
                    <a:lnTo>
                      <a:pt x="772" y="90"/>
                    </a:lnTo>
                    <a:lnTo>
                      <a:pt x="772" y="90"/>
                    </a:lnTo>
                    <a:lnTo>
                      <a:pt x="781" y="90"/>
                    </a:lnTo>
                    <a:lnTo>
                      <a:pt x="781" y="86"/>
                    </a:lnTo>
                    <a:lnTo>
                      <a:pt x="786" y="86"/>
                    </a:lnTo>
                    <a:lnTo>
                      <a:pt x="786" y="86"/>
                    </a:lnTo>
                    <a:lnTo>
                      <a:pt x="790" y="86"/>
                    </a:lnTo>
                    <a:lnTo>
                      <a:pt x="790" y="90"/>
                    </a:lnTo>
                    <a:lnTo>
                      <a:pt x="790" y="90"/>
                    </a:lnTo>
                    <a:lnTo>
                      <a:pt x="790" y="90"/>
                    </a:lnTo>
                    <a:lnTo>
                      <a:pt x="790" y="90"/>
                    </a:lnTo>
                    <a:lnTo>
                      <a:pt x="790" y="90"/>
                    </a:lnTo>
                    <a:lnTo>
                      <a:pt x="786" y="90"/>
                    </a:lnTo>
                    <a:lnTo>
                      <a:pt x="786" y="90"/>
                    </a:lnTo>
                    <a:lnTo>
                      <a:pt x="786" y="90"/>
                    </a:lnTo>
                    <a:lnTo>
                      <a:pt x="786" y="90"/>
                    </a:lnTo>
                    <a:lnTo>
                      <a:pt x="786" y="90"/>
                    </a:lnTo>
                    <a:lnTo>
                      <a:pt x="781" y="95"/>
                    </a:lnTo>
                    <a:lnTo>
                      <a:pt x="781" y="95"/>
                    </a:lnTo>
                    <a:lnTo>
                      <a:pt x="781" y="95"/>
                    </a:lnTo>
                    <a:lnTo>
                      <a:pt x="781" y="95"/>
                    </a:lnTo>
                    <a:lnTo>
                      <a:pt x="781" y="95"/>
                    </a:lnTo>
                    <a:lnTo>
                      <a:pt x="781" y="100"/>
                    </a:lnTo>
                    <a:lnTo>
                      <a:pt x="777" y="100"/>
                    </a:lnTo>
                    <a:lnTo>
                      <a:pt x="777" y="100"/>
                    </a:lnTo>
                    <a:lnTo>
                      <a:pt x="777" y="100"/>
                    </a:lnTo>
                    <a:lnTo>
                      <a:pt x="777" y="100"/>
                    </a:lnTo>
                    <a:lnTo>
                      <a:pt x="777" y="100"/>
                    </a:lnTo>
                    <a:moveTo>
                      <a:pt x="921" y="95"/>
                    </a:moveTo>
                    <a:lnTo>
                      <a:pt x="921" y="95"/>
                    </a:lnTo>
                    <a:lnTo>
                      <a:pt x="926" y="95"/>
                    </a:lnTo>
                    <a:lnTo>
                      <a:pt x="926" y="95"/>
                    </a:lnTo>
                    <a:lnTo>
                      <a:pt x="926" y="95"/>
                    </a:lnTo>
                    <a:lnTo>
                      <a:pt x="930" y="95"/>
                    </a:lnTo>
                    <a:lnTo>
                      <a:pt x="930" y="100"/>
                    </a:lnTo>
                    <a:lnTo>
                      <a:pt x="930" y="100"/>
                    </a:lnTo>
                    <a:lnTo>
                      <a:pt x="930" y="100"/>
                    </a:lnTo>
                    <a:lnTo>
                      <a:pt x="930" y="100"/>
                    </a:lnTo>
                    <a:lnTo>
                      <a:pt x="930" y="100"/>
                    </a:lnTo>
                    <a:lnTo>
                      <a:pt x="930" y="100"/>
                    </a:lnTo>
                    <a:lnTo>
                      <a:pt x="930" y="100"/>
                    </a:lnTo>
                    <a:lnTo>
                      <a:pt x="926" y="100"/>
                    </a:lnTo>
                    <a:lnTo>
                      <a:pt x="926" y="104"/>
                    </a:lnTo>
                    <a:lnTo>
                      <a:pt x="921" y="104"/>
                    </a:lnTo>
                    <a:lnTo>
                      <a:pt x="921" y="104"/>
                    </a:lnTo>
                    <a:lnTo>
                      <a:pt x="921" y="104"/>
                    </a:lnTo>
                    <a:lnTo>
                      <a:pt x="921" y="104"/>
                    </a:lnTo>
                    <a:lnTo>
                      <a:pt x="930" y="100"/>
                    </a:lnTo>
                    <a:lnTo>
                      <a:pt x="930" y="104"/>
                    </a:lnTo>
                    <a:lnTo>
                      <a:pt x="935" y="104"/>
                    </a:lnTo>
                    <a:lnTo>
                      <a:pt x="939" y="100"/>
                    </a:lnTo>
                    <a:lnTo>
                      <a:pt x="944" y="100"/>
                    </a:lnTo>
                    <a:lnTo>
                      <a:pt x="944" y="100"/>
                    </a:lnTo>
                    <a:lnTo>
                      <a:pt x="948" y="104"/>
                    </a:lnTo>
                    <a:lnTo>
                      <a:pt x="948" y="104"/>
                    </a:lnTo>
                    <a:lnTo>
                      <a:pt x="948" y="104"/>
                    </a:lnTo>
                    <a:lnTo>
                      <a:pt x="948" y="104"/>
                    </a:lnTo>
                    <a:lnTo>
                      <a:pt x="948" y="104"/>
                    </a:lnTo>
                    <a:lnTo>
                      <a:pt x="948" y="104"/>
                    </a:lnTo>
                    <a:lnTo>
                      <a:pt x="944" y="104"/>
                    </a:lnTo>
                    <a:lnTo>
                      <a:pt x="944" y="104"/>
                    </a:lnTo>
                    <a:lnTo>
                      <a:pt x="944" y="104"/>
                    </a:lnTo>
                    <a:lnTo>
                      <a:pt x="939" y="104"/>
                    </a:lnTo>
                    <a:lnTo>
                      <a:pt x="939" y="104"/>
                    </a:lnTo>
                    <a:lnTo>
                      <a:pt x="939" y="104"/>
                    </a:lnTo>
                    <a:lnTo>
                      <a:pt x="939" y="104"/>
                    </a:lnTo>
                    <a:lnTo>
                      <a:pt x="944" y="104"/>
                    </a:lnTo>
                    <a:lnTo>
                      <a:pt x="957" y="109"/>
                    </a:lnTo>
                    <a:lnTo>
                      <a:pt x="957" y="109"/>
                    </a:lnTo>
                    <a:lnTo>
                      <a:pt x="957" y="109"/>
                    </a:lnTo>
                    <a:lnTo>
                      <a:pt x="957" y="113"/>
                    </a:lnTo>
                    <a:lnTo>
                      <a:pt x="953" y="113"/>
                    </a:lnTo>
                    <a:lnTo>
                      <a:pt x="944" y="113"/>
                    </a:lnTo>
                    <a:lnTo>
                      <a:pt x="939" y="109"/>
                    </a:lnTo>
                    <a:lnTo>
                      <a:pt x="935" y="109"/>
                    </a:lnTo>
                    <a:lnTo>
                      <a:pt x="935" y="109"/>
                    </a:lnTo>
                    <a:lnTo>
                      <a:pt x="935" y="109"/>
                    </a:lnTo>
                    <a:lnTo>
                      <a:pt x="939" y="113"/>
                    </a:lnTo>
                    <a:lnTo>
                      <a:pt x="939" y="113"/>
                    </a:lnTo>
                    <a:lnTo>
                      <a:pt x="939" y="113"/>
                    </a:lnTo>
                    <a:lnTo>
                      <a:pt x="944" y="113"/>
                    </a:lnTo>
                    <a:lnTo>
                      <a:pt x="944" y="113"/>
                    </a:lnTo>
                    <a:lnTo>
                      <a:pt x="944" y="113"/>
                    </a:lnTo>
                    <a:lnTo>
                      <a:pt x="944" y="113"/>
                    </a:lnTo>
                    <a:lnTo>
                      <a:pt x="944" y="118"/>
                    </a:lnTo>
                    <a:lnTo>
                      <a:pt x="944" y="118"/>
                    </a:lnTo>
                    <a:lnTo>
                      <a:pt x="944" y="118"/>
                    </a:lnTo>
                    <a:lnTo>
                      <a:pt x="944" y="118"/>
                    </a:lnTo>
                    <a:lnTo>
                      <a:pt x="948" y="118"/>
                    </a:lnTo>
                    <a:lnTo>
                      <a:pt x="948" y="118"/>
                    </a:lnTo>
                    <a:lnTo>
                      <a:pt x="948" y="118"/>
                    </a:lnTo>
                    <a:lnTo>
                      <a:pt x="944" y="122"/>
                    </a:lnTo>
                    <a:lnTo>
                      <a:pt x="944" y="122"/>
                    </a:lnTo>
                    <a:lnTo>
                      <a:pt x="939" y="122"/>
                    </a:lnTo>
                    <a:lnTo>
                      <a:pt x="939" y="122"/>
                    </a:lnTo>
                    <a:lnTo>
                      <a:pt x="939" y="122"/>
                    </a:lnTo>
                    <a:lnTo>
                      <a:pt x="944" y="122"/>
                    </a:lnTo>
                    <a:lnTo>
                      <a:pt x="944" y="127"/>
                    </a:lnTo>
                    <a:lnTo>
                      <a:pt x="944" y="127"/>
                    </a:lnTo>
                    <a:lnTo>
                      <a:pt x="944" y="122"/>
                    </a:lnTo>
                    <a:lnTo>
                      <a:pt x="944" y="122"/>
                    </a:lnTo>
                    <a:lnTo>
                      <a:pt x="944" y="122"/>
                    </a:lnTo>
                    <a:lnTo>
                      <a:pt x="948" y="122"/>
                    </a:lnTo>
                    <a:lnTo>
                      <a:pt x="948" y="122"/>
                    </a:lnTo>
                    <a:lnTo>
                      <a:pt x="948" y="122"/>
                    </a:lnTo>
                    <a:lnTo>
                      <a:pt x="948" y="122"/>
                    </a:lnTo>
                    <a:lnTo>
                      <a:pt x="948" y="122"/>
                    </a:lnTo>
                    <a:lnTo>
                      <a:pt x="948" y="122"/>
                    </a:lnTo>
                    <a:lnTo>
                      <a:pt x="953" y="122"/>
                    </a:lnTo>
                    <a:lnTo>
                      <a:pt x="957" y="122"/>
                    </a:lnTo>
                    <a:lnTo>
                      <a:pt x="957" y="122"/>
                    </a:lnTo>
                    <a:lnTo>
                      <a:pt x="957" y="127"/>
                    </a:lnTo>
                    <a:lnTo>
                      <a:pt x="957" y="127"/>
                    </a:lnTo>
                    <a:lnTo>
                      <a:pt x="962" y="122"/>
                    </a:lnTo>
                    <a:lnTo>
                      <a:pt x="962" y="122"/>
                    </a:lnTo>
                    <a:lnTo>
                      <a:pt x="962" y="127"/>
                    </a:lnTo>
                    <a:lnTo>
                      <a:pt x="966" y="127"/>
                    </a:lnTo>
                    <a:lnTo>
                      <a:pt x="966" y="127"/>
                    </a:lnTo>
                    <a:lnTo>
                      <a:pt x="966" y="127"/>
                    </a:lnTo>
                    <a:lnTo>
                      <a:pt x="971" y="127"/>
                    </a:lnTo>
                    <a:lnTo>
                      <a:pt x="971" y="127"/>
                    </a:lnTo>
                    <a:lnTo>
                      <a:pt x="971" y="127"/>
                    </a:lnTo>
                    <a:lnTo>
                      <a:pt x="971" y="127"/>
                    </a:lnTo>
                    <a:lnTo>
                      <a:pt x="975" y="127"/>
                    </a:lnTo>
                    <a:lnTo>
                      <a:pt x="980" y="127"/>
                    </a:lnTo>
                    <a:lnTo>
                      <a:pt x="984" y="122"/>
                    </a:lnTo>
                    <a:lnTo>
                      <a:pt x="989" y="122"/>
                    </a:lnTo>
                    <a:lnTo>
                      <a:pt x="989" y="122"/>
                    </a:lnTo>
                    <a:lnTo>
                      <a:pt x="993" y="122"/>
                    </a:lnTo>
                    <a:lnTo>
                      <a:pt x="998" y="122"/>
                    </a:lnTo>
                    <a:lnTo>
                      <a:pt x="998" y="122"/>
                    </a:lnTo>
                    <a:lnTo>
                      <a:pt x="998" y="122"/>
                    </a:lnTo>
                    <a:lnTo>
                      <a:pt x="1002" y="122"/>
                    </a:lnTo>
                    <a:lnTo>
                      <a:pt x="1007" y="122"/>
                    </a:lnTo>
                    <a:lnTo>
                      <a:pt x="1012" y="122"/>
                    </a:lnTo>
                    <a:lnTo>
                      <a:pt x="1012" y="122"/>
                    </a:lnTo>
                    <a:lnTo>
                      <a:pt x="1016" y="122"/>
                    </a:lnTo>
                    <a:lnTo>
                      <a:pt x="1021" y="122"/>
                    </a:lnTo>
                    <a:lnTo>
                      <a:pt x="1021" y="122"/>
                    </a:lnTo>
                    <a:lnTo>
                      <a:pt x="1025" y="127"/>
                    </a:lnTo>
                    <a:lnTo>
                      <a:pt x="1021" y="127"/>
                    </a:lnTo>
                    <a:lnTo>
                      <a:pt x="1021" y="127"/>
                    </a:lnTo>
                    <a:lnTo>
                      <a:pt x="1021" y="127"/>
                    </a:lnTo>
                    <a:lnTo>
                      <a:pt x="1025" y="127"/>
                    </a:lnTo>
                    <a:lnTo>
                      <a:pt x="1030" y="127"/>
                    </a:lnTo>
                    <a:lnTo>
                      <a:pt x="1030" y="127"/>
                    </a:lnTo>
                    <a:lnTo>
                      <a:pt x="1030" y="127"/>
                    </a:lnTo>
                    <a:lnTo>
                      <a:pt x="1030" y="127"/>
                    </a:lnTo>
                    <a:lnTo>
                      <a:pt x="1030" y="127"/>
                    </a:lnTo>
                    <a:lnTo>
                      <a:pt x="1025" y="131"/>
                    </a:lnTo>
                    <a:lnTo>
                      <a:pt x="1025" y="131"/>
                    </a:lnTo>
                    <a:lnTo>
                      <a:pt x="1030" y="131"/>
                    </a:lnTo>
                    <a:lnTo>
                      <a:pt x="1034" y="131"/>
                    </a:lnTo>
                    <a:lnTo>
                      <a:pt x="1034" y="131"/>
                    </a:lnTo>
                    <a:lnTo>
                      <a:pt x="1034" y="131"/>
                    </a:lnTo>
                    <a:lnTo>
                      <a:pt x="1030" y="131"/>
                    </a:lnTo>
                    <a:lnTo>
                      <a:pt x="1030" y="136"/>
                    </a:lnTo>
                    <a:lnTo>
                      <a:pt x="1030" y="136"/>
                    </a:lnTo>
                    <a:lnTo>
                      <a:pt x="1025" y="136"/>
                    </a:lnTo>
                    <a:lnTo>
                      <a:pt x="1016" y="136"/>
                    </a:lnTo>
                    <a:lnTo>
                      <a:pt x="1016" y="136"/>
                    </a:lnTo>
                    <a:lnTo>
                      <a:pt x="1016" y="140"/>
                    </a:lnTo>
                    <a:lnTo>
                      <a:pt x="1021" y="140"/>
                    </a:lnTo>
                    <a:lnTo>
                      <a:pt x="1021" y="140"/>
                    </a:lnTo>
                    <a:lnTo>
                      <a:pt x="1025" y="140"/>
                    </a:lnTo>
                    <a:lnTo>
                      <a:pt x="1025" y="140"/>
                    </a:lnTo>
                    <a:lnTo>
                      <a:pt x="1025" y="140"/>
                    </a:lnTo>
                    <a:lnTo>
                      <a:pt x="1025" y="140"/>
                    </a:lnTo>
                    <a:lnTo>
                      <a:pt x="1025" y="140"/>
                    </a:lnTo>
                    <a:lnTo>
                      <a:pt x="1025" y="140"/>
                    </a:lnTo>
                    <a:lnTo>
                      <a:pt x="1016" y="140"/>
                    </a:lnTo>
                    <a:lnTo>
                      <a:pt x="1016" y="140"/>
                    </a:lnTo>
                    <a:lnTo>
                      <a:pt x="1016" y="140"/>
                    </a:lnTo>
                    <a:lnTo>
                      <a:pt x="1016" y="140"/>
                    </a:lnTo>
                    <a:lnTo>
                      <a:pt x="1016" y="140"/>
                    </a:lnTo>
                    <a:lnTo>
                      <a:pt x="1016" y="140"/>
                    </a:lnTo>
                    <a:lnTo>
                      <a:pt x="1016" y="140"/>
                    </a:lnTo>
                    <a:lnTo>
                      <a:pt x="1016" y="140"/>
                    </a:lnTo>
                    <a:lnTo>
                      <a:pt x="1016" y="140"/>
                    </a:lnTo>
                    <a:lnTo>
                      <a:pt x="1012" y="145"/>
                    </a:lnTo>
                    <a:lnTo>
                      <a:pt x="1012" y="145"/>
                    </a:lnTo>
                    <a:lnTo>
                      <a:pt x="1012" y="145"/>
                    </a:lnTo>
                    <a:lnTo>
                      <a:pt x="1012" y="145"/>
                    </a:lnTo>
                    <a:lnTo>
                      <a:pt x="1002" y="145"/>
                    </a:lnTo>
                    <a:lnTo>
                      <a:pt x="998" y="145"/>
                    </a:lnTo>
                    <a:lnTo>
                      <a:pt x="993" y="145"/>
                    </a:lnTo>
                    <a:lnTo>
                      <a:pt x="993" y="145"/>
                    </a:lnTo>
                    <a:lnTo>
                      <a:pt x="993" y="145"/>
                    </a:lnTo>
                    <a:lnTo>
                      <a:pt x="989" y="145"/>
                    </a:lnTo>
                    <a:lnTo>
                      <a:pt x="989" y="145"/>
                    </a:lnTo>
                    <a:lnTo>
                      <a:pt x="984" y="145"/>
                    </a:lnTo>
                    <a:lnTo>
                      <a:pt x="984" y="145"/>
                    </a:lnTo>
                    <a:lnTo>
                      <a:pt x="984" y="145"/>
                    </a:lnTo>
                    <a:lnTo>
                      <a:pt x="984" y="145"/>
                    </a:lnTo>
                    <a:lnTo>
                      <a:pt x="984" y="145"/>
                    </a:lnTo>
                    <a:lnTo>
                      <a:pt x="984" y="140"/>
                    </a:lnTo>
                    <a:lnTo>
                      <a:pt x="984" y="140"/>
                    </a:lnTo>
                    <a:lnTo>
                      <a:pt x="984" y="140"/>
                    </a:lnTo>
                    <a:lnTo>
                      <a:pt x="989" y="140"/>
                    </a:lnTo>
                    <a:lnTo>
                      <a:pt x="984" y="140"/>
                    </a:lnTo>
                    <a:lnTo>
                      <a:pt x="984" y="140"/>
                    </a:lnTo>
                    <a:lnTo>
                      <a:pt x="984" y="140"/>
                    </a:lnTo>
                    <a:lnTo>
                      <a:pt x="984" y="136"/>
                    </a:lnTo>
                    <a:lnTo>
                      <a:pt x="984" y="136"/>
                    </a:lnTo>
                    <a:lnTo>
                      <a:pt x="984" y="140"/>
                    </a:lnTo>
                    <a:lnTo>
                      <a:pt x="984" y="140"/>
                    </a:lnTo>
                    <a:lnTo>
                      <a:pt x="984" y="140"/>
                    </a:lnTo>
                    <a:lnTo>
                      <a:pt x="984" y="140"/>
                    </a:lnTo>
                    <a:lnTo>
                      <a:pt x="980" y="140"/>
                    </a:lnTo>
                    <a:lnTo>
                      <a:pt x="980" y="140"/>
                    </a:lnTo>
                    <a:lnTo>
                      <a:pt x="980" y="145"/>
                    </a:lnTo>
                    <a:lnTo>
                      <a:pt x="975" y="145"/>
                    </a:lnTo>
                    <a:lnTo>
                      <a:pt x="975" y="145"/>
                    </a:lnTo>
                    <a:lnTo>
                      <a:pt x="971" y="145"/>
                    </a:lnTo>
                    <a:lnTo>
                      <a:pt x="966" y="145"/>
                    </a:lnTo>
                    <a:lnTo>
                      <a:pt x="966" y="145"/>
                    </a:lnTo>
                    <a:lnTo>
                      <a:pt x="966" y="145"/>
                    </a:lnTo>
                    <a:lnTo>
                      <a:pt x="966" y="145"/>
                    </a:lnTo>
                    <a:lnTo>
                      <a:pt x="962" y="140"/>
                    </a:lnTo>
                    <a:lnTo>
                      <a:pt x="962" y="140"/>
                    </a:lnTo>
                    <a:lnTo>
                      <a:pt x="962" y="145"/>
                    </a:lnTo>
                    <a:lnTo>
                      <a:pt x="962" y="145"/>
                    </a:lnTo>
                    <a:lnTo>
                      <a:pt x="962" y="145"/>
                    </a:lnTo>
                    <a:lnTo>
                      <a:pt x="962" y="145"/>
                    </a:lnTo>
                    <a:lnTo>
                      <a:pt x="962" y="140"/>
                    </a:lnTo>
                    <a:lnTo>
                      <a:pt x="957" y="140"/>
                    </a:lnTo>
                    <a:lnTo>
                      <a:pt x="957" y="140"/>
                    </a:lnTo>
                    <a:lnTo>
                      <a:pt x="957" y="145"/>
                    </a:lnTo>
                    <a:lnTo>
                      <a:pt x="957" y="145"/>
                    </a:lnTo>
                    <a:lnTo>
                      <a:pt x="953" y="145"/>
                    </a:lnTo>
                    <a:lnTo>
                      <a:pt x="953" y="145"/>
                    </a:lnTo>
                    <a:lnTo>
                      <a:pt x="953" y="140"/>
                    </a:lnTo>
                    <a:lnTo>
                      <a:pt x="953" y="140"/>
                    </a:lnTo>
                    <a:lnTo>
                      <a:pt x="948" y="145"/>
                    </a:lnTo>
                    <a:lnTo>
                      <a:pt x="948" y="140"/>
                    </a:lnTo>
                    <a:lnTo>
                      <a:pt x="948" y="140"/>
                    </a:lnTo>
                    <a:lnTo>
                      <a:pt x="944" y="145"/>
                    </a:lnTo>
                    <a:lnTo>
                      <a:pt x="944" y="145"/>
                    </a:lnTo>
                    <a:lnTo>
                      <a:pt x="944" y="145"/>
                    </a:lnTo>
                    <a:lnTo>
                      <a:pt x="939" y="140"/>
                    </a:lnTo>
                    <a:lnTo>
                      <a:pt x="935" y="140"/>
                    </a:lnTo>
                    <a:lnTo>
                      <a:pt x="930" y="140"/>
                    </a:lnTo>
                    <a:lnTo>
                      <a:pt x="930" y="140"/>
                    </a:lnTo>
                    <a:lnTo>
                      <a:pt x="930" y="140"/>
                    </a:lnTo>
                    <a:lnTo>
                      <a:pt x="930" y="140"/>
                    </a:lnTo>
                    <a:lnTo>
                      <a:pt x="930" y="140"/>
                    </a:lnTo>
                    <a:lnTo>
                      <a:pt x="930" y="140"/>
                    </a:lnTo>
                    <a:lnTo>
                      <a:pt x="930" y="140"/>
                    </a:lnTo>
                    <a:lnTo>
                      <a:pt x="935" y="136"/>
                    </a:lnTo>
                    <a:lnTo>
                      <a:pt x="935" y="136"/>
                    </a:lnTo>
                    <a:lnTo>
                      <a:pt x="935" y="136"/>
                    </a:lnTo>
                    <a:lnTo>
                      <a:pt x="935" y="136"/>
                    </a:lnTo>
                    <a:lnTo>
                      <a:pt x="935" y="136"/>
                    </a:lnTo>
                    <a:lnTo>
                      <a:pt x="930" y="136"/>
                    </a:lnTo>
                    <a:lnTo>
                      <a:pt x="930" y="136"/>
                    </a:lnTo>
                    <a:lnTo>
                      <a:pt x="930" y="136"/>
                    </a:lnTo>
                    <a:lnTo>
                      <a:pt x="930" y="136"/>
                    </a:lnTo>
                    <a:lnTo>
                      <a:pt x="930" y="136"/>
                    </a:lnTo>
                    <a:lnTo>
                      <a:pt x="930" y="136"/>
                    </a:lnTo>
                    <a:lnTo>
                      <a:pt x="930" y="136"/>
                    </a:lnTo>
                    <a:lnTo>
                      <a:pt x="930" y="136"/>
                    </a:lnTo>
                    <a:lnTo>
                      <a:pt x="926" y="136"/>
                    </a:lnTo>
                    <a:lnTo>
                      <a:pt x="926" y="136"/>
                    </a:lnTo>
                    <a:lnTo>
                      <a:pt x="926" y="136"/>
                    </a:lnTo>
                    <a:lnTo>
                      <a:pt x="926" y="136"/>
                    </a:lnTo>
                    <a:lnTo>
                      <a:pt x="926" y="136"/>
                    </a:lnTo>
                    <a:lnTo>
                      <a:pt x="926" y="136"/>
                    </a:lnTo>
                    <a:lnTo>
                      <a:pt x="926" y="140"/>
                    </a:lnTo>
                    <a:lnTo>
                      <a:pt x="921" y="140"/>
                    </a:lnTo>
                    <a:lnTo>
                      <a:pt x="921" y="140"/>
                    </a:lnTo>
                    <a:lnTo>
                      <a:pt x="917" y="140"/>
                    </a:lnTo>
                    <a:lnTo>
                      <a:pt x="917" y="140"/>
                    </a:lnTo>
                    <a:lnTo>
                      <a:pt x="912" y="140"/>
                    </a:lnTo>
                    <a:lnTo>
                      <a:pt x="912" y="140"/>
                    </a:lnTo>
                    <a:lnTo>
                      <a:pt x="912" y="136"/>
                    </a:lnTo>
                    <a:lnTo>
                      <a:pt x="908" y="136"/>
                    </a:lnTo>
                    <a:lnTo>
                      <a:pt x="908" y="136"/>
                    </a:lnTo>
                    <a:lnTo>
                      <a:pt x="908" y="136"/>
                    </a:lnTo>
                    <a:lnTo>
                      <a:pt x="912" y="136"/>
                    </a:lnTo>
                    <a:lnTo>
                      <a:pt x="912" y="136"/>
                    </a:lnTo>
                    <a:lnTo>
                      <a:pt x="908" y="136"/>
                    </a:lnTo>
                    <a:lnTo>
                      <a:pt x="908" y="136"/>
                    </a:lnTo>
                    <a:lnTo>
                      <a:pt x="903" y="136"/>
                    </a:lnTo>
                    <a:lnTo>
                      <a:pt x="903" y="136"/>
                    </a:lnTo>
                    <a:lnTo>
                      <a:pt x="903" y="136"/>
                    </a:lnTo>
                    <a:lnTo>
                      <a:pt x="903" y="136"/>
                    </a:lnTo>
                    <a:lnTo>
                      <a:pt x="903" y="136"/>
                    </a:lnTo>
                    <a:lnTo>
                      <a:pt x="903" y="136"/>
                    </a:lnTo>
                    <a:lnTo>
                      <a:pt x="899" y="136"/>
                    </a:lnTo>
                    <a:lnTo>
                      <a:pt x="899" y="136"/>
                    </a:lnTo>
                    <a:lnTo>
                      <a:pt x="903" y="131"/>
                    </a:lnTo>
                    <a:lnTo>
                      <a:pt x="903" y="131"/>
                    </a:lnTo>
                    <a:lnTo>
                      <a:pt x="903" y="127"/>
                    </a:lnTo>
                    <a:lnTo>
                      <a:pt x="908" y="127"/>
                    </a:lnTo>
                    <a:lnTo>
                      <a:pt x="908" y="127"/>
                    </a:lnTo>
                    <a:lnTo>
                      <a:pt x="908" y="127"/>
                    </a:lnTo>
                    <a:lnTo>
                      <a:pt x="908" y="127"/>
                    </a:lnTo>
                    <a:lnTo>
                      <a:pt x="908" y="127"/>
                    </a:lnTo>
                    <a:lnTo>
                      <a:pt x="908" y="127"/>
                    </a:lnTo>
                    <a:lnTo>
                      <a:pt x="908" y="122"/>
                    </a:lnTo>
                    <a:lnTo>
                      <a:pt x="908" y="122"/>
                    </a:lnTo>
                    <a:lnTo>
                      <a:pt x="908" y="122"/>
                    </a:lnTo>
                    <a:lnTo>
                      <a:pt x="912" y="122"/>
                    </a:lnTo>
                    <a:lnTo>
                      <a:pt x="917" y="118"/>
                    </a:lnTo>
                    <a:lnTo>
                      <a:pt x="917" y="118"/>
                    </a:lnTo>
                    <a:lnTo>
                      <a:pt x="917" y="118"/>
                    </a:lnTo>
                    <a:lnTo>
                      <a:pt x="917" y="118"/>
                    </a:lnTo>
                    <a:lnTo>
                      <a:pt x="921" y="118"/>
                    </a:lnTo>
                    <a:lnTo>
                      <a:pt x="921" y="118"/>
                    </a:lnTo>
                    <a:lnTo>
                      <a:pt x="921" y="113"/>
                    </a:lnTo>
                    <a:lnTo>
                      <a:pt x="921" y="113"/>
                    </a:lnTo>
                    <a:lnTo>
                      <a:pt x="921" y="109"/>
                    </a:lnTo>
                    <a:lnTo>
                      <a:pt x="921" y="109"/>
                    </a:lnTo>
                    <a:lnTo>
                      <a:pt x="921" y="104"/>
                    </a:lnTo>
                    <a:lnTo>
                      <a:pt x="921" y="104"/>
                    </a:lnTo>
                    <a:lnTo>
                      <a:pt x="921" y="104"/>
                    </a:lnTo>
                    <a:lnTo>
                      <a:pt x="917" y="109"/>
                    </a:lnTo>
                    <a:lnTo>
                      <a:pt x="917" y="109"/>
                    </a:lnTo>
                    <a:lnTo>
                      <a:pt x="917" y="109"/>
                    </a:lnTo>
                    <a:lnTo>
                      <a:pt x="912" y="109"/>
                    </a:lnTo>
                    <a:lnTo>
                      <a:pt x="908" y="109"/>
                    </a:lnTo>
                    <a:lnTo>
                      <a:pt x="908" y="104"/>
                    </a:lnTo>
                    <a:lnTo>
                      <a:pt x="908" y="104"/>
                    </a:lnTo>
                    <a:lnTo>
                      <a:pt x="903" y="109"/>
                    </a:lnTo>
                    <a:lnTo>
                      <a:pt x="899" y="104"/>
                    </a:lnTo>
                    <a:lnTo>
                      <a:pt x="899" y="104"/>
                    </a:lnTo>
                    <a:lnTo>
                      <a:pt x="899" y="104"/>
                    </a:lnTo>
                    <a:lnTo>
                      <a:pt x="899" y="104"/>
                    </a:lnTo>
                    <a:lnTo>
                      <a:pt x="899" y="104"/>
                    </a:lnTo>
                    <a:lnTo>
                      <a:pt x="899" y="100"/>
                    </a:lnTo>
                    <a:lnTo>
                      <a:pt x="903" y="100"/>
                    </a:lnTo>
                    <a:lnTo>
                      <a:pt x="903" y="100"/>
                    </a:lnTo>
                    <a:lnTo>
                      <a:pt x="903" y="100"/>
                    </a:lnTo>
                    <a:lnTo>
                      <a:pt x="903" y="100"/>
                    </a:lnTo>
                    <a:lnTo>
                      <a:pt x="899" y="100"/>
                    </a:lnTo>
                    <a:lnTo>
                      <a:pt x="899" y="100"/>
                    </a:lnTo>
                    <a:lnTo>
                      <a:pt x="894" y="95"/>
                    </a:lnTo>
                    <a:lnTo>
                      <a:pt x="894" y="95"/>
                    </a:lnTo>
                    <a:lnTo>
                      <a:pt x="894" y="95"/>
                    </a:lnTo>
                    <a:lnTo>
                      <a:pt x="894" y="95"/>
                    </a:lnTo>
                    <a:lnTo>
                      <a:pt x="899" y="95"/>
                    </a:lnTo>
                    <a:lnTo>
                      <a:pt x="899" y="95"/>
                    </a:lnTo>
                    <a:lnTo>
                      <a:pt x="899" y="95"/>
                    </a:lnTo>
                    <a:lnTo>
                      <a:pt x="899" y="95"/>
                    </a:lnTo>
                    <a:lnTo>
                      <a:pt x="903" y="95"/>
                    </a:lnTo>
                    <a:lnTo>
                      <a:pt x="903" y="95"/>
                    </a:lnTo>
                    <a:lnTo>
                      <a:pt x="899" y="95"/>
                    </a:lnTo>
                    <a:lnTo>
                      <a:pt x="899" y="95"/>
                    </a:lnTo>
                    <a:lnTo>
                      <a:pt x="899" y="95"/>
                    </a:lnTo>
                    <a:lnTo>
                      <a:pt x="903" y="95"/>
                    </a:lnTo>
                    <a:lnTo>
                      <a:pt x="903" y="95"/>
                    </a:lnTo>
                    <a:lnTo>
                      <a:pt x="903" y="95"/>
                    </a:lnTo>
                    <a:lnTo>
                      <a:pt x="903" y="95"/>
                    </a:lnTo>
                    <a:lnTo>
                      <a:pt x="908" y="95"/>
                    </a:lnTo>
                    <a:lnTo>
                      <a:pt x="912" y="90"/>
                    </a:lnTo>
                    <a:lnTo>
                      <a:pt x="912" y="90"/>
                    </a:lnTo>
                    <a:lnTo>
                      <a:pt x="912" y="90"/>
                    </a:lnTo>
                    <a:lnTo>
                      <a:pt x="917" y="95"/>
                    </a:lnTo>
                    <a:lnTo>
                      <a:pt x="921" y="95"/>
                    </a:lnTo>
                    <a:lnTo>
                      <a:pt x="921" y="95"/>
                    </a:lnTo>
                    <a:moveTo>
                      <a:pt x="745" y="72"/>
                    </a:moveTo>
                    <a:lnTo>
                      <a:pt x="745" y="72"/>
                    </a:lnTo>
                    <a:lnTo>
                      <a:pt x="745" y="72"/>
                    </a:lnTo>
                    <a:lnTo>
                      <a:pt x="740" y="72"/>
                    </a:lnTo>
                    <a:lnTo>
                      <a:pt x="740" y="72"/>
                    </a:lnTo>
                    <a:lnTo>
                      <a:pt x="740" y="72"/>
                    </a:lnTo>
                    <a:lnTo>
                      <a:pt x="731" y="77"/>
                    </a:lnTo>
                    <a:lnTo>
                      <a:pt x="731" y="77"/>
                    </a:lnTo>
                    <a:lnTo>
                      <a:pt x="731" y="77"/>
                    </a:lnTo>
                    <a:lnTo>
                      <a:pt x="731" y="77"/>
                    </a:lnTo>
                    <a:lnTo>
                      <a:pt x="731" y="81"/>
                    </a:lnTo>
                    <a:lnTo>
                      <a:pt x="731" y="81"/>
                    </a:lnTo>
                    <a:lnTo>
                      <a:pt x="727" y="81"/>
                    </a:lnTo>
                    <a:lnTo>
                      <a:pt x="727" y="81"/>
                    </a:lnTo>
                    <a:lnTo>
                      <a:pt x="727" y="81"/>
                    </a:lnTo>
                    <a:lnTo>
                      <a:pt x="727" y="81"/>
                    </a:lnTo>
                    <a:lnTo>
                      <a:pt x="722" y="81"/>
                    </a:lnTo>
                    <a:lnTo>
                      <a:pt x="722" y="81"/>
                    </a:lnTo>
                    <a:lnTo>
                      <a:pt x="722" y="81"/>
                    </a:lnTo>
                    <a:lnTo>
                      <a:pt x="722" y="81"/>
                    </a:lnTo>
                    <a:lnTo>
                      <a:pt x="722" y="81"/>
                    </a:lnTo>
                    <a:lnTo>
                      <a:pt x="722" y="86"/>
                    </a:lnTo>
                    <a:lnTo>
                      <a:pt x="718" y="86"/>
                    </a:lnTo>
                    <a:lnTo>
                      <a:pt x="713" y="86"/>
                    </a:lnTo>
                    <a:lnTo>
                      <a:pt x="709" y="86"/>
                    </a:lnTo>
                    <a:lnTo>
                      <a:pt x="709" y="86"/>
                    </a:lnTo>
                    <a:lnTo>
                      <a:pt x="709" y="86"/>
                    </a:lnTo>
                    <a:lnTo>
                      <a:pt x="704" y="86"/>
                    </a:lnTo>
                    <a:lnTo>
                      <a:pt x="704" y="86"/>
                    </a:lnTo>
                    <a:lnTo>
                      <a:pt x="704" y="90"/>
                    </a:lnTo>
                    <a:lnTo>
                      <a:pt x="700" y="90"/>
                    </a:lnTo>
                    <a:lnTo>
                      <a:pt x="700" y="90"/>
                    </a:lnTo>
                    <a:lnTo>
                      <a:pt x="700" y="90"/>
                    </a:lnTo>
                    <a:lnTo>
                      <a:pt x="700" y="90"/>
                    </a:lnTo>
                    <a:lnTo>
                      <a:pt x="695" y="86"/>
                    </a:lnTo>
                    <a:lnTo>
                      <a:pt x="695" y="86"/>
                    </a:lnTo>
                    <a:lnTo>
                      <a:pt x="695" y="86"/>
                    </a:lnTo>
                    <a:lnTo>
                      <a:pt x="700" y="86"/>
                    </a:lnTo>
                    <a:lnTo>
                      <a:pt x="700" y="86"/>
                    </a:lnTo>
                    <a:lnTo>
                      <a:pt x="700" y="86"/>
                    </a:lnTo>
                    <a:lnTo>
                      <a:pt x="704" y="81"/>
                    </a:lnTo>
                    <a:lnTo>
                      <a:pt x="709" y="81"/>
                    </a:lnTo>
                    <a:lnTo>
                      <a:pt x="709" y="81"/>
                    </a:lnTo>
                    <a:lnTo>
                      <a:pt x="709" y="81"/>
                    </a:lnTo>
                    <a:lnTo>
                      <a:pt x="709" y="81"/>
                    </a:lnTo>
                    <a:lnTo>
                      <a:pt x="704" y="81"/>
                    </a:lnTo>
                    <a:lnTo>
                      <a:pt x="704" y="81"/>
                    </a:lnTo>
                    <a:lnTo>
                      <a:pt x="704" y="81"/>
                    </a:lnTo>
                    <a:lnTo>
                      <a:pt x="700" y="81"/>
                    </a:lnTo>
                    <a:lnTo>
                      <a:pt x="700" y="81"/>
                    </a:lnTo>
                    <a:lnTo>
                      <a:pt x="700" y="81"/>
                    </a:lnTo>
                    <a:lnTo>
                      <a:pt x="695" y="86"/>
                    </a:lnTo>
                    <a:lnTo>
                      <a:pt x="695" y="86"/>
                    </a:lnTo>
                    <a:lnTo>
                      <a:pt x="695" y="86"/>
                    </a:lnTo>
                    <a:lnTo>
                      <a:pt x="691" y="86"/>
                    </a:lnTo>
                    <a:lnTo>
                      <a:pt x="691" y="86"/>
                    </a:lnTo>
                    <a:lnTo>
                      <a:pt x="691" y="86"/>
                    </a:lnTo>
                    <a:lnTo>
                      <a:pt x="691" y="86"/>
                    </a:lnTo>
                    <a:lnTo>
                      <a:pt x="691" y="86"/>
                    </a:lnTo>
                    <a:lnTo>
                      <a:pt x="691" y="86"/>
                    </a:lnTo>
                    <a:lnTo>
                      <a:pt x="686" y="86"/>
                    </a:lnTo>
                    <a:lnTo>
                      <a:pt x="686" y="86"/>
                    </a:lnTo>
                    <a:lnTo>
                      <a:pt x="682" y="90"/>
                    </a:lnTo>
                    <a:lnTo>
                      <a:pt x="682" y="90"/>
                    </a:lnTo>
                    <a:lnTo>
                      <a:pt x="682" y="90"/>
                    </a:lnTo>
                    <a:lnTo>
                      <a:pt x="677" y="90"/>
                    </a:lnTo>
                    <a:lnTo>
                      <a:pt x="677" y="90"/>
                    </a:lnTo>
                    <a:lnTo>
                      <a:pt x="682" y="90"/>
                    </a:lnTo>
                    <a:lnTo>
                      <a:pt x="682" y="86"/>
                    </a:lnTo>
                    <a:lnTo>
                      <a:pt x="682" y="86"/>
                    </a:lnTo>
                    <a:lnTo>
                      <a:pt x="682" y="86"/>
                    </a:lnTo>
                    <a:lnTo>
                      <a:pt x="682" y="86"/>
                    </a:lnTo>
                    <a:lnTo>
                      <a:pt x="677" y="86"/>
                    </a:lnTo>
                    <a:lnTo>
                      <a:pt x="677" y="86"/>
                    </a:lnTo>
                    <a:lnTo>
                      <a:pt x="677" y="90"/>
                    </a:lnTo>
                    <a:lnTo>
                      <a:pt x="677" y="90"/>
                    </a:lnTo>
                    <a:lnTo>
                      <a:pt x="673" y="90"/>
                    </a:lnTo>
                    <a:lnTo>
                      <a:pt x="673" y="90"/>
                    </a:lnTo>
                    <a:lnTo>
                      <a:pt x="673" y="90"/>
                    </a:lnTo>
                    <a:lnTo>
                      <a:pt x="673" y="90"/>
                    </a:lnTo>
                    <a:lnTo>
                      <a:pt x="673" y="90"/>
                    </a:lnTo>
                    <a:lnTo>
                      <a:pt x="673" y="90"/>
                    </a:lnTo>
                    <a:lnTo>
                      <a:pt x="673" y="90"/>
                    </a:lnTo>
                    <a:lnTo>
                      <a:pt x="668" y="90"/>
                    </a:lnTo>
                    <a:lnTo>
                      <a:pt x="668" y="95"/>
                    </a:lnTo>
                    <a:lnTo>
                      <a:pt x="664" y="95"/>
                    </a:lnTo>
                    <a:lnTo>
                      <a:pt x="664" y="95"/>
                    </a:lnTo>
                    <a:lnTo>
                      <a:pt x="659" y="95"/>
                    </a:lnTo>
                    <a:lnTo>
                      <a:pt x="659" y="95"/>
                    </a:lnTo>
                    <a:lnTo>
                      <a:pt x="659" y="95"/>
                    </a:lnTo>
                    <a:lnTo>
                      <a:pt x="664" y="90"/>
                    </a:lnTo>
                    <a:lnTo>
                      <a:pt x="664" y="90"/>
                    </a:lnTo>
                    <a:lnTo>
                      <a:pt x="664" y="90"/>
                    </a:lnTo>
                    <a:lnTo>
                      <a:pt x="664" y="90"/>
                    </a:lnTo>
                    <a:lnTo>
                      <a:pt x="668" y="86"/>
                    </a:lnTo>
                    <a:lnTo>
                      <a:pt x="668" y="86"/>
                    </a:lnTo>
                    <a:lnTo>
                      <a:pt x="668" y="86"/>
                    </a:lnTo>
                    <a:lnTo>
                      <a:pt x="664" y="86"/>
                    </a:lnTo>
                    <a:lnTo>
                      <a:pt x="659" y="90"/>
                    </a:lnTo>
                    <a:lnTo>
                      <a:pt x="659" y="90"/>
                    </a:lnTo>
                    <a:lnTo>
                      <a:pt x="655" y="90"/>
                    </a:lnTo>
                    <a:lnTo>
                      <a:pt x="655" y="90"/>
                    </a:lnTo>
                    <a:lnTo>
                      <a:pt x="655" y="90"/>
                    </a:lnTo>
                    <a:lnTo>
                      <a:pt x="655" y="90"/>
                    </a:lnTo>
                    <a:lnTo>
                      <a:pt x="650" y="90"/>
                    </a:lnTo>
                    <a:lnTo>
                      <a:pt x="646" y="90"/>
                    </a:lnTo>
                    <a:lnTo>
                      <a:pt x="646" y="90"/>
                    </a:lnTo>
                    <a:lnTo>
                      <a:pt x="646" y="90"/>
                    </a:lnTo>
                    <a:lnTo>
                      <a:pt x="646" y="90"/>
                    </a:lnTo>
                    <a:lnTo>
                      <a:pt x="646" y="90"/>
                    </a:lnTo>
                    <a:lnTo>
                      <a:pt x="646" y="90"/>
                    </a:lnTo>
                    <a:lnTo>
                      <a:pt x="646" y="90"/>
                    </a:lnTo>
                    <a:lnTo>
                      <a:pt x="650" y="86"/>
                    </a:lnTo>
                    <a:lnTo>
                      <a:pt x="650" y="86"/>
                    </a:lnTo>
                    <a:lnTo>
                      <a:pt x="650" y="86"/>
                    </a:lnTo>
                    <a:lnTo>
                      <a:pt x="650" y="86"/>
                    </a:lnTo>
                    <a:lnTo>
                      <a:pt x="650" y="86"/>
                    </a:lnTo>
                    <a:lnTo>
                      <a:pt x="650" y="86"/>
                    </a:lnTo>
                    <a:lnTo>
                      <a:pt x="650" y="86"/>
                    </a:lnTo>
                    <a:lnTo>
                      <a:pt x="650" y="86"/>
                    </a:lnTo>
                    <a:lnTo>
                      <a:pt x="646" y="86"/>
                    </a:lnTo>
                    <a:lnTo>
                      <a:pt x="646" y="86"/>
                    </a:lnTo>
                    <a:lnTo>
                      <a:pt x="650" y="86"/>
                    </a:lnTo>
                    <a:lnTo>
                      <a:pt x="655" y="81"/>
                    </a:lnTo>
                    <a:lnTo>
                      <a:pt x="659" y="81"/>
                    </a:lnTo>
                    <a:lnTo>
                      <a:pt x="659" y="81"/>
                    </a:lnTo>
                    <a:lnTo>
                      <a:pt x="668" y="81"/>
                    </a:lnTo>
                    <a:lnTo>
                      <a:pt x="668" y="81"/>
                    </a:lnTo>
                    <a:lnTo>
                      <a:pt x="673" y="81"/>
                    </a:lnTo>
                    <a:lnTo>
                      <a:pt x="677" y="81"/>
                    </a:lnTo>
                    <a:lnTo>
                      <a:pt x="677" y="81"/>
                    </a:lnTo>
                    <a:lnTo>
                      <a:pt x="686" y="77"/>
                    </a:lnTo>
                    <a:lnTo>
                      <a:pt x="686" y="77"/>
                    </a:lnTo>
                    <a:lnTo>
                      <a:pt x="691" y="77"/>
                    </a:lnTo>
                    <a:lnTo>
                      <a:pt x="691" y="77"/>
                    </a:lnTo>
                    <a:lnTo>
                      <a:pt x="691" y="77"/>
                    </a:lnTo>
                    <a:lnTo>
                      <a:pt x="700" y="72"/>
                    </a:lnTo>
                    <a:lnTo>
                      <a:pt x="704" y="72"/>
                    </a:lnTo>
                    <a:lnTo>
                      <a:pt x="709" y="72"/>
                    </a:lnTo>
                    <a:lnTo>
                      <a:pt x="709" y="72"/>
                    </a:lnTo>
                    <a:lnTo>
                      <a:pt x="713" y="72"/>
                    </a:lnTo>
                    <a:lnTo>
                      <a:pt x="722" y="72"/>
                    </a:lnTo>
                    <a:lnTo>
                      <a:pt x="727" y="72"/>
                    </a:lnTo>
                    <a:lnTo>
                      <a:pt x="727" y="72"/>
                    </a:lnTo>
                    <a:lnTo>
                      <a:pt x="727" y="72"/>
                    </a:lnTo>
                    <a:lnTo>
                      <a:pt x="727" y="72"/>
                    </a:lnTo>
                    <a:lnTo>
                      <a:pt x="731" y="72"/>
                    </a:lnTo>
                    <a:lnTo>
                      <a:pt x="731" y="72"/>
                    </a:lnTo>
                    <a:lnTo>
                      <a:pt x="731" y="72"/>
                    </a:lnTo>
                    <a:lnTo>
                      <a:pt x="731" y="72"/>
                    </a:lnTo>
                    <a:lnTo>
                      <a:pt x="731" y="72"/>
                    </a:lnTo>
                    <a:lnTo>
                      <a:pt x="731" y="72"/>
                    </a:lnTo>
                    <a:lnTo>
                      <a:pt x="731" y="72"/>
                    </a:lnTo>
                    <a:lnTo>
                      <a:pt x="731" y="72"/>
                    </a:lnTo>
                    <a:lnTo>
                      <a:pt x="736" y="68"/>
                    </a:lnTo>
                    <a:lnTo>
                      <a:pt x="736" y="68"/>
                    </a:lnTo>
                    <a:lnTo>
                      <a:pt x="740" y="68"/>
                    </a:lnTo>
                    <a:lnTo>
                      <a:pt x="740" y="68"/>
                    </a:lnTo>
                    <a:lnTo>
                      <a:pt x="740" y="72"/>
                    </a:lnTo>
                    <a:lnTo>
                      <a:pt x="740" y="72"/>
                    </a:lnTo>
                    <a:lnTo>
                      <a:pt x="745" y="72"/>
                    </a:lnTo>
                    <a:moveTo>
                      <a:pt x="971" y="90"/>
                    </a:moveTo>
                    <a:lnTo>
                      <a:pt x="971" y="90"/>
                    </a:lnTo>
                    <a:lnTo>
                      <a:pt x="966" y="95"/>
                    </a:lnTo>
                    <a:lnTo>
                      <a:pt x="966" y="95"/>
                    </a:lnTo>
                    <a:lnTo>
                      <a:pt x="962" y="90"/>
                    </a:lnTo>
                    <a:lnTo>
                      <a:pt x="962" y="90"/>
                    </a:lnTo>
                    <a:lnTo>
                      <a:pt x="962" y="90"/>
                    </a:lnTo>
                    <a:lnTo>
                      <a:pt x="966" y="86"/>
                    </a:lnTo>
                    <a:lnTo>
                      <a:pt x="966" y="86"/>
                    </a:lnTo>
                    <a:lnTo>
                      <a:pt x="966" y="86"/>
                    </a:lnTo>
                    <a:lnTo>
                      <a:pt x="966" y="86"/>
                    </a:lnTo>
                    <a:lnTo>
                      <a:pt x="971" y="86"/>
                    </a:lnTo>
                    <a:lnTo>
                      <a:pt x="971" y="86"/>
                    </a:lnTo>
                    <a:lnTo>
                      <a:pt x="971" y="86"/>
                    </a:lnTo>
                    <a:lnTo>
                      <a:pt x="975" y="86"/>
                    </a:lnTo>
                    <a:lnTo>
                      <a:pt x="975" y="86"/>
                    </a:lnTo>
                    <a:lnTo>
                      <a:pt x="975" y="90"/>
                    </a:lnTo>
                    <a:lnTo>
                      <a:pt x="975" y="90"/>
                    </a:lnTo>
                    <a:lnTo>
                      <a:pt x="975" y="90"/>
                    </a:lnTo>
                    <a:lnTo>
                      <a:pt x="975" y="90"/>
                    </a:lnTo>
                    <a:lnTo>
                      <a:pt x="975" y="90"/>
                    </a:lnTo>
                    <a:lnTo>
                      <a:pt x="975" y="90"/>
                    </a:lnTo>
                    <a:lnTo>
                      <a:pt x="971" y="90"/>
                    </a:lnTo>
                    <a:moveTo>
                      <a:pt x="835" y="86"/>
                    </a:moveTo>
                    <a:lnTo>
                      <a:pt x="835" y="86"/>
                    </a:lnTo>
                    <a:lnTo>
                      <a:pt x="835" y="86"/>
                    </a:lnTo>
                    <a:lnTo>
                      <a:pt x="831" y="86"/>
                    </a:lnTo>
                    <a:lnTo>
                      <a:pt x="831" y="86"/>
                    </a:lnTo>
                    <a:lnTo>
                      <a:pt x="831" y="81"/>
                    </a:lnTo>
                    <a:lnTo>
                      <a:pt x="831" y="81"/>
                    </a:lnTo>
                    <a:lnTo>
                      <a:pt x="831" y="77"/>
                    </a:lnTo>
                    <a:lnTo>
                      <a:pt x="835" y="77"/>
                    </a:lnTo>
                    <a:lnTo>
                      <a:pt x="835" y="77"/>
                    </a:lnTo>
                    <a:lnTo>
                      <a:pt x="835" y="77"/>
                    </a:lnTo>
                    <a:lnTo>
                      <a:pt x="835" y="72"/>
                    </a:lnTo>
                    <a:lnTo>
                      <a:pt x="835" y="72"/>
                    </a:lnTo>
                    <a:lnTo>
                      <a:pt x="840" y="72"/>
                    </a:lnTo>
                    <a:lnTo>
                      <a:pt x="840" y="72"/>
                    </a:lnTo>
                    <a:lnTo>
                      <a:pt x="840" y="77"/>
                    </a:lnTo>
                    <a:lnTo>
                      <a:pt x="840" y="77"/>
                    </a:lnTo>
                    <a:lnTo>
                      <a:pt x="840" y="77"/>
                    </a:lnTo>
                    <a:lnTo>
                      <a:pt x="840" y="77"/>
                    </a:lnTo>
                    <a:lnTo>
                      <a:pt x="840" y="81"/>
                    </a:lnTo>
                    <a:lnTo>
                      <a:pt x="840" y="81"/>
                    </a:lnTo>
                    <a:lnTo>
                      <a:pt x="840" y="81"/>
                    </a:lnTo>
                    <a:lnTo>
                      <a:pt x="840" y="81"/>
                    </a:lnTo>
                    <a:lnTo>
                      <a:pt x="840" y="81"/>
                    </a:lnTo>
                    <a:lnTo>
                      <a:pt x="840" y="81"/>
                    </a:lnTo>
                    <a:lnTo>
                      <a:pt x="840" y="81"/>
                    </a:lnTo>
                    <a:lnTo>
                      <a:pt x="835" y="86"/>
                    </a:lnTo>
                    <a:lnTo>
                      <a:pt x="835" y="86"/>
                    </a:lnTo>
                    <a:moveTo>
                      <a:pt x="930" y="81"/>
                    </a:moveTo>
                    <a:lnTo>
                      <a:pt x="930" y="81"/>
                    </a:lnTo>
                    <a:lnTo>
                      <a:pt x="935" y="81"/>
                    </a:lnTo>
                    <a:lnTo>
                      <a:pt x="935" y="81"/>
                    </a:lnTo>
                    <a:lnTo>
                      <a:pt x="939" y="81"/>
                    </a:lnTo>
                    <a:lnTo>
                      <a:pt x="944" y="81"/>
                    </a:lnTo>
                    <a:lnTo>
                      <a:pt x="948" y="81"/>
                    </a:lnTo>
                    <a:lnTo>
                      <a:pt x="948" y="81"/>
                    </a:lnTo>
                    <a:lnTo>
                      <a:pt x="948" y="81"/>
                    </a:lnTo>
                    <a:lnTo>
                      <a:pt x="953" y="81"/>
                    </a:lnTo>
                    <a:lnTo>
                      <a:pt x="948" y="86"/>
                    </a:lnTo>
                    <a:lnTo>
                      <a:pt x="948" y="86"/>
                    </a:lnTo>
                    <a:lnTo>
                      <a:pt x="944" y="86"/>
                    </a:lnTo>
                    <a:lnTo>
                      <a:pt x="944" y="86"/>
                    </a:lnTo>
                    <a:lnTo>
                      <a:pt x="939" y="86"/>
                    </a:lnTo>
                    <a:lnTo>
                      <a:pt x="939" y="86"/>
                    </a:lnTo>
                    <a:lnTo>
                      <a:pt x="935" y="86"/>
                    </a:lnTo>
                    <a:lnTo>
                      <a:pt x="921" y="86"/>
                    </a:lnTo>
                    <a:lnTo>
                      <a:pt x="921" y="86"/>
                    </a:lnTo>
                    <a:lnTo>
                      <a:pt x="921" y="81"/>
                    </a:lnTo>
                    <a:lnTo>
                      <a:pt x="921" y="81"/>
                    </a:lnTo>
                    <a:lnTo>
                      <a:pt x="921" y="81"/>
                    </a:lnTo>
                    <a:lnTo>
                      <a:pt x="921" y="81"/>
                    </a:lnTo>
                    <a:lnTo>
                      <a:pt x="926" y="81"/>
                    </a:lnTo>
                    <a:lnTo>
                      <a:pt x="930" y="81"/>
                    </a:lnTo>
                    <a:lnTo>
                      <a:pt x="930" y="81"/>
                    </a:lnTo>
                    <a:moveTo>
                      <a:pt x="808" y="63"/>
                    </a:moveTo>
                    <a:lnTo>
                      <a:pt x="808" y="63"/>
                    </a:lnTo>
                    <a:lnTo>
                      <a:pt x="813" y="68"/>
                    </a:lnTo>
                    <a:lnTo>
                      <a:pt x="813" y="68"/>
                    </a:lnTo>
                    <a:lnTo>
                      <a:pt x="813" y="68"/>
                    </a:lnTo>
                    <a:lnTo>
                      <a:pt x="813" y="68"/>
                    </a:lnTo>
                    <a:lnTo>
                      <a:pt x="808" y="68"/>
                    </a:lnTo>
                    <a:lnTo>
                      <a:pt x="804" y="68"/>
                    </a:lnTo>
                    <a:lnTo>
                      <a:pt x="799" y="68"/>
                    </a:lnTo>
                    <a:lnTo>
                      <a:pt x="795" y="68"/>
                    </a:lnTo>
                    <a:lnTo>
                      <a:pt x="795" y="68"/>
                    </a:lnTo>
                    <a:lnTo>
                      <a:pt x="795" y="68"/>
                    </a:lnTo>
                    <a:lnTo>
                      <a:pt x="795" y="68"/>
                    </a:lnTo>
                    <a:lnTo>
                      <a:pt x="799" y="72"/>
                    </a:lnTo>
                    <a:lnTo>
                      <a:pt x="799" y="72"/>
                    </a:lnTo>
                    <a:lnTo>
                      <a:pt x="799" y="72"/>
                    </a:lnTo>
                    <a:lnTo>
                      <a:pt x="799" y="72"/>
                    </a:lnTo>
                    <a:lnTo>
                      <a:pt x="799" y="72"/>
                    </a:lnTo>
                    <a:lnTo>
                      <a:pt x="799" y="72"/>
                    </a:lnTo>
                    <a:lnTo>
                      <a:pt x="795" y="72"/>
                    </a:lnTo>
                    <a:lnTo>
                      <a:pt x="795" y="72"/>
                    </a:lnTo>
                    <a:lnTo>
                      <a:pt x="790" y="77"/>
                    </a:lnTo>
                    <a:lnTo>
                      <a:pt x="790" y="77"/>
                    </a:lnTo>
                    <a:lnTo>
                      <a:pt x="786" y="77"/>
                    </a:lnTo>
                    <a:lnTo>
                      <a:pt x="786" y="77"/>
                    </a:lnTo>
                    <a:lnTo>
                      <a:pt x="781" y="77"/>
                    </a:lnTo>
                    <a:lnTo>
                      <a:pt x="772" y="77"/>
                    </a:lnTo>
                    <a:lnTo>
                      <a:pt x="772" y="77"/>
                    </a:lnTo>
                    <a:lnTo>
                      <a:pt x="772" y="77"/>
                    </a:lnTo>
                    <a:lnTo>
                      <a:pt x="772" y="72"/>
                    </a:lnTo>
                    <a:lnTo>
                      <a:pt x="768" y="72"/>
                    </a:lnTo>
                    <a:lnTo>
                      <a:pt x="768" y="72"/>
                    </a:lnTo>
                    <a:lnTo>
                      <a:pt x="768" y="72"/>
                    </a:lnTo>
                    <a:lnTo>
                      <a:pt x="768" y="72"/>
                    </a:lnTo>
                    <a:lnTo>
                      <a:pt x="768" y="72"/>
                    </a:lnTo>
                    <a:lnTo>
                      <a:pt x="768" y="72"/>
                    </a:lnTo>
                    <a:lnTo>
                      <a:pt x="772" y="72"/>
                    </a:lnTo>
                    <a:lnTo>
                      <a:pt x="772" y="72"/>
                    </a:lnTo>
                    <a:lnTo>
                      <a:pt x="772" y="68"/>
                    </a:lnTo>
                    <a:lnTo>
                      <a:pt x="772" y="68"/>
                    </a:lnTo>
                    <a:lnTo>
                      <a:pt x="772" y="68"/>
                    </a:lnTo>
                    <a:lnTo>
                      <a:pt x="777" y="68"/>
                    </a:lnTo>
                    <a:lnTo>
                      <a:pt x="777" y="68"/>
                    </a:lnTo>
                    <a:lnTo>
                      <a:pt x="777" y="68"/>
                    </a:lnTo>
                    <a:lnTo>
                      <a:pt x="777" y="68"/>
                    </a:lnTo>
                    <a:lnTo>
                      <a:pt x="777" y="68"/>
                    </a:lnTo>
                    <a:lnTo>
                      <a:pt x="781" y="68"/>
                    </a:lnTo>
                    <a:lnTo>
                      <a:pt x="781" y="68"/>
                    </a:lnTo>
                    <a:lnTo>
                      <a:pt x="786" y="63"/>
                    </a:lnTo>
                    <a:lnTo>
                      <a:pt x="799" y="63"/>
                    </a:lnTo>
                    <a:lnTo>
                      <a:pt x="804" y="63"/>
                    </a:lnTo>
                    <a:lnTo>
                      <a:pt x="804" y="63"/>
                    </a:lnTo>
                    <a:lnTo>
                      <a:pt x="808" y="63"/>
                    </a:lnTo>
                    <a:moveTo>
                      <a:pt x="826" y="59"/>
                    </a:moveTo>
                    <a:lnTo>
                      <a:pt x="826" y="59"/>
                    </a:lnTo>
                    <a:lnTo>
                      <a:pt x="826" y="59"/>
                    </a:lnTo>
                    <a:lnTo>
                      <a:pt x="826" y="59"/>
                    </a:lnTo>
                    <a:lnTo>
                      <a:pt x="826" y="59"/>
                    </a:lnTo>
                    <a:lnTo>
                      <a:pt x="826" y="59"/>
                    </a:lnTo>
                    <a:lnTo>
                      <a:pt x="826" y="59"/>
                    </a:lnTo>
                    <a:lnTo>
                      <a:pt x="826" y="59"/>
                    </a:lnTo>
                    <a:lnTo>
                      <a:pt x="822" y="59"/>
                    </a:lnTo>
                    <a:lnTo>
                      <a:pt x="822" y="63"/>
                    </a:lnTo>
                    <a:lnTo>
                      <a:pt x="822" y="63"/>
                    </a:lnTo>
                    <a:lnTo>
                      <a:pt x="822" y="63"/>
                    </a:lnTo>
                    <a:lnTo>
                      <a:pt x="817" y="63"/>
                    </a:lnTo>
                    <a:lnTo>
                      <a:pt x="817" y="63"/>
                    </a:lnTo>
                    <a:lnTo>
                      <a:pt x="813" y="63"/>
                    </a:lnTo>
                    <a:lnTo>
                      <a:pt x="813" y="63"/>
                    </a:lnTo>
                    <a:lnTo>
                      <a:pt x="808" y="63"/>
                    </a:lnTo>
                    <a:lnTo>
                      <a:pt x="808" y="63"/>
                    </a:lnTo>
                    <a:lnTo>
                      <a:pt x="808" y="59"/>
                    </a:lnTo>
                    <a:lnTo>
                      <a:pt x="808" y="59"/>
                    </a:lnTo>
                    <a:lnTo>
                      <a:pt x="808" y="59"/>
                    </a:lnTo>
                    <a:lnTo>
                      <a:pt x="804" y="59"/>
                    </a:lnTo>
                    <a:lnTo>
                      <a:pt x="804" y="63"/>
                    </a:lnTo>
                    <a:lnTo>
                      <a:pt x="804" y="63"/>
                    </a:lnTo>
                    <a:lnTo>
                      <a:pt x="799" y="63"/>
                    </a:lnTo>
                    <a:lnTo>
                      <a:pt x="799" y="59"/>
                    </a:lnTo>
                    <a:lnTo>
                      <a:pt x="795" y="59"/>
                    </a:lnTo>
                    <a:lnTo>
                      <a:pt x="790" y="59"/>
                    </a:lnTo>
                    <a:lnTo>
                      <a:pt x="786" y="59"/>
                    </a:lnTo>
                    <a:lnTo>
                      <a:pt x="786" y="59"/>
                    </a:lnTo>
                    <a:lnTo>
                      <a:pt x="786" y="59"/>
                    </a:lnTo>
                    <a:lnTo>
                      <a:pt x="790" y="59"/>
                    </a:lnTo>
                    <a:lnTo>
                      <a:pt x="790" y="59"/>
                    </a:lnTo>
                    <a:lnTo>
                      <a:pt x="795" y="59"/>
                    </a:lnTo>
                    <a:lnTo>
                      <a:pt x="799" y="59"/>
                    </a:lnTo>
                    <a:lnTo>
                      <a:pt x="804" y="59"/>
                    </a:lnTo>
                    <a:lnTo>
                      <a:pt x="808" y="59"/>
                    </a:lnTo>
                    <a:lnTo>
                      <a:pt x="808" y="54"/>
                    </a:lnTo>
                    <a:lnTo>
                      <a:pt x="813" y="54"/>
                    </a:lnTo>
                    <a:lnTo>
                      <a:pt x="817" y="54"/>
                    </a:lnTo>
                    <a:lnTo>
                      <a:pt x="817" y="54"/>
                    </a:lnTo>
                    <a:lnTo>
                      <a:pt x="822" y="54"/>
                    </a:lnTo>
                    <a:lnTo>
                      <a:pt x="822" y="54"/>
                    </a:lnTo>
                    <a:lnTo>
                      <a:pt x="826" y="54"/>
                    </a:lnTo>
                    <a:lnTo>
                      <a:pt x="826" y="54"/>
                    </a:lnTo>
                    <a:lnTo>
                      <a:pt x="826" y="59"/>
                    </a:lnTo>
                    <a:moveTo>
                      <a:pt x="944" y="68"/>
                    </a:moveTo>
                    <a:lnTo>
                      <a:pt x="944" y="68"/>
                    </a:lnTo>
                    <a:lnTo>
                      <a:pt x="944" y="68"/>
                    </a:lnTo>
                    <a:lnTo>
                      <a:pt x="948" y="68"/>
                    </a:lnTo>
                    <a:lnTo>
                      <a:pt x="948" y="68"/>
                    </a:lnTo>
                    <a:lnTo>
                      <a:pt x="948" y="68"/>
                    </a:lnTo>
                    <a:lnTo>
                      <a:pt x="948" y="72"/>
                    </a:lnTo>
                    <a:lnTo>
                      <a:pt x="948" y="72"/>
                    </a:lnTo>
                    <a:lnTo>
                      <a:pt x="948" y="72"/>
                    </a:lnTo>
                    <a:lnTo>
                      <a:pt x="948" y="72"/>
                    </a:lnTo>
                    <a:lnTo>
                      <a:pt x="944" y="72"/>
                    </a:lnTo>
                    <a:lnTo>
                      <a:pt x="944" y="72"/>
                    </a:lnTo>
                    <a:lnTo>
                      <a:pt x="944" y="72"/>
                    </a:lnTo>
                    <a:lnTo>
                      <a:pt x="944" y="77"/>
                    </a:lnTo>
                    <a:lnTo>
                      <a:pt x="944" y="77"/>
                    </a:lnTo>
                    <a:lnTo>
                      <a:pt x="944" y="77"/>
                    </a:lnTo>
                    <a:lnTo>
                      <a:pt x="939" y="77"/>
                    </a:lnTo>
                    <a:lnTo>
                      <a:pt x="939" y="77"/>
                    </a:lnTo>
                    <a:lnTo>
                      <a:pt x="935" y="77"/>
                    </a:lnTo>
                    <a:lnTo>
                      <a:pt x="935" y="77"/>
                    </a:lnTo>
                    <a:lnTo>
                      <a:pt x="935" y="77"/>
                    </a:lnTo>
                    <a:lnTo>
                      <a:pt x="930" y="77"/>
                    </a:lnTo>
                    <a:lnTo>
                      <a:pt x="926" y="77"/>
                    </a:lnTo>
                    <a:lnTo>
                      <a:pt x="921" y="77"/>
                    </a:lnTo>
                    <a:lnTo>
                      <a:pt x="921" y="77"/>
                    </a:lnTo>
                    <a:lnTo>
                      <a:pt x="917" y="77"/>
                    </a:lnTo>
                    <a:lnTo>
                      <a:pt x="917" y="77"/>
                    </a:lnTo>
                    <a:lnTo>
                      <a:pt x="921" y="77"/>
                    </a:lnTo>
                    <a:lnTo>
                      <a:pt x="921" y="77"/>
                    </a:lnTo>
                    <a:lnTo>
                      <a:pt x="921" y="77"/>
                    </a:lnTo>
                    <a:lnTo>
                      <a:pt x="921" y="77"/>
                    </a:lnTo>
                    <a:lnTo>
                      <a:pt x="917" y="77"/>
                    </a:lnTo>
                    <a:lnTo>
                      <a:pt x="917" y="72"/>
                    </a:lnTo>
                    <a:lnTo>
                      <a:pt x="917" y="72"/>
                    </a:lnTo>
                    <a:lnTo>
                      <a:pt x="921" y="72"/>
                    </a:lnTo>
                    <a:lnTo>
                      <a:pt x="921" y="72"/>
                    </a:lnTo>
                    <a:lnTo>
                      <a:pt x="926" y="72"/>
                    </a:lnTo>
                    <a:lnTo>
                      <a:pt x="926" y="72"/>
                    </a:lnTo>
                    <a:lnTo>
                      <a:pt x="926" y="72"/>
                    </a:lnTo>
                    <a:lnTo>
                      <a:pt x="926" y="72"/>
                    </a:lnTo>
                    <a:lnTo>
                      <a:pt x="926" y="72"/>
                    </a:lnTo>
                    <a:lnTo>
                      <a:pt x="921" y="72"/>
                    </a:lnTo>
                    <a:lnTo>
                      <a:pt x="921" y="72"/>
                    </a:lnTo>
                    <a:lnTo>
                      <a:pt x="921" y="68"/>
                    </a:lnTo>
                    <a:lnTo>
                      <a:pt x="921" y="68"/>
                    </a:lnTo>
                    <a:lnTo>
                      <a:pt x="921" y="68"/>
                    </a:lnTo>
                    <a:lnTo>
                      <a:pt x="921" y="68"/>
                    </a:lnTo>
                    <a:lnTo>
                      <a:pt x="921" y="68"/>
                    </a:lnTo>
                    <a:lnTo>
                      <a:pt x="921" y="68"/>
                    </a:lnTo>
                    <a:lnTo>
                      <a:pt x="921" y="68"/>
                    </a:lnTo>
                    <a:lnTo>
                      <a:pt x="921" y="68"/>
                    </a:lnTo>
                    <a:lnTo>
                      <a:pt x="926" y="68"/>
                    </a:lnTo>
                    <a:lnTo>
                      <a:pt x="926" y="63"/>
                    </a:lnTo>
                    <a:lnTo>
                      <a:pt x="926" y="63"/>
                    </a:lnTo>
                    <a:lnTo>
                      <a:pt x="930" y="63"/>
                    </a:lnTo>
                    <a:lnTo>
                      <a:pt x="930" y="63"/>
                    </a:lnTo>
                    <a:lnTo>
                      <a:pt x="930" y="63"/>
                    </a:lnTo>
                    <a:lnTo>
                      <a:pt x="930" y="63"/>
                    </a:lnTo>
                    <a:lnTo>
                      <a:pt x="935" y="63"/>
                    </a:lnTo>
                    <a:lnTo>
                      <a:pt x="939" y="63"/>
                    </a:lnTo>
                    <a:lnTo>
                      <a:pt x="939" y="63"/>
                    </a:lnTo>
                    <a:lnTo>
                      <a:pt x="939" y="63"/>
                    </a:lnTo>
                    <a:lnTo>
                      <a:pt x="944" y="63"/>
                    </a:lnTo>
                    <a:lnTo>
                      <a:pt x="944" y="63"/>
                    </a:lnTo>
                    <a:lnTo>
                      <a:pt x="944" y="68"/>
                    </a:lnTo>
                    <a:lnTo>
                      <a:pt x="944" y="68"/>
                    </a:lnTo>
                    <a:lnTo>
                      <a:pt x="944" y="68"/>
                    </a:lnTo>
                    <a:lnTo>
                      <a:pt x="944" y="68"/>
                    </a:lnTo>
                    <a:moveTo>
                      <a:pt x="899" y="50"/>
                    </a:moveTo>
                    <a:lnTo>
                      <a:pt x="899" y="50"/>
                    </a:lnTo>
                    <a:lnTo>
                      <a:pt x="899" y="50"/>
                    </a:lnTo>
                    <a:lnTo>
                      <a:pt x="899" y="50"/>
                    </a:lnTo>
                    <a:lnTo>
                      <a:pt x="899" y="54"/>
                    </a:lnTo>
                    <a:lnTo>
                      <a:pt x="899" y="54"/>
                    </a:lnTo>
                    <a:lnTo>
                      <a:pt x="899" y="54"/>
                    </a:lnTo>
                    <a:lnTo>
                      <a:pt x="899" y="54"/>
                    </a:lnTo>
                    <a:lnTo>
                      <a:pt x="894" y="54"/>
                    </a:lnTo>
                    <a:lnTo>
                      <a:pt x="894" y="54"/>
                    </a:lnTo>
                    <a:lnTo>
                      <a:pt x="894" y="59"/>
                    </a:lnTo>
                    <a:lnTo>
                      <a:pt x="894" y="59"/>
                    </a:lnTo>
                    <a:lnTo>
                      <a:pt x="894" y="59"/>
                    </a:lnTo>
                    <a:lnTo>
                      <a:pt x="894" y="59"/>
                    </a:lnTo>
                    <a:lnTo>
                      <a:pt x="894" y="59"/>
                    </a:lnTo>
                    <a:lnTo>
                      <a:pt x="899" y="59"/>
                    </a:lnTo>
                    <a:lnTo>
                      <a:pt x="899" y="59"/>
                    </a:lnTo>
                    <a:lnTo>
                      <a:pt x="899" y="54"/>
                    </a:lnTo>
                    <a:lnTo>
                      <a:pt x="903" y="54"/>
                    </a:lnTo>
                    <a:lnTo>
                      <a:pt x="903" y="54"/>
                    </a:lnTo>
                    <a:lnTo>
                      <a:pt x="903" y="54"/>
                    </a:lnTo>
                    <a:lnTo>
                      <a:pt x="908" y="54"/>
                    </a:lnTo>
                    <a:lnTo>
                      <a:pt x="908" y="59"/>
                    </a:lnTo>
                    <a:lnTo>
                      <a:pt x="908" y="59"/>
                    </a:lnTo>
                    <a:lnTo>
                      <a:pt x="908" y="59"/>
                    </a:lnTo>
                    <a:lnTo>
                      <a:pt x="908" y="59"/>
                    </a:lnTo>
                    <a:lnTo>
                      <a:pt x="908" y="59"/>
                    </a:lnTo>
                    <a:lnTo>
                      <a:pt x="908" y="59"/>
                    </a:lnTo>
                    <a:lnTo>
                      <a:pt x="903" y="59"/>
                    </a:lnTo>
                    <a:lnTo>
                      <a:pt x="903" y="59"/>
                    </a:lnTo>
                    <a:lnTo>
                      <a:pt x="908" y="59"/>
                    </a:lnTo>
                    <a:lnTo>
                      <a:pt x="912" y="59"/>
                    </a:lnTo>
                    <a:lnTo>
                      <a:pt x="912" y="63"/>
                    </a:lnTo>
                    <a:lnTo>
                      <a:pt x="912" y="63"/>
                    </a:lnTo>
                    <a:lnTo>
                      <a:pt x="912" y="63"/>
                    </a:lnTo>
                    <a:lnTo>
                      <a:pt x="912" y="63"/>
                    </a:lnTo>
                    <a:lnTo>
                      <a:pt x="912" y="63"/>
                    </a:lnTo>
                    <a:lnTo>
                      <a:pt x="912" y="68"/>
                    </a:lnTo>
                    <a:lnTo>
                      <a:pt x="908" y="68"/>
                    </a:lnTo>
                    <a:lnTo>
                      <a:pt x="908" y="68"/>
                    </a:lnTo>
                    <a:lnTo>
                      <a:pt x="908" y="68"/>
                    </a:lnTo>
                    <a:lnTo>
                      <a:pt x="908" y="68"/>
                    </a:lnTo>
                    <a:lnTo>
                      <a:pt x="908" y="68"/>
                    </a:lnTo>
                    <a:lnTo>
                      <a:pt x="903" y="68"/>
                    </a:lnTo>
                    <a:lnTo>
                      <a:pt x="908" y="68"/>
                    </a:lnTo>
                    <a:lnTo>
                      <a:pt x="908" y="72"/>
                    </a:lnTo>
                    <a:lnTo>
                      <a:pt x="908" y="72"/>
                    </a:lnTo>
                    <a:lnTo>
                      <a:pt x="903" y="72"/>
                    </a:lnTo>
                    <a:lnTo>
                      <a:pt x="903" y="72"/>
                    </a:lnTo>
                    <a:lnTo>
                      <a:pt x="903" y="77"/>
                    </a:lnTo>
                    <a:lnTo>
                      <a:pt x="903" y="77"/>
                    </a:lnTo>
                    <a:lnTo>
                      <a:pt x="899" y="77"/>
                    </a:lnTo>
                    <a:lnTo>
                      <a:pt x="899" y="77"/>
                    </a:lnTo>
                    <a:lnTo>
                      <a:pt x="894" y="77"/>
                    </a:lnTo>
                    <a:lnTo>
                      <a:pt x="890" y="77"/>
                    </a:lnTo>
                    <a:lnTo>
                      <a:pt x="890" y="77"/>
                    </a:lnTo>
                    <a:lnTo>
                      <a:pt x="890" y="77"/>
                    </a:lnTo>
                    <a:lnTo>
                      <a:pt x="890" y="72"/>
                    </a:lnTo>
                    <a:lnTo>
                      <a:pt x="890" y="72"/>
                    </a:lnTo>
                    <a:lnTo>
                      <a:pt x="890" y="72"/>
                    </a:lnTo>
                    <a:lnTo>
                      <a:pt x="890" y="72"/>
                    </a:lnTo>
                    <a:lnTo>
                      <a:pt x="890" y="72"/>
                    </a:lnTo>
                    <a:lnTo>
                      <a:pt x="890" y="72"/>
                    </a:lnTo>
                    <a:lnTo>
                      <a:pt x="890" y="68"/>
                    </a:lnTo>
                    <a:lnTo>
                      <a:pt x="890" y="68"/>
                    </a:lnTo>
                    <a:lnTo>
                      <a:pt x="885" y="68"/>
                    </a:lnTo>
                    <a:lnTo>
                      <a:pt x="885" y="68"/>
                    </a:lnTo>
                    <a:lnTo>
                      <a:pt x="880" y="68"/>
                    </a:lnTo>
                    <a:lnTo>
                      <a:pt x="880" y="68"/>
                    </a:lnTo>
                    <a:lnTo>
                      <a:pt x="880" y="68"/>
                    </a:lnTo>
                    <a:lnTo>
                      <a:pt x="880" y="68"/>
                    </a:lnTo>
                    <a:lnTo>
                      <a:pt x="880" y="68"/>
                    </a:lnTo>
                    <a:lnTo>
                      <a:pt x="880" y="68"/>
                    </a:lnTo>
                    <a:lnTo>
                      <a:pt x="880" y="68"/>
                    </a:lnTo>
                    <a:lnTo>
                      <a:pt x="871" y="68"/>
                    </a:lnTo>
                    <a:lnTo>
                      <a:pt x="867" y="68"/>
                    </a:lnTo>
                    <a:lnTo>
                      <a:pt x="862" y="68"/>
                    </a:lnTo>
                    <a:lnTo>
                      <a:pt x="862" y="68"/>
                    </a:lnTo>
                    <a:lnTo>
                      <a:pt x="862" y="63"/>
                    </a:lnTo>
                    <a:lnTo>
                      <a:pt x="862" y="63"/>
                    </a:lnTo>
                    <a:lnTo>
                      <a:pt x="862" y="63"/>
                    </a:lnTo>
                    <a:lnTo>
                      <a:pt x="862" y="63"/>
                    </a:lnTo>
                    <a:lnTo>
                      <a:pt x="867" y="63"/>
                    </a:lnTo>
                    <a:lnTo>
                      <a:pt x="867" y="63"/>
                    </a:lnTo>
                    <a:lnTo>
                      <a:pt x="867" y="63"/>
                    </a:lnTo>
                    <a:lnTo>
                      <a:pt x="871" y="63"/>
                    </a:lnTo>
                    <a:lnTo>
                      <a:pt x="876" y="63"/>
                    </a:lnTo>
                    <a:lnTo>
                      <a:pt x="876" y="63"/>
                    </a:lnTo>
                    <a:lnTo>
                      <a:pt x="880" y="63"/>
                    </a:lnTo>
                    <a:lnTo>
                      <a:pt x="880" y="63"/>
                    </a:lnTo>
                    <a:lnTo>
                      <a:pt x="876" y="59"/>
                    </a:lnTo>
                    <a:lnTo>
                      <a:pt x="876" y="59"/>
                    </a:lnTo>
                    <a:lnTo>
                      <a:pt x="880" y="59"/>
                    </a:lnTo>
                    <a:lnTo>
                      <a:pt x="885" y="59"/>
                    </a:lnTo>
                    <a:lnTo>
                      <a:pt x="885" y="59"/>
                    </a:lnTo>
                    <a:lnTo>
                      <a:pt x="885" y="59"/>
                    </a:lnTo>
                    <a:lnTo>
                      <a:pt x="880" y="59"/>
                    </a:lnTo>
                    <a:lnTo>
                      <a:pt x="876" y="59"/>
                    </a:lnTo>
                    <a:lnTo>
                      <a:pt x="876" y="59"/>
                    </a:lnTo>
                    <a:lnTo>
                      <a:pt x="880" y="59"/>
                    </a:lnTo>
                    <a:lnTo>
                      <a:pt x="885" y="54"/>
                    </a:lnTo>
                    <a:lnTo>
                      <a:pt x="885" y="54"/>
                    </a:lnTo>
                    <a:lnTo>
                      <a:pt x="885" y="54"/>
                    </a:lnTo>
                    <a:lnTo>
                      <a:pt x="885" y="54"/>
                    </a:lnTo>
                    <a:lnTo>
                      <a:pt x="885" y="54"/>
                    </a:lnTo>
                    <a:lnTo>
                      <a:pt x="880" y="54"/>
                    </a:lnTo>
                    <a:lnTo>
                      <a:pt x="876" y="59"/>
                    </a:lnTo>
                    <a:lnTo>
                      <a:pt x="871" y="59"/>
                    </a:lnTo>
                    <a:lnTo>
                      <a:pt x="871" y="59"/>
                    </a:lnTo>
                    <a:lnTo>
                      <a:pt x="871" y="59"/>
                    </a:lnTo>
                    <a:lnTo>
                      <a:pt x="871" y="54"/>
                    </a:lnTo>
                    <a:lnTo>
                      <a:pt x="876" y="54"/>
                    </a:lnTo>
                    <a:lnTo>
                      <a:pt x="876" y="54"/>
                    </a:lnTo>
                    <a:lnTo>
                      <a:pt x="880" y="54"/>
                    </a:lnTo>
                    <a:lnTo>
                      <a:pt x="876" y="54"/>
                    </a:lnTo>
                    <a:lnTo>
                      <a:pt x="876" y="54"/>
                    </a:lnTo>
                    <a:lnTo>
                      <a:pt x="871" y="54"/>
                    </a:lnTo>
                    <a:lnTo>
                      <a:pt x="871" y="54"/>
                    </a:lnTo>
                    <a:lnTo>
                      <a:pt x="876" y="50"/>
                    </a:lnTo>
                    <a:lnTo>
                      <a:pt x="876" y="50"/>
                    </a:lnTo>
                    <a:lnTo>
                      <a:pt x="876" y="50"/>
                    </a:lnTo>
                    <a:lnTo>
                      <a:pt x="880" y="50"/>
                    </a:lnTo>
                    <a:lnTo>
                      <a:pt x="880" y="50"/>
                    </a:lnTo>
                    <a:lnTo>
                      <a:pt x="885" y="50"/>
                    </a:lnTo>
                    <a:lnTo>
                      <a:pt x="894" y="50"/>
                    </a:lnTo>
                    <a:lnTo>
                      <a:pt x="894" y="50"/>
                    </a:lnTo>
                    <a:lnTo>
                      <a:pt x="899" y="50"/>
                    </a:lnTo>
                    <a:moveTo>
                      <a:pt x="953" y="41"/>
                    </a:moveTo>
                    <a:lnTo>
                      <a:pt x="953" y="41"/>
                    </a:lnTo>
                    <a:lnTo>
                      <a:pt x="948" y="45"/>
                    </a:lnTo>
                    <a:lnTo>
                      <a:pt x="948" y="45"/>
                    </a:lnTo>
                    <a:lnTo>
                      <a:pt x="948" y="45"/>
                    </a:lnTo>
                    <a:lnTo>
                      <a:pt x="948" y="45"/>
                    </a:lnTo>
                    <a:lnTo>
                      <a:pt x="944" y="45"/>
                    </a:lnTo>
                    <a:lnTo>
                      <a:pt x="944" y="45"/>
                    </a:lnTo>
                    <a:lnTo>
                      <a:pt x="944" y="45"/>
                    </a:lnTo>
                    <a:lnTo>
                      <a:pt x="944" y="45"/>
                    </a:lnTo>
                    <a:lnTo>
                      <a:pt x="944" y="45"/>
                    </a:lnTo>
                    <a:lnTo>
                      <a:pt x="944" y="45"/>
                    </a:lnTo>
                    <a:lnTo>
                      <a:pt x="944" y="45"/>
                    </a:lnTo>
                    <a:lnTo>
                      <a:pt x="939" y="41"/>
                    </a:lnTo>
                    <a:lnTo>
                      <a:pt x="939" y="41"/>
                    </a:lnTo>
                    <a:lnTo>
                      <a:pt x="939" y="41"/>
                    </a:lnTo>
                    <a:lnTo>
                      <a:pt x="944" y="41"/>
                    </a:lnTo>
                    <a:lnTo>
                      <a:pt x="944" y="41"/>
                    </a:lnTo>
                    <a:lnTo>
                      <a:pt x="944" y="41"/>
                    </a:lnTo>
                    <a:lnTo>
                      <a:pt x="944" y="41"/>
                    </a:lnTo>
                    <a:lnTo>
                      <a:pt x="948" y="41"/>
                    </a:lnTo>
                    <a:lnTo>
                      <a:pt x="948" y="41"/>
                    </a:lnTo>
                    <a:lnTo>
                      <a:pt x="953" y="41"/>
                    </a:lnTo>
                    <a:lnTo>
                      <a:pt x="953" y="41"/>
                    </a:lnTo>
                    <a:lnTo>
                      <a:pt x="953" y="41"/>
                    </a:lnTo>
                    <a:lnTo>
                      <a:pt x="953" y="41"/>
                    </a:lnTo>
                    <a:lnTo>
                      <a:pt x="953" y="41"/>
                    </a:lnTo>
                    <a:lnTo>
                      <a:pt x="953" y="41"/>
                    </a:lnTo>
                    <a:moveTo>
                      <a:pt x="1039" y="27"/>
                    </a:moveTo>
                    <a:lnTo>
                      <a:pt x="1039" y="27"/>
                    </a:lnTo>
                    <a:lnTo>
                      <a:pt x="1039" y="27"/>
                    </a:lnTo>
                    <a:lnTo>
                      <a:pt x="1039" y="32"/>
                    </a:lnTo>
                    <a:lnTo>
                      <a:pt x="1039" y="32"/>
                    </a:lnTo>
                    <a:lnTo>
                      <a:pt x="1039" y="36"/>
                    </a:lnTo>
                    <a:lnTo>
                      <a:pt x="1039" y="36"/>
                    </a:lnTo>
                    <a:lnTo>
                      <a:pt x="1039" y="36"/>
                    </a:lnTo>
                    <a:lnTo>
                      <a:pt x="1039" y="36"/>
                    </a:lnTo>
                    <a:lnTo>
                      <a:pt x="1039" y="36"/>
                    </a:lnTo>
                    <a:lnTo>
                      <a:pt x="1039" y="36"/>
                    </a:lnTo>
                    <a:lnTo>
                      <a:pt x="1043" y="36"/>
                    </a:lnTo>
                    <a:lnTo>
                      <a:pt x="1043" y="36"/>
                    </a:lnTo>
                    <a:lnTo>
                      <a:pt x="1043" y="36"/>
                    </a:lnTo>
                    <a:lnTo>
                      <a:pt x="1048" y="36"/>
                    </a:lnTo>
                    <a:lnTo>
                      <a:pt x="1048" y="36"/>
                    </a:lnTo>
                    <a:lnTo>
                      <a:pt x="1048" y="36"/>
                    </a:lnTo>
                    <a:lnTo>
                      <a:pt x="1048" y="41"/>
                    </a:lnTo>
                    <a:lnTo>
                      <a:pt x="1048" y="41"/>
                    </a:lnTo>
                    <a:lnTo>
                      <a:pt x="1048" y="41"/>
                    </a:lnTo>
                    <a:lnTo>
                      <a:pt x="1048" y="41"/>
                    </a:lnTo>
                    <a:lnTo>
                      <a:pt x="1043" y="41"/>
                    </a:lnTo>
                    <a:lnTo>
                      <a:pt x="1048" y="41"/>
                    </a:lnTo>
                    <a:lnTo>
                      <a:pt x="1043" y="41"/>
                    </a:lnTo>
                    <a:lnTo>
                      <a:pt x="1043" y="41"/>
                    </a:lnTo>
                    <a:lnTo>
                      <a:pt x="1043" y="41"/>
                    </a:lnTo>
                    <a:lnTo>
                      <a:pt x="1043" y="45"/>
                    </a:lnTo>
                    <a:lnTo>
                      <a:pt x="1043" y="45"/>
                    </a:lnTo>
                    <a:lnTo>
                      <a:pt x="1043" y="45"/>
                    </a:lnTo>
                    <a:lnTo>
                      <a:pt x="1048" y="45"/>
                    </a:lnTo>
                    <a:lnTo>
                      <a:pt x="1048" y="45"/>
                    </a:lnTo>
                    <a:lnTo>
                      <a:pt x="1048" y="45"/>
                    </a:lnTo>
                    <a:lnTo>
                      <a:pt x="1048" y="45"/>
                    </a:lnTo>
                    <a:lnTo>
                      <a:pt x="1048" y="45"/>
                    </a:lnTo>
                    <a:lnTo>
                      <a:pt x="1048" y="41"/>
                    </a:lnTo>
                    <a:lnTo>
                      <a:pt x="1048" y="41"/>
                    </a:lnTo>
                    <a:lnTo>
                      <a:pt x="1048" y="41"/>
                    </a:lnTo>
                    <a:lnTo>
                      <a:pt x="1052" y="41"/>
                    </a:lnTo>
                    <a:lnTo>
                      <a:pt x="1052" y="41"/>
                    </a:lnTo>
                    <a:lnTo>
                      <a:pt x="1052" y="41"/>
                    </a:lnTo>
                    <a:lnTo>
                      <a:pt x="1057" y="41"/>
                    </a:lnTo>
                    <a:lnTo>
                      <a:pt x="1057" y="41"/>
                    </a:lnTo>
                    <a:lnTo>
                      <a:pt x="1057" y="41"/>
                    </a:lnTo>
                    <a:lnTo>
                      <a:pt x="1057" y="41"/>
                    </a:lnTo>
                    <a:lnTo>
                      <a:pt x="1057" y="41"/>
                    </a:lnTo>
                    <a:lnTo>
                      <a:pt x="1057" y="45"/>
                    </a:lnTo>
                    <a:lnTo>
                      <a:pt x="1057" y="45"/>
                    </a:lnTo>
                    <a:lnTo>
                      <a:pt x="1052" y="45"/>
                    </a:lnTo>
                    <a:lnTo>
                      <a:pt x="1052" y="45"/>
                    </a:lnTo>
                    <a:lnTo>
                      <a:pt x="1052" y="45"/>
                    </a:lnTo>
                    <a:lnTo>
                      <a:pt x="1052" y="45"/>
                    </a:lnTo>
                    <a:lnTo>
                      <a:pt x="1052" y="45"/>
                    </a:lnTo>
                    <a:lnTo>
                      <a:pt x="1057" y="45"/>
                    </a:lnTo>
                    <a:lnTo>
                      <a:pt x="1057" y="50"/>
                    </a:lnTo>
                    <a:lnTo>
                      <a:pt x="1052" y="50"/>
                    </a:lnTo>
                    <a:lnTo>
                      <a:pt x="1052" y="50"/>
                    </a:lnTo>
                    <a:lnTo>
                      <a:pt x="1048" y="54"/>
                    </a:lnTo>
                    <a:lnTo>
                      <a:pt x="1048" y="54"/>
                    </a:lnTo>
                    <a:lnTo>
                      <a:pt x="1043" y="54"/>
                    </a:lnTo>
                    <a:lnTo>
                      <a:pt x="1043" y="54"/>
                    </a:lnTo>
                    <a:lnTo>
                      <a:pt x="1048" y="54"/>
                    </a:lnTo>
                    <a:lnTo>
                      <a:pt x="1048" y="54"/>
                    </a:lnTo>
                    <a:lnTo>
                      <a:pt x="1052" y="54"/>
                    </a:lnTo>
                    <a:lnTo>
                      <a:pt x="1052" y="54"/>
                    </a:lnTo>
                    <a:lnTo>
                      <a:pt x="1057" y="54"/>
                    </a:lnTo>
                    <a:lnTo>
                      <a:pt x="1057" y="54"/>
                    </a:lnTo>
                    <a:lnTo>
                      <a:pt x="1052" y="54"/>
                    </a:lnTo>
                    <a:lnTo>
                      <a:pt x="1052" y="59"/>
                    </a:lnTo>
                    <a:lnTo>
                      <a:pt x="1052" y="59"/>
                    </a:lnTo>
                    <a:lnTo>
                      <a:pt x="1057" y="54"/>
                    </a:lnTo>
                    <a:lnTo>
                      <a:pt x="1057" y="54"/>
                    </a:lnTo>
                    <a:lnTo>
                      <a:pt x="1061" y="54"/>
                    </a:lnTo>
                    <a:lnTo>
                      <a:pt x="1061" y="54"/>
                    </a:lnTo>
                    <a:lnTo>
                      <a:pt x="1061" y="59"/>
                    </a:lnTo>
                    <a:lnTo>
                      <a:pt x="1061" y="59"/>
                    </a:lnTo>
                    <a:lnTo>
                      <a:pt x="1057" y="59"/>
                    </a:lnTo>
                    <a:lnTo>
                      <a:pt x="1057" y="59"/>
                    </a:lnTo>
                    <a:lnTo>
                      <a:pt x="1057" y="63"/>
                    </a:lnTo>
                    <a:lnTo>
                      <a:pt x="1052" y="63"/>
                    </a:lnTo>
                    <a:lnTo>
                      <a:pt x="1043" y="63"/>
                    </a:lnTo>
                    <a:lnTo>
                      <a:pt x="1039" y="63"/>
                    </a:lnTo>
                    <a:lnTo>
                      <a:pt x="1039" y="63"/>
                    </a:lnTo>
                    <a:lnTo>
                      <a:pt x="1039" y="63"/>
                    </a:lnTo>
                    <a:lnTo>
                      <a:pt x="1034" y="63"/>
                    </a:lnTo>
                    <a:lnTo>
                      <a:pt x="1034" y="63"/>
                    </a:lnTo>
                    <a:lnTo>
                      <a:pt x="1034" y="68"/>
                    </a:lnTo>
                    <a:lnTo>
                      <a:pt x="1030" y="68"/>
                    </a:lnTo>
                    <a:lnTo>
                      <a:pt x="1030" y="68"/>
                    </a:lnTo>
                    <a:lnTo>
                      <a:pt x="1025" y="68"/>
                    </a:lnTo>
                    <a:lnTo>
                      <a:pt x="1021" y="68"/>
                    </a:lnTo>
                    <a:lnTo>
                      <a:pt x="1021" y="68"/>
                    </a:lnTo>
                    <a:lnTo>
                      <a:pt x="1021" y="68"/>
                    </a:lnTo>
                    <a:lnTo>
                      <a:pt x="1021" y="68"/>
                    </a:lnTo>
                    <a:lnTo>
                      <a:pt x="1025" y="68"/>
                    </a:lnTo>
                    <a:lnTo>
                      <a:pt x="1025" y="68"/>
                    </a:lnTo>
                    <a:lnTo>
                      <a:pt x="1025" y="63"/>
                    </a:lnTo>
                    <a:lnTo>
                      <a:pt x="1030" y="63"/>
                    </a:lnTo>
                    <a:lnTo>
                      <a:pt x="1030" y="63"/>
                    </a:lnTo>
                    <a:lnTo>
                      <a:pt x="1030" y="63"/>
                    </a:lnTo>
                    <a:lnTo>
                      <a:pt x="1025" y="63"/>
                    </a:lnTo>
                    <a:lnTo>
                      <a:pt x="1025" y="63"/>
                    </a:lnTo>
                    <a:lnTo>
                      <a:pt x="1021" y="63"/>
                    </a:lnTo>
                    <a:lnTo>
                      <a:pt x="1021" y="68"/>
                    </a:lnTo>
                    <a:lnTo>
                      <a:pt x="1021" y="68"/>
                    </a:lnTo>
                    <a:lnTo>
                      <a:pt x="1016" y="68"/>
                    </a:lnTo>
                    <a:lnTo>
                      <a:pt x="1016" y="68"/>
                    </a:lnTo>
                    <a:lnTo>
                      <a:pt x="1016" y="68"/>
                    </a:lnTo>
                    <a:lnTo>
                      <a:pt x="1016" y="72"/>
                    </a:lnTo>
                    <a:lnTo>
                      <a:pt x="1016" y="72"/>
                    </a:lnTo>
                    <a:lnTo>
                      <a:pt x="1016" y="72"/>
                    </a:lnTo>
                    <a:lnTo>
                      <a:pt x="1016" y="72"/>
                    </a:lnTo>
                    <a:lnTo>
                      <a:pt x="1016" y="72"/>
                    </a:lnTo>
                    <a:lnTo>
                      <a:pt x="1016" y="72"/>
                    </a:lnTo>
                    <a:lnTo>
                      <a:pt x="1012" y="72"/>
                    </a:lnTo>
                    <a:lnTo>
                      <a:pt x="1012" y="72"/>
                    </a:lnTo>
                    <a:lnTo>
                      <a:pt x="1012" y="72"/>
                    </a:lnTo>
                    <a:lnTo>
                      <a:pt x="1012" y="72"/>
                    </a:lnTo>
                    <a:lnTo>
                      <a:pt x="1012" y="72"/>
                    </a:lnTo>
                    <a:lnTo>
                      <a:pt x="1012" y="72"/>
                    </a:lnTo>
                    <a:lnTo>
                      <a:pt x="1007" y="72"/>
                    </a:lnTo>
                    <a:lnTo>
                      <a:pt x="1007" y="72"/>
                    </a:lnTo>
                    <a:lnTo>
                      <a:pt x="1007" y="77"/>
                    </a:lnTo>
                    <a:lnTo>
                      <a:pt x="1002" y="77"/>
                    </a:lnTo>
                    <a:lnTo>
                      <a:pt x="1002" y="77"/>
                    </a:lnTo>
                    <a:lnTo>
                      <a:pt x="1002" y="77"/>
                    </a:lnTo>
                    <a:lnTo>
                      <a:pt x="998" y="77"/>
                    </a:lnTo>
                    <a:lnTo>
                      <a:pt x="998" y="77"/>
                    </a:lnTo>
                    <a:lnTo>
                      <a:pt x="998" y="72"/>
                    </a:lnTo>
                    <a:lnTo>
                      <a:pt x="998" y="72"/>
                    </a:lnTo>
                    <a:lnTo>
                      <a:pt x="998" y="72"/>
                    </a:lnTo>
                    <a:lnTo>
                      <a:pt x="998" y="68"/>
                    </a:lnTo>
                    <a:lnTo>
                      <a:pt x="998" y="68"/>
                    </a:lnTo>
                    <a:lnTo>
                      <a:pt x="998" y="72"/>
                    </a:lnTo>
                    <a:lnTo>
                      <a:pt x="998" y="72"/>
                    </a:lnTo>
                    <a:lnTo>
                      <a:pt x="998" y="72"/>
                    </a:lnTo>
                    <a:lnTo>
                      <a:pt x="993" y="77"/>
                    </a:lnTo>
                    <a:lnTo>
                      <a:pt x="993" y="77"/>
                    </a:lnTo>
                    <a:lnTo>
                      <a:pt x="993" y="77"/>
                    </a:lnTo>
                    <a:lnTo>
                      <a:pt x="993" y="77"/>
                    </a:lnTo>
                    <a:lnTo>
                      <a:pt x="993" y="77"/>
                    </a:lnTo>
                    <a:lnTo>
                      <a:pt x="993" y="77"/>
                    </a:lnTo>
                    <a:lnTo>
                      <a:pt x="993" y="77"/>
                    </a:lnTo>
                    <a:lnTo>
                      <a:pt x="993" y="77"/>
                    </a:lnTo>
                    <a:lnTo>
                      <a:pt x="993" y="77"/>
                    </a:lnTo>
                    <a:lnTo>
                      <a:pt x="993" y="77"/>
                    </a:lnTo>
                    <a:lnTo>
                      <a:pt x="989" y="72"/>
                    </a:lnTo>
                    <a:lnTo>
                      <a:pt x="989" y="72"/>
                    </a:lnTo>
                    <a:lnTo>
                      <a:pt x="989" y="72"/>
                    </a:lnTo>
                    <a:lnTo>
                      <a:pt x="989" y="72"/>
                    </a:lnTo>
                    <a:lnTo>
                      <a:pt x="989" y="77"/>
                    </a:lnTo>
                    <a:lnTo>
                      <a:pt x="989" y="77"/>
                    </a:lnTo>
                    <a:lnTo>
                      <a:pt x="989" y="77"/>
                    </a:lnTo>
                    <a:lnTo>
                      <a:pt x="989" y="77"/>
                    </a:lnTo>
                    <a:lnTo>
                      <a:pt x="984" y="77"/>
                    </a:lnTo>
                    <a:lnTo>
                      <a:pt x="984" y="77"/>
                    </a:lnTo>
                    <a:lnTo>
                      <a:pt x="980" y="77"/>
                    </a:lnTo>
                    <a:lnTo>
                      <a:pt x="975" y="77"/>
                    </a:lnTo>
                    <a:lnTo>
                      <a:pt x="975" y="77"/>
                    </a:lnTo>
                    <a:lnTo>
                      <a:pt x="971" y="72"/>
                    </a:lnTo>
                    <a:lnTo>
                      <a:pt x="971" y="72"/>
                    </a:lnTo>
                    <a:lnTo>
                      <a:pt x="971" y="72"/>
                    </a:lnTo>
                    <a:lnTo>
                      <a:pt x="971" y="72"/>
                    </a:lnTo>
                    <a:lnTo>
                      <a:pt x="971" y="72"/>
                    </a:lnTo>
                    <a:lnTo>
                      <a:pt x="975" y="68"/>
                    </a:lnTo>
                    <a:lnTo>
                      <a:pt x="980" y="68"/>
                    </a:lnTo>
                    <a:lnTo>
                      <a:pt x="980" y="68"/>
                    </a:lnTo>
                    <a:lnTo>
                      <a:pt x="975" y="68"/>
                    </a:lnTo>
                    <a:lnTo>
                      <a:pt x="971" y="68"/>
                    </a:lnTo>
                    <a:lnTo>
                      <a:pt x="971" y="68"/>
                    </a:lnTo>
                    <a:lnTo>
                      <a:pt x="971" y="68"/>
                    </a:lnTo>
                    <a:lnTo>
                      <a:pt x="971" y="68"/>
                    </a:lnTo>
                    <a:lnTo>
                      <a:pt x="971" y="68"/>
                    </a:lnTo>
                    <a:lnTo>
                      <a:pt x="971" y="63"/>
                    </a:lnTo>
                    <a:lnTo>
                      <a:pt x="971" y="63"/>
                    </a:lnTo>
                    <a:lnTo>
                      <a:pt x="971" y="63"/>
                    </a:lnTo>
                    <a:lnTo>
                      <a:pt x="975" y="63"/>
                    </a:lnTo>
                    <a:lnTo>
                      <a:pt x="975" y="63"/>
                    </a:lnTo>
                    <a:lnTo>
                      <a:pt x="975" y="63"/>
                    </a:lnTo>
                    <a:lnTo>
                      <a:pt x="971" y="63"/>
                    </a:lnTo>
                    <a:lnTo>
                      <a:pt x="971" y="63"/>
                    </a:lnTo>
                    <a:lnTo>
                      <a:pt x="971" y="63"/>
                    </a:lnTo>
                    <a:lnTo>
                      <a:pt x="971" y="63"/>
                    </a:lnTo>
                    <a:lnTo>
                      <a:pt x="971" y="59"/>
                    </a:lnTo>
                    <a:lnTo>
                      <a:pt x="975" y="59"/>
                    </a:lnTo>
                    <a:lnTo>
                      <a:pt x="980" y="59"/>
                    </a:lnTo>
                    <a:lnTo>
                      <a:pt x="984" y="59"/>
                    </a:lnTo>
                    <a:lnTo>
                      <a:pt x="984" y="59"/>
                    </a:lnTo>
                    <a:lnTo>
                      <a:pt x="989" y="59"/>
                    </a:lnTo>
                    <a:lnTo>
                      <a:pt x="993" y="59"/>
                    </a:lnTo>
                    <a:lnTo>
                      <a:pt x="998" y="59"/>
                    </a:lnTo>
                    <a:lnTo>
                      <a:pt x="1002" y="54"/>
                    </a:lnTo>
                    <a:lnTo>
                      <a:pt x="1002" y="54"/>
                    </a:lnTo>
                    <a:lnTo>
                      <a:pt x="1002" y="54"/>
                    </a:lnTo>
                    <a:lnTo>
                      <a:pt x="998" y="54"/>
                    </a:lnTo>
                    <a:lnTo>
                      <a:pt x="993" y="54"/>
                    </a:lnTo>
                    <a:lnTo>
                      <a:pt x="993" y="54"/>
                    </a:lnTo>
                    <a:lnTo>
                      <a:pt x="993" y="54"/>
                    </a:lnTo>
                    <a:lnTo>
                      <a:pt x="989" y="54"/>
                    </a:lnTo>
                    <a:lnTo>
                      <a:pt x="984" y="54"/>
                    </a:lnTo>
                    <a:lnTo>
                      <a:pt x="984" y="54"/>
                    </a:lnTo>
                    <a:lnTo>
                      <a:pt x="980" y="54"/>
                    </a:lnTo>
                    <a:lnTo>
                      <a:pt x="980" y="54"/>
                    </a:lnTo>
                    <a:lnTo>
                      <a:pt x="980" y="54"/>
                    </a:lnTo>
                    <a:lnTo>
                      <a:pt x="980" y="54"/>
                    </a:lnTo>
                    <a:lnTo>
                      <a:pt x="980" y="54"/>
                    </a:lnTo>
                    <a:lnTo>
                      <a:pt x="980" y="54"/>
                    </a:lnTo>
                    <a:lnTo>
                      <a:pt x="980" y="54"/>
                    </a:lnTo>
                    <a:lnTo>
                      <a:pt x="980" y="54"/>
                    </a:lnTo>
                    <a:lnTo>
                      <a:pt x="980" y="54"/>
                    </a:lnTo>
                    <a:lnTo>
                      <a:pt x="975" y="54"/>
                    </a:lnTo>
                    <a:lnTo>
                      <a:pt x="971" y="54"/>
                    </a:lnTo>
                    <a:lnTo>
                      <a:pt x="971" y="54"/>
                    </a:lnTo>
                    <a:lnTo>
                      <a:pt x="971" y="54"/>
                    </a:lnTo>
                    <a:lnTo>
                      <a:pt x="971" y="54"/>
                    </a:lnTo>
                    <a:lnTo>
                      <a:pt x="966" y="54"/>
                    </a:lnTo>
                    <a:lnTo>
                      <a:pt x="966" y="54"/>
                    </a:lnTo>
                    <a:lnTo>
                      <a:pt x="971" y="50"/>
                    </a:lnTo>
                    <a:lnTo>
                      <a:pt x="971" y="50"/>
                    </a:lnTo>
                    <a:lnTo>
                      <a:pt x="975" y="50"/>
                    </a:lnTo>
                    <a:lnTo>
                      <a:pt x="984" y="50"/>
                    </a:lnTo>
                    <a:lnTo>
                      <a:pt x="984" y="50"/>
                    </a:lnTo>
                    <a:lnTo>
                      <a:pt x="984" y="50"/>
                    </a:lnTo>
                    <a:lnTo>
                      <a:pt x="984" y="50"/>
                    </a:lnTo>
                    <a:lnTo>
                      <a:pt x="980" y="50"/>
                    </a:lnTo>
                    <a:lnTo>
                      <a:pt x="975" y="50"/>
                    </a:lnTo>
                    <a:lnTo>
                      <a:pt x="975" y="50"/>
                    </a:lnTo>
                    <a:lnTo>
                      <a:pt x="971" y="50"/>
                    </a:lnTo>
                    <a:lnTo>
                      <a:pt x="971" y="50"/>
                    </a:lnTo>
                    <a:lnTo>
                      <a:pt x="971" y="50"/>
                    </a:lnTo>
                    <a:lnTo>
                      <a:pt x="971" y="45"/>
                    </a:lnTo>
                    <a:lnTo>
                      <a:pt x="971" y="45"/>
                    </a:lnTo>
                    <a:lnTo>
                      <a:pt x="971" y="45"/>
                    </a:lnTo>
                    <a:lnTo>
                      <a:pt x="971" y="41"/>
                    </a:lnTo>
                    <a:lnTo>
                      <a:pt x="975" y="41"/>
                    </a:lnTo>
                    <a:lnTo>
                      <a:pt x="980" y="41"/>
                    </a:lnTo>
                    <a:lnTo>
                      <a:pt x="984" y="41"/>
                    </a:lnTo>
                    <a:lnTo>
                      <a:pt x="989" y="45"/>
                    </a:lnTo>
                    <a:lnTo>
                      <a:pt x="989" y="45"/>
                    </a:lnTo>
                    <a:lnTo>
                      <a:pt x="993" y="41"/>
                    </a:lnTo>
                    <a:lnTo>
                      <a:pt x="993" y="41"/>
                    </a:lnTo>
                    <a:lnTo>
                      <a:pt x="993" y="41"/>
                    </a:lnTo>
                    <a:lnTo>
                      <a:pt x="993" y="41"/>
                    </a:lnTo>
                    <a:lnTo>
                      <a:pt x="998" y="41"/>
                    </a:lnTo>
                    <a:lnTo>
                      <a:pt x="998" y="41"/>
                    </a:lnTo>
                    <a:lnTo>
                      <a:pt x="993" y="41"/>
                    </a:lnTo>
                    <a:lnTo>
                      <a:pt x="989" y="41"/>
                    </a:lnTo>
                    <a:lnTo>
                      <a:pt x="984" y="41"/>
                    </a:lnTo>
                    <a:lnTo>
                      <a:pt x="984" y="41"/>
                    </a:lnTo>
                    <a:lnTo>
                      <a:pt x="984" y="41"/>
                    </a:lnTo>
                    <a:lnTo>
                      <a:pt x="984" y="41"/>
                    </a:lnTo>
                    <a:lnTo>
                      <a:pt x="980" y="41"/>
                    </a:lnTo>
                    <a:lnTo>
                      <a:pt x="980" y="41"/>
                    </a:lnTo>
                    <a:lnTo>
                      <a:pt x="980" y="36"/>
                    </a:lnTo>
                    <a:lnTo>
                      <a:pt x="980" y="36"/>
                    </a:lnTo>
                    <a:lnTo>
                      <a:pt x="984" y="36"/>
                    </a:lnTo>
                    <a:lnTo>
                      <a:pt x="984" y="36"/>
                    </a:lnTo>
                    <a:lnTo>
                      <a:pt x="984" y="36"/>
                    </a:lnTo>
                    <a:lnTo>
                      <a:pt x="984" y="36"/>
                    </a:lnTo>
                    <a:lnTo>
                      <a:pt x="989" y="36"/>
                    </a:lnTo>
                    <a:lnTo>
                      <a:pt x="989" y="36"/>
                    </a:lnTo>
                    <a:lnTo>
                      <a:pt x="989" y="36"/>
                    </a:lnTo>
                    <a:lnTo>
                      <a:pt x="989" y="36"/>
                    </a:lnTo>
                    <a:lnTo>
                      <a:pt x="989" y="36"/>
                    </a:lnTo>
                    <a:lnTo>
                      <a:pt x="993" y="32"/>
                    </a:lnTo>
                    <a:lnTo>
                      <a:pt x="993" y="32"/>
                    </a:lnTo>
                    <a:lnTo>
                      <a:pt x="998" y="32"/>
                    </a:lnTo>
                    <a:lnTo>
                      <a:pt x="998" y="32"/>
                    </a:lnTo>
                    <a:lnTo>
                      <a:pt x="1002" y="32"/>
                    </a:lnTo>
                    <a:lnTo>
                      <a:pt x="1002" y="32"/>
                    </a:lnTo>
                    <a:lnTo>
                      <a:pt x="1002" y="36"/>
                    </a:lnTo>
                    <a:lnTo>
                      <a:pt x="1002" y="36"/>
                    </a:lnTo>
                    <a:lnTo>
                      <a:pt x="1002" y="36"/>
                    </a:lnTo>
                    <a:lnTo>
                      <a:pt x="1007" y="36"/>
                    </a:lnTo>
                    <a:lnTo>
                      <a:pt x="1007" y="36"/>
                    </a:lnTo>
                    <a:lnTo>
                      <a:pt x="1007" y="36"/>
                    </a:lnTo>
                    <a:lnTo>
                      <a:pt x="1002" y="32"/>
                    </a:lnTo>
                    <a:lnTo>
                      <a:pt x="1007" y="32"/>
                    </a:lnTo>
                    <a:lnTo>
                      <a:pt x="1002" y="32"/>
                    </a:lnTo>
                    <a:lnTo>
                      <a:pt x="1002" y="32"/>
                    </a:lnTo>
                    <a:lnTo>
                      <a:pt x="1002" y="27"/>
                    </a:lnTo>
                    <a:lnTo>
                      <a:pt x="1007" y="27"/>
                    </a:lnTo>
                    <a:lnTo>
                      <a:pt x="1012" y="27"/>
                    </a:lnTo>
                    <a:lnTo>
                      <a:pt x="1016" y="27"/>
                    </a:lnTo>
                    <a:lnTo>
                      <a:pt x="1016" y="27"/>
                    </a:lnTo>
                    <a:lnTo>
                      <a:pt x="1021" y="27"/>
                    </a:lnTo>
                    <a:lnTo>
                      <a:pt x="1025" y="27"/>
                    </a:lnTo>
                    <a:lnTo>
                      <a:pt x="1025" y="27"/>
                    </a:lnTo>
                    <a:lnTo>
                      <a:pt x="1025" y="27"/>
                    </a:lnTo>
                    <a:lnTo>
                      <a:pt x="1030" y="27"/>
                    </a:lnTo>
                    <a:lnTo>
                      <a:pt x="1030" y="27"/>
                    </a:lnTo>
                    <a:lnTo>
                      <a:pt x="1030" y="27"/>
                    </a:lnTo>
                    <a:lnTo>
                      <a:pt x="1030" y="23"/>
                    </a:lnTo>
                    <a:lnTo>
                      <a:pt x="1025" y="23"/>
                    </a:lnTo>
                    <a:lnTo>
                      <a:pt x="1021" y="23"/>
                    </a:lnTo>
                    <a:lnTo>
                      <a:pt x="1021" y="23"/>
                    </a:lnTo>
                    <a:lnTo>
                      <a:pt x="1021" y="23"/>
                    </a:lnTo>
                    <a:lnTo>
                      <a:pt x="1025" y="23"/>
                    </a:lnTo>
                    <a:lnTo>
                      <a:pt x="1025" y="23"/>
                    </a:lnTo>
                    <a:lnTo>
                      <a:pt x="1025" y="23"/>
                    </a:lnTo>
                    <a:lnTo>
                      <a:pt x="1025" y="23"/>
                    </a:lnTo>
                    <a:lnTo>
                      <a:pt x="1025" y="23"/>
                    </a:lnTo>
                    <a:lnTo>
                      <a:pt x="1030" y="23"/>
                    </a:lnTo>
                    <a:lnTo>
                      <a:pt x="1034" y="23"/>
                    </a:lnTo>
                    <a:lnTo>
                      <a:pt x="1034" y="23"/>
                    </a:lnTo>
                    <a:lnTo>
                      <a:pt x="1039" y="23"/>
                    </a:lnTo>
                    <a:lnTo>
                      <a:pt x="1039" y="23"/>
                    </a:lnTo>
                    <a:lnTo>
                      <a:pt x="1039" y="27"/>
                    </a:lnTo>
                    <a:lnTo>
                      <a:pt x="1039" y="27"/>
                    </a:lnTo>
                    <a:moveTo>
                      <a:pt x="1269" y="5"/>
                    </a:moveTo>
                    <a:lnTo>
                      <a:pt x="1269" y="5"/>
                    </a:lnTo>
                    <a:lnTo>
                      <a:pt x="1274" y="5"/>
                    </a:lnTo>
                    <a:lnTo>
                      <a:pt x="1278" y="5"/>
                    </a:lnTo>
                    <a:lnTo>
                      <a:pt x="1278" y="5"/>
                    </a:lnTo>
                    <a:lnTo>
                      <a:pt x="1278" y="5"/>
                    </a:lnTo>
                    <a:lnTo>
                      <a:pt x="1283" y="5"/>
                    </a:lnTo>
                    <a:lnTo>
                      <a:pt x="1283" y="5"/>
                    </a:lnTo>
                    <a:lnTo>
                      <a:pt x="1292" y="5"/>
                    </a:lnTo>
                    <a:lnTo>
                      <a:pt x="1292" y="5"/>
                    </a:lnTo>
                    <a:lnTo>
                      <a:pt x="1292" y="5"/>
                    </a:lnTo>
                    <a:lnTo>
                      <a:pt x="1287" y="9"/>
                    </a:lnTo>
                    <a:lnTo>
                      <a:pt x="1287" y="9"/>
                    </a:lnTo>
                    <a:lnTo>
                      <a:pt x="1269" y="9"/>
                    </a:lnTo>
                    <a:lnTo>
                      <a:pt x="1269" y="9"/>
                    </a:lnTo>
                    <a:lnTo>
                      <a:pt x="1269" y="9"/>
                    </a:lnTo>
                    <a:lnTo>
                      <a:pt x="1274" y="9"/>
                    </a:lnTo>
                    <a:lnTo>
                      <a:pt x="1278" y="9"/>
                    </a:lnTo>
                    <a:lnTo>
                      <a:pt x="1283" y="9"/>
                    </a:lnTo>
                    <a:lnTo>
                      <a:pt x="1283" y="9"/>
                    </a:lnTo>
                    <a:lnTo>
                      <a:pt x="1287" y="9"/>
                    </a:lnTo>
                    <a:lnTo>
                      <a:pt x="1292" y="9"/>
                    </a:lnTo>
                    <a:lnTo>
                      <a:pt x="1296" y="9"/>
                    </a:lnTo>
                    <a:lnTo>
                      <a:pt x="1296" y="9"/>
                    </a:lnTo>
                    <a:lnTo>
                      <a:pt x="1296" y="9"/>
                    </a:lnTo>
                    <a:lnTo>
                      <a:pt x="1296" y="9"/>
                    </a:lnTo>
                    <a:lnTo>
                      <a:pt x="1301" y="9"/>
                    </a:lnTo>
                    <a:lnTo>
                      <a:pt x="1301" y="9"/>
                    </a:lnTo>
                    <a:lnTo>
                      <a:pt x="1301" y="9"/>
                    </a:lnTo>
                    <a:lnTo>
                      <a:pt x="1301" y="9"/>
                    </a:lnTo>
                    <a:lnTo>
                      <a:pt x="1305" y="9"/>
                    </a:lnTo>
                    <a:lnTo>
                      <a:pt x="1305" y="9"/>
                    </a:lnTo>
                    <a:lnTo>
                      <a:pt x="1305" y="9"/>
                    </a:lnTo>
                    <a:lnTo>
                      <a:pt x="1305" y="9"/>
                    </a:lnTo>
                    <a:lnTo>
                      <a:pt x="1305" y="9"/>
                    </a:lnTo>
                    <a:lnTo>
                      <a:pt x="1310" y="9"/>
                    </a:lnTo>
                    <a:lnTo>
                      <a:pt x="1310" y="9"/>
                    </a:lnTo>
                    <a:lnTo>
                      <a:pt x="1314" y="9"/>
                    </a:lnTo>
                    <a:lnTo>
                      <a:pt x="1314" y="9"/>
                    </a:lnTo>
                    <a:lnTo>
                      <a:pt x="1314" y="9"/>
                    </a:lnTo>
                    <a:lnTo>
                      <a:pt x="1310" y="9"/>
                    </a:lnTo>
                    <a:lnTo>
                      <a:pt x="1310" y="9"/>
                    </a:lnTo>
                    <a:lnTo>
                      <a:pt x="1310" y="9"/>
                    </a:lnTo>
                    <a:lnTo>
                      <a:pt x="1310" y="9"/>
                    </a:lnTo>
                    <a:lnTo>
                      <a:pt x="1310" y="14"/>
                    </a:lnTo>
                    <a:lnTo>
                      <a:pt x="1314" y="14"/>
                    </a:lnTo>
                    <a:lnTo>
                      <a:pt x="1314" y="14"/>
                    </a:lnTo>
                    <a:lnTo>
                      <a:pt x="1310" y="14"/>
                    </a:lnTo>
                    <a:lnTo>
                      <a:pt x="1310" y="14"/>
                    </a:lnTo>
                    <a:lnTo>
                      <a:pt x="1319" y="14"/>
                    </a:lnTo>
                    <a:lnTo>
                      <a:pt x="1323" y="14"/>
                    </a:lnTo>
                    <a:lnTo>
                      <a:pt x="1323" y="14"/>
                    </a:lnTo>
                    <a:lnTo>
                      <a:pt x="1323" y="18"/>
                    </a:lnTo>
                    <a:lnTo>
                      <a:pt x="1323" y="18"/>
                    </a:lnTo>
                    <a:lnTo>
                      <a:pt x="1323" y="18"/>
                    </a:lnTo>
                    <a:lnTo>
                      <a:pt x="1323" y="18"/>
                    </a:lnTo>
                    <a:lnTo>
                      <a:pt x="1319" y="23"/>
                    </a:lnTo>
                    <a:lnTo>
                      <a:pt x="1314" y="23"/>
                    </a:lnTo>
                    <a:lnTo>
                      <a:pt x="1310" y="23"/>
                    </a:lnTo>
                    <a:lnTo>
                      <a:pt x="1310" y="23"/>
                    </a:lnTo>
                    <a:lnTo>
                      <a:pt x="1296" y="27"/>
                    </a:lnTo>
                    <a:lnTo>
                      <a:pt x="1292" y="27"/>
                    </a:lnTo>
                    <a:lnTo>
                      <a:pt x="1287" y="27"/>
                    </a:lnTo>
                    <a:lnTo>
                      <a:pt x="1287" y="27"/>
                    </a:lnTo>
                    <a:lnTo>
                      <a:pt x="1278" y="27"/>
                    </a:lnTo>
                    <a:lnTo>
                      <a:pt x="1278" y="27"/>
                    </a:lnTo>
                    <a:lnTo>
                      <a:pt x="1278" y="27"/>
                    </a:lnTo>
                    <a:lnTo>
                      <a:pt x="1274" y="27"/>
                    </a:lnTo>
                    <a:lnTo>
                      <a:pt x="1269" y="27"/>
                    </a:lnTo>
                    <a:lnTo>
                      <a:pt x="1264" y="27"/>
                    </a:lnTo>
                    <a:lnTo>
                      <a:pt x="1264" y="32"/>
                    </a:lnTo>
                    <a:lnTo>
                      <a:pt x="1264" y="32"/>
                    </a:lnTo>
                    <a:lnTo>
                      <a:pt x="1260" y="32"/>
                    </a:lnTo>
                    <a:lnTo>
                      <a:pt x="1260" y="32"/>
                    </a:lnTo>
                    <a:lnTo>
                      <a:pt x="1242" y="32"/>
                    </a:lnTo>
                    <a:lnTo>
                      <a:pt x="1242" y="36"/>
                    </a:lnTo>
                    <a:lnTo>
                      <a:pt x="1242" y="36"/>
                    </a:lnTo>
                    <a:lnTo>
                      <a:pt x="1246" y="36"/>
                    </a:lnTo>
                    <a:lnTo>
                      <a:pt x="1269" y="32"/>
                    </a:lnTo>
                    <a:lnTo>
                      <a:pt x="1274" y="32"/>
                    </a:lnTo>
                    <a:lnTo>
                      <a:pt x="1278" y="32"/>
                    </a:lnTo>
                    <a:lnTo>
                      <a:pt x="1278" y="32"/>
                    </a:lnTo>
                    <a:lnTo>
                      <a:pt x="1269" y="36"/>
                    </a:lnTo>
                    <a:lnTo>
                      <a:pt x="1260" y="36"/>
                    </a:lnTo>
                    <a:lnTo>
                      <a:pt x="1255" y="41"/>
                    </a:lnTo>
                    <a:lnTo>
                      <a:pt x="1242" y="41"/>
                    </a:lnTo>
                    <a:lnTo>
                      <a:pt x="1233" y="45"/>
                    </a:lnTo>
                    <a:lnTo>
                      <a:pt x="1228" y="45"/>
                    </a:lnTo>
                    <a:lnTo>
                      <a:pt x="1219" y="50"/>
                    </a:lnTo>
                    <a:lnTo>
                      <a:pt x="1219" y="50"/>
                    </a:lnTo>
                    <a:lnTo>
                      <a:pt x="1215" y="50"/>
                    </a:lnTo>
                    <a:lnTo>
                      <a:pt x="1215" y="50"/>
                    </a:lnTo>
                    <a:lnTo>
                      <a:pt x="1210" y="50"/>
                    </a:lnTo>
                    <a:lnTo>
                      <a:pt x="1210" y="50"/>
                    </a:lnTo>
                    <a:lnTo>
                      <a:pt x="1210" y="45"/>
                    </a:lnTo>
                    <a:lnTo>
                      <a:pt x="1210" y="45"/>
                    </a:lnTo>
                    <a:lnTo>
                      <a:pt x="1210" y="45"/>
                    </a:lnTo>
                    <a:lnTo>
                      <a:pt x="1210" y="50"/>
                    </a:lnTo>
                    <a:lnTo>
                      <a:pt x="1210" y="50"/>
                    </a:lnTo>
                    <a:lnTo>
                      <a:pt x="1201" y="54"/>
                    </a:lnTo>
                    <a:lnTo>
                      <a:pt x="1197" y="54"/>
                    </a:lnTo>
                    <a:lnTo>
                      <a:pt x="1192" y="54"/>
                    </a:lnTo>
                    <a:lnTo>
                      <a:pt x="1192" y="54"/>
                    </a:lnTo>
                    <a:lnTo>
                      <a:pt x="1192" y="54"/>
                    </a:lnTo>
                    <a:lnTo>
                      <a:pt x="1192" y="54"/>
                    </a:lnTo>
                    <a:lnTo>
                      <a:pt x="1192" y="54"/>
                    </a:lnTo>
                    <a:lnTo>
                      <a:pt x="1192" y="54"/>
                    </a:lnTo>
                    <a:lnTo>
                      <a:pt x="1192" y="54"/>
                    </a:lnTo>
                    <a:lnTo>
                      <a:pt x="1201" y="54"/>
                    </a:lnTo>
                    <a:lnTo>
                      <a:pt x="1201" y="54"/>
                    </a:lnTo>
                    <a:lnTo>
                      <a:pt x="1201" y="54"/>
                    </a:lnTo>
                    <a:lnTo>
                      <a:pt x="1201" y="54"/>
                    </a:lnTo>
                    <a:lnTo>
                      <a:pt x="1201" y="54"/>
                    </a:lnTo>
                    <a:lnTo>
                      <a:pt x="1192" y="59"/>
                    </a:lnTo>
                    <a:lnTo>
                      <a:pt x="1192" y="59"/>
                    </a:lnTo>
                    <a:lnTo>
                      <a:pt x="1192" y="59"/>
                    </a:lnTo>
                    <a:lnTo>
                      <a:pt x="1192" y="59"/>
                    </a:lnTo>
                    <a:lnTo>
                      <a:pt x="1192" y="59"/>
                    </a:lnTo>
                    <a:lnTo>
                      <a:pt x="1188" y="59"/>
                    </a:lnTo>
                    <a:lnTo>
                      <a:pt x="1183" y="59"/>
                    </a:lnTo>
                    <a:lnTo>
                      <a:pt x="1179" y="59"/>
                    </a:lnTo>
                    <a:lnTo>
                      <a:pt x="1179" y="59"/>
                    </a:lnTo>
                    <a:lnTo>
                      <a:pt x="1174" y="59"/>
                    </a:lnTo>
                    <a:lnTo>
                      <a:pt x="1170" y="59"/>
                    </a:lnTo>
                    <a:lnTo>
                      <a:pt x="1165" y="54"/>
                    </a:lnTo>
                    <a:lnTo>
                      <a:pt x="1165" y="54"/>
                    </a:lnTo>
                    <a:lnTo>
                      <a:pt x="1161" y="59"/>
                    </a:lnTo>
                    <a:lnTo>
                      <a:pt x="1161" y="59"/>
                    </a:lnTo>
                    <a:lnTo>
                      <a:pt x="1165" y="59"/>
                    </a:lnTo>
                    <a:lnTo>
                      <a:pt x="1170" y="59"/>
                    </a:lnTo>
                    <a:lnTo>
                      <a:pt x="1170" y="59"/>
                    </a:lnTo>
                    <a:lnTo>
                      <a:pt x="1170" y="59"/>
                    </a:lnTo>
                    <a:lnTo>
                      <a:pt x="1170" y="59"/>
                    </a:lnTo>
                    <a:lnTo>
                      <a:pt x="1170" y="63"/>
                    </a:lnTo>
                    <a:lnTo>
                      <a:pt x="1170" y="63"/>
                    </a:lnTo>
                    <a:lnTo>
                      <a:pt x="1170" y="63"/>
                    </a:lnTo>
                    <a:lnTo>
                      <a:pt x="1165" y="63"/>
                    </a:lnTo>
                    <a:lnTo>
                      <a:pt x="1165" y="63"/>
                    </a:lnTo>
                    <a:lnTo>
                      <a:pt x="1161" y="63"/>
                    </a:lnTo>
                    <a:lnTo>
                      <a:pt x="1161" y="63"/>
                    </a:lnTo>
                    <a:lnTo>
                      <a:pt x="1161" y="63"/>
                    </a:lnTo>
                    <a:lnTo>
                      <a:pt x="1156" y="63"/>
                    </a:lnTo>
                    <a:lnTo>
                      <a:pt x="1152" y="63"/>
                    </a:lnTo>
                    <a:lnTo>
                      <a:pt x="1147" y="63"/>
                    </a:lnTo>
                    <a:lnTo>
                      <a:pt x="1147" y="63"/>
                    </a:lnTo>
                    <a:lnTo>
                      <a:pt x="1143" y="63"/>
                    </a:lnTo>
                    <a:lnTo>
                      <a:pt x="1143" y="63"/>
                    </a:lnTo>
                    <a:lnTo>
                      <a:pt x="1138" y="63"/>
                    </a:lnTo>
                    <a:lnTo>
                      <a:pt x="1133" y="63"/>
                    </a:lnTo>
                    <a:lnTo>
                      <a:pt x="1133" y="63"/>
                    </a:lnTo>
                    <a:lnTo>
                      <a:pt x="1138" y="63"/>
                    </a:lnTo>
                    <a:lnTo>
                      <a:pt x="1138" y="63"/>
                    </a:lnTo>
                    <a:lnTo>
                      <a:pt x="1138" y="63"/>
                    </a:lnTo>
                    <a:lnTo>
                      <a:pt x="1138" y="63"/>
                    </a:lnTo>
                    <a:lnTo>
                      <a:pt x="1143" y="68"/>
                    </a:lnTo>
                    <a:lnTo>
                      <a:pt x="1143" y="68"/>
                    </a:lnTo>
                    <a:lnTo>
                      <a:pt x="1147" y="68"/>
                    </a:lnTo>
                    <a:lnTo>
                      <a:pt x="1152" y="68"/>
                    </a:lnTo>
                    <a:lnTo>
                      <a:pt x="1152" y="68"/>
                    </a:lnTo>
                    <a:lnTo>
                      <a:pt x="1147" y="72"/>
                    </a:lnTo>
                    <a:lnTo>
                      <a:pt x="1147" y="72"/>
                    </a:lnTo>
                    <a:lnTo>
                      <a:pt x="1143" y="72"/>
                    </a:lnTo>
                    <a:lnTo>
                      <a:pt x="1138" y="68"/>
                    </a:lnTo>
                    <a:lnTo>
                      <a:pt x="1138" y="68"/>
                    </a:lnTo>
                    <a:lnTo>
                      <a:pt x="1138" y="68"/>
                    </a:lnTo>
                    <a:lnTo>
                      <a:pt x="1133" y="68"/>
                    </a:lnTo>
                    <a:lnTo>
                      <a:pt x="1133" y="68"/>
                    </a:lnTo>
                    <a:lnTo>
                      <a:pt x="1129" y="68"/>
                    </a:lnTo>
                    <a:lnTo>
                      <a:pt x="1129" y="68"/>
                    </a:lnTo>
                    <a:lnTo>
                      <a:pt x="1120" y="68"/>
                    </a:lnTo>
                    <a:lnTo>
                      <a:pt x="1120" y="68"/>
                    </a:lnTo>
                    <a:lnTo>
                      <a:pt x="1115" y="68"/>
                    </a:lnTo>
                    <a:lnTo>
                      <a:pt x="1115" y="68"/>
                    </a:lnTo>
                    <a:lnTo>
                      <a:pt x="1111" y="68"/>
                    </a:lnTo>
                    <a:lnTo>
                      <a:pt x="1111" y="68"/>
                    </a:lnTo>
                    <a:lnTo>
                      <a:pt x="1111" y="68"/>
                    </a:lnTo>
                    <a:lnTo>
                      <a:pt x="1115" y="68"/>
                    </a:lnTo>
                    <a:lnTo>
                      <a:pt x="1115" y="72"/>
                    </a:lnTo>
                    <a:lnTo>
                      <a:pt x="1115" y="72"/>
                    </a:lnTo>
                    <a:lnTo>
                      <a:pt x="1115" y="72"/>
                    </a:lnTo>
                    <a:lnTo>
                      <a:pt x="1120" y="72"/>
                    </a:lnTo>
                    <a:lnTo>
                      <a:pt x="1124" y="68"/>
                    </a:lnTo>
                    <a:lnTo>
                      <a:pt x="1129" y="68"/>
                    </a:lnTo>
                    <a:lnTo>
                      <a:pt x="1133" y="72"/>
                    </a:lnTo>
                    <a:lnTo>
                      <a:pt x="1133" y="72"/>
                    </a:lnTo>
                    <a:lnTo>
                      <a:pt x="1133" y="72"/>
                    </a:lnTo>
                    <a:lnTo>
                      <a:pt x="1133" y="72"/>
                    </a:lnTo>
                    <a:lnTo>
                      <a:pt x="1138" y="72"/>
                    </a:lnTo>
                    <a:lnTo>
                      <a:pt x="1138" y="72"/>
                    </a:lnTo>
                    <a:lnTo>
                      <a:pt x="1143" y="77"/>
                    </a:lnTo>
                    <a:lnTo>
                      <a:pt x="1143" y="77"/>
                    </a:lnTo>
                    <a:lnTo>
                      <a:pt x="1143" y="77"/>
                    </a:lnTo>
                    <a:lnTo>
                      <a:pt x="1143" y="77"/>
                    </a:lnTo>
                    <a:lnTo>
                      <a:pt x="1138" y="77"/>
                    </a:lnTo>
                    <a:lnTo>
                      <a:pt x="1133" y="77"/>
                    </a:lnTo>
                    <a:lnTo>
                      <a:pt x="1129" y="77"/>
                    </a:lnTo>
                    <a:lnTo>
                      <a:pt x="1124" y="77"/>
                    </a:lnTo>
                    <a:lnTo>
                      <a:pt x="1120" y="77"/>
                    </a:lnTo>
                    <a:lnTo>
                      <a:pt x="1120" y="77"/>
                    </a:lnTo>
                    <a:lnTo>
                      <a:pt x="1124" y="81"/>
                    </a:lnTo>
                    <a:lnTo>
                      <a:pt x="1129" y="81"/>
                    </a:lnTo>
                    <a:lnTo>
                      <a:pt x="1129" y="81"/>
                    </a:lnTo>
                    <a:lnTo>
                      <a:pt x="1129" y="81"/>
                    </a:lnTo>
                    <a:lnTo>
                      <a:pt x="1124" y="86"/>
                    </a:lnTo>
                    <a:lnTo>
                      <a:pt x="1115" y="86"/>
                    </a:lnTo>
                    <a:lnTo>
                      <a:pt x="1115" y="86"/>
                    </a:lnTo>
                    <a:lnTo>
                      <a:pt x="1115" y="86"/>
                    </a:lnTo>
                    <a:lnTo>
                      <a:pt x="1111" y="86"/>
                    </a:lnTo>
                    <a:lnTo>
                      <a:pt x="1106" y="90"/>
                    </a:lnTo>
                    <a:lnTo>
                      <a:pt x="1106" y="90"/>
                    </a:lnTo>
                    <a:lnTo>
                      <a:pt x="1102" y="86"/>
                    </a:lnTo>
                    <a:lnTo>
                      <a:pt x="1097" y="86"/>
                    </a:lnTo>
                    <a:lnTo>
                      <a:pt x="1093" y="90"/>
                    </a:lnTo>
                    <a:lnTo>
                      <a:pt x="1093" y="90"/>
                    </a:lnTo>
                    <a:lnTo>
                      <a:pt x="1093" y="90"/>
                    </a:lnTo>
                    <a:lnTo>
                      <a:pt x="1088" y="95"/>
                    </a:lnTo>
                    <a:lnTo>
                      <a:pt x="1088" y="95"/>
                    </a:lnTo>
                    <a:lnTo>
                      <a:pt x="1084" y="95"/>
                    </a:lnTo>
                    <a:lnTo>
                      <a:pt x="1084" y="95"/>
                    </a:lnTo>
                    <a:lnTo>
                      <a:pt x="1079" y="100"/>
                    </a:lnTo>
                    <a:lnTo>
                      <a:pt x="1079" y="100"/>
                    </a:lnTo>
                    <a:lnTo>
                      <a:pt x="1075" y="100"/>
                    </a:lnTo>
                    <a:lnTo>
                      <a:pt x="1075" y="100"/>
                    </a:lnTo>
                    <a:lnTo>
                      <a:pt x="1066" y="100"/>
                    </a:lnTo>
                    <a:lnTo>
                      <a:pt x="1061" y="100"/>
                    </a:lnTo>
                    <a:lnTo>
                      <a:pt x="1061" y="100"/>
                    </a:lnTo>
                    <a:lnTo>
                      <a:pt x="1057" y="95"/>
                    </a:lnTo>
                    <a:lnTo>
                      <a:pt x="1057" y="95"/>
                    </a:lnTo>
                    <a:lnTo>
                      <a:pt x="1052" y="95"/>
                    </a:lnTo>
                    <a:lnTo>
                      <a:pt x="1052" y="95"/>
                    </a:lnTo>
                    <a:lnTo>
                      <a:pt x="1052" y="95"/>
                    </a:lnTo>
                    <a:lnTo>
                      <a:pt x="1052" y="95"/>
                    </a:lnTo>
                    <a:lnTo>
                      <a:pt x="1052" y="95"/>
                    </a:lnTo>
                    <a:lnTo>
                      <a:pt x="1052" y="95"/>
                    </a:lnTo>
                    <a:lnTo>
                      <a:pt x="1052" y="95"/>
                    </a:lnTo>
                    <a:lnTo>
                      <a:pt x="1052" y="95"/>
                    </a:lnTo>
                    <a:lnTo>
                      <a:pt x="1048" y="95"/>
                    </a:lnTo>
                    <a:lnTo>
                      <a:pt x="1043" y="95"/>
                    </a:lnTo>
                    <a:lnTo>
                      <a:pt x="1043" y="95"/>
                    </a:lnTo>
                    <a:lnTo>
                      <a:pt x="1043" y="100"/>
                    </a:lnTo>
                    <a:lnTo>
                      <a:pt x="1043" y="100"/>
                    </a:lnTo>
                    <a:lnTo>
                      <a:pt x="1048" y="100"/>
                    </a:lnTo>
                    <a:lnTo>
                      <a:pt x="1048" y="100"/>
                    </a:lnTo>
                    <a:lnTo>
                      <a:pt x="1052" y="100"/>
                    </a:lnTo>
                    <a:lnTo>
                      <a:pt x="1052" y="100"/>
                    </a:lnTo>
                    <a:lnTo>
                      <a:pt x="1057" y="100"/>
                    </a:lnTo>
                    <a:lnTo>
                      <a:pt x="1057" y="100"/>
                    </a:lnTo>
                    <a:lnTo>
                      <a:pt x="1057" y="100"/>
                    </a:lnTo>
                    <a:lnTo>
                      <a:pt x="1061" y="100"/>
                    </a:lnTo>
                    <a:lnTo>
                      <a:pt x="1061" y="100"/>
                    </a:lnTo>
                    <a:lnTo>
                      <a:pt x="1066" y="100"/>
                    </a:lnTo>
                    <a:lnTo>
                      <a:pt x="1066" y="100"/>
                    </a:lnTo>
                    <a:lnTo>
                      <a:pt x="1066" y="104"/>
                    </a:lnTo>
                    <a:lnTo>
                      <a:pt x="1066" y="104"/>
                    </a:lnTo>
                    <a:lnTo>
                      <a:pt x="1066" y="104"/>
                    </a:lnTo>
                    <a:lnTo>
                      <a:pt x="1066" y="104"/>
                    </a:lnTo>
                    <a:lnTo>
                      <a:pt x="1066" y="104"/>
                    </a:lnTo>
                    <a:lnTo>
                      <a:pt x="1066" y="104"/>
                    </a:lnTo>
                    <a:lnTo>
                      <a:pt x="1070" y="104"/>
                    </a:lnTo>
                    <a:lnTo>
                      <a:pt x="1070" y="104"/>
                    </a:lnTo>
                    <a:lnTo>
                      <a:pt x="1075" y="104"/>
                    </a:lnTo>
                    <a:lnTo>
                      <a:pt x="1075" y="104"/>
                    </a:lnTo>
                    <a:lnTo>
                      <a:pt x="1075" y="104"/>
                    </a:lnTo>
                    <a:lnTo>
                      <a:pt x="1075" y="109"/>
                    </a:lnTo>
                    <a:lnTo>
                      <a:pt x="1075" y="109"/>
                    </a:lnTo>
                    <a:lnTo>
                      <a:pt x="1070" y="109"/>
                    </a:lnTo>
                    <a:lnTo>
                      <a:pt x="1066" y="113"/>
                    </a:lnTo>
                    <a:lnTo>
                      <a:pt x="1057" y="113"/>
                    </a:lnTo>
                    <a:lnTo>
                      <a:pt x="1057" y="113"/>
                    </a:lnTo>
                    <a:lnTo>
                      <a:pt x="1052" y="113"/>
                    </a:lnTo>
                    <a:lnTo>
                      <a:pt x="1052" y="118"/>
                    </a:lnTo>
                    <a:lnTo>
                      <a:pt x="1043" y="118"/>
                    </a:lnTo>
                    <a:lnTo>
                      <a:pt x="1043" y="118"/>
                    </a:lnTo>
                    <a:lnTo>
                      <a:pt x="1034" y="118"/>
                    </a:lnTo>
                    <a:lnTo>
                      <a:pt x="1034" y="118"/>
                    </a:lnTo>
                    <a:lnTo>
                      <a:pt x="1034" y="118"/>
                    </a:lnTo>
                    <a:lnTo>
                      <a:pt x="1034" y="118"/>
                    </a:lnTo>
                    <a:lnTo>
                      <a:pt x="1034" y="118"/>
                    </a:lnTo>
                    <a:lnTo>
                      <a:pt x="1039" y="113"/>
                    </a:lnTo>
                    <a:lnTo>
                      <a:pt x="1039" y="113"/>
                    </a:lnTo>
                    <a:lnTo>
                      <a:pt x="1039" y="113"/>
                    </a:lnTo>
                    <a:lnTo>
                      <a:pt x="1039" y="113"/>
                    </a:lnTo>
                    <a:lnTo>
                      <a:pt x="1039" y="113"/>
                    </a:lnTo>
                    <a:lnTo>
                      <a:pt x="1039" y="113"/>
                    </a:lnTo>
                    <a:lnTo>
                      <a:pt x="1034" y="113"/>
                    </a:lnTo>
                    <a:lnTo>
                      <a:pt x="1034" y="113"/>
                    </a:lnTo>
                    <a:lnTo>
                      <a:pt x="1034" y="113"/>
                    </a:lnTo>
                    <a:lnTo>
                      <a:pt x="1034" y="113"/>
                    </a:lnTo>
                    <a:lnTo>
                      <a:pt x="1034" y="109"/>
                    </a:lnTo>
                    <a:lnTo>
                      <a:pt x="1034" y="109"/>
                    </a:lnTo>
                    <a:lnTo>
                      <a:pt x="1030" y="109"/>
                    </a:lnTo>
                    <a:lnTo>
                      <a:pt x="1030" y="109"/>
                    </a:lnTo>
                    <a:lnTo>
                      <a:pt x="1030" y="109"/>
                    </a:lnTo>
                    <a:lnTo>
                      <a:pt x="1030" y="109"/>
                    </a:lnTo>
                    <a:lnTo>
                      <a:pt x="1030" y="109"/>
                    </a:lnTo>
                    <a:lnTo>
                      <a:pt x="1030" y="109"/>
                    </a:lnTo>
                    <a:lnTo>
                      <a:pt x="1030" y="109"/>
                    </a:lnTo>
                    <a:lnTo>
                      <a:pt x="1030" y="109"/>
                    </a:lnTo>
                    <a:lnTo>
                      <a:pt x="1030" y="109"/>
                    </a:lnTo>
                    <a:lnTo>
                      <a:pt x="1025" y="113"/>
                    </a:lnTo>
                    <a:lnTo>
                      <a:pt x="1016" y="113"/>
                    </a:lnTo>
                    <a:lnTo>
                      <a:pt x="1012" y="109"/>
                    </a:lnTo>
                    <a:lnTo>
                      <a:pt x="1012" y="109"/>
                    </a:lnTo>
                    <a:lnTo>
                      <a:pt x="1012" y="109"/>
                    </a:lnTo>
                    <a:lnTo>
                      <a:pt x="1007" y="113"/>
                    </a:lnTo>
                    <a:lnTo>
                      <a:pt x="998" y="113"/>
                    </a:lnTo>
                    <a:lnTo>
                      <a:pt x="993" y="113"/>
                    </a:lnTo>
                    <a:lnTo>
                      <a:pt x="993" y="113"/>
                    </a:lnTo>
                    <a:lnTo>
                      <a:pt x="989" y="109"/>
                    </a:lnTo>
                    <a:lnTo>
                      <a:pt x="989" y="109"/>
                    </a:lnTo>
                    <a:lnTo>
                      <a:pt x="989" y="109"/>
                    </a:lnTo>
                    <a:lnTo>
                      <a:pt x="989" y="109"/>
                    </a:lnTo>
                    <a:lnTo>
                      <a:pt x="989" y="109"/>
                    </a:lnTo>
                    <a:lnTo>
                      <a:pt x="989" y="109"/>
                    </a:lnTo>
                    <a:lnTo>
                      <a:pt x="984" y="109"/>
                    </a:lnTo>
                    <a:lnTo>
                      <a:pt x="980" y="109"/>
                    </a:lnTo>
                    <a:lnTo>
                      <a:pt x="980" y="109"/>
                    </a:lnTo>
                    <a:lnTo>
                      <a:pt x="980" y="104"/>
                    </a:lnTo>
                    <a:lnTo>
                      <a:pt x="975" y="109"/>
                    </a:lnTo>
                    <a:lnTo>
                      <a:pt x="971" y="109"/>
                    </a:lnTo>
                    <a:lnTo>
                      <a:pt x="966" y="109"/>
                    </a:lnTo>
                    <a:lnTo>
                      <a:pt x="971" y="104"/>
                    </a:lnTo>
                    <a:lnTo>
                      <a:pt x="975" y="104"/>
                    </a:lnTo>
                    <a:lnTo>
                      <a:pt x="971" y="104"/>
                    </a:lnTo>
                    <a:lnTo>
                      <a:pt x="971" y="104"/>
                    </a:lnTo>
                    <a:lnTo>
                      <a:pt x="966" y="109"/>
                    </a:lnTo>
                    <a:lnTo>
                      <a:pt x="966" y="109"/>
                    </a:lnTo>
                    <a:lnTo>
                      <a:pt x="962" y="109"/>
                    </a:lnTo>
                    <a:lnTo>
                      <a:pt x="957" y="104"/>
                    </a:lnTo>
                    <a:lnTo>
                      <a:pt x="962" y="104"/>
                    </a:lnTo>
                    <a:lnTo>
                      <a:pt x="966" y="100"/>
                    </a:lnTo>
                    <a:lnTo>
                      <a:pt x="975" y="100"/>
                    </a:lnTo>
                    <a:lnTo>
                      <a:pt x="980" y="95"/>
                    </a:lnTo>
                    <a:lnTo>
                      <a:pt x="980" y="95"/>
                    </a:lnTo>
                    <a:lnTo>
                      <a:pt x="984" y="95"/>
                    </a:lnTo>
                    <a:lnTo>
                      <a:pt x="989" y="95"/>
                    </a:lnTo>
                    <a:lnTo>
                      <a:pt x="989" y="95"/>
                    </a:lnTo>
                    <a:lnTo>
                      <a:pt x="993" y="95"/>
                    </a:lnTo>
                    <a:lnTo>
                      <a:pt x="993" y="95"/>
                    </a:lnTo>
                    <a:lnTo>
                      <a:pt x="998" y="95"/>
                    </a:lnTo>
                    <a:lnTo>
                      <a:pt x="998" y="95"/>
                    </a:lnTo>
                    <a:lnTo>
                      <a:pt x="998" y="95"/>
                    </a:lnTo>
                    <a:lnTo>
                      <a:pt x="998" y="95"/>
                    </a:lnTo>
                    <a:lnTo>
                      <a:pt x="998" y="95"/>
                    </a:lnTo>
                    <a:lnTo>
                      <a:pt x="998" y="95"/>
                    </a:lnTo>
                    <a:lnTo>
                      <a:pt x="998" y="95"/>
                    </a:lnTo>
                    <a:lnTo>
                      <a:pt x="993" y="90"/>
                    </a:lnTo>
                    <a:lnTo>
                      <a:pt x="993" y="90"/>
                    </a:lnTo>
                    <a:lnTo>
                      <a:pt x="998" y="90"/>
                    </a:lnTo>
                    <a:lnTo>
                      <a:pt x="998" y="86"/>
                    </a:lnTo>
                    <a:lnTo>
                      <a:pt x="998" y="86"/>
                    </a:lnTo>
                    <a:lnTo>
                      <a:pt x="998" y="86"/>
                    </a:lnTo>
                    <a:lnTo>
                      <a:pt x="1002" y="86"/>
                    </a:lnTo>
                    <a:lnTo>
                      <a:pt x="1007" y="86"/>
                    </a:lnTo>
                    <a:lnTo>
                      <a:pt x="1007" y="81"/>
                    </a:lnTo>
                    <a:lnTo>
                      <a:pt x="1012" y="86"/>
                    </a:lnTo>
                    <a:lnTo>
                      <a:pt x="1012" y="86"/>
                    </a:lnTo>
                    <a:lnTo>
                      <a:pt x="1016" y="86"/>
                    </a:lnTo>
                    <a:lnTo>
                      <a:pt x="1016" y="86"/>
                    </a:lnTo>
                    <a:lnTo>
                      <a:pt x="1016" y="90"/>
                    </a:lnTo>
                    <a:lnTo>
                      <a:pt x="1016" y="90"/>
                    </a:lnTo>
                    <a:lnTo>
                      <a:pt x="1016" y="90"/>
                    </a:lnTo>
                    <a:lnTo>
                      <a:pt x="1021" y="95"/>
                    </a:lnTo>
                    <a:lnTo>
                      <a:pt x="1021" y="95"/>
                    </a:lnTo>
                    <a:lnTo>
                      <a:pt x="1025" y="95"/>
                    </a:lnTo>
                    <a:lnTo>
                      <a:pt x="1030" y="95"/>
                    </a:lnTo>
                    <a:lnTo>
                      <a:pt x="1030" y="95"/>
                    </a:lnTo>
                    <a:lnTo>
                      <a:pt x="1034" y="95"/>
                    </a:lnTo>
                    <a:lnTo>
                      <a:pt x="1034" y="95"/>
                    </a:lnTo>
                    <a:lnTo>
                      <a:pt x="1034" y="90"/>
                    </a:lnTo>
                    <a:lnTo>
                      <a:pt x="1039" y="90"/>
                    </a:lnTo>
                    <a:lnTo>
                      <a:pt x="1048" y="90"/>
                    </a:lnTo>
                    <a:lnTo>
                      <a:pt x="1048" y="86"/>
                    </a:lnTo>
                    <a:lnTo>
                      <a:pt x="1052" y="86"/>
                    </a:lnTo>
                    <a:lnTo>
                      <a:pt x="1052" y="86"/>
                    </a:lnTo>
                    <a:lnTo>
                      <a:pt x="1052" y="86"/>
                    </a:lnTo>
                    <a:lnTo>
                      <a:pt x="1052" y="86"/>
                    </a:lnTo>
                    <a:lnTo>
                      <a:pt x="1039" y="90"/>
                    </a:lnTo>
                    <a:lnTo>
                      <a:pt x="1039" y="90"/>
                    </a:lnTo>
                    <a:lnTo>
                      <a:pt x="1034" y="90"/>
                    </a:lnTo>
                    <a:lnTo>
                      <a:pt x="1034" y="90"/>
                    </a:lnTo>
                    <a:lnTo>
                      <a:pt x="1030" y="90"/>
                    </a:lnTo>
                    <a:lnTo>
                      <a:pt x="1030" y="90"/>
                    </a:lnTo>
                    <a:lnTo>
                      <a:pt x="1025" y="90"/>
                    </a:lnTo>
                    <a:lnTo>
                      <a:pt x="1021" y="90"/>
                    </a:lnTo>
                    <a:lnTo>
                      <a:pt x="1021" y="90"/>
                    </a:lnTo>
                    <a:lnTo>
                      <a:pt x="1025" y="86"/>
                    </a:lnTo>
                    <a:lnTo>
                      <a:pt x="1025" y="86"/>
                    </a:lnTo>
                    <a:lnTo>
                      <a:pt x="1030" y="81"/>
                    </a:lnTo>
                    <a:lnTo>
                      <a:pt x="1034" y="81"/>
                    </a:lnTo>
                    <a:lnTo>
                      <a:pt x="1039" y="81"/>
                    </a:lnTo>
                    <a:lnTo>
                      <a:pt x="1039" y="81"/>
                    </a:lnTo>
                    <a:lnTo>
                      <a:pt x="1043" y="81"/>
                    </a:lnTo>
                    <a:lnTo>
                      <a:pt x="1043" y="81"/>
                    </a:lnTo>
                    <a:lnTo>
                      <a:pt x="1043" y="77"/>
                    </a:lnTo>
                    <a:lnTo>
                      <a:pt x="1039" y="77"/>
                    </a:lnTo>
                    <a:lnTo>
                      <a:pt x="1043" y="72"/>
                    </a:lnTo>
                    <a:lnTo>
                      <a:pt x="1039" y="77"/>
                    </a:lnTo>
                    <a:lnTo>
                      <a:pt x="1034" y="81"/>
                    </a:lnTo>
                    <a:lnTo>
                      <a:pt x="1030" y="81"/>
                    </a:lnTo>
                    <a:lnTo>
                      <a:pt x="1030" y="81"/>
                    </a:lnTo>
                    <a:lnTo>
                      <a:pt x="1021" y="81"/>
                    </a:lnTo>
                    <a:lnTo>
                      <a:pt x="1025" y="81"/>
                    </a:lnTo>
                    <a:lnTo>
                      <a:pt x="1030" y="77"/>
                    </a:lnTo>
                    <a:lnTo>
                      <a:pt x="1030" y="77"/>
                    </a:lnTo>
                    <a:lnTo>
                      <a:pt x="1021" y="77"/>
                    </a:lnTo>
                    <a:lnTo>
                      <a:pt x="1021" y="81"/>
                    </a:lnTo>
                    <a:lnTo>
                      <a:pt x="1016" y="81"/>
                    </a:lnTo>
                    <a:lnTo>
                      <a:pt x="1012" y="81"/>
                    </a:lnTo>
                    <a:lnTo>
                      <a:pt x="1012" y="77"/>
                    </a:lnTo>
                    <a:lnTo>
                      <a:pt x="1016" y="77"/>
                    </a:lnTo>
                    <a:lnTo>
                      <a:pt x="1016" y="72"/>
                    </a:lnTo>
                    <a:lnTo>
                      <a:pt x="1021" y="72"/>
                    </a:lnTo>
                    <a:lnTo>
                      <a:pt x="1025" y="72"/>
                    </a:lnTo>
                    <a:lnTo>
                      <a:pt x="1030" y="72"/>
                    </a:lnTo>
                    <a:lnTo>
                      <a:pt x="1030" y="68"/>
                    </a:lnTo>
                    <a:lnTo>
                      <a:pt x="1039" y="68"/>
                    </a:lnTo>
                    <a:lnTo>
                      <a:pt x="1043" y="68"/>
                    </a:lnTo>
                    <a:lnTo>
                      <a:pt x="1048" y="68"/>
                    </a:lnTo>
                    <a:lnTo>
                      <a:pt x="1052" y="68"/>
                    </a:lnTo>
                    <a:lnTo>
                      <a:pt x="1052" y="68"/>
                    </a:lnTo>
                    <a:lnTo>
                      <a:pt x="1057" y="68"/>
                    </a:lnTo>
                    <a:lnTo>
                      <a:pt x="1061" y="68"/>
                    </a:lnTo>
                    <a:lnTo>
                      <a:pt x="1061" y="72"/>
                    </a:lnTo>
                    <a:lnTo>
                      <a:pt x="1061" y="72"/>
                    </a:lnTo>
                    <a:lnTo>
                      <a:pt x="1066" y="72"/>
                    </a:lnTo>
                    <a:lnTo>
                      <a:pt x="1066" y="68"/>
                    </a:lnTo>
                    <a:lnTo>
                      <a:pt x="1070" y="68"/>
                    </a:lnTo>
                    <a:lnTo>
                      <a:pt x="1075" y="68"/>
                    </a:lnTo>
                    <a:lnTo>
                      <a:pt x="1075" y="68"/>
                    </a:lnTo>
                    <a:lnTo>
                      <a:pt x="1079" y="68"/>
                    </a:lnTo>
                    <a:lnTo>
                      <a:pt x="1079" y="68"/>
                    </a:lnTo>
                    <a:lnTo>
                      <a:pt x="1079" y="68"/>
                    </a:lnTo>
                    <a:lnTo>
                      <a:pt x="1079" y="68"/>
                    </a:lnTo>
                    <a:lnTo>
                      <a:pt x="1079" y="68"/>
                    </a:lnTo>
                    <a:lnTo>
                      <a:pt x="1075" y="68"/>
                    </a:lnTo>
                    <a:lnTo>
                      <a:pt x="1075" y="68"/>
                    </a:lnTo>
                    <a:lnTo>
                      <a:pt x="1070" y="68"/>
                    </a:lnTo>
                    <a:lnTo>
                      <a:pt x="1070" y="68"/>
                    </a:lnTo>
                    <a:lnTo>
                      <a:pt x="1061" y="68"/>
                    </a:lnTo>
                    <a:lnTo>
                      <a:pt x="1061" y="68"/>
                    </a:lnTo>
                    <a:lnTo>
                      <a:pt x="1057" y="68"/>
                    </a:lnTo>
                    <a:lnTo>
                      <a:pt x="1057" y="68"/>
                    </a:lnTo>
                    <a:lnTo>
                      <a:pt x="1057" y="68"/>
                    </a:lnTo>
                    <a:lnTo>
                      <a:pt x="1057" y="63"/>
                    </a:lnTo>
                    <a:lnTo>
                      <a:pt x="1057" y="63"/>
                    </a:lnTo>
                    <a:lnTo>
                      <a:pt x="1061" y="63"/>
                    </a:lnTo>
                    <a:lnTo>
                      <a:pt x="1061" y="63"/>
                    </a:lnTo>
                    <a:lnTo>
                      <a:pt x="1061" y="63"/>
                    </a:lnTo>
                    <a:lnTo>
                      <a:pt x="1066" y="63"/>
                    </a:lnTo>
                    <a:lnTo>
                      <a:pt x="1066" y="68"/>
                    </a:lnTo>
                    <a:lnTo>
                      <a:pt x="1066" y="63"/>
                    </a:lnTo>
                    <a:lnTo>
                      <a:pt x="1066" y="63"/>
                    </a:lnTo>
                    <a:lnTo>
                      <a:pt x="1066" y="63"/>
                    </a:lnTo>
                    <a:lnTo>
                      <a:pt x="1066" y="63"/>
                    </a:lnTo>
                    <a:lnTo>
                      <a:pt x="1066" y="59"/>
                    </a:lnTo>
                    <a:lnTo>
                      <a:pt x="1066" y="59"/>
                    </a:lnTo>
                    <a:lnTo>
                      <a:pt x="1066" y="54"/>
                    </a:lnTo>
                    <a:lnTo>
                      <a:pt x="1066" y="54"/>
                    </a:lnTo>
                    <a:lnTo>
                      <a:pt x="1061" y="54"/>
                    </a:lnTo>
                    <a:lnTo>
                      <a:pt x="1057" y="54"/>
                    </a:lnTo>
                    <a:lnTo>
                      <a:pt x="1057" y="54"/>
                    </a:lnTo>
                    <a:lnTo>
                      <a:pt x="1057" y="50"/>
                    </a:lnTo>
                    <a:lnTo>
                      <a:pt x="1061" y="50"/>
                    </a:lnTo>
                    <a:lnTo>
                      <a:pt x="1061" y="45"/>
                    </a:lnTo>
                    <a:lnTo>
                      <a:pt x="1066" y="45"/>
                    </a:lnTo>
                    <a:lnTo>
                      <a:pt x="1070" y="41"/>
                    </a:lnTo>
                    <a:lnTo>
                      <a:pt x="1079" y="45"/>
                    </a:lnTo>
                    <a:lnTo>
                      <a:pt x="1084" y="45"/>
                    </a:lnTo>
                    <a:lnTo>
                      <a:pt x="1088" y="45"/>
                    </a:lnTo>
                    <a:lnTo>
                      <a:pt x="1088" y="45"/>
                    </a:lnTo>
                    <a:lnTo>
                      <a:pt x="1093" y="45"/>
                    </a:lnTo>
                    <a:lnTo>
                      <a:pt x="1093" y="50"/>
                    </a:lnTo>
                    <a:lnTo>
                      <a:pt x="1093" y="50"/>
                    </a:lnTo>
                    <a:lnTo>
                      <a:pt x="1093" y="50"/>
                    </a:lnTo>
                    <a:lnTo>
                      <a:pt x="1093" y="54"/>
                    </a:lnTo>
                    <a:lnTo>
                      <a:pt x="1097" y="54"/>
                    </a:lnTo>
                    <a:lnTo>
                      <a:pt x="1097" y="54"/>
                    </a:lnTo>
                    <a:lnTo>
                      <a:pt x="1097" y="59"/>
                    </a:lnTo>
                    <a:lnTo>
                      <a:pt x="1102" y="59"/>
                    </a:lnTo>
                    <a:lnTo>
                      <a:pt x="1102" y="59"/>
                    </a:lnTo>
                    <a:lnTo>
                      <a:pt x="1106" y="59"/>
                    </a:lnTo>
                    <a:lnTo>
                      <a:pt x="1106" y="59"/>
                    </a:lnTo>
                    <a:lnTo>
                      <a:pt x="1111" y="59"/>
                    </a:lnTo>
                    <a:lnTo>
                      <a:pt x="1106" y="59"/>
                    </a:lnTo>
                    <a:lnTo>
                      <a:pt x="1106" y="59"/>
                    </a:lnTo>
                    <a:lnTo>
                      <a:pt x="1102" y="54"/>
                    </a:lnTo>
                    <a:lnTo>
                      <a:pt x="1102" y="54"/>
                    </a:lnTo>
                    <a:lnTo>
                      <a:pt x="1102" y="54"/>
                    </a:lnTo>
                    <a:lnTo>
                      <a:pt x="1102" y="54"/>
                    </a:lnTo>
                    <a:lnTo>
                      <a:pt x="1102" y="50"/>
                    </a:lnTo>
                    <a:lnTo>
                      <a:pt x="1097" y="50"/>
                    </a:lnTo>
                    <a:lnTo>
                      <a:pt x="1097" y="45"/>
                    </a:lnTo>
                    <a:lnTo>
                      <a:pt x="1097" y="45"/>
                    </a:lnTo>
                    <a:lnTo>
                      <a:pt x="1097" y="45"/>
                    </a:lnTo>
                    <a:lnTo>
                      <a:pt x="1102" y="45"/>
                    </a:lnTo>
                    <a:lnTo>
                      <a:pt x="1102" y="45"/>
                    </a:lnTo>
                    <a:lnTo>
                      <a:pt x="1120" y="45"/>
                    </a:lnTo>
                    <a:lnTo>
                      <a:pt x="1129" y="41"/>
                    </a:lnTo>
                    <a:lnTo>
                      <a:pt x="1133" y="41"/>
                    </a:lnTo>
                    <a:lnTo>
                      <a:pt x="1133" y="41"/>
                    </a:lnTo>
                    <a:lnTo>
                      <a:pt x="1147" y="41"/>
                    </a:lnTo>
                    <a:lnTo>
                      <a:pt x="1156" y="36"/>
                    </a:lnTo>
                    <a:lnTo>
                      <a:pt x="1161" y="36"/>
                    </a:lnTo>
                    <a:lnTo>
                      <a:pt x="1161" y="36"/>
                    </a:lnTo>
                    <a:lnTo>
                      <a:pt x="1161" y="36"/>
                    </a:lnTo>
                    <a:lnTo>
                      <a:pt x="1161" y="36"/>
                    </a:lnTo>
                    <a:lnTo>
                      <a:pt x="1161" y="36"/>
                    </a:lnTo>
                    <a:lnTo>
                      <a:pt x="1152" y="36"/>
                    </a:lnTo>
                    <a:lnTo>
                      <a:pt x="1147" y="36"/>
                    </a:lnTo>
                    <a:lnTo>
                      <a:pt x="1147" y="36"/>
                    </a:lnTo>
                    <a:lnTo>
                      <a:pt x="1147" y="36"/>
                    </a:lnTo>
                    <a:lnTo>
                      <a:pt x="1152" y="36"/>
                    </a:lnTo>
                    <a:lnTo>
                      <a:pt x="1152" y="32"/>
                    </a:lnTo>
                    <a:lnTo>
                      <a:pt x="1156" y="32"/>
                    </a:lnTo>
                    <a:lnTo>
                      <a:pt x="1165" y="32"/>
                    </a:lnTo>
                    <a:lnTo>
                      <a:pt x="1170" y="27"/>
                    </a:lnTo>
                    <a:lnTo>
                      <a:pt x="1174" y="27"/>
                    </a:lnTo>
                    <a:lnTo>
                      <a:pt x="1161" y="32"/>
                    </a:lnTo>
                    <a:lnTo>
                      <a:pt x="1156" y="32"/>
                    </a:lnTo>
                    <a:lnTo>
                      <a:pt x="1152" y="32"/>
                    </a:lnTo>
                    <a:lnTo>
                      <a:pt x="1152" y="32"/>
                    </a:lnTo>
                    <a:lnTo>
                      <a:pt x="1147" y="32"/>
                    </a:lnTo>
                    <a:lnTo>
                      <a:pt x="1147" y="32"/>
                    </a:lnTo>
                    <a:lnTo>
                      <a:pt x="1147" y="32"/>
                    </a:lnTo>
                    <a:lnTo>
                      <a:pt x="1143" y="32"/>
                    </a:lnTo>
                    <a:lnTo>
                      <a:pt x="1143" y="36"/>
                    </a:lnTo>
                    <a:lnTo>
                      <a:pt x="1138" y="36"/>
                    </a:lnTo>
                    <a:lnTo>
                      <a:pt x="1138" y="36"/>
                    </a:lnTo>
                    <a:lnTo>
                      <a:pt x="1138" y="36"/>
                    </a:lnTo>
                    <a:lnTo>
                      <a:pt x="1133" y="36"/>
                    </a:lnTo>
                    <a:lnTo>
                      <a:pt x="1120" y="41"/>
                    </a:lnTo>
                    <a:lnTo>
                      <a:pt x="1120" y="41"/>
                    </a:lnTo>
                    <a:lnTo>
                      <a:pt x="1115" y="41"/>
                    </a:lnTo>
                    <a:lnTo>
                      <a:pt x="1106" y="41"/>
                    </a:lnTo>
                    <a:lnTo>
                      <a:pt x="1106" y="41"/>
                    </a:lnTo>
                    <a:lnTo>
                      <a:pt x="1102" y="41"/>
                    </a:lnTo>
                    <a:lnTo>
                      <a:pt x="1106" y="41"/>
                    </a:lnTo>
                    <a:lnTo>
                      <a:pt x="1111" y="36"/>
                    </a:lnTo>
                    <a:lnTo>
                      <a:pt x="1115" y="36"/>
                    </a:lnTo>
                    <a:lnTo>
                      <a:pt x="1111" y="36"/>
                    </a:lnTo>
                    <a:lnTo>
                      <a:pt x="1106" y="36"/>
                    </a:lnTo>
                    <a:lnTo>
                      <a:pt x="1102" y="36"/>
                    </a:lnTo>
                    <a:lnTo>
                      <a:pt x="1097" y="36"/>
                    </a:lnTo>
                    <a:lnTo>
                      <a:pt x="1097" y="41"/>
                    </a:lnTo>
                    <a:lnTo>
                      <a:pt x="1093" y="41"/>
                    </a:lnTo>
                    <a:lnTo>
                      <a:pt x="1093" y="41"/>
                    </a:lnTo>
                    <a:lnTo>
                      <a:pt x="1088" y="41"/>
                    </a:lnTo>
                    <a:lnTo>
                      <a:pt x="1084" y="41"/>
                    </a:lnTo>
                    <a:lnTo>
                      <a:pt x="1084" y="41"/>
                    </a:lnTo>
                    <a:lnTo>
                      <a:pt x="1079" y="41"/>
                    </a:lnTo>
                    <a:lnTo>
                      <a:pt x="1075" y="41"/>
                    </a:lnTo>
                    <a:lnTo>
                      <a:pt x="1075" y="41"/>
                    </a:lnTo>
                    <a:lnTo>
                      <a:pt x="1075" y="36"/>
                    </a:lnTo>
                    <a:lnTo>
                      <a:pt x="1075" y="36"/>
                    </a:lnTo>
                    <a:lnTo>
                      <a:pt x="1075" y="36"/>
                    </a:lnTo>
                    <a:lnTo>
                      <a:pt x="1075" y="36"/>
                    </a:lnTo>
                    <a:lnTo>
                      <a:pt x="1079" y="36"/>
                    </a:lnTo>
                    <a:lnTo>
                      <a:pt x="1088" y="32"/>
                    </a:lnTo>
                    <a:lnTo>
                      <a:pt x="1093" y="32"/>
                    </a:lnTo>
                    <a:lnTo>
                      <a:pt x="1097" y="32"/>
                    </a:lnTo>
                    <a:lnTo>
                      <a:pt x="1111" y="32"/>
                    </a:lnTo>
                    <a:lnTo>
                      <a:pt x="1111" y="32"/>
                    </a:lnTo>
                    <a:lnTo>
                      <a:pt x="1102" y="32"/>
                    </a:lnTo>
                    <a:lnTo>
                      <a:pt x="1088" y="32"/>
                    </a:lnTo>
                    <a:lnTo>
                      <a:pt x="1088" y="32"/>
                    </a:lnTo>
                    <a:lnTo>
                      <a:pt x="1084" y="32"/>
                    </a:lnTo>
                    <a:lnTo>
                      <a:pt x="1070" y="36"/>
                    </a:lnTo>
                    <a:lnTo>
                      <a:pt x="1066" y="36"/>
                    </a:lnTo>
                    <a:lnTo>
                      <a:pt x="1066" y="36"/>
                    </a:lnTo>
                    <a:lnTo>
                      <a:pt x="1061" y="36"/>
                    </a:lnTo>
                    <a:lnTo>
                      <a:pt x="1061" y="36"/>
                    </a:lnTo>
                    <a:lnTo>
                      <a:pt x="1057" y="36"/>
                    </a:lnTo>
                    <a:lnTo>
                      <a:pt x="1057" y="32"/>
                    </a:lnTo>
                    <a:lnTo>
                      <a:pt x="1057" y="32"/>
                    </a:lnTo>
                    <a:lnTo>
                      <a:pt x="1057" y="32"/>
                    </a:lnTo>
                    <a:lnTo>
                      <a:pt x="1057" y="32"/>
                    </a:lnTo>
                    <a:lnTo>
                      <a:pt x="1057" y="32"/>
                    </a:lnTo>
                    <a:lnTo>
                      <a:pt x="1057" y="32"/>
                    </a:lnTo>
                    <a:lnTo>
                      <a:pt x="1066" y="32"/>
                    </a:lnTo>
                    <a:lnTo>
                      <a:pt x="1075" y="32"/>
                    </a:lnTo>
                    <a:lnTo>
                      <a:pt x="1079" y="32"/>
                    </a:lnTo>
                    <a:lnTo>
                      <a:pt x="1084" y="32"/>
                    </a:lnTo>
                    <a:lnTo>
                      <a:pt x="1088" y="32"/>
                    </a:lnTo>
                    <a:lnTo>
                      <a:pt x="1097" y="27"/>
                    </a:lnTo>
                    <a:lnTo>
                      <a:pt x="1102" y="27"/>
                    </a:lnTo>
                    <a:lnTo>
                      <a:pt x="1097" y="27"/>
                    </a:lnTo>
                    <a:lnTo>
                      <a:pt x="1097" y="27"/>
                    </a:lnTo>
                    <a:lnTo>
                      <a:pt x="1093" y="27"/>
                    </a:lnTo>
                    <a:lnTo>
                      <a:pt x="1084" y="27"/>
                    </a:lnTo>
                    <a:lnTo>
                      <a:pt x="1079" y="32"/>
                    </a:lnTo>
                    <a:lnTo>
                      <a:pt x="1061" y="27"/>
                    </a:lnTo>
                    <a:lnTo>
                      <a:pt x="1057" y="32"/>
                    </a:lnTo>
                    <a:lnTo>
                      <a:pt x="1057" y="27"/>
                    </a:lnTo>
                    <a:lnTo>
                      <a:pt x="1057" y="27"/>
                    </a:lnTo>
                    <a:lnTo>
                      <a:pt x="1057" y="27"/>
                    </a:lnTo>
                    <a:lnTo>
                      <a:pt x="1057" y="27"/>
                    </a:lnTo>
                    <a:lnTo>
                      <a:pt x="1061" y="27"/>
                    </a:lnTo>
                    <a:lnTo>
                      <a:pt x="1066" y="27"/>
                    </a:lnTo>
                    <a:lnTo>
                      <a:pt x="1066" y="27"/>
                    </a:lnTo>
                    <a:lnTo>
                      <a:pt x="1061" y="23"/>
                    </a:lnTo>
                    <a:lnTo>
                      <a:pt x="1061" y="23"/>
                    </a:lnTo>
                    <a:lnTo>
                      <a:pt x="1066" y="23"/>
                    </a:lnTo>
                    <a:lnTo>
                      <a:pt x="1070" y="23"/>
                    </a:lnTo>
                    <a:lnTo>
                      <a:pt x="1075" y="23"/>
                    </a:lnTo>
                    <a:lnTo>
                      <a:pt x="1079" y="23"/>
                    </a:lnTo>
                    <a:lnTo>
                      <a:pt x="1084" y="23"/>
                    </a:lnTo>
                    <a:lnTo>
                      <a:pt x="1084" y="23"/>
                    </a:lnTo>
                    <a:lnTo>
                      <a:pt x="1079" y="23"/>
                    </a:lnTo>
                    <a:lnTo>
                      <a:pt x="1079" y="23"/>
                    </a:lnTo>
                    <a:lnTo>
                      <a:pt x="1075" y="23"/>
                    </a:lnTo>
                    <a:lnTo>
                      <a:pt x="1057" y="23"/>
                    </a:lnTo>
                    <a:lnTo>
                      <a:pt x="1057" y="23"/>
                    </a:lnTo>
                    <a:lnTo>
                      <a:pt x="1057" y="23"/>
                    </a:lnTo>
                    <a:lnTo>
                      <a:pt x="1057" y="23"/>
                    </a:lnTo>
                    <a:lnTo>
                      <a:pt x="1066" y="18"/>
                    </a:lnTo>
                    <a:lnTo>
                      <a:pt x="1066" y="18"/>
                    </a:lnTo>
                    <a:lnTo>
                      <a:pt x="1066" y="18"/>
                    </a:lnTo>
                    <a:lnTo>
                      <a:pt x="1061" y="18"/>
                    </a:lnTo>
                    <a:lnTo>
                      <a:pt x="1061" y="18"/>
                    </a:lnTo>
                    <a:lnTo>
                      <a:pt x="1061" y="18"/>
                    </a:lnTo>
                    <a:lnTo>
                      <a:pt x="1057" y="18"/>
                    </a:lnTo>
                    <a:lnTo>
                      <a:pt x="1052" y="18"/>
                    </a:lnTo>
                    <a:lnTo>
                      <a:pt x="1052" y="18"/>
                    </a:lnTo>
                    <a:lnTo>
                      <a:pt x="1052" y="18"/>
                    </a:lnTo>
                    <a:lnTo>
                      <a:pt x="1052" y="18"/>
                    </a:lnTo>
                    <a:lnTo>
                      <a:pt x="1057" y="18"/>
                    </a:lnTo>
                    <a:lnTo>
                      <a:pt x="1061" y="18"/>
                    </a:lnTo>
                    <a:lnTo>
                      <a:pt x="1061" y="14"/>
                    </a:lnTo>
                    <a:lnTo>
                      <a:pt x="1066" y="14"/>
                    </a:lnTo>
                    <a:lnTo>
                      <a:pt x="1070" y="14"/>
                    </a:lnTo>
                    <a:lnTo>
                      <a:pt x="1075" y="14"/>
                    </a:lnTo>
                    <a:lnTo>
                      <a:pt x="1079" y="14"/>
                    </a:lnTo>
                    <a:lnTo>
                      <a:pt x="1079" y="14"/>
                    </a:lnTo>
                    <a:lnTo>
                      <a:pt x="1084" y="14"/>
                    </a:lnTo>
                    <a:lnTo>
                      <a:pt x="1088" y="14"/>
                    </a:lnTo>
                    <a:lnTo>
                      <a:pt x="1093" y="14"/>
                    </a:lnTo>
                    <a:lnTo>
                      <a:pt x="1097" y="14"/>
                    </a:lnTo>
                    <a:lnTo>
                      <a:pt x="1097" y="14"/>
                    </a:lnTo>
                    <a:lnTo>
                      <a:pt x="1097" y="14"/>
                    </a:lnTo>
                    <a:lnTo>
                      <a:pt x="1097" y="14"/>
                    </a:lnTo>
                    <a:lnTo>
                      <a:pt x="1097" y="14"/>
                    </a:lnTo>
                    <a:lnTo>
                      <a:pt x="1102" y="14"/>
                    </a:lnTo>
                    <a:lnTo>
                      <a:pt x="1102" y="14"/>
                    </a:lnTo>
                    <a:lnTo>
                      <a:pt x="1106" y="14"/>
                    </a:lnTo>
                    <a:lnTo>
                      <a:pt x="1106" y="14"/>
                    </a:lnTo>
                    <a:lnTo>
                      <a:pt x="1106" y="14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5" y="14"/>
                    </a:lnTo>
                    <a:lnTo>
                      <a:pt x="1115" y="14"/>
                    </a:lnTo>
                    <a:lnTo>
                      <a:pt x="1115" y="14"/>
                    </a:lnTo>
                    <a:lnTo>
                      <a:pt x="1115" y="14"/>
                    </a:lnTo>
                    <a:lnTo>
                      <a:pt x="1106" y="14"/>
                    </a:lnTo>
                    <a:lnTo>
                      <a:pt x="1106" y="9"/>
                    </a:lnTo>
                    <a:lnTo>
                      <a:pt x="1111" y="9"/>
                    </a:lnTo>
                    <a:lnTo>
                      <a:pt x="1115" y="9"/>
                    </a:lnTo>
                    <a:lnTo>
                      <a:pt x="1115" y="9"/>
                    </a:lnTo>
                    <a:lnTo>
                      <a:pt x="1120" y="9"/>
                    </a:lnTo>
                    <a:lnTo>
                      <a:pt x="1124" y="9"/>
                    </a:lnTo>
                    <a:lnTo>
                      <a:pt x="1129" y="9"/>
                    </a:lnTo>
                    <a:lnTo>
                      <a:pt x="1129" y="9"/>
                    </a:lnTo>
                    <a:lnTo>
                      <a:pt x="1129" y="9"/>
                    </a:lnTo>
                    <a:lnTo>
                      <a:pt x="1129" y="9"/>
                    </a:lnTo>
                    <a:lnTo>
                      <a:pt x="1133" y="9"/>
                    </a:lnTo>
                    <a:lnTo>
                      <a:pt x="1133" y="9"/>
                    </a:lnTo>
                    <a:lnTo>
                      <a:pt x="1138" y="14"/>
                    </a:lnTo>
                    <a:lnTo>
                      <a:pt x="1138" y="14"/>
                    </a:lnTo>
                    <a:lnTo>
                      <a:pt x="1138" y="14"/>
                    </a:lnTo>
                    <a:lnTo>
                      <a:pt x="1138" y="14"/>
                    </a:lnTo>
                    <a:lnTo>
                      <a:pt x="1138" y="14"/>
                    </a:lnTo>
                    <a:lnTo>
                      <a:pt x="1143" y="14"/>
                    </a:lnTo>
                    <a:lnTo>
                      <a:pt x="1138" y="14"/>
                    </a:lnTo>
                    <a:lnTo>
                      <a:pt x="1138" y="14"/>
                    </a:lnTo>
                    <a:lnTo>
                      <a:pt x="1143" y="14"/>
                    </a:lnTo>
                    <a:lnTo>
                      <a:pt x="1143" y="14"/>
                    </a:lnTo>
                    <a:lnTo>
                      <a:pt x="1143" y="14"/>
                    </a:lnTo>
                    <a:lnTo>
                      <a:pt x="1143" y="14"/>
                    </a:lnTo>
                    <a:lnTo>
                      <a:pt x="1147" y="14"/>
                    </a:lnTo>
                    <a:lnTo>
                      <a:pt x="1156" y="18"/>
                    </a:lnTo>
                    <a:lnTo>
                      <a:pt x="1156" y="18"/>
                    </a:lnTo>
                    <a:lnTo>
                      <a:pt x="1156" y="18"/>
                    </a:lnTo>
                    <a:lnTo>
                      <a:pt x="1161" y="18"/>
                    </a:lnTo>
                    <a:lnTo>
                      <a:pt x="1161" y="18"/>
                    </a:lnTo>
                    <a:lnTo>
                      <a:pt x="1161" y="18"/>
                    </a:lnTo>
                    <a:lnTo>
                      <a:pt x="1161" y="18"/>
                    </a:lnTo>
                    <a:lnTo>
                      <a:pt x="1156" y="18"/>
                    </a:lnTo>
                    <a:lnTo>
                      <a:pt x="1152" y="14"/>
                    </a:lnTo>
                    <a:lnTo>
                      <a:pt x="1147" y="14"/>
                    </a:lnTo>
                    <a:lnTo>
                      <a:pt x="1147" y="9"/>
                    </a:lnTo>
                    <a:lnTo>
                      <a:pt x="1147" y="9"/>
                    </a:lnTo>
                    <a:lnTo>
                      <a:pt x="1147" y="9"/>
                    </a:lnTo>
                    <a:lnTo>
                      <a:pt x="1152" y="9"/>
                    </a:lnTo>
                    <a:lnTo>
                      <a:pt x="1152" y="9"/>
                    </a:lnTo>
                    <a:lnTo>
                      <a:pt x="1156" y="9"/>
                    </a:lnTo>
                    <a:lnTo>
                      <a:pt x="1156" y="9"/>
                    </a:lnTo>
                    <a:lnTo>
                      <a:pt x="1156" y="9"/>
                    </a:lnTo>
                    <a:lnTo>
                      <a:pt x="1152" y="5"/>
                    </a:lnTo>
                    <a:lnTo>
                      <a:pt x="1156" y="5"/>
                    </a:lnTo>
                    <a:lnTo>
                      <a:pt x="1156" y="5"/>
                    </a:lnTo>
                    <a:lnTo>
                      <a:pt x="1161" y="5"/>
                    </a:lnTo>
                    <a:lnTo>
                      <a:pt x="1161" y="5"/>
                    </a:lnTo>
                    <a:lnTo>
                      <a:pt x="1165" y="9"/>
                    </a:lnTo>
                    <a:lnTo>
                      <a:pt x="1165" y="9"/>
                    </a:lnTo>
                    <a:lnTo>
                      <a:pt x="1165" y="5"/>
                    </a:lnTo>
                    <a:lnTo>
                      <a:pt x="1165" y="5"/>
                    </a:lnTo>
                    <a:lnTo>
                      <a:pt x="1165" y="5"/>
                    </a:lnTo>
                    <a:lnTo>
                      <a:pt x="1165" y="5"/>
                    </a:lnTo>
                    <a:lnTo>
                      <a:pt x="1170" y="5"/>
                    </a:lnTo>
                    <a:lnTo>
                      <a:pt x="1174" y="5"/>
                    </a:lnTo>
                    <a:lnTo>
                      <a:pt x="1179" y="5"/>
                    </a:lnTo>
                    <a:lnTo>
                      <a:pt x="1183" y="5"/>
                    </a:lnTo>
                    <a:lnTo>
                      <a:pt x="1183" y="5"/>
                    </a:lnTo>
                    <a:lnTo>
                      <a:pt x="1179" y="5"/>
                    </a:lnTo>
                    <a:lnTo>
                      <a:pt x="1179" y="5"/>
                    </a:lnTo>
                    <a:lnTo>
                      <a:pt x="1179" y="5"/>
                    </a:lnTo>
                    <a:lnTo>
                      <a:pt x="1179" y="5"/>
                    </a:lnTo>
                    <a:lnTo>
                      <a:pt x="1174" y="0"/>
                    </a:lnTo>
                    <a:lnTo>
                      <a:pt x="1174" y="0"/>
                    </a:lnTo>
                    <a:lnTo>
                      <a:pt x="1179" y="0"/>
                    </a:lnTo>
                    <a:lnTo>
                      <a:pt x="1183" y="0"/>
                    </a:lnTo>
                    <a:lnTo>
                      <a:pt x="1188" y="5"/>
                    </a:lnTo>
                    <a:lnTo>
                      <a:pt x="1192" y="5"/>
                    </a:lnTo>
                    <a:lnTo>
                      <a:pt x="1197" y="5"/>
                    </a:lnTo>
                    <a:lnTo>
                      <a:pt x="1197" y="5"/>
                    </a:lnTo>
                    <a:lnTo>
                      <a:pt x="1201" y="5"/>
                    </a:lnTo>
                    <a:lnTo>
                      <a:pt x="1201" y="9"/>
                    </a:lnTo>
                    <a:lnTo>
                      <a:pt x="1201" y="9"/>
                    </a:lnTo>
                    <a:lnTo>
                      <a:pt x="1201" y="9"/>
                    </a:lnTo>
                    <a:lnTo>
                      <a:pt x="1201" y="9"/>
                    </a:lnTo>
                    <a:lnTo>
                      <a:pt x="1201" y="9"/>
                    </a:lnTo>
                    <a:lnTo>
                      <a:pt x="1206" y="9"/>
                    </a:lnTo>
                    <a:lnTo>
                      <a:pt x="1210" y="9"/>
                    </a:lnTo>
                    <a:lnTo>
                      <a:pt x="1210" y="9"/>
                    </a:lnTo>
                    <a:lnTo>
                      <a:pt x="1206" y="5"/>
                    </a:lnTo>
                    <a:lnTo>
                      <a:pt x="1206" y="5"/>
                    </a:lnTo>
                    <a:lnTo>
                      <a:pt x="1206" y="5"/>
                    </a:lnTo>
                    <a:lnTo>
                      <a:pt x="1201" y="5"/>
                    </a:lnTo>
                    <a:lnTo>
                      <a:pt x="1201" y="0"/>
                    </a:lnTo>
                    <a:lnTo>
                      <a:pt x="1201" y="0"/>
                    </a:lnTo>
                    <a:lnTo>
                      <a:pt x="1215" y="0"/>
                    </a:lnTo>
                    <a:lnTo>
                      <a:pt x="1224" y="0"/>
                    </a:lnTo>
                    <a:lnTo>
                      <a:pt x="1228" y="5"/>
                    </a:lnTo>
                    <a:lnTo>
                      <a:pt x="1228" y="5"/>
                    </a:lnTo>
                    <a:lnTo>
                      <a:pt x="1228" y="5"/>
                    </a:lnTo>
                    <a:lnTo>
                      <a:pt x="1228" y="5"/>
                    </a:lnTo>
                    <a:lnTo>
                      <a:pt x="1233" y="5"/>
                    </a:lnTo>
                    <a:lnTo>
                      <a:pt x="1233" y="9"/>
                    </a:lnTo>
                    <a:lnTo>
                      <a:pt x="1233" y="9"/>
                    </a:lnTo>
                    <a:lnTo>
                      <a:pt x="1233" y="5"/>
                    </a:lnTo>
                    <a:lnTo>
                      <a:pt x="1233" y="5"/>
                    </a:lnTo>
                    <a:lnTo>
                      <a:pt x="1233" y="5"/>
                    </a:lnTo>
                    <a:lnTo>
                      <a:pt x="1233" y="5"/>
                    </a:lnTo>
                    <a:lnTo>
                      <a:pt x="1233" y="5"/>
                    </a:lnTo>
                    <a:lnTo>
                      <a:pt x="1242" y="0"/>
                    </a:lnTo>
                    <a:lnTo>
                      <a:pt x="1246" y="0"/>
                    </a:lnTo>
                    <a:lnTo>
                      <a:pt x="1246" y="0"/>
                    </a:lnTo>
                    <a:lnTo>
                      <a:pt x="1251" y="5"/>
                    </a:lnTo>
                    <a:lnTo>
                      <a:pt x="1251" y="5"/>
                    </a:lnTo>
                    <a:lnTo>
                      <a:pt x="1251" y="5"/>
                    </a:lnTo>
                    <a:lnTo>
                      <a:pt x="1251" y="5"/>
                    </a:lnTo>
                    <a:lnTo>
                      <a:pt x="1251" y="5"/>
                    </a:lnTo>
                    <a:lnTo>
                      <a:pt x="1251" y="5"/>
                    </a:lnTo>
                    <a:lnTo>
                      <a:pt x="1251" y="5"/>
                    </a:lnTo>
                    <a:lnTo>
                      <a:pt x="1255" y="0"/>
                    </a:lnTo>
                    <a:lnTo>
                      <a:pt x="1255" y="0"/>
                    </a:lnTo>
                    <a:lnTo>
                      <a:pt x="1264" y="0"/>
                    </a:lnTo>
                    <a:lnTo>
                      <a:pt x="1264" y="0"/>
                    </a:lnTo>
                    <a:lnTo>
                      <a:pt x="1264" y="0"/>
                    </a:lnTo>
                    <a:lnTo>
                      <a:pt x="1264" y="5"/>
                    </a:lnTo>
                    <a:lnTo>
                      <a:pt x="1269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59" name="Freeform 31">
                <a:extLst>
                  <a:ext uri="{FF2B5EF4-FFF2-40B4-BE49-F238E27FC236}">
                    <a16:creationId xmlns:a16="http://schemas.microsoft.com/office/drawing/2014/main" xmlns="" id="{E2DEA2AB-3678-423E-94E9-B19C0F0F9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99" y="1524389"/>
                <a:ext cx="108328" cy="56984"/>
              </a:xfrm>
              <a:custGeom>
                <a:avLst/>
                <a:gdLst>
                  <a:gd name="T0" fmla="*/ 41 w 68"/>
                  <a:gd name="T1" fmla="*/ 0 h 36"/>
                  <a:gd name="T2" fmla="*/ 45 w 68"/>
                  <a:gd name="T3" fmla="*/ 0 h 36"/>
                  <a:gd name="T4" fmla="*/ 50 w 68"/>
                  <a:gd name="T5" fmla="*/ 0 h 36"/>
                  <a:gd name="T6" fmla="*/ 54 w 68"/>
                  <a:gd name="T7" fmla="*/ 5 h 36"/>
                  <a:gd name="T8" fmla="*/ 54 w 68"/>
                  <a:gd name="T9" fmla="*/ 9 h 36"/>
                  <a:gd name="T10" fmla="*/ 54 w 68"/>
                  <a:gd name="T11" fmla="*/ 14 h 36"/>
                  <a:gd name="T12" fmla="*/ 54 w 68"/>
                  <a:gd name="T13" fmla="*/ 14 h 36"/>
                  <a:gd name="T14" fmla="*/ 59 w 68"/>
                  <a:gd name="T15" fmla="*/ 14 h 36"/>
                  <a:gd name="T16" fmla="*/ 59 w 68"/>
                  <a:gd name="T17" fmla="*/ 18 h 36"/>
                  <a:gd name="T18" fmla="*/ 68 w 68"/>
                  <a:gd name="T19" fmla="*/ 14 h 36"/>
                  <a:gd name="T20" fmla="*/ 68 w 68"/>
                  <a:gd name="T21" fmla="*/ 18 h 36"/>
                  <a:gd name="T22" fmla="*/ 68 w 68"/>
                  <a:gd name="T23" fmla="*/ 23 h 36"/>
                  <a:gd name="T24" fmla="*/ 68 w 68"/>
                  <a:gd name="T25" fmla="*/ 23 h 36"/>
                  <a:gd name="T26" fmla="*/ 63 w 68"/>
                  <a:gd name="T27" fmla="*/ 23 h 36"/>
                  <a:gd name="T28" fmla="*/ 63 w 68"/>
                  <a:gd name="T29" fmla="*/ 23 h 36"/>
                  <a:gd name="T30" fmla="*/ 63 w 68"/>
                  <a:gd name="T31" fmla="*/ 27 h 36"/>
                  <a:gd name="T32" fmla="*/ 63 w 68"/>
                  <a:gd name="T33" fmla="*/ 27 h 36"/>
                  <a:gd name="T34" fmla="*/ 59 w 68"/>
                  <a:gd name="T35" fmla="*/ 27 h 36"/>
                  <a:gd name="T36" fmla="*/ 59 w 68"/>
                  <a:gd name="T37" fmla="*/ 27 h 36"/>
                  <a:gd name="T38" fmla="*/ 54 w 68"/>
                  <a:gd name="T39" fmla="*/ 27 h 36"/>
                  <a:gd name="T40" fmla="*/ 54 w 68"/>
                  <a:gd name="T41" fmla="*/ 23 h 36"/>
                  <a:gd name="T42" fmla="*/ 50 w 68"/>
                  <a:gd name="T43" fmla="*/ 23 h 36"/>
                  <a:gd name="T44" fmla="*/ 50 w 68"/>
                  <a:gd name="T45" fmla="*/ 32 h 36"/>
                  <a:gd name="T46" fmla="*/ 45 w 68"/>
                  <a:gd name="T47" fmla="*/ 32 h 36"/>
                  <a:gd name="T48" fmla="*/ 45 w 68"/>
                  <a:gd name="T49" fmla="*/ 36 h 36"/>
                  <a:gd name="T50" fmla="*/ 45 w 68"/>
                  <a:gd name="T51" fmla="*/ 36 h 36"/>
                  <a:gd name="T52" fmla="*/ 45 w 68"/>
                  <a:gd name="T53" fmla="*/ 32 h 36"/>
                  <a:gd name="T54" fmla="*/ 41 w 68"/>
                  <a:gd name="T55" fmla="*/ 32 h 36"/>
                  <a:gd name="T56" fmla="*/ 36 w 68"/>
                  <a:gd name="T57" fmla="*/ 27 h 36"/>
                  <a:gd name="T58" fmla="*/ 36 w 68"/>
                  <a:gd name="T59" fmla="*/ 27 h 36"/>
                  <a:gd name="T60" fmla="*/ 32 w 68"/>
                  <a:gd name="T61" fmla="*/ 27 h 36"/>
                  <a:gd name="T62" fmla="*/ 32 w 68"/>
                  <a:gd name="T63" fmla="*/ 32 h 36"/>
                  <a:gd name="T64" fmla="*/ 27 w 68"/>
                  <a:gd name="T65" fmla="*/ 36 h 36"/>
                  <a:gd name="T66" fmla="*/ 23 w 68"/>
                  <a:gd name="T67" fmla="*/ 36 h 36"/>
                  <a:gd name="T68" fmla="*/ 18 w 68"/>
                  <a:gd name="T69" fmla="*/ 36 h 36"/>
                  <a:gd name="T70" fmla="*/ 13 w 68"/>
                  <a:gd name="T71" fmla="*/ 36 h 36"/>
                  <a:gd name="T72" fmla="*/ 13 w 68"/>
                  <a:gd name="T73" fmla="*/ 32 h 36"/>
                  <a:gd name="T74" fmla="*/ 13 w 68"/>
                  <a:gd name="T75" fmla="*/ 27 h 36"/>
                  <a:gd name="T76" fmla="*/ 13 w 68"/>
                  <a:gd name="T77" fmla="*/ 27 h 36"/>
                  <a:gd name="T78" fmla="*/ 9 w 68"/>
                  <a:gd name="T79" fmla="*/ 27 h 36"/>
                  <a:gd name="T80" fmla="*/ 4 w 68"/>
                  <a:gd name="T81" fmla="*/ 27 h 36"/>
                  <a:gd name="T82" fmla="*/ 4 w 68"/>
                  <a:gd name="T83" fmla="*/ 32 h 36"/>
                  <a:gd name="T84" fmla="*/ 0 w 68"/>
                  <a:gd name="T85" fmla="*/ 32 h 36"/>
                  <a:gd name="T86" fmla="*/ 0 w 68"/>
                  <a:gd name="T87" fmla="*/ 27 h 36"/>
                  <a:gd name="T88" fmla="*/ 0 w 68"/>
                  <a:gd name="T89" fmla="*/ 27 h 36"/>
                  <a:gd name="T90" fmla="*/ 4 w 68"/>
                  <a:gd name="T91" fmla="*/ 23 h 36"/>
                  <a:gd name="T92" fmla="*/ 9 w 68"/>
                  <a:gd name="T93" fmla="*/ 18 h 36"/>
                  <a:gd name="T94" fmla="*/ 9 w 68"/>
                  <a:gd name="T95" fmla="*/ 14 h 36"/>
                  <a:gd name="T96" fmla="*/ 9 w 68"/>
                  <a:gd name="T97" fmla="*/ 14 h 36"/>
                  <a:gd name="T98" fmla="*/ 13 w 68"/>
                  <a:gd name="T99" fmla="*/ 9 h 36"/>
                  <a:gd name="T100" fmla="*/ 13 w 68"/>
                  <a:gd name="T101" fmla="*/ 9 h 36"/>
                  <a:gd name="T102" fmla="*/ 13 w 68"/>
                  <a:gd name="T103" fmla="*/ 5 h 36"/>
                  <a:gd name="T104" fmla="*/ 18 w 68"/>
                  <a:gd name="T105" fmla="*/ 5 h 36"/>
                  <a:gd name="T106" fmla="*/ 18 w 68"/>
                  <a:gd name="T107" fmla="*/ 5 h 36"/>
                  <a:gd name="T108" fmla="*/ 23 w 68"/>
                  <a:gd name="T109" fmla="*/ 5 h 36"/>
                  <a:gd name="T110" fmla="*/ 27 w 68"/>
                  <a:gd name="T111" fmla="*/ 5 h 36"/>
                  <a:gd name="T112" fmla="*/ 32 w 68"/>
                  <a:gd name="T113" fmla="*/ 5 h 36"/>
                  <a:gd name="T114" fmla="*/ 36 w 68"/>
                  <a:gd name="T115" fmla="*/ 5 h 36"/>
                  <a:gd name="T116" fmla="*/ 41 w 68"/>
                  <a:gd name="T117" fmla="*/ 5 h 36"/>
                  <a:gd name="T118" fmla="*/ 41 w 68"/>
                  <a:gd name="T119" fmla="*/ 5 h 36"/>
                  <a:gd name="T120" fmla="*/ 36 w 68"/>
                  <a:gd name="T121" fmla="*/ 0 h 36"/>
                  <a:gd name="T122" fmla="*/ 41 w 68"/>
                  <a:gd name="T12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" h="36">
                    <a:moveTo>
                      <a:pt x="41" y="0"/>
                    </a:move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1" y="32"/>
                    </a:lnTo>
                    <a:lnTo>
                      <a:pt x="45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3" y="14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60" name="Freeform 32">
                <a:extLst>
                  <a:ext uri="{FF2B5EF4-FFF2-40B4-BE49-F238E27FC236}">
                    <a16:creationId xmlns:a16="http://schemas.microsoft.com/office/drawing/2014/main" xmlns="" id="{2463AA52-EBB0-47DC-9BF2-D0AC0962F7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1915" y="3490863"/>
                <a:ext cx="496030" cy="1163689"/>
              </a:xfrm>
              <a:custGeom>
                <a:avLst/>
                <a:gdLst>
                  <a:gd name="T0" fmla="*/ 312 w 312"/>
                  <a:gd name="T1" fmla="*/ 723 h 733"/>
                  <a:gd name="T2" fmla="*/ 298 w 312"/>
                  <a:gd name="T3" fmla="*/ 733 h 733"/>
                  <a:gd name="T4" fmla="*/ 280 w 312"/>
                  <a:gd name="T5" fmla="*/ 728 h 733"/>
                  <a:gd name="T6" fmla="*/ 240 w 312"/>
                  <a:gd name="T7" fmla="*/ 710 h 733"/>
                  <a:gd name="T8" fmla="*/ 226 w 312"/>
                  <a:gd name="T9" fmla="*/ 710 h 733"/>
                  <a:gd name="T10" fmla="*/ 213 w 312"/>
                  <a:gd name="T11" fmla="*/ 701 h 733"/>
                  <a:gd name="T12" fmla="*/ 276 w 312"/>
                  <a:gd name="T13" fmla="*/ 701 h 733"/>
                  <a:gd name="T14" fmla="*/ 240 w 312"/>
                  <a:gd name="T15" fmla="*/ 714 h 733"/>
                  <a:gd name="T16" fmla="*/ 249 w 312"/>
                  <a:gd name="T17" fmla="*/ 705 h 733"/>
                  <a:gd name="T18" fmla="*/ 276 w 312"/>
                  <a:gd name="T19" fmla="*/ 714 h 733"/>
                  <a:gd name="T20" fmla="*/ 244 w 312"/>
                  <a:gd name="T21" fmla="*/ 687 h 733"/>
                  <a:gd name="T22" fmla="*/ 172 w 312"/>
                  <a:gd name="T23" fmla="*/ 669 h 733"/>
                  <a:gd name="T24" fmla="*/ 154 w 312"/>
                  <a:gd name="T25" fmla="*/ 633 h 733"/>
                  <a:gd name="T26" fmla="*/ 140 w 312"/>
                  <a:gd name="T27" fmla="*/ 624 h 733"/>
                  <a:gd name="T28" fmla="*/ 127 w 312"/>
                  <a:gd name="T29" fmla="*/ 610 h 733"/>
                  <a:gd name="T30" fmla="*/ 122 w 312"/>
                  <a:gd name="T31" fmla="*/ 597 h 733"/>
                  <a:gd name="T32" fmla="*/ 118 w 312"/>
                  <a:gd name="T33" fmla="*/ 525 h 733"/>
                  <a:gd name="T34" fmla="*/ 118 w 312"/>
                  <a:gd name="T35" fmla="*/ 543 h 733"/>
                  <a:gd name="T36" fmla="*/ 109 w 312"/>
                  <a:gd name="T37" fmla="*/ 525 h 733"/>
                  <a:gd name="T38" fmla="*/ 82 w 312"/>
                  <a:gd name="T39" fmla="*/ 475 h 733"/>
                  <a:gd name="T40" fmla="*/ 100 w 312"/>
                  <a:gd name="T41" fmla="*/ 506 h 733"/>
                  <a:gd name="T42" fmla="*/ 64 w 312"/>
                  <a:gd name="T43" fmla="*/ 149 h 733"/>
                  <a:gd name="T44" fmla="*/ 64 w 312"/>
                  <a:gd name="T45" fmla="*/ 190 h 733"/>
                  <a:gd name="T46" fmla="*/ 64 w 312"/>
                  <a:gd name="T47" fmla="*/ 244 h 733"/>
                  <a:gd name="T48" fmla="*/ 64 w 312"/>
                  <a:gd name="T49" fmla="*/ 276 h 733"/>
                  <a:gd name="T50" fmla="*/ 86 w 312"/>
                  <a:gd name="T51" fmla="*/ 312 h 733"/>
                  <a:gd name="T52" fmla="*/ 91 w 312"/>
                  <a:gd name="T53" fmla="*/ 348 h 733"/>
                  <a:gd name="T54" fmla="*/ 91 w 312"/>
                  <a:gd name="T55" fmla="*/ 384 h 733"/>
                  <a:gd name="T56" fmla="*/ 104 w 312"/>
                  <a:gd name="T57" fmla="*/ 430 h 733"/>
                  <a:gd name="T58" fmla="*/ 109 w 312"/>
                  <a:gd name="T59" fmla="*/ 457 h 733"/>
                  <a:gd name="T60" fmla="*/ 127 w 312"/>
                  <a:gd name="T61" fmla="*/ 502 h 733"/>
                  <a:gd name="T62" fmla="*/ 149 w 312"/>
                  <a:gd name="T63" fmla="*/ 529 h 733"/>
                  <a:gd name="T64" fmla="*/ 158 w 312"/>
                  <a:gd name="T65" fmla="*/ 561 h 733"/>
                  <a:gd name="T66" fmla="*/ 167 w 312"/>
                  <a:gd name="T67" fmla="*/ 601 h 733"/>
                  <a:gd name="T68" fmla="*/ 181 w 312"/>
                  <a:gd name="T69" fmla="*/ 642 h 733"/>
                  <a:gd name="T70" fmla="*/ 213 w 312"/>
                  <a:gd name="T71" fmla="*/ 669 h 733"/>
                  <a:gd name="T72" fmla="*/ 240 w 312"/>
                  <a:gd name="T73" fmla="*/ 687 h 733"/>
                  <a:gd name="T74" fmla="*/ 231 w 312"/>
                  <a:gd name="T75" fmla="*/ 687 h 733"/>
                  <a:gd name="T76" fmla="*/ 217 w 312"/>
                  <a:gd name="T77" fmla="*/ 683 h 733"/>
                  <a:gd name="T78" fmla="*/ 199 w 312"/>
                  <a:gd name="T79" fmla="*/ 687 h 733"/>
                  <a:gd name="T80" fmla="*/ 190 w 312"/>
                  <a:gd name="T81" fmla="*/ 674 h 733"/>
                  <a:gd name="T82" fmla="*/ 208 w 312"/>
                  <a:gd name="T83" fmla="*/ 674 h 733"/>
                  <a:gd name="T84" fmla="*/ 186 w 312"/>
                  <a:gd name="T85" fmla="*/ 665 h 733"/>
                  <a:gd name="T86" fmla="*/ 154 w 312"/>
                  <a:gd name="T87" fmla="*/ 642 h 733"/>
                  <a:gd name="T88" fmla="*/ 163 w 312"/>
                  <a:gd name="T89" fmla="*/ 638 h 733"/>
                  <a:gd name="T90" fmla="*/ 154 w 312"/>
                  <a:gd name="T91" fmla="*/ 615 h 733"/>
                  <a:gd name="T92" fmla="*/ 136 w 312"/>
                  <a:gd name="T93" fmla="*/ 601 h 733"/>
                  <a:gd name="T94" fmla="*/ 131 w 312"/>
                  <a:gd name="T95" fmla="*/ 588 h 733"/>
                  <a:gd name="T96" fmla="*/ 118 w 312"/>
                  <a:gd name="T97" fmla="*/ 574 h 733"/>
                  <a:gd name="T98" fmla="*/ 109 w 312"/>
                  <a:gd name="T99" fmla="*/ 561 h 733"/>
                  <a:gd name="T100" fmla="*/ 118 w 312"/>
                  <a:gd name="T101" fmla="*/ 561 h 733"/>
                  <a:gd name="T102" fmla="*/ 122 w 312"/>
                  <a:gd name="T103" fmla="*/ 547 h 733"/>
                  <a:gd name="T104" fmla="*/ 113 w 312"/>
                  <a:gd name="T105" fmla="*/ 511 h 733"/>
                  <a:gd name="T106" fmla="*/ 100 w 312"/>
                  <a:gd name="T107" fmla="*/ 475 h 733"/>
                  <a:gd name="T108" fmla="*/ 82 w 312"/>
                  <a:gd name="T109" fmla="*/ 470 h 733"/>
                  <a:gd name="T110" fmla="*/ 59 w 312"/>
                  <a:gd name="T111" fmla="*/ 384 h 733"/>
                  <a:gd name="T112" fmla="*/ 55 w 312"/>
                  <a:gd name="T113" fmla="*/ 312 h 733"/>
                  <a:gd name="T114" fmla="*/ 32 w 312"/>
                  <a:gd name="T115" fmla="*/ 213 h 733"/>
                  <a:gd name="T116" fmla="*/ 23 w 312"/>
                  <a:gd name="T117" fmla="*/ 127 h 733"/>
                  <a:gd name="T118" fmla="*/ 9 w 312"/>
                  <a:gd name="T119" fmla="*/ 41 h 733"/>
                  <a:gd name="T120" fmla="*/ 23 w 312"/>
                  <a:gd name="T121" fmla="*/ 14 h 733"/>
                  <a:gd name="T122" fmla="*/ 36 w 312"/>
                  <a:gd name="T123" fmla="*/ 50 h 733"/>
                  <a:gd name="T124" fmla="*/ 55 w 312"/>
                  <a:gd name="T125" fmla="*/ 86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2" h="733">
                    <a:moveTo>
                      <a:pt x="312" y="723"/>
                    </a:moveTo>
                    <a:lnTo>
                      <a:pt x="312" y="723"/>
                    </a:lnTo>
                    <a:lnTo>
                      <a:pt x="312" y="723"/>
                    </a:lnTo>
                    <a:lnTo>
                      <a:pt x="312" y="723"/>
                    </a:lnTo>
                    <a:lnTo>
                      <a:pt x="312" y="728"/>
                    </a:lnTo>
                    <a:lnTo>
                      <a:pt x="312" y="728"/>
                    </a:lnTo>
                    <a:lnTo>
                      <a:pt x="307" y="728"/>
                    </a:lnTo>
                    <a:lnTo>
                      <a:pt x="307" y="723"/>
                    </a:lnTo>
                    <a:lnTo>
                      <a:pt x="307" y="723"/>
                    </a:lnTo>
                    <a:lnTo>
                      <a:pt x="307" y="723"/>
                    </a:lnTo>
                    <a:lnTo>
                      <a:pt x="307" y="723"/>
                    </a:lnTo>
                    <a:lnTo>
                      <a:pt x="307" y="723"/>
                    </a:lnTo>
                    <a:lnTo>
                      <a:pt x="307" y="723"/>
                    </a:lnTo>
                    <a:lnTo>
                      <a:pt x="303" y="728"/>
                    </a:lnTo>
                    <a:lnTo>
                      <a:pt x="303" y="728"/>
                    </a:lnTo>
                    <a:lnTo>
                      <a:pt x="303" y="728"/>
                    </a:lnTo>
                    <a:lnTo>
                      <a:pt x="298" y="728"/>
                    </a:lnTo>
                    <a:lnTo>
                      <a:pt x="298" y="723"/>
                    </a:lnTo>
                    <a:lnTo>
                      <a:pt x="298" y="723"/>
                    </a:lnTo>
                    <a:lnTo>
                      <a:pt x="298" y="723"/>
                    </a:lnTo>
                    <a:lnTo>
                      <a:pt x="294" y="723"/>
                    </a:lnTo>
                    <a:lnTo>
                      <a:pt x="294" y="719"/>
                    </a:lnTo>
                    <a:lnTo>
                      <a:pt x="298" y="719"/>
                    </a:lnTo>
                    <a:lnTo>
                      <a:pt x="307" y="719"/>
                    </a:lnTo>
                    <a:lnTo>
                      <a:pt x="307" y="719"/>
                    </a:lnTo>
                    <a:lnTo>
                      <a:pt x="312" y="723"/>
                    </a:lnTo>
                    <a:lnTo>
                      <a:pt x="312" y="723"/>
                    </a:lnTo>
                    <a:lnTo>
                      <a:pt x="312" y="723"/>
                    </a:lnTo>
                    <a:moveTo>
                      <a:pt x="276" y="723"/>
                    </a:moveTo>
                    <a:lnTo>
                      <a:pt x="276" y="723"/>
                    </a:lnTo>
                    <a:lnTo>
                      <a:pt x="285" y="723"/>
                    </a:lnTo>
                    <a:lnTo>
                      <a:pt x="289" y="723"/>
                    </a:lnTo>
                    <a:lnTo>
                      <a:pt x="289" y="719"/>
                    </a:lnTo>
                    <a:lnTo>
                      <a:pt x="294" y="723"/>
                    </a:lnTo>
                    <a:lnTo>
                      <a:pt x="289" y="723"/>
                    </a:lnTo>
                    <a:lnTo>
                      <a:pt x="289" y="723"/>
                    </a:lnTo>
                    <a:lnTo>
                      <a:pt x="294" y="723"/>
                    </a:lnTo>
                    <a:lnTo>
                      <a:pt x="294" y="723"/>
                    </a:lnTo>
                    <a:lnTo>
                      <a:pt x="294" y="728"/>
                    </a:lnTo>
                    <a:lnTo>
                      <a:pt x="298" y="728"/>
                    </a:lnTo>
                    <a:lnTo>
                      <a:pt x="298" y="728"/>
                    </a:lnTo>
                    <a:lnTo>
                      <a:pt x="298" y="728"/>
                    </a:lnTo>
                    <a:lnTo>
                      <a:pt x="298" y="728"/>
                    </a:lnTo>
                    <a:lnTo>
                      <a:pt x="303" y="728"/>
                    </a:lnTo>
                    <a:lnTo>
                      <a:pt x="303" y="733"/>
                    </a:lnTo>
                    <a:lnTo>
                      <a:pt x="303" y="733"/>
                    </a:lnTo>
                    <a:lnTo>
                      <a:pt x="303" y="733"/>
                    </a:lnTo>
                    <a:lnTo>
                      <a:pt x="303" y="733"/>
                    </a:lnTo>
                    <a:lnTo>
                      <a:pt x="303" y="733"/>
                    </a:lnTo>
                    <a:lnTo>
                      <a:pt x="303" y="733"/>
                    </a:lnTo>
                    <a:lnTo>
                      <a:pt x="303" y="733"/>
                    </a:lnTo>
                    <a:lnTo>
                      <a:pt x="298" y="733"/>
                    </a:lnTo>
                    <a:lnTo>
                      <a:pt x="298" y="733"/>
                    </a:lnTo>
                    <a:lnTo>
                      <a:pt x="298" y="733"/>
                    </a:lnTo>
                    <a:lnTo>
                      <a:pt x="294" y="733"/>
                    </a:lnTo>
                    <a:lnTo>
                      <a:pt x="294" y="733"/>
                    </a:lnTo>
                    <a:lnTo>
                      <a:pt x="294" y="733"/>
                    </a:lnTo>
                    <a:lnTo>
                      <a:pt x="289" y="733"/>
                    </a:lnTo>
                    <a:lnTo>
                      <a:pt x="289" y="728"/>
                    </a:lnTo>
                    <a:lnTo>
                      <a:pt x="289" y="728"/>
                    </a:lnTo>
                    <a:lnTo>
                      <a:pt x="289" y="728"/>
                    </a:lnTo>
                    <a:lnTo>
                      <a:pt x="289" y="728"/>
                    </a:lnTo>
                    <a:lnTo>
                      <a:pt x="289" y="728"/>
                    </a:lnTo>
                    <a:lnTo>
                      <a:pt x="289" y="728"/>
                    </a:lnTo>
                    <a:lnTo>
                      <a:pt x="289" y="728"/>
                    </a:lnTo>
                    <a:lnTo>
                      <a:pt x="285" y="728"/>
                    </a:lnTo>
                    <a:lnTo>
                      <a:pt x="285" y="728"/>
                    </a:lnTo>
                    <a:lnTo>
                      <a:pt x="285" y="723"/>
                    </a:lnTo>
                    <a:lnTo>
                      <a:pt x="280" y="723"/>
                    </a:lnTo>
                    <a:lnTo>
                      <a:pt x="285" y="728"/>
                    </a:lnTo>
                    <a:lnTo>
                      <a:pt x="285" y="728"/>
                    </a:lnTo>
                    <a:lnTo>
                      <a:pt x="285" y="728"/>
                    </a:lnTo>
                    <a:lnTo>
                      <a:pt x="289" y="733"/>
                    </a:lnTo>
                    <a:lnTo>
                      <a:pt x="285" y="733"/>
                    </a:lnTo>
                    <a:lnTo>
                      <a:pt x="285" y="733"/>
                    </a:lnTo>
                    <a:lnTo>
                      <a:pt x="285" y="733"/>
                    </a:lnTo>
                    <a:lnTo>
                      <a:pt x="280" y="728"/>
                    </a:lnTo>
                    <a:lnTo>
                      <a:pt x="280" y="728"/>
                    </a:lnTo>
                    <a:lnTo>
                      <a:pt x="280" y="728"/>
                    </a:lnTo>
                    <a:lnTo>
                      <a:pt x="280" y="728"/>
                    </a:lnTo>
                    <a:lnTo>
                      <a:pt x="280" y="728"/>
                    </a:lnTo>
                    <a:lnTo>
                      <a:pt x="276" y="728"/>
                    </a:lnTo>
                    <a:lnTo>
                      <a:pt x="276" y="728"/>
                    </a:lnTo>
                    <a:lnTo>
                      <a:pt x="276" y="728"/>
                    </a:lnTo>
                    <a:lnTo>
                      <a:pt x="276" y="728"/>
                    </a:lnTo>
                    <a:lnTo>
                      <a:pt x="276" y="728"/>
                    </a:lnTo>
                    <a:lnTo>
                      <a:pt x="271" y="728"/>
                    </a:lnTo>
                    <a:lnTo>
                      <a:pt x="271" y="723"/>
                    </a:lnTo>
                    <a:lnTo>
                      <a:pt x="271" y="723"/>
                    </a:lnTo>
                    <a:lnTo>
                      <a:pt x="271" y="723"/>
                    </a:lnTo>
                    <a:lnTo>
                      <a:pt x="271" y="719"/>
                    </a:lnTo>
                    <a:lnTo>
                      <a:pt x="276" y="723"/>
                    </a:lnTo>
                    <a:moveTo>
                      <a:pt x="240" y="705"/>
                    </a:moveTo>
                    <a:lnTo>
                      <a:pt x="240" y="705"/>
                    </a:lnTo>
                    <a:lnTo>
                      <a:pt x="244" y="705"/>
                    </a:lnTo>
                    <a:lnTo>
                      <a:pt x="249" y="705"/>
                    </a:lnTo>
                    <a:lnTo>
                      <a:pt x="249" y="710"/>
                    </a:lnTo>
                    <a:lnTo>
                      <a:pt x="249" y="710"/>
                    </a:lnTo>
                    <a:lnTo>
                      <a:pt x="249" y="710"/>
                    </a:lnTo>
                    <a:lnTo>
                      <a:pt x="249" y="710"/>
                    </a:lnTo>
                    <a:lnTo>
                      <a:pt x="249" y="710"/>
                    </a:lnTo>
                    <a:lnTo>
                      <a:pt x="249" y="714"/>
                    </a:lnTo>
                    <a:lnTo>
                      <a:pt x="244" y="710"/>
                    </a:lnTo>
                    <a:lnTo>
                      <a:pt x="244" y="710"/>
                    </a:lnTo>
                    <a:lnTo>
                      <a:pt x="240" y="710"/>
                    </a:lnTo>
                    <a:lnTo>
                      <a:pt x="240" y="710"/>
                    </a:lnTo>
                    <a:lnTo>
                      <a:pt x="240" y="710"/>
                    </a:lnTo>
                    <a:lnTo>
                      <a:pt x="240" y="710"/>
                    </a:lnTo>
                    <a:lnTo>
                      <a:pt x="235" y="710"/>
                    </a:lnTo>
                    <a:lnTo>
                      <a:pt x="235" y="710"/>
                    </a:lnTo>
                    <a:lnTo>
                      <a:pt x="235" y="710"/>
                    </a:lnTo>
                    <a:lnTo>
                      <a:pt x="231" y="705"/>
                    </a:lnTo>
                    <a:lnTo>
                      <a:pt x="231" y="705"/>
                    </a:lnTo>
                    <a:lnTo>
                      <a:pt x="231" y="705"/>
                    </a:lnTo>
                    <a:lnTo>
                      <a:pt x="231" y="705"/>
                    </a:lnTo>
                    <a:lnTo>
                      <a:pt x="235" y="705"/>
                    </a:lnTo>
                    <a:lnTo>
                      <a:pt x="240" y="705"/>
                    </a:lnTo>
                    <a:lnTo>
                      <a:pt x="240" y="705"/>
                    </a:lnTo>
                    <a:moveTo>
                      <a:pt x="213" y="696"/>
                    </a:moveTo>
                    <a:lnTo>
                      <a:pt x="213" y="696"/>
                    </a:lnTo>
                    <a:lnTo>
                      <a:pt x="217" y="696"/>
                    </a:lnTo>
                    <a:lnTo>
                      <a:pt x="217" y="701"/>
                    </a:lnTo>
                    <a:lnTo>
                      <a:pt x="217" y="696"/>
                    </a:lnTo>
                    <a:lnTo>
                      <a:pt x="217" y="696"/>
                    </a:lnTo>
                    <a:lnTo>
                      <a:pt x="222" y="696"/>
                    </a:lnTo>
                    <a:lnTo>
                      <a:pt x="222" y="701"/>
                    </a:lnTo>
                    <a:lnTo>
                      <a:pt x="226" y="701"/>
                    </a:lnTo>
                    <a:lnTo>
                      <a:pt x="226" y="701"/>
                    </a:lnTo>
                    <a:lnTo>
                      <a:pt x="226" y="701"/>
                    </a:lnTo>
                    <a:lnTo>
                      <a:pt x="226" y="705"/>
                    </a:lnTo>
                    <a:lnTo>
                      <a:pt x="226" y="705"/>
                    </a:lnTo>
                    <a:lnTo>
                      <a:pt x="226" y="705"/>
                    </a:lnTo>
                    <a:lnTo>
                      <a:pt x="226" y="705"/>
                    </a:lnTo>
                    <a:lnTo>
                      <a:pt x="226" y="705"/>
                    </a:lnTo>
                    <a:lnTo>
                      <a:pt x="226" y="710"/>
                    </a:lnTo>
                    <a:lnTo>
                      <a:pt x="226" y="710"/>
                    </a:lnTo>
                    <a:lnTo>
                      <a:pt x="222" y="710"/>
                    </a:lnTo>
                    <a:lnTo>
                      <a:pt x="222" y="710"/>
                    </a:lnTo>
                    <a:lnTo>
                      <a:pt x="222" y="710"/>
                    </a:lnTo>
                    <a:lnTo>
                      <a:pt x="222" y="710"/>
                    </a:lnTo>
                    <a:lnTo>
                      <a:pt x="222" y="710"/>
                    </a:lnTo>
                    <a:lnTo>
                      <a:pt x="222" y="710"/>
                    </a:lnTo>
                    <a:lnTo>
                      <a:pt x="222" y="705"/>
                    </a:lnTo>
                    <a:lnTo>
                      <a:pt x="222" y="705"/>
                    </a:lnTo>
                    <a:lnTo>
                      <a:pt x="222" y="705"/>
                    </a:lnTo>
                    <a:lnTo>
                      <a:pt x="222" y="705"/>
                    </a:lnTo>
                    <a:lnTo>
                      <a:pt x="217" y="705"/>
                    </a:lnTo>
                    <a:lnTo>
                      <a:pt x="217" y="705"/>
                    </a:lnTo>
                    <a:lnTo>
                      <a:pt x="217" y="705"/>
                    </a:lnTo>
                    <a:lnTo>
                      <a:pt x="217" y="705"/>
                    </a:lnTo>
                    <a:lnTo>
                      <a:pt x="217" y="705"/>
                    </a:lnTo>
                    <a:lnTo>
                      <a:pt x="217" y="705"/>
                    </a:lnTo>
                    <a:lnTo>
                      <a:pt x="217" y="705"/>
                    </a:lnTo>
                    <a:lnTo>
                      <a:pt x="217" y="705"/>
                    </a:lnTo>
                    <a:lnTo>
                      <a:pt x="217" y="705"/>
                    </a:lnTo>
                    <a:lnTo>
                      <a:pt x="213" y="705"/>
                    </a:lnTo>
                    <a:lnTo>
                      <a:pt x="213" y="705"/>
                    </a:lnTo>
                    <a:lnTo>
                      <a:pt x="213" y="705"/>
                    </a:lnTo>
                    <a:lnTo>
                      <a:pt x="213" y="701"/>
                    </a:lnTo>
                    <a:lnTo>
                      <a:pt x="213" y="701"/>
                    </a:lnTo>
                    <a:lnTo>
                      <a:pt x="213" y="701"/>
                    </a:lnTo>
                    <a:lnTo>
                      <a:pt x="213" y="701"/>
                    </a:lnTo>
                    <a:lnTo>
                      <a:pt x="208" y="701"/>
                    </a:lnTo>
                    <a:lnTo>
                      <a:pt x="208" y="701"/>
                    </a:lnTo>
                    <a:lnTo>
                      <a:pt x="204" y="701"/>
                    </a:lnTo>
                    <a:lnTo>
                      <a:pt x="204" y="701"/>
                    </a:lnTo>
                    <a:lnTo>
                      <a:pt x="204" y="696"/>
                    </a:lnTo>
                    <a:lnTo>
                      <a:pt x="208" y="696"/>
                    </a:lnTo>
                    <a:lnTo>
                      <a:pt x="208" y="696"/>
                    </a:lnTo>
                    <a:lnTo>
                      <a:pt x="213" y="696"/>
                    </a:lnTo>
                    <a:lnTo>
                      <a:pt x="213" y="696"/>
                    </a:lnTo>
                    <a:lnTo>
                      <a:pt x="213" y="696"/>
                    </a:lnTo>
                    <a:lnTo>
                      <a:pt x="213" y="696"/>
                    </a:lnTo>
                    <a:lnTo>
                      <a:pt x="213" y="696"/>
                    </a:lnTo>
                    <a:lnTo>
                      <a:pt x="213" y="696"/>
                    </a:lnTo>
                    <a:lnTo>
                      <a:pt x="213" y="696"/>
                    </a:lnTo>
                    <a:lnTo>
                      <a:pt x="213" y="696"/>
                    </a:lnTo>
                    <a:lnTo>
                      <a:pt x="213" y="696"/>
                    </a:lnTo>
                    <a:moveTo>
                      <a:pt x="258" y="678"/>
                    </a:moveTo>
                    <a:lnTo>
                      <a:pt x="258" y="678"/>
                    </a:lnTo>
                    <a:lnTo>
                      <a:pt x="258" y="678"/>
                    </a:lnTo>
                    <a:lnTo>
                      <a:pt x="262" y="678"/>
                    </a:lnTo>
                    <a:lnTo>
                      <a:pt x="262" y="678"/>
                    </a:lnTo>
                    <a:lnTo>
                      <a:pt x="262" y="678"/>
                    </a:lnTo>
                    <a:lnTo>
                      <a:pt x="262" y="678"/>
                    </a:lnTo>
                    <a:lnTo>
                      <a:pt x="267" y="683"/>
                    </a:lnTo>
                    <a:lnTo>
                      <a:pt x="271" y="687"/>
                    </a:lnTo>
                    <a:lnTo>
                      <a:pt x="271" y="696"/>
                    </a:lnTo>
                    <a:lnTo>
                      <a:pt x="276" y="701"/>
                    </a:lnTo>
                    <a:lnTo>
                      <a:pt x="280" y="705"/>
                    </a:lnTo>
                    <a:lnTo>
                      <a:pt x="280" y="710"/>
                    </a:lnTo>
                    <a:lnTo>
                      <a:pt x="285" y="714"/>
                    </a:lnTo>
                    <a:lnTo>
                      <a:pt x="289" y="719"/>
                    </a:lnTo>
                    <a:lnTo>
                      <a:pt x="285" y="719"/>
                    </a:lnTo>
                    <a:lnTo>
                      <a:pt x="285" y="719"/>
                    </a:lnTo>
                    <a:lnTo>
                      <a:pt x="280" y="719"/>
                    </a:lnTo>
                    <a:lnTo>
                      <a:pt x="276" y="719"/>
                    </a:lnTo>
                    <a:lnTo>
                      <a:pt x="276" y="719"/>
                    </a:lnTo>
                    <a:lnTo>
                      <a:pt x="271" y="719"/>
                    </a:lnTo>
                    <a:lnTo>
                      <a:pt x="271" y="719"/>
                    </a:lnTo>
                    <a:lnTo>
                      <a:pt x="271" y="719"/>
                    </a:lnTo>
                    <a:lnTo>
                      <a:pt x="267" y="719"/>
                    </a:lnTo>
                    <a:lnTo>
                      <a:pt x="267" y="719"/>
                    </a:lnTo>
                    <a:lnTo>
                      <a:pt x="267" y="719"/>
                    </a:lnTo>
                    <a:lnTo>
                      <a:pt x="267" y="719"/>
                    </a:lnTo>
                    <a:lnTo>
                      <a:pt x="267" y="719"/>
                    </a:lnTo>
                    <a:lnTo>
                      <a:pt x="262" y="719"/>
                    </a:lnTo>
                    <a:lnTo>
                      <a:pt x="258" y="719"/>
                    </a:lnTo>
                    <a:lnTo>
                      <a:pt x="253" y="719"/>
                    </a:lnTo>
                    <a:lnTo>
                      <a:pt x="253" y="719"/>
                    </a:lnTo>
                    <a:lnTo>
                      <a:pt x="249" y="719"/>
                    </a:lnTo>
                    <a:lnTo>
                      <a:pt x="244" y="719"/>
                    </a:lnTo>
                    <a:lnTo>
                      <a:pt x="240" y="719"/>
                    </a:lnTo>
                    <a:lnTo>
                      <a:pt x="240" y="714"/>
                    </a:lnTo>
                    <a:lnTo>
                      <a:pt x="240" y="714"/>
                    </a:lnTo>
                    <a:lnTo>
                      <a:pt x="240" y="714"/>
                    </a:lnTo>
                    <a:lnTo>
                      <a:pt x="240" y="714"/>
                    </a:lnTo>
                    <a:lnTo>
                      <a:pt x="240" y="714"/>
                    </a:lnTo>
                    <a:lnTo>
                      <a:pt x="244" y="714"/>
                    </a:lnTo>
                    <a:lnTo>
                      <a:pt x="244" y="714"/>
                    </a:lnTo>
                    <a:lnTo>
                      <a:pt x="244" y="714"/>
                    </a:lnTo>
                    <a:lnTo>
                      <a:pt x="244" y="714"/>
                    </a:lnTo>
                    <a:lnTo>
                      <a:pt x="244" y="714"/>
                    </a:lnTo>
                    <a:lnTo>
                      <a:pt x="249" y="714"/>
                    </a:lnTo>
                    <a:lnTo>
                      <a:pt x="249" y="714"/>
                    </a:lnTo>
                    <a:lnTo>
                      <a:pt x="253" y="714"/>
                    </a:lnTo>
                    <a:lnTo>
                      <a:pt x="253" y="714"/>
                    </a:lnTo>
                    <a:lnTo>
                      <a:pt x="253" y="710"/>
                    </a:lnTo>
                    <a:lnTo>
                      <a:pt x="253" y="710"/>
                    </a:lnTo>
                    <a:lnTo>
                      <a:pt x="253" y="710"/>
                    </a:lnTo>
                    <a:lnTo>
                      <a:pt x="253" y="710"/>
                    </a:lnTo>
                    <a:lnTo>
                      <a:pt x="253" y="714"/>
                    </a:lnTo>
                    <a:lnTo>
                      <a:pt x="258" y="714"/>
                    </a:lnTo>
                    <a:lnTo>
                      <a:pt x="258" y="714"/>
                    </a:lnTo>
                    <a:lnTo>
                      <a:pt x="258" y="714"/>
                    </a:lnTo>
                    <a:lnTo>
                      <a:pt x="262" y="714"/>
                    </a:lnTo>
                    <a:lnTo>
                      <a:pt x="262" y="714"/>
                    </a:lnTo>
                    <a:lnTo>
                      <a:pt x="258" y="710"/>
                    </a:lnTo>
                    <a:lnTo>
                      <a:pt x="258" y="710"/>
                    </a:lnTo>
                    <a:lnTo>
                      <a:pt x="253" y="710"/>
                    </a:lnTo>
                    <a:lnTo>
                      <a:pt x="253" y="710"/>
                    </a:lnTo>
                    <a:lnTo>
                      <a:pt x="249" y="705"/>
                    </a:lnTo>
                    <a:lnTo>
                      <a:pt x="249" y="705"/>
                    </a:lnTo>
                    <a:lnTo>
                      <a:pt x="249" y="701"/>
                    </a:lnTo>
                    <a:lnTo>
                      <a:pt x="249" y="701"/>
                    </a:lnTo>
                    <a:lnTo>
                      <a:pt x="249" y="701"/>
                    </a:lnTo>
                    <a:lnTo>
                      <a:pt x="249" y="696"/>
                    </a:lnTo>
                    <a:lnTo>
                      <a:pt x="249" y="696"/>
                    </a:lnTo>
                    <a:lnTo>
                      <a:pt x="253" y="701"/>
                    </a:lnTo>
                    <a:lnTo>
                      <a:pt x="253" y="705"/>
                    </a:lnTo>
                    <a:lnTo>
                      <a:pt x="253" y="705"/>
                    </a:lnTo>
                    <a:lnTo>
                      <a:pt x="253" y="705"/>
                    </a:lnTo>
                    <a:lnTo>
                      <a:pt x="253" y="705"/>
                    </a:lnTo>
                    <a:lnTo>
                      <a:pt x="258" y="710"/>
                    </a:lnTo>
                    <a:lnTo>
                      <a:pt x="258" y="710"/>
                    </a:lnTo>
                    <a:lnTo>
                      <a:pt x="262" y="710"/>
                    </a:lnTo>
                    <a:lnTo>
                      <a:pt x="262" y="710"/>
                    </a:lnTo>
                    <a:lnTo>
                      <a:pt x="262" y="710"/>
                    </a:lnTo>
                    <a:lnTo>
                      <a:pt x="267" y="710"/>
                    </a:lnTo>
                    <a:lnTo>
                      <a:pt x="267" y="710"/>
                    </a:lnTo>
                    <a:lnTo>
                      <a:pt x="267" y="710"/>
                    </a:lnTo>
                    <a:lnTo>
                      <a:pt x="271" y="710"/>
                    </a:lnTo>
                    <a:lnTo>
                      <a:pt x="271" y="710"/>
                    </a:lnTo>
                    <a:lnTo>
                      <a:pt x="271" y="710"/>
                    </a:lnTo>
                    <a:lnTo>
                      <a:pt x="276" y="714"/>
                    </a:lnTo>
                    <a:lnTo>
                      <a:pt x="276" y="714"/>
                    </a:lnTo>
                    <a:lnTo>
                      <a:pt x="276" y="714"/>
                    </a:lnTo>
                    <a:lnTo>
                      <a:pt x="276" y="714"/>
                    </a:lnTo>
                    <a:lnTo>
                      <a:pt x="276" y="714"/>
                    </a:lnTo>
                    <a:lnTo>
                      <a:pt x="276" y="714"/>
                    </a:lnTo>
                    <a:lnTo>
                      <a:pt x="276" y="710"/>
                    </a:lnTo>
                    <a:lnTo>
                      <a:pt x="276" y="710"/>
                    </a:lnTo>
                    <a:lnTo>
                      <a:pt x="276" y="710"/>
                    </a:lnTo>
                    <a:lnTo>
                      <a:pt x="276" y="710"/>
                    </a:lnTo>
                    <a:lnTo>
                      <a:pt x="262" y="705"/>
                    </a:lnTo>
                    <a:lnTo>
                      <a:pt x="258" y="705"/>
                    </a:lnTo>
                    <a:lnTo>
                      <a:pt x="258" y="701"/>
                    </a:lnTo>
                    <a:lnTo>
                      <a:pt x="253" y="701"/>
                    </a:lnTo>
                    <a:lnTo>
                      <a:pt x="258" y="701"/>
                    </a:lnTo>
                    <a:lnTo>
                      <a:pt x="258" y="696"/>
                    </a:lnTo>
                    <a:lnTo>
                      <a:pt x="258" y="696"/>
                    </a:lnTo>
                    <a:lnTo>
                      <a:pt x="262" y="696"/>
                    </a:lnTo>
                    <a:lnTo>
                      <a:pt x="262" y="692"/>
                    </a:lnTo>
                    <a:lnTo>
                      <a:pt x="262" y="692"/>
                    </a:lnTo>
                    <a:lnTo>
                      <a:pt x="262" y="692"/>
                    </a:lnTo>
                    <a:lnTo>
                      <a:pt x="258" y="692"/>
                    </a:lnTo>
                    <a:lnTo>
                      <a:pt x="258" y="692"/>
                    </a:lnTo>
                    <a:lnTo>
                      <a:pt x="258" y="692"/>
                    </a:lnTo>
                    <a:lnTo>
                      <a:pt x="253" y="692"/>
                    </a:lnTo>
                    <a:lnTo>
                      <a:pt x="253" y="692"/>
                    </a:lnTo>
                    <a:lnTo>
                      <a:pt x="249" y="692"/>
                    </a:lnTo>
                    <a:lnTo>
                      <a:pt x="249" y="692"/>
                    </a:lnTo>
                    <a:lnTo>
                      <a:pt x="249" y="692"/>
                    </a:lnTo>
                    <a:lnTo>
                      <a:pt x="244" y="692"/>
                    </a:lnTo>
                    <a:lnTo>
                      <a:pt x="244" y="687"/>
                    </a:lnTo>
                    <a:lnTo>
                      <a:pt x="244" y="687"/>
                    </a:lnTo>
                    <a:lnTo>
                      <a:pt x="244" y="687"/>
                    </a:lnTo>
                    <a:lnTo>
                      <a:pt x="244" y="687"/>
                    </a:lnTo>
                    <a:lnTo>
                      <a:pt x="244" y="687"/>
                    </a:lnTo>
                    <a:lnTo>
                      <a:pt x="244" y="687"/>
                    </a:lnTo>
                    <a:lnTo>
                      <a:pt x="249" y="683"/>
                    </a:lnTo>
                    <a:lnTo>
                      <a:pt x="249" y="683"/>
                    </a:lnTo>
                    <a:lnTo>
                      <a:pt x="244" y="683"/>
                    </a:lnTo>
                    <a:lnTo>
                      <a:pt x="244" y="683"/>
                    </a:lnTo>
                    <a:lnTo>
                      <a:pt x="244" y="683"/>
                    </a:lnTo>
                    <a:lnTo>
                      <a:pt x="244" y="683"/>
                    </a:lnTo>
                    <a:lnTo>
                      <a:pt x="240" y="683"/>
                    </a:lnTo>
                    <a:lnTo>
                      <a:pt x="240" y="683"/>
                    </a:lnTo>
                    <a:lnTo>
                      <a:pt x="244" y="678"/>
                    </a:lnTo>
                    <a:lnTo>
                      <a:pt x="244" y="683"/>
                    </a:lnTo>
                    <a:lnTo>
                      <a:pt x="249" y="683"/>
                    </a:lnTo>
                    <a:lnTo>
                      <a:pt x="249" y="683"/>
                    </a:lnTo>
                    <a:lnTo>
                      <a:pt x="249" y="683"/>
                    </a:lnTo>
                    <a:lnTo>
                      <a:pt x="249" y="678"/>
                    </a:lnTo>
                    <a:lnTo>
                      <a:pt x="249" y="678"/>
                    </a:lnTo>
                    <a:lnTo>
                      <a:pt x="249" y="678"/>
                    </a:lnTo>
                    <a:lnTo>
                      <a:pt x="249" y="674"/>
                    </a:lnTo>
                    <a:lnTo>
                      <a:pt x="253" y="674"/>
                    </a:lnTo>
                    <a:lnTo>
                      <a:pt x="258" y="678"/>
                    </a:lnTo>
                    <a:moveTo>
                      <a:pt x="167" y="665"/>
                    </a:moveTo>
                    <a:lnTo>
                      <a:pt x="167" y="665"/>
                    </a:lnTo>
                    <a:lnTo>
                      <a:pt x="172" y="669"/>
                    </a:lnTo>
                    <a:lnTo>
                      <a:pt x="172" y="669"/>
                    </a:lnTo>
                    <a:lnTo>
                      <a:pt x="172" y="669"/>
                    </a:lnTo>
                    <a:lnTo>
                      <a:pt x="176" y="669"/>
                    </a:lnTo>
                    <a:lnTo>
                      <a:pt x="176" y="669"/>
                    </a:lnTo>
                    <a:lnTo>
                      <a:pt x="176" y="674"/>
                    </a:lnTo>
                    <a:lnTo>
                      <a:pt x="176" y="674"/>
                    </a:lnTo>
                    <a:lnTo>
                      <a:pt x="176" y="674"/>
                    </a:lnTo>
                    <a:lnTo>
                      <a:pt x="172" y="674"/>
                    </a:lnTo>
                    <a:lnTo>
                      <a:pt x="167" y="669"/>
                    </a:lnTo>
                    <a:lnTo>
                      <a:pt x="167" y="669"/>
                    </a:lnTo>
                    <a:lnTo>
                      <a:pt x="167" y="665"/>
                    </a:lnTo>
                    <a:lnTo>
                      <a:pt x="167" y="665"/>
                    </a:lnTo>
                    <a:lnTo>
                      <a:pt x="167" y="665"/>
                    </a:lnTo>
                    <a:lnTo>
                      <a:pt x="167" y="665"/>
                    </a:lnTo>
                    <a:lnTo>
                      <a:pt x="167" y="665"/>
                    </a:lnTo>
                    <a:moveTo>
                      <a:pt x="145" y="615"/>
                    </a:moveTo>
                    <a:lnTo>
                      <a:pt x="145" y="615"/>
                    </a:lnTo>
                    <a:lnTo>
                      <a:pt x="149" y="619"/>
                    </a:lnTo>
                    <a:lnTo>
                      <a:pt x="149" y="624"/>
                    </a:lnTo>
                    <a:lnTo>
                      <a:pt x="149" y="624"/>
                    </a:lnTo>
                    <a:lnTo>
                      <a:pt x="149" y="624"/>
                    </a:lnTo>
                    <a:lnTo>
                      <a:pt x="149" y="624"/>
                    </a:lnTo>
                    <a:lnTo>
                      <a:pt x="154" y="629"/>
                    </a:lnTo>
                    <a:lnTo>
                      <a:pt x="154" y="629"/>
                    </a:lnTo>
                    <a:lnTo>
                      <a:pt x="154" y="629"/>
                    </a:lnTo>
                    <a:lnTo>
                      <a:pt x="154" y="633"/>
                    </a:lnTo>
                    <a:lnTo>
                      <a:pt x="154" y="633"/>
                    </a:lnTo>
                    <a:lnTo>
                      <a:pt x="154" y="633"/>
                    </a:lnTo>
                    <a:lnTo>
                      <a:pt x="154" y="633"/>
                    </a:lnTo>
                    <a:lnTo>
                      <a:pt x="149" y="633"/>
                    </a:lnTo>
                    <a:lnTo>
                      <a:pt x="149" y="633"/>
                    </a:lnTo>
                    <a:lnTo>
                      <a:pt x="149" y="629"/>
                    </a:lnTo>
                    <a:lnTo>
                      <a:pt x="149" y="629"/>
                    </a:lnTo>
                    <a:lnTo>
                      <a:pt x="145" y="629"/>
                    </a:lnTo>
                    <a:lnTo>
                      <a:pt x="145" y="629"/>
                    </a:lnTo>
                    <a:lnTo>
                      <a:pt x="145" y="624"/>
                    </a:lnTo>
                    <a:lnTo>
                      <a:pt x="145" y="624"/>
                    </a:lnTo>
                    <a:lnTo>
                      <a:pt x="145" y="624"/>
                    </a:lnTo>
                    <a:lnTo>
                      <a:pt x="145" y="624"/>
                    </a:lnTo>
                    <a:lnTo>
                      <a:pt x="145" y="624"/>
                    </a:lnTo>
                    <a:lnTo>
                      <a:pt x="145" y="624"/>
                    </a:lnTo>
                    <a:lnTo>
                      <a:pt x="145" y="619"/>
                    </a:lnTo>
                    <a:lnTo>
                      <a:pt x="145" y="619"/>
                    </a:lnTo>
                    <a:lnTo>
                      <a:pt x="145" y="624"/>
                    </a:lnTo>
                    <a:lnTo>
                      <a:pt x="145" y="624"/>
                    </a:lnTo>
                    <a:lnTo>
                      <a:pt x="145" y="624"/>
                    </a:lnTo>
                    <a:lnTo>
                      <a:pt x="145" y="629"/>
                    </a:lnTo>
                    <a:lnTo>
                      <a:pt x="145" y="629"/>
                    </a:lnTo>
                    <a:lnTo>
                      <a:pt x="145" y="629"/>
                    </a:lnTo>
                    <a:lnTo>
                      <a:pt x="145" y="629"/>
                    </a:lnTo>
                    <a:lnTo>
                      <a:pt x="140" y="629"/>
                    </a:lnTo>
                    <a:lnTo>
                      <a:pt x="140" y="629"/>
                    </a:lnTo>
                    <a:lnTo>
                      <a:pt x="136" y="629"/>
                    </a:lnTo>
                    <a:lnTo>
                      <a:pt x="136" y="629"/>
                    </a:lnTo>
                    <a:lnTo>
                      <a:pt x="136" y="624"/>
                    </a:lnTo>
                    <a:lnTo>
                      <a:pt x="140" y="624"/>
                    </a:lnTo>
                    <a:lnTo>
                      <a:pt x="136" y="624"/>
                    </a:lnTo>
                    <a:lnTo>
                      <a:pt x="136" y="624"/>
                    </a:lnTo>
                    <a:lnTo>
                      <a:pt x="136" y="624"/>
                    </a:lnTo>
                    <a:lnTo>
                      <a:pt x="136" y="619"/>
                    </a:lnTo>
                    <a:lnTo>
                      <a:pt x="136" y="619"/>
                    </a:lnTo>
                    <a:lnTo>
                      <a:pt x="136" y="619"/>
                    </a:lnTo>
                    <a:lnTo>
                      <a:pt x="136" y="619"/>
                    </a:lnTo>
                    <a:lnTo>
                      <a:pt x="136" y="619"/>
                    </a:lnTo>
                    <a:lnTo>
                      <a:pt x="140" y="619"/>
                    </a:lnTo>
                    <a:lnTo>
                      <a:pt x="136" y="619"/>
                    </a:lnTo>
                    <a:lnTo>
                      <a:pt x="136" y="615"/>
                    </a:lnTo>
                    <a:lnTo>
                      <a:pt x="136" y="615"/>
                    </a:lnTo>
                    <a:lnTo>
                      <a:pt x="136" y="615"/>
                    </a:lnTo>
                    <a:lnTo>
                      <a:pt x="136" y="615"/>
                    </a:lnTo>
                    <a:lnTo>
                      <a:pt x="136" y="610"/>
                    </a:lnTo>
                    <a:lnTo>
                      <a:pt x="136" y="610"/>
                    </a:lnTo>
                    <a:lnTo>
                      <a:pt x="136" y="610"/>
                    </a:lnTo>
                    <a:lnTo>
                      <a:pt x="136" y="610"/>
                    </a:lnTo>
                    <a:lnTo>
                      <a:pt x="136" y="606"/>
                    </a:lnTo>
                    <a:lnTo>
                      <a:pt x="136" y="606"/>
                    </a:lnTo>
                    <a:lnTo>
                      <a:pt x="140" y="610"/>
                    </a:lnTo>
                    <a:lnTo>
                      <a:pt x="140" y="610"/>
                    </a:lnTo>
                    <a:lnTo>
                      <a:pt x="140" y="610"/>
                    </a:lnTo>
                    <a:lnTo>
                      <a:pt x="140" y="610"/>
                    </a:lnTo>
                    <a:lnTo>
                      <a:pt x="145" y="615"/>
                    </a:lnTo>
                    <a:moveTo>
                      <a:pt x="127" y="610"/>
                    </a:moveTo>
                    <a:lnTo>
                      <a:pt x="127" y="610"/>
                    </a:lnTo>
                    <a:lnTo>
                      <a:pt x="127" y="610"/>
                    </a:lnTo>
                    <a:lnTo>
                      <a:pt x="122" y="606"/>
                    </a:lnTo>
                    <a:lnTo>
                      <a:pt x="122" y="601"/>
                    </a:lnTo>
                    <a:lnTo>
                      <a:pt x="122" y="601"/>
                    </a:lnTo>
                    <a:lnTo>
                      <a:pt x="122" y="597"/>
                    </a:lnTo>
                    <a:lnTo>
                      <a:pt x="118" y="597"/>
                    </a:lnTo>
                    <a:lnTo>
                      <a:pt x="118" y="597"/>
                    </a:lnTo>
                    <a:lnTo>
                      <a:pt x="122" y="597"/>
                    </a:lnTo>
                    <a:lnTo>
                      <a:pt x="122" y="597"/>
                    </a:lnTo>
                    <a:lnTo>
                      <a:pt x="127" y="601"/>
                    </a:lnTo>
                    <a:lnTo>
                      <a:pt x="127" y="601"/>
                    </a:lnTo>
                    <a:lnTo>
                      <a:pt x="131" y="606"/>
                    </a:lnTo>
                    <a:lnTo>
                      <a:pt x="131" y="606"/>
                    </a:lnTo>
                    <a:lnTo>
                      <a:pt x="127" y="610"/>
                    </a:lnTo>
                    <a:lnTo>
                      <a:pt x="127" y="610"/>
                    </a:lnTo>
                    <a:moveTo>
                      <a:pt x="140" y="606"/>
                    </a:moveTo>
                    <a:lnTo>
                      <a:pt x="140" y="606"/>
                    </a:lnTo>
                    <a:lnTo>
                      <a:pt x="140" y="606"/>
                    </a:lnTo>
                    <a:lnTo>
                      <a:pt x="136" y="606"/>
                    </a:lnTo>
                    <a:lnTo>
                      <a:pt x="136" y="606"/>
                    </a:lnTo>
                    <a:lnTo>
                      <a:pt x="131" y="606"/>
                    </a:lnTo>
                    <a:lnTo>
                      <a:pt x="131" y="601"/>
                    </a:lnTo>
                    <a:lnTo>
                      <a:pt x="131" y="601"/>
                    </a:lnTo>
                    <a:lnTo>
                      <a:pt x="127" y="601"/>
                    </a:lnTo>
                    <a:lnTo>
                      <a:pt x="127" y="601"/>
                    </a:lnTo>
                    <a:lnTo>
                      <a:pt x="127" y="597"/>
                    </a:lnTo>
                    <a:lnTo>
                      <a:pt x="122" y="597"/>
                    </a:lnTo>
                    <a:lnTo>
                      <a:pt x="122" y="597"/>
                    </a:lnTo>
                    <a:lnTo>
                      <a:pt x="122" y="592"/>
                    </a:lnTo>
                    <a:lnTo>
                      <a:pt x="127" y="592"/>
                    </a:lnTo>
                    <a:lnTo>
                      <a:pt x="127" y="592"/>
                    </a:lnTo>
                    <a:lnTo>
                      <a:pt x="127" y="592"/>
                    </a:lnTo>
                    <a:lnTo>
                      <a:pt x="131" y="597"/>
                    </a:lnTo>
                    <a:lnTo>
                      <a:pt x="131" y="597"/>
                    </a:lnTo>
                    <a:lnTo>
                      <a:pt x="131" y="597"/>
                    </a:lnTo>
                    <a:lnTo>
                      <a:pt x="131" y="597"/>
                    </a:lnTo>
                    <a:lnTo>
                      <a:pt x="131" y="597"/>
                    </a:lnTo>
                    <a:lnTo>
                      <a:pt x="136" y="601"/>
                    </a:lnTo>
                    <a:lnTo>
                      <a:pt x="136" y="601"/>
                    </a:lnTo>
                    <a:lnTo>
                      <a:pt x="136" y="601"/>
                    </a:lnTo>
                    <a:lnTo>
                      <a:pt x="136" y="601"/>
                    </a:lnTo>
                    <a:lnTo>
                      <a:pt x="136" y="601"/>
                    </a:lnTo>
                    <a:lnTo>
                      <a:pt x="140" y="606"/>
                    </a:lnTo>
                    <a:moveTo>
                      <a:pt x="127" y="534"/>
                    </a:moveTo>
                    <a:lnTo>
                      <a:pt x="127" y="534"/>
                    </a:lnTo>
                    <a:lnTo>
                      <a:pt x="122" y="534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18" y="529"/>
                    </a:lnTo>
                    <a:lnTo>
                      <a:pt x="118" y="529"/>
                    </a:lnTo>
                    <a:lnTo>
                      <a:pt x="118" y="529"/>
                    </a:lnTo>
                    <a:lnTo>
                      <a:pt x="118" y="529"/>
                    </a:lnTo>
                    <a:lnTo>
                      <a:pt x="118" y="525"/>
                    </a:lnTo>
                    <a:lnTo>
                      <a:pt x="118" y="525"/>
                    </a:lnTo>
                    <a:lnTo>
                      <a:pt x="118" y="525"/>
                    </a:lnTo>
                    <a:lnTo>
                      <a:pt x="118" y="525"/>
                    </a:lnTo>
                    <a:lnTo>
                      <a:pt x="118" y="525"/>
                    </a:lnTo>
                    <a:lnTo>
                      <a:pt x="122" y="525"/>
                    </a:lnTo>
                    <a:lnTo>
                      <a:pt x="122" y="525"/>
                    </a:lnTo>
                    <a:lnTo>
                      <a:pt x="127" y="525"/>
                    </a:lnTo>
                    <a:lnTo>
                      <a:pt x="127" y="529"/>
                    </a:lnTo>
                    <a:lnTo>
                      <a:pt x="127" y="529"/>
                    </a:lnTo>
                    <a:lnTo>
                      <a:pt x="127" y="529"/>
                    </a:lnTo>
                    <a:lnTo>
                      <a:pt x="127" y="534"/>
                    </a:lnTo>
                    <a:moveTo>
                      <a:pt x="109" y="525"/>
                    </a:moveTo>
                    <a:lnTo>
                      <a:pt x="109" y="525"/>
                    </a:lnTo>
                    <a:lnTo>
                      <a:pt x="109" y="525"/>
                    </a:lnTo>
                    <a:lnTo>
                      <a:pt x="109" y="525"/>
                    </a:lnTo>
                    <a:lnTo>
                      <a:pt x="109" y="529"/>
                    </a:lnTo>
                    <a:lnTo>
                      <a:pt x="109" y="529"/>
                    </a:lnTo>
                    <a:lnTo>
                      <a:pt x="109" y="529"/>
                    </a:lnTo>
                    <a:lnTo>
                      <a:pt x="109" y="529"/>
                    </a:lnTo>
                    <a:lnTo>
                      <a:pt x="113" y="534"/>
                    </a:lnTo>
                    <a:lnTo>
                      <a:pt x="113" y="534"/>
                    </a:lnTo>
                    <a:lnTo>
                      <a:pt x="113" y="534"/>
                    </a:lnTo>
                    <a:lnTo>
                      <a:pt x="113" y="538"/>
                    </a:lnTo>
                    <a:lnTo>
                      <a:pt x="113" y="538"/>
                    </a:lnTo>
                    <a:lnTo>
                      <a:pt x="118" y="538"/>
                    </a:lnTo>
                    <a:lnTo>
                      <a:pt x="118" y="538"/>
                    </a:lnTo>
                    <a:lnTo>
                      <a:pt x="118" y="538"/>
                    </a:lnTo>
                    <a:lnTo>
                      <a:pt x="118" y="543"/>
                    </a:lnTo>
                    <a:lnTo>
                      <a:pt x="118" y="543"/>
                    </a:lnTo>
                    <a:lnTo>
                      <a:pt x="118" y="543"/>
                    </a:lnTo>
                    <a:lnTo>
                      <a:pt x="118" y="543"/>
                    </a:lnTo>
                    <a:lnTo>
                      <a:pt x="118" y="543"/>
                    </a:lnTo>
                    <a:lnTo>
                      <a:pt x="113" y="543"/>
                    </a:lnTo>
                    <a:lnTo>
                      <a:pt x="113" y="543"/>
                    </a:lnTo>
                    <a:lnTo>
                      <a:pt x="113" y="543"/>
                    </a:lnTo>
                    <a:lnTo>
                      <a:pt x="109" y="538"/>
                    </a:lnTo>
                    <a:lnTo>
                      <a:pt x="109" y="538"/>
                    </a:lnTo>
                    <a:lnTo>
                      <a:pt x="104" y="534"/>
                    </a:lnTo>
                    <a:lnTo>
                      <a:pt x="104" y="534"/>
                    </a:lnTo>
                    <a:lnTo>
                      <a:pt x="104" y="534"/>
                    </a:lnTo>
                    <a:lnTo>
                      <a:pt x="100" y="529"/>
                    </a:lnTo>
                    <a:lnTo>
                      <a:pt x="100" y="529"/>
                    </a:lnTo>
                    <a:lnTo>
                      <a:pt x="100" y="529"/>
                    </a:lnTo>
                    <a:lnTo>
                      <a:pt x="100" y="525"/>
                    </a:lnTo>
                    <a:lnTo>
                      <a:pt x="100" y="525"/>
                    </a:lnTo>
                    <a:lnTo>
                      <a:pt x="104" y="525"/>
                    </a:lnTo>
                    <a:lnTo>
                      <a:pt x="104" y="525"/>
                    </a:lnTo>
                    <a:lnTo>
                      <a:pt x="104" y="525"/>
                    </a:lnTo>
                    <a:lnTo>
                      <a:pt x="104" y="525"/>
                    </a:lnTo>
                    <a:lnTo>
                      <a:pt x="104" y="520"/>
                    </a:lnTo>
                    <a:lnTo>
                      <a:pt x="104" y="520"/>
                    </a:lnTo>
                    <a:lnTo>
                      <a:pt x="104" y="520"/>
                    </a:lnTo>
                    <a:lnTo>
                      <a:pt x="104" y="520"/>
                    </a:lnTo>
                    <a:lnTo>
                      <a:pt x="109" y="520"/>
                    </a:lnTo>
                    <a:lnTo>
                      <a:pt x="109" y="525"/>
                    </a:lnTo>
                    <a:lnTo>
                      <a:pt x="109" y="525"/>
                    </a:lnTo>
                    <a:lnTo>
                      <a:pt x="109" y="525"/>
                    </a:lnTo>
                    <a:moveTo>
                      <a:pt x="100" y="506"/>
                    </a:moveTo>
                    <a:lnTo>
                      <a:pt x="100" y="506"/>
                    </a:lnTo>
                    <a:lnTo>
                      <a:pt x="100" y="506"/>
                    </a:lnTo>
                    <a:lnTo>
                      <a:pt x="100" y="506"/>
                    </a:lnTo>
                    <a:lnTo>
                      <a:pt x="95" y="506"/>
                    </a:lnTo>
                    <a:lnTo>
                      <a:pt x="95" y="506"/>
                    </a:lnTo>
                    <a:lnTo>
                      <a:pt x="95" y="506"/>
                    </a:lnTo>
                    <a:lnTo>
                      <a:pt x="91" y="502"/>
                    </a:lnTo>
                    <a:lnTo>
                      <a:pt x="91" y="502"/>
                    </a:lnTo>
                    <a:lnTo>
                      <a:pt x="91" y="502"/>
                    </a:lnTo>
                    <a:lnTo>
                      <a:pt x="91" y="502"/>
                    </a:lnTo>
                    <a:lnTo>
                      <a:pt x="91" y="497"/>
                    </a:lnTo>
                    <a:lnTo>
                      <a:pt x="86" y="493"/>
                    </a:lnTo>
                    <a:lnTo>
                      <a:pt x="86" y="488"/>
                    </a:lnTo>
                    <a:lnTo>
                      <a:pt x="86" y="488"/>
                    </a:lnTo>
                    <a:lnTo>
                      <a:pt x="86" y="488"/>
                    </a:lnTo>
                    <a:lnTo>
                      <a:pt x="86" y="484"/>
                    </a:lnTo>
                    <a:lnTo>
                      <a:pt x="86" y="484"/>
                    </a:lnTo>
                    <a:lnTo>
                      <a:pt x="86" y="484"/>
                    </a:lnTo>
                    <a:lnTo>
                      <a:pt x="86" y="479"/>
                    </a:lnTo>
                    <a:lnTo>
                      <a:pt x="86" y="479"/>
                    </a:lnTo>
                    <a:lnTo>
                      <a:pt x="86" y="479"/>
                    </a:lnTo>
                    <a:lnTo>
                      <a:pt x="82" y="479"/>
                    </a:lnTo>
                    <a:lnTo>
                      <a:pt x="82" y="475"/>
                    </a:lnTo>
                    <a:lnTo>
                      <a:pt x="82" y="475"/>
                    </a:lnTo>
                    <a:lnTo>
                      <a:pt x="82" y="475"/>
                    </a:lnTo>
                    <a:lnTo>
                      <a:pt x="86" y="475"/>
                    </a:lnTo>
                    <a:lnTo>
                      <a:pt x="91" y="475"/>
                    </a:lnTo>
                    <a:lnTo>
                      <a:pt x="91" y="479"/>
                    </a:lnTo>
                    <a:lnTo>
                      <a:pt x="95" y="479"/>
                    </a:lnTo>
                    <a:lnTo>
                      <a:pt x="95" y="484"/>
                    </a:lnTo>
                    <a:lnTo>
                      <a:pt x="95" y="484"/>
                    </a:lnTo>
                    <a:lnTo>
                      <a:pt x="95" y="484"/>
                    </a:lnTo>
                    <a:lnTo>
                      <a:pt x="95" y="484"/>
                    </a:lnTo>
                    <a:lnTo>
                      <a:pt x="95" y="488"/>
                    </a:lnTo>
                    <a:lnTo>
                      <a:pt x="95" y="488"/>
                    </a:lnTo>
                    <a:lnTo>
                      <a:pt x="95" y="488"/>
                    </a:lnTo>
                    <a:lnTo>
                      <a:pt x="95" y="488"/>
                    </a:lnTo>
                    <a:lnTo>
                      <a:pt x="95" y="488"/>
                    </a:lnTo>
                    <a:lnTo>
                      <a:pt x="95" y="488"/>
                    </a:lnTo>
                    <a:lnTo>
                      <a:pt x="95" y="488"/>
                    </a:lnTo>
                    <a:lnTo>
                      <a:pt x="95" y="493"/>
                    </a:lnTo>
                    <a:lnTo>
                      <a:pt x="95" y="493"/>
                    </a:lnTo>
                    <a:lnTo>
                      <a:pt x="100" y="493"/>
                    </a:lnTo>
                    <a:lnTo>
                      <a:pt x="100" y="493"/>
                    </a:lnTo>
                    <a:lnTo>
                      <a:pt x="100" y="497"/>
                    </a:lnTo>
                    <a:lnTo>
                      <a:pt x="100" y="497"/>
                    </a:lnTo>
                    <a:lnTo>
                      <a:pt x="100" y="497"/>
                    </a:lnTo>
                    <a:lnTo>
                      <a:pt x="100" y="502"/>
                    </a:lnTo>
                    <a:lnTo>
                      <a:pt x="100" y="502"/>
                    </a:lnTo>
                    <a:lnTo>
                      <a:pt x="100" y="502"/>
                    </a:lnTo>
                    <a:lnTo>
                      <a:pt x="100" y="506"/>
                    </a:lnTo>
                    <a:moveTo>
                      <a:pt x="64" y="104"/>
                    </a:moveTo>
                    <a:lnTo>
                      <a:pt x="64" y="104"/>
                    </a:lnTo>
                    <a:lnTo>
                      <a:pt x="68" y="104"/>
                    </a:lnTo>
                    <a:lnTo>
                      <a:pt x="73" y="104"/>
                    </a:lnTo>
                    <a:lnTo>
                      <a:pt x="73" y="104"/>
                    </a:lnTo>
                    <a:lnTo>
                      <a:pt x="77" y="109"/>
                    </a:lnTo>
                    <a:lnTo>
                      <a:pt x="77" y="113"/>
                    </a:lnTo>
                    <a:lnTo>
                      <a:pt x="77" y="118"/>
                    </a:lnTo>
                    <a:lnTo>
                      <a:pt x="77" y="127"/>
                    </a:lnTo>
                    <a:lnTo>
                      <a:pt x="77" y="127"/>
                    </a:lnTo>
                    <a:lnTo>
                      <a:pt x="77" y="127"/>
                    </a:lnTo>
                    <a:lnTo>
                      <a:pt x="73" y="131"/>
                    </a:lnTo>
                    <a:lnTo>
                      <a:pt x="68" y="131"/>
                    </a:lnTo>
                    <a:lnTo>
                      <a:pt x="64" y="131"/>
                    </a:lnTo>
                    <a:lnTo>
                      <a:pt x="64" y="136"/>
                    </a:lnTo>
                    <a:lnTo>
                      <a:pt x="64" y="136"/>
                    </a:lnTo>
                    <a:lnTo>
                      <a:pt x="59" y="136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64" y="145"/>
                    </a:lnTo>
                    <a:lnTo>
                      <a:pt x="64" y="149"/>
                    </a:lnTo>
                    <a:lnTo>
                      <a:pt x="64" y="149"/>
                    </a:lnTo>
                    <a:lnTo>
                      <a:pt x="64" y="149"/>
                    </a:lnTo>
                    <a:lnTo>
                      <a:pt x="64" y="149"/>
                    </a:lnTo>
                    <a:lnTo>
                      <a:pt x="64" y="149"/>
                    </a:lnTo>
                    <a:lnTo>
                      <a:pt x="59" y="149"/>
                    </a:lnTo>
                    <a:lnTo>
                      <a:pt x="59" y="154"/>
                    </a:lnTo>
                    <a:lnTo>
                      <a:pt x="64" y="158"/>
                    </a:lnTo>
                    <a:lnTo>
                      <a:pt x="64" y="158"/>
                    </a:lnTo>
                    <a:lnTo>
                      <a:pt x="64" y="163"/>
                    </a:lnTo>
                    <a:lnTo>
                      <a:pt x="68" y="167"/>
                    </a:lnTo>
                    <a:lnTo>
                      <a:pt x="68" y="167"/>
                    </a:lnTo>
                    <a:lnTo>
                      <a:pt x="68" y="172"/>
                    </a:lnTo>
                    <a:lnTo>
                      <a:pt x="68" y="172"/>
                    </a:lnTo>
                    <a:lnTo>
                      <a:pt x="68" y="176"/>
                    </a:lnTo>
                    <a:lnTo>
                      <a:pt x="68" y="176"/>
                    </a:lnTo>
                    <a:lnTo>
                      <a:pt x="68" y="176"/>
                    </a:lnTo>
                    <a:lnTo>
                      <a:pt x="68" y="181"/>
                    </a:lnTo>
                    <a:lnTo>
                      <a:pt x="73" y="181"/>
                    </a:lnTo>
                    <a:lnTo>
                      <a:pt x="73" y="185"/>
                    </a:lnTo>
                    <a:lnTo>
                      <a:pt x="73" y="185"/>
                    </a:lnTo>
                    <a:lnTo>
                      <a:pt x="73" y="185"/>
                    </a:lnTo>
                    <a:lnTo>
                      <a:pt x="73" y="185"/>
                    </a:lnTo>
                    <a:lnTo>
                      <a:pt x="68" y="185"/>
                    </a:lnTo>
                    <a:lnTo>
                      <a:pt x="68" y="190"/>
                    </a:lnTo>
                    <a:lnTo>
                      <a:pt x="68" y="190"/>
                    </a:lnTo>
                    <a:lnTo>
                      <a:pt x="68" y="190"/>
                    </a:lnTo>
                    <a:lnTo>
                      <a:pt x="68" y="190"/>
                    </a:lnTo>
                    <a:lnTo>
                      <a:pt x="64" y="190"/>
                    </a:lnTo>
                    <a:lnTo>
                      <a:pt x="64" y="190"/>
                    </a:lnTo>
                    <a:lnTo>
                      <a:pt x="64" y="194"/>
                    </a:lnTo>
                    <a:lnTo>
                      <a:pt x="64" y="194"/>
                    </a:lnTo>
                    <a:lnTo>
                      <a:pt x="64" y="199"/>
                    </a:lnTo>
                    <a:lnTo>
                      <a:pt x="64" y="199"/>
                    </a:lnTo>
                    <a:lnTo>
                      <a:pt x="64" y="204"/>
                    </a:lnTo>
                    <a:lnTo>
                      <a:pt x="64" y="204"/>
                    </a:lnTo>
                    <a:lnTo>
                      <a:pt x="64" y="204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59" y="208"/>
                    </a:lnTo>
                    <a:lnTo>
                      <a:pt x="59" y="208"/>
                    </a:lnTo>
                    <a:lnTo>
                      <a:pt x="59" y="213"/>
                    </a:lnTo>
                    <a:lnTo>
                      <a:pt x="59" y="213"/>
                    </a:lnTo>
                    <a:lnTo>
                      <a:pt x="59" y="217"/>
                    </a:lnTo>
                    <a:lnTo>
                      <a:pt x="59" y="217"/>
                    </a:lnTo>
                    <a:lnTo>
                      <a:pt x="59" y="222"/>
                    </a:lnTo>
                    <a:lnTo>
                      <a:pt x="59" y="226"/>
                    </a:lnTo>
                    <a:lnTo>
                      <a:pt x="59" y="226"/>
                    </a:lnTo>
                    <a:lnTo>
                      <a:pt x="59" y="226"/>
                    </a:lnTo>
                    <a:lnTo>
                      <a:pt x="59" y="231"/>
                    </a:lnTo>
                    <a:lnTo>
                      <a:pt x="59" y="231"/>
                    </a:lnTo>
                    <a:lnTo>
                      <a:pt x="59" y="235"/>
                    </a:lnTo>
                    <a:lnTo>
                      <a:pt x="64" y="240"/>
                    </a:lnTo>
                    <a:lnTo>
                      <a:pt x="64" y="244"/>
                    </a:lnTo>
                    <a:lnTo>
                      <a:pt x="64" y="244"/>
                    </a:lnTo>
                    <a:lnTo>
                      <a:pt x="64" y="244"/>
                    </a:lnTo>
                    <a:lnTo>
                      <a:pt x="64" y="249"/>
                    </a:lnTo>
                    <a:lnTo>
                      <a:pt x="64" y="249"/>
                    </a:lnTo>
                    <a:lnTo>
                      <a:pt x="64" y="249"/>
                    </a:lnTo>
                    <a:lnTo>
                      <a:pt x="64" y="249"/>
                    </a:lnTo>
                    <a:lnTo>
                      <a:pt x="64" y="249"/>
                    </a:lnTo>
                    <a:lnTo>
                      <a:pt x="64" y="253"/>
                    </a:lnTo>
                    <a:lnTo>
                      <a:pt x="64" y="253"/>
                    </a:lnTo>
                    <a:lnTo>
                      <a:pt x="64" y="253"/>
                    </a:lnTo>
                    <a:lnTo>
                      <a:pt x="64" y="253"/>
                    </a:lnTo>
                    <a:lnTo>
                      <a:pt x="64" y="253"/>
                    </a:lnTo>
                    <a:lnTo>
                      <a:pt x="64" y="253"/>
                    </a:lnTo>
                    <a:lnTo>
                      <a:pt x="64" y="258"/>
                    </a:lnTo>
                    <a:lnTo>
                      <a:pt x="64" y="262"/>
                    </a:lnTo>
                    <a:lnTo>
                      <a:pt x="64" y="262"/>
                    </a:lnTo>
                    <a:lnTo>
                      <a:pt x="64" y="262"/>
                    </a:lnTo>
                    <a:lnTo>
                      <a:pt x="64" y="262"/>
                    </a:lnTo>
                    <a:lnTo>
                      <a:pt x="64" y="267"/>
                    </a:lnTo>
                    <a:lnTo>
                      <a:pt x="64" y="267"/>
                    </a:lnTo>
                    <a:lnTo>
                      <a:pt x="64" y="267"/>
                    </a:lnTo>
                    <a:lnTo>
                      <a:pt x="64" y="267"/>
                    </a:lnTo>
                    <a:lnTo>
                      <a:pt x="59" y="267"/>
                    </a:lnTo>
                    <a:lnTo>
                      <a:pt x="59" y="267"/>
                    </a:lnTo>
                    <a:lnTo>
                      <a:pt x="59" y="267"/>
                    </a:lnTo>
                    <a:lnTo>
                      <a:pt x="59" y="271"/>
                    </a:lnTo>
                    <a:lnTo>
                      <a:pt x="59" y="271"/>
                    </a:lnTo>
                    <a:lnTo>
                      <a:pt x="64" y="276"/>
                    </a:lnTo>
                    <a:lnTo>
                      <a:pt x="64" y="276"/>
                    </a:lnTo>
                    <a:lnTo>
                      <a:pt x="64" y="280"/>
                    </a:lnTo>
                    <a:lnTo>
                      <a:pt x="68" y="280"/>
                    </a:lnTo>
                    <a:lnTo>
                      <a:pt x="68" y="280"/>
                    </a:lnTo>
                    <a:lnTo>
                      <a:pt x="68" y="280"/>
                    </a:lnTo>
                    <a:lnTo>
                      <a:pt x="68" y="285"/>
                    </a:lnTo>
                    <a:lnTo>
                      <a:pt x="68" y="285"/>
                    </a:lnTo>
                    <a:lnTo>
                      <a:pt x="68" y="285"/>
                    </a:lnTo>
                    <a:lnTo>
                      <a:pt x="68" y="285"/>
                    </a:lnTo>
                    <a:lnTo>
                      <a:pt x="68" y="285"/>
                    </a:lnTo>
                    <a:lnTo>
                      <a:pt x="68" y="289"/>
                    </a:lnTo>
                    <a:lnTo>
                      <a:pt x="73" y="289"/>
                    </a:lnTo>
                    <a:lnTo>
                      <a:pt x="73" y="294"/>
                    </a:lnTo>
                    <a:lnTo>
                      <a:pt x="73" y="294"/>
                    </a:lnTo>
                    <a:lnTo>
                      <a:pt x="73" y="294"/>
                    </a:lnTo>
                    <a:lnTo>
                      <a:pt x="77" y="298"/>
                    </a:lnTo>
                    <a:lnTo>
                      <a:pt x="77" y="298"/>
                    </a:lnTo>
                    <a:lnTo>
                      <a:pt x="77" y="298"/>
                    </a:lnTo>
                    <a:lnTo>
                      <a:pt x="77" y="303"/>
                    </a:lnTo>
                    <a:lnTo>
                      <a:pt x="77" y="303"/>
                    </a:lnTo>
                    <a:lnTo>
                      <a:pt x="77" y="308"/>
                    </a:lnTo>
                    <a:lnTo>
                      <a:pt x="82" y="308"/>
                    </a:lnTo>
                    <a:lnTo>
                      <a:pt x="82" y="308"/>
                    </a:lnTo>
                    <a:lnTo>
                      <a:pt x="82" y="308"/>
                    </a:lnTo>
                    <a:lnTo>
                      <a:pt x="82" y="308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6" y="312"/>
                    </a:lnTo>
                    <a:lnTo>
                      <a:pt x="86" y="312"/>
                    </a:lnTo>
                    <a:lnTo>
                      <a:pt x="86" y="317"/>
                    </a:lnTo>
                    <a:lnTo>
                      <a:pt x="86" y="317"/>
                    </a:lnTo>
                    <a:lnTo>
                      <a:pt x="86" y="321"/>
                    </a:lnTo>
                    <a:lnTo>
                      <a:pt x="91" y="326"/>
                    </a:lnTo>
                    <a:lnTo>
                      <a:pt x="91" y="326"/>
                    </a:lnTo>
                    <a:lnTo>
                      <a:pt x="91" y="326"/>
                    </a:lnTo>
                    <a:lnTo>
                      <a:pt x="91" y="326"/>
                    </a:lnTo>
                    <a:lnTo>
                      <a:pt x="91" y="326"/>
                    </a:lnTo>
                    <a:lnTo>
                      <a:pt x="86" y="326"/>
                    </a:lnTo>
                    <a:lnTo>
                      <a:pt x="86" y="330"/>
                    </a:lnTo>
                    <a:lnTo>
                      <a:pt x="86" y="330"/>
                    </a:lnTo>
                    <a:lnTo>
                      <a:pt x="86" y="330"/>
                    </a:lnTo>
                    <a:lnTo>
                      <a:pt x="86" y="330"/>
                    </a:lnTo>
                    <a:lnTo>
                      <a:pt x="86" y="335"/>
                    </a:lnTo>
                    <a:lnTo>
                      <a:pt x="86" y="335"/>
                    </a:lnTo>
                    <a:lnTo>
                      <a:pt x="86" y="335"/>
                    </a:lnTo>
                    <a:lnTo>
                      <a:pt x="86" y="339"/>
                    </a:lnTo>
                    <a:lnTo>
                      <a:pt x="86" y="339"/>
                    </a:lnTo>
                    <a:lnTo>
                      <a:pt x="86" y="339"/>
                    </a:lnTo>
                    <a:lnTo>
                      <a:pt x="86" y="344"/>
                    </a:lnTo>
                    <a:lnTo>
                      <a:pt x="86" y="344"/>
                    </a:lnTo>
                    <a:lnTo>
                      <a:pt x="86" y="348"/>
                    </a:lnTo>
                    <a:lnTo>
                      <a:pt x="86" y="348"/>
                    </a:lnTo>
                    <a:lnTo>
                      <a:pt x="86" y="348"/>
                    </a:lnTo>
                    <a:lnTo>
                      <a:pt x="86" y="348"/>
                    </a:lnTo>
                    <a:lnTo>
                      <a:pt x="91" y="348"/>
                    </a:lnTo>
                    <a:lnTo>
                      <a:pt x="91" y="353"/>
                    </a:lnTo>
                    <a:lnTo>
                      <a:pt x="91" y="353"/>
                    </a:lnTo>
                    <a:lnTo>
                      <a:pt x="91" y="353"/>
                    </a:lnTo>
                    <a:lnTo>
                      <a:pt x="91" y="357"/>
                    </a:lnTo>
                    <a:lnTo>
                      <a:pt x="91" y="357"/>
                    </a:lnTo>
                    <a:lnTo>
                      <a:pt x="95" y="362"/>
                    </a:lnTo>
                    <a:lnTo>
                      <a:pt x="95" y="362"/>
                    </a:lnTo>
                    <a:lnTo>
                      <a:pt x="95" y="362"/>
                    </a:lnTo>
                    <a:lnTo>
                      <a:pt x="91" y="362"/>
                    </a:lnTo>
                    <a:lnTo>
                      <a:pt x="91" y="366"/>
                    </a:lnTo>
                    <a:lnTo>
                      <a:pt x="91" y="366"/>
                    </a:lnTo>
                    <a:lnTo>
                      <a:pt x="91" y="366"/>
                    </a:lnTo>
                    <a:lnTo>
                      <a:pt x="91" y="371"/>
                    </a:lnTo>
                    <a:lnTo>
                      <a:pt x="91" y="371"/>
                    </a:lnTo>
                    <a:lnTo>
                      <a:pt x="91" y="371"/>
                    </a:lnTo>
                    <a:lnTo>
                      <a:pt x="91" y="371"/>
                    </a:lnTo>
                    <a:lnTo>
                      <a:pt x="86" y="371"/>
                    </a:lnTo>
                    <a:lnTo>
                      <a:pt x="86" y="371"/>
                    </a:lnTo>
                    <a:lnTo>
                      <a:pt x="86" y="371"/>
                    </a:lnTo>
                    <a:lnTo>
                      <a:pt x="86" y="375"/>
                    </a:lnTo>
                    <a:lnTo>
                      <a:pt x="86" y="375"/>
                    </a:lnTo>
                    <a:lnTo>
                      <a:pt x="86" y="375"/>
                    </a:lnTo>
                    <a:lnTo>
                      <a:pt x="86" y="380"/>
                    </a:lnTo>
                    <a:lnTo>
                      <a:pt x="86" y="380"/>
                    </a:lnTo>
                    <a:lnTo>
                      <a:pt x="91" y="380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1" y="389"/>
                    </a:lnTo>
                    <a:lnTo>
                      <a:pt x="91" y="389"/>
                    </a:lnTo>
                    <a:lnTo>
                      <a:pt x="91" y="389"/>
                    </a:lnTo>
                    <a:lnTo>
                      <a:pt x="91" y="393"/>
                    </a:lnTo>
                    <a:lnTo>
                      <a:pt x="95" y="393"/>
                    </a:lnTo>
                    <a:lnTo>
                      <a:pt x="95" y="393"/>
                    </a:lnTo>
                    <a:lnTo>
                      <a:pt x="95" y="398"/>
                    </a:lnTo>
                    <a:lnTo>
                      <a:pt x="100" y="402"/>
                    </a:lnTo>
                    <a:lnTo>
                      <a:pt x="100" y="402"/>
                    </a:lnTo>
                    <a:lnTo>
                      <a:pt x="100" y="407"/>
                    </a:lnTo>
                    <a:lnTo>
                      <a:pt x="104" y="407"/>
                    </a:lnTo>
                    <a:lnTo>
                      <a:pt x="104" y="412"/>
                    </a:lnTo>
                    <a:lnTo>
                      <a:pt x="104" y="412"/>
                    </a:lnTo>
                    <a:lnTo>
                      <a:pt x="104" y="412"/>
                    </a:lnTo>
                    <a:lnTo>
                      <a:pt x="104" y="412"/>
                    </a:lnTo>
                    <a:lnTo>
                      <a:pt x="104" y="416"/>
                    </a:lnTo>
                    <a:lnTo>
                      <a:pt x="104" y="416"/>
                    </a:lnTo>
                    <a:lnTo>
                      <a:pt x="100" y="416"/>
                    </a:lnTo>
                    <a:lnTo>
                      <a:pt x="100" y="416"/>
                    </a:lnTo>
                    <a:lnTo>
                      <a:pt x="100" y="416"/>
                    </a:lnTo>
                    <a:lnTo>
                      <a:pt x="100" y="421"/>
                    </a:lnTo>
                    <a:lnTo>
                      <a:pt x="100" y="421"/>
                    </a:lnTo>
                    <a:lnTo>
                      <a:pt x="100" y="425"/>
                    </a:lnTo>
                    <a:lnTo>
                      <a:pt x="104" y="425"/>
                    </a:lnTo>
                    <a:lnTo>
                      <a:pt x="104" y="430"/>
                    </a:lnTo>
                    <a:lnTo>
                      <a:pt x="104" y="430"/>
                    </a:lnTo>
                    <a:lnTo>
                      <a:pt x="104" y="430"/>
                    </a:lnTo>
                    <a:lnTo>
                      <a:pt x="104" y="430"/>
                    </a:lnTo>
                    <a:lnTo>
                      <a:pt x="104" y="430"/>
                    </a:lnTo>
                    <a:lnTo>
                      <a:pt x="100" y="430"/>
                    </a:lnTo>
                    <a:lnTo>
                      <a:pt x="100" y="430"/>
                    </a:lnTo>
                    <a:lnTo>
                      <a:pt x="100" y="430"/>
                    </a:lnTo>
                    <a:lnTo>
                      <a:pt x="100" y="434"/>
                    </a:lnTo>
                    <a:lnTo>
                      <a:pt x="100" y="434"/>
                    </a:lnTo>
                    <a:lnTo>
                      <a:pt x="104" y="434"/>
                    </a:lnTo>
                    <a:lnTo>
                      <a:pt x="104" y="439"/>
                    </a:lnTo>
                    <a:lnTo>
                      <a:pt x="104" y="439"/>
                    </a:lnTo>
                    <a:lnTo>
                      <a:pt x="104" y="439"/>
                    </a:lnTo>
                    <a:lnTo>
                      <a:pt x="104" y="439"/>
                    </a:lnTo>
                    <a:lnTo>
                      <a:pt x="104" y="439"/>
                    </a:lnTo>
                    <a:lnTo>
                      <a:pt x="104" y="443"/>
                    </a:lnTo>
                    <a:lnTo>
                      <a:pt x="104" y="443"/>
                    </a:lnTo>
                    <a:lnTo>
                      <a:pt x="104" y="443"/>
                    </a:lnTo>
                    <a:lnTo>
                      <a:pt x="104" y="443"/>
                    </a:lnTo>
                    <a:lnTo>
                      <a:pt x="104" y="448"/>
                    </a:lnTo>
                    <a:lnTo>
                      <a:pt x="104" y="448"/>
                    </a:lnTo>
                    <a:lnTo>
                      <a:pt x="104" y="448"/>
                    </a:lnTo>
                    <a:lnTo>
                      <a:pt x="104" y="448"/>
                    </a:lnTo>
                    <a:lnTo>
                      <a:pt x="104" y="448"/>
                    </a:lnTo>
                    <a:lnTo>
                      <a:pt x="104" y="452"/>
                    </a:lnTo>
                    <a:lnTo>
                      <a:pt x="104" y="452"/>
                    </a:lnTo>
                    <a:lnTo>
                      <a:pt x="104" y="452"/>
                    </a:lnTo>
                    <a:lnTo>
                      <a:pt x="109" y="457"/>
                    </a:lnTo>
                    <a:lnTo>
                      <a:pt x="109" y="457"/>
                    </a:lnTo>
                    <a:lnTo>
                      <a:pt x="109" y="466"/>
                    </a:lnTo>
                    <a:lnTo>
                      <a:pt x="113" y="466"/>
                    </a:lnTo>
                    <a:lnTo>
                      <a:pt x="113" y="470"/>
                    </a:lnTo>
                    <a:lnTo>
                      <a:pt x="113" y="470"/>
                    </a:lnTo>
                    <a:lnTo>
                      <a:pt x="113" y="470"/>
                    </a:lnTo>
                    <a:lnTo>
                      <a:pt x="118" y="475"/>
                    </a:lnTo>
                    <a:lnTo>
                      <a:pt x="118" y="475"/>
                    </a:lnTo>
                    <a:lnTo>
                      <a:pt x="118" y="479"/>
                    </a:lnTo>
                    <a:lnTo>
                      <a:pt x="118" y="479"/>
                    </a:lnTo>
                    <a:lnTo>
                      <a:pt x="118" y="479"/>
                    </a:lnTo>
                    <a:lnTo>
                      <a:pt x="118" y="479"/>
                    </a:lnTo>
                    <a:lnTo>
                      <a:pt x="118" y="479"/>
                    </a:lnTo>
                    <a:lnTo>
                      <a:pt x="118" y="479"/>
                    </a:lnTo>
                    <a:lnTo>
                      <a:pt x="118" y="484"/>
                    </a:lnTo>
                    <a:lnTo>
                      <a:pt x="118" y="484"/>
                    </a:lnTo>
                    <a:lnTo>
                      <a:pt x="118" y="484"/>
                    </a:lnTo>
                    <a:lnTo>
                      <a:pt x="118" y="484"/>
                    </a:lnTo>
                    <a:lnTo>
                      <a:pt x="118" y="488"/>
                    </a:lnTo>
                    <a:lnTo>
                      <a:pt x="118" y="488"/>
                    </a:lnTo>
                    <a:lnTo>
                      <a:pt x="118" y="488"/>
                    </a:lnTo>
                    <a:lnTo>
                      <a:pt x="118" y="488"/>
                    </a:lnTo>
                    <a:lnTo>
                      <a:pt x="122" y="493"/>
                    </a:lnTo>
                    <a:lnTo>
                      <a:pt x="122" y="497"/>
                    </a:lnTo>
                    <a:lnTo>
                      <a:pt x="122" y="497"/>
                    </a:lnTo>
                    <a:lnTo>
                      <a:pt x="122" y="497"/>
                    </a:lnTo>
                    <a:lnTo>
                      <a:pt x="127" y="497"/>
                    </a:lnTo>
                    <a:lnTo>
                      <a:pt x="127" y="502"/>
                    </a:lnTo>
                    <a:lnTo>
                      <a:pt x="131" y="502"/>
                    </a:lnTo>
                    <a:lnTo>
                      <a:pt x="131" y="502"/>
                    </a:lnTo>
                    <a:lnTo>
                      <a:pt x="131" y="502"/>
                    </a:lnTo>
                    <a:lnTo>
                      <a:pt x="127" y="502"/>
                    </a:lnTo>
                    <a:lnTo>
                      <a:pt x="127" y="506"/>
                    </a:lnTo>
                    <a:lnTo>
                      <a:pt x="131" y="506"/>
                    </a:lnTo>
                    <a:lnTo>
                      <a:pt x="131" y="506"/>
                    </a:lnTo>
                    <a:lnTo>
                      <a:pt x="131" y="511"/>
                    </a:lnTo>
                    <a:lnTo>
                      <a:pt x="136" y="511"/>
                    </a:lnTo>
                    <a:lnTo>
                      <a:pt x="131" y="511"/>
                    </a:lnTo>
                    <a:lnTo>
                      <a:pt x="136" y="511"/>
                    </a:lnTo>
                    <a:lnTo>
                      <a:pt x="136" y="515"/>
                    </a:lnTo>
                    <a:lnTo>
                      <a:pt x="136" y="515"/>
                    </a:lnTo>
                    <a:lnTo>
                      <a:pt x="136" y="515"/>
                    </a:lnTo>
                    <a:lnTo>
                      <a:pt x="136" y="520"/>
                    </a:lnTo>
                    <a:lnTo>
                      <a:pt x="136" y="520"/>
                    </a:lnTo>
                    <a:lnTo>
                      <a:pt x="136" y="520"/>
                    </a:lnTo>
                    <a:lnTo>
                      <a:pt x="136" y="520"/>
                    </a:lnTo>
                    <a:lnTo>
                      <a:pt x="140" y="525"/>
                    </a:lnTo>
                    <a:lnTo>
                      <a:pt x="145" y="525"/>
                    </a:lnTo>
                    <a:lnTo>
                      <a:pt x="149" y="525"/>
                    </a:lnTo>
                    <a:lnTo>
                      <a:pt x="149" y="525"/>
                    </a:lnTo>
                    <a:lnTo>
                      <a:pt x="149" y="525"/>
                    </a:lnTo>
                    <a:lnTo>
                      <a:pt x="149" y="529"/>
                    </a:lnTo>
                    <a:lnTo>
                      <a:pt x="149" y="529"/>
                    </a:lnTo>
                    <a:lnTo>
                      <a:pt x="149" y="529"/>
                    </a:lnTo>
                    <a:lnTo>
                      <a:pt x="149" y="529"/>
                    </a:lnTo>
                    <a:lnTo>
                      <a:pt x="145" y="529"/>
                    </a:lnTo>
                    <a:lnTo>
                      <a:pt x="145" y="529"/>
                    </a:lnTo>
                    <a:lnTo>
                      <a:pt x="145" y="529"/>
                    </a:lnTo>
                    <a:lnTo>
                      <a:pt x="140" y="529"/>
                    </a:lnTo>
                    <a:lnTo>
                      <a:pt x="140" y="529"/>
                    </a:lnTo>
                    <a:lnTo>
                      <a:pt x="140" y="534"/>
                    </a:lnTo>
                    <a:lnTo>
                      <a:pt x="140" y="534"/>
                    </a:lnTo>
                    <a:lnTo>
                      <a:pt x="145" y="534"/>
                    </a:lnTo>
                    <a:lnTo>
                      <a:pt x="149" y="534"/>
                    </a:lnTo>
                    <a:lnTo>
                      <a:pt x="149" y="538"/>
                    </a:lnTo>
                    <a:lnTo>
                      <a:pt x="149" y="538"/>
                    </a:lnTo>
                    <a:lnTo>
                      <a:pt x="154" y="538"/>
                    </a:lnTo>
                    <a:lnTo>
                      <a:pt x="154" y="543"/>
                    </a:lnTo>
                    <a:lnTo>
                      <a:pt x="154" y="543"/>
                    </a:lnTo>
                    <a:lnTo>
                      <a:pt x="154" y="543"/>
                    </a:lnTo>
                    <a:lnTo>
                      <a:pt x="149" y="547"/>
                    </a:lnTo>
                    <a:lnTo>
                      <a:pt x="149" y="547"/>
                    </a:lnTo>
                    <a:lnTo>
                      <a:pt x="149" y="547"/>
                    </a:lnTo>
                    <a:lnTo>
                      <a:pt x="154" y="552"/>
                    </a:lnTo>
                    <a:lnTo>
                      <a:pt x="154" y="552"/>
                    </a:lnTo>
                    <a:lnTo>
                      <a:pt x="154" y="552"/>
                    </a:lnTo>
                    <a:lnTo>
                      <a:pt x="154" y="556"/>
                    </a:lnTo>
                    <a:lnTo>
                      <a:pt x="154" y="556"/>
                    </a:lnTo>
                    <a:lnTo>
                      <a:pt x="154" y="556"/>
                    </a:lnTo>
                    <a:lnTo>
                      <a:pt x="154" y="556"/>
                    </a:lnTo>
                    <a:lnTo>
                      <a:pt x="158" y="561"/>
                    </a:lnTo>
                    <a:lnTo>
                      <a:pt x="158" y="561"/>
                    </a:lnTo>
                    <a:lnTo>
                      <a:pt x="158" y="561"/>
                    </a:lnTo>
                    <a:lnTo>
                      <a:pt x="158" y="565"/>
                    </a:lnTo>
                    <a:lnTo>
                      <a:pt x="163" y="565"/>
                    </a:lnTo>
                    <a:lnTo>
                      <a:pt x="163" y="565"/>
                    </a:lnTo>
                    <a:lnTo>
                      <a:pt x="158" y="570"/>
                    </a:lnTo>
                    <a:lnTo>
                      <a:pt x="158" y="570"/>
                    </a:lnTo>
                    <a:lnTo>
                      <a:pt x="158" y="574"/>
                    </a:lnTo>
                    <a:lnTo>
                      <a:pt x="163" y="574"/>
                    </a:lnTo>
                    <a:lnTo>
                      <a:pt x="163" y="574"/>
                    </a:lnTo>
                    <a:lnTo>
                      <a:pt x="163" y="574"/>
                    </a:lnTo>
                    <a:lnTo>
                      <a:pt x="163" y="579"/>
                    </a:lnTo>
                    <a:lnTo>
                      <a:pt x="163" y="579"/>
                    </a:lnTo>
                    <a:lnTo>
                      <a:pt x="163" y="579"/>
                    </a:lnTo>
                    <a:lnTo>
                      <a:pt x="163" y="579"/>
                    </a:lnTo>
                    <a:lnTo>
                      <a:pt x="158" y="583"/>
                    </a:lnTo>
                    <a:lnTo>
                      <a:pt x="158" y="583"/>
                    </a:lnTo>
                    <a:lnTo>
                      <a:pt x="163" y="583"/>
                    </a:lnTo>
                    <a:lnTo>
                      <a:pt x="163" y="588"/>
                    </a:lnTo>
                    <a:lnTo>
                      <a:pt x="163" y="588"/>
                    </a:lnTo>
                    <a:lnTo>
                      <a:pt x="163" y="592"/>
                    </a:lnTo>
                    <a:lnTo>
                      <a:pt x="163" y="592"/>
                    </a:lnTo>
                    <a:lnTo>
                      <a:pt x="163" y="592"/>
                    </a:lnTo>
                    <a:lnTo>
                      <a:pt x="167" y="597"/>
                    </a:lnTo>
                    <a:lnTo>
                      <a:pt x="167" y="597"/>
                    </a:lnTo>
                    <a:lnTo>
                      <a:pt x="167" y="601"/>
                    </a:lnTo>
                    <a:lnTo>
                      <a:pt x="167" y="601"/>
                    </a:lnTo>
                    <a:lnTo>
                      <a:pt x="167" y="601"/>
                    </a:lnTo>
                    <a:lnTo>
                      <a:pt x="167" y="601"/>
                    </a:lnTo>
                    <a:lnTo>
                      <a:pt x="167" y="606"/>
                    </a:lnTo>
                    <a:lnTo>
                      <a:pt x="167" y="606"/>
                    </a:lnTo>
                    <a:lnTo>
                      <a:pt x="167" y="606"/>
                    </a:lnTo>
                    <a:lnTo>
                      <a:pt x="167" y="610"/>
                    </a:lnTo>
                    <a:lnTo>
                      <a:pt x="167" y="610"/>
                    </a:lnTo>
                    <a:lnTo>
                      <a:pt x="167" y="610"/>
                    </a:lnTo>
                    <a:lnTo>
                      <a:pt x="167" y="610"/>
                    </a:lnTo>
                    <a:lnTo>
                      <a:pt x="167" y="610"/>
                    </a:lnTo>
                    <a:lnTo>
                      <a:pt x="163" y="615"/>
                    </a:lnTo>
                    <a:lnTo>
                      <a:pt x="167" y="615"/>
                    </a:lnTo>
                    <a:lnTo>
                      <a:pt x="167" y="619"/>
                    </a:lnTo>
                    <a:lnTo>
                      <a:pt x="163" y="619"/>
                    </a:lnTo>
                    <a:lnTo>
                      <a:pt x="163" y="619"/>
                    </a:lnTo>
                    <a:lnTo>
                      <a:pt x="163" y="619"/>
                    </a:lnTo>
                    <a:lnTo>
                      <a:pt x="163" y="624"/>
                    </a:lnTo>
                    <a:lnTo>
                      <a:pt x="167" y="624"/>
                    </a:lnTo>
                    <a:lnTo>
                      <a:pt x="167" y="629"/>
                    </a:lnTo>
                    <a:lnTo>
                      <a:pt x="167" y="629"/>
                    </a:lnTo>
                    <a:lnTo>
                      <a:pt x="167" y="633"/>
                    </a:lnTo>
                    <a:lnTo>
                      <a:pt x="172" y="633"/>
                    </a:lnTo>
                    <a:lnTo>
                      <a:pt x="172" y="638"/>
                    </a:lnTo>
                    <a:lnTo>
                      <a:pt x="176" y="638"/>
                    </a:lnTo>
                    <a:lnTo>
                      <a:pt x="176" y="642"/>
                    </a:lnTo>
                    <a:lnTo>
                      <a:pt x="176" y="642"/>
                    </a:lnTo>
                    <a:lnTo>
                      <a:pt x="181" y="642"/>
                    </a:lnTo>
                    <a:lnTo>
                      <a:pt x="181" y="642"/>
                    </a:lnTo>
                    <a:lnTo>
                      <a:pt x="181" y="647"/>
                    </a:lnTo>
                    <a:lnTo>
                      <a:pt x="181" y="647"/>
                    </a:lnTo>
                    <a:lnTo>
                      <a:pt x="186" y="642"/>
                    </a:lnTo>
                    <a:lnTo>
                      <a:pt x="186" y="642"/>
                    </a:lnTo>
                    <a:lnTo>
                      <a:pt x="186" y="642"/>
                    </a:lnTo>
                    <a:lnTo>
                      <a:pt x="190" y="642"/>
                    </a:lnTo>
                    <a:lnTo>
                      <a:pt x="190" y="642"/>
                    </a:lnTo>
                    <a:lnTo>
                      <a:pt x="190" y="642"/>
                    </a:lnTo>
                    <a:lnTo>
                      <a:pt x="190" y="642"/>
                    </a:lnTo>
                    <a:lnTo>
                      <a:pt x="190" y="642"/>
                    </a:lnTo>
                    <a:lnTo>
                      <a:pt x="195" y="647"/>
                    </a:lnTo>
                    <a:lnTo>
                      <a:pt x="195" y="647"/>
                    </a:lnTo>
                    <a:lnTo>
                      <a:pt x="195" y="651"/>
                    </a:lnTo>
                    <a:lnTo>
                      <a:pt x="195" y="651"/>
                    </a:lnTo>
                    <a:lnTo>
                      <a:pt x="195" y="651"/>
                    </a:lnTo>
                    <a:lnTo>
                      <a:pt x="199" y="651"/>
                    </a:lnTo>
                    <a:lnTo>
                      <a:pt x="199" y="656"/>
                    </a:lnTo>
                    <a:lnTo>
                      <a:pt x="199" y="656"/>
                    </a:lnTo>
                    <a:lnTo>
                      <a:pt x="199" y="660"/>
                    </a:lnTo>
                    <a:lnTo>
                      <a:pt x="199" y="660"/>
                    </a:lnTo>
                    <a:lnTo>
                      <a:pt x="204" y="660"/>
                    </a:lnTo>
                    <a:lnTo>
                      <a:pt x="204" y="665"/>
                    </a:lnTo>
                    <a:lnTo>
                      <a:pt x="208" y="665"/>
                    </a:lnTo>
                    <a:lnTo>
                      <a:pt x="208" y="665"/>
                    </a:lnTo>
                    <a:lnTo>
                      <a:pt x="208" y="665"/>
                    </a:lnTo>
                    <a:lnTo>
                      <a:pt x="213" y="669"/>
                    </a:lnTo>
                    <a:lnTo>
                      <a:pt x="213" y="669"/>
                    </a:lnTo>
                    <a:lnTo>
                      <a:pt x="213" y="669"/>
                    </a:lnTo>
                    <a:lnTo>
                      <a:pt x="217" y="669"/>
                    </a:lnTo>
                    <a:lnTo>
                      <a:pt x="226" y="669"/>
                    </a:lnTo>
                    <a:lnTo>
                      <a:pt x="231" y="669"/>
                    </a:lnTo>
                    <a:lnTo>
                      <a:pt x="240" y="665"/>
                    </a:lnTo>
                    <a:lnTo>
                      <a:pt x="244" y="669"/>
                    </a:lnTo>
                    <a:lnTo>
                      <a:pt x="249" y="669"/>
                    </a:lnTo>
                    <a:lnTo>
                      <a:pt x="253" y="669"/>
                    </a:lnTo>
                    <a:lnTo>
                      <a:pt x="258" y="669"/>
                    </a:lnTo>
                    <a:lnTo>
                      <a:pt x="258" y="669"/>
                    </a:lnTo>
                    <a:lnTo>
                      <a:pt x="262" y="669"/>
                    </a:lnTo>
                    <a:lnTo>
                      <a:pt x="262" y="669"/>
                    </a:lnTo>
                    <a:lnTo>
                      <a:pt x="262" y="674"/>
                    </a:lnTo>
                    <a:lnTo>
                      <a:pt x="253" y="669"/>
                    </a:lnTo>
                    <a:lnTo>
                      <a:pt x="253" y="669"/>
                    </a:lnTo>
                    <a:lnTo>
                      <a:pt x="253" y="669"/>
                    </a:lnTo>
                    <a:lnTo>
                      <a:pt x="249" y="669"/>
                    </a:lnTo>
                    <a:lnTo>
                      <a:pt x="249" y="674"/>
                    </a:lnTo>
                    <a:lnTo>
                      <a:pt x="249" y="674"/>
                    </a:lnTo>
                    <a:lnTo>
                      <a:pt x="249" y="674"/>
                    </a:lnTo>
                    <a:lnTo>
                      <a:pt x="244" y="678"/>
                    </a:lnTo>
                    <a:lnTo>
                      <a:pt x="240" y="678"/>
                    </a:lnTo>
                    <a:lnTo>
                      <a:pt x="240" y="678"/>
                    </a:lnTo>
                    <a:lnTo>
                      <a:pt x="235" y="683"/>
                    </a:lnTo>
                    <a:lnTo>
                      <a:pt x="235" y="683"/>
                    </a:lnTo>
                    <a:lnTo>
                      <a:pt x="235" y="683"/>
                    </a:lnTo>
                    <a:lnTo>
                      <a:pt x="240" y="687"/>
                    </a:lnTo>
                    <a:lnTo>
                      <a:pt x="240" y="692"/>
                    </a:lnTo>
                    <a:lnTo>
                      <a:pt x="240" y="692"/>
                    </a:lnTo>
                    <a:lnTo>
                      <a:pt x="240" y="696"/>
                    </a:lnTo>
                    <a:lnTo>
                      <a:pt x="244" y="696"/>
                    </a:lnTo>
                    <a:lnTo>
                      <a:pt x="244" y="701"/>
                    </a:lnTo>
                    <a:lnTo>
                      <a:pt x="244" y="701"/>
                    </a:lnTo>
                    <a:lnTo>
                      <a:pt x="240" y="705"/>
                    </a:lnTo>
                    <a:lnTo>
                      <a:pt x="240" y="701"/>
                    </a:lnTo>
                    <a:lnTo>
                      <a:pt x="235" y="701"/>
                    </a:lnTo>
                    <a:lnTo>
                      <a:pt x="231" y="701"/>
                    </a:lnTo>
                    <a:lnTo>
                      <a:pt x="226" y="701"/>
                    </a:lnTo>
                    <a:lnTo>
                      <a:pt x="226" y="701"/>
                    </a:lnTo>
                    <a:lnTo>
                      <a:pt x="222" y="696"/>
                    </a:lnTo>
                    <a:lnTo>
                      <a:pt x="222" y="696"/>
                    </a:lnTo>
                    <a:lnTo>
                      <a:pt x="222" y="692"/>
                    </a:lnTo>
                    <a:lnTo>
                      <a:pt x="222" y="692"/>
                    </a:lnTo>
                    <a:lnTo>
                      <a:pt x="222" y="692"/>
                    </a:lnTo>
                    <a:lnTo>
                      <a:pt x="222" y="692"/>
                    </a:lnTo>
                    <a:lnTo>
                      <a:pt x="226" y="692"/>
                    </a:lnTo>
                    <a:lnTo>
                      <a:pt x="226" y="692"/>
                    </a:lnTo>
                    <a:lnTo>
                      <a:pt x="231" y="696"/>
                    </a:lnTo>
                    <a:lnTo>
                      <a:pt x="231" y="696"/>
                    </a:lnTo>
                    <a:lnTo>
                      <a:pt x="231" y="696"/>
                    </a:lnTo>
                    <a:lnTo>
                      <a:pt x="231" y="696"/>
                    </a:lnTo>
                    <a:lnTo>
                      <a:pt x="231" y="696"/>
                    </a:lnTo>
                    <a:lnTo>
                      <a:pt x="226" y="692"/>
                    </a:lnTo>
                    <a:lnTo>
                      <a:pt x="231" y="687"/>
                    </a:lnTo>
                    <a:lnTo>
                      <a:pt x="231" y="687"/>
                    </a:lnTo>
                    <a:lnTo>
                      <a:pt x="231" y="683"/>
                    </a:lnTo>
                    <a:lnTo>
                      <a:pt x="231" y="683"/>
                    </a:lnTo>
                    <a:lnTo>
                      <a:pt x="231" y="683"/>
                    </a:lnTo>
                    <a:lnTo>
                      <a:pt x="231" y="683"/>
                    </a:lnTo>
                    <a:lnTo>
                      <a:pt x="226" y="683"/>
                    </a:lnTo>
                    <a:lnTo>
                      <a:pt x="222" y="687"/>
                    </a:lnTo>
                    <a:lnTo>
                      <a:pt x="222" y="687"/>
                    </a:lnTo>
                    <a:lnTo>
                      <a:pt x="222" y="692"/>
                    </a:lnTo>
                    <a:lnTo>
                      <a:pt x="217" y="692"/>
                    </a:lnTo>
                    <a:lnTo>
                      <a:pt x="217" y="692"/>
                    </a:lnTo>
                    <a:lnTo>
                      <a:pt x="217" y="696"/>
                    </a:lnTo>
                    <a:lnTo>
                      <a:pt x="222" y="696"/>
                    </a:lnTo>
                    <a:lnTo>
                      <a:pt x="217" y="696"/>
                    </a:lnTo>
                    <a:lnTo>
                      <a:pt x="213" y="692"/>
                    </a:lnTo>
                    <a:lnTo>
                      <a:pt x="208" y="692"/>
                    </a:lnTo>
                    <a:lnTo>
                      <a:pt x="208" y="692"/>
                    </a:lnTo>
                    <a:lnTo>
                      <a:pt x="213" y="692"/>
                    </a:lnTo>
                    <a:lnTo>
                      <a:pt x="208" y="687"/>
                    </a:lnTo>
                    <a:lnTo>
                      <a:pt x="208" y="687"/>
                    </a:lnTo>
                    <a:lnTo>
                      <a:pt x="208" y="683"/>
                    </a:lnTo>
                    <a:lnTo>
                      <a:pt x="208" y="683"/>
                    </a:lnTo>
                    <a:lnTo>
                      <a:pt x="208" y="683"/>
                    </a:lnTo>
                    <a:lnTo>
                      <a:pt x="213" y="683"/>
                    </a:lnTo>
                    <a:lnTo>
                      <a:pt x="213" y="683"/>
                    </a:lnTo>
                    <a:lnTo>
                      <a:pt x="213" y="683"/>
                    </a:lnTo>
                    <a:lnTo>
                      <a:pt x="217" y="683"/>
                    </a:lnTo>
                    <a:lnTo>
                      <a:pt x="217" y="678"/>
                    </a:lnTo>
                    <a:lnTo>
                      <a:pt x="222" y="683"/>
                    </a:lnTo>
                    <a:lnTo>
                      <a:pt x="222" y="678"/>
                    </a:lnTo>
                    <a:lnTo>
                      <a:pt x="226" y="678"/>
                    </a:lnTo>
                    <a:lnTo>
                      <a:pt x="226" y="678"/>
                    </a:lnTo>
                    <a:lnTo>
                      <a:pt x="222" y="678"/>
                    </a:lnTo>
                    <a:lnTo>
                      <a:pt x="217" y="678"/>
                    </a:lnTo>
                    <a:lnTo>
                      <a:pt x="213" y="678"/>
                    </a:lnTo>
                    <a:lnTo>
                      <a:pt x="213" y="678"/>
                    </a:lnTo>
                    <a:lnTo>
                      <a:pt x="213" y="678"/>
                    </a:lnTo>
                    <a:lnTo>
                      <a:pt x="213" y="678"/>
                    </a:lnTo>
                    <a:lnTo>
                      <a:pt x="208" y="678"/>
                    </a:lnTo>
                    <a:lnTo>
                      <a:pt x="208" y="678"/>
                    </a:lnTo>
                    <a:lnTo>
                      <a:pt x="208" y="678"/>
                    </a:lnTo>
                    <a:lnTo>
                      <a:pt x="208" y="678"/>
                    </a:lnTo>
                    <a:lnTo>
                      <a:pt x="208" y="683"/>
                    </a:lnTo>
                    <a:lnTo>
                      <a:pt x="208" y="683"/>
                    </a:lnTo>
                    <a:lnTo>
                      <a:pt x="208" y="683"/>
                    </a:lnTo>
                    <a:lnTo>
                      <a:pt x="208" y="687"/>
                    </a:lnTo>
                    <a:lnTo>
                      <a:pt x="208" y="687"/>
                    </a:lnTo>
                    <a:lnTo>
                      <a:pt x="208" y="687"/>
                    </a:lnTo>
                    <a:lnTo>
                      <a:pt x="208" y="687"/>
                    </a:lnTo>
                    <a:lnTo>
                      <a:pt x="208" y="687"/>
                    </a:lnTo>
                    <a:lnTo>
                      <a:pt x="204" y="687"/>
                    </a:lnTo>
                    <a:lnTo>
                      <a:pt x="204" y="687"/>
                    </a:lnTo>
                    <a:lnTo>
                      <a:pt x="199" y="687"/>
                    </a:lnTo>
                    <a:lnTo>
                      <a:pt x="199" y="687"/>
                    </a:lnTo>
                    <a:lnTo>
                      <a:pt x="199" y="683"/>
                    </a:lnTo>
                    <a:lnTo>
                      <a:pt x="204" y="683"/>
                    </a:lnTo>
                    <a:lnTo>
                      <a:pt x="204" y="678"/>
                    </a:lnTo>
                    <a:lnTo>
                      <a:pt x="204" y="678"/>
                    </a:lnTo>
                    <a:lnTo>
                      <a:pt x="199" y="678"/>
                    </a:lnTo>
                    <a:lnTo>
                      <a:pt x="199" y="678"/>
                    </a:lnTo>
                    <a:lnTo>
                      <a:pt x="199" y="678"/>
                    </a:lnTo>
                    <a:lnTo>
                      <a:pt x="199" y="683"/>
                    </a:lnTo>
                    <a:lnTo>
                      <a:pt x="199" y="683"/>
                    </a:lnTo>
                    <a:lnTo>
                      <a:pt x="195" y="683"/>
                    </a:lnTo>
                    <a:lnTo>
                      <a:pt x="195" y="683"/>
                    </a:lnTo>
                    <a:lnTo>
                      <a:pt x="190" y="683"/>
                    </a:lnTo>
                    <a:lnTo>
                      <a:pt x="190" y="683"/>
                    </a:lnTo>
                    <a:lnTo>
                      <a:pt x="190" y="683"/>
                    </a:lnTo>
                    <a:lnTo>
                      <a:pt x="190" y="678"/>
                    </a:lnTo>
                    <a:lnTo>
                      <a:pt x="186" y="678"/>
                    </a:lnTo>
                    <a:lnTo>
                      <a:pt x="186" y="678"/>
                    </a:lnTo>
                    <a:lnTo>
                      <a:pt x="186" y="678"/>
                    </a:lnTo>
                    <a:lnTo>
                      <a:pt x="186" y="674"/>
                    </a:lnTo>
                    <a:lnTo>
                      <a:pt x="181" y="674"/>
                    </a:lnTo>
                    <a:lnTo>
                      <a:pt x="181" y="674"/>
                    </a:lnTo>
                    <a:lnTo>
                      <a:pt x="181" y="674"/>
                    </a:lnTo>
                    <a:lnTo>
                      <a:pt x="181" y="674"/>
                    </a:lnTo>
                    <a:lnTo>
                      <a:pt x="181" y="674"/>
                    </a:lnTo>
                    <a:lnTo>
                      <a:pt x="181" y="674"/>
                    </a:lnTo>
                    <a:lnTo>
                      <a:pt x="186" y="674"/>
                    </a:lnTo>
                    <a:lnTo>
                      <a:pt x="190" y="674"/>
                    </a:lnTo>
                    <a:lnTo>
                      <a:pt x="190" y="674"/>
                    </a:lnTo>
                    <a:lnTo>
                      <a:pt x="190" y="674"/>
                    </a:lnTo>
                    <a:lnTo>
                      <a:pt x="190" y="674"/>
                    </a:lnTo>
                    <a:lnTo>
                      <a:pt x="190" y="669"/>
                    </a:lnTo>
                    <a:lnTo>
                      <a:pt x="190" y="669"/>
                    </a:lnTo>
                    <a:lnTo>
                      <a:pt x="190" y="674"/>
                    </a:lnTo>
                    <a:lnTo>
                      <a:pt x="195" y="674"/>
                    </a:lnTo>
                    <a:lnTo>
                      <a:pt x="195" y="674"/>
                    </a:lnTo>
                    <a:lnTo>
                      <a:pt x="195" y="674"/>
                    </a:lnTo>
                    <a:lnTo>
                      <a:pt x="195" y="674"/>
                    </a:lnTo>
                    <a:lnTo>
                      <a:pt x="199" y="669"/>
                    </a:lnTo>
                    <a:lnTo>
                      <a:pt x="199" y="669"/>
                    </a:lnTo>
                    <a:lnTo>
                      <a:pt x="199" y="669"/>
                    </a:lnTo>
                    <a:lnTo>
                      <a:pt x="199" y="669"/>
                    </a:lnTo>
                    <a:lnTo>
                      <a:pt x="199" y="669"/>
                    </a:lnTo>
                    <a:lnTo>
                      <a:pt x="204" y="669"/>
                    </a:lnTo>
                    <a:lnTo>
                      <a:pt x="204" y="669"/>
                    </a:lnTo>
                    <a:lnTo>
                      <a:pt x="204" y="669"/>
                    </a:lnTo>
                    <a:lnTo>
                      <a:pt x="204" y="674"/>
                    </a:lnTo>
                    <a:lnTo>
                      <a:pt x="204" y="674"/>
                    </a:lnTo>
                    <a:lnTo>
                      <a:pt x="204" y="674"/>
                    </a:lnTo>
                    <a:lnTo>
                      <a:pt x="204" y="674"/>
                    </a:lnTo>
                    <a:lnTo>
                      <a:pt x="204" y="678"/>
                    </a:lnTo>
                    <a:lnTo>
                      <a:pt x="208" y="674"/>
                    </a:lnTo>
                    <a:lnTo>
                      <a:pt x="208" y="674"/>
                    </a:lnTo>
                    <a:lnTo>
                      <a:pt x="208" y="674"/>
                    </a:lnTo>
                    <a:lnTo>
                      <a:pt x="208" y="674"/>
                    </a:lnTo>
                    <a:lnTo>
                      <a:pt x="208" y="674"/>
                    </a:lnTo>
                    <a:lnTo>
                      <a:pt x="204" y="674"/>
                    </a:lnTo>
                    <a:lnTo>
                      <a:pt x="204" y="669"/>
                    </a:lnTo>
                    <a:lnTo>
                      <a:pt x="204" y="669"/>
                    </a:lnTo>
                    <a:lnTo>
                      <a:pt x="204" y="669"/>
                    </a:lnTo>
                    <a:lnTo>
                      <a:pt x="204" y="665"/>
                    </a:lnTo>
                    <a:lnTo>
                      <a:pt x="204" y="665"/>
                    </a:lnTo>
                    <a:lnTo>
                      <a:pt x="204" y="665"/>
                    </a:lnTo>
                    <a:lnTo>
                      <a:pt x="199" y="665"/>
                    </a:lnTo>
                    <a:lnTo>
                      <a:pt x="195" y="660"/>
                    </a:lnTo>
                    <a:lnTo>
                      <a:pt x="190" y="660"/>
                    </a:lnTo>
                    <a:lnTo>
                      <a:pt x="190" y="660"/>
                    </a:lnTo>
                    <a:lnTo>
                      <a:pt x="190" y="660"/>
                    </a:lnTo>
                    <a:lnTo>
                      <a:pt x="190" y="660"/>
                    </a:lnTo>
                    <a:lnTo>
                      <a:pt x="190" y="660"/>
                    </a:lnTo>
                    <a:lnTo>
                      <a:pt x="195" y="660"/>
                    </a:lnTo>
                    <a:lnTo>
                      <a:pt x="199" y="665"/>
                    </a:lnTo>
                    <a:lnTo>
                      <a:pt x="199" y="665"/>
                    </a:lnTo>
                    <a:lnTo>
                      <a:pt x="199" y="665"/>
                    </a:lnTo>
                    <a:lnTo>
                      <a:pt x="199" y="665"/>
                    </a:lnTo>
                    <a:lnTo>
                      <a:pt x="195" y="665"/>
                    </a:lnTo>
                    <a:lnTo>
                      <a:pt x="195" y="669"/>
                    </a:lnTo>
                    <a:lnTo>
                      <a:pt x="195" y="669"/>
                    </a:lnTo>
                    <a:lnTo>
                      <a:pt x="190" y="669"/>
                    </a:lnTo>
                    <a:lnTo>
                      <a:pt x="190" y="669"/>
                    </a:lnTo>
                    <a:lnTo>
                      <a:pt x="186" y="665"/>
                    </a:lnTo>
                    <a:lnTo>
                      <a:pt x="186" y="665"/>
                    </a:lnTo>
                    <a:lnTo>
                      <a:pt x="186" y="665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176" y="665"/>
                    </a:lnTo>
                    <a:lnTo>
                      <a:pt x="176" y="665"/>
                    </a:lnTo>
                    <a:lnTo>
                      <a:pt x="176" y="660"/>
                    </a:lnTo>
                    <a:lnTo>
                      <a:pt x="181" y="665"/>
                    </a:lnTo>
                    <a:lnTo>
                      <a:pt x="176" y="656"/>
                    </a:lnTo>
                    <a:lnTo>
                      <a:pt x="176" y="656"/>
                    </a:lnTo>
                    <a:lnTo>
                      <a:pt x="172" y="656"/>
                    </a:lnTo>
                    <a:lnTo>
                      <a:pt x="172" y="656"/>
                    </a:lnTo>
                    <a:lnTo>
                      <a:pt x="172" y="656"/>
                    </a:lnTo>
                    <a:lnTo>
                      <a:pt x="167" y="656"/>
                    </a:lnTo>
                    <a:lnTo>
                      <a:pt x="167" y="656"/>
                    </a:lnTo>
                    <a:lnTo>
                      <a:pt x="167" y="656"/>
                    </a:lnTo>
                    <a:lnTo>
                      <a:pt x="163" y="651"/>
                    </a:lnTo>
                    <a:lnTo>
                      <a:pt x="163" y="651"/>
                    </a:lnTo>
                    <a:lnTo>
                      <a:pt x="158" y="651"/>
                    </a:lnTo>
                    <a:lnTo>
                      <a:pt x="154" y="647"/>
                    </a:lnTo>
                    <a:lnTo>
                      <a:pt x="154" y="647"/>
                    </a:lnTo>
                    <a:lnTo>
                      <a:pt x="158" y="647"/>
                    </a:lnTo>
                    <a:lnTo>
                      <a:pt x="158" y="647"/>
                    </a:lnTo>
                    <a:lnTo>
                      <a:pt x="158" y="642"/>
                    </a:lnTo>
                    <a:lnTo>
                      <a:pt x="158" y="642"/>
                    </a:lnTo>
                    <a:lnTo>
                      <a:pt x="154" y="642"/>
                    </a:lnTo>
                    <a:lnTo>
                      <a:pt x="154" y="642"/>
                    </a:lnTo>
                    <a:lnTo>
                      <a:pt x="158" y="638"/>
                    </a:lnTo>
                    <a:lnTo>
                      <a:pt x="158" y="638"/>
                    </a:lnTo>
                    <a:lnTo>
                      <a:pt x="163" y="642"/>
                    </a:lnTo>
                    <a:lnTo>
                      <a:pt x="163" y="642"/>
                    </a:lnTo>
                    <a:lnTo>
                      <a:pt x="167" y="647"/>
                    </a:lnTo>
                    <a:lnTo>
                      <a:pt x="167" y="647"/>
                    </a:lnTo>
                    <a:lnTo>
                      <a:pt x="167" y="647"/>
                    </a:lnTo>
                    <a:lnTo>
                      <a:pt x="172" y="651"/>
                    </a:lnTo>
                    <a:lnTo>
                      <a:pt x="176" y="651"/>
                    </a:lnTo>
                    <a:lnTo>
                      <a:pt x="172" y="647"/>
                    </a:lnTo>
                    <a:lnTo>
                      <a:pt x="172" y="647"/>
                    </a:lnTo>
                    <a:lnTo>
                      <a:pt x="172" y="642"/>
                    </a:lnTo>
                    <a:lnTo>
                      <a:pt x="172" y="642"/>
                    </a:lnTo>
                    <a:lnTo>
                      <a:pt x="172" y="642"/>
                    </a:lnTo>
                    <a:lnTo>
                      <a:pt x="172" y="642"/>
                    </a:lnTo>
                    <a:lnTo>
                      <a:pt x="172" y="642"/>
                    </a:lnTo>
                    <a:lnTo>
                      <a:pt x="172" y="642"/>
                    </a:lnTo>
                    <a:lnTo>
                      <a:pt x="172" y="642"/>
                    </a:lnTo>
                    <a:lnTo>
                      <a:pt x="172" y="647"/>
                    </a:lnTo>
                    <a:lnTo>
                      <a:pt x="172" y="647"/>
                    </a:lnTo>
                    <a:lnTo>
                      <a:pt x="167" y="647"/>
                    </a:lnTo>
                    <a:lnTo>
                      <a:pt x="167" y="642"/>
                    </a:lnTo>
                    <a:lnTo>
                      <a:pt x="167" y="642"/>
                    </a:lnTo>
                    <a:lnTo>
                      <a:pt x="163" y="642"/>
                    </a:lnTo>
                    <a:lnTo>
                      <a:pt x="167" y="642"/>
                    </a:lnTo>
                    <a:lnTo>
                      <a:pt x="167" y="642"/>
                    </a:lnTo>
                    <a:lnTo>
                      <a:pt x="163" y="638"/>
                    </a:lnTo>
                    <a:lnTo>
                      <a:pt x="158" y="638"/>
                    </a:lnTo>
                    <a:lnTo>
                      <a:pt x="158" y="638"/>
                    </a:lnTo>
                    <a:lnTo>
                      <a:pt x="158" y="638"/>
                    </a:lnTo>
                    <a:lnTo>
                      <a:pt x="154" y="638"/>
                    </a:lnTo>
                    <a:lnTo>
                      <a:pt x="158" y="633"/>
                    </a:lnTo>
                    <a:lnTo>
                      <a:pt x="158" y="633"/>
                    </a:lnTo>
                    <a:lnTo>
                      <a:pt x="163" y="633"/>
                    </a:lnTo>
                    <a:lnTo>
                      <a:pt x="163" y="633"/>
                    </a:lnTo>
                    <a:lnTo>
                      <a:pt x="163" y="629"/>
                    </a:lnTo>
                    <a:lnTo>
                      <a:pt x="158" y="633"/>
                    </a:lnTo>
                    <a:lnTo>
                      <a:pt x="158" y="629"/>
                    </a:lnTo>
                    <a:lnTo>
                      <a:pt x="154" y="629"/>
                    </a:lnTo>
                    <a:lnTo>
                      <a:pt x="154" y="629"/>
                    </a:lnTo>
                    <a:lnTo>
                      <a:pt x="154" y="624"/>
                    </a:lnTo>
                    <a:lnTo>
                      <a:pt x="154" y="624"/>
                    </a:lnTo>
                    <a:lnTo>
                      <a:pt x="154" y="624"/>
                    </a:lnTo>
                    <a:lnTo>
                      <a:pt x="158" y="624"/>
                    </a:lnTo>
                    <a:lnTo>
                      <a:pt x="158" y="624"/>
                    </a:lnTo>
                    <a:lnTo>
                      <a:pt x="158" y="624"/>
                    </a:lnTo>
                    <a:lnTo>
                      <a:pt x="158" y="624"/>
                    </a:lnTo>
                    <a:lnTo>
                      <a:pt x="158" y="624"/>
                    </a:lnTo>
                    <a:lnTo>
                      <a:pt x="154" y="619"/>
                    </a:lnTo>
                    <a:lnTo>
                      <a:pt x="154" y="619"/>
                    </a:lnTo>
                    <a:lnTo>
                      <a:pt x="154" y="619"/>
                    </a:lnTo>
                    <a:lnTo>
                      <a:pt x="154" y="619"/>
                    </a:lnTo>
                    <a:lnTo>
                      <a:pt x="154" y="615"/>
                    </a:lnTo>
                    <a:lnTo>
                      <a:pt x="154" y="615"/>
                    </a:lnTo>
                    <a:lnTo>
                      <a:pt x="154" y="615"/>
                    </a:lnTo>
                    <a:lnTo>
                      <a:pt x="154" y="615"/>
                    </a:lnTo>
                    <a:lnTo>
                      <a:pt x="154" y="615"/>
                    </a:lnTo>
                    <a:lnTo>
                      <a:pt x="149" y="615"/>
                    </a:lnTo>
                    <a:lnTo>
                      <a:pt x="149" y="615"/>
                    </a:lnTo>
                    <a:lnTo>
                      <a:pt x="154" y="615"/>
                    </a:lnTo>
                    <a:lnTo>
                      <a:pt x="154" y="619"/>
                    </a:lnTo>
                    <a:lnTo>
                      <a:pt x="154" y="619"/>
                    </a:lnTo>
                    <a:lnTo>
                      <a:pt x="154" y="619"/>
                    </a:lnTo>
                    <a:lnTo>
                      <a:pt x="154" y="624"/>
                    </a:lnTo>
                    <a:lnTo>
                      <a:pt x="154" y="624"/>
                    </a:lnTo>
                    <a:lnTo>
                      <a:pt x="149" y="619"/>
                    </a:lnTo>
                    <a:lnTo>
                      <a:pt x="149" y="619"/>
                    </a:lnTo>
                    <a:lnTo>
                      <a:pt x="149" y="619"/>
                    </a:lnTo>
                    <a:lnTo>
                      <a:pt x="145" y="615"/>
                    </a:lnTo>
                    <a:lnTo>
                      <a:pt x="145" y="610"/>
                    </a:lnTo>
                    <a:lnTo>
                      <a:pt x="140" y="606"/>
                    </a:lnTo>
                    <a:lnTo>
                      <a:pt x="145" y="606"/>
                    </a:lnTo>
                    <a:lnTo>
                      <a:pt x="145" y="601"/>
                    </a:lnTo>
                    <a:lnTo>
                      <a:pt x="145" y="601"/>
                    </a:lnTo>
                    <a:lnTo>
                      <a:pt x="145" y="601"/>
                    </a:lnTo>
                    <a:lnTo>
                      <a:pt x="145" y="601"/>
                    </a:lnTo>
                    <a:lnTo>
                      <a:pt x="145" y="601"/>
                    </a:lnTo>
                    <a:lnTo>
                      <a:pt x="140" y="601"/>
                    </a:lnTo>
                    <a:lnTo>
                      <a:pt x="140" y="601"/>
                    </a:lnTo>
                    <a:lnTo>
                      <a:pt x="140" y="601"/>
                    </a:lnTo>
                    <a:lnTo>
                      <a:pt x="136" y="601"/>
                    </a:lnTo>
                    <a:lnTo>
                      <a:pt x="136" y="601"/>
                    </a:lnTo>
                    <a:lnTo>
                      <a:pt x="136" y="597"/>
                    </a:lnTo>
                    <a:lnTo>
                      <a:pt x="131" y="592"/>
                    </a:lnTo>
                    <a:lnTo>
                      <a:pt x="136" y="592"/>
                    </a:lnTo>
                    <a:lnTo>
                      <a:pt x="136" y="597"/>
                    </a:lnTo>
                    <a:lnTo>
                      <a:pt x="145" y="597"/>
                    </a:lnTo>
                    <a:lnTo>
                      <a:pt x="149" y="597"/>
                    </a:lnTo>
                    <a:lnTo>
                      <a:pt x="154" y="597"/>
                    </a:lnTo>
                    <a:lnTo>
                      <a:pt x="149" y="597"/>
                    </a:lnTo>
                    <a:lnTo>
                      <a:pt x="149" y="597"/>
                    </a:lnTo>
                    <a:lnTo>
                      <a:pt x="149" y="592"/>
                    </a:lnTo>
                    <a:lnTo>
                      <a:pt x="145" y="592"/>
                    </a:lnTo>
                    <a:lnTo>
                      <a:pt x="145" y="592"/>
                    </a:lnTo>
                    <a:lnTo>
                      <a:pt x="145" y="592"/>
                    </a:lnTo>
                    <a:lnTo>
                      <a:pt x="140" y="588"/>
                    </a:lnTo>
                    <a:lnTo>
                      <a:pt x="140" y="588"/>
                    </a:lnTo>
                    <a:lnTo>
                      <a:pt x="140" y="588"/>
                    </a:lnTo>
                    <a:lnTo>
                      <a:pt x="140" y="592"/>
                    </a:lnTo>
                    <a:lnTo>
                      <a:pt x="140" y="592"/>
                    </a:lnTo>
                    <a:lnTo>
                      <a:pt x="140" y="592"/>
                    </a:lnTo>
                    <a:lnTo>
                      <a:pt x="136" y="592"/>
                    </a:lnTo>
                    <a:lnTo>
                      <a:pt x="136" y="592"/>
                    </a:lnTo>
                    <a:lnTo>
                      <a:pt x="136" y="592"/>
                    </a:lnTo>
                    <a:lnTo>
                      <a:pt x="136" y="592"/>
                    </a:lnTo>
                    <a:lnTo>
                      <a:pt x="131" y="592"/>
                    </a:lnTo>
                    <a:lnTo>
                      <a:pt x="131" y="588"/>
                    </a:lnTo>
                    <a:lnTo>
                      <a:pt x="131" y="588"/>
                    </a:lnTo>
                    <a:lnTo>
                      <a:pt x="127" y="588"/>
                    </a:lnTo>
                    <a:lnTo>
                      <a:pt x="127" y="588"/>
                    </a:lnTo>
                    <a:lnTo>
                      <a:pt x="131" y="588"/>
                    </a:lnTo>
                    <a:lnTo>
                      <a:pt x="131" y="588"/>
                    </a:lnTo>
                    <a:lnTo>
                      <a:pt x="131" y="588"/>
                    </a:lnTo>
                    <a:lnTo>
                      <a:pt x="131" y="588"/>
                    </a:lnTo>
                    <a:lnTo>
                      <a:pt x="136" y="588"/>
                    </a:lnTo>
                    <a:lnTo>
                      <a:pt x="136" y="588"/>
                    </a:lnTo>
                    <a:lnTo>
                      <a:pt x="136" y="588"/>
                    </a:lnTo>
                    <a:lnTo>
                      <a:pt x="136" y="588"/>
                    </a:lnTo>
                    <a:lnTo>
                      <a:pt x="131" y="588"/>
                    </a:lnTo>
                    <a:lnTo>
                      <a:pt x="131" y="583"/>
                    </a:lnTo>
                    <a:lnTo>
                      <a:pt x="127" y="583"/>
                    </a:lnTo>
                    <a:lnTo>
                      <a:pt x="127" y="583"/>
                    </a:lnTo>
                    <a:lnTo>
                      <a:pt x="131" y="579"/>
                    </a:lnTo>
                    <a:lnTo>
                      <a:pt x="131" y="579"/>
                    </a:lnTo>
                    <a:lnTo>
                      <a:pt x="127" y="579"/>
                    </a:lnTo>
                    <a:lnTo>
                      <a:pt x="127" y="574"/>
                    </a:lnTo>
                    <a:lnTo>
                      <a:pt x="127" y="574"/>
                    </a:lnTo>
                    <a:lnTo>
                      <a:pt x="127" y="570"/>
                    </a:lnTo>
                    <a:lnTo>
                      <a:pt x="122" y="570"/>
                    </a:lnTo>
                    <a:lnTo>
                      <a:pt x="122" y="570"/>
                    </a:lnTo>
                    <a:lnTo>
                      <a:pt x="122" y="574"/>
                    </a:lnTo>
                    <a:lnTo>
                      <a:pt x="122" y="574"/>
                    </a:lnTo>
                    <a:lnTo>
                      <a:pt x="122" y="574"/>
                    </a:lnTo>
                    <a:lnTo>
                      <a:pt x="122" y="574"/>
                    </a:lnTo>
                    <a:lnTo>
                      <a:pt x="118" y="574"/>
                    </a:lnTo>
                    <a:lnTo>
                      <a:pt x="118" y="570"/>
                    </a:lnTo>
                    <a:lnTo>
                      <a:pt x="113" y="570"/>
                    </a:lnTo>
                    <a:lnTo>
                      <a:pt x="113" y="570"/>
                    </a:lnTo>
                    <a:lnTo>
                      <a:pt x="113" y="570"/>
                    </a:lnTo>
                    <a:lnTo>
                      <a:pt x="113" y="565"/>
                    </a:lnTo>
                    <a:lnTo>
                      <a:pt x="113" y="565"/>
                    </a:lnTo>
                    <a:lnTo>
                      <a:pt x="109" y="570"/>
                    </a:lnTo>
                    <a:lnTo>
                      <a:pt x="109" y="570"/>
                    </a:lnTo>
                    <a:lnTo>
                      <a:pt x="104" y="570"/>
                    </a:lnTo>
                    <a:lnTo>
                      <a:pt x="104" y="570"/>
                    </a:lnTo>
                    <a:lnTo>
                      <a:pt x="104" y="570"/>
                    </a:lnTo>
                    <a:lnTo>
                      <a:pt x="109" y="570"/>
                    </a:lnTo>
                    <a:lnTo>
                      <a:pt x="109" y="570"/>
                    </a:lnTo>
                    <a:lnTo>
                      <a:pt x="109" y="574"/>
                    </a:lnTo>
                    <a:lnTo>
                      <a:pt x="109" y="574"/>
                    </a:lnTo>
                    <a:lnTo>
                      <a:pt x="109" y="574"/>
                    </a:lnTo>
                    <a:lnTo>
                      <a:pt x="109" y="574"/>
                    </a:lnTo>
                    <a:lnTo>
                      <a:pt x="104" y="574"/>
                    </a:lnTo>
                    <a:lnTo>
                      <a:pt x="104" y="574"/>
                    </a:lnTo>
                    <a:lnTo>
                      <a:pt x="104" y="570"/>
                    </a:lnTo>
                    <a:lnTo>
                      <a:pt x="104" y="570"/>
                    </a:lnTo>
                    <a:lnTo>
                      <a:pt x="104" y="565"/>
                    </a:lnTo>
                    <a:lnTo>
                      <a:pt x="104" y="565"/>
                    </a:lnTo>
                    <a:lnTo>
                      <a:pt x="109" y="565"/>
                    </a:lnTo>
                    <a:lnTo>
                      <a:pt x="109" y="561"/>
                    </a:lnTo>
                    <a:lnTo>
                      <a:pt x="109" y="561"/>
                    </a:lnTo>
                    <a:lnTo>
                      <a:pt x="109" y="561"/>
                    </a:lnTo>
                    <a:lnTo>
                      <a:pt x="104" y="556"/>
                    </a:lnTo>
                    <a:lnTo>
                      <a:pt x="104" y="556"/>
                    </a:lnTo>
                    <a:lnTo>
                      <a:pt x="109" y="552"/>
                    </a:lnTo>
                    <a:lnTo>
                      <a:pt x="109" y="552"/>
                    </a:lnTo>
                    <a:lnTo>
                      <a:pt x="113" y="552"/>
                    </a:lnTo>
                    <a:lnTo>
                      <a:pt x="113" y="552"/>
                    </a:lnTo>
                    <a:lnTo>
                      <a:pt x="113" y="552"/>
                    </a:lnTo>
                    <a:lnTo>
                      <a:pt x="118" y="552"/>
                    </a:lnTo>
                    <a:lnTo>
                      <a:pt x="118" y="552"/>
                    </a:lnTo>
                    <a:lnTo>
                      <a:pt x="118" y="552"/>
                    </a:lnTo>
                    <a:lnTo>
                      <a:pt x="118" y="547"/>
                    </a:lnTo>
                    <a:lnTo>
                      <a:pt x="118" y="547"/>
                    </a:lnTo>
                    <a:lnTo>
                      <a:pt x="113" y="547"/>
                    </a:lnTo>
                    <a:lnTo>
                      <a:pt x="113" y="547"/>
                    </a:lnTo>
                    <a:lnTo>
                      <a:pt x="113" y="543"/>
                    </a:lnTo>
                    <a:lnTo>
                      <a:pt x="118" y="543"/>
                    </a:lnTo>
                    <a:lnTo>
                      <a:pt x="118" y="543"/>
                    </a:lnTo>
                    <a:lnTo>
                      <a:pt x="118" y="547"/>
                    </a:lnTo>
                    <a:lnTo>
                      <a:pt x="118" y="547"/>
                    </a:lnTo>
                    <a:lnTo>
                      <a:pt x="118" y="547"/>
                    </a:lnTo>
                    <a:lnTo>
                      <a:pt x="122" y="552"/>
                    </a:lnTo>
                    <a:lnTo>
                      <a:pt x="122" y="552"/>
                    </a:lnTo>
                    <a:lnTo>
                      <a:pt x="122" y="556"/>
                    </a:lnTo>
                    <a:lnTo>
                      <a:pt x="122" y="556"/>
                    </a:lnTo>
                    <a:lnTo>
                      <a:pt x="122" y="556"/>
                    </a:lnTo>
                    <a:lnTo>
                      <a:pt x="118" y="561"/>
                    </a:lnTo>
                    <a:lnTo>
                      <a:pt x="118" y="561"/>
                    </a:lnTo>
                    <a:lnTo>
                      <a:pt x="118" y="561"/>
                    </a:lnTo>
                    <a:lnTo>
                      <a:pt x="122" y="561"/>
                    </a:lnTo>
                    <a:lnTo>
                      <a:pt x="122" y="561"/>
                    </a:lnTo>
                    <a:lnTo>
                      <a:pt x="122" y="561"/>
                    </a:lnTo>
                    <a:lnTo>
                      <a:pt x="122" y="556"/>
                    </a:lnTo>
                    <a:lnTo>
                      <a:pt x="122" y="552"/>
                    </a:lnTo>
                    <a:lnTo>
                      <a:pt x="122" y="552"/>
                    </a:lnTo>
                    <a:lnTo>
                      <a:pt x="122" y="552"/>
                    </a:lnTo>
                    <a:lnTo>
                      <a:pt x="127" y="552"/>
                    </a:lnTo>
                    <a:lnTo>
                      <a:pt x="127" y="556"/>
                    </a:lnTo>
                    <a:lnTo>
                      <a:pt x="127" y="556"/>
                    </a:lnTo>
                    <a:lnTo>
                      <a:pt x="127" y="561"/>
                    </a:lnTo>
                    <a:lnTo>
                      <a:pt x="127" y="565"/>
                    </a:lnTo>
                    <a:lnTo>
                      <a:pt x="127" y="565"/>
                    </a:lnTo>
                    <a:lnTo>
                      <a:pt x="127" y="565"/>
                    </a:lnTo>
                    <a:lnTo>
                      <a:pt x="131" y="565"/>
                    </a:lnTo>
                    <a:lnTo>
                      <a:pt x="131" y="565"/>
                    </a:lnTo>
                    <a:lnTo>
                      <a:pt x="131" y="565"/>
                    </a:lnTo>
                    <a:lnTo>
                      <a:pt x="131" y="561"/>
                    </a:lnTo>
                    <a:lnTo>
                      <a:pt x="127" y="561"/>
                    </a:lnTo>
                    <a:lnTo>
                      <a:pt x="127" y="561"/>
                    </a:lnTo>
                    <a:lnTo>
                      <a:pt x="127" y="556"/>
                    </a:lnTo>
                    <a:lnTo>
                      <a:pt x="127" y="552"/>
                    </a:lnTo>
                    <a:lnTo>
                      <a:pt x="127" y="552"/>
                    </a:lnTo>
                    <a:lnTo>
                      <a:pt x="122" y="552"/>
                    </a:lnTo>
                    <a:lnTo>
                      <a:pt x="122" y="552"/>
                    </a:lnTo>
                    <a:lnTo>
                      <a:pt x="122" y="547"/>
                    </a:lnTo>
                    <a:lnTo>
                      <a:pt x="122" y="547"/>
                    </a:lnTo>
                    <a:lnTo>
                      <a:pt x="122" y="547"/>
                    </a:lnTo>
                    <a:lnTo>
                      <a:pt x="127" y="543"/>
                    </a:lnTo>
                    <a:lnTo>
                      <a:pt x="127" y="543"/>
                    </a:lnTo>
                    <a:lnTo>
                      <a:pt x="127" y="543"/>
                    </a:lnTo>
                    <a:lnTo>
                      <a:pt x="131" y="543"/>
                    </a:lnTo>
                    <a:lnTo>
                      <a:pt x="131" y="543"/>
                    </a:lnTo>
                    <a:lnTo>
                      <a:pt x="131" y="543"/>
                    </a:lnTo>
                    <a:lnTo>
                      <a:pt x="131" y="543"/>
                    </a:lnTo>
                    <a:lnTo>
                      <a:pt x="131" y="543"/>
                    </a:lnTo>
                    <a:lnTo>
                      <a:pt x="127" y="543"/>
                    </a:lnTo>
                    <a:lnTo>
                      <a:pt x="122" y="543"/>
                    </a:lnTo>
                    <a:lnTo>
                      <a:pt x="122" y="538"/>
                    </a:lnTo>
                    <a:lnTo>
                      <a:pt x="122" y="534"/>
                    </a:lnTo>
                    <a:lnTo>
                      <a:pt x="122" y="534"/>
                    </a:lnTo>
                    <a:lnTo>
                      <a:pt x="127" y="534"/>
                    </a:lnTo>
                    <a:lnTo>
                      <a:pt x="127" y="529"/>
                    </a:lnTo>
                    <a:lnTo>
                      <a:pt x="127" y="529"/>
                    </a:lnTo>
                    <a:lnTo>
                      <a:pt x="127" y="525"/>
                    </a:lnTo>
                    <a:lnTo>
                      <a:pt x="122" y="525"/>
                    </a:lnTo>
                    <a:lnTo>
                      <a:pt x="122" y="525"/>
                    </a:lnTo>
                    <a:lnTo>
                      <a:pt x="118" y="520"/>
                    </a:lnTo>
                    <a:lnTo>
                      <a:pt x="113" y="520"/>
                    </a:lnTo>
                    <a:lnTo>
                      <a:pt x="113" y="520"/>
                    </a:lnTo>
                    <a:lnTo>
                      <a:pt x="113" y="515"/>
                    </a:lnTo>
                    <a:lnTo>
                      <a:pt x="113" y="515"/>
                    </a:lnTo>
                    <a:lnTo>
                      <a:pt x="113" y="511"/>
                    </a:lnTo>
                    <a:lnTo>
                      <a:pt x="113" y="506"/>
                    </a:lnTo>
                    <a:lnTo>
                      <a:pt x="109" y="502"/>
                    </a:lnTo>
                    <a:lnTo>
                      <a:pt x="113" y="502"/>
                    </a:lnTo>
                    <a:lnTo>
                      <a:pt x="113" y="502"/>
                    </a:lnTo>
                    <a:lnTo>
                      <a:pt x="109" y="497"/>
                    </a:lnTo>
                    <a:lnTo>
                      <a:pt x="113" y="497"/>
                    </a:lnTo>
                    <a:lnTo>
                      <a:pt x="113" y="497"/>
                    </a:lnTo>
                    <a:lnTo>
                      <a:pt x="113" y="497"/>
                    </a:lnTo>
                    <a:lnTo>
                      <a:pt x="109" y="493"/>
                    </a:lnTo>
                    <a:lnTo>
                      <a:pt x="109" y="493"/>
                    </a:lnTo>
                    <a:lnTo>
                      <a:pt x="109" y="488"/>
                    </a:lnTo>
                    <a:lnTo>
                      <a:pt x="109" y="488"/>
                    </a:lnTo>
                    <a:lnTo>
                      <a:pt x="109" y="488"/>
                    </a:lnTo>
                    <a:lnTo>
                      <a:pt x="109" y="484"/>
                    </a:lnTo>
                    <a:lnTo>
                      <a:pt x="104" y="484"/>
                    </a:lnTo>
                    <a:lnTo>
                      <a:pt x="104" y="484"/>
                    </a:lnTo>
                    <a:lnTo>
                      <a:pt x="104" y="484"/>
                    </a:lnTo>
                    <a:lnTo>
                      <a:pt x="109" y="484"/>
                    </a:lnTo>
                    <a:lnTo>
                      <a:pt x="109" y="484"/>
                    </a:lnTo>
                    <a:lnTo>
                      <a:pt x="113" y="488"/>
                    </a:lnTo>
                    <a:lnTo>
                      <a:pt x="113" y="484"/>
                    </a:lnTo>
                    <a:lnTo>
                      <a:pt x="109" y="484"/>
                    </a:lnTo>
                    <a:lnTo>
                      <a:pt x="109" y="479"/>
                    </a:lnTo>
                    <a:lnTo>
                      <a:pt x="104" y="479"/>
                    </a:lnTo>
                    <a:lnTo>
                      <a:pt x="104" y="479"/>
                    </a:lnTo>
                    <a:lnTo>
                      <a:pt x="104" y="479"/>
                    </a:lnTo>
                    <a:lnTo>
                      <a:pt x="100" y="475"/>
                    </a:lnTo>
                    <a:lnTo>
                      <a:pt x="104" y="475"/>
                    </a:lnTo>
                    <a:lnTo>
                      <a:pt x="104" y="475"/>
                    </a:lnTo>
                    <a:lnTo>
                      <a:pt x="104" y="475"/>
                    </a:lnTo>
                    <a:lnTo>
                      <a:pt x="104" y="475"/>
                    </a:lnTo>
                    <a:lnTo>
                      <a:pt x="109" y="470"/>
                    </a:lnTo>
                    <a:lnTo>
                      <a:pt x="104" y="470"/>
                    </a:lnTo>
                    <a:lnTo>
                      <a:pt x="104" y="470"/>
                    </a:lnTo>
                    <a:lnTo>
                      <a:pt x="104" y="470"/>
                    </a:lnTo>
                    <a:lnTo>
                      <a:pt x="104" y="470"/>
                    </a:lnTo>
                    <a:lnTo>
                      <a:pt x="104" y="470"/>
                    </a:lnTo>
                    <a:lnTo>
                      <a:pt x="104" y="470"/>
                    </a:lnTo>
                    <a:lnTo>
                      <a:pt x="100" y="470"/>
                    </a:lnTo>
                    <a:lnTo>
                      <a:pt x="100" y="470"/>
                    </a:lnTo>
                    <a:lnTo>
                      <a:pt x="95" y="470"/>
                    </a:lnTo>
                    <a:lnTo>
                      <a:pt x="95" y="470"/>
                    </a:lnTo>
                    <a:lnTo>
                      <a:pt x="95" y="475"/>
                    </a:lnTo>
                    <a:lnTo>
                      <a:pt x="95" y="475"/>
                    </a:lnTo>
                    <a:lnTo>
                      <a:pt x="91" y="475"/>
                    </a:lnTo>
                    <a:lnTo>
                      <a:pt x="91" y="475"/>
                    </a:lnTo>
                    <a:lnTo>
                      <a:pt x="86" y="475"/>
                    </a:lnTo>
                    <a:lnTo>
                      <a:pt x="86" y="475"/>
                    </a:lnTo>
                    <a:lnTo>
                      <a:pt x="86" y="470"/>
                    </a:lnTo>
                    <a:lnTo>
                      <a:pt x="86" y="470"/>
                    </a:lnTo>
                    <a:lnTo>
                      <a:pt x="86" y="470"/>
                    </a:lnTo>
                    <a:lnTo>
                      <a:pt x="86" y="470"/>
                    </a:lnTo>
                    <a:lnTo>
                      <a:pt x="82" y="470"/>
                    </a:lnTo>
                    <a:lnTo>
                      <a:pt x="82" y="470"/>
                    </a:lnTo>
                    <a:lnTo>
                      <a:pt x="82" y="466"/>
                    </a:lnTo>
                    <a:lnTo>
                      <a:pt x="77" y="461"/>
                    </a:lnTo>
                    <a:lnTo>
                      <a:pt x="77" y="461"/>
                    </a:lnTo>
                    <a:lnTo>
                      <a:pt x="77" y="457"/>
                    </a:lnTo>
                    <a:lnTo>
                      <a:pt x="77" y="448"/>
                    </a:lnTo>
                    <a:lnTo>
                      <a:pt x="73" y="448"/>
                    </a:lnTo>
                    <a:lnTo>
                      <a:pt x="73" y="443"/>
                    </a:lnTo>
                    <a:lnTo>
                      <a:pt x="73" y="439"/>
                    </a:lnTo>
                    <a:lnTo>
                      <a:pt x="73" y="439"/>
                    </a:lnTo>
                    <a:lnTo>
                      <a:pt x="77" y="434"/>
                    </a:lnTo>
                    <a:lnTo>
                      <a:pt x="77" y="430"/>
                    </a:lnTo>
                    <a:lnTo>
                      <a:pt x="73" y="425"/>
                    </a:lnTo>
                    <a:lnTo>
                      <a:pt x="64" y="416"/>
                    </a:lnTo>
                    <a:lnTo>
                      <a:pt x="64" y="412"/>
                    </a:lnTo>
                    <a:lnTo>
                      <a:pt x="64" y="407"/>
                    </a:lnTo>
                    <a:lnTo>
                      <a:pt x="59" y="402"/>
                    </a:lnTo>
                    <a:lnTo>
                      <a:pt x="59" y="402"/>
                    </a:lnTo>
                    <a:lnTo>
                      <a:pt x="59" y="398"/>
                    </a:lnTo>
                    <a:lnTo>
                      <a:pt x="55" y="398"/>
                    </a:lnTo>
                    <a:lnTo>
                      <a:pt x="55" y="393"/>
                    </a:lnTo>
                    <a:lnTo>
                      <a:pt x="55" y="393"/>
                    </a:lnTo>
                    <a:lnTo>
                      <a:pt x="50" y="389"/>
                    </a:lnTo>
                    <a:lnTo>
                      <a:pt x="50" y="389"/>
                    </a:lnTo>
                    <a:lnTo>
                      <a:pt x="50" y="384"/>
                    </a:lnTo>
                    <a:lnTo>
                      <a:pt x="55" y="389"/>
                    </a:lnTo>
                    <a:lnTo>
                      <a:pt x="59" y="384"/>
                    </a:lnTo>
                    <a:lnTo>
                      <a:pt x="59" y="384"/>
                    </a:lnTo>
                    <a:lnTo>
                      <a:pt x="59" y="384"/>
                    </a:lnTo>
                    <a:lnTo>
                      <a:pt x="55" y="380"/>
                    </a:lnTo>
                    <a:lnTo>
                      <a:pt x="55" y="380"/>
                    </a:lnTo>
                    <a:lnTo>
                      <a:pt x="55" y="375"/>
                    </a:lnTo>
                    <a:lnTo>
                      <a:pt x="59" y="375"/>
                    </a:lnTo>
                    <a:lnTo>
                      <a:pt x="59" y="375"/>
                    </a:lnTo>
                    <a:lnTo>
                      <a:pt x="59" y="371"/>
                    </a:lnTo>
                    <a:lnTo>
                      <a:pt x="55" y="362"/>
                    </a:lnTo>
                    <a:lnTo>
                      <a:pt x="59" y="362"/>
                    </a:lnTo>
                    <a:lnTo>
                      <a:pt x="59" y="357"/>
                    </a:lnTo>
                    <a:lnTo>
                      <a:pt x="55" y="353"/>
                    </a:lnTo>
                    <a:lnTo>
                      <a:pt x="55" y="353"/>
                    </a:lnTo>
                    <a:lnTo>
                      <a:pt x="55" y="353"/>
                    </a:lnTo>
                    <a:lnTo>
                      <a:pt x="55" y="348"/>
                    </a:lnTo>
                    <a:lnTo>
                      <a:pt x="59" y="348"/>
                    </a:lnTo>
                    <a:lnTo>
                      <a:pt x="59" y="344"/>
                    </a:lnTo>
                    <a:lnTo>
                      <a:pt x="59" y="339"/>
                    </a:lnTo>
                    <a:lnTo>
                      <a:pt x="59" y="335"/>
                    </a:lnTo>
                    <a:lnTo>
                      <a:pt x="59" y="330"/>
                    </a:lnTo>
                    <a:lnTo>
                      <a:pt x="55" y="330"/>
                    </a:lnTo>
                    <a:lnTo>
                      <a:pt x="55" y="326"/>
                    </a:lnTo>
                    <a:lnTo>
                      <a:pt x="55" y="326"/>
                    </a:lnTo>
                    <a:lnTo>
                      <a:pt x="55" y="321"/>
                    </a:lnTo>
                    <a:lnTo>
                      <a:pt x="55" y="321"/>
                    </a:lnTo>
                    <a:lnTo>
                      <a:pt x="59" y="317"/>
                    </a:lnTo>
                    <a:lnTo>
                      <a:pt x="59" y="312"/>
                    </a:lnTo>
                    <a:lnTo>
                      <a:pt x="55" y="312"/>
                    </a:lnTo>
                    <a:lnTo>
                      <a:pt x="55" y="308"/>
                    </a:lnTo>
                    <a:lnTo>
                      <a:pt x="55" y="308"/>
                    </a:lnTo>
                    <a:lnTo>
                      <a:pt x="55" y="303"/>
                    </a:lnTo>
                    <a:lnTo>
                      <a:pt x="55" y="303"/>
                    </a:lnTo>
                    <a:lnTo>
                      <a:pt x="55" y="298"/>
                    </a:lnTo>
                    <a:lnTo>
                      <a:pt x="55" y="294"/>
                    </a:lnTo>
                    <a:lnTo>
                      <a:pt x="55" y="294"/>
                    </a:lnTo>
                    <a:lnTo>
                      <a:pt x="50" y="289"/>
                    </a:lnTo>
                    <a:lnTo>
                      <a:pt x="50" y="280"/>
                    </a:lnTo>
                    <a:lnTo>
                      <a:pt x="45" y="276"/>
                    </a:lnTo>
                    <a:lnTo>
                      <a:pt x="41" y="267"/>
                    </a:lnTo>
                    <a:lnTo>
                      <a:pt x="41" y="267"/>
                    </a:lnTo>
                    <a:lnTo>
                      <a:pt x="36" y="262"/>
                    </a:lnTo>
                    <a:lnTo>
                      <a:pt x="36" y="258"/>
                    </a:lnTo>
                    <a:lnTo>
                      <a:pt x="36" y="253"/>
                    </a:lnTo>
                    <a:lnTo>
                      <a:pt x="41" y="249"/>
                    </a:lnTo>
                    <a:lnTo>
                      <a:pt x="41" y="244"/>
                    </a:lnTo>
                    <a:lnTo>
                      <a:pt x="36" y="240"/>
                    </a:lnTo>
                    <a:lnTo>
                      <a:pt x="36" y="235"/>
                    </a:lnTo>
                    <a:lnTo>
                      <a:pt x="36" y="231"/>
                    </a:lnTo>
                    <a:lnTo>
                      <a:pt x="32" y="231"/>
                    </a:lnTo>
                    <a:lnTo>
                      <a:pt x="32" y="226"/>
                    </a:lnTo>
                    <a:lnTo>
                      <a:pt x="32" y="222"/>
                    </a:lnTo>
                    <a:lnTo>
                      <a:pt x="32" y="222"/>
                    </a:lnTo>
                    <a:lnTo>
                      <a:pt x="32" y="222"/>
                    </a:lnTo>
                    <a:lnTo>
                      <a:pt x="32" y="217"/>
                    </a:lnTo>
                    <a:lnTo>
                      <a:pt x="32" y="213"/>
                    </a:lnTo>
                    <a:lnTo>
                      <a:pt x="32" y="208"/>
                    </a:lnTo>
                    <a:lnTo>
                      <a:pt x="32" y="204"/>
                    </a:lnTo>
                    <a:lnTo>
                      <a:pt x="32" y="199"/>
                    </a:lnTo>
                    <a:lnTo>
                      <a:pt x="32" y="199"/>
                    </a:lnTo>
                    <a:lnTo>
                      <a:pt x="32" y="199"/>
                    </a:lnTo>
                    <a:lnTo>
                      <a:pt x="32" y="199"/>
                    </a:lnTo>
                    <a:lnTo>
                      <a:pt x="32" y="194"/>
                    </a:lnTo>
                    <a:lnTo>
                      <a:pt x="32" y="190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2" y="181"/>
                    </a:lnTo>
                    <a:lnTo>
                      <a:pt x="32" y="176"/>
                    </a:lnTo>
                    <a:lnTo>
                      <a:pt x="32" y="172"/>
                    </a:lnTo>
                    <a:lnTo>
                      <a:pt x="32" y="172"/>
                    </a:lnTo>
                    <a:lnTo>
                      <a:pt x="32" y="167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7" y="154"/>
                    </a:lnTo>
                    <a:lnTo>
                      <a:pt x="27" y="154"/>
                    </a:lnTo>
                    <a:lnTo>
                      <a:pt x="27" y="149"/>
                    </a:lnTo>
                    <a:lnTo>
                      <a:pt x="27" y="145"/>
                    </a:lnTo>
                    <a:lnTo>
                      <a:pt x="23" y="140"/>
                    </a:lnTo>
                    <a:lnTo>
                      <a:pt x="23" y="136"/>
                    </a:lnTo>
                    <a:lnTo>
                      <a:pt x="23" y="131"/>
                    </a:lnTo>
                    <a:lnTo>
                      <a:pt x="23" y="127"/>
                    </a:lnTo>
                    <a:lnTo>
                      <a:pt x="23" y="127"/>
                    </a:lnTo>
                    <a:lnTo>
                      <a:pt x="23" y="122"/>
                    </a:lnTo>
                    <a:lnTo>
                      <a:pt x="23" y="122"/>
                    </a:lnTo>
                    <a:lnTo>
                      <a:pt x="23" y="122"/>
                    </a:lnTo>
                    <a:lnTo>
                      <a:pt x="23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18" y="113"/>
                    </a:lnTo>
                    <a:lnTo>
                      <a:pt x="18" y="113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8" y="104"/>
                    </a:lnTo>
                    <a:lnTo>
                      <a:pt x="18" y="100"/>
                    </a:lnTo>
                    <a:lnTo>
                      <a:pt x="18" y="95"/>
                    </a:lnTo>
                    <a:lnTo>
                      <a:pt x="18" y="90"/>
                    </a:lnTo>
                    <a:lnTo>
                      <a:pt x="18" y="86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4" y="59"/>
                    </a:lnTo>
                    <a:lnTo>
                      <a:pt x="14" y="54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36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50"/>
                    </a:lnTo>
                    <a:lnTo>
                      <a:pt x="41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5" y="68"/>
                    </a:lnTo>
                    <a:lnTo>
                      <a:pt x="45" y="72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5" y="81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90"/>
                    </a:lnTo>
                    <a:lnTo>
                      <a:pt x="59" y="90"/>
                    </a:lnTo>
                    <a:lnTo>
                      <a:pt x="59" y="95"/>
                    </a:lnTo>
                    <a:lnTo>
                      <a:pt x="59" y="95"/>
                    </a:lnTo>
                    <a:lnTo>
                      <a:pt x="59" y="100"/>
                    </a:lnTo>
                    <a:lnTo>
                      <a:pt x="59" y="100"/>
                    </a:lnTo>
                    <a:lnTo>
                      <a:pt x="59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61" name="Freeform 33">
                <a:extLst>
                  <a:ext uri="{FF2B5EF4-FFF2-40B4-BE49-F238E27FC236}">
                    <a16:creationId xmlns:a16="http://schemas.microsoft.com/office/drawing/2014/main" xmlns="" id="{0E7B986D-0786-4AFD-B0E2-C6BB61754A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8317" y="1250462"/>
                <a:ext cx="1340990" cy="1121700"/>
              </a:xfrm>
              <a:custGeom>
                <a:avLst/>
                <a:gdLst>
                  <a:gd name="T0" fmla="*/ 687 w 845"/>
                  <a:gd name="T1" fmla="*/ 692 h 706"/>
                  <a:gd name="T2" fmla="*/ 574 w 845"/>
                  <a:gd name="T3" fmla="*/ 0 h 706"/>
                  <a:gd name="T4" fmla="*/ 628 w 845"/>
                  <a:gd name="T5" fmla="*/ 19 h 706"/>
                  <a:gd name="T6" fmla="*/ 687 w 845"/>
                  <a:gd name="T7" fmla="*/ 68 h 706"/>
                  <a:gd name="T8" fmla="*/ 759 w 845"/>
                  <a:gd name="T9" fmla="*/ 95 h 706"/>
                  <a:gd name="T10" fmla="*/ 813 w 845"/>
                  <a:gd name="T11" fmla="*/ 95 h 706"/>
                  <a:gd name="T12" fmla="*/ 827 w 845"/>
                  <a:gd name="T13" fmla="*/ 141 h 706"/>
                  <a:gd name="T14" fmla="*/ 822 w 845"/>
                  <a:gd name="T15" fmla="*/ 177 h 706"/>
                  <a:gd name="T16" fmla="*/ 818 w 845"/>
                  <a:gd name="T17" fmla="*/ 195 h 706"/>
                  <a:gd name="T18" fmla="*/ 804 w 845"/>
                  <a:gd name="T19" fmla="*/ 222 h 706"/>
                  <a:gd name="T20" fmla="*/ 786 w 845"/>
                  <a:gd name="T21" fmla="*/ 240 h 706"/>
                  <a:gd name="T22" fmla="*/ 745 w 845"/>
                  <a:gd name="T23" fmla="*/ 281 h 706"/>
                  <a:gd name="T24" fmla="*/ 732 w 845"/>
                  <a:gd name="T25" fmla="*/ 258 h 706"/>
                  <a:gd name="T26" fmla="*/ 682 w 845"/>
                  <a:gd name="T27" fmla="*/ 290 h 706"/>
                  <a:gd name="T28" fmla="*/ 764 w 845"/>
                  <a:gd name="T29" fmla="*/ 312 h 706"/>
                  <a:gd name="T30" fmla="*/ 754 w 845"/>
                  <a:gd name="T31" fmla="*/ 340 h 706"/>
                  <a:gd name="T32" fmla="*/ 777 w 845"/>
                  <a:gd name="T33" fmla="*/ 389 h 706"/>
                  <a:gd name="T34" fmla="*/ 809 w 845"/>
                  <a:gd name="T35" fmla="*/ 430 h 706"/>
                  <a:gd name="T36" fmla="*/ 836 w 845"/>
                  <a:gd name="T37" fmla="*/ 466 h 706"/>
                  <a:gd name="T38" fmla="*/ 831 w 845"/>
                  <a:gd name="T39" fmla="*/ 507 h 706"/>
                  <a:gd name="T40" fmla="*/ 818 w 845"/>
                  <a:gd name="T41" fmla="*/ 538 h 706"/>
                  <a:gd name="T42" fmla="*/ 809 w 845"/>
                  <a:gd name="T43" fmla="*/ 575 h 706"/>
                  <a:gd name="T44" fmla="*/ 795 w 845"/>
                  <a:gd name="T45" fmla="*/ 606 h 706"/>
                  <a:gd name="T46" fmla="*/ 754 w 845"/>
                  <a:gd name="T47" fmla="*/ 615 h 706"/>
                  <a:gd name="T48" fmla="*/ 741 w 845"/>
                  <a:gd name="T49" fmla="*/ 629 h 706"/>
                  <a:gd name="T50" fmla="*/ 705 w 845"/>
                  <a:gd name="T51" fmla="*/ 642 h 706"/>
                  <a:gd name="T52" fmla="*/ 691 w 845"/>
                  <a:gd name="T53" fmla="*/ 638 h 706"/>
                  <a:gd name="T54" fmla="*/ 655 w 845"/>
                  <a:gd name="T55" fmla="*/ 638 h 706"/>
                  <a:gd name="T56" fmla="*/ 619 w 845"/>
                  <a:gd name="T57" fmla="*/ 611 h 706"/>
                  <a:gd name="T58" fmla="*/ 578 w 845"/>
                  <a:gd name="T59" fmla="*/ 620 h 706"/>
                  <a:gd name="T60" fmla="*/ 551 w 845"/>
                  <a:gd name="T61" fmla="*/ 633 h 706"/>
                  <a:gd name="T62" fmla="*/ 533 w 845"/>
                  <a:gd name="T63" fmla="*/ 642 h 706"/>
                  <a:gd name="T64" fmla="*/ 497 w 845"/>
                  <a:gd name="T65" fmla="*/ 606 h 706"/>
                  <a:gd name="T66" fmla="*/ 474 w 845"/>
                  <a:gd name="T67" fmla="*/ 570 h 706"/>
                  <a:gd name="T68" fmla="*/ 461 w 845"/>
                  <a:gd name="T69" fmla="*/ 520 h 706"/>
                  <a:gd name="T70" fmla="*/ 429 w 845"/>
                  <a:gd name="T71" fmla="*/ 502 h 706"/>
                  <a:gd name="T72" fmla="*/ 389 w 845"/>
                  <a:gd name="T73" fmla="*/ 502 h 706"/>
                  <a:gd name="T74" fmla="*/ 348 w 845"/>
                  <a:gd name="T75" fmla="*/ 520 h 706"/>
                  <a:gd name="T76" fmla="*/ 307 w 845"/>
                  <a:gd name="T77" fmla="*/ 520 h 706"/>
                  <a:gd name="T78" fmla="*/ 258 w 845"/>
                  <a:gd name="T79" fmla="*/ 520 h 706"/>
                  <a:gd name="T80" fmla="*/ 190 w 845"/>
                  <a:gd name="T81" fmla="*/ 484 h 706"/>
                  <a:gd name="T82" fmla="*/ 131 w 845"/>
                  <a:gd name="T83" fmla="*/ 466 h 706"/>
                  <a:gd name="T84" fmla="*/ 127 w 845"/>
                  <a:gd name="T85" fmla="*/ 439 h 706"/>
                  <a:gd name="T86" fmla="*/ 95 w 845"/>
                  <a:gd name="T87" fmla="*/ 385 h 706"/>
                  <a:gd name="T88" fmla="*/ 45 w 845"/>
                  <a:gd name="T89" fmla="*/ 362 h 706"/>
                  <a:gd name="T90" fmla="*/ 27 w 845"/>
                  <a:gd name="T91" fmla="*/ 335 h 706"/>
                  <a:gd name="T92" fmla="*/ 5 w 845"/>
                  <a:gd name="T93" fmla="*/ 299 h 706"/>
                  <a:gd name="T94" fmla="*/ 45 w 845"/>
                  <a:gd name="T95" fmla="*/ 281 h 706"/>
                  <a:gd name="T96" fmla="*/ 81 w 845"/>
                  <a:gd name="T97" fmla="*/ 240 h 706"/>
                  <a:gd name="T98" fmla="*/ 68 w 845"/>
                  <a:gd name="T99" fmla="*/ 199 h 706"/>
                  <a:gd name="T100" fmla="*/ 90 w 845"/>
                  <a:gd name="T101" fmla="*/ 159 h 706"/>
                  <a:gd name="T102" fmla="*/ 127 w 845"/>
                  <a:gd name="T103" fmla="*/ 132 h 706"/>
                  <a:gd name="T104" fmla="*/ 154 w 845"/>
                  <a:gd name="T105" fmla="*/ 132 h 706"/>
                  <a:gd name="T106" fmla="*/ 208 w 845"/>
                  <a:gd name="T107" fmla="*/ 163 h 706"/>
                  <a:gd name="T108" fmla="*/ 258 w 845"/>
                  <a:gd name="T109" fmla="*/ 195 h 706"/>
                  <a:gd name="T110" fmla="*/ 375 w 845"/>
                  <a:gd name="T111" fmla="*/ 231 h 706"/>
                  <a:gd name="T112" fmla="*/ 488 w 845"/>
                  <a:gd name="T113" fmla="*/ 231 h 706"/>
                  <a:gd name="T114" fmla="*/ 542 w 845"/>
                  <a:gd name="T115" fmla="*/ 199 h 706"/>
                  <a:gd name="T116" fmla="*/ 565 w 845"/>
                  <a:gd name="T117" fmla="*/ 168 h 706"/>
                  <a:gd name="T118" fmla="*/ 596 w 845"/>
                  <a:gd name="T119" fmla="*/ 141 h 706"/>
                  <a:gd name="T120" fmla="*/ 596 w 845"/>
                  <a:gd name="T121" fmla="*/ 118 h 706"/>
                  <a:gd name="T122" fmla="*/ 542 w 845"/>
                  <a:gd name="T123" fmla="*/ 104 h 706"/>
                  <a:gd name="T124" fmla="*/ 556 w 845"/>
                  <a:gd name="T125" fmla="*/ 46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5" h="706">
                    <a:moveTo>
                      <a:pt x="718" y="670"/>
                    </a:moveTo>
                    <a:lnTo>
                      <a:pt x="718" y="670"/>
                    </a:lnTo>
                    <a:lnTo>
                      <a:pt x="718" y="670"/>
                    </a:lnTo>
                    <a:lnTo>
                      <a:pt x="718" y="670"/>
                    </a:lnTo>
                    <a:lnTo>
                      <a:pt x="723" y="674"/>
                    </a:lnTo>
                    <a:lnTo>
                      <a:pt x="723" y="674"/>
                    </a:lnTo>
                    <a:lnTo>
                      <a:pt x="718" y="679"/>
                    </a:lnTo>
                    <a:lnTo>
                      <a:pt x="718" y="679"/>
                    </a:lnTo>
                    <a:lnTo>
                      <a:pt x="718" y="683"/>
                    </a:lnTo>
                    <a:lnTo>
                      <a:pt x="718" y="683"/>
                    </a:lnTo>
                    <a:lnTo>
                      <a:pt x="718" y="683"/>
                    </a:lnTo>
                    <a:lnTo>
                      <a:pt x="718" y="688"/>
                    </a:lnTo>
                    <a:lnTo>
                      <a:pt x="718" y="688"/>
                    </a:lnTo>
                    <a:lnTo>
                      <a:pt x="718" y="688"/>
                    </a:lnTo>
                    <a:lnTo>
                      <a:pt x="718" y="692"/>
                    </a:lnTo>
                    <a:lnTo>
                      <a:pt x="718" y="692"/>
                    </a:lnTo>
                    <a:lnTo>
                      <a:pt x="714" y="697"/>
                    </a:lnTo>
                    <a:lnTo>
                      <a:pt x="714" y="697"/>
                    </a:lnTo>
                    <a:lnTo>
                      <a:pt x="714" y="697"/>
                    </a:lnTo>
                    <a:lnTo>
                      <a:pt x="714" y="697"/>
                    </a:lnTo>
                    <a:lnTo>
                      <a:pt x="714" y="697"/>
                    </a:lnTo>
                    <a:lnTo>
                      <a:pt x="709" y="697"/>
                    </a:lnTo>
                    <a:lnTo>
                      <a:pt x="709" y="701"/>
                    </a:lnTo>
                    <a:lnTo>
                      <a:pt x="709" y="701"/>
                    </a:lnTo>
                    <a:lnTo>
                      <a:pt x="709" y="701"/>
                    </a:lnTo>
                    <a:lnTo>
                      <a:pt x="709" y="701"/>
                    </a:lnTo>
                    <a:lnTo>
                      <a:pt x="709" y="701"/>
                    </a:lnTo>
                    <a:lnTo>
                      <a:pt x="705" y="701"/>
                    </a:lnTo>
                    <a:lnTo>
                      <a:pt x="705" y="706"/>
                    </a:lnTo>
                    <a:lnTo>
                      <a:pt x="705" y="706"/>
                    </a:lnTo>
                    <a:lnTo>
                      <a:pt x="705" y="706"/>
                    </a:lnTo>
                    <a:lnTo>
                      <a:pt x="705" y="706"/>
                    </a:lnTo>
                    <a:lnTo>
                      <a:pt x="700" y="706"/>
                    </a:lnTo>
                    <a:lnTo>
                      <a:pt x="700" y="701"/>
                    </a:lnTo>
                    <a:lnTo>
                      <a:pt x="696" y="701"/>
                    </a:lnTo>
                    <a:lnTo>
                      <a:pt x="696" y="701"/>
                    </a:lnTo>
                    <a:lnTo>
                      <a:pt x="691" y="701"/>
                    </a:lnTo>
                    <a:lnTo>
                      <a:pt x="687" y="697"/>
                    </a:lnTo>
                    <a:lnTo>
                      <a:pt x="687" y="697"/>
                    </a:lnTo>
                    <a:lnTo>
                      <a:pt x="687" y="692"/>
                    </a:lnTo>
                    <a:lnTo>
                      <a:pt x="687" y="692"/>
                    </a:lnTo>
                    <a:lnTo>
                      <a:pt x="682" y="683"/>
                    </a:lnTo>
                    <a:lnTo>
                      <a:pt x="682" y="683"/>
                    </a:lnTo>
                    <a:lnTo>
                      <a:pt x="682" y="683"/>
                    </a:lnTo>
                    <a:lnTo>
                      <a:pt x="687" y="683"/>
                    </a:lnTo>
                    <a:lnTo>
                      <a:pt x="687" y="679"/>
                    </a:lnTo>
                    <a:lnTo>
                      <a:pt x="687" y="679"/>
                    </a:lnTo>
                    <a:lnTo>
                      <a:pt x="691" y="674"/>
                    </a:lnTo>
                    <a:lnTo>
                      <a:pt x="691" y="674"/>
                    </a:lnTo>
                    <a:lnTo>
                      <a:pt x="691" y="674"/>
                    </a:lnTo>
                    <a:lnTo>
                      <a:pt x="691" y="674"/>
                    </a:lnTo>
                    <a:lnTo>
                      <a:pt x="691" y="674"/>
                    </a:lnTo>
                    <a:lnTo>
                      <a:pt x="691" y="670"/>
                    </a:lnTo>
                    <a:lnTo>
                      <a:pt x="691" y="670"/>
                    </a:lnTo>
                    <a:lnTo>
                      <a:pt x="696" y="670"/>
                    </a:lnTo>
                    <a:lnTo>
                      <a:pt x="696" y="670"/>
                    </a:lnTo>
                    <a:lnTo>
                      <a:pt x="696" y="670"/>
                    </a:lnTo>
                    <a:lnTo>
                      <a:pt x="696" y="670"/>
                    </a:lnTo>
                    <a:lnTo>
                      <a:pt x="700" y="670"/>
                    </a:lnTo>
                    <a:lnTo>
                      <a:pt x="705" y="670"/>
                    </a:lnTo>
                    <a:lnTo>
                      <a:pt x="705" y="670"/>
                    </a:lnTo>
                    <a:lnTo>
                      <a:pt x="705" y="670"/>
                    </a:lnTo>
                    <a:lnTo>
                      <a:pt x="709" y="670"/>
                    </a:lnTo>
                    <a:lnTo>
                      <a:pt x="709" y="670"/>
                    </a:lnTo>
                    <a:lnTo>
                      <a:pt x="709" y="670"/>
                    </a:lnTo>
                    <a:lnTo>
                      <a:pt x="709" y="670"/>
                    </a:lnTo>
                    <a:lnTo>
                      <a:pt x="709" y="670"/>
                    </a:lnTo>
                    <a:lnTo>
                      <a:pt x="714" y="670"/>
                    </a:lnTo>
                    <a:lnTo>
                      <a:pt x="714" y="665"/>
                    </a:lnTo>
                    <a:lnTo>
                      <a:pt x="714" y="665"/>
                    </a:lnTo>
                    <a:lnTo>
                      <a:pt x="714" y="665"/>
                    </a:lnTo>
                    <a:lnTo>
                      <a:pt x="714" y="665"/>
                    </a:lnTo>
                    <a:lnTo>
                      <a:pt x="714" y="670"/>
                    </a:lnTo>
                    <a:lnTo>
                      <a:pt x="718" y="670"/>
                    </a:lnTo>
                    <a:lnTo>
                      <a:pt x="718" y="670"/>
                    </a:lnTo>
                    <a:moveTo>
                      <a:pt x="574" y="0"/>
                    </a:moveTo>
                    <a:lnTo>
                      <a:pt x="574" y="0"/>
                    </a:lnTo>
                    <a:lnTo>
                      <a:pt x="574" y="0"/>
                    </a:lnTo>
                    <a:lnTo>
                      <a:pt x="574" y="0"/>
                    </a:lnTo>
                    <a:lnTo>
                      <a:pt x="574" y="0"/>
                    </a:lnTo>
                    <a:lnTo>
                      <a:pt x="574" y="0"/>
                    </a:lnTo>
                    <a:lnTo>
                      <a:pt x="583" y="0"/>
                    </a:lnTo>
                    <a:lnTo>
                      <a:pt x="583" y="0"/>
                    </a:lnTo>
                    <a:lnTo>
                      <a:pt x="583" y="0"/>
                    </a:lnTo>
                    <a:lnTo>
                      <a:pt x="587" y="0"/>
                    </a:lnTo>
                    <a:lnTo>
                      <a:pt x="587" y="5"/>
                    </a:lnTo>
                    <a:lnTo>
                      <a:pt x="592" y="5"/>
                    </a:lnTo>
                    <a:lnTo>
                      <a:pt x="592" y="5"/>
                    </a:lnTo>
                    <a:lnTo>
                      <a:pt x="596" y="5"/>
                    </a:lnTo>
                    <a:lnTo>
                      <a:pt x="596" y="5"/>
                    </a:lnTo>
                    <a:lnTo>
                      <a:pt x="596" y="5"/>
                    </a:lnTo>
                    <a:lnTo>
                      <a:pt x="596" y="5"/>
                    </a:lnTo>
                    <a:lnTo>
                      <a:pt x="596" y="5"/>
                    </a:lnTo>
                    <a:lnTo>
                      <a:pt x="601" y="5"/>
                    </a:lnTo>
                    <a:lnTo>
                      <a:pt x="605" y="5"/>
                    </a:lnTo>
                    <a:lnTo>
                      <a:pt x="605" y="5"/>
                    </a:lnTo>
                    <a:lnTo>
                      <a:pt x="605" y="5"/>
                    </a:lnTo>
                    <a:lnTo>
                      <a:pt x="610" y="5"/>
                    </a:lnTo>
                    <a:lnTo>
                      <a:pt x="610" y="9"/>
                    </a:lnTo>
                    <a:lnTo>
                      <a:pt x="610" y="9"/>
                    </a:lnTo>
                    <a:lnTo>
                      <a:pt x="610" y="9"/>
                    </a:lnTo>
                    <a:lnTo>
                      <a:pt x="610" y="9"/>
                    </a:lnTo>
                    <a:lnTo>
                      <a:pt x="614" y="9"/>
                    </a:lnTo>
                    <a:lnTo>
                      <a:pt x="614" y="9"/>
                    </a:lnTo>
                    <a:lnTo>
                      <a:pt x="614" y="9"/>
                    </a:lnTo>
                    <a:lnTo>
                      <a:pt x="619" y="9"/>
                    </a:lnTo>
                    <a:lnTo>
                      <a:pt x="619" y="14"/>
                    </a:lnTo>
                    <a:lnTo>
                      <a:pt x="619" y="14"/>
                    </a:lnTo>
                    <a:lnTo>
                      <a:pt x="619" y="14"/>
                    </a:lnTo>
                    <a:lnTo>
                      <a:pt x="619" y="14"/>
                    </a:lnTo>
                    <a:lnTo>
                      <a:pt x="619" y="14"/>
                    </a:lnTo>
                    <a:lnTo>
                      <a:pt x="619" y="14"/>
                    </a:lnTo>
                    <a:lnTo>
                      <a:pt x="619" y="14"/>
                    </a:lnTo>
                    <a:lnTo>
                      <a:pt x="623" y="14"/>
                    </a:lnTo>
                    <a:lnTo>
                      <a:pt x="623" y="14"/>
                    </a:lnTo>
                    <a:lnTo>
                      <a:pt x="623" y="19"/>
                    </a:lnTo>
                    <a:lnTo>
                      <a:pt x="623" y="19"/>
                    </a:lnTo>
                    <a:lnTo>
                      <a:pt x="628" y="19"/>
                    </a:lnTo>
                    <a:lnTo>
                      <a:pt x="628" y="19"/>
                    </a:lnTo>
                    <a:lnTo>
                      <a:pt x="628" y="19"/>
                    </a:lnTo>
                    <a:lnTo>
                      <a:pt x="628" y="19"/>
                    </a:lnTo>
                    <a:lnTo>
                      <a:pt x="628" y="19"/>
                    </a:lnTo>
                    <a:lnTo>
                      <a:pt x="633" y="23"/>
                    </a:lnTo>
                    <a:lnTo>
                      <a:pt x="633" y="23"/>
                    </a:lnTo>
                    <a:lnTo>
                      <a:pt x="633" y="23"/>
                    </a:lnTo>
                    <a:lnTo>
                      <a:pt x="637" y="23"/>
                    </a:lnTo>
                    <a:lnTo>
                      <a:pt x="637" y="28"/>
                    </a:lnTo>
                    <a:lnTo>
                      <a:pt x="642" y="28"/>
                    </a:lnTo>
                    <a:lnTo>
                      <a:pt x="642" y="32"/>
                    </a:lnTo>
                    <a:lnTo>
                      <a:pt x="646" y="32"/>
                    </a:lnTo>
                    <a:lnTo>
                      <a:pt x="646" y="32"/>
                    </a:lnTo>
                    <a:lnTo>
                      <a:pt x="646" y="32"/>
                    </a:lnTo>
                    <a:lnTo>
                      <a:pt x="646" y="32"/>
                    </a:lnTo>
                    <a:lnTo>
                      <a:pt x="651" y="37"/>
                    </a:lnTo>
                    <a:lnTo>
                      <a:pt x="651" y="37"/>
                    </a:lnTo>
                    <a:lnTo>
                      <a:pt x="651" y="37"/>
                    </a:lnTo>
                    <a:lnTo>
                      <a:pt x="651" y="37"/>
                    </a:lnTo>
                    <a:lnTo>
                      <a:pt x="651" y="37"/>
                    </a:lnTo>
                    <a:lnTo>
                      <a:pt x="655" y="41"/>
                    </a:lnTo>
                    <a:lnTo>
                      <a:pt x="655" y="41"/>
                    </a:lnTo>
                    <a:lnTo>
                      <a:pt x="655" y="41"/>
                    </a:lnTo>
                    <a:lnTo>
                      <a:pt x="660" y="46"/>
                    </a:lnTo>
                    <a:lnTo>
                      <a:pt x="664" y="46"/>
                    </a:lnTo>
                    <a:lnTo>
                      <a:pt x="669" y="50"/>
                    </a:lnTo>
                    <a:lnTo>
                      <a:pt x="669" y="50"/>
                    </a:lnTo>
                    <a:lnTo>
                      <a:pt x="669" y="50"/>
                    </a:lnTo>
                    <a:lnTo>
                      <a:pt x="669" y="55"/>
                    </a:lnTo>
                    <a:lnTo>
                      <a:pt x="669" y="55"/>
                    </a:lnTo>
                    <a:lnTo>
                      <a:pt x="673" y="55"/>
                    </a:lnTo>
                    <a:lnTo>
                      <a:pt x="673" y="55"/>
                    </a:lnTo>
                    <a:lnTo>
                      <a:pt x="673" y="55"/>
                    </a:lnTo>
                    <a:lnTo>
                      <a:pt x="673" y="55"/>
                    </a:lnTo>
                    <a:lnTo>
                      <a:pt x="678" y="59"/>
                    </a:lnTo>
                    <a:lnTo>
                      <a:pt x="678" y="59"/>
                    </a:lnTo>
                    <a:lnTo>
                      <a:pt x="682" y="64"/>
                    </a:lnTo>
                    <a:lnTo>
                      <a:pt x="682" y="64"/>
                    </a:lnTo>
                    <a:lnTo>
                      <a:pt x="682" y="64"/>
                    </a:lnTo>
                    <a:lnTo>
                      <a:pt x="687" y="68"/>
                    </a:lnTo>
                    <a:lnTo>
                      <a:pt x="687" y="68"/>
                    </a:lnTo>
                    <a:lnTo>
                      <a:pt x="687" y="68"/>
                    </a:lnTo>
                    <a:lnTo>
                      <a:pt x="691" y="68"/>
                    </a:lnTo>
                    <a:lnTo>
                      <a:pt x="696" y="68"/>
                    </a:lnTo>
                    <a:lnTo>
                      <a:pt x="696" y="68"/>
                    </a:lnTo>
                    <a:lnTo>
                      <a:pt x="700" y="68"/>
                    </a:lnTo>
                    <a:lnTo>
                      <a:pt x="705" y="68"/>
                    </a:lnTo>
                    <a:lnTo>
                      <a:pt x="705" y="68"/>
                    </a:lnTo>
                    <a:lnTo>
                      <a:pt x="705" y="68"/>
                    </a:lnTo>
                    <a:lnTo>
                      <a:pt x="705" y="68"/>
                    </a:lnTo>
                    <a:lnTo>
                      <a:pt x="705" y="73"/>
                    </a:lnTo>
                    <a:lnTo>
                      <a:pt x="709" y="73"/>
                    </a:lnTo>
                    <a:lnTo>
                      <a:pt x="709" y="73"/>
                    </a:lnTo>
                    <a:lnTo>
                      <a:pt x="709" y="73"/>
                    </a:lnTo>
                    <a:lnTo>
                      <a:pt x="714" y="73"/>
                    </a:lnTo>
                    <a:lnTo>
                      <a:pt x="714" y="73"/>
                    </a:lnTo>
                    <a:lnTo>
                      <a:pt x="714" y="73"/>
                    </a:lnTo>
                    <a:lnTo>
                      <a:pt x="714" y="73"/>
                    </a:lnTo>
                    <a:lnTo>
                      <a:pt x="714" y="73"/>
                    </a:lnTo>
                    <a:lnTo>
                      <a:pt x="714" y="73"/>
                    </a:lnTo>
                    <a:lnTo>
                      <a:pt x="718" y="73"/>
                    </a:lnTo>
                    <a:lnTo>
                      <a:pt x="718" y="73"/>
                    </a:lnTo>
                    <a:lnTo>
                      <a:pt x="718" y="73"/>
                    </a:lnTo>
                    <a:lnTo>
                      <a:pt x="718" y="73"/>
                    </a:lnTo>
                    <a:lnTo>
                      <a:pt x="723" y="73"/>
                    </a:lnTo>
                    <a:lnTo>
                      <a:pt x="723" y="73"/>
                    </a:lnTo>
                    <a:lnTo>
                      <a:pt x="732" y="77"/>
                    </a:lnTo>
                    <a:lnTo>
                      <a:pt x="732" y="82"/>
                    </a:lnTo>
                    <a:lnTo>
                      <a:pt x="736" y="82"/>
                    </a:lnTo>
                    <a:lnTo>
                      <a:pt x="741" y="82"/>
                    </a:lnTo>
                    <a:lnTo>
                      <a:pt x="741" y="82"/>
                    </a:lnTo>
                    <a:lnTo>
                      <a:pt x="741" y="82"/>
                    </a:lnTo>
                    <a:lnTo>
                      <a:pt x="745" y="86"/>
                    </a:lnTo>
                    <a:lnTo>
                      <a:pt x="745" y="86"/>
                    </a:lnTo>
                    <a:lnTo>
                      <a:pt x="745" y="86"/>
                    </a:lnTo>
                    <a:lnTo>
                      <a:pt x="750" y="86"/>
                    </a:lnTo>
                    <a:lnTo>
                      <a:pt x="750" y="91"/>
                    </a:lnTo>
                    <a:lnTo>
                      <a:pt x="750" y="91"/>
                    </a:lnTo>
                    <a:lnTo>
                      <a:pt x="750" y="91"/>
                    </a:lnTo>
                    <a:lnTo>
                      <a:pt x="754" y="95"/>
                    </a:lnTo>
                    <a:lnTo>
                      <a:pt x="754" y="95"/>
                    </a:lnTo>
                    <a:lnTo>
                      <a:pt x="759" y="95"/>
                    </a:lnTo>
                    <a:lnTo>
                      <a:pt x="759" y="100"/>
                    </a:lnTo>
                    <a:lnTo>
                      <a:pt x="764" y="100"/>
                    </a:lnTo>
                    <a:lnTo>
                      <a:pt x="764" y="100"/>
                    </a:lnTo>
                    <a:lnTo>
                      <a:pt x="764" y="100"/>
                    </a:lnTo>
                    <a:lnTo>
                      <a:pt x="764" y="100"/>
                    </a:lnTo>
                    <a:lnTo>
                      <a:pt x="768" y="100"/>
                    </a:lnTo>
                    <a:lnTo>
                      <a:pt x="768" y="100"/>
                    </a:lnTo>
                    <a:lnTo>
                      <a:pt x="773" y="100"/>
                    </a:lnTo>
                    <a:lnTo>
                      <a:pt x="773" y="100"/>
                    </a:lnTo>
                    <a:lnTo>
                      <a:pt x="777" y="100"/>
                    </a:lnTo>
                    <a:lnTo>
                      <a:pt x="782" y="100"/>
                    </a:lnTo>
                    <a:lnTo>
                      <a:pt x="782" y="100"/>
                    </a:lnTo>
                    <a:lnTo>
                      <a:pt x="782" y="100"/>
                    </a:lnTo>
                    <a:lnTo>
                      <a:pt x="782" y="95"/>
                    </a:lnTo>
                    <a:lnTo>
                      <a:pt x="782" y="95"/>
                    </a:lnTo>
                    <a:lnTo>
                      <a:pt x="782" y="95"/>
                    </a:lnTo>
                    <a:lnTo>
                      <a:pt x="786" y="95"/>
                    </a:lnTo>
                    <a:lnTo>
                      <a:pt x="786" y="91"/>
                    </a:lnTo>
                    <a:lnTo>
                      <a:pt x="786" y="91"/>
                    </a:lnTo>
                    <a:lnTo>
                      <a:pt x="791" y="91"/>
                    </a:lnTo>
                    <a:lnTo>
                      <a:pt x="791" y="91"/>
                    </a:lnTo>
                    <a:lnTo>
                      <a:pt x="791" y="91"/>
                    </a:lnTo>
                    <a:lnTo>
                      <a:pt x="791" y="86"/>
                    </a:lnTo>
                    <a:lnTo>
                      <a:pt x="795" y="86"/>
                    </a:lnTo>
                    <a:lnTo>
                      <a:pt x="795" y="86"/>
                    </a:lnTo>
                    <a:lnTo>
                      <a:pt x="800" y="86"/>
                    </a:lnTo>
                    <a:lnTo>
                      <a:pt x="800" y="86"/>
                    </a:lnTo>
                    <a:lnTo>
                      <a:pt x="800" y="86"/>
                    </a:lnTo>
                    <a:lnTo>
                      <a:pt x="804" y="86"/>
                    </a:lnTo>
                    <a:lnTo>
                      <a:pt x="804" y="86"/>
                    </a:lnTo>
                    <a:lnTo>
                      <a:pt x="804" y="86"/>
                    </a:lnTo>
                    <a:lnTo>
                      <a:pt x="804" y="86"/>
                    </a:lnTo>
                    <a:lnTo>
                      <a:pt x="809" y="91"/>
                    </a:lnTo>
                    <a:lnTo>
                      <a:pt x="809" y="91"/>
                    </a:lnTo>
                    <a:lnTo>
                      <a:pt x="809" y="91"/>
                    </a:lnTo>
                    <a:lnTo>
                      <a:pt x="809" y="91"/>
                    </a:lnTo>
                    <a:lnTo>
                      <a:pt x="809" y="95"/>
                    </a:lnTo>
                    <a:lnTo>
                      <a:pt x="813" y="95"/>
                    </a:lnTo>
                    <a:lnTo>
                      <a:pt x="813" y="95"/>
                    </a:lnTo>
                    <a:lnTo>
                      <a:pt x="813" y="95"/>
                    </a:lnTo>
                    <a:lnTo>
                      <a:pt x="813" y="100"/>
                    </a:lnTo>
                    <a:lnTo>
                      <a:pt x="813" y="100"/>
                    </a:lnTo>
                    <a:lnTo>
                      <a:pt x="813" y="100"/>
                    </a:lnTo>
                    <a:lnTo>
                      <a:pt x="813" y="100"/>
                    </a:lnTo>
                    <a:lnTo>
                      <a:pt x="813" y="104"/>
                    </a:lnTo>
                    <a:lnTo>
                      <a:pt x="813" y="104"/>
                    </a:lnTo>
                    <a:lnTo>
                      <a:pt x="813" y="104"/>
                    </a:lnTo>
                    <a:lnTo>
                      <a:pt x="813" y="104"/>
                    </a:lnTo>
                    <a:lnTo>
                      <a:pt x="813" y="104"/>
                    </a:lnTo>
                    <a:lnTo>
                      <a:pt x="813" y="104"/>
                    </a:lnTo>
                    <a:lnTo>
                      <a:pt x="813" y="104"/>
                    </a:lnTo>
                    <a:lnTo>
                      <a:pt x="813" y="109"/>
                    </a:lnTo>
                    <a:lnTo>
                      <a:pt x="818" y="109"/>
                    </a:lnTo>
                    <a:lnTo>
                      <a:pt x="818" y="109"/>
                    </a:lnTo>
                    <a:lnTo>
                      <a:pt x="818" y="113"/>
                    </a:lnTo>
                    <a:lnTo>
                      <a:pt x="818" y="113"/>
                    </a:lnTo>
                    <a:lnTo>
                      <a:pt x="818" y="113"/>
                    </a:lnTo>
                    <a:lnTo>
                      <a:pt x="818" y="113"/>
                    </a:lnTo>
                    <a:lnTo>
                      <a:pt x="818" y="118"/>
                    </a:lnTo>
                    <a:lnTo>
                      <a:pt x="822" y="118"/>
                    </a:lnTo>
                    <a:lnTo>
                      <a:pt x="822" y="123"/>
                    </a:lnTo>
                    <a:lnTo>
                      <a:pt x="822" y="123"/>
                    </a:lnTo>
                    <a:lnTo>
                      <a:pt x="822" y="123"/>
                    </a:lnTo>
                    <a:lnTo>
                      <a:pt x="822" y="123"/>
                    </a:lnTo>
                    <a:lnTo>
                      <a:pt x="822" y="127"/>
                    </a:lnTo>
                    <a:lnTo>
                      <a:pt x="827" y="127"/>
                    </a:lnTo>
                    <a:lnTo>
                      <a:pt x="822" y="127"/>
                    </a:lnTo>
                    <a:lnTo>
                      <a:pt x="822" y="127"/>
                    </a:lnTo>
                    <a:lnTo>
                      <a:pt x="822" y="127"/>
                    </a:lnTo>
                    <a:lnTo>
                      <a:pt x="827" y="132"/>
                    </a:lnTo>
                    <a:lnTo>
                      <a:pt x="827" y="132"/>
                    </a:lnTo>
                    <a:lnTo>
                      <a:pt x="827" y="132"/>
                    </a:lnTo>
                    <a:lnTo>
                      <a:pt x="827" y="132"/>
                    </a:lnTo>
                    <a:lnTo>
                      <a:pt x="827" y="132"/>
                    </a:lnTo>
                    <a:lnTo>
                      <a:pt x="827" y="132"/>
                    </a:lnTo>
                    <a:lnTo>
                      <a:pt x="827" y="136"/>
                    </a:lnTo>
                    <a:lnTo>
                      <a:pt x="827" y="136"/>
                    </a:lnTo>
                    <a:lnTo>
                      <a:pt x="827" y="136"/>
                    </a:lnTo>
                    <a:lnTo>
                      <a:pt x="827" y="136"/>
                    </a:lnTo>
                    <a:lnTo>
                      <a:pt x="827" y="141"/>
                    </a:lnTo>
                    <a:lnTo>
                      <a:pt x="827" y="141"/>
                    </a:lnTo>
                    <a:lnTo>
                      <a:pt x="827" y="141"/>
                    </a:lnTo>
                    <a:lnTo>
                      <a:pt x="827" y="141"/>
                    </a:lnTo>
                    <a:lnTo>
                      <a:pt x="827" y="141"/>
                    </a:lnTo>
                    <a:lnTo>
                      <a:pt x="827" y="145"/>
                    </a:lnTo>
                    <a:lnTo>
                      <a:pt x="827" y="145"/>
                    </a:lnTo>
                    <a:lnTo>
                      <a:pt x="831" y="150"/>
                    </a:lnTo>
                    <a:lnTo>
                      <a:pt x="831" y="150"/>
                    </a:lnTo>
                    <a:lnTo>
                      <a:pt x="831" y="150"/>
                    </a:lnTo>
                    <a:lnTo>
                      <a:pt x="827" y="150"/>
                    </a:lnTo>
                    <a:lnTo>
                      <a:pt x="827" y="150"/>
                    </a:lnTo>
                    <a:lnTo>
                      <a:pt x="827" y="150"/>
                    </a:lnTo>
                    <a:lnTo>
                      <a:pt x="827" y="150"/>
                    </a:lnTo>
                    <a:lnTo>
                      <a:pt x="822" y="150"/>
                    </a:lnTo>
                    <a:lnTo>
                      <a:pt x="818" y="150"/>
                    </a:lnTo>
                    <a:lnTo>
                      <a:pt x="818" y="150"/>
                    </a:lnTo>
                    <a:lnTo>
                      <a:pt x="813" y="150"/>
                    </a:lnTo>
                    <a:lnTo>
                      <a:pt x="813" y="150"/>
                    </a:lnTo>
                    <a:lnTo>
                      <a:pt x="813" y="150"/>
                    </a:lnTo>
                    <a:lnTo>
                      <a:pt x="809" y="145"/>
                    </a:lnTo>
                    <a:lnTo>
                      <a:pt x="809" y="145"/>
                    </a:lnTo>
                    <a:lnTo>
                      <a:pt x="809" y="150"/>
                    </a:lnTo>
                    <a:lnTo>
                      <a:pt x="809" y="150"/>
                    </a:lnTo>
                    <a:lnTo>
                      <a:pt x="809" y="150"/>
                    </a:lnTo>
                    <a:lnTo>
                      <a:pt x="809" y="150"/>
                    </a:lnTo>
                    <a:lnTo>
                      <a:pt x="809" y="154"/>
                    </a:lnTo>
                    <a:lnTo>
                      <a:pt x="809" y="154"/>
                    </a:lnTo>
                    <a:lnTo>
                      <a:pt x="809" y="154"/>
                    </a:lnTo>
                    <a:lnTo>
                      <a:pt x="809" y="154"/>
                    </a:lnTo>
                    <a:lnTo>
                      <a:pt x="804" y="154"/>
                    </a:lnTo>
                    <a:lnTo>
                      <a:pt x="804" y="154"/>
                    </a:lnTo>
                    <a:lnTo>
                      <a:pt x="804" y="159"/>
                    </a:lnTo>
                    <a:lnTo>
                      <a:pt x="804" y="159"/>
                    </a:lnTo>
                    <a:lnTo>
                      <a:pt x="804" y="159"/>
                    </a:lnTo>
                    <a:lnTo>
                      <a:pt x="809" y="159"/>
                    </a:lnTo>
                    <a:lnTo>
                      <a:pt x="809" y="163"/>
                    </a:lnTo>
                    <a:lnTo>
                      <a:pt x="813" y="163"/>
                    </a:lnTo>
                    <a:lnTo>
                      <a:pt x="818" y="172"/>
                    </a:lnTo>
                    <a:lnTo>
                      <a:pt x="818" y="172"/>
                    </a:lnTo>
                    <a:lnTo>
                      <a:pt x="822" y="177"/>
                    </a:lnTo>
                    <a:lnTo>
                      <a:pt x="822" y="181"/>
                    </a:lnTo>
                    <a:lnTo>
                      <a:pt x="827" y="181"/>
                    </a:lnTo>
                    <a:lnTo>
                      <a:pt x="827" y="181"/>
                    </a:lnTo>
                    <a:lnTo>
                      <a:pt x="827" y="181"/>
                    </a:lnTo>
                    <a:lnTo>
                      <a:pt x="827" y="181"/>
                    </a:lnTo>
                    <a:lnTo>
                      <a:pt x="827" y="186"/>
                    </a:lnTo>
                    <a:lnTo>
                      <a:pt x="827" y="186"/>
                    </a:lnTo>
                    <a:lnTo>
                      <a:pt x="831" y="186"/>
                    </a:lnTo>
                    <a:lnTo>
                      <a:pt x="831" y="186"/>
                    </a:lnTo>
                    <a:lnTo>
                      <a:pt x="831" y="190"/>
                    </a:lnTo>
                    <a:lnTo>
                      <a:pt x="831" y="190"/>
                    </a:lnTo>
                    <a:lnTo>
                      <a:pt x="831" y="190"/>
                    </a:lnTo>
                    <a:lnTo>
                      <a:pt x="831" y="190"/>
                    </a:lnTo>
                    <a:lnTo>
                      <a:pt x="831" y="195"/>
                    </a:lnTo>
                    <a:lnTo>
                      <a:pt x="831" y="195"/>
                    </a:lnTo>
                    <a:lnTo>
                      <a:pt x="831" y="195"/>
                    </a:lnTo>
                    <a:lnTo>
                      <a:pt x="831" y="195"/>
                    </a:lnTo>
                    <a:lnTo>
                      <a:pt x="831" y="195"/>
                    </a:lnTo>
                    <a:lnTo>
                      <a:pt x="831" y="195"/>
                    </a:lnTo>
                    <a:lnTo>
                      <a:pt x="827" y="195"/>
                    </a:lnTo>
                    <a:lnTo>
                      <a:pt x="827" y="199"/>
                    </a:lnTo>
                    <a:lnTo>
                      <a:pt x="827" y="199"/>
                    </a:lnTo>
                    <a:lnTo>
                      <a:pt x="827" y="199"/>
                    </a:lnTo>
                    <a:lnTo>
                      <a:pt x="827" y="199"/>
                    </a:lnTo>
                    <a:lnTo>
                      <a:pt x="827" y="199"/>
                    </a:lnTo>
                    <a:lnTo>
                      <a:pt x="827" y="199"/>
                    </a:lnTo>
                    <a:lnTo>
                      <a:pt x="827" y="199"/>
                    </a:lnTo>
                    <a:lnTo>
                      <a:pt x="831" y="199"/>
                    </a:lnTo>
                    <a:lnTo>
                      <a:pt x="831" y="204"/>
                    </a:lnTo>
                    <a:lnTo>
                      <a:pt x="831" y="204"/>
                    </a:lnTo>
                    <a:lnTo>
                      <a:pt x="827" y="204"/>
                    </a:lnTo>
                    <a:lnTo>
                      <a:pt x="827" y="204"/>
                    </a:lnTo>
                    <a:lnTo>
                      <a:pt x="827" y="199"/>
                    </a:lnTo>
                    <a:lnTo>
                      <a:pt x="822" y="199"/>
                    </a:lnTo>
                    <a:lnTo>
                      <a:pt x="822" y="199"/>
                    </a:lnTo>
                    <a:lnTo>
                      <a:pt x="822" y="195"/>
                    </a:lnTo>
                    <a:lnTo>
                      <a:pt x="822" y="195"/>
                    </a:lnTo>
                    <a:lnTo>
                      <a:pt x="818" y="195"/>
                    </a:lnTo>
                    <a:lnTo>
                      <a:pt x="818" y="195"/>
                    </a:lnTo>
                    <a:lnTo>
                      <a:pt x="818" y="195"/>
                    </a:lnTo>
                    <a:lnTo>
                      <a:pt x="818" y="195"/>
                    </a:lnTo>
                    <a:lnTo>
                      <a:pt x="818" y="195"/>
                    </a:lnTo>
                    <a:lnTo>
                      <a:pt x="813" y="195"/>
                    </a:lnTo>
                    <a:lnTo>
                      <a:pt x="813" y="195"/>
                    </a:lnTo>
                    <a:lnTo>
                      <a:pt x="813" y="195"/>
                    </a:lnTo>
                    <a:lnTo>
                      <a:pt x="813" y="195"/>
                    </a:lnTo>
                    <a:lnTo>
                      <a:pt x="818" y="199"/>
                    </a:lnTo>
                    <a:lnTo>
                      <a:pt x="818" y="199"/>
                    </a:lnTo>
                    <a:lnTo>
                      <a:pt x="818" y="204"/>
                    </a:lnTo>
                    <a:lnTo>
                      <a:pt x="818" y="204"/>
                    </a:lnTo>
                    <a:lnTo>
                      <a:pt x="818" y="204"/>
                    </a:lnTo>
                    <a:lnTo>
                      <a:pt x="818" y="204"/>
                    </a:lnTo>
                    <a:lnTo>
                      <a:pt x="818" y="204"/>
                    </a:lnTo>
                    <a:lnTo>
                      <a:pt x="818" y="208"/>
                    </a:lnTo>
                    <a:lnTo>
                      <a:pt x="818" y="208"/>
                    </a:lnTo>
                    <a:lnTo>
                      <a:pt x="818" y="208"/>
                    </a:lnTo>
                    <a:lnTo>
                      <a:pt x="813" y="204"/>
                    </a:lnTo>
                    <a:lnTo>
                      <a:pt x="813" y="204"/>
                    </a:lnTo>
                    <a:lnTo>
                      <a:pt x="813" y="208"/>
                    </a:lnTo>
                    <a:lnTo>
                      <a:pt x="813" y="208"/>
                    </a:lnTo>
                    <a:lnTo>
                      <a:pt x="813" y="208"/>
                    </a:lnTo>
                    <a:lnTo>
                      <a:pt x="813" y="208"/>
                    </a:lnTo>
                    <a:lnTo>
                      <a:pt x="813" y="208"/>
                    </a:lnTo>
                    <a:lnTo>
                      <a:pt x="813" y="213"/>
                    </a:lnTo>
                    <a:lnTo>
                      <a:pt x="813" y="213"/>
                    </a:lnTo>
                    <a:lnTo>
                      <a:pt x="813" y="213"/>
                    </a:lnTo>
                    <a:lnTo>
                      <a:pt x="813" y="213"/>
                    </a:lnTo>
                    <a:lnTo>
                      <a:pt x="813" y="213"/>
                    </a:lnTo>
                    <a:lnTo>
                      <a:pt x="809" y="213"/>
                    </a:lnTo>
                    <a:lnTo>
                      <a:pt x="809" y="213"/>
                    </a:lnTo>
                    <a:lnTo>
                      <a:pt x="804" y="217"/>
                    </a:lnTo>
                    <a:lnTo>
                      <a:pt x="804" y="217"/>
                    </a:lnTo>
                    <a:lnTo>
                      <a:pt x="804" y="217"/>
                    </a:lnTo>
                    <a:lnTo>
                      <a:pt x="800" y="217"/>
                    </a:lnTo>
                    <a:lnTo>
                      <a:pt x="800" y="217"/>
                    </a:lnTo>
                    <a:lnTo>
                      <a:pt x="800" y="217"/>
                    </a:lnTo>
                    <a:lnTo>
                      <a:pt x="804" y="217"/>
                    </a:lnTo>
                    <a:lnTo>
                      <a:pt x="804" y="217"/>
                    </a:lnTo>
                    <a:lnTo>
                      <a:pt x="804" y="222"/>
                    </a:lnTo>
                    <a:lnTo>
                      <a:pt x="804" y="222"/>
                    </a:lnTo>
                    <a:lnTo>
                      <a:pt x="809" y="222"/>
                    </a:lnTo>
                    <a:lnTo>
                      <a:pt x="809" y="222"/>
                    </a:lnTo>
                    <a:lnTo>
                      <a:pt x="809" y="227"/>
                    </a:lnTo>
                    <a:lnTo>
                      <a:pt x="809" y="227"/>
                    </a:lnTo>
                    <a:lnTo>
                      <a:pt x="809" y="227"/>
                    </a:lnTo>
                    <a:lnTo>
                      <a:pt x="809" y="227"/>
                    </a:lnTo>
                    <a:lnTo>
                      <a:pt x="809" y="227"/>
                    </a:lnTo>
                    <a:lnTo>
                      <a:pt x="809" y="227"/>
                    </a:lnTo>
                    <a:lnTo>
                      <a:pt x="809" y="227"/>
                    </a:lnTo>
                    <a:lnTo>
                      <a:pt x="804" y="227"/>
                    </a:lnTo>
                    <a:lnTo>
                      <a:pt x="804" y="227"/>
                    </a:lnTo>
                    <a:lnTo>
                      <a:pt x="800" y="227"/>
                    </a:lnTo>
                    <a:lnTo>
                      <a:pt x="800" y="227"/>
                    </a:lnTo>
                    <a:lnTo>
                      <a:pt x="800" y="227"/>
                    </a:lnTo>
                    <a:lnTo>
                      <a:pt x="795" y="227"/>
                    </a:lnTo>
                    <a:lnTo>
                      <a:pt x="795" y="227"/>
                    </a:lnTo>
                    <a:lnTo>
                      <a:pt x="795" y="227"/>
                    </a:lnTo>
                    <a:lnTo>
                      <a:pt x="791" y="227"/>
                    </a:lnTo>
                    <a:lnTo>
                      <a:pt x="791" y="227"/>
                    </a:lnTo>
                    <a:lnTo>
                      <a:pt x="791" y="222"/>
                    </a:lnTo>
                    <a:lnTo>
                      <a:pt x="791" y="222"/>
                    </a:lnTo>
                    <a:lnTo>
                      <a:pt x="786" y="222"/>
                    </a:lnTo>
                    <a:lnTo>
                      <a:pt x="786" y="222"/>
                    </a:lnTo>
                    <a:lnTo>
                      <a:pt x="786" y="222"/>
                    </a:lnTo>
                    <a:lnTo>
                      <a:pt x="786" y="222"/>
                    </a:lnTo>
                    <a:lnTo>
                      <a:pt x="786" y="222"/>
                    </a:lnTo>
                    <a:lnTo>
                      <a:pt x="786" y="222"/>
                    </a:lnTo>
                    <a:lnTo>
                      <a:pt x="786" y="222"/>
                    </a:lnTo>
                    <a:lnTo>
                      <a:pt x="786" y="227"/>
                    </a:lnTo>
                    <a:lnTo>
                      <a:pt x="786" y="227"/>
                    </a:lnTo>
                    <a:lnTo>
                      <a:pt x="786" y="227"/>
                    </a:lnTo>
                    <a:lnTo>
                      <a:pt x="786" y="231"/>
                    </a:lnTo>
                    <a:lnTo>
                      <a:pt x="786" y="231"/>
                    </a:lnTo>
                    <a:lnTo>
                      <a:pt x="786" y="231"/>
                    </a:lnTo>
                    <a:lnTo>
                      <a:pt x="786" y="231"/>
                    </a:lnTo>
                    <a:lnTo>
                      <a:pt x="786" y="236"/>
                    </a:lnTo>
                    <a:lnTo>
                      <a:pt x="786" y="236"/>
                    </a:lnTo>
                    <a:lnTo>
                      <a:pt x="786" y="236"/>
                    </a:lnTo>
                    <a:lnTo>
                      <a:pt x="786" y="236"/>
                    </a:lnTo>
                    <a:lnTo>
                      <a:pt x="786" y="240"/>
                    </a:lnTo>
                    <a:lnTo>
                      <a:pt x="786" y="240"/>
                    </a:lnTo>
                    <a:lnTo>
                      <a:pt x="782" y="240"/>
                    </a:lnTo>
                    <a:lnTo>
                      <a:pt x="782" y="240"/>
                    </a:lnTo>
                    <a:lnTo>
                      <a:pt x="782" y="240"/>
                    </a:lnTo>
                    <a:lnTo>
                      <a:pt x="782" y="240"/>
                    </a:lnTo>
                    <a:lnTo>
                      <a:pt x="782" y="245"/>
                    </a:lnTo>
                    <a:lnTo>
                      <a:pt x="782" y="245"/>
                    </a:lnTo>
                    <a:lnTo>
                      <a:pt x="782" y="245"/>
                    </a:lnTo>
                    <a:lnTo>
                      <a:pt x="782" y="245"/>
                    </a:lnTo>
                    <a:lnTo>
                      <a:pt x="777" y="245"/>
                    </a:lnTo>
                    <a:lnTo>
                      <a:pt x="777" y="245"/>
                    </a:lnTo>
                    <a:lnTo>
                      <a:pt x="777" y="249"/>
                    </a:lnTo>
                    <a:lnTo>
                      <a:pt x="777" y="249"/>
                    </a:lnTo>
                    <a:lnTo>
                      <a:pt x="773" y="249"/>
                    </a:lnTo>
                    <a:lnTo>
                      <a:pt x="773" y="249"/>
                    </a:lnTo>
                    <a:lnTo>
                      <a:pt x="773" y="249"/>
                    </a:lnTo>
                    <a:lnTo>
                      <a:pt x="773" y="249"/>
                    </a:lnTo>
                    <a:lnTo>
                      <a:pt x="773" y="249"/>
                    </a:lnTo>
                    <a:lnTo>
                      <a:pt x="773" y="254"/>
                    </a:lnTo>
                    <a:lnTo>
                      <a:pt x="773" y="254"/>
                    </a:lnTo>
                    <a:lnTo>
                      <a:pt x="773" y="258"/>
                    </a:lnTo>
                    <a:lnTo>
                      <a:pt x="768" y="258"/>
                    </a:lnTo>
                    <a:lnTo>
                      <a:pt x="773" y="258"/>
                    </a:lnTo>
                    <a:lnTo>
                      <a:pt x="773" y="258"/>
                    </a:lnTo>
                    <a:lnTo>
                      <a:pt x="768" y="263"/>
                    </a:lnTo>
                    <a:lnTo>
                      <a:pt x="768" y="263"/>
                    </a:lnTo>
                    <a:lnTo>
                      <a:pt x="764" y="263"/>
                    </a:lnTo>
                    <a:lnTo>
                      <a:pt x="764" y="263"/>
                    </a:lnTo>
                    <a:lnTo>
                      <a:pt x="764" y="263"/>
                    </a:lnTo>
                    <a:lnTo>
                      <a:pt x="764" y="263"/>
                    </a:lnTo>
                    <a:lnTo>
                      <a:pt x="759" y="267"/>
                    </a:lnTo>
                    <a:lnTo>
                      <a:pt x="759" y="267"/>
                    </a:lnTo>
                    <a:lnTo>
                      <a:pt x="759" y="267"/>
                    </a:lnTo>
                    <a:lnTo>
                      <a:pt x="759" y="267"/>
                    </a:lnTo>
                    <a:lnTo>
                      <a:pt x="754" y="267"/>
                    </a:lnTo>
                    <a:lnTo>
                      <a:pt x="754" y="267"/>
                    </a:lnTo>
                    <a:lnTo>
                      <a:pt x="754" y="267"/>
                    </a:lnTo>
                    <a:lnTo>
                      <a:pt x="745" y="276"/>
                    </a:lnTo>
                    <a:lnTo>
                      <a:pt x="745" y="276"/>
                    </a:lnTo>
                    <a:lnTo>
                      <a:pt x="745" y="281"/>
                    </a:lnTo>
                    <a:lnTo>
                      <a:pt x="745" y="281"/>
                    </a:lnTo>
                    <a:lnTo>
                      <a:pt x="745" y="281"/>
                    </a:lnTo>
                    <a:lnTo>
                      <a:pt x="745" y="281"/>
                    </a:lnTo>
                    <a:lnTo>
                      <a:pt x="745" y="281"/>
                    </a:lnTo>
                    <a:lnTo>
                      <a:pt x="745" y="281"/>
                    </a:lnTo>
                    <a:lnTo>
                      <a:pt x="741" y="281"/>
                    </a:lnTo>
                    <a:lnTo>
                      <a:pt x="741" y="281"/>
                    </a:lnTo>
                    <a:lnTo>
                      <a:pt x="741" y="285"/>
                    </a:lnTo>
                    <a:lnTo>
                      <a:pt x="741" y="285"/>
                    </a:lnTo>
                    <a:lnTo>
                      <a:pt x="741" y="285"/>
                    </a:lnTo>
                    <a:lnTo>
                      <a:pt x="741" y="285"/>
                    </a:lnTo>
                    <a:lnTo>
                      <a:pt x="736" y="285"/>
                    </a:lnTo>
                    <a:lnTo>
                      <a:pt x="736" y="285"/>
                    </a:lnTo>
                    <a:lnTo>
                      <a:pt x="736" y="290"/>
                    </a:lnTo>
                    <a:lnTo>
                      <a:pt x="736" y="290"/>
                    </a:lnTo>
                    <a:lnTo>
                      <a:pt x="736" y="285"/>
                    </a:lnTo>
                    <a:lnTo>
                      <a:pt x="732" y="285"/>
                    </a:lnTo>
                    <a:lnTo>
                      <a:pt x="736" y="285"/>
                    </a:lnTo>
                    <a:lnTo>
                      <a:pt x="736" y="285"/>
                    </a:lnTo>
                    <a:lnTo>
                      <a:pt x="741" y="281"/>
                    </a:lnTo>
                    <a:lnTo>
                      <a:pt x="736" y="276"/>
                    </a:lnTo>
                    <a:lnTo>
                      <a:pt x="736" y="276"/>
                    </a:lnTo>
                    <a:lnTo>
                      <a:pt x="741" y="276"/>
                    </a:lnTo>
                    <a:lnTo>
                      <a:pt x="741" y="276"/>
                    </a:lnTo>
                    <a:lnTo>
                      <a:pt x="741" y="276"/>
                    </a:lnTo>
                    <a:lnTo>
                      <a:pt x="736" y="276"/>
                    </a:lnTo>
                    <a:lnTo>
                      <a:pt x="732" y="276"/>
                    </a:lnTo>
                    <a:lnTo>
                      <a:pt x="732" y="276"/>
                    </a:lnTo>
                    <a:lnTo>
                      <a:pt x="732" y="272"/>
                    </a:lnTo>
                    <a:lnTo>
                      <a:pt x="732" y="272"/>
                    </a:lnTo>
                    <a:lnTo>
                      <a:pt x="727" y="272"/>
                    </a:lnTo>
                    <a:lnTo>
                      <a:pt x="732" y="272"/>
                    </a:lnTo>
                    <a:lnTo>
                      <a:pt x="732" y="272"/>
                    </a:lnTo>
                    <a:lnTo>
                      <a:pt x="732" y="272"/>
                    </a:lnTo>
                    <a:lnTo>
                      <a:pt x="732" y="267"/>
                    </a:lnTo>
                    <a:lnTo>
                      <a:pt x="732" y="267"/>
                    </a:lnTo>
                    <a:lnTo>
                      <a:pt x="732" y="267"/>
                    </a:lnTo>
                    <a:lnTo>
                      <a:pt x="732" y="263"/>
                    </a:lnTo>
                    <a:lnTo>
                      <a:pt x="732" y="263"/>
                    </a:lnTo>
                    <a:lnTo>
                      <a:pt x="732" y="258"/>
                    </a:lnTo>
                    <a:lnTo>
                      <a:pt x="732" y="254"/>
                    </a:lnTo>
                    <a:lnTo>
                      <a:pt x="732" y="254"/>
                    </a:lnTo>
                    <a:lnTo>
                      <a:pt x="732" y="254"/>
                    </a:lnTo>
                    <a:lnTo>
                      <a:pt x="732" y="254"/>
                    </a:lnTo>
                    <a:lnTo>
                      <a:pt x="732" y="249"/>
                    </a:lnTo>
                    <a:lnTo>
                      <a:pt x="727" y="249"/>
                    </a:lnTo>
                    <a:lnTo>
                      <a:pt x="723" y="245"/>
                    </a:lnTo>
                    <a:lnTo>
                      <a:pt x="723" y="245"/>
                    </a:lnTo>
                    <a:lnTo>
                      <a:pt x="723" y="245"/>
                    </a:lnTo>
                    <a:lnTo>
                      <a:pt x="723" y="245"/>
                    </a:lnTo>
                    <a:lnTo>
                      <a:pt x="723" y="245"/>
                    </a:lnTo>
                    <a:lnTo>
                      <a:pt x="718" y="245"/>
                    </a:lnTo>
                    <a:lnTo>
                      <a:pt x="718" y="245"/>
                    </a:lnTo>
                    <a:lnTo>
                      <a:pt x="714" y="245"/>
                    </a:lnTo>
                    <a:lnTo>
                      <a:pt x="714" y="245"/>
                    </a:lnTo>
                    <a:lnTo>
                      <a:pt x="714" y="249"/>
                    </a:lnTo>
                    <a:lnTo>
                      <a:pt x="709" y="249"/>
                    </a:lnTo>
                    <a:lnTo>
                      <a:pt x="709" y="249"/>
                    </a:lnTo>
                    <a:lnTo>
                      <a:pt x="709" y="254"/>
                    </a:lnTo>
                    <a:lnTo>
                      <a:pt x="709" y="258"/>
                    </a:lnTo>
                    <a:lnTo>
                      <a:pt x="709" y="258"/>
                    </a:lnTo>
                    <a:lnTo>
                      <a:pt x="705" y="263"/>
                    </a:lnTo>
                    <a:lnTo>
                      <a:pt x="700" y="267"/>
                    </a:lnTo>
                    <a:lnTo>
                      <a:pt x="700" y="272"/>
                    </a:lnTo>
                    <a:lnTo>
                      <a:pt x="700" y="272"/>
                    </a:lnTo>
                    <a:lnTo>
                      <a:pt x="700" y="272"/>
                    </a:lnTo>
                    <a:lnTo>
                      <a:pt x="700" y="276"/>
                    </a:lnTo>
                    <a:lnTo>
                      <a:pt x="700" y="281"/>
                    </a:lnTo>
                    <a:lnTo>
                      <a:pt x="700" y="281"/>
                    </a:lnTo>
                    <a:lnTo>
                      <a:pt x="700" y="281"/>
                    </a:lnTo>
                    <a:lnTo>
                      <a:pt x="696" y="281"/>
                    </a:lnTo>
                    <a:lnTo>
                      <a:pt x="696" y="281"/>
                    </a:lnTo>
                    <a:lnTo>
                      <a:pt x="696" y="281"/>
                    </a:lnTo>
                    <a:lnTo>
                      <a:pt x="691" y="285"/>
                    </a:lnTo>
                    <a:lnTo>
                      <a:pt x="691" y="285"/>
                    </a:lnTo>
                    <a:lnTo>
                      <a:pt x="687" y="281"/>
                    </a:lnTo>
                    <a:lnTo>
                      <a:pt x="682" y="281"/>
                    </a:lnTo>
                    <a:lnTo>
                      <a:pt x="682" y="281"/>
                    </a:lnTo>
                    <a:lnTo>
                      <a:pt x="682" y="285"/>
                    </a:lnTo>
                    <a:lnTo>
                      <a:pt x="682" y="290"/>
                    </a:lnTo>
                    <a:lnTo>
                      <a:pt x="682" y="294"/>
                    </a:lnTo>
                    <a:lnTo>
                      <a:pt x="682" y="294"/>
                    </a:lnTo>
                    <a:lnTo>
                      <a:pt x="687" y="299"/>
                    </a:lnTo>
                    <a:lnTo>
                      <a:pt x="691" y="299"/>
                    </a:lnTo>
                    <a:lnTo>
                      <a:pt x="696" y="303"/>
                    </a:lnTo>
                    <a:lnTo>
                      <a:pt x="705" y="303"/>
                    </a:lnTo>
                    <a:lnTo>
                      <a:pt x="705" y="303"/>
                    </a:lnTo>
                    <a:lnTo>
                      <a:pt x="709" y="303"/>
                    </a:lnTo>
                    <a:lnTo>
                      <a:pt x="709" y="303"/>
                    </a:lnTo>
                    <a:lnTo>
                      <a:pt x="714" y="308"/>
                    </a:lnTo>
                    <a:lnTo>
                      <a:pt x="714" y="308"/>
                    </a:lnTo>
                    <a:lnTo>
                      <a:pt x="714" y="308"/>
                    </a:lnTo>
                    <a:lnTo>
                      <a:pt x="714" y="308"/>
                    </a:lnTo>
                    <a:lnTo>
                      <a:pt x="718" y="312"/>
                    </a:lnTo>
                    <a:lnTo>
                      <a:pt x="714" y="312"/>
                    </a:lnTo>
                    <a:lnTo>
                      <a:pt x="714" y="312"/>
                    </a:lnTo>
                    <a:lnTo>
                      <a:pt x="718" y="317"/>
                    </a:lnTo>
                    <a:lnTo>
                      <a:pt x="718" y="317"/>
                    </a:lnTo>
                    <a:lnTo>
                      <a:pt x="718" y="317"/>
                    </a:lnTo>
                    <a:lnTo>
                      <a:pt x="723" y="321"/>
                    </a:lnTo>
                    <a:lnTo>
                      <a:pt x="727" y="321"/>
                    </a:lnTo>
                    <a:lnTo>
                      <a:pt x="727" y="321"/>
                    </a:lnTo>
                    <a:lnTo>
                      <a:pt x="732" y="321"/>
                    </a:lnTo>
                    <a:lnTo>
                      <a:pt x="732" y="317"/>
                    </a:lnTo>
                    <a:lnTo>
                      <a:pt x="732" y="317"/>
                    </a:lnTo>
                    <a:lnTo>
                      <a:pt x="732" y="317"/>
                    </a:lnTo>
                    <a:lnTo>
                      <a:pt x="736" y="312"/>
                    </a:lnTo>
                    <a:lnTo>
                      <a:pt x="736" y="312"/>
                    </a:lnTo>
                    <a:lnTo>
                      <a:pt x="736" y="312"/>
                    </a:lnTo>
                    <a:lnTo>
                      <a:pt x="736" y="308"/>
                    </a:lnTo>
                    <a:lnTo>
                      <a:pt x="736" y="308"/>
                    </a:lnTo>
                    <a:lnTo>
                      <a:pt x="736" y="308"/>
                    </a:lnTo>
                    <a:lnTo>
                      <a:pt x="741" y="308"/>
                    </a:lnTo>
                    <a:lnTo>
                      <a:pt x="745" y="308"/>
                    </a:lnTo>
                    <a:lnTo>
                      <a:pt x="750" y="312"/>
                    </a:lnTo>
                    <a:lnTo>
                      <a:pt x="754" y="312"/>
                    </a:lnTo>
                    <a:lnTo>
                      <a:pt x="754" y="312"/>
                    </a:lnTo>
                    <a:lnTo>
                      <a:pt x="759" y="312"/>
                    </a:lnTo>
                    <a:lnTo>
                      <a:pt x="759" y="312"/>
                    </a:lnTo>
                    <a:lnTo>
                      <a:pt x="764" y="312"/>
                    </a:lnTo>
                    <a:lnTo>
                      <a:pt x="764" y="312"/>
                    </a:lnTo>
                    <a:lnTo>
                      <a:pt x="764" y="312"/>
                    </a:lnTo>
                    <a:lnTo>
                      <a:pt x="764" y="312"/>
                    </a:lnTo>
                    <a:lnTo>
                      <a:pt x="768" y="312"/>
                    </a:lnTo>
                    <a:lnTo>
                      <a:pt x="768" y="312"/>
                    </a:lnTo>
                    <a:lnTo>
                      <a:pt x="773" y="312"/>
                    </a:lnTo>
                    <a:lnTo>
                      <a:pt x="773" y="312"/>
                    </a:lnTo>
                    <a:lnTo>
                      <a:pt x="773" y="312"/>
                    </a:lnTo>
                    <a:lnTo>
                      <a:pt x="773" y="312"/>
                    </a:lnTo>
                    <a:lnTo>
                      <a:pt x="777" y="317"/>
                    </a:lnTo>
                    <a:lnTo>
                      <a:pt x="773" y="317"/>
                    </a:lnTo>
                    <a:lnTo>
                      <a:pt x="773" y="321"/>
                    </a:lnTo>
                    <a:lnTo>
                      <a:pt x="777" y="321"/>
                    </a:lnTo>
                    <a:lnTo>
                      <a:pt x="777" y="321"/>
                    </a:lnTo>
                    <a:lnTo>
                      <a:pt x="777" y="321"/>
                    </a:lnTo>
                    <a:lnTo>
                      <a:pt x="777" y="321"/>
                    </a:lnTo>
                    <a:lnTo>
                      <a:pt x="777" y="326"/>
                    </a:lnTo>
                    <a:lnTo>
                      <a:pt x="773" y="326"/>
                    </a:lnTo>
                    <a:lnTo>
                      <a:pt x="773" y="326"/>
                    </a:lnTo>
                    <a:lnTo>
                      <a:pt x="773" y="321"/>
                    </a:lnTo>
                    <a:lnTo>
                      <a:pt x="773" y="321"/>
                    </a:lnTo>
                    <a:lnTo>
                      <a:pt x="773" y="321"/>
                    </a:lnTo>
                    <a:lnTo>
                      <a:pt x="768" y="321"/>
                    </a:lnTo>
                    <a:lnTo>
                      <a:pt x="768" y="321"/>
                    </a:lnTo>
                    <a:lnTo>
                      <a:pt x="764" y="326"/>
                    </a:lnTo>
                    <a:lnTo>
                      <a:pt x="764" y="326"/>
                    </a:lnTo>
                    <a:lnTo>
                      <a:pt x="759" y="330"/>
                    </a:lnTo>
                    <a:lnTo>
                      <a:pt x="759" y="330"/>
                    </a:lnTo>
                    <a:lnTo>
                      <a:pt x="759" y="330"/>
                    </a:lnTo>
                    <a:lnTo>
                      <a:pt x="754" y="330"/>
                    </a:lnTo>
                    <a:lnTo>
                      <a:pt x="754" y="330"/>
                    </a:lnTo>
                    <a:lnTo>
                      <a:pt x="754" y="330"/>
                    </a:lnTo>
                    <a:lnTo>
                      <a:pt x="754" y="330"/>
                    </a:lnTo>
                    <a:lnTo>
                      <a:pt x="759" y="330"/>
                    </a:lnTo>
                    <a:lnTo>
                      <a:pt x="759" y="335"/>
                    </a:lnTo>
                    <a:lnTo>
                      <a:pt x="754" y="335"/>
                    </a:lnTo>
                    <a:lnTo>
                      <a:pt x="754" y="335"/>
                    </a:lnTo>
                    <a:lnTo>
                      <a:pt x="754" y="335"/>
                    </a:lnTo>
                    <a:lnTo>
                      <a:pt x="754" y="335"/>
                    </a:lnTo>
                    <a:lnTo>
                      <a:pt x="754" y="340"/>
                    </a:lnTo>
                    <a:lnTo>
                      <a:pt x="754" y="340"/>
                    </a:lnTo>
                    <a:lnTo>
                      <a:pt x="754" y="340"/>
                    </a:lnTo>
                    <a:lnTo>
                      <a:pt x="754" y="340"/>
                    </a:lnTo>
                    <a:lnTo>
                      <a:pt x="754" y="340"/>
                    </a:lnTo>
                    <a:lnTo>
                      <a:pt x="750" y="340"/>
                    </a:lnTo>
                    <a:lnTo>
                      <a:pt x="750" y="340"/>
                    </a:lnTo>
                    <a:lnTo>
                      <a:pt x="750" y="340"/>
                    </a:lnTo>
                    <a:lnTo>
                      <a:pt x="750" y="340"/>
                    </a:lnTo>
                    <a:lnTo>
                      <a:pt x="750" y="340"/>
                    </a:lnTo>
                    <a:lnTo>
                      <a:pt x="750" y="340"/>
                    </a:lnTo>
                    <a:lnTo>
                      <a:pt x="750" y="340"/>
                    </a:lnTo>
                    <a:lnTo>
                      <a:pt x="750" y="344"/>
                    </a:lnTo>
                    <a:lnTo>
                      <a:pt x="750" y="344"/>
                    </a:lnTo>
                    <a:lnTo>
                      <a:pt x="754" y="344"/>
                    </a:lnTo>
                    <a:lnTo>
                      <a:pt x="750" y="344"/>
                    </a:lnTo>
                    <a:lnTo>
                      <a:pt x="750" y="344"/>
                    </a:lnTo>
                    <a:lnTo>
                      <a:pt x="750" y="349"/>
                    </a:lnTo>
                    <a:lnTo>
                      <a:pt x="750" y="349"/>
                    </a:lnTo>
                    <a:lnTo>
                      <a:pt x="750" y="349"/>
                    </a:lnTo>
                    <a:lnTo>
                      <a:pt x="750" y="349"/>
                    </a:lnTo>
                    <a:lnTo>
                      <a:pt x="750" y="353"/>
                    </a:lnTo>
                    <a:lnTo>
                      <a:pt x="745" y="353"/>
                    </a:lnTo>
                    <a:lnTo>
                      <a:pt x="745" y="353"/>
                    </a:lnTo>
                    <a:lnTo>
                      <a:pt x="745" y="358"/>
                    </a:lnTo>
                    <a:lnTo>
                      <a:pt x="745" y="358"/>
                    </a:lnTo>
                    <a:lnTo>
                      <a:pt x="745" y="362"/>
                    </a:lnTo>
                    <a:lnTo>
                      <a:pt x="745" y="362"/>
                    </a:lnTo>
                    <a:lnTo>
                      <a:pt x="745" y="367"/>
                    </a:lnTo>
                    <a:lnTo>
                      <a:pt x="750" y="367"/>
                    </a:lnTo>
                    <a:lnTo>
                      <a:pt x="750" y="367"/>
                    </a:lnTo>
                    <a:lnTo>
                      <a:pt x="750" y="371"/>
                    </a:lnTo>
                    <a:lnTo>
                      <a:pt x="754" y="371"/>
                    </a:lnTo>
                    <a:lnTo>
                      <a:pt x="759" y="371"/>
                    </a:lnTo>
                    <a:lnTo>
                      <a:pt x="764" y="376"/>
                    </a:lnTo>
                    <a:lnTo>
                      <a:pt x="768" y="376"/>
                    </a:lnTo>
                    <a:lnTo>
                      <a:pt x="768" y="376"/>
                    </a:lnTo>
                    <a:lnTo>
                      <a:pt x="773" y="380"/>
                    </a:lnTo>
                    <a:lnTo>
                      <a:pt x="777" y="385"/>
                    </a:lnTo>
                    <a:lnTo>
                      <a:pt x="777" y="389"/>
                    </a:lnTo>
                    <a:lnTo>
                      <a:pt x="777" y="389"/>
                    </a:lnTo>
                    <a:lnTo>
                      <a:pt x="782" y="394"/>
                    </a:lnTo>
                    <a:lnTo>
                      <a:pt x="786" y="398"/>
                    </a:lnTo>
                    <a:lnTo>
                      <a:pt x="791" y="403"/>
                    </a:lnTo>
                    <a:lnTo>
                      <a:pt x="791" y="403"/>
                    </a:lnTo>
                    <a:lnTo>
                      <a:pt x="791" y="407"/>
                    </a:lnTo>
                    <a:lnTo>
                      <a:pt x="795" y="407"/>
                    </a:lnTo>
                    <a:lnTo>
                      <a:pt x="795" y="412"/>
                    </a:lnTo>
                    <a:lnTo>
                      <a:pt x="804" y="412"/>
                    </a:lnTo>
                    <a:lnTo>
                      <a:pt x="804" y="412"/>
                    </a:lnTo>
                    <a:lnTo>
                      <a:pt x="804" y="412"/>
                    </a:lnTo>
                    <a:lnTo>
                      <a:pt x="804" y="416"/>
                    </a:lnTo>
                    <a:lnTo>
                      <a:pt x="809" y="416"/>
                    </a:lnTo>
                    <a:lnTo>
                      <a:pt x="809" y="416"/>
                    </a:lnTo>
                    <a:lnTo>
                      <a:pt x="813" y="421"/>
                    </a:lnTo>
                    <a:lnTo>
                      <a:pt x="813" y="421"/>
                    </a:lnTo>
                    <a:lnTo>
                      <a:pt x="818" y="421"/>
                    </a:lnTo>
                    <a:lnTo>
                      <a:pt x="818" y="425"/>
                    </a:lnTo>
                    <a:lnTo>
                      <a:pt x="818" y="425"/>
                    </a:lnTo>
                    <a:lnTo>
                      <a:pt x="818" y="425"/>
                    </a:lnTo>
                    <a:lnTo>
                      <a:pt x="813" y="425"/>
                    </a:lnTo>
                    <a:lnTo>
                      <a:pt x="809" y="425"/>
                    </a:lnTo>
                    <a:lnTo>
                      <a:pt x="809" y="425"/>
                    </a:lnTo>
                    <a:lnTo>
                      <a:pt x="804" y="425"/>
                    </a:lnTo>
                    <a:lnTo>
                      <a:pt x="804" y="425"/>
                    </a:lnTo>
                    <a:lnTo>
                      <a:pt x="800" y="421"/>
                    </a:lnTo>
                    <a:lnTo>
                      <a:pt x="795" y="421"/>
                    </a:lnTo>
                    <a:lnTo>
                      <a:pt x="795" y="421"/>
                    </a:lnTo>
                    <a:lnTo>
                      <a:pt x="791" y="421"/>
                    </a:lnTo>
                    <a:lnTo>
                      <a:pt x="786" y="421"/>
                    </a:lnTo>
                    <a:lnTo>
                      <a:pt x="786" y="421"/>
                    </a:lnTo>
                    <a:lnTo>
                      <a:pt x="786" y="425"/>
                    </a:lnTo>
                    <a:lnTo>
                      <a:pt x="791" y="425"/>
                    </a:lnTo>
                    <a:lnTo>
                      <a:pt x="791" y="421"/>
                    </a:lnTo>
                    <a:lnTo>
                      <a:pt x="795" y="421"/>
                    </a:lnTo>
                    <a:lnTo>
                      <a:pt x="795" y="421"/>
                    </a:lnTo>
                    <a:lnTo>
                      <a:pt x="800" y="425"/>
                    </a:lnTo>
                    <a:lnTo>
                      <a:pt x="800" y="425"/>
                    </a:lnTo>
                    <a:lnTo>
                      <a:pt x="804" y="425"/>
                    </a:lnTo>
                    <a:lnTo>
                      <a:pt x="804" y="425"/>
                    </a:lnTo>
                    <a:lnTo>
                      <a:pt x="809" y="430"/>
                    </a:lnTo>
                    <a:lnTo>
                      <a:pt x="813" y="430"/>
                    </a:lnTo>
                    <a:lnTo>
                      <a:pt x="818" y="434"/>
                    </a:lnTo>
                    <a:lnTo>
                      <a:pt x="822" y="439"/>
                    </a:lnTo>
                    <a:lnTo>
                      <a:pt x="822" y="439"/>
                    </a:lnTo>
                    <a:lnTo>
                      <a:pt x="827" y="444"/>
                    </a:lnTo>
                    <a:lnTo>
                      <a:pt x="822" y="444"/>
                    </a:lnTo>
                    <a:lnTo>
                      <a:pt x="822" y="444"/>
                    </a:lnTo>
                    <a:lnTo>
                      <a:pt x="822" y="444"/>
                    </a:lnTo>
                    <a:lnTo>
                      <a:pt x="818" y="444"/>
                    </a:lnTo>
                    <a:lnTo>
                      <a:pt x="818" y="448"/>
                    </a:lnTo>
                    <a:lnTo>
                      <a:pt x="813" y="448"/>
                    </a:lnTo>
                    <a:lnTo>
                      <a:pt x="813" y="453"/>
                    </a:lnTo>
                    <a:lnTo>
                      <a:pt x="813" y="453"/>
                    </a:lnTo>
                    <a:lnTo>
                      <a:pt x="813" y="453"/>
                    </a:lnTo>
                    <a:lnTo>
                      <a:pt x="809" y="453"/>
                    </a:lnTo>
                    <a:lnTo>
                      <a:pt x="809" y="453"/>
                    </a:lnTo>
                    <a:lnTo>
                      <a:pt x="804" y="457"/>
                    </a:lnTo>
                    <a:lnTo>
                      <a:pt x="804" y="457"/>
                    </a:lnTo>
                    <a:lnTo>
                      <a:pt x="804" y="457"/>
                    </a:lnTo>
                    <a:lnTo>
                      <a:pt x="804" y="457"/>
                    </a:lnTo>
                    <a:lnTo>
                      <a:pt x="804" y="457"/>
                    </a:lnTo>
                    <a:lnTo>
                      <a:pt x="809" y="457"/>
                    </a:lnTo>
                    <a:lnTo>
                      <a:pt x="813" y="457"/>
                    </a:lnTo>
                    <a:lnTo>
                      <a:pt x="818" y="457"/>
                    </a:lnTo>
                    <a:lnTo>
                      <a:pt x="818" y="457"/>
                    </a:lnTo>
                    <a:lnTo>
                      <a:pt x="822" y="457"/>
                    </a:lnTo>
                    <a:lnTo>
                      <a:pt x="822" y="457"/>
                    </a:lnTo>
                    <a:lnTo>
                      <a:pt x="822" y="457"/>
                    </a:lnTo>
                    <a:lnTo>
                      <a:pt x="831" y="462"/>
                    </a:lnTo>
                    <a:lnTo>
                      <a:pt x="831" y="462"/>
                    </a:lnTo>
                    <a:lnTo>
                      <a:pt x="836" y="462"/>
                    </a:lnTo>
                    <a:lnTo>
                      <a:pt x="836" y="462"/>
                    </a:lnTo>
                    <a:lnTo>
                      <a:pt x="836" y="462"/>
                    </a:lnTo>
                    <a:lnTo>
                      <a:pt x="836" y="466"/>
                    </a:lnTo>
                    <a:lnTo>
                      <a:pt x="831" y="471"/>
                    </a:lnTo>
                    <a:lnTo>
                      <a:pt x="831" y="471"/>
                    </a:lnTo>
                    <a:lnTo>
                      <a:pt x="831" y="471"/>
                    </a:lnTo>
                    <a:lnTo>
                      <a:pt x="836" y="471"/>
                    </a:lnTo>
                    <a:lnTo>
                      <a:pt x="836" y="471"/>
                    </a:lnTo>
                    <a:lnTo>
                      <a:pt x="836" y="466"/>
                    </a:lnTo>
                    <a:lnTo>
                      <a:pt x="836" y="471"/>
                    </a:lnTo>
                    <a:lnTo>
                      <a:pt x="840" y="471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75"/>
                    </a:lnTo>
                    <a:lnTo>
                      <a:pt x="836" y="475"/>
                    </a:lnTo>
                    <a:lnTo>
                      <a:pt x="836" y="475"/>
                    </a:lnTo>
                    <a:lnTo>
                      <a:pt x="836" y="475"/>
                    </a:lnTo>
                    <a:lnTo>
                      <a:pt x="831" y="475"/>
                    </a:lnTo>
                    <a:lnTo>
                      <a:pt x="831" y="480"/>
                    </a:lnTo>
                    <a:lnTo>
                      <a:pt x="836" y="480"/>
                    </a:lnTo>
                    <a:lnTo>
                      <a:pt x="836" y="480"/>
                    </a:lnTo>
                    <a:lnTo>
                      <a:pt x="840" y="480"/>
                    </a:lnTo>
                    <a:lnTo>
                      <a:pt x="840" y="484"/>
                    </a:lnTo>
                    <a:lnTo>
                      <a:pt x="836" y="484"/>
                    </a:lnTo>
                    <a:lnTo>
                      <a:pt x="840" y="484"/>
                    </a:lnTo>
                    <a:lnTo>
                      <a:pt x="840" y="484"/>
                    </a:lnTo>
                    <a:lnTo>
                      <a:pt x="840" y="484"/>
                    </a:lnTo>
                    <a:lnTo>
                      <a:pt x="836" y="489"/>
                    </a:lnTo>
                    <a:lnTo>
                      <a:pt x="836" y="489"/>
                    </a:lnTo>
                    <a:lnTo>
                      <a:pt x="840" y="489"/>
                    </a:lnTo>
                    <a:lnTo>
                      <a:pt x="840" y="493"/>
                    </a:lnTo>
                    <a:lnTo>
                      <a:pt x="845" y="493"/>
                    </a:lnTo>
                    <a:lnTo>
                      <a:pt x="840" y="493"/>
                    </a:lnTo>
                    <a:lnTo>
                      <a:pt x="840" y="498"/>
                    </a:lnTo>
                    <a:lnTo>
                      <a:pt x="836" y="498"/>
                    </a:lnTo>
                    <a:lnTo>
                      <a:pt x="836" y="493"/>
                    </a:lnTo>
                    <a:lnTo>
                      <a:pt x="836" y="493"/>
                    </a:lnTo>
                    <a:lnTo>
                      <a:pt x="836" y="498"/>
                    </a:lnTo>
                    <a:lnTo>
                      <a:pt x="836" y="498"/>
                    </a:lnTo>
                    <a:lnTo>
                      <a:pt x="836" y="502"/>
                    </a:lnTo>
                    <a:lnTo>
                      <a:pt x="831" y="502"/>
                    </a:lnTo>
                    <a:lnTo>
                      <a:pt x="831" y="502"/>
                    </a:lnTo>
                    <a:lnTo>
                      <a:pt x="831" y="502"/>
                    </a:lnTo>
                    <a:lnTo>
                      <a:pt x="831" y="502"/>
                    </a:lnTo>
                    <a:lnTo>
                      <a:pt x="831" y="502"/>
                    </a:lnTo>
                    <a:lnTo>
                      <a:pt x="831" y="502"/>
                    </a:lnTo>
                    <a:lnTo>
                      <a:pt x="831" y="507"/>
                    </a:lnTo>
                    <a:lnTo>
                      <a:pt x="831" y="507"/>
                    </a:lnTo>
                    <a:lnTo>
                      <a:pt x="831" y="507"/>
                    </a:lnTo>
                    <a:lnTo>
                      <a:pt x="831" y="511"/>
                    </a:lnTo>
                    <a:lnTo>
                      <a:pt x="831" y="511"/>
                    </a:lnTo>
                    <a:lnTo>
                      <a:pt x="831" y="511"/>
                    </a:lnTo>
                    <a:lnTo>
                      <a:pt x="831" y="516"/>
                    </a:lnTo>
                    <a:lnTo>
                      <a:pt x="831" y="516"/>
                    </a:lnTo>
                    <a:lnTo>
                      <a:pt x="831" y="520"/>
                    </a:lnTo>
                    <a:lnTo>
                      <a:pt x="831" y="520"/>
                    </a:lnTo>
                    <a:lnTo>
                      <a:pt x="831" y="525"/>
                    </a:lnTo>
                    <a:lnTo>
                      <a:pt x="831" y="525"/>
                    </a:lnTo>
                    <a:lnTo>
                      <a:pt x="831" y="529"/>
                    </a:lnTo>
                    <a:lnTo>
                      <a:pt x="831" y="529"/>
                    </a:lnTo>
                    <a:lnTo>
                      <a:pt x="827" y="529"/>
                    </a:lnTo>
                    <a:lnTo>
                      <a:pt x="827" y="529"/>
                    </a:lnTo>
                    <a:lnTo>
                      <a:pt x="827" y="529"/>
                    </a:lnTo>
                    <a:lnTo>
                      <a:pt x="827" y="529"/>
                    </a:lnTo>
                    <a:lnTo>
                      <a:pt x="827" y="529"/>
                    </a:lnTo>
                    <a:lnTo>
                      <a:pt x="827" y="525"/>
                    </a:lnTo>
                    <a:lnTo>
                      <a:pt x="827" y="525"/>
                    </a:lnTo>
                    <a:lnTo>
                      <a:pt x="822" y="525"/>
                    </a:lnTo>
                    <a:lnTo>
                      <a:pt x="822" y="525"/>
                    </a:lnTo>
                    <a:lnTo>
                      <a:pt x="822" y="529"/>
                    </a:lnTo>
                    <a:lnTo>
                      <a:pt x="822" y="529"/>
                    </a:lnTo>
                    <a:lnTo>
                      <a:pt x="822" y="525"/>
                    </a:lnTo>
                    <a:lnTo>
                      <a:pt x="822" y="529"/>
                    </a:lnTo>
                    <a:lnTo>
                      <a:pt x="822" y="529"/>
                    </a:lnTo>
                    <a:lnTo>
                      <a:pt x="822" y="529"/>
                    </a:lnTo>
                    <a:lnTo>
                      <a:pt x="827" y="529"/>
                    </a:lnTo>
                    <a:lnTo>
                      <a:pt x="827" y="529"/>
                    </a:lnTo>
                    <a:lnTo>
                      <a:pt x="827" y="534"/>
                    </a:lnTo>
                    <a:lnTo>
                      <a:pt x="827" y="534"/>
                    </a:lnTo>
                    <a:lnTo>
                      <a:pt x="827" y="534"/>
                    </a:lnTo>
                    <a:lnTo>
                      <a:pt x="831" y="534"/>
                    </a:lnTo>
                    <a:lnTo>
                      <a:pt x="827" y="538"/>
                    </a:lnTo>
                    <a:lnTo>
                      <a:pt x="827" y="538"/>
                    </a:lnTo>
                    <a:lnTo>
                      <a:pt x="827" y="538"/>
                    </a:lnTo>
                    <a:lnTo>
                      <a:pt x="822" y="543"/>
                    </a:lnTo>
                    <a:lnTo>
                      <a:pt x="822" y="543"/>
                    </a:lnTo>
                    <a:lnTo>
                      <a:pt x="822" y="543"/>
                    </a:lnTo>
                    <a:lnTo>
                      <a:pt x="822" y="543"/>
                    </a:lnTo>
                    <a:lnTo>
                      <a:pt x="818" y="538"/>
                    </a:lnTo>
                    <a:lnTo>
                      <a:pt x="822" y="543"/>
                    </a:lnTo>
                    <a:lnTo>
                      <a:pt x="822" y="543"/>
                    </a:lnTo>
                    <a:lnTo>
                      <a:pt x="822" y="543"/>
                    </a:lnTo>
                    <a:lnTo>
                      <a:pt x="827" y="543"/>
                    </a:lnTo>
                    <a:lnTo>
                      <a:pt x="827" y="543"/>
                    </a:lnTo>
                    <a:lnTo>
                      <a:pt x="827" y="543"/>
                    </a:lnTo>
                    <a:lnTo>
                      <a:pt x="827" y="548"/>
                    </a:lnTo>
                    <a:lnTo>
                      <a:pt x="827" y="548"/>
                    </a:lnTo>
                    <a:lnTo>
                      <a:pt x="827" y="552"/>
                    </a:lnTo>
                    <a:lnTo>
                      <a:pt x="831" y="552"/>
                    </a:lnTo>
                    <a:lnTo>
                      <a:pt x="831" y="557"/>
                    </a:lnTo>
                    <a:lnTo>
                      <a:pt x="831" y="557"/>
                    </a:lnTo>
                    <a:lnTo>
                      <a:pt x="831" y="557"/>
                    </a:lnTo>
                    <a:lnTo>
                      <a:pt x="827" y="552"/>
                    </a:lnTo>
                    <a:lnTo>
                      <a:pt x="827" y="552"/>
                    </a:lnTo>
                    <a:lnTo>
                      <a:pt x="827" y="552"/>
                    </a:lnTo>
                    <a:lnTo>
                      <a:pt x="822" y="552"/>
                    </a:lnTo>
                    <a:lnTo>
                      <a:pt x="822" y="557"/>
                    </a:lnTo>
                    <a:lnTo>
                      <a:pt x="827" y="557"/>
                    </a:lnTo>
                    <a:lnTo>
                      <a:pt x="827" y="557"/>
                    </a:lnTo>
                    <a:lnTo>
                      <a:pt x="827" y="557"/>
                    </a:lnTo>
                    <a:lnTo>
                      <a:pt x="827" y="561"/>
                    </a:lnTo>
                    <a:lnTo>
                      <a:pt x="822" y="557"/>
                    </a:lnTo>
                    <a:lnTo>
                      <a:pt x="822" y="561"/>
                    </a:lnTo>
                    <a:lnTo>
                      <a:pt x="822" y="561"/>
                    </a:lnTo>
                    <a:lnTo>
                      <a:pt x="822" y="561"/>
                    </a:lnTo>
                    <a:lnTo>
                      <a:pt x="822" y="566"/>
                    </a:lnTo>
                    <a:lnTo>
                      <a:pt x="822" y="566"/>
                    </a:lnTo>
                    <a:lnTo>
                      <a:pt x="822" y="566"/>
                    </a:lnTo>
                    <a:lnTo>
                      <a:pt x="818" y="566"/>
                    </a:lnTo>
                    <a:lnTo>
                      <a:pt x="818" y="566"/>
                    </a:lnTo>
                    <a:lnTo>
                      <a:pt x="822" y="566"/>
                    </a:lnTo>
                    <a:lnTo>
                      <a:pt x="822" y="570"/>
                    </a:lnTo>
                    <a:lnTo>
                      <a:pt x="822" y="570"/>
                    </a:lnTo>
                    <a:lnTo>
                      <a:pt x="818" y="570"/>
                    </a:lnTo>
                    <a:lnTo>
                      <a:pt x="818" y="570"/>
                    </a:lnTo>
                    <a:lnTo>
                      <a:pt x="813" y="570"/>
                    </a:lnTo>
                    <a:lnTo>
                      <a:pt x="813" y="570"/>
                    </a:lnTo>
                    <a:lnTo>
                      <a:pt x="813" y="570"/>
                    </a:lnTo>
                    <a:lnTo>
                      <a:pt x="809" y="575"/>
                    </a:lnTo>
                    <a:lnTo>
                      <a:pt x="813" y="575"/>
                    </a:lnTo>
                    <a:lnTo>
                      <a:pt x="809" y="575"/>
                    </a:lnTo>
                    <a:lnTo>
                      <a:pt x="809" y="575"/>
                    </a:lnTo>
                    <a:lnTo>
                      <a:pt x="809" y="575"/>
                    </a:lnTo>
                    <a:lnTo>
                      <a:pt x="809" y="575"/>
                    </a:lnTo>
                    <a:lnTo>
                      <a:pt x="809" y="575"/>
                    </a:lnTo>
                    <a:lnTo>
                      <a:pt x="813" y="575"/>
                    </a:lnTo>
                    <a:lnTo>
                      <a:pt x="813" y="579"/>
                    </a:lnTo>
                    <a:lnTo>
                      <a:pt x="813" y="579"/>
                    </a:lnTo>
                    <a:lnTo>
                      <a:pt x="813" y="584"/>
                    </a:lnTo>
                    <a:lnTo>
                      <a:pt x="813" y="584"/>
                    </a:lnTo>
                    <a:lnTo>
                      <a:pt x="809" y="584"/>
                    </a:lnTo>
                    <a:lnTo>
                      <a:pt x="809" y="584"/>
                    </a:lnTo>
                    <a:lnTo>
                      <a:pt x="809" y="588"/>
                    </a:lnTo>
                    <a:lnTo>
                      <a:pt x="809" y="588"/>
                    </a:lnTo>
                    <a:lnTo>
                      <a:pt x="809" y="588"/>
                    </a:lnTo>
                    <a:lnTo>
                      <a:pt x="804" y="588"/>
                    </a:lnTo>
                    <a:lnTo>
                      <a:pt x="809" y="588"/>
                    </a:lnTo>
                    <a:lnTo>
                      <a:pt x="809" y="588"/>
                    </a:lnTo>
                    <a:lnTo>
                      <a:pt x="809" y="593"/>
                    </a:lnTo>
                    <a:lnTo>
                      <a:pt x="804" y="593"/>
                    </a:lnTo>
                    <a:lnTo>
                      <a:pt x="804" y="593"/>
                    </a:lnTo>
                    <a:lnTo>
                      <a:pt x="804" y="588"/>
                    </a:lnTo>
                    <a:lnTo>
                      <a:pt x="804" y="588"/>
                    </a:lnTo>
                    <a:lnTo>
                      <a:pt x="804" y="593"/>
                    </a:lnTo>
                    <a:lnTo>
                      <a:pt x="804" y="593"/>
                    </a:lnTo>
                    <a:lnTo>
                      <a:pt x="800" y="593"/>
                    </a:lnTo>
                    <a:lnTo>
                      <a:pt x="800" y="593"/>
                    </a:lnTo>
                    <a:lnTo>
                      <a:pt x="800" y="593"/>
                    </a:lnTo>
                    <a:lnTo>
                      <a:pt x="800" y="597"/>
                    </a:lnTo>
                    <a:lnTo>
                      <a:pt x="800" y="597"/>
                    </a:lnTo>
                    <a:lnTo>
                      <a:pt x="795" y="597"/>
                    </a:lnTo>
                    <a:lnTo>
                      <a:pt x="795" y="597"/>
                    </a:lnTo>
                    <a:lnTo>
                      <a:pt x="795" y="597"/>
                    </a:lnTo>
                    <a:lnTo>
                      <a:pt x="795" y="597"/>
                    </a:lnTo>
                    <a:lnTo>
                      <a:pt x="795" y="602"/>
                    </a:lnTo>
                    <a:lnTo>
                      <a:pt x="795" y="602"/>
                    </a:lnTo>
                    <a:lnTo>
                      <a:pt x="795" y="602"/>
                    </a:lnTo>
                    <a:lnTo>
                      <a:pt x="795" y="606"/>
                    </a:lnTo>
                    <a:lnTo>
                      <a:pt x="795" y="606"/>
                    </a:lnTo>
                    <a:lnTo>
                      <a:pt x="795" y="606"/>
                    </a:lnTo>
                    <a:lnTo>
                      <a:pt x="791" y="606"/>
                    </a:lnTo>
                    <a:lnTo>
                      <a:pt x="791" y="606"/>
                    </a:lnTo>
                    <a:lnTo>
                      <a:pt x="791" y="606"/>
                    </a:lnTo>
                    <a:lnTo>
                      <a:pt x="791" y="606"/>
                    </a:lnTo>
                    <a:lnTo>
                      <a:pt x="791" y="606"/>
                    </a:lnTo>
                    <a:lnTo>
                      <a:pt x="786" y="611"/>
                    </a:lnTo>
                    <a:lnTo>
                      <a:pt x="786" y="611"/>
                    </a:lnTo>
                    <a:lnTo>
                      <a:pt x="782" y="611"/>
                    </a:lnTo>
                    <a:lnTo>
                      <a:pt x="782" y="611"/>
                    </a:lnTo>
                    <a:lnTo>
                      <a:pt x="782" y="611"/>
                    </a:lnTo>
                    <a:lnTo>
                      <a:pt x="782" y="611"/>
                    </a:lnTo>
                    <a:lnTo>
                      <a:pt x="777" y="611"/>
                    </a:lnTo>
                    <a:lnTo>
                      <a:pt x="777" y="611"/>
                    </a:lnTo>
                    <a:lnTo>
                      <a:pt x="777" y="611"/>
                    </a:lnTo>
                    <a:lnTo>
                      <a:pt x="773" y="611"/>
                    </a:lnTo>
                    <a:lnTo>
                      <a:pt x="773" y="611"/>
                    </a:lnTo>
                    <a:lnTo>
                      <a:pt x="773" y="611"/>
                    </a:lnTo>
                    <a:lnTo>
                      <a:pt x="773" y="615"/>
                    </a:lnTo>
                    <a:lnTo>
                      <a:pt x="773" y="615"/>
                    </a:lnTo>
                    <a:lnTo>
                      <a:pt x="768" y="615"/>
                    </a:lnTo>
                    <a:lnTo>
                      <a:pt x="768" y="611"/>
                    </a:lnTo>
                    <a:lnTo>
                      <a:pt x="768" y="611"/>
                    </a:lnTo>
                    <a:lnTo>
                      <a:pt x="764" y="611"/>
                    </a:lnTo>
                    <a:lnTo>
                      <a:pt x="764" y="615"/>
                    </a:lnTo>
                    <a:lnTo>
                      <a:pt x="764" y="615"/>
                    </a:lnTo>
                    <a:lnTo>
                      <a:pt x="768" y="615"/>
                    </a:lnTo>
                    <a:lnTo>
                      <a:pt x="764" y="615"/>
                    </a:lnTo>
                    <a:lnTo>
                      <a:pt x="764" y="615"/>
                    </a:lnTo>
                    <a:lnTo>
                      <a:pt x="764" y="615"/>
                    </a:lnTo>
                    <a:lnTo>
                      <a:pt x="759" y="615"/>
                    </a:lnTo>
                    <a:lnTo>
                      <a:pt x="759" y="615"/>
                    </a:lnTo>
                    <a:lnTo>
                      <a:pt x="759" y="615"/>
                    </a:lnTo>
                    <a:lnTo>
                      <a:pt x="759" y="615"/>
                    </a:lnTo>
                    <a:lnTo>
                      <a:pt x="759" y="615"/>
                    </a:lnTo>
                    <a:lnTo>
                      <a:pt x="759" y="615"/>
                    </a:lnTo>
                    <a:lnTo>
                      <a:pt x="759" y="615"/>
                    </a:lnTo>
                    <a:lnTo>
                      <a:pt x="759" y="615"/>
                    </a:lnTo>
                    <a:lnTo>
                      <a:pt x="754" y="615"/>
                    </a:lnTo>
                    <a:lnTo>
                      <a:pt x="754" y="615"/>
                    </a:lnTo>
                    <a:lnTo>
                      <a:pt x="750" y="611"/>
                    </a:lnTo>
                    <a:lnTo>
                      <a:pt x="750" y="611"/>
                    </a:lnTo>
                    <a:lnTo>
                      <a:pt x="750" y="611"/>
                    </a:lnTo>
                    <a:lnTo>
                      <a:pt x="745" y="606"/>
                    </a:lnTo>
                    <a:lnTo>
                      <a:pt x="745" y="606"/>
                    </a:lnTo>
                    <a:lnTo>
                      <a:pt x="745" y="606"/>
                    </a:lnTo>
                    <a:lnTo>
                      <a:pt x="745" y="606"/>
                    </a:lnTo>
                    <a:lnTo>
                      <a:pt x="745" y="606"/>
                    </a:lnTo>
                    <a:lnTo>
                      <a:pt x="745" y="606"/>
                    </a:lnTo>
                    <a:lnTo>
                      <a:pt x="745" y="606"/>
                    </a:lnTo>
                    <a:lnTo>
                      <a:pt x="745" y="606"/>
                    </a:lnTo>
                    <a:lnTo>
                      <a:pt x="745" y="611"/>
                    </a:lnTo>
                    <a:lnTo>
                      <a:pt x="745" y="611"/>
                    </a:lnTo>
                    <a:lnTo>
                      <a:pt x="745" y="611"/>
                    </a:lnTo>
                    <a:lnTo>
                      <a:pt x="745" y="611"/>
                    </a:lnTo>
                    <a:lnTo>
                      <a:pt x="745" y="611"/>
                    </a:lnTo>
                    <a:lnTo>
                      <a:pt x="745" y="615"/>
                    </a:lnTo>
                    <a:lnTo>
                      <a:pt x="750" y="615"/>
                    </a:lnTo>
                    <a:lnTo>
                      <a:pt x="750" y="620"/>
                    </a:lnTo>
                    <a:lnTo>
                      <a:pt x="750" y="620"/>
                    </a:lnTo>
                    <a:lnTo>
                      <a:pt x="750" y="620"/>
                    </a:lnTo>
                    <a:lnTo>
                      <a:pt x="750" y="624"/>
                    </a:lnTo>
                    <a:lnTo>
                      <a:pt x="750" y="624"/>
                    </a:lnTo>
                    <a:lnTo>
                      <a:pt x="750" y="624"/>
                    </a:lnTo>
                    <a:lnTo>
                      <a:pt x="750" y="624"/>
                    </a:lnTo>
                    <a:lnTo>
                      <a:pt x="750" y="624"/>
                    </a:lnTo>
                    <a:lnTo>
                      <a:pt x="750" y="624"/>
                    </a:lnTo>
                    <a:lnTo>
                      <a:pt x="750" y="624"/>
                    </a:lnTo>
                    <a:lnTo>
                      <a:pt x="750" y="624"/>
                    </a:lnTo>
                    <a:lnTo>
                      <a:pt x="750" y="624"/>
                    </a:lnTo>
                    <a:lnTo>
                      <a:pt x="745" y="624"/>
                    </a:lnTo>
                    <a:lnTo>
                      <a:pt x="745" y="624"/>
                    </a:lnTo>
                    <a:lnTo>
                      <a:pt x="745" y="624"/>
                    </a:lnTo>
                    <a:lnTo>
                      <a:pt x="745" y="624"/>
                    </a:lnTo>
                    <a:lnTo>
                      <a:pt x="741" y="624"/>
                    </a:lnTo>
                    <a:lnTo>
                      <a:pt x="741" y="629"/>
                    </a:lnTo>
                    <a:lnTo>
                      <a:pt x="741" y="629"/>
                    </a:lnTo>
                    <a:lnTo>
                      <a:pt x="741" y="629"/>
                    </a:lnTo>
                    <a:lnTo>
                      <a:pt x="741" y="629"/>
                    </a:lnTo>
                    <a:lnTo>
                      <a:pt x="741" y="629"/>
                    </a:lnTo>
                    <a:lnTo>
                      <a:pt x="736" y="629"/>
                    </a:lnTo>
                    <a:lnTo>
                      <a:pt x="736" y="633"/>
                    </a:lnTo>
                    <a:lnTo>
                      <a:pt x="736" y="633"/>
                    </a:lnTo>
                    <a:lnTo>
                      <a:pt x="736" y="633"/>
                    </a:lnTo>
                    <a:lnTo>
                      <a:pt x="732" y="629"/>
                    </a:lnTo>
                    <a:lnTo>
                      <a:pt x="732" y="629"/>
                    </a:lnTo>
                    <a:lnTo>
                      <a:pt x="732" y="629"/>
                    </a:lnTo>
                    <a:lnTo>
                      <a:pt x="732" y="629"/>
                    </a:lnTo>
                    <a:lnTo>
                      <a:pt x="732" y="629"/>
                    </a:lnTo>
                    <a:lnTo>
                      <a:pt x="732" y="629"/>
                    </a:lnTo>
                    <a:lnTo>
                      <a:pt x="732" y="633"/>
                    </a:lnTo>
                    <a:lnTo>
                      <a:pt x="732" y="633"/>
                    </a:lnTo>
                    <a:lnTo>
                      <a:pt x="732" y="633"/>
                    </a:lnTo>
                    <a:lnTo>
                      <a:pt x="732" y="633"/>
                    </a:lnTo>
                    <a:lnTo>
                      <a:pt x="727" y="633"/>
                    </a:lnTo>
                    <a:lnTo>
                      <a:pt x="727" y="629"/>
                    </a:lnTo>
                    <a:lnTo>
                      <a:pt x="727" y="629"/>
                    </a:lnTo>
                    <a:lnTo>
                      <a:pt x="727" y="633"/>
                    </a:lnTo>
                    <a:lnTo>
                      <a:pt x="727" y="633"/>
                    </a:lnTo>
                    <a:lnTo>
                      <a:pt x="723" y="633"/>
                    </a:lnTo>
                    <a:lnTo>
                      <a:pt x="723" y="633"/>
                    </a:lnTo>
                    <a:lnTo>
                      <a:pt x="723" y="633"/>
                    </a:lnTo>
                    <a:lnTo>
                      <a:pt x="723" y="638"/>
                    </a:lnTo>
                    <a:lnTo>
                      <a:pt x="723" y="638"/>
                    </a:lnTo>
                    <a:lnTo>
                      <a:pt x="718" y="638"/>
                    </a:lnTo>
                    <a:lnTo>
                      <a:pt x="718" y="638"/>
                    </a:lnTo>
                    <a:lnTo>
                      <a:pt x="714" y="638"/>
                    </a:lnTo>
                    <a:lnTo>
                      <a:pt x="714" y="638"/>
                    </a:lnTo>
                    <a:lnTo>
                      <a:pt x="714" y="638"/>
                    </a:lnTo>
                    <a:lnTo>
                      <a:pt x="714" y="638"/>
                    </a:lnTo>
                    <a:lnTo>
                      <a:pt x="714" y="638"/>
                    </a:lnTo>
                    <a:lnTo>
                      <a:pt x="714" y="638"/>
                    </a:lnTo>
                    <a:lnTo>
                      <a:pt x="709" y="642"/>
                    </a:lnTo>
                    <a:lnTo>
                      <a:pt x="709" y="642"/>
                    </a:lnTo>
                    <a:lnTo>
                      <a:pt x="709" y="642"/>
                    </a:lnTo>
                    <a:lnTo>
                      <a:pt x="705" y="642"/>
                    </a:lnTo>
                    <a:lnTo>
                      <a:pt x="705" y="642"/>
                    </a:lnTo>
                    <a:lnTo>
                      <a:pt x="705" y="642"/>
                    </a:lnTo>
                    <a:lnTo>
                      <a:pt x="705" y="642"/>
                    </a:lnTo>
                    <a:lnTo>
                      <a:pt x="705" y="642"/>
                    </a:lnTo>
                    <a:lnTo>
                      <a:pt x="705" y="642"/>
                    </a:lnTo>
                    <a:lnTo>
                      <a:pt x="705" y="647"/>
                    </a:lnTo>
                    <a:lnTo>
                      <a:pt x="705" y="647"/>
                    </a:lnTo>
                    <a:lnTo>
                      <a:pt x="700" y="647"/>
                    </a:lnTo>
                    <a:lnTo>
                      <a:pt x="700" y="652"/>
                    </a:lnTo>
                    <a:lnTo>
                      <a:pt x="700" y="652"/>
                    </a:lnTo>
                    <a:lnTo>
                      <a:pt x="705" y="652"/>
                    </a:lnTo>
                    <a:lnTo>
                      <a:pt x="705" y="652"/>
                    </a:lnTo>
                    <a:lnTo>
                      <a:pt x="705" y="656"/>
                    </a:lnTo>
                    <a:lnTo>
                      <a:pt x="705" y="656"/>
                    </a:lnTo>
                    <a:lnTo>
                      <a:pt x="705" y="656"/>
                    </a:lnTo>
                    <a:lnTo>
                      <a:pt x="709" y="661"/>
                    </a:lnTo>
                    <a:lnTo>
                      <a:pt x="709" y="661"/>
                    </a:lnTo>
                    <a:lnTo>
                      <a:pt x="709" y="661"/>
                    </a:lnTo>
                    <a:lnTo>
                      <a:pt x="709" y="661"/>
                    </a:lnTo>
                    <a:lnTo>
                      <a:pt x="709" y="665"/>
                    </a:lnTo>
                    <a:lnTo>
                      <a:pt x="705" y="665"/>
                    </a:lnTo>
                    <a:lnTo>
                      <a:pt x="700" y="665"/>
                    </a:lnTo>
                    <a:lnTo>
                      <a:pt x="700" y="661"/>
                    </a:lnTo>
                    <a:lnTo>
                      <a:pt x="700" y="661"/>
                    </a:lnTo>
                    <a:lnTo>
                      <a:pt x="700" y="661"/>
                    </a:lnTo>
                    <a:lnTo>
                      <a:pt x="700" y="661"/>
                    </a:lnTo>
                    <a:lnTo>
                      <a:pt x="700" y="661"/>
                    </a:lnTo>
                    <a:lnTo>
                      <a:pt x="700" y="661"/>
                    </a:lnTo>
                    <a:lnTo>
                      <a:pt x="700" y="661"/>
                    </a:lnTo>
                    <a:lnTo>
                      <a:pt x="696" y="656"/>
                    </a:lnTo>
                    <a:lnTo>
                      <a:pt x="696" y="656"/>
                    </a:lnTo>
                    <a:lnTo>
                      <a:pt x="696" y="652"/>
                    </a:lnTo>
                    <a:lnTo>
                      <a:pt x="696" y="652"/>
                    </a:lnTo>
                    <a:lnTo>
                      <a:pt x="691" y="652"/>
                    </a:lnTo>
                    <a:lnTo>
                      <a:pt x="691" y="652"/>
                    </a:lnTo>
                    <a:lnTo>
                      <a:pt x="691" y="647"/>
                    </a:lnTo>
                    <a:lnTo>
                      <a:pt x="691" y="647"/>
                    </a:lnTo>
                    <a:lnTo>
                      <a:pt x="691" y="642"/>
                    </a:lnTo>
                    <a:lnTo>
                      <a:pt x="691" y="642"/>
                    </a:lnTo>
                    <a:lnTo>
                      <a:pt x="696" y="642"/>
                    </a:lnTo>
                    <a:lnTo>
                      <a:pt x="696" y="638"/>
                    </a:lnTo>
                    <a:lnTo>
                      <a:pt x="691" y="638"/>
                    </a:lnTo>
                    <a:lnTo>
                      <a:pt x="691" y="638"/>
                    </a:lnTo>
                    <a:lnTo>
                      <a:pt x="691" y="638"/>
                    </a:lnTo>
                    <a:lnTo>
                      <a:pt x="691" y="638"/>
                    </a:lnTo>
                    <a:lnTo>
                      <a:pt x="687" y="638"/>
                    </a:lnTo>
                    <a:lnTo>
                      <a:pt x="687" y="633"/>
                    </a:lnTo>
                    <a:lnTo>
                      <a:pt x="687" y="633"/>
                    </a:lnTo>
                    <a:lnTo>
                      <a:pt x="687" y="638"/>
                    </a:lnTo>
                    <a:lnTo>
                      <a:pt x="687" y="638"/>
                    </a:lnTo>
                    <a:lnTo>
                      <a:pt x="687" y="642"/>
                    </a:lnTo>
                    <a:lnTo>
                      <a:pt x="682" y="642"/>
                    </a:lnTo>
                    <a:lnTo>
                      <a:pt x="682" y="642"/>
                    </a:lnTo>
                    <a:lnTo>
                      <a:pt x="682" y="642"/>
                    </a:lnTo>
                    <a:lnTo>
                      <a:pt x="682" y="638"/>
                    </a:lnTo>
                    <a:lnTo>
                      <a:pt x="682" y="638"/>
                    </a:lnTo>
                    <a:lnTo>
                      <a:pt x="678" y="638"/>
                    </a:lnTo>
                    <a:lnTo>
                      <a:pt x="678" y="638"/>
                    </a:lnTo>
                    <a:lnTo>
                      <a:pt x="678" y="638"/>
                    </a:lnTo>
                    <a:lnTo>
                      <a:pt x="673" y="638"/>
                    </a:lnTo>
                    <a:lnTo>
                      <a:pt x="673" y="638"/>
                    </a:lnTo>
                    <a:lnTo>
                      <a:pt x="673" y="638"/>
                    </a:lnTo>
                    <a:lnTo>
                      <a:pt x="673" y="633"/>
                    </a:lnTo>
                    <a:lnTo>
                      <a:pt x="669" y="633"/>
                    </a:lnTo>
                    <a:lnTo>
                      <a:pt x="669" y="633"/>
                    </a:lnTo>
                    <a:lnTo>
                      <a:pt x="669" y="633"/>
                    </a:lnTo>
                    <a:lnTo>
                      <a:pt x="669" y="633"/>
                    </a:lnTo>
                    <a:lnTo>
                      <a:pt x="669" y="633"/>
                    </a:lnTo>
                    <a:lnTo>
                      <a:pt x="669" y="633"/>
                    </a:lnTo>
                    <a:lnTo>
                      <a:pt x="669" y="633"/>
                    </a:lnTo>
                    <a:lnTo>
                      <a:pt x="669" y="638"/>
                    </a:lnTo>
                    <a:lnTo>
                      <a:pt x="669" y="638"/>
                    </a:lnTo>
                    <a:lnTo>
                      <a:pt x="669" y="638"/>
                    </a:lnTo>
                    <a:lnTo>
                      <a:pt x="669" y="638"/>
                    </a:lnTo>
                    <a:lnTo>
                      <a:pt x="669" y="638"/>
                    </a:lnTo>
                    <a:lnTo>
                      <a:pt x="664" y="638"/>
                    </a:lnTo>
                    <a:lnTo>
                      <a:pt x="664" y="638"/>
                    </a:lnTo>
                    <a:lnTo>
                      <a:pt x="664" y="638"/>
                    </a:lnTo>
                    <a:lnTo>
                      <a:pt x="664" y="638"/>
                    </a:lnTo>
                    <a:lnTo>
                      <a:pt x="664" y="638"/>
                    </a:lnTo>
                    <a:lnTo>
                      <a:pt x="660" y="638"/>
                    </a:lnTo>
                    <a:lnTo>
                      <a:pt x="660" y="638"/>
                    </a:lnTo>
                    <a:lnTo>
                      <a:pt x="660" y="638"/>
                    </a:lnTo>
                    <a:lnTo>
                      <a:pt x="655" y="638"/>
                    </a:lnTo>
                    <a:lnTo>
                      <a:pt x="655" y="638"/>
                    </a:lnTo>
                    <a:lnTo>
                      <a:pt x="651" y="638"/>
                    </a:lnTo>
                    <a:lnTo>
                      <a:pt x="651" y="638"/>
                    </a:lnTo>
                    <a:lnTo>
                      <a:pt x="651" y="638"/>
                    </a:lnTo>
                    <a:lnTo>
                      <a:pt x="651" y="638"/>
                    </a:lnTo>
                    <a:lnTo>
                      <a:pt x="646" y="638"/>
                    </a:lnTo>
                    <a:lnTo>
                      <a:pt x="646" y="633"/>
                    </a:lnTo>
                    <a:lnTo>
                      <a:pt x="642" y="633"/>
                    </a:lnTo>
                    <a:lnTo>
                      <a:pt x="642" y="633"/>
                    </a:lnTo>
                    <a:lnTo>
                      <a:pt x="642" y="633"/>
                    </a:lnTo>
                    <a:lnTo>
                      <a:pt x="642" y="633"/>
                    </a:lnTo>
                    <a:lnTo>
                      <a:pt x="642" y="633"/>
                    </a:lnTo>
                    <a:lnTo>
                      <a:pt x="637" y="633"/>
                    </a:lnTo>
                    <a:lnTo>
                      <a:pt x="637" y="629"/>
                    </a:lnTo>
                    <a:lnTo>
                      <a:pt x="637" y="633"/>
                    </a:lnTo>
                    <a:lnTo>
                      <a:pt x="637" y="633"/>
                    </a:lnTo>
                    <a:lnTo>
                      <a:pt x="637" y="629"/>
                    </a:lnTo>
                    <a:lnTo>
                      <a:pt x="637" y="629"/>
                    </a:lnTo>
                    <a:lnTo>
                      <a:pt x="637" y="624"/>
                    </a:lnTo>
                    <a:lnTo>
                      <a:pt x="637" y="624"/>
                    </a:lnTo>
                    <a:lnTo>
                      <a:pt x="633" y="624"/>
                    </a:lnTo>
                    <a:lnTo>
                      <a:pt x="633" y="624"/>
                    </a:lnTo>
                    <a:lnTo>
                      <a:pt x="633" y="624"/>
                    </a:lnTo>
                    <a:lnTo>
                      <a:pt x="633" y="620"/>
                    </a:lnTo>
                    <a:lnTo>
                      <a:pt x="633" y="620"/>
                    </a:lnTo>
                    <a:lnTo>
                      <a:pt x="633" y="620"/>
                    </a:lnTo>
                    <a:lnTo>
                      <a:pt x="633" y="620"/>
                    </a:lnTo>
                    <a:lnTo>
                      <a:pt x="633" y="615"/>
                    </a:lnTo>
                    <a:lnTo>
                      <a:pt x="633" y="615"/>
                    </a:lnTo>
                    <a:lnTo>
                      <a:pt x="633" y="615"/>
                    </a:lnTo>
                    <a:lnTo>
                      <a:pt x="628" y="615"/>
                    </a:lnTo>
                    <a:lnTo>
                      <a:pt x="628" y="615"/>
                    </a:lnTo>
                    <a:lnTo>
                      <a:pt x="628" y="615"/>
                    </a:lnTo>
                    <a:lnTo>
                      <a:pt x="628" y="615"/>
                    </a:lnTo>
                    <a:lnTo>
                      <a:pt x="623" y="615"/>
                    </a:lnTo>
                    <a:lnTo>
                      <a:pt x="623" y="611"/>
                    </a:lnTo>
                    <a:lnTo>
                      <a:pt x="623" y="611"/>
                    </a:lnTo>
                    <a:lnTo>
                      <a:pt x="623" y="611"/>
                    </a:lnTo>
                    <a:lnTo>
                      <a:pt x="619" y="611"/>
                    </a:lnTo>
                    <a:lnTo>
                      <a:pt x="619" y="611"/>
                    </a:lnTo>
                    <a:lnTo>
                      <a:pt x="619" y="615"/>
                    </a:lnTo>
                    <a:lnTo>
                      <a:pt x="619" y="615"/>
                    </a:lnTo>
                    <a:lnTo>
                      <a:pt x="619" y="611"/>
                    </a:lnTo>
                    <a:lnTo>
                      <a:pt x="614" y="611"/>
                    </a:lnTo>
                    <a:lnTo>
                      <a:pt x="614" y="611"/>
                    </a:lnTo>
                    <a:lnTo>
                      <a:pt x="610" y="611"/>
                    </a:lnTo>
                    <a:lnTo>
                      <a:pt x="610" y="606"/>
                    </a:lnTo>
                    <a:lnTo>
                      <a:pt x="610" y="606"/>
                    </a:lnTo>
                    <a:lnTo>
                      <a:pt x="610" y="606"/>
                    </a:lnTo>
                    <a:lnTo>
                      <a:pt x="605" y="606"/>
                    </a:lnTo>
                    <a:lnTo>
                      <a:pt x="605" y="606"/>
                    </a:lnTo>
                    <a:lnTo>
                      <a:pt x="605" y="606"/>
                    </a:lnTo>
                    <a:lnTo>
                      <a:pt x="601" y="606"/>
                    </a:lnTo>
                    <a:lnTo>
                      <a:pt x="601" y="611"/>
                    </a:lnTo>
                    <a:lnTo>
                      <a:pt x="601" y="611"/>
                    </a:lnTo>
                    <a:lnTo>
                      <a:pt x="601" y="611"/>
                    </a:lnTo>
                    <a:lnTo>
                      <a:pt x="601" y="611"/>
                    </a:lnTo>
                    <a:lnTo>
                      <a:pt x="601" y="615"/>
                    </a:lnTo>
                    <a:lnTo>
                      <a:pt x="601" y="615"/>
                    </a:lnTo>
                    <a:lnTo>
                      <a:pt x="601" y="615"/>
                    </a:lnTo>
                    <a:lnTo>
                      <a:pt x="596" y="615"/>
                    </a:lnTo>
                    <a:lnTo>
                      <a:pt x="596" y="615"/>
                    </a:lnTo>
                    <a:lnTo>
                      <a:pt x="596" y="615"/>
                    </a:lnTo>
                    <a:lnTo>
                      <a:pt x="596" y="620"/>
                    </a:lnTo>
                    <a:lnTo>
                      <a:pt x="592" y="620"/>
                    </a:lnTo>
                    <a:lnTo>
                      <a:pt x="592" y="615"/>
                    </a:lnTo>
                    <a:lnTo>
                      <a:pt x="592" y="615"/>
                    </a:lnTo>
                    <a:lnTo>
                      <a:pt x="592" y="615"/>
                    </a:lnTo>
                    <a:lnTo>
                      <a:pt x="587" y="620"/>
                    </a:lnTo>
                    <a:lnTo>
                      <a:pt x="587" y="620"/>
                    </a:lnTo>
                    <a:lnTo>
                      <a:pt x="587" y="620"/>
                    </a:lnTo>
                    <a:lnTo>
                      <a:pt x="587" y="620"/>
                    </a:lnTo>
                    <a:lnTo>
                      <a:pt x="587" y="620"/>
                    </a:lnTo>
                    <a:lnTo>
                      <a:pt x="587" y="620"/>
                    </a:lnTo>
                    <a:lnTo>
                      <a:pt x="583" y="620"/>
                    </a:lnTo>
                    <a:lnTo>
                      <a:pt x="583" y="615"/>
                    </a:lnTo>
                    <a:lnTo>
                      <a:pt x="583" y="620"/>
                    </a:lnTo>
                    <a:lnTo>
                      <a:pt x="583" y="620"/>
                    </a:lnTo>
                    <a:lnTo>
                      <a:pt x="583" y="620"/>
                    </a:lnTo>
                    <a:lnTo>
                      <a:pt x="578" y="620"/>
                    </a:lnTo>
                    <a:lnTo>
                      <a:pt x="578" y="620"/>
                    </a:lnTo>
                    <a:lnTo>
                      <a:pt x="578" y="620"/>
                    </a:lnTo>
                    <a:lnTo>
                      <a:pt x="578" y="620"/>
                    </a:lnTo>
                    <a:lnTo>
                      <a:pt x="578" y="620"/>
                    </a:lnTo>
                    <a:lnTo>
                      <a:pt x="574" y="620"/>
                    </a:lnTo>
                    <a:lnTo>
                      <a:pt x="574" y="620"/>
                    </a:lnTo>
                    <a:lnTo>
                      <a:pt x="574" y="624"/>
                    </a:lnTo>
                    <a:lnTo>
                      <a:pt x="574" y="624"/>
                    </a:lnTo>
                    <a:lnTo>
                      <a:pt x="574" y="624"/>
                    </a:lnTo>
                    <a:lnTo>
                      <a:pt x="574" y="624"/>
                    </a:lnTo>
                    <a:lnTo>
                      <a:pt x="574" y="624"/>
                    </a:lnTo>
                    <a:lnTo>
                      <a:pt x="569" y="624"/>
                    </a:lnTo>
                    <a:lnTo>
                      <a:pt x="569" y="620"/>
                    </a:lnTo>
                    <a:lnTo>
                      <a:pt x="569" y="620"/>
                    </a:lnTo>
                    <a:lnTo>
                      <a:pt x="565" y="620"/>
                    </a:lnTo>
                    <a:lnTo>
                      <a:pt x="565" y="620"/>
                    </a:lnTo>
                    <a:lnTo>
                      <a:pt x="565" y="620"/>
                    </a:lnTo>
                    <a:lnTo>
                      <a:pt x="560" y="620"/>
                    </a:lnTo>
                    <a:lnTo>
                      <a:pt x="560" y="620"/>
                    </a:lnTo>
                    <a:lnTo>
                      <a:pt x="560" y="620"/>
                    </a:lnTo>
                    <a:lnTo>
                      <a:pt x="560" y="624"/>
                    </a:lnTo>
                    <a:lnTo>
                      <a:pt x="560" y="624"/>
                    </a:lnTo>
                    <a:lnTo>
                      <a:pt x="560" y="624"/>
                    </a:lnTo>
                    <a:lnTo>
                      <a:pt x="560" y="624"/>
                    </a:lnTo>
                    <a:lnTo>
                      <a:pt x="560" y="624"/>
                    </a:lnTo>
                    <a:lnTo>
                      <a:pt x="556" y="624"/>
                    </a:lnTo>
                    <a:lnTo>
                      <a:pt x="556" y="624"/>
                    </a:lnTo>
                    <a:lnTo>
                      <a:pt x="556" y="624"/>
                    </a:lnTo>
                    <a:lnTo>
                      <a:pt x="551" y="624"/>
                    </a:lnTo>
                    <a:lnTo>
                      <a:pt x="551" y="624"/>
                    </a:lnTo>
                    <a:lnTo>
                      <a:pt x="551" y="624"/>
                    </a:lnTo>
                    <a:lnTo>
                      <a:pt x="551" y="624"/>
                    </a:lnTo>
                    <a:lnTo>
                      <a:pt x="551" y="624"/>
                    </a:lnTo>
                    <a:lnTo>
                      <a:pt x="551" y="629"/>
                    </a:lnTo>
                    <a:lnTo>
                      <a:pt x="551" y="629"/>
                    </a:lnTo>
                    <a:lnTo>
                      <a:pt x="551" y="629"/>
                    </a:lnTo>
                    <a:lnTo>
                      <a:pt x="551" y="629"/>
                    </a:lnTo>
                    <a:lnTo>
                      <a:pt x="551" y="629"/>
                    </a:lnTo>
                    <a:lnTo>
                      <a:pt x="551" y="633"/>
                    </a:lnTo>
                    <a:lnTo>
                      <a:pt x="551" y="633"/>
                    </a:lnTo>
                    <a:lnTo>
                      <a:pt x="551" y="633"/>
                    </a:lnTo>
                    <a:lnTo>
                      <a:pt x="556" y="638"/>
                    </a:lnTo>
                    <a:lnTo>
                      <a:pt x="556" y="638"/>
                    </a:lnTo>
                    <a:lnTo>
                      <a:pt x="556" y="638"/>
                    </a:lnTo>
                    <a:lnTo>
                      <a:pt x="556" y="642"/>
                    </a:lnTo>
                    <a:lnTo>
                      <a:pt x="556" y="642"/>
                    </a:lnTo>
                    <a:lnTo>
                      <a:pt x="556" y="647"/>
                    </a:lnTo>
                    <a:lnTo>
                      <a:pt x="556" y="647"/>
                    </a:lnTo>
                    <a:lnTo>
                      <a:pt x="556" y="647"/>
                    </a:lnTo>
                    <a:lnTo>
                      <a:pt x="560" y="647"/>
                    </a:lnTo>
                    <a:lnTo>
                      <a:pt x="560" y="652"/>
                    </a:lnTo>
                    <a:lnTo>
                      <a:pt x="560" y="652"/>
                    </a:lnTo>
                    <a:lnTo>
                      <a:pt x="556" y="652"/>
                    </a:lnTo>
                    <a:lnTo>
                      <a:pt x="556" y="652"/>
                    </a:lnTo>
                    <a:lnTo>
                      <a:pt x="556" y="652"/>
                    </a:lnTo>
                    <a:lnTo>
                      <a:pt x="556" y="652"/>
                    </a:lnTo>
                    <a:lnTo>
                      <a:pt x="556" y="652"/>
                    </a:lnTo>
                    <a:lnTo>
                      <a:pt x="556" y="647"/>
                    </a:lnTo>
                    <a:lnTo>
                      <a:pt x="551" y="647"/>
                    </a:lnTo>
                    <a:lnTo>
                      <a:pt x="551" y="652"/>
                    </a:lnTo>
                    <a:lnTo>
                      <a:pt x="551" y="652"/>
                    </a:lnTo>
                    <a:lnTo>
                      <a:pt x="551" y="652"/>
                    </a:lnTo>
                    <a:lnTo>
                      <a:pt x="547" y="647"/>
                    </a:lnTo>
                    <a:lnTo>
                      <a:pt x="547" y="647"/>
                    </a:lnTo>
                    <a:lnTo>
                      <a:pt x="547" y="647"/>
                    </a:lnTo>
                    <a:lnTo>
                      <a:pt x="547" y="647"/>
                    </a:lnTo>
                    <a:lnTo>
                      <a:pt x="547" y="642"/>
                    </a:lnTo>
                    <a:lnTo>
                      <a:pt x="547" y="642"/>
                    </a:lnTo>
                    <a:lnTo>
                      <a:pt x="547" y="642"/>
                    </a:lnTo>
                    <a:lnTo>
                      <a:pt x="547" y="638"/>
                    </a:lnTo>
                    <a:lnTo>
                      <a:pt x="547" y="638"/>
                    </a:lnTo>
                    <a:lnTo>
                      <a:pt x="547" y="638"/>
                    </a:lnTo>
                    <a:lnTo>
                      <a:pt x="542" y="638"/>
                    </a:lnTo>
                    <a:lnTo>
                      <a:pt x="542" y="638"/>
                    </a:lnTo>
                    <a:lnTo>
                      <a:pt x="542" y="642"/>
                    </a:lnTo>
                    <a:lnTo>
                      <a:pt x="538" y="642"/>
                    </a:lnTo>
                    <a:lnTo>
                      <a:pt x="538" y="647"/>
                    </a:lnTo>
                    <a:lnTo>
                      <a:pt x="538" y="647"/>
                    </a:lnTo>
                    <a:lnTo>
                      <a:pt x="533" y="642"/>
                    </a:lnTo>
                    <a:lnTo>
                      <a:pt x="533" y="642"/>
                    </a:lnTo>
                    <a:lnTo>
                      <a:pt x="533" y="647"/>
                    </a:lnTo>
                    <a:lnTo>
                      <a:pt x="529" y="647"/>
                    </a:lnTo>
                    <a:lnTo>
                      <a:pt x="529" y="642"/>
                    </a:lnTo>
                    <a:lnTo>
                      <a:pt x="529" y="642"/>
                    </a:lnTo>
                    <a:lnTo>
                      <a:pt x="529" y="642"/>
                    </a:lnTo>
                    <a:lnTo>
                      <a:pt x="529" y="642"/>
                    </a:lnTo>
                    <a:lnTo>
                      <a:pt x="529" y="642"/>
                    </a:lnTo>
                    <a:lnTo>
                      <a:pt x="524" y="642"/>
                    </a:lnTo>
                    <a:lnTo>
                      <a:pt x="524" y="638"/>
                    </a:lnTo>
                    <a:lnTo>
                      <a:pt x="524" y="638"/>
                    </a:lnTo>
                    <a:lnTo>
                      <a:pt x="524" y="638"/>
                    </a:lnTo>
                    <a:lnTo>
                      <a:pt x="524" y="633"/>
                    </a:lnTo>
                    <a:lnTo>
                      <a:pt x="524" y="633"/>
                    </a:lnTo>
                    <a:lnTo>
                      <a:pt x="520" y="633"/>
                    </a:lnTo>
                    <a:lnTo>
                      <a:pt x="520" y="633"/>
                    </a:lnTo>
                    <a:lnTo>
                      <a:pt x="515" y="633"/>
                    </a:lnTo>
                    <a:lnTo>
                      <a:pt x="511" y="633"/>
                    </a:lnTo>
                    <a:lnTo>
                      <a:pt x="511" y="633"/>
                    </a:lnTo>
                    <a:lnTo>
                      <a:pt x="511" y="633"/>
                    </a:lnTo>
                    <a:lnTo>
                      <a:pt x="511" y="633"/>
                    </a:lnTo>
                    <a:lnTo>
                      <a:pt x="511" y="633"/>
                    </a:lnTo>
                    <a:lnTo>
                      <a:pt x="511" y="629"/>
                    </a:lnTo>
                    <a:lnTo>
                      <a:pt x="511" y="629"/>
                    </a:lnTo>
                    <a:lnTo>
                      <a:pt x="511" y="624"/>
                    </a:lnTo>
                    <a:lnTo>
                      <a:pt x="511" y="624"/>
                    </a:lnTo>
                    <a:lnTo>
                      <a:pt x="511" y="620"/>
                    </a:lnTo>
                    <a:lnTo>
                      <a:pt x="511" y="620"/>
                    </a:lnTo>
                    <a:lnTo>
                      <a:pt x="511" y="615"/>
                    </a:lnTo>
                    <a:lnTo>
                      <a:pt x="511" y="615"/>
                    </a:lnTo>
                    <a:lnTo>
                      <a:pt x="511" y="615"/>
                    </a:lnTo>
                    <a:lnTo>
                      <a:pt x="511" y="615"/>
                    </a:lnTo>
                    <a:lnTo>
                      <a:pt x="511" y="615"/>
                    </a:lnTo>
                    <a:lnTo>
                      <a:pt x="511" y="615"/>
                    </a:lnTo>
                    <a:lnTo>
                      <a:pt x="506" y="615"/>
                    </a:lnTo>
                    <a:lnTo>
                      <a:pt x="502" y="611"/>
                    </a:lnTo>
                    <a:lnTo>
                      <a:pt x="502" y="611"/>
                    </a:lnTo>
                    <a:lnTo>
                      <a:pt x="502" y="611"/>
                    </a:lnTo>
                    <a:lnTo>
                      <a:pt x="502" y="606"/>
                    </a:lnTo>
                    <a:lnTo>
                      <a:pt x="497" y="606"/>
                    </a:lnTo>
                    <a:lnTo>
                      <a:pt x="497" y="606"/>
                    </a:lnTo>
                    <a:lnTo>
                      <a:pt x="497" y="606"/>
                    </a:lnTo>
                    <a:lnTo>
                      <a:pt x="497" y="602"/>
                    </a:lnTo>
                    <a:lnTo>
                      <a:pt x="497" y="602"/>
                    </a:lnTo>
                    <a:lnTo>
                      <a:pt x="497" y="602"/>
                    </a:lnTo>
                    <a:lnTo>
                      <a:pt x="492" y="597"/>
                    </a:lnTo>
                    <a:lnTo>
                      <a:pt x="492" y="597"/>
                    </a:lnTo>
                    <a:lnTo>
                      <a:pt x="492" y="597"/>
                    </a:lnTo>
                    <a:lnTo>
                      <a:pt x="497" y="593"/>
                    </a:lnTo>
                    <a:lnTo>
                      <a:pt x="497" y="593"/>
                    </a:lnTo>
                    <a:lnTo>
                      <a:pt x="492" y="593"/>
                    </a:lnTo>
                    <a:lnTo>
                      <a:pt x="492" y="593"/>
                    </a:lnTo>
                    <a:lnTo>
                      <a:pt x="492" y="593"/>
                    </a:lnTo>
                    <a:lnTo>
                      <a:pt x="492" y="593"/>
                    </a:lnTo>
                    <a:lnTo>
                      <a:pt x="488" y="593"/>
                    </a:lnTo>
                    <a:lnTo>
                      <a:pt x="488" y="593"/>
                    </a:lnTo>
                    <a:lnTo>
                      <a:pt x="483" y="593"/>
                    </a:lnTo>
                    <a:lnTo>
                      <a:pt x="483" y="597"/>
                    </a:lnTo>
                    <a:lnTo>
                      <a:pt x="479" y="597"/>
                    </a:lnTo>
                    <a:lnTo>
                      <a:pt x="479" y="597"/>
                    </a:lnTo>
                    <a:lnTo>
                      <a:pt x="479" y="597"/>
                    </a:lnTo>
                    <a:lnTo>
                      <a:pt x="474" y="597"/>
                    </a:lnTo>
                    <a:lnTo>
                      <a:pt x="474" y="597"/>
                    </a:lnTo>
                    <a:lnTo>
                      <a:pt x="474" y="597"/>
                    </a:lnTo>
                    <a:lnTo>
                      <a:pt x="474" y="593"/>
                    </a:lnTo>
                    <a:lnTo>
                      <a:pt x="474" y="593"/>
                    </a:lnTo>
                    <a:lnTo>
                      <a:pt x="474" y="593"/>
                    </a:lnTo>
                    <a:lnTo>
                      <a:pt x="474" y="588"/>
                    </a:lnTo>
                    <a:lnTo>
                      <a:pt x="474" y="588"/>
                    </a:lnTo>
                    <a:lnTo>
                      <a:pt x="470" y="588"/>
                    </a:lnTo>
                    <a:lnTo>
                      <a:pt x="470" y="588"/>
                    </a:lnTo>
                    <a:lnTo>
                      <a:pt x="470" y="584"/>
                    </a:lnTo>
                    <a:lnTo>
                      <a:pt x="470" y="584"/>
                    </a:lnTo>
                    <a:lnTo>
                      <a:pt x="470" y="579"/>
                    </a:lnTo>
                    <a:lnTo>
                      <a:pt x="474" y="579"/>
                    </a:lnTo>
                    <a:lnTo>
                      <a:pt x="474" y="579"/>
                    </a:lnTo>
                    <a:lnTo>
                      <a:pt x="470" y="579"/>
                    </a:lnTo>
                    <a:lnTo>
                      <a:pt x="470" y="575"/>
                    </a:lnTo>
                    <a:lnTo>
                      <a:pt x="470" y="575"/>
                    </a:lnTo>
                    <a:lnTo>
                      <a:pt x="470" y="570"/>
                    </a:lnTo>
                    <a:lnTo>
                      <a:pt x="474" y="570"/>
                    </a:lnTo>
                    <a:lnTo>
                      <a:pt x="474" y="570"/>
                    </a:lnTo>
                    <a:lnTo>
                      <a:pt x="474" y="570"/>
                    </a:lnTo>
                    <a:lnTo>
                      <a:pt x="474" y="570"/>
                    </a:lnTo>
                    <a:lnTo>
                      <a:pt x="474" y="570"/>
                    </a:lnTo>
                    <a:lnTo>
                      <a:pt x="474" y="566"/>
                    </a:lnTo>
                    <a:lnTo>
                      <a:pt x="474" y="566"/>
                    </a:lnTo>
                    <a:lnTo>
                      <a:pt x="479" y="566"/>
                    </a:lnTo>
                    <a:lnTo>
                      <a:pt x="479" y="566"/>
                    </a:lnTo>
                    <a:lnTo>
                      <a:pt x="479" y="566"/>
                    </a:lnTo>
                    <a:lnTo>
                      <a:pt x="479" y="561"/>
                    </a:lnTo>
                    <a:lnTo>
                      <a:pt x="483" y="561"/>
                    </a:lnTo>
                    <a:lnTo>
                      <a:pt x="483" y="561"/>
                    </a:lnTo>
                    <a:lnTo>
                      <a:pt x="483" y="561"/>
                    </a:lnTo>
                    <a:lnTo>
                      <a:pt x="483" y="557"/>
                    </a:lnTo>
                    <a:lnTo>
                      <a:pt x="479" y="557"/>
                    </a:lnTo>
                    <a:lnTo>
                      <a:pt x="479" y="557"/>
                    </a:lnTo>
                    <a:lnTo>
                      <a:pt x="479" y="557"/>
                    </a:lnTo>
                    <a:lnTo>
                      <a:pt x="483" y="552"/>
                    </a:lnTo>
                    <a:lnTo>
                      <a:pt x="483" y="552"/>
                    </a:lnTo>
                    <a:lnTo>
                      <a:pt x="479" y="552"/>
                    </a:lnTo>
                    <a:lnTo>
                      <a:pt x="479" y="548"/>
                    </a:lnTo>
                    <a:lnTo>
                      <a:pt x="479" y="548"/>
                    </a:lnTo>
                    <a:lnTo>
                      <a:pt x="479" y="543"/>
                    </a:lnTo>
                    <a:lnTo>
                      <a:pt x="479" y="543"/>
                    </a:lnTo>
                    <a:lnTo>
                      <a:pt x="479" y="538"/>
                    </a:lnTo>
                    <a:lnTo>
                      <a:pt x="479" y="538"/>
                    </a:lnTo>
                    <a:lnTo>
                      <a:pt x="474" y="534"/>
                    </a:lnTo>
                    <a:lnTo>
                      <a:pt x="474" y="534"/>
                    </a:lnTo>
                    <a:lnTo>
                      <a:pt x="474" y="529"/>
                    </a:lnTo>
                    <a:lnTo>
                      <a:pt x="474" y="525"/>
                    </a:lnTo>
                    <a:lnTo>
                      <a:pt x="470" y="525"/>
                    </a:lnTo>
                    <a:lnTo>
                      <a:pt x="470" y="525"/>
                    </a:lnTo>
                    <a:lnTo>
                      <a:pt x="470" y="525"/>
                    </a:lnTo>
                    <a:lnTo>
                      <a:pt x="470" y="525"/>
                    </a:lnTo>
                    <a:lnTo>
                      <a:pt x="470" y="525"/>
                    </a:lnTo>
                    <a:lnTo>
                      <a:pt x="470" y="525"/>
                    </a:lnTo>
                    <a:lnTo>
                      <a:pt x="465" y="525"/>
                    </a:lnTo>
                    <a:lnTo>
                      <a:pt x="465" y="525"/>
                    </a:lnTo>
                    <a:lnTo>
                      <a:pt x="465" y="525"/>
                    </a:lnTo>
                    <a:lnTo>
                      <a:pt x="461" y="520"/>
                    </a:lnTo>
                    <a:lnTo>
                      <a:pt x="461" y="516"/>
                    </a:lnTo>
                    <a:lnTo>
                      <a:pt x="461" y="516"/>
                    </a:lnTo>
                    <a:lnTo>
                      <a:pt x="461" y="516"/>
                    </a:lnTo>
                    <a:lnTo>
                      <a:pt x="461" y="516"/>
                    </a:lnTo>
                    <a:lnTo>
                      <a:pt x="456" y="511"/>
                    </a:lnTo>
                    <a:lnTo>
                      <a:pt x="456" y="511"/>
                    </a:lnTo>
                    <a:lnTo>
                      <a:pt x="456" y="511"/>
                    </a:lnTo>
                    <a:lnTo>
                      <a:pt x="456" y="511"/>
                    </a:lnTo>
                    <a:lnTo>
                      <a:pt x="452" y="511"/>
                    </a:lnTo>
                    <a:lnTo>
                      <a:pt x="452" y="511"/>
                    </a:lnTo>
                    <a:lnTo>
                      <a:pt x="452" y="511"/>
                    </a:lnTo>
                    <a:lnTo>
                      <a:pt x="452" y="507"/>
                    </a:lnTo>
                    <a:lnTo>
                      <a:pt x="452" y="507"/>
                    </a:lnTo>
                    <a:lnTo>
                      <a:pt x="447" y="507"/>
                    </a:lnTo>
                    <a:lnTo>
                      <a:pt x="447" y="511"/>
                    </a:lnTo>
                    <a:lnTo>
                      <a:pt x="447" y="511"/>
                    </a:lnTo>
                    <a:lnTo>
                      <a:pt x="447" y="511"/>
                    </a:lnTo>
                    <a:lnTo>
                      <a:pt x="447" y="516"/>
                    </a:lnTo>
                    <a:lnTo>
                      <a:pt x="447" y="516"/>
                    </a:lnTo>
                    <a:lnTo>
                      <a:pt x="447" y="516"/>
                    </a:lnTo>
                    <a:lnTo>
                      <a:pt x="443" y="511"/>
                    </a:lnTo>
                    <a:lnTo>
                      <a:pt x="443" y="511"/>
                    </a:lnTo>
                    <a:lnTo>
                      <a:pt x="443" y="511"/>
                    </a:lnTo>
                    <a:lnTo>
                      <a:pt x="438" y="511"/>
                    </a:lnTo>
                    <a:lnTo>
                      <a:pt x="438" y="511"/>
                    </a:lnTo>
                    <a:lnTo>
                      <a:pt x="434" y="511"/>
                    </a:lnTo>
                    <a:lnTo>
                      <a:pt x="434" y="511"/>
                    </a:lnTo>
                    <a:lnTo>
                      <a:pt x="429" y="511"/>
                    </a:lnTo>
                    <a:lnTo>
                      <a:pt x="429" y="511"/>
                    </a:lnTo>
                    <a:lnTo>
                      <a:pt x="429" y="511"/>
                    </a:lnTo>
                    <a:lnTo>
                      <a:pt x="429" y="511"/>
                    </a:lnTo>
                    <a:lnTo>
                      <a:pt x="429" y="511"/>
                    </a:lnTo>
                    <a:lnTo>
                      <a:pt x="429" y="511"/>
                    </a:lnTo>
                    <a:lnTo>
                      <a:pt x="429" y="511"/>
                    </a:lnTo>
                    <a:lnTo>
                      <a:pt x="429" y="511"/>
                    </a:lnTo>
                    <a:lnTo>
                      <a:pt x="429" y="507"/>
                    </a:lnTo>
                    <a:lnTo>
                      <a:pt x="429" y="507"/>
                    </a:lnTo>
                    <a:lnTo>
                      <a:pt x="434" y="502"/>
                    </a:lnTo>
                    <a:lnTo>
                      <a:pt x="429" y="502"/>
                    </a:lnTo>
                    <a:lnTo>
                      <a:pt x="429" y="502"/>
                    </a:lnTo>
                    <a:lnTo>
                      <a:pt x="429" y="498"/>
                    </a:lnTo>
                    <a:lnTo>
                      <a:pt x="429" y="498"/>
                    </a:lnTo>
                    <a:lnTo>
                      <a:pt x="425" y="498"/>
                    </a:lnTo>
                    <a:lnTo>
                      <a:pt x="425" y="502"/>
                    </a:lnTo>
                    <a:lnTo>
                      <a:pt x="425" y="502"/>
                    </a:lnTo>
                    <a:lnTo>
                      <a:pt x="425" y="502"/>
                    </a:lnTo>
                    <a:lnTo>
                      <a:pt x="425" y="498"/>
                    </a:lnTo>
                    <a:lnTo>
                      <a:pt x="425" y="498"/>
                    </a:lnTo>
                    <a:lnTo>
                      <a:pt x="425" y="498"/>
                    </a:lnTo>
                    <a:lnTo>
                      <a:pt x="425" y="498"/>
                    </a:lnTo>
                    <a:lnTo>
                      <a:pt x="425" y="493"/>
                    </a:lnTo>
                    <a:lnTo>
                      <a:pt x="425" y="493"/>
                    </a:lnTo>
                    <a:lnTo>
                      <a:pt x="425" y="493"/>
                    </a:lnTo>
                    <a:lnTo>
                      <a:pt x="425" y="493"/>
                    </a:lnTo>
                    <a:lnTo>
                      <a:pt x="420" y="493"/>
                    </a:lnTo>
                    <a:lnTo>
                      <a:pt x="420" y="493"/>
                    </a:lnTo>
                    <a:lnTo>
                      <a:pt x="420" y="493"/>
                    </a:lnTo>
                    <a:lnTo>
                      <a:pt x="416" y="493"/>
                    </a:lnTo>
                    <a:lnTo>
                      <a:pt x="416" y="493"/>
                    </a:lnTo>
                    <a:lnTo>
                      <a:pt x="411" y="498"/>
                    </a:lnTo>
                    <a:lnTo>
                      <a:pt x="411" y="498"/>
                    </a:lnTo>
                    <a:lnTo>
                      <a:pt x="411" y="498"/>
                    </a:lnTo>
                    <a:lnTo>
                      <a:pt x="411" y="498"/>
                    </a:lnTo>
                    <a:lnTo>
                      <a:pt x="411" y="498"/>
                    </a:lnTo>
                    <a:lnTo>
                      <a:pt x="411" y="498"/>
                    </a:lnTo>
                    <a:lnTo>
                      <a:pt x="411" y="498"/>
                    </a:lnTo>
                    <a:lnTo>
                      <a:pt x="407" y="498"/>
                    </a:lnTo>
                    <a:lnTo>
                      <a:pt x="407" y="498"/>
                    </a:lnTo>
                    <a:lnTo>
                      <a:pt x="402" y="498"/>
                    </a:lnTo>
                    <a:lnTo>
                      <a:pt x="402" y="498"/>
                    </a:lnTo>
                    <a:lnTo>
                      <a:pt x="398" y="498"/>
                    </a:lnTo>
                    <a:lnTo>
                      <a:pt x="398" y="498"/>
                    </a:lnTo>
                    <a:lnTo>
                      <a:pt x="398" y="498"/>
                    </a:lnTo>
                    <a:lnTo>
                      <a:pt x="398" y="493"/>
                    </a:lnTo>
                    <a:lnTo>
                      <a:pt x="398" y="493"/>
                    </a:lnTo>
                    <a:lnTo>
                      <a:pt x="393" y="498"/>
                    </a:lnTo>
                    <a:lnTo>
                      <a:pt x="393" y="498"/>
                    </a:lnTo>
                    <a:lnTo>
                      <a:pt x="393" y="498"/>
                    </a:lnTo>
                    <a:lnTo>
                      <a:pt x="389" y="502"/>
                    </a:lnTo>
                    <a:lnTo>
                      <a:pt x="389" y="502"/>
                    </a:lnTo>
                    <a:lnTo>
                      <a:pt x="389" y="502"/>
                    </a:lnTo>
                    <a:lnTo>
                      <a:pt x="389" y="502"/>
                    </a:lnTo>
                    <a:lnTo>
                      <a:pt x="389" y="507"/>
                    </a:lnTo>
                    <a:lnTo>
                      <a:pt x="384" y="507"/>
                    </a:lnTo>
                    <a:lnTo>
                      <a:pt x="384" y="507"/>
                    </a:lnTo>
                    <a:lnTo>
                      <a:pt x="380" y="507"/>
                    </a:lnTo>
                    <a:lnTo>
                      <a:pt x="380" y="507"/>
                    </a:lnTo>
                    <a:lnTo>
                      <a:pt x="380" y="511"/>
                    </a:lnTo>
                    <a:lnTo>
                      <a:pt x="380" y="511"/>
                    </a:lnTo>
                    <a:lnTo>
                      <a:pt x="380" y="511"/>
                    </a:lnTo>
                    <a:lnTo>
                      <a:pt x="375" y="516"/>
                    </a:lnTo>
                    <a:lnTo>
                      <a:pt x="375" y="516"/>
                    </a:lnTo>
                    <a:lnTo>
                      <a:pt x="370" y="520"/>
                    </a:lnTo>
                    <a:lnTo>
                      <a:pt x="370" y="520"/>
                    </a:lnTo>
                    <a:lnTo>
                      <a:pt x="370" y="520"/>
                    </a:lnTo>
                    <a:lnTo>
                      <a:pt x="370" y="520"/>
                    </a:lnTo>
                    <a:lnTo>
                      <a:pt x="370" y="520"/>
                    </a:lnTo>
                    <a:lnTo>
                      <a:pt x="370" y="520"/>
                    </a:lnTo>
                    <a:lnTo>
                      <a:pt x="370" y="520"/>
                    </a:lnTo>
                    <a:lnTo>
                      <a:pt x="370" y="525"/>
                    </a:lnTo>
                    <a:lnTo>
                      <a:pt x="370" y="525"/>
                    </a:lnTo>
                    <a:lnTo>
                      <a:pt x="370" y="525"/>
                    </a:lnTo>
                    <a:lnTo>
                      <a:pt x="366" y="525"/>
                    </a:lnTo>
                    <a:lnTo>
                      <a:pt x="366" y="525"/>
                    </a:lnTo>
                    <a:lnTo>
                      <a:pt x="366" y="525"/>
                    </a:lnTo>
                    <a:lnTo>
                      <a:pt x="366" y="525"/>
                    </a:lnTo>
                    <a:lnTo>
                      <a:pt x="366" y="525"/>
                    </a:lnTo>
                    <a:lnTo>
                      <a:pt x="366" y="525"/>
                    </a:lnTo>
                    <a:lnTo>
                      <a:pt x="361" y="525"/>
                    </a:lnTo>
                    <a:lnTo>
                      <a:pt x="361" y="525"/>
                    </a:lnTo>
                    <a:lnTo>
                      <a:pt x="361" y="525"/>
                    </a:lnTo>
                    <a:lnTo>
                      <a:pt x="357" y="525"/>
                    </a:lnTo>
                    <a:lnTo>
                      <a:pt x="357" y="525"/>
                    </a:lnTo>
                    <a:lnTo>
                      <a:pt x="357" y="525"/>
                    </a:lnTo>
                    <a:lnTo>
                      <a:pt x="357" y="525"/>
                    </a:lnTo>
                    <a:lnTo>
                      <a:pt x="357" y="525"/>
                    </a:lnTo>
                    <a:lnTo>
                      <a:pt x="352" y="520"/>
                    </a:lnTo>
                    <a:lnTo>
                      <a:pt x="352" y="520"/>
                    </a:lnTo>
                    <a:lnTo>
                      <a:pt x="348" y="520"/>
                    </a:lnTo>
                    <a:lnTo>
                      <a:pt x="348" y="520"/>
                    </a:lnTo>
                    <a:lnTo>
                      <a:pt x="348" y="520"/>
                    </a:lnTo>
                    <a:lnTo>
                      <a:pt x="348" y="520"/>
                    </a:lnTo>
                    <a:lnTo>
                      <a:pt x="348" y="525"/>
                    </a:lnTo>
                    <a:lnTo>
                      <a:pt x="343" y="525"/>
                    </a:lnTo>
                    <a:lnTo>
                      <a:pt x="343" y="520"/>
                    </a:lnTo>
                    <a:lnTo>
                      <a:pt x="343" y="520"/>
                    </a:lnTo>
                    <a:lnTo>
                      <a:pt x="339" y="520"/>
                    </a:lnTo>
                    <a:lnTo>
                      <a:pt x="339" y="520"/>
                    </a:lnTo>
                    <a:lnTo>
                      <a:pt x="334" y="520"/>
                    </a:lnTo>
                    <a:lnTo>
                      <a:pt x="334" y="520"/>
                    </a:lnTo>
                    <a:lnTo>
                      <a:pt x="334" y="520"/>
                    </a:lnTo>
                    <a:lnTo>
                      <a:pt x="334" y="520"/>
                    </a:lnTo>
                    <a:lnTo>
                      <a:pt x="334" y="520"/>
                    </a:lnTo>
                    <a:lnTo>
                      <a:pt x="334" y="520"/>
                    </a:lnTo>
                    <a:lnTo>
                      <a:pt x="334" y="516"/>
                    </a:lnTo>
                    <a:lnTo>
                      <a:pt x="330" y="516"/>
                    </a:lnTo>
                    <a:lnTo>
                      <a:pt x="330" y="516"/>
                    </a:lnTo>
                    <a:lnTo>
                      <a:pt x="325" y="516"/>
                    </a:lnTo>
                    <a:lnTo>
                      <a:pt x="325" y="516"/>
                    </a:lnTo>
                    <a:lnTo>
                      <a:pt x="325" y="516"/>
                    </a:lnTo>
                    <a:lnTo>
                      <a:pt x="325" y="520"/>
                    </a:lnTo>
                    <a:lnTo>
                      <a:pt x="321" y="520"/>
                    </a:lnTo>
                    <a:lnTo>
                      <a:pt x="321" y="520"/>
                    </a:lnTo>
                    <a:lnTo>
                      <a:pt x="321" y="520"/>
                    </a:lnTo>
                    <a:lnTo>
                      <a:pt x="321" y="525"/>
                    </a:lnTo>
                    <a:lnTo>
                      <a:pt x="316" y="525"/>
                    </a:lnTo>
                    <a:lnTo>
                      <a:pt x="316" y="529"/>
                    </a:lnTo>
                    <a:lnTo>
                      <a:pt x="316" y="529"/>
                    </a:lnTo>
                    <a:lnTo>
                      <a:pt x="316" y="534"/>
                    </a:lnTo>
                    <a:lnTo>
                      <a:pt x="312" y="534"/>
                    </a:lnTo>
                    <a:lnTo>
                      <a:pt x="312" y="538"/>
                    </a:lnTo>
                    <a:lnTo>
                      <a:pt x="312" y="534"/>
                    </a:lnTo>
                    <a:lnTo>
                      <a:pt x="312" y="534"/>
                    </a:lnTo>
                    <a:lnTo>
                      <a:pt x="312" y="534"/>
                    </a:lnTo>
                    <a:lnTo>
                      <a:pt x="312" y="529"/>
                    </a:lnTo>
                    <a:lnTo>
                      <a:pt x="312" y="525"/>
                    </a:lnTo>
                    <a:lnTo>
                      <a:pt x="312" y="525"/>
                    </a:lnTo>
                    <a:lnTo>
                      <a:pt x="307" y="525"/>
                    </a:lnTo>
                    <a:lnTo>
                      <a:pt x="307" y="525"/>
                    </a:lnTo>
                    <a:lnTo>
                      <a:pt x="307" y="520"/>
                    </a:lnTo>
                    <a:lnTo>
                      <a:pt x="303" y="520"/>
                    </a:lnTo>
                    <a:lnTo>
                      <a:pt x="303" y="520"/>
                    </a:lnTo>
                    <a:lnTo>
                      <a:pt x="303" y="525"/>
                    </a:lnTo>
                    <a:lnTo>
                      <a:pt x="303" y="525"/>
                    </a:lnTo>
                    <a:lnTo>
                      <a:pt x="298" y="525"/>
                    </a:lnTo>
                    <a:lnTo>
                      <a:pt x="298" y="525"/>
                    </a:lnTo>
                    <a:lnTo>
                      <a:pt x="298" y="525"/>
                    </a:lnTo>
                    <a:lnTo>
                      <a:pt x="298" y="525"/>
                    </a:lnTo>
                    <a:lnTo>
                      <a:pt x="298" y="525"/>
                    </a:lnTo>
                    <a:lnTo>
                      <a:pt x="298" y="525"/>
                    </a:lnTo>
                    <a:lnTo>
                      <a:pt x="294" y="525"/>
                    </a:lnTo>
                    <a:lnTo>
                      <a:pt x="294" y="525"/>
                    </a:lnTo>
                    <a:lnTo>
                      <a:pt x="289" y="529"/>
                    </a:lnTo>
                    <a:lnTo>
                      <a:pt x="289" y="529"/>
                    </a:lnTo>
                    <a:lnTo>
                      <a:pt x="289" y="529"/>
                    </a:lnTo>
                    <a:lnTo>
                      <a:pt x="289" y="529"/>
                    </a:lnTo>
                    <a:lnTo>
                      <a:pt x="285" y="529"/>
                    </a:lnTo>
                    <a:lnTo>
                      <a:pt x="280" y="529"/>
                    </a:lnTo>
                    <a:lnTo>
                      <a:pt x="280" y="525"/>
                    </a:lnTo>
                    <a:lnTo>
                      <a:pt x="280" y="525"/>
                    </a:lnTo>
                    <a:lnTo>
                      <a:pt x="276" y="525"/>
                    </a:lnTo>
                    <a:lnTo>
                      <a:pt x="276" y="525"/>
                    </a:lnTo>
                    <a:lnTo>
                      <a:pt x="276" y="525"/>
                    </a:lnTo>
                    <a:lnTo>
                      <a:pt x="276" y="525"/>
                    </a:lnTo>
                    <a:lnTo>
                      <a:pt x="271" y="525"/>
                    </a:lnTo>
                    <a:lnTo>
                      <a:pt x="271" y="525"/>
                    </a:lnTo>
                    <a:lnTo>
                      <a:pt x="271" y="525"/>
                    </a:lnTo>
                    <a:lnTo>
                      <a:pt x="271" y="525"/>
                    </a:lnTo>
                    <a:lnTo>
                      <a:pt x="271" y="525"/>
                    </a:lnTo>
                    <a:lnTo>
                      <a:pt x="267" y="525"/>
                    </a:lnTo>
                    <a:lnTo>
                      <a:pt x="267" y="525"/>
                    </a:lnTo>
                    <a:lnTo>
                      <a:pt x="267" y="525"/>
                    </a:lnTo>
                    <a:lnTo>
                      <a:pt x="262" y="525"/>
                    </a:lnTo>
                    <a:lnTo>
                      <a:pt x="262" y="525"/>
                    </a:lnTo>
                    <a:lnTo>
                      <a:pt x="262" y="525"/>
                    </a:lnTo>
                    <a:lnTo>
                      <a:pt x="262" y="525"/>
                    </a:lnTo>
                    <a:lnTo>
                      <a:pt x="262" y="525"/>
                    </a:lnTo>
                    <a:lnTo>
                      <a:pt x="262" y="525"/>
                    </a:lnTo>
                    <a:lnTo>
                      <a:pt x="262" y="525"/>
                    </a:lnTo>
                    <a:lnTo>
                      <a:pt x="258" y="520"/>
                    </a:lnTo>
                    <a:lnTo>
                      <a:pt x="258" y="520"/>
                    </a:lnTo>
                    <a:lnTo>
                      <a:pt x="258" y="520"/>
                    </a:lnTo>
                    <a:lnTo>
                      <a:pt x="253" y="520"/>
                    </a:lnTo>
                    <a:lnTo>
                      <a:pt x="249" y="520"/>
                    </a:lnTo>
                    <a:lnTo>
                      <a:pt x="249" y="520"/>
                    </a:lnTo>
                    <a:lnTo>
                      <a:pt x="244" y="520"/>
                    </a:lnTo>
                    <a:lnTo>
                      <a:pt x="244" y="516"/>
                    </a:lnTo>
                    <a:lnTo>
                      <a:pt x="244" y="516"/>
                    </a:lnTo>
                    <a:lnTo>
                      <a:pt x="244" y="516"/>
                    </a:lnTo>
                    <a:lnTo>
                      <a:pt x="244" y="516"/>
                    </a:lnTo>
                    <a:lnTo>
                      <a:pt x="244" y="516"/>
                    </a:lnTo>
                    <a:lnTo>
                      <a:pt x="239" y="516"/>
                    </a:lnTo>
                    <a:lnTo>
                      <a:pt x="239" y="516"/>
                    </a:lnTo>
                    <a:lnTo>
                      <a:pt x="239" y="516"/>
                    </a:lnTo>
                    <a:lnTo>
                      <a:pt x="239" y="516"/>
                    </a:lnTo>
                    <a:lnTo>
                      <a:pt x="239" y="516"/>
                    </a:lnTo>
                    <a:lnTo>
                      <a:pt x="235" y="511"/>
                    </a:lnTo>
                    <a:lnTo>
                      <a:pt x="235" y="511"/>
                    </a:lnTo>
                    <a:lnTo>
                      <a:pt x="230" y="511"/>
                    </a:lnTo>
                    <a:lnTo>
                      <a:pt x="230" y="511"/>
                    </a:lnTo>
                    <a:lnTo>
                      <a:pt x="230" y="507"/>
                    </a:lnTo>
                    <a:lnTo>
                      <a:pt x="226" y="507"/>
                    </a:lnTo>
                    <a:lnTo>
                      <a:pt x="226" y="502"/>
                    </a:lnTo>
                    <a:lnTo>
                      <a:pt x="226" y="502"/>
                    </a:lnTo>
                    <a:lnTo>
                      <a:pt x="226" y="502"/>
                    </a:lnTo>
                    <a:lnTo>
                      <a:pt x="221" y="502"/>
                    </a:lnTo>
                    <a:lnTo>
                      <a:pt x="221" y="502"/>
                    </a:lnTo>
                    <a:lnTo>
                      <a:pt x="217" y="502"/>
                    </a:lnTo>
                    <a:lnTo>
                      <a:pt x="217" y="502"/>
                    </a:lnTo>
                    <a:lnTo>
                      <a:pt x="212" y="502"/>
                    </a:lnTo>
                    <a:lnTo>
                      <a:pt x="212" y="498"/>
                    </a:lnTo>
                    <a:lnTo>
                      <a:pt x="208" y="498"/>
                    </a:lnTo>
                    <a:lnTo>
                      <a:pt x="208" y="493"/>
                    </a:lnTo>
                    <a:lnTo>
                      <a:pt x="203" y="493"/>
                    </a:lnTo>
                    <a:lnTo>
                      <a:pt x="203" y="493"/>
                    </a:lnTo>
                    <a:lnTo>
                      <a:pt x="199" y="493"/>
                    </a:lnTo>
                    <a:lnTo>
                      <a:pt x="194" y="489"/>
                    </a:lnTo>
                    <a:lnTo>
                      <a:pt x="190" y="489"/>
                    </a:lnTo>
                    <a:lnTo>
                      <a:pt x="190" y="484"/>
                    </a:lnTo>
                    <a:lnTo>
                      <a:pt x="190" y="484"/>
                    </a:lnTo>
                    <a:lnTo>
                      <a:pt x="185" y="484"/>
                    </a:lnTo>
                    <a:lnTo>
                      <a:pt x="185" y="484"/>
                    </a:lnTo>
                    <a:lnTo>
                      <a:pt x="181" y="480"/>
                    </a:lnTo>
                    <a:lnTo>
                      <a:pt x="181" y="480"/>
                    </a:lnTo>
                    <a:lnTo>
                      <a:pt x="176" y="484"/>
                    </a:lnTo>
                    <a:lnTo>
                      <a:pt x="176" y="489"/>
                    </a:lnTo>
                    <a:lnTo>
                      <a:pt x="172" y="489"/>
                    </a:lnTo>
                    <a:lnTo>
                      <a:pt x="172" y="489"/>
                    </a:lnTo>
                    <a:lnTo>
                      <a:pt x="172" y="489"/>
                    </a:lnTo>
                    <a:lnTo>
                      <a:pt x="172" y="484"/>
                    </a:lnTo>
                    <a:lnTo>
                      <a:pt x="167" y="484"/>
                    </a:lnTo>
                    <a:lnTo>
                      <a:pt x="167" y="484"/>
                    </a:lnTo>
                    <a:lnTo>
                      <a:pt x="163" y="484"/>
                    </a:lnTo>
                    <a:lnTo>
                      <a:pt x="163" y="480"/>
                    </a:lnTo>
                    <a:lnTo>
                      <a:pt x="163" y="480"/>
                    </a:lnTo>
                    <a:lnTo>
                      <a:pt x="163" y="480"/>
                    </a:lnTo>
                    <a:lnTo>
                      <a:pt x="158" y="480"/>
                    </a:lnTo>
                    <a:lnTo>
                      <a:pt x="154" y="480"/>
                    </a:lnTo>
                    <a:lnTo>
                      <a:pt x="154" y="480"/>
                    </a:lnTo>
                    <a:lnTo>
                      <a:pt x="154" y="480"/>
                    </a:lnTo>
                    <a:lnTo>
                      <a:pt x="154" y="475"/>
                    </a:lnTo>
                    <a:lnTo>
                      <a:pt x="154" y="475"/>
                    </a:lnTo>
                    <a:lnTo>
                      <a:pt x="154" y="475"/>
                    </a:lnTo>
                    <a:lnTo>
                      <a:pt x="154" y="475"/>
                    </a:lnTo>
                    <a:lnTo>
                      <a:pt x="149" y="471"/>
                    </a:lnTo>
                    <a:lnTo>
                      <a:pt x="149" y="471"/>
                    </a:lnTo>
                    <a:lnTo>
                      <a:pt x="145" y="471"/>
                    </a:lnTo>
                    <a:lnTo>
                      <a:pt x="145" y="471"/>
                    </a:lnTo>
                    <a:lnTo>
                      <a:pt x="140" y="471"/>
                    </a:lnTo>
                    <a:lnTo>
                      <a:pt x="140" y="471"/>
                    </a:lnTo>
                    <a:lnTo>
                      <a:pt x="140" y="471"/>
                    </a:lnTo>
                    <a:lnTo>
                      <a:pt x="140" y="471"/>
                    </a:lnTo>
                    <a:lnTo>
                      <a:pt x="140" y="471"/>
                    </a:lnTo>
                    <a:lnTo>
                      <a:pt x="136" y="466"/>
                    </a:lnTo>
                    <a:lnTo>
                      <a:pt x="131" y="462"/>
                    </a:lnTo>
                    <a:lnTo>
                      <a:pt x="131" y="462"/>
                    </a:lnTo>
                    <a:lnTo>
                      <a:pt x="131" y="462"/>
                    </a:lnTo>
                    <a:lnTo>
                      <a:pt x="131" y="466"/>
                    </a:lnTo>
                    <a:lnTo>
                      <a:pt x="131" y="466"/>
                    </a:lnTo>
                    <a:lnTo>
                      <a:pt x="131" y="466"/>
                    </a:lnTo>
                    <a:lnTo>
                      <a:pt x="131" y="466"/>
                    </a:lnTo>
                    <a:lnTo>
                      <a:pt x="127" y="466"/>
                    </a:lnTo>
                    <a:lnTo>
                      <a:pt x="127" y="466"/>
                    </a:lnTo>
                    <a:lnTo>
                      <a:pt x="127" y="466"/>
                    </a:lnTo>
                    <a:lnTo>
                      <a:pt x="127" y="462"/>
                    </a:lnTo>
                    <a:lnTo>
                      <a:pt x="127" y="462"/>
                    </a:lnTo>
                    <a:lnTo>
                      <a:pt x="127" y="462"/>
                    </a:lnTo>
                    <a:lnTo>
                      <a:pt x="127" y="457"/>
                    </a:lnTo>
                    <a:lnTo>
                      <a:pt x="127" y="457"/>
                    </a:lnTo>
                    <a:lnTo>
                      <a:pt x="122" y="457"/>
                    </a:lnTo>
                    <a:lnTo>
                      <a:pt x="122" y="457"/>
                    </a:lnTo>
                    <a:lnTo>
                      <a:pt x="122" y="453"/>
                    </a:lnTo>
                    <a:lnTo>
                      <a:pt x="122" y="453"/>
                    </a:lnTo>
                    <a:lnTo>
                      <a:pt x="122" y="453"/>
                    </a:lnTo>
                    <a:lnTo>
                      <a:pt x="122" y="453"/>
                    </a:lnTo>
                    <a:lnTo>
                      <a:pt x="118" y="448"/>
                    </a:lnTo>
                    <a:lnTo>
                      <a:pt x="118" y="448"/>
                    </a:lnTo>
                    <a:lnTo>
                      <a:pt x="118" y="448"/>
                    </a:lnTo>
                    <a:lnTo>
                      <a:pt x="118" y="444"/>
                    </a:lnTo>
                    <a:lnTo>
                      <a:pt x="118" y="444"/>
                    </a:lnTo>
                    <a:lnTo>
                      <a:pt x="113" y="444"/>
                    </a:lnTo>
                    <a:lnTo>
                      <a:pt x="113" y="444"/>
                    </a:lnTo>
                    <a:lnTo>
                      <a:pt x="118" y="439"/>
                    </a:lnTo>
                    <a:lnTo>
                      <a:pt x="118" y="439"/>
                    </a:lnTo>
                    <a:lnTo>
                      <a:pt x="118" y="439"/>
                    </a:lnTo>
                    <a:lnTo>
                      <a:pt x="122" y="439"/>
                    </a:lnTo>
                    <a:lnTo>
                      <a:pt x="122" y="439"/>
                    </a:lnTo>
                    <a:lnTo>
                      <a:pt x="122" y="444"/>
                    </a:lnTo>
                    <a:lnTo>
                      <a:pt x="122" y="444"/>
                    </a:lnTo>
                    <a:lnTo>
                      <a:pt x="122" y="444"/>
                    </a:lnTo>
                    <a:lnTo>
                      <a:pt x="127" y="444"/>
                    </a:lnTo>
                    <a:lnTo>
                      <a:pt x="127" y="444"/>
                    </a:lnTo>
                    <a:lnTo>
                      <a:pt x="127" y="444"/>
                    </a:lnTo>
                    <a:lnTo>
                      <a:pt x="127" y="444"/>
                    </a:lnTo>
                    <a:lnTo>
                      <a:pt x="127" y="444"/>
                    </a:lnTo>
                    <a:lnTo>
                      <a:pt x="127" y="444"/>
                    </a:lnTo>
                    <a:lnTo>
                      <a:pt x="127" y="444"/>
                    </a:lnTo>
                    <a:lnTo>
                      <a:pt x="127" y="439"/>
                    </a:lnTo>
                    <a:lnTo>
                      <a:pt x="127" y="439"/>
                    </a:lnTo>
                    <a:lnTo>
                      <a:pt x="127" y="439"/>
                    </a:lnTo>
                    <a:lnTo>
                      <a:pt x="127" y="434"/>
                    </a:lnTo>
                    <a:lnTo>
                      <a:pt x="127" y="434"/>
                    </a:lnTo>
                    <a:lnTo>
                      <a:pt x="127" y="434"/>
                    </a:lnTo>
                    <a:lnTo>
                      <a:pt x="127" y="434"/>
                    </a:lnTo>
                    <a:lnTo>
                      <a:pt x="122" y="430"/>
                    </a:lnTo>
                    <a:lnTo>
                      <a:pt x="122" y="430"/>
                    </a:lnTo>
                    <a:lnTo>
                      <a:pt x="122" y="430"/>
                    </a:lnTo>
                    <a:lnTo>
                      <a:pt x="122" y="430"/>
                    </a:lnTo>
                    <a:lnTo>
                      <a:pt x="122" y="430"/>
                    </a:lnTo>
                    <a:lnTo>
                      <a:pt x="122" y="430"/>
                    </a:lnTo>
                    <a:lnTo>
                      <a:pt x="122" y="425"/>
                    </a:lnTo>
                    <a:lnTo>
                      <a:pt x="122" y="425"/>
                    </a:lnTo>
                    <a:lnTo>
                      <a:pt x="118" y="425"/>
                    </a:lnTo>
                    <a:lnTo>
                      <a:pt x="118" y="425"/>
                    </a:lnTo>
                    <a:lnTo>
                      <a:pt x="118" y="425"/>
                    </a:lnTo>
                    <a:lnTo>
                      <a:pt x="118" y="421"/>
                    </a:lnTo>
                    <a:lnTo>
                      <a:pt x="118" y="421"/>
                    </a:lnTo>
                    <a:lnTo>
                      <a:pt x="113" y="416"/>
                    </a:lnTo>
                    <a:lnTo>
                      <a:pt x="113" y="416"/>
                    </a:lnTo>
                    <a:lnTo>
                      <a:pt x="113" y="412"/>
                    </a:lnTo>
                    <a:lnTo>
                      <a:pt x="113" y="412"/>
                    </a:lnTo>
                    <a:lnTo>
                      <a:pt x="113" y="412"/>
                    </a:lnTo>
                    <a:lnTo>
                      <a:pt x="113" y="407"/>
                    </a:lnTo>
                    <a:lnTo>
                      <a:pt x="113" y="407"/>
                    </a:lnTo>
                    <a:lnTo>
                      <a:pt x="113" y="407"/>
                    </a:lnTo>
                    <a:lnTo>
                      <a:pt x="113" y="407"/>
                    </a:lnTo>
                    <a:lnTo>
                      <a:pt x="113" y="407"/>
                    </a:lnTo>
                    <a:lnTo>
                      <a:pt x="113" y="407"/>
                    </a:lnTo>
                    <a:lnTo>
                      <a:pt x="108" y="403"/>
                    </a:lnTo>
                    <a:lnTo>
                      <a:pt x="108" y="403"/>
                    </a:lnTo>
                    <a:lnTo>
                      <a:pt x="104" y="403"/>
                    </a:lnTo>
                    <a:lnTo>
                      <a:pt x="104" y="403"/>
                    </a:lnTo>
                    <a:lnTo>
                      <a:pt x="104" y="403"/>
                    </a:lnTo>
                    <a:lnTo>
                      <a:pt x="99" y="398"/>
                    </a:lnTo>
                    <a:lnTo>
                      <a:pt x="99" y="394"/>
                    </a:lnTo>
                    <a:lnTo>
                      <a:pt x="95" y="394"/>
                    </a:lnTo>
                    <a:lnTo>
                      <a:pt x="95" y="389"/>
                    </a:lnTo>
                    <a:lnTo>
                      <a:pt x="95" y="389"/>
                    </a:ln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5"/>
                    </a:lnTo>
                    <a:lnTo>
                      <a:pt x="90" y="385"/>
                    </a:lnTo>
                    <a:lnTo>
                      <a:pt x="90" y="385"/>
                    </a:lnTo>
                    <a:lnTo>
                      <a:pt x="90" y="385"/>
                    </a:lnTo>
                    <a:lnTo>
                      <a:pt x="90" y="385"/>
                    </a:lnTo>
                    <a:lnTo>
                      <a:pt x="90" y="385"/>
                    </a:lnTo>
                    <a:lnTo>
                      <a:pt x="90" y="385"/>
                    </a:lnTo>
                    <a:lnTo>
                      <a:pt x="90" y="385"/>
                    </a:lnTo>
                    <a:lnTo>
                      <a:pt x="86" y="385"/>
                    </a:lnTo>
                    <a:lnTo>
                      <a:pt x="86" y="385"/>
                    </a:lnTo>
                    <a:lnTo>
                      <a:pt x="86" y="385"/>
                    </a:lnTo>
                    <a:lnTo>
                      <a:pt x="81" y="385"/>
                    </a:lnTo>
                    <a:lnTo>
                      <a:pt x="77" y="385"/>
                    </a:lnTo>
                    <a:lnTo>
                      <a:pt x="72" y="385"/>
                    </a:lnTo>
                    <a:lnTo>
                      <a:pt x="72" y="385"/>
                    </a:lnTo>
                    <a:lnTo>
                      <a:pt x="72" y="380"/>
                    </a:lnTo>
                    <a:lnTo>
                      <a:pt x="68" y="380"/>
                    </a:lnTo>
                    <a:lnTo>
                      <a:pt x="68" y="380"/>
                    </a:lnTo>
                    <a:lnTo>
                      <a:pt x="68" y="380"/>
                    </a:lnTo>
                    <a:lnTo>
                      <a:pt x="68" y="380"/>
                    </a:lnTo>
                    <a:lnTo>
                      <a:pt x="63" y="380"/>
                    </a:lnTo>
                    <a:lnTo>
                      <a:pt x="63" y="380"/>
                    </a:lnTo>
                    <a:lnTo>
                      <a:pt x="63" y="380"/>
                    </a:lnTo>
                    <a:lnTo>
                      <a:pt x="63" y="380"/>
                    </a:lnTo>
                    <a:lnTo>
                      <a:pt x="59" y="376"/>
                    </a:lnTo>
                    <a:lnTo>
                      <a:pt x="59" y="376"/>
                    </a:lnTo>
                    <a:lnTo>
                      <a:pt x="59" y="376"/>
                    </a:lnTo>
                    <a:lnTo>
                      <a:pt x="59" y="376"/>
                    </a:lnTo>
                    <a:lnTo>
                      <a:pt x="54" y="376"/>
                    </a:lnTo>
                    <a:lnTo>
                      <a:pt x="54" y="376"/>
                    </a:lnTo>
                    <a:lnTo>
                      <a:pt x="54" y="376"/>
                    </a:lnTo>
                    <a:lnTo>
                      <a:pt x="59" y="371"/>
                    </a:lnTo>
                    <a:lnTo>
                      <a:pt x="54" y="371"/>
                    </a:lnTo>
                    <a:lnTo>
                      <a:pt x="54" y="367"/>
                    </a:lnTo>
                    <a:lnTo>
                      <a:pt x="54" y="367"/>
                    </a:lnTo>
                    <a:lnTo>
                      <a:pt x="54" y="367"/>
                    </a:lnTo>
                    <a:lnTo>
                      <a:pt x="50" y="362"/>
                    </a:lnTo>
                    <a:lnTo>
                      <a:pt x="50" y="362"/>
                    </a:lnTo>
                    <a:lnTo>
                      <a:pt x="50" y="362"/>
                    </a:lnTo>
                    <a:lnTo>
                      <a:pt x="45" y="362"/>
                    </a:lnTo>
                    <a:lnTo>
                      <a:pt x="45" y="362"/>
                    </a:lnTo>
                    <a:lnTo>
                      <a:pt x="45" y="362"/>
                    </a:lnTo>
                    <a:lnTo>
                      <a:pt x="45" y="362"/>
                    </a:lnTo>
                    <a:lnTo>
                      <a:pt x="41" y="358"/>
                    </a:lnTo>
                    <a:lnTo>
                      <a:pt x="41" y="358"/>
                    </a:lnTo>
                    <a:lnTo>
                      <a:pt x="36" y="358"/>
                    </a:lnTo>
                    <a:lnTo>
                      <a:pt x="36" y="358"/>
                    </a:lnTo>
                    <a:lnTo>
                      <a:pt x="36" y="358"/>
                    </a:lnTo>
                    <a:lnTo>
                      <a:pt x="36" y="358"/>
                    </a:lnTo>
                    <a:lnTo>
                      <a:pt x="32" y="358"/>
                    </a:lnTo>
                    <a:lnTo>
                      <a:pt x="32" y="358"/>
                    </a:lnTo>
                    <a:lnTo>
                      <a:pt x="32" y="358"/>
                    </a:lnTo>
                    <a:lnTo>
                      <a:pt x="27" y="358"/>
                    </a:lnTo>
                    <a:lnTo>
                      <a:pt x="27" y="358"/>
                    </a:lnTo>
                    <a:lnTo>
                      <a:pt x="27" y="358"/>
                    </a:lnTo>
                    <a:lnTo>
                      <a:pt x="27" y="358"/>
                    </a:lnTo>
                    <a:lnTo>
                      <a:pt x="27" y="353"/>
                    </a:lnTo>
                    <a:lnTo>
                      <a:pt x="27" y="353"/>
                    </a:lnTo>
                    <a:lnTo>
                      <a:pt x="32" y="353"/>
                    </a:lnTo>
                    <a:lnTo>
                      <a:pt x="32" y="353"/>
                    </a:lnTo>
                    <a:lnTo>
                      <a:pt x="32" y="353"/>
                    </a:lnTo>
                    <a:lnTo>
                      <a:pt x="32" y="353"/>
                    </a:lnTo>
                    <a:lnTo>
                      <a:pt x="32" y="353"/>
                    </a:lnTo>
                    <a:lnTo>
                      <a:pt x="32" y="353"/>
                    </a:lnTo>
                    <a:lnTo>
                      <a:pt x="32" y="353"/>
                    </a:lnTo>
                    <a:lnTo>
                      <a:pt x="36" y="353"/>
                    </a:lnTo>
                    <a:lnTo>
                      <a:pt x="36" y="353"/>
                    </a:lnTo>
                    <a:lnTo>
                      <a:pt x="36" y="349"/>
                    </a:lnTo>
                    <a:lnTo>
                      <a:pt x="36" y="349"/>
                    </a:lnTo>
                    <a:lnTo>
                      <a:pt x="32" y="349"/>
                    </a:lnTo>
                    <a:lnTo>
                      <a:pt x="32" y="349"/>
                    </a:lnTo>
                    <a:lnTo>
                      <a:pt x="32" y="349"/>
                    </a:lnTo>
                    <a:lnTo>
                      <a:pt x="32" y="344"/>
                    </a:lnTo>
                    <a:lnTo>
                      <a:pt x="32" y="344"/>
                    </a:lnTo>
                    <a:lnTo>
                      <a:pt x="32" y="344"/>
                    </a:lnTo>
                    <a:lnTo>
                      <a:pt x="32" y="344"/>
                    </a:lnTo>
                    <a:lnTo>
                      <a:pt x="32" y="340"/>
                    </a:lnTo>
                    <a:lnTo>
                      <a:pt x="27" y="340"/>
                    </a:lnTo>
                    <a:lnTo>
                      <a:pt x="27" y="335"/>
                    </a:lnTo>
                    <a:lnTo>
                      <a:pt x="27" y="335"/>
                    </a:lnTo>
                    <a:lnTo>
                      <a:pt x="27" y="335"/>
                    </a:lnTo>
                    <a:lnTo>
                      <a:pt x="27" y="330"/>
                    </a:lnTo>
                    <a:lnTo>
                      <a:pt x="27" y="330"/>
                    </a:lnTo>
                    <a:lnTo>
                      <a:pt x="23" y="330"/>
                    </a:lnTo>
                    <a:lnTo>
                      <a:pt x="18" y="326"/>
                    </a:lnTo>
                    <a:lnTo>
                      <a:pt x="14" y="326"/>
                    </a:lnTo>
                    <a:lnTo>
                      <a:pt x="14" y="326"/>
                    </a:lnTo>
                    <a:lnTo>
                      <a:pt x="14" y="326"/>
                    </a:lnTo>
                    <a:lnTo>
                      <a:pt x="14" y="326"/>
                    </a:lnTo>
                    <a:lnTo>
                      <a:pt x="14" y="330"/>
                    </a:lnTo>
                    <a:lnTo>
                      <a:pt x="14" y="330"/>
                    </a:lnTo>
                    <a:lnTo>
                      <a:pt x="9" y="330"/>
                    </a:lnTo>
                    <a:lnTo>
                      <a:pt x="9" y="326"/>
                    </a:lnTo>
                    <a:lnTo>
                      <a:pt x="9" y="326"/>
                    </a:lnTo>
                    <a:lnTo>
                      <a:pt x="5" y="326"/>
                    </a:lnTo>
                    <a:lnTo>
                      <a:pt x="5" y="321"/>
                    </a:lnTo>
                    <a:lnTo>
                      <a:pt x="5" y="321"/>
                    </a:lnTo>
                    <a:lnTo>
                      <a:pt x="5" y="321"/>
                    </a:lnTo>
                    <a:lnTo>
                      <a:pt x="5" y="321"/>
                    </a:lnTo>
                    <a:lnTo>
                      <a:pt x="5" y="321"/>
                    </a:lnTo>
                    <a:lnTo>
                      <a:pt x="5" y="321"/>
                    </a:lnTo>
                    <a:lnTo>
                      <a:pt x="5" y="321"/>
                    </a:lnTo>
                    <a:lnTo>
                      <a:pt x="5" y="31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0" y="312"/>
                    </a:lnTo>
                    <a:lnTo>
                      <a:pt x="0" y="312"/>
                    </a:lnTo>
                    <a:lnTo>
                      <a:pt x="0" y="312"/>
                    </a:lnTo>
                    <a:lnTo>
                      <a:pt x="5" y="312"/>
                    </a:lnTo>
                    <a:lnTo>
                      <a:pt x="5" y="312"/>
                    </a:lnTo>
                    <a:lnTo>
                      <a:pt x="5" y="308"/>
                    </a:lnTo>
                    <a:lnTo>
                      <a:pt x="5" y="308"/>
                    </a:lnTo>
                    <a:lnTo>
                      <a:pt x="5" y="308"/>
                    </a:lnTo>
                    <a:lnTo>
                      <a:pt x="0" y="308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5" y="303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9" y="299"/>
                    </a:lnTo>
                    <a:lnTo>
                      <a:pt x="9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0"/>
                    </a:lnTo>
                    <a:lnTo>
                      <a:pt x="14" y="290"/>
                    </a:lnTo>
                    <a:lnTo>
                      <a:pt x="14" y="290"/>
                    </a:lnTo>
                    <a:lnTo>
                      <a:pt x="18" y="294"/>
                    </a:lnTo>
                    <a:lnTo>
                      <a:pt x="18" y="290"/>
                    </a:lnTo>
                    <a:lnTo>
                      <a:pt x="18" y="290"/>
                    </a:lnTo>
                    <a:lnTo>
                      <a:pt x="23" y="290"/>
                    </a:lnTo>
                    <a:lnTo>
                      <a:pt x="23" y="290"/>
                    </a:lnTo>
                    <a:lnTo>
                      <a:pt x="23" y="290"/>
                    </a:lnTo>
                    <a:lnTo>
                      <a:pt x="23" y="290"/>
                    </a:lnTo>
                    <a:lnTo>
                      <a:pt x="27" y="294"/>
                    </a:lnTo>
                    <a:lnTo>
                      <a:pt x="27" y="294"/>
                    </a:lnTo>
                    <a:lnTo>
                      <a:pt x="32" y="294"/>
                    </a:lnTo>
                    <a:lnTo>
                      <a:pt x="32" y="294"/>
                    </a:lnTo>
                    <a:lnTo>
                      <a:pt x="32" y="294"/>
                    </a:lnTo>
                    <a:lnTo>
                      <a:pt x="36" y="294"/>
                    </a:lnTo>
                    <a:lnTo>
                      <a:pt x="36" y="294"/>
                    </a:lnTo>
                    <a:lnTo>
                      <a:pt x="36" y="290"/>
                    </a:lnTo>
                    <a:lnTo>
                      <a:pt x="36" y="294"/>
                    </a:lnTo>
                    <a:lnTo>
                      <a:pt x="36" y="294"/>
                    </a:lnTo>
                    <a:lnTo>
                      <a:pt x="41" y="290"/>
                    </a:lnTo>
                    <a:lnTo>
                      <a:pt x="41" y="290"/>
                    </a:lnTo>
                    <a:lnTo>
                      <a:pt x="41" y="290"/>
                    </a:lnTo>
                    <a:lnTo>
                      <a:pt x="41" y="285"/>
                    </a:lnTo>
                    <a:lnTo>
                      <a:pt x="41" y="285"/>
                    </a:lnTo>
                    <a:lnTo>
                      <a:pt x="41" y="285"/>
                    </a:lnTo>
                    <a:lnTo>
                      <a:pt x="41" y="285"/>
                    </a:lnTo>
                    <a:lnTo>
                      <a:pt x="41" y="281"/>
                    </a:lnTo>
                    <a:lnTo>
                      <a:pt x="41" y="281"/>
                    </a:lnTo>
                    <a:lnTo>
                      <a:pt x="41" y="281"/>
                    </a:lnTo>
                    <a:lnTo>
                      <a:pt x="45" y="281"/>
                    </a:lnTo>
                    <a:lnTo>
                      <a:pt x="45" y="281"/>
                    </a:lnTo>
                    <a:lnTo>
                      <a:pt x="50" y="281"/>
                    </a:lnTo>
                    <a:lnTo>
                      <a:pt x="54" y="281"/>
                    </a:lnTo>
                    <a:lnTo>
                      <a:pt x="54" y="281"/>
                    </a:lnTo>
                    <a:lnTo>
                      <a:pt x="59" y="281"/>
                    </a:lnTo>
                    <a:lnTo>
                      <a:pt x="59" y="276"/>
                    </a:lnTo>
                    <a:lnTo>
                      <a:pt x="63" y="276"/>
                    </a:lnTo>
                    <a:lnTo>
                      <a:pt x="63" y="272"/>
                    </a:lnTo>
                    <a:lnTo>
                      <a:pt x="63" y="272"/>
                    </a:lnTo>
                    <a:lnTo>
                      <a:pt x="63" y="272"/>
                    </a:lnTo>
                    <a:lnTo>
                      <a:pt x="63" y="272"/>
                    </a:lnTo>
                    <a:lnTo>
                      <a:pt x="68" y="267"/>
                    </a:lnTo>
                    <a:lnTo>
                      <a:pt x="72" y="267"/>
                    </a:lnTo>
                    <a:lnTo>
                      <a:pt x="72" y="263"/>
                    </a:lnTo>
                    <a:lnTo>
                      <a:pt x="72" y="263"/>
                    </a:lnTo>
                    <a:lnTo>
                      <a:pt x="77" y="263"/>
                    </a:lnTo>
                    <a:lnTo>
                      <a:pt x="81" y="263"/>
                    </a:lnTo>
                    <a:lnTo>
                      <a:pt x="81" y="258"/>
                    </a:lnTo>
                    <a:lnTo>
                      <a:pt x="81" y="258"/>
                    </a:lnTo>
                    <a:lnTo>
                      <a:pt x="86" y="258"/>
                    </a:lnTo>
                    <a:lnTo>
                      <a:pt x="86" y="258"/>
                    </a:lnTo>
                    <a:lnTo>
                      <a:pt x="86" y="258"/>
                    </a:lnTo>
                    <a:lnTo>
                      <a:pt x="86" y="258"/>
                    </a:lnTo>
                    <a:lnTo>
                      <a:pt x="86" y="254"/>
                    </a:lnTo>
                    <a:lnTo>
                      <a:pt x="86" y="254"/>
                    </a:lnTo>
                    <a:lnTo>
                      <a:pt x="86" y="254"/>
                    </a:lnTo>
                    <a:lnTo>
                      <a:pt x="86" y="254"/>
                    </a:lnTo>
                    <a:lnTo>
                      <a:pt x="81" y="254"/>
                    </a:lnTo>
                    <a:lnTo>
                      <a:pt x="81" y="249"/>
                    </a:lnTo>
                    <a:lnTo>
                      <a:pt x="81" y="249"/>
                    </a:lnTo>
                    <a:lnTo>
                      <a:pt x="81" y="245"/>
                    </a:lnTo>
                    <a:lnTo>
                      <a:pt x="81" y="245"/>
                    </a:lnTo>
                    <a:lnTo>
                      <a:pt x="81" y="245"/>
                    </a:lnTo>
                    <a:lnTo>
                      <a:pt x="81" y="245"/>
                    </a:lnTo>
                    <a:lnTo>
                      <a:pt x="86" y="245"/>
                    </a:lnTo>
                    <a:lnTo>
                      <a:pt x="86" y="240"/>
                    </a:lnTo>
                    <a:lnTo>
                      <a:pt x="81" y="240"/>
                    </a:lnTo>
                    <a:lnTo>
                      <a:pt x="81" y="240"/>
                    </a:lnTo>
                    <a:lnTo>
                      <a:pt x="81" y="240"/>
                    </a:lnTo>
                    <a:lnTo>
                      <a:pt x="81" y="240"/>
                    </a:lnTo>
                    <a:lnTo>
                      <a:pt x="81" y="240"/>
                    </a:lnTo>
                    <a:lnTo>
                      <a:pt x="81" y="240"/>
                    </a:lnTo>
                    <a:lnTo>
                      <a:pt x="81" y="236"/>
                    </a:lnTo>
                    <a:lnTo>
                      <a:pt x="86" y="240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1" y="236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77" y="227"/>
                    </a:lnTo>
                    <a:lnTo>
                      <a:pt x="77" y="222"/>
                    </a:lnTo>
                    <a:lnTo>
                      <a:pt x="72" y="222"/>
                    </a:lnTo>
                    <a:lnTo>
                      <a:pt x="72" y="222"/>
                    </a:lnTo>
                    <a:lnTo>
                      <a:pt x="72" y="217"/>
                    </a:lnTo>
                    <a:lnTo>
                      <a:pt x="72" y="217"/>
                    </a:lnTo>
                    <a:lnTo>
                      <a:pt x="72" y="217"/>
                    </a:lnTo>
                    <a:lnTo>
                      <a:pt x="72" y="213"/>
                    </a:lnTo>
                    <a:lnTo>
                      <a:pt x="68" y="213"/>
                    </a:lnTo>
                    <a:lnTo>
                      <a:pt x="68" y="208"/>
                    </a:lnTo>
                    <a:lnTo>
                      <a:pt x="68" y="208"/>
                    </a:lnTo>
                    <a:lnTo>
                      <a:pt x="68" y="208"/>
                    </a:lnTo>
                    <a:lnTo>
                      <a:pt x="68" y="208"/>
                    </a:lnTo>
                    <a:lnTo>
                      <a:pt x="68" y="208"/>
                    </a:lnTo>
                    <a:lnTo>
                      <a:pt x="68" y="208"/>
                    </a:lnTo>
                    <a:lnTo>
                      <a:pt x="68" y="208"/>
                    </a:lnTo>
                    <a:lnTo>
                      <a:pt x="68" y="208"/>
                    </a:lnTo>
                    <a:lnTo>
                      <a:pt x="63" y="204"/>
                    </a:lnTo>
                    <a:lnTo>
                      <a:pt x="63" y="204"/>
                    </a:lnTo>
                    <a:lnTo>
                      <a:pt x="63" y="208"/>
                    </a:lnTo>
                    <a:lnTo>
                      <a:pt x="59" y="204"/>
                    </a:lnTo>
                    <a:lnTo>
                      <a:pt x="59" y="204"/>
                    </a:lnTo>
                    <a:lnTo>
                      <a:pt x="59" y="204"/>
                    </a:lnTo>
                    <a:lnTo>
                      <a:pt x="59" y="204"/>
                    </a:lnTo>
                    <a:lnTo>
                      <a:pt x="59" y="204"/>
                    </a:lnTo>
                    <a:lnTo>
                      <a:pt x="63" y="199"/>
                    </a:lnTo>
                    <a:lnTo>
                      <a:pt x="63" y="199"/>
                    </a:lnTo>
                    <a:lnTo>
                      <a:pt x="68" y="199"/>
                    </a:lnTo>
                    <a:lnTo>
                      <a:pt x="68" y="199"/>
                    </a:lnTo>
                    <a:lnTo>
                      <a:pt x="72" y="199"/>
                    </a:lnTo>
                    <a:lnTo>
                      <a:pt x="72" y="199"/>
                    </a:lnTo>
                    <a:lnTo>
                      <a:pt x="72" y="199"/>
                    </a:lnTo>
                    <a:lnTo>
                      <a:pt x="77" y="195"/>
                    </a:lnTo>
                    <a:lnTo>
                      <a:pt x="81" y="195"/>
                    </a:lnTo>
                    <a:lnTo>
                      <a:pt x="81" y="195"/>
                    </a:lnTo>
                    <a:lnTo>
                      <a:pt x="81" y="195"/>
                    </a:lnTo>
                    <a:lnTo>
                      <a:pt x="86" y="195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90" y="199"/>
                    </a:lnTo>
                    <a:lnTo>
                      <a:pt x="90" y="195"/>
                    </a:lnTo>
                    <a:lnTo>
                      <a:pt x="95" y="195"/>
                    </a:lnTo>
                    <a:lnTo>
                      <a:pt x="95" y="199"/>
                    </a:lnTo>
                    <a:lnTo>
                      <a:pt x="95" y="199"/>
                    </a:lnTo>
                    <a:lnTo>
                      <a:pt x="95" y="199"/>
                    </a:lnTo>
                    <a:lnTo>
                      <a:pt x="95" y="199"/>
                    </a:lnTo>
                    <a:lnTo>
                      <a:pt x="95" y="195"/>
                    </a:lnTo>
                    <a:lnTo>
                      <a:pt x="95" y="195"/>
                    </a:lnTo>
                    <a:lnTo>
                      <a:pt x="95" y="195"/>
                    </a:lnTo>
                    <a:lnTo>
                      <a:pt x="95" y="190"/>
                    </a:lnTo>
                    <a:lnTo>
                      <a:pt x="95" y="190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86"/>
                    </a:lnTo>
                    <a:lnTo>
                      <a:pt x="90" y="186"/>
                    </a:lnTo>
                    <a:lnTo>
                      <a:pt x="90" y="181"/>
                    </a:lnTo>
                    <a:lnTo>
                      <a:pt x="90" y="177"/>
                    </a:lnTo>
                    <a:lnTo>
                      <a:pt x="90" y="172"/>
                    </a:lnTo>
                    <a:lnTo>
                      <a:pt x="90" y="168"/>
                    </a:lnTo>
                    <a:lnTo>
                      <a:pt x="86" y="163"/>
                    </a:lnTo>
                    <a:lnTo>
                      <a:pt x="86" y="163"/>
                    </a:lnTo>
                    <a:lnTo>
                      <a:pt x="86" y="159"/>
                    </a:lnTo>
                    <a:lnTo>
                      <a:pt x="86" y="159"/>
                    </a:lnTo>
                    <a:lnTo>
                      <a:pt x="86" y="159"/>
                    </a:lnTo>
                    <a:lnTo>
                      <a:pt x="90" y="159"/>
                    </a:lnTo>
                    <a:lnTo>
                      <a:pt x="95" y="159"/>
                    </a:lnTo>
                    <a:lnTo>
                      <a:pt x="95" y="163"/>
                    </a:lnTo>
                    <a:lnTo>
                      <a:pt x="99" y="163"/>
                    </a:lnTo>
                    <a:lnTo>
                      <a:pt x="99" y="163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108" y="163"/>
                    </a:lnTo>
                    <a:lnTo>
                      <a:pt x="108" y="163"/>
                    </a:lnTo>
                    <a:lnTo>
                      <a:pt x="113" y="163"/>
                    </a:lnTo>
                    <a:lnTo>
                      <a:pt x="113" y="163"/>
                    </a:lnTo>
                    <a:lnTo>
                      <a:pt x="113" y="163"/>
                    </a:lnTo>
                    <a:lnTo>
                      <a:pt x="113" y="163"/>
                    </a:lnTo>
                    <a:lnTo>
                      <a:pt x="118" y="163"/>
                    </a:lnTo>
                    <a:lnTo>
                      <a:pt x="118" y="163"/>
                    </a:lnTo>
                    <a:lnTo>
                      <a:pt x="118" y="163"/>
                    </a:lnTo>
                    <a:lnTo>
                      <a:pt x="118" y="163"/>
                    </a:lnTo>
                    <a:lnTo>
                      <a:pt x="122" y="159"/>
                    </a:lnTo>
                    <a:lnTo>
                      <a:pt x="122" y="159"/>
                    </a:lnTo>
                    <a:lnTo>
                      <a:pt x="122" y="159"/>
                    </a:lnTo>
                    <a:lnTo>
                      <a:pt x="122" y="159"/>
                    </a:lnTo>
                    <a:lnTo>
                      <a:pt x="122" y="159"/>
                    </a:lnTo>
                    <a:lnTo>
                      <a:pt x="127" y="154"/>
                    </a:lnTo>
                    <a:lnTo>
                      <a:pt x="122" y="154"/>
                    </a:lnTo>
                    <a:lnTo>
                      <a:pt x="122" y="154"/>
                    </a:lnTo>
                    <a:lnTo>
                      <a:pt x="122" y="150"/>
                    </a:lnTo>
                    <a:lnTo>
                      <a:pt x="122" y="150"/>
                    </a:lnTo>
                    <a:lnTo>
                      <a:pt x="118" y="145"/>
                    </a:lnTo>
                    <a:lnTo>
                      <a:pt x="118" y="145"/>
                    </a:lnTo>
                    <a:lnTo>
                      <a:pt x="118" y="141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2"/>
                    </a:lnTo>
                    <a:lnTo>
                      <a:pt x="122" y="132"/>
                    </a:lnTo>
                    <a:lnTo>
                      <a:pt x="122" y="132"/>
                    </a:lnTo>
                    <a:lnTo>
                      <a:pt x="122" y="132"/>
                    </a:lnTo>
                    <a:lnTo>
                      <a:pt x="127" y="132"/>
                    </a:lnTo>
                    <a:lnTo>
                      <a:pt x="127" y="132"/>
                    </a:lnTo>
                    <a:lnTo>
                      <a:pt x="127" y="127"/>
                    </a:lnTo>
                    <a:lnTo>
                      <a:pt x="127" y="127"/>
                    </a:lnTo>
                    <a:lnTo>
                      <a:pt x="127" y="123"/>
                    </a:lnTo>
                    <a:lnTo>
                      <a:pt x="127" y="123"/>
                    </a:lnTo>
                    <a:lnTo>
                      <a:pt x="127" y="123"/>
                    </a:lnTo>
                    <a:lnTo>
                      <a:pt x="127" y="123"/>
                    </a:lnTo>
                    <a:lnTo>
                      <a:pt x="127" y="118"/>
                    </a:lnTo>
                    <a:lnTo>
                      <a:pt x="127" y="118"/>
                    </a:lnTo>
                    <a:lnTo>
                      <a:pt x="127" y="118"/>
                    </a:lnTo>
                    <a:lnTo>
                      <a:pt x="131" y="118"/>
                    </a:lnTo>
                    <a:lnTo>
                      <a:pt x="131" y="118"/>
                    </a:lnTo>
                    <a:lnTo>
                      <a:pt x="131" y="118"/>
                    </a:lnTo>
                    <a:lnTo>
                      <a:pt x="136" y="118"/>
                    </a:lnTo>
                    <a:lnTo>
                      <a:pt x="136" y="118"/>
                    </a:lnTo>
                    <a:lnTo>
                      <a:pt x="136" y="118"/>
                    </a:lnTo>
                    <a:lnTo>
                      <a:pt x="136" y="118"/>
                    </a:lnTo>
                    <a:lnTo>
                      <a:pt x="136" y="118"/>
                    </a:lnTo>
                    <a:lnTo>
                      <a:pt x="140" y="118"/>
                    </a:lnTo>
                    <a:lnTo>
                      <a:pt x="140" y="118"/>
                    </a:lnTo>
                    <a:lnTo>
                      <a:pt x="140" y="118"/>
                    </a:lnTo>
                    <a:lnTo>
                      <a:pt x="140" y="118"/>
                    </a:lnTo>
                    <a:lnTo>
                      <a:pt x="140" y="123"/>
                    </a:lnTo>
                    <a:lnTo>
                      <a:pt x="140" y="123"/>
                    </a:lnTo>
                    <a:lnTo>
                      <a:pt x="140" y="123"/>
                    </a:lnTo>
                    <a:lnTo>
                      <a:pt x="140" y="123"/>
                    </a:lnTo>
                    <a:lnTo>
                      <a:pt x="140" y="123"/>
                    </a:lnTo>
                    <a:lnTo>
                      <a:pt x="140" y="123"/>
                    </a:lnTo>
                    <a:lnTo>
                      <a:pt x="140" y="123"/>
                    </a:lnTo>
                    <a:lnTo>
                      <a:pt x="145" y="127"/>
                    </a:lnTo>
                    <a:lnTo>
                      <a:pt x="145" y="127"/>
                    </a:lnTo>
                    <a:lnTo>
                      <a:pt x="145" y="127"/>
                    </a:lnTo>
                    <a:lnTo>
                      <a:pt x="145" y="127"/>
                    </a:lnTo>
                    <a:lnTo>
                      <a:pt x="145" y="127"/>
                    </a:lnTo>
                    <a:lnTo>
                      <a:pt x="145" y="127"/>
                    </a:lnTo>
                    <a:lnTo>
                      <a:pt x="145" y="127"/>
                    </a:lnTo>
                    <a:lnTo>
                      <a:pt x="145" y="127"/>
                    </a:lnTo>
                    <a:lnTo>
                      <a:pt x="149" y="132"/>
                    </a:lnTo>
                    <a:lnTo>
                      <a:pt x="149" y="132"/>
                    </a:lnTo>
                    <a:lnTo>
                      <a:pt x="154" y="132"/>
                    </a:lnTo>
                    <a:lnTo>
                      <a:pt x="154" y="132"/>
                    </a:lnTo>
                    <a:lnTo>
                      <a:pt x="154" y="132"/>
                    </a:lnTo>
                    <a:lnTo>
                      <a:pt x="158" y="132"/>
                    </a:lnTo>
                    <a:lnTo>
                      <a:pt x="158" y="136"/>
                    </a:lnTo>
                    <a:lnTo>
                      <a:pt x="158" y="136"/>
                    </a:lnTo>
                    <a:lnTo>
                      <a:pt x="163" y="136"/>
                    </a:lnTo>
                    <a:lnTo>
                      <a:pt x="163" y="136"/>
                    </a:lnTo>
                    <a:lnTo>
                      <a:pt x="167" y="136"/>
                    </a:lnTo>
                    <a:lnTo>
                      <a:pt x="167" y="141"/>
                    </a:lnTo>
                    <a:lnTo>
                      <a:pt x="167" y="141"/>
                    </a:lnTo>
                    <a:lnTo>
                      <a:pt x="167" y="141"/>
                    </a:lnTo>
                    <a:lnTo>
                      <a:pt x="172" y="136"/>
                    </a:lnTo>
                    <a:lnTo>
                      <a:pt x="172" y="136"/>
                    </a:lnTo>
                    <a:lnTo>
                      <a:pt x="176" y="141"/>
                    </a:lnTo>
                    <a:lnTo>
                      <a:pt x="176" y="141"/>
                    </a:lnTo>
                    <a:lnTo>
                      <a:pt x="176" y="141"/>
                    </a:lnTo>
                    <a:lnTo>
                      <a:pt x="176" y="141"/>
                    </a:lnTo>
                    <a:lnTo>
                      <a:pt x="181" y="141"/>
                    </a:lnTo>
                    <a:lnTo>
                      <a:pt x="181" y="141"/>
                    </a:lnTo>
                    <a:lnTo>
                      <a:pt x="181" y="141"/>
                    </a:lnTo>
                    <a:lnTo>
                      <a:pt x="181" y="141"/>
                    </a:lnTo>
                    <a:lnTo>
                      <a:pt x="181" y="141"/>
                    </a:lnTo>
                    <a:lnTo>
                      <a:pt x="181" y="141"/>
                    </a:lnTo>
                    <a:lnTo>
                      <a:pt x="185" y="141"/>
                    </a:lnTo>
                    <a:lnTo>
                      <a:pt x="185" y="145"/>
                    </a:lnTo>
                    <a:lnTo>
                      <a:pt x="185" y="145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4" y="150"/>
                    </a:lnTo>
                    <a:lnTo>
                      <a:pt x="194" y="150"/>
                    </a:lnTo>
                    <a:lnTo>
                      <a:pt x="194" y="150"/>
                    </a:lnTo>
                    <a:lnTo>
                      <a:pt x="194" y="154"/>
                    </a:lnTo>
                    <a:lnTo>
                      <a:pt x="199" y="154"/>
                    </a:lnTo>
                    <a:lnTo>
                      <a:pt x="199" y="159"/>
                    </a:lnTo>
                    <a:lnTo>
                      <a:pt x="203" y="159"/>
                    </a:lnTo>
                    <a:lnTo>
                      <a:pt x="203" y="159"/>
                    </a:lnTo>
                    <a:lnTo>
                      <a:pt x="203" y="159"/>
                    </a:lnTo>
                    <a:lnTo>
                      <a:pt x="208" y="163"/>
                    </a:lnTo>
                    <a:lnTo>
                      <a:pt x="208" y="163"/>
                    </a:lnTo>
                    <a:lnTo>
                      <a:pt x="208" y="163"/>
                    </a:lnTo>
                    <a:lnTo>
                      <a:pt x="208" y="163"/>
                    </a:lnTo>
                    <a:lnTo>
                      <a:pt x="208" y="163"/>
                    </a:lnTo>
                    <a:lnTo>
                      <a:pt x="208" y="168"/>
                    </a:lnTo>
                    <a:lnTo>
                      <a:pt x="208" y="168"/>
                    </a:lnTo>
                    <a:lnTo>
                      <a:pt x="208" y="172"/>
                    </a:lnTo>
                    <a:lnTo>
                      <a:pt x="212" y="172"/>
                    </a:lnTo>
                    <a:lnTo>
                      <a:pt x="212" y="172"/>
                    </a:lnTo>
                    <a:lnTo>
                      <a:pt x="212" y="177"/>
                    </a:lnTo>
                    <a:lnTo>
                      <a:pt x="212" y="177"/>
                    </a:lnTo>
                    <a:lnTo>
                      <a:pt x="212" y="177"/>
                    </a:lnTo>
                    <a:lnTo>
                      <a:pt x="212" y="177"/>
                    </a:lnTo>
                    <a:lnTo>
                      <a:pt x="212" y="177"/>
                    </a:lnTo>
                    <a:lnTo>
                      <a:pt x="212" y="181"/>
                    </a:lnTo>
                    <a:lnTo>
                      <a:pt x="212" y="181"/>
                    </a:lnTo>
                    <a:lnTo>
                      <a:pt x="212" y="186"/>
                    </a:lnTo>
                    <a:lnTo>
                      <a:pt x="212" y="186"/>
                    </a:lnTo>
                    <a:lnTo>
                      <a:pt x="217" y="186"/>
                    </a:lnTo>
                    <a:lnTo>
                      <a:pt x="217" y="186"/>
                    </a:lnTo>
                    <a:lnTo>
                      <a:pt x="217" y="190"/>
                    </a:lnTo>
                    <a:lnTo>
                      <a:pt x="221" y="190"/>
                    </a:lnTo>
                    <a:lnTo>
                      <a:pt x="221" y="190"/>
                    </a:lnTo>
                    <a:lnTo>
                      <a:pt x="221" y="190"/>
                    </a:lnTo>
                    <a:lnTo>
                      <a:pt x="221" y="190"/>
                    </a:lnTo>
                    <a:lnTo>
                      <a:pt x="221" y="190"/>
                    </a:lnTo>
                    <a:lnTo>
                      <a:pt x="226" y="190"/>
                    </a:lnTo>
                    <a:lnTo>
                      <a:pt x="226" y="190"/>
                    </a:lnTo>
                    <a:lnTo>
                      <a:pt x="230" y="190"/>
                    </a:lnTo>
                    <a:lnTo>
                      <a:pt x="230" y="190"/>
                    </a:lnTo>
                    <a:lnTo>
                      <a:pt x="230" y="190"/>
                    </a:lnTo>
                    <a:lnTo>
                      <a:pt x="235" y="195"/>
                    </a:lnTo>
                    <a:lnTo>
                      <a:pt x="235" y="190"/>
                    </a:lnTo>
                    <a:lnTo>
                      <a:pt x="239" y="190"/>
                    </a:lnTo>
                    <a:lnTo>
                      <a:pt x="239" y="195"/>
                    </a:lnTo>
                    <a:lnTo>
                      <a:pt x="244" y="195"/>
                    </a:lnTo>
                    <a:lnTo>
                      <a:pt x="244" y="195"/>
                    </a:lnTo>
                    <a:lnTo>
                      <a:pt x="249" y="190"/>
                    </a:lnTo>
                    <a:lnTo>
                      <a:pt x="253" y="195"/>
                    </a:lnTo>
                    <a:lnTo>
                      <a:pt x="258" y="195"/>
                    </a:lnTo>
                    <a:lnTo>
                      <a:pt x="262" y="195"/>
                    </a:lnTo>
                    <a:lnTo>
                      <a:pt x="262" y="195"/>
                    </a:lnTo>
                    <a:lnTo>
                      <a:pt x="267" y="195"/>
                    </a:lnTo>
                    <a:lnTo>
                      <a:pt x="267" y="199"/>
                    </a:lnTo>
                    <a:lnTo>
                      <a:pt x="271" y="199"/>
                    </a:lnTo>
                    <a:lnTo>
                      <a:pt x="276" y="199"/>
                    </a:lnTo>
                    <a:lnTo>
                      <a:pt x="276" y="199"/>
                    </a:lnTo>
                    <a:lnTo>
                      <a:pt x="280" y="204"/>
                    </a:lnTo>
                    <a:lnTo>
                      <a:pt x="285" y="204"/>
                    </a:lnTo>
                    <a:lnTo>
                      <a:pt x="285" y="204"/>
                    </a:lnTo>
                    <a:lnTo>
                      <a:pt x="289" y="204"/>
                    </a:lnTo>
                    <a:lnTo>
                      <a:pt x="294" y="204"/>
                    </a:lnTo>
                    <a:lnTo>
                      <a:pt x="294" y="204"/>
                    </a:lnTo>
                    <a:lnTo>
                      <a:pt x="294" y="208"/>
                    </a:lnTo>
                    <a:lnTo>
                      <a:pt x="294" y="208"/>
                    </a:lnTo>
                    <a:lnTo>
                      <a:pt x="294" y="208"/>
                    </a:lnTo>
                    <a:lnTo>
                      <a:pt x="298" y="208"/>
                    </a:lnTo>
                    <a:lnTo>
                      <a:pt x="298" y="208"/>
                    </a:lnTo>
                    <a:lnTo>
                      <a:pt x="298" y="213"/>
                    </a:lnTo>
                    <a:lnTo>
                      <a:pt x="303" y="213"/>
                    </a:lnTo>
                    <a:lnTo>
                      <a:pt x="303" y="213"/>
                    </a:lnTo>
                    <a:lnTo>
                      <a:pt x="303" y="217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12" y="227"/>
                    </a:lnTo>
                    <a:lnTo>
                      <a:pt x="316" y="227"/>
                    </a:lnTo>
                    <a:lnTo>
                      <a:pt x="316" y="227"/>
                    </a:lnTo>
                    <a:lnTo>
                      <a:pt x="321" y="231"/>
                    </a:lnTo>
                    <a:lnTo>
                      <a:pt x="321" y="231"/>
                    </a:lnTo>
                    <a:lnTo>
                      <a:pt x="321" y="236"/>
                    </a:lnTo>
                    <a:lnTo>
                      <a:pt x="325" y="236"/>
                    </a:lnTo>
                    <a:lnTo>
                      <a:pt x="325" y="231"/>
                    </a:lnTo>
                    <a:lnTo>
                      <a:pt x="330" y="231"/>
                    </a:lnTo>
                    <a:lnTo>
                      <a:pt x="334" y="231"/>
                    </a:lnTo>
                    <a:lnTo>
                      <a:pt x="343" y="231"/>
                    </a:lnTo>
                    <a:lnTo>
                      <a:pt x="352" y="231"/>
                    </a:lnTo>
                    <a:lnTo>
                      <a:pt x="361" y="236"/>
                    </a:lnTo>
                    <a:lnTo>
                      <a:pt x="361" y="236"/>
                    </a:lnTo>
                    <a:lnTo>
                      <a:pt x="370" y="236"/>
                    </a:lnTo>
                    <a:lnTo>
                      <a:pt x="375" y="231"/>
                    </a:lnTo>
                    <a:lnTo>
                      <a:pt x="380" y="231"/>
                    </a:lnTo>
                    <a:lnTo>
                      <a:pt x="380" y="231"/>
                    </a:lnTo>
                    <a:lnTo>
                      <a:pt x="389" y="231"/>
                    </a:lnTo>
                    <a:lnTo>
                      <a:pt x="389" y="231"/>
                    </a:lnTo>
                    <a:lnTo>
                      <a:pt x="398" y="231"/>
                    </a:lnTo>
                    <a:lnTo>
                      <a:pt x="398" y="231"/>
                    </a:lnTo>
                    <a:lnTo>
                      <a:pt x="402" y="231"/>
                    </a:lnTo>
                    <a:lnTo>
                      <a:pt x="402" y="236"/>
                    </a:lnTo>
                    <a:lnTo>
                      <a:pt x="407" y="236"/>
                    </a:lnTo>
                    <a:lnTo>
                      <a:pt x="407" y="236"/>
                    </a:lnTo>
                    <a:lnTo>
                      <a:pt x="411" y="236"/>
                    </a:lnTo>
                    <a:lnTo>
                      <a:pt x="411" y="240"/>
                    </a:lnTo>
                    <a:lnTo>
                      <a:pt x="416" y="240"/>
                    </a:lnTo>
                    <a:lnTo>
                      <a:pt x="420" y="240"/>
                    </a:lnTo>
                    <a:lnTo>
                      <a:pt x="425" y="240"/>
                    </a:lnTo>
                    <a:lnTo>
                      <a:pt x="429" y="240"/>
                    </a:lnTo>
                    <a:lnTo>
                      <a:pt x="434" y="245"/>
                    </a:lnTo>
                    <a:lnTo>
                      <a:pt x="438" y="245"/>
                    </a:lnTo>
                    <a:lnTo>
                      <a:pt x="443" y="245"/>
                    </a:lnTo>
                    <a:lnTo>
                      <a:pt x="447" y="245"/>
                    </a:lnTo>
                    <a:lnTo>
                      <a:pt x="452" y="245"/>
                    </a:lnTo>
                    <a:lnTo>
                      <a:pt x="452" y="245"/>
                    </a:lnTo>
                    <a:lnTo>
                      <a:pt x="456" y="249"/>
                    </a:lnTo>
                    <a:lnTo>
                      <a:pt x="461" y="249"/>
                    </a:lnTo>
                    <a:lnTo>
                      <a:pt x="461" y="249"/>
                    </a:lnTo>
                    <a:lnTo>
                      <a:pt x="465" y="249"/>
                    </a:lnTo>
                    <a:lnTo>
                      <a:pt x="465" y="249"/>
                    </a:lnTo>
                    <a:lnTo>
                      <a:pt x="465" y="245"/>
                    </a:lnTo>
                    <a:lnTo>
                      <a:pt x="465" y="245"/>
                    </a:lnTo>
                    <a:lnTo>
                      <a:pt x="465" y="245"/>
                    </a:lnTo>
                    <a:lnTo>
                      <a:pt x="470" y="245"/>
                    </a:lnTo>
                    <a:lnTo>
                      <a:pt x="470" y="240"/>
                    </a:lnTo>
                    <a:lnTo>
                      <a:pt x="474" y="240"/>
                    </a:lnTo>
                    <a:lnTo>
                      <a:pt x="479" y="236"/>
                    </a:lnTo>
                    <a:lnTo>
                      <a:pt x="479" y="236"/>
                    </a:lnTo>
                    <a:lnTo>
                      <a:pt x="479" y="236"/>
                    </a:lnTo>
                    <a:lnTo>
                      <a:pt x="483" y="236"/>
                    </a:lnTo>
                    <a:lnTo>
                      <a:pt x="483" y="231"/>
                    </a:lnTo>
                    <a:lnTo>
                      <a:pt x="483" y="231"/>
                    </a:lnTo>
                    <a:lnTo>
                      <a:pt x="488" y="231"/>
                    </a:lnTo>
                    <a:lnTo>
                      <a:pt x="492" y="231"/>
                    </a:lnTo>
                    <a:lnTo>
                      <a:pt x="497" y="231"/>
                    </a:lnTo>
                    <a:lnTo>
                      <a:pt x="497" y="231"/>
                    </a:lnTo>
                    <a:lnTo>
                      <a:pt x="502" y="231"/>
                    </a:lnTo>
                    <a:lnTo>
                      <a:pt x="502" y="231"/>
                    </a:lnTo>
                    <a:lnTo>
                      <a:pt x="506" y="231"/>
                    </a:lnTo>
                    <a:lnTo>
                      <a:pt x="506" y="231"/>
                    </a:lnTo>
                    <a:lnTo>
                      <a:pt x="511" y="231"/>
                    </a:lnTo>
                    <a:lnTo>
                      <a:pt x="515" y="227"/>
                    </a:lnTo>
                    <a:lnTo>
                      <a:pt x="515" y="227"/>
                    </a:lnTo>
                    <a:lnTo>
                      <a:pt x="520" y="227"/>
                    </a:lnTo>
                    <a:lnTo>
                      <a:pt x="520" y="227"/>
                    </a:lnTo>
                    <a:lnTo>
                      <a:pt x="524" y="227"/>
                    </a:lnTo>
                    <a:lnTo>
                      <a:pt x="524" y="227"/>
                    </a:lnTo>
                    <a:lnTo>
                      <a:pt x="524" y="222"/>
                    </a:lnTo>
                    <a:lnTo>
                      <a:pt x="529" y="222"/>
                    </a:lnTo>
                    <a:lnTo>
                      <a:pt x="529" y="222"/>
                    </a:lnTo>
                    <a:lnTo>
                      <a:pt x="529" y="222"/>
                    </a:lnTo>
                    <a:lnTo>
                      <a:pt x="533" y="222"/>
                    </a:lnTo>
                    <a:lnTo>
                      <a:pt x="533" y="217"/>
                    </a:lnTo>
                    <a:lnTo>
                      <a:pt x="533" y="217"/>
                    </a:lnTo>
                    <a:lnTo>
                      <a:pt x="533" y="217"/>
                    </a:lnTo>
                    <a:lnTo>
                      <a:pt x="533" y="217"/>
                    </a:lnTo>
                    <a:lnTo>
                      <a:pt x="533" y="213"/>
                    </a:lnTo>
                    <a:lnTo>
                      <a:pt x="533" y="213"/>
                    </a:lnTo>
                    <a:lnTo>
                      <a:pt x="533" y="213"/>
                    </a:lnTo>
                    <a:lnTo>
                      <a:pt x="533" y="208"/>
                    </a:lnTo>
                    <a:lnTo>
                      <a:pt x="533" y="208"/>
                    </a:lnTo>
                    <a:lnTo>
                      <a:pt x="538" y="208"/>
                    </a:lnTo>
                    <a:lnTo>
                      <a:pt x="538" y="208"/>
                    </a:lnTo>
                    <a:lnTo>
                      <a:pt x="538" y="204"/>
                    </a:lnTo>
                    <a:lnTo>
                      <a:pt x="542" y="204"/>
                    </a:lnTo>
                    <a:lnTo>
                      <a:pt x="542" y="204"/>
                    </a:lnTo>
                    <a:lnTo>
                      <a:pt x="542" y="204"/>
                    </a:lnTo>
                    <a:lnTo>
                      <a:pt x="542" y="204"/>
                    </a:lnTo>
                    <a:lnTo>
                      <a:pt x="542" y="204"/>
                    </a:lnTo>
                    <a:lnTo>
                      <a:pt x="542" y="199"/>
                    </a:lnTo>
                    <a:lnTo>
                      <a:pt x="542" y="199"/>
                    </a:lnTo>
                    <a:lnTo>
                      <a:pt x="542" y="199"/>
                    </a:lnTo>
                    <a:lnTo>
                      <a:pt x="542" y="199"/>
                    </a:lnTo>
                    <a:lnTo>
                      <a:pt x="542" y="199"/>
                    </a:lnTo>
                    <a:lnTo>
                      <a:pt x="542" y="195"/>
                    </a:lnTo>
                    <a:lnTo>
                      <a:pt x="538" y="195"/>
                    </a:lnTo>
                    <a:lnTo>
                      <a:pt x="533" y="195"/>
                    </a:lnTo>
                    <a:lnTo>
                      <a:pt x="533" y="190"/>
                    </a:lnTo>
                    <a:lnTo>
                      <a:pt x="533" y="190"/>
                    </a:lnTo>
                    <a:lnTo>
                      <a:pt x="529" y="190"/>
                    </a:lnTo>
                    <a:lnTo>
                      <a:pt x="529" y="190"/>
                    </a:lnTo>
                    <a:lnTo>
                      <a:pt x="529" y="186"/>
                    </a:lnTo>
                    <a:lnTo>
                      <a:pt x="529" y="186"/>
                    </a:lnTo>
                    <a:lnTo>
                      <a:pt x="529" y="186"/>
                    </a:lnTo>
                    <a:lnTo>
                      <a:pt x="529" y="181"/>
                    </a:lnTo>
                    <a:lnTo>
                      <a:pt x="529" y="181"/>
                    </a:lnTo>
                    <a:lnTo>
                      <a:pt x="529" y="177"/>
                    </a:lnTo>
                    <a:lnTo>
                      <a:pt x="529" y="177"/>
                    </a:lnTo>
                    <a:lnTo>
                      <a:pt x="529" y="177"/>
                    </a:lnTo>
                    <a:lnTo>
                      <a:pt x="529" y="172"/>
                    </a:lnTo>
                    <a:lnTo>
                      <a:pt x="533" y="172"/>
                    </a:lnTo>
                    <a:lnTo>
                      <a:pt x="533" y="172"/>
                    </a:lnTo>
                    <a:lnTo>
                      <a:pt x="538" y="172"/>
                    </a:lnTo>
                    <a:lnTo>
                      <a:pt x="538" y="177"/>
                    </a:lnTo>
                    <a:lnTo>
                      <a:pt x="542" y="177"/>
                    </a:lnTo>
                    <a:lnTo>
                      <a:pt x="542" y="177"/>
                    </a:lnTo>
                    <a:lnTo>
                      <a:pt x="547" y="177"/>
                    </a:lnTo>
                    <a:lnTo>
                      <a:pt x="551" y="177"/>
                    </a:lnTo>
                    <a:lnTo>
                      <a:pt x="551" y="177"/>
                    </a:lnTo>
                    <a:lnTo>
                      <a:pt x="556" y="177"/>
                    </a:lnTo>
                    <a:lnTo>
                      <a:pt x="556" y="177"/>
                    </a:lnTo>
                    <a:lnTo>
                      <a:pt x="556" y="177"/>
                    </a:lnTo>
                    <a:lnTo>
                      <a:pt x="556" y="177"/>
                    </a:lnTo>
                    <a:lnTo>
                      <a:pt x="556" y="177"/>
                    </a:lnTo>
                    <a:lnTo>
                      <a:pt x="560" y="177"/>
                    </a:lnTo>
                    <a:lnTo>
                      <a:pt x="560" y="177"/>
                    </a:lnTo>
                    <a:lnTo>
                      <a:pt x="560" y="177"/>
                    </a:lnTo>
                    <a:lnTo>
                      <a:pt x="560" y="172"/>
                    </a:lnTo>
                    <a:lnTo>
                      <a:pt x="560" y="172"/>
                    </a:lnTo>
                    <a:lnTo>
                      <a:pt x="560" y="172"/>
                    </a:lnTo>
                    <a:lnTo>
                      <a:pt x="565" y="168"/>
                    </a:lnTo>
                    <a:lnTo>
                      <a:pt x="565" y="168"/>
                    </a:lnTo>
                    <a:lnTo>
                      <a:pt x="565" y="168"/>
                    </a:lnTo>
                    <a:lnTo>
                      <a:pt x="560" y="168"/>
                    </a:lnTo>
                    <a:lnTo>
                      <a:pt x="565" y="168"/>
                    </a:lnTo>
                    <a:lnTo>
                      <a:pt x="565" y="163"/>
                    </a:lnTo>
                    <a:lnTo>
                      <a:pt x="565" y="163"/>
                    </a:lnTo>
                    <a:lnTo>
                      <a:pt x="569" y="163"/>
                    </a:lnTo>
                    <a:lnTo>
                      <a:pt x="569" y="163"/>
                    </a:lnTo>
                    <a:lnTo>
                      <a:pt x="574" y="163"/>
                    </a:lnTo>
                    <a:lnTo>
                      <a:pt x="574" y="163"/>
                    </a:lnTo>
                    <a:lnTo>
                      <a:pt x="578" y="163"/>
                    </a:lnTo>
                    <a:lnTo>
                      <a:pt x="578" y="163"/>
                    </a:lnTo>
                    <a:lnTo>
                      <a:pt x="578" y="163"/>
                    </a:lnTo>
                    <a:lnTo>
                      <a:pt x="578" y="159"/>
                    </a:lnTo>
                    <a:lnTo>
                      <a:pt x="578" y="159"/>
                    </a:lnTo>
                    <a:lnTo>
                      <a:pt x="583" y="159"/>
                    </a:lnTo>
                    <a:lnTo>
                      <a:pt x="583" y="159"/>
                    </a:lnTo>
                    <a:lnTo>
                      <a:pt x="583" y="154"/>
                    </a:lnTo>
                    <a:lnTo>
                      <a:pt x="583" y="154"/>
                    </a:lnTo>
                    <a:lnTo>
                      <a:pt x="578" y="154"/>
                    </a:lnTo>
                    <a:lnTo>
                      <a:pt x="578" y="154"/>
                    </a:lnTo>
                    <a:lnTo>
                      <a:pt x="578" y="150"/>
                    </a:lnTo>
                    <a:lnTo>
                      <a:pt x="578" y="150"/>
                    </a:lnTo>
                    <a:lnTo>
                      <a:pt x="583" y="150"/>
                    </a:lnTo>
                    <a:lnTo>
                      <a:pt x="578" y="145"/>
                    </a:lnTo>
                    <a:lnTo>
                      <a:pt x="583" y="145"/>
                    </a:lnTo>
                    <a:lnTo>
                      <a:pt x="583" y="145"/>
                    </a:lnTo>
                    <a:lnTo>
                      <a:pt x="583" y="145"/>
                    </a:lnTo>
                    <a:lnTo>
                      <a:pt x="583" y="145"/>
                    </a:lnTo>
                    <a:lnTo>
                      <a:pt x="587" y="145"/>
                    </a:lnTo>
                    <a:lnTo>
                      <a:pt x="587" y="145"/>
                    </a:lnTo>
                    <a:lnTo>
                      <a:pt x="592" y="145"/>
                    </a:lnTo>
                    <a:lnTo>
                      <a:pt x="592" y="145"/>
                    </a:lnTo>
                    <a:lnTo>
                      <a:pt x="592" y="145"/>
                    </a:lnTo>
                    <a:lnTo>
                      <a:pt x="592" y="141"/>
                    </a:lnTo>
                    <a:lnTo>
                      <a:pt x="587" y="141"/>
                    </a:lnTo>
                    <a:lnTo>
                      <a:pt x="587" y="141"/>
                    </a:lnTo>
                    <a:lnTo>
                      <a:pt x="587" y="141"/>
                    </a:lnTo>
                    <a:lnTo>
                      <a:pt x="592" y="141"/>
                    </a:lnTo>
                    <a:lnTo>
                      <a:pt x="592" y="141"/>
                    </a:lnTo>
                    <a:lnTo>
                      <a:pt x="592" y="141"/>
                    </a:lnTo>
                    <a:lnTo>
                      <a:pt x="596" y="141"/>
                    </a:lnTo>
                    <a:lnTo>
                      <a:pt x="596" y="141"/>
                    </a:lnTo>
                    <a:lnTo>
                      <a:pt x="596" y="136"/>
                    </a:lnTo>
                    <a:lnTo>
                      <a:pt x="596" y="136"/>
                    </a:lnTo>
                    <a:lnTo>
                      <a:pt x="596" y="136"/>
                    </a:lnTo>
                    <a:lnTo>
                      <a:pt x="601" y="136"/>
                    </a:lnTo>
                    <a:lnTo>
                      <a:pt x="601" y="136"/>
                    </a:lnTo>
                    <a:lnTo>
                      <a:pt x="605" y="136"/>
                    </a:lnTo>
                    <a:lnTo>
                      <a:pt x="605" y="136"/>
                    </a:lnTo>
                    <a:lnTo>
                      <a:pt x="605" y="136"/>
                    </a:lnTo>
                    <a:lnTo>
                      <a:pt x="605" y="136"/>
                    </a:lnTo>
                    <a:lnTo>
                      <a:pt x="605" y="136"/>
                    </a:lnTo>
                    <a:lnTo>
                      <a:pt x="610" y="136"/>
                    </a:lnTo>
                    <a:lnTo>
                      <a:pt x="610" y="136"/>
                    </a:lnTo>
                    <a:lnTo>
                      <a:pt x="614" y="136"/>
                    </a:lnTo>
                    <a:lnTo>
                      <a:pt x="614" y="136"/>
                    </a:lnTo>
                    <a:lnTo>
                      <a:pt x="619" y="136"/>
                    </a:lnTo>
                    <a:lnTo>
                      <a:pt x="619" y="136"/>
                    </a:lnTo>
                    <a:lnTo>
                      <a:pt x="619" y="136"/>
                    </a:lnTo>
                    <a:lnTo>
                      <a:pt x="619" y="136"/>
                    </a:lnTo>
                    <a:lnTo>
                      <a:pt x="623" y="136"/>
                    </a:lnTo>
                    <a:lnTo>
                      <a:pt x="623" y="136"/>
                    </a:lnTo>
                    <a:lnTo>
                      <a:pt x="619" y="132"/>
                    </a:lnTo>
                    <a:lnTo>
                      <a:pt x="619" y="132"/>
                    </a:lnTo>
                    <a:lnTo>
                      <a:pt x="619" y="132"/>
                    </a:lnTo>
                    <a:lnTo>
                      <a:pt x="619" y="127"/>
                    </a:lnTo>
                    <a:lnTo>
                      <a:pt x="614" y="127"/>
                    </a:lnTo>
                    <a:lnTo>
                      <a:pt x="614" y="127"/>
                    </a:lnTo>
                    <a:lnTo>
                      <a:pt x="614" y="127"/>
                    </a:lnTo>
                    <a:lnTo>
                      <a:pt x="610" y="123"/>
                    </a:lnTo>
                    <a:lnTo>
                      <a:pt x="610" y="123"/>
                    </a:lnTo>
                    <a:lnTo>
                      <a:pt x="605" y="123"/>
                    </a:lnTo>
                    <a:lnTo>
                      <a:pt x="605" y="123"/>
                    </a:lnTo>
                    <a:lnTo>
                      <a:pt x="605" y="123"/>
                    </a:lnTo>
                    <a:lnTo>
                      <a:pt x="605" y="123"/>
                    </a:lnTo>
                    <a:lnTo>
                      <a:pt x="601" y="118"/>
                    </a:lnTo>
                    <a:lnTo>
                      <a:pt x="601" y="118"/>
                    </a:lnTo>
                    <a:lnTo>
                      <a:pt x="601" y="118"/>
                    </a:lnTo>
                    <a:lnTo>
                      <a:pt x="601" y="118"/>
                    </a:lnTo>
                    <a:lnTo>
                      <a:pt x="596" y="118"/>
                    </a:lnTo>
                    <a:lnTo>
                      <a:pt x="596" y="118"/>
                    </a:lnTo>
                    <a:lnTo>
                      <a:pt x="596" y="118"/>
                    </a:lnTo>
                    <a:lnTo>
                      <a:pt x="596" y="118"/>
                    </a:lnTo>
                    <a:lnTo>
                      <a:pt x="592" y="113"/>
                    </a:lnTo>
                    <a:lnTo>
                      <a:pt x="592" y="113"/>
                    </a:lnTo>
                    <a:lnTo>
                      <a:pt x="587" y="113"/>
                    </a:lnTo>
                    <a:lnTo>
                      <a:pt x="587" y="113"/>
                    </a:lnTo>
                    <a:lnTo>
                      <a:pt x="583" y="113"/>
                    </a:lnTo>
                    <a:lnTo>
                      <a:pt x="578" y="109"/>
                    </a:lnTo>
                    <a:lnTo>
                      <a:pt x="578" y="109"/>
                    </a:lnTo>
                    <a:lnTo>
                      <a:pt x="578" y="113"/>
                    </a:lnTo>
                    <a:lnTo>
                      <a:pt x="578" y="113"/>
                    </a:lnTo>
                    <a:lnTo>
                      <a:pt x="574" y="113"/>
                    </a:lnTo>
                    <a:lnTo>
                      <a:pt x="574" y="113"/>
                    </a:lnTo>
                    <a:lnTo>
                      <a:pt x="574" y="118"/>
                    </a:lnTo>
                    <a:lnTo>
                      <a:pt x="574" y="118"/>
                    </a:lnTo>
                    <a:lnTo>
                      <a:pt x="574" y="118"/>
                    </a:lnTo>
                    <a:lnTo>
                      <a:pt x="574" y="118"/>
                    </a:lnTo>
                    <a:lnTo>
                      <a:pt x="574" y="118"/>
                    </a:lnTo>
                    <a:lnTo>
                      <a:pt x="569" y="118"/>
                    </a:lnTo>
                    <a:lnTo>
                      <a:pt x="569" y="118"/>
                    </a:lnTo>
                    <a:lnTo>
                      <a:pt x="565" y="118"/>
                    </a:lnTo>
                    <a:lnTo>
                      <a:pt x="565" y="113"/>
                    </a:lnTo>
                    <a:lnTo>
                      <a:pt x="565" y="113"/>
                    </a:lnTo>
                    <a:lnTo>
                      <a:pt x="560" y="113"/>
                    </a:lnTo>
                    <a:lnTo>
                      <a:pt x="560" y="118"/>
                    </a:lnTo>
                    <a:lnTo>
                      <a:pt x="556" y="118"/>
                    </a:lnTo>
                    <a:lnTo>
                      <a:pt x="556" y="118"/>
                    </a:lnTo>
                    <a:lnTo>
                      <a:pt x="556" y="118"/>
                    </a:lnTo>
                    <a:lnTo>
                      <a:pt x="556" y="118"/>
                    </a:lnTo>
                    <a:lnTo>
                      <a:pt x="556" y="118"/>
                    </a:lnTo>
                    <a:lnTo>
                      <a:pt x="551" y="118"/>
                    </a:lnTo>
                    <a:lnTo>
                      <a:pt x="551" y="118"/>
                    </a:lnTo>
                    <a:lnTo>
                      <a:pt x="551" y="118"/>
                    </a:lnTo>
                    <a:lnTo>
                      <a:pt x="547" y="118"/>
                    </a:lnTo>
                    <a:lnTo>
                      <a:pt x="547" y="113"/>
                    </a:lnTo>
                    <a:lnTo>
                      <a:pt x="542" y="113"/>
                    </a:lnTo>
                    <a:lnTo>
                      <a:pt x="542" y="109"/>
                    </a:lnTo>
                    <a:lnTo>
                      <a:pt x="542" y="109"/>
                    </a:lnTo>
                    <a:lnTo>
                      <a:pt x="542" y="109"/>
                    </a:lnTo>
                    <a:lnTo>
                      <a:pt x="542" y="104"/>
                    </a:lnTo>
                    <a:lnTo>
                      <a:pt x="542" y="104"/>
                    </a:lnTo>
                    <a:lnTo>
                      <a:pt x="542" y="100"/>
                    </a:lnTo>
                    <a:lnTo>
                      <a:pt x="542" y="100"/>
                    </a:lnTo>
                    <a:lnTo>
                      <a:pt x="542" y="100"/>
                    </a:lnTo>
                    <a:lnTo>
                      <a:pt x="538" y="95"/>
                    </a:lnTo>
                    <a:lnTo>
                      <a:pt x="538" y="95"/>
                    </a:lnTo>
                    <a:lnTo>
                      <a:pt x="538" y="91"/>
                    </a:lnTo>
                    <a:lnTo>
                      <a:pt x="538" y="86"/>
                    </a:lnTo>
                    <a:lnTo>
                      <a:pt x="538" y="82"/>
                    </a:lnTo>
                    <a:lnTo>
                      <a:pt x="538" y="77"/>
                    </a:lnTo>
                    <a:lnTo>
                      <a:pt x="538" y="82"/>
                    </a:lnTo>
                    <a:lnTo>
                      <a:pt x="542" y="82"/>
                    </a:lnTo>
                    <a:lnTo>
                      <a:pt x="547" y="82"/>
                    </a:lnTo>
                    <a:lnTo>
                      <a:pt x="551" y="82"/>
                    </a:lnTo>
                    <a:lnTo>
                      <a:pt x="556" y="82"/>
                    </a:lnTo>
                    <a:lnTo>
                      <a:pt x="556" y="82"/>
                    </a:lnTo>
                    <a:lnTo>
                      <a:pt x="556" y="82"/>
                    </a:lnTo>
                    <a:lnTo>
                      <a:pt x="560" y="77"/>
                    </a:lnTo>
                    <a:lnTo>
                      <a:pt x="560" y="77"/>
                    </a:lnTo>
                    <a:lnTo>
                      <a:pt x="560" y="73"/>
                    </a:lnTo>
                    <a:lnTo>
                      <a:pt x="565" y="73"/>
                    </a:lnTo>
                    <a:lnTo>
                      <a:pt x="565" y="73"/>
                    </a:lnTo>
                    <a:lnTo>
                      <a:pt x="569" y="73"/>
                    </a:lnTo>
                    <a:lnTo>
                      <a:pt x="569" y="68"/>
                    </a:lnTo>
                    <a:lnTo>
                      <a:pt x="565" y="68"/>
                    </a:lnTo>
                    <a:lnTo>
                      <a:pt x="565" y="64"/>
                    </a:lnTo>
                    <a:lnTo>
                      <a:pt x="560" y="64"/>
                    </a:lnTo>
                    <a:lnTo>
                      <a:pt x="560" y="64"/>
                    </a:lnTo>
                    <a:lnTo>
                      <a:pt x="560" y="64"/>
                    </a:lnTo>
                    <a:lnTo>
                      <a:pt x="560" y="64"/>
                    </a:lnTo>
                    <a:lnTo>
                      <a:pt x="560" y="59"/>
                    </a:lnTo>
                    <a:lnTo>
                      <a:pt x="560" y="59"/>
                    </a:lnTo>
                    <a:lnTo>
                      <a:pt x="560" y="59"/>
                    </a:lnTo>
                    <a:lnTo>
                      <a:pt x="560" y="55"/>
                    </a:lnTo>
                    <a:lnTo>
                      <a:pt x="560" y="55"/>
                    </a:lnTo>
                    <a:lnTo>
                      <a:pt x="560" y="55"/>
                    </a:lnTo>
                    <a:lnTo>
                      <a:pt x="560" y="50"/>
                    </a:lnTo>
                    <a:lnTo>
                      <a:pt x="560" y="50"/>
                    </a:lnTo>
                    <a:lnTo>
                      <a:pt x="560" y="50"/>
                    </a:lnTo>
                    <a:lnTo>
                      <a:pt x="556" y="46"/>
                    </a:lnTo>
                    <a:lnTo>
                      <a:pt x="556" y="46"/>
                    </a:lnTo>
                    <a:lnTo>
                      <a:pt x="556" y="41"/>
                    </a:lnTo>
                    <a:lnTo>
                      <a:pt x="556" y="37"/>
                    </a:lnTo>
                    <a:lnTo>
                      <a:pt x="560" y="37"/>
                    </a:lnTo>
                    <a:lnTo>
                      <a:pt x="560" y="32"/>
                    </a:lnTo>
                    <a:lnTo>
                      <a:pt x="560" y="32"/>
                    </a:lnTo>
                    <a:lnTo>
                      <a:pt x="556" y="28"/>
                    </a:lnTo>
                    <a:lnTo>
                      <a:pt x="556" y="28"/>
                    </a:lnTo>
                    <a:lnTo>
                      <a:pt x="551" y="23"/>
                    </a:lnTo>
                    <a:lnTo>
                      <a:pt x="551" y="23"/>
                    </a:lnTo>
                    <a:lnTo>
                      <a:pt x="551" y="23"/>
                    </a:lnTo>
                    <a:lnTo>
                      <a:pt x="547" y="23"/>
                    </a:lnTo>
                    <a:lnTo>
                      <a:pt x="547" y="23"/>
                    </a:lnTo>
                    <a:lnTo>
                      <a:pt x="542" y="23"/>
                    </a:lnTo>
                    <a:lnTo>
                      <a:pt x="542" y="23"/>
                    </a:lnTo>
                    <a:lnTo>
                      <a:pt x="538" y="19"/>
                    </a:lnTo>
                    <a:lnTo>
                      <a:pt x="538" y="19"/>
                    </a:lnTo>
                    <a:lnTo>
                      <a:pt x="542" y="19"/>
                    </a:lnTo>
                    <a:lnTo>
                      <a:pt x="542" y="14"/>
                    </a:lnTo>
                    <a:lnTo>
                      <a:pt x="542" y="9"/>
                    </a:lnTo>
                    <a:lnTo>
                      <a:pt x="542" y="9"/>
                    </a:lnTo>
                    <a:lnTo>
                      <a:pt x="547" y="5"/>
                    </a:lnTo>
                    <a:lnTo>
                      <a:pt x="551" y="5"/>
                    </a:lnTo>
                    <a:lnTo>
                      <a:pt x="556" y="5"/>
                    </a:lnTo>
                    <a:lnTo>
                      <a:pt x="556" y="0"/>
                    </a:lnTo>
                    <a:lnTo>
                      <a:pt x="560" y="0"/>
                    </a:lnTo>
                    <a:lnTo>
                      <a:pt x="560" y="0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69" y="0"/>
                    </a:lnTo>
                    <a:lnTo>
                      <a:pt x="569" y="0"/>
                    </a:lnTo>
                    <a:lnTo>
                      <a:pt x="569" y="0"/>
                    </a:lnTo>
                    <a:lnTo>
                      <a:pt x="574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62" name="Freeform 34">
                <a:extLst>
                  <a:ext uri="{FF2B5EF4-FFF2-40B4-BE49-F238E27FC236}">
                    <a16:creationId xmlns:a16="http://schemas.microsoft.com/office/drawing/2014/main" xmlns="" id="{F884DB3D-9774-4607-B6CC-E1C8E0389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591" y="2630093"/>
                <a:ext cx="165343" cy="185950"/>
              </a:xfrm>
              <a:custGeom>
                <a:avLst/>
                <a:gdLst>
                  <a:gd name="T0" fmla="*/ 41 w 104"/>
                  <a:gd name="T1" fmla="*/ 4 h 117"/>
                  <a:gd name="T2" fmla="*/ 41 w 104"/>
                  <a:gd name="T3" fmla="*/ 9 h 117"/>
                  <a:gd name="T4" fmla="*/ 45 w 104"/>
                  <a:gd name="T5" fmla="*/ 9 h 117"/>
                  <a:gd name="T6" fmla="*/ 54 w 104"/>
                  <a:gd name="T7" fmla="*/ 4 h 117"/>
                  <a:gd name="T8" fmla="*/ 59 w 104"/>
                  <a:gd name="T9" fmla="*/ 9 h 117"/>
                  <a:gd name="T10" fmla="*/ 63 w 104"/>
                  <a:gd name="T11" fmla="*/ 18 h 117"/>
                  <a:gd name="T12" fmla="*/ 72 w 104"/>
                  <a:gd name="T13" fmla="*/ 18 h 117"/>
                  <a:gd name="T14" fmla="*/ 81 w 104"/>
                  <a:gd name="T15" fmla="*/ 13 h 117"/>
                  <a:gd name="T16" fmla="*/ 95 w 104"/>
                  <a:gd name="T17" fmla="*/ 13 h 117"/>
                  <a:gd name="T18" fmla="*/ 99 w 104"/>
                  <a:gd name="T19" fmla="*/ 22 h 117"/>
                  <a:gd name="T20" fmla="*/ 104 w 104"/>
                  <a:gd name="T21" fmla="*/ 22 h 117"/>
                  <a:gd name="T22" fmla="*/ 104 w 104"/>
                  <a:gd name="T23" fmla="*/ 27 h 117"/>
                  <a:gd name="T24" fmla="*/ 104 w 104"/>
                  <a:gd name="T25" fmla="*/ 31 h 117"/>
                  <a:gd name="T26" fmla="*/ 104 w 104"/>
                  <a:gd name="T27" fmla="*/ 45 h 117"/>
                  <a:gd name="T28" fmla="*/ 104 w 104"/>
                  <a:gd name="T29" fmla="*/ 49 h 117"/>
                  <a:gd name="T30" fmla="*/ 99 w 104"/>
                  <a:gd name="T31" fmla="*/ 54 h 117"/>
                  <a:gd name="T32" fmla="*/ 95 w 104"/>
                  <a:gd name="T33" fmla="*/ 67 h 117"/>
                  <a:gd name="T34" fmla="*/ 90 w 104"/>
                  <a:gd name="T35" fmla="*/ 72 h 117"/>
                  <a:gd name="T36" fmla="*/ 90 w 104"/>
                  <a:gd name="T37" fmla="*/ 81 h 117"/>
                  <a:gd name="T38" fmla="*/ 95 w 104"/>
                  <a:gd name="T39" fmla="*/ 94 h 117"/>
                  <a:gd name="T40" fmla="*/ 99 w 104"/>
                  <a:gd name="T41" fmla="*/ 99 h 117"/>
                  <a:gd name="T42" fmla="*/ 99 w 104"/>
                  <a:gd name="T43" fmla="*/ 104 h 117"/>
                  <a:gd name="T44" fmla="*/ 95 w 104"/>
                  <a:gd name="T45" fmla="*/ 104 h 117"/>
                  <a:gd name="T46" fmla="*/ 90 w 104"/>
                  <a:gd name="T47" fmla="*/ 104 h 117"/>
                  <a:gd name="T48" fmla="*/ 68 w 104"/>
                  <a:gd name="T49" fmla="*/ 104 h 117"/>
                  <a:gd name="T50" fmla="*/ 68 w 104"/>
                  <a:gd name="T51" fmla="*/ 104 h 117"/>
                  <a:gd name="T52" fmla="*/ 54 w 104"/>
                  <a:gd name="T53" fmla="*/ 104 h 117"/>
                  <a:gd name="T54" fmla="*/ 50 w 104"/>
                  <a:gd name="T55" fmla="*/ 104 h 117"/>
                  <a:gd name="T56" fmla="*/ 27 w 104"/>
                  <a:gd name="T57" fmla="*/ 113 h 117"/>
                  <a:gd name="T58" fmla="*/ 18 w 104"/>
                  <a:gd name="T59" fmla="*/ 117 h 117"/>
                  <a:gd name="T60" fmla="*/ 18 w 104"/>
                  <a:gd name="T61" fmla="*/ 104 h 117"/>
                  <a:gd name="T62" fmla="*/ 18 w 104"/>
                  <a:gd name="T63" fmla="*/ 99 h 117"/>
                  <a:gd name="T64" fmla="*/ 18 w 104"/>
                  <a:gd name="T65" fmla="*/ 90 h 117"/>
                  <a:gd name="T66" fmla="*/ 13 w 104"/>
                  <a:gd name="T67" fmla="*/ 90 h 117"/>
                  <a:gd name="T68" fmla="*/ 9 w 104"/>
                  <a:gd name="T69" fmla="*/ 81 h 117"/>
                  <a:gd name="T70" fmla="*/ 4 w 104"/>
                  <a:gd name="T71" fmla="*/ 81 h 117"/>
                  <a:gd name="T72" fmla="*/ 0 w 104"/>
                  <a:gd name="T73" fmla="*/ 81 h 117"/>
                  <a:gd name="T74" fmla="*/ 4 w 104"/>
                  <a:gd name="T75" fmla="*/ 72 h 117"/>
                  <a:gd name="T76" fmla="*/ 0 w 104"/>
                  <a:gd name="T77" fmla="*/ 58 h 117"/>
                  <a:gd name="T78" fmla="*/ 4 w 104"/>
                  <a:gd name="T79" fmla="*/ 58 h 117"/>
                  <a:gd name="T80" fmla="*/ 9 w 104"/>
                  <a:gd name="T81" fmla="*/ 49 h 117"/>
                  <a:gd name="T82" fmla="*/ 9 w 104"/>
                  <a:gd name="T83" fmla="*/ 45 h 117"/>
                  <a:gd name="T84" fmla="*/ 4 w 104"/>
                  <a:gd name="T85" fmla="*/ 40 h 117"/>
                  <a:gd name="T86" fmla="*/ 13 w 104"/>
                  <a:gd name="T87" fmla="*/ 40 h 117"/>
                  <a:gd name="T88" fmla="*/ 13 w 104"/>
                  <a:gd name="T89" fmla="*/ 40 h 117"/>
                  <a:gd name="T90" fmla="*/ 9 w 104"/>
                  <a:gd name="T91" fmla="*/ 31 h 117"/>
                  <a:gd name="T92" fmla="*/ 9 w 104"/>
                  <a:gd name="T93" fmla="*/ 27 h 117"/>
                  <a:gd name="T94" fmla="*/ 9 w 104"/>
                  <a:gd name="T95" fmla="*/ 22 h 117"/>
                  <a:gd name="T96" fmla="*/ 9 w 104"/>
                  <a:gd name="T97" fmla="*/ 13 h 117"/>
                  <a:gd name="T98" fmla="*/ 13 w 104"/>
                  <a:gd name="T99" fmla="*/ 9 h 117"/>
                  <a:gd name="T100" fmla="*/ 18 w 104"/>
                  <a:gd name="T101" fmla="*/ 4 h 117"/>
                  <a:gd name="T102" fmla="*/ 22 w 104"/>
                  <a:gd name="T103" fmla="*/ 9 h 117"/>
                  <a:gd name="T104" fmla="*/ 27 w 104"/>
                  <a:gd name="T105" fmla="*/ 9 h 117"/>
                  <a:gd name="T106" fmla="*/ 27 w 104"/>
                  <a:gd name="T107" fmla="*/ 4 h 117"/>
                  <a:gd name="T108" fmla="*/ 32 w 104"/>
                  <a:gd name="T109" fmla="*/ 4 h 117"/>
                  <a:gd name="T110" fmla="*/ 36 w 104"/>
                  <a:gd name="T111" fmla="*/ 0 h 117"/>
                  <a:gd name="T112" fmla="*/ 36 w 104"/>
                  <a:gd name="T113" fmla="*/ 0 h 117"/>
                  <a:gd name="T114" fmla="*/ 41 w 104"/>
                  <a:gd name="T1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4" h="117">
                    <a:moveTo>
                      <a:pt x="41" y="0"/>
                    </a:moveTo>
                    <a:lnTo>
                      <a:pt x="41" y="0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63" y="9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81" y="18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6" y="13"/>
                    </a:lnTo>
                    <a:lnTo>
                      <a:pt x="90" y="13"/>
                    </a:lnTo>
                    <a:lnTo>
                      <a:pt x="90" y="13"/>
                    </a:lnTo>
                    <a:lnTo>
                      <a:pt x="95" y="13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40"/>
                    </a:lnTo>
                    <a:lnTo>
                      <a:pt x="104" y="45"/>
                    </a:lnTo>
                    <a:lnTo>
                      <a:pt x="104" y="49"/>
                    </a:lnTo>
                    <a:lnTo>
                      <a:pt x="104" y="49"/>
                    </a:lnTo>
                    <a:lnTo>
                      <a:pt x="104" y="49"/>
                    </a:lnTo>
                    <a:lnTo>
                      <a:pt x="104" y="49"/>
                    </a:lnTo>
                    <a:lnTo>
                      <a:pt x="104" y="49"/>
                    </a:lnTo>
                    <a:lnTo>
                      <a:pt x="104" y="49"/>
                    </a:lnTo>
                    <a:lnTo>
                      <a:pt x="104" y="49"/>
                    </a:lnTo>
                    <a:lnTo>
                      <a:pt x="99" y="54"/>
                    </a:lnTo>
                    <a:lnTo>
                      <a:pt x="99" y="54"/>
                    </a:lnTo>
                    <a:lnTo>
                      <a:pt x="99" y="54"/>
                    </a:lnTo>
                    <a:lnTo>
                      <a:pt x="99" y="54"/>
                    </a:lnTo>
                    <a:lnTo>
                      <a:pt x="99" y="58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5" y="67"/>
                    </a:lnTo>
                    <a:lnTo>
                      <a:pt x="95" y="67"/>
                    </a:lnTo>
                    <a:lnTo>
                      <a:pt x="95" y="67"/>
                    </a:lnTo>
                    <a:lnTo>
                      <a:pt x="95" y="72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95" y="85"/>
                    </a:lnTo>
                    <a:lnTo>
                      <a:pt x="95" y="90"/>
                    </a:lnTo>
                    <a:lnTo>
                      <a:pt x="95" y="90"/>
                    </a:lnTo>
                    <a:lnTo>
                      <a:pt x="95" y="94"/>
                    </a:lnTo>
                    <a:lnTo>
                      <a:pt x="95" y="94"/>
                    </a:lnTo>
                    <a:lnTo>
                      <a:pt x="95" y="94"/>
                    </a:lnTo>
                    <a:lnTo>
                      <a:pt x="99" y="94"/>
                    </a:lnTo>
                    <a:lnTo>
                      <a:pt x="99" y="94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99" y="104"/>
                    </a:lnTo>
                    <a:lnTo>
                      <a:pt x="99" y="104"/>
                    </a:lnTo>
                    <a:lnTo>
                      <a:pt x="99" y="104"/>
                    </a:lnTo>
                    <a:lnTo>
                      <a:pt x="99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99"/>
                    </a:lnTo>
                    <a:lnTo>
                      <a:pt x="90" y="99"/>
                    </a:lnTo>
                    <a:lnTo>
                      <a:pt x="90" y="99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1" y="104"/>
                    </a:lnTo>
                    <a:lnTo>
                      <a:pt x="77" y="104"/>
                    </a:lnTo>
                    <a:lnTo>
                      <a:pt x="77" y="99"/>
                    </a:lnTo>
                    <a:lnTo>
                      <a:pt x="72" y="99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77" y="104"/>
                    </a:lnTo>
                    <a:lnTo>
                      <a:pt x="77" y="104"/>
                    </a:lnTo>
                    <a:lnTo>
                      <a:pt x="77" y="104"/>
                    </a:lnTo>
                    <a:lnTo>
                      <a:pt x="68" y="104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59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9" y="104"/>
                    </a:lnTo>
                    <a:lnTo>
                      <a:pt x="59" y="104"/>
                    </a:lnTo>
                    <a:lnTo>
                      <a:pt x="50" y="104"/>
                    </a:lnTo>
                    <a:lnTo>
                      <a:pt x="45" y="108"/>
                    </a:lnTo>
                    <a:lnTo>
                      <a:pt x="41" y="108"/>
                    </a:lnTo>
                    <a:lnTo>
                      <a:pt x="32" y="113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27" y="117"/>
                    </a:lnTo>
                    <a:lnTo>
                      <a:pt x="22" y="117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8" y="108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18" y="99"/>
                    </a:lnTo>
                    <a:lnTo>
                      <a:pt x="18" y="99"/>
                    </a:lnTo>
                    <a:lnTo>
                      <a:pt x="18" y="99"/>
                    </a:lnTo>
                    <a:lnTo>
                      <a:pt x="18" y="94"/>
                    </a:lnTo>
                    <a:lnTo>
                      <a:pt x="18" y="94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3" y="90"/>
                    </a:lnTo>
                    <a:lnTo>
                      <a:pt x="13" y="90"/>
                    </a:lnTo>
                    <a:lnTo>
                      <a:pt x="13" y="90"/>
                    </a:lnTo>
                    <a:lnTo>
                      <a:pt x="13" y="85"/>
                    </a:lnTo>
                    <a:lnTo>
                      <a:pt x="13" y="85"/>
                    </a:lnTo>
                    <a:lnTo>
                      <a:pt x="13" y="85"/>
                    </a:lnTo>
                    <a:lnTo>
                      <a:pt x="9" y="85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3" y="27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3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18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63" name="Freeform 35">
                <a:extLst>
                  <a:ext uri="{FF2B5EF4-FFF2-40B4-BE49-F238E27FC236}">
                    <a16:creationId xmlns:a16="http://schemas.microsoft.com/office/drawing/2014/main" xmlns="" id="{131803D9-6641-4112-A16A-BCCDD7E8A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814" y="2557112"/>
                <a:ext cx="207534" cy="344908"/>
              </a:xfrm>
              <a:custGeom>
                <a:avLst/>
                <a:gdLst>
                  <a:gd name="T0" fmla="*/ 113 w 131"/>
                  <a:gd name="T1" fmla="*/ 59 h 217"/>
                  <a:gd name="T2" fmla="*/ 95 w 131"/>
                  <a:gd name="T3" fmla="*/ 59 h 217"/>
                  <a:gd name="T4" fmla="*/ 99 w 131"/>
                  <a:gd name="T5" fmla="*/ 73 h 217"/>
                  <a:gd name="T6" fmla="*/ 108 w 131"/>
                  <a:gd name="T7" fmla="*/ 82 h 217"/>
                  <a:gd name="T8" fmla="*/ 122 w 131"/>
                  <a:gd name="T9" fmla="*/ 100 h 217"/>
                  <a:gd name="T10" fmla="*/ 118 w 131"/>
                  <a:gd name="T11" fmla="*/ 109 h 217"/>
                  <a:gd name="T12" fmla="*/ 113 w 131"/>
                  <a:gd name="T13" fmla="*/ 118 h 217"/>
                  <a:gd name="T14" fmla="*/ 108 w 131"/>
                  <a:gd name="T15" fmla="*/ 131 h 217"/>
                  <a:gd name="T16" fmla="*/ 104 w 131"/>
                  <a:gd name="T17" fmla="*/ 136 h 217"/>
                  <a:gd name="T18" fmla="*/ 104 w 131"/>
                  <a:gd name="T19" fmla="*/ 145 h 217"/>
                  <a:gd name="T20" fmla="*/ 104 w 131"/>
                  <a:gd name="T21" fmla="*/ 150 h 217"/>
                  <a:gd name="T22" fmla="*/ 108 w 131"/>
                  <a:gd name="T23" fmla="*/ 163 h 217"/>
                  <a:gd name="T24" fmla="*/ 113 w 131"/>
                  <a:gd name="T25" fmla="*/ 172 h 217"/>
                  <a:gd name="T26" fmla="*/ 118 w 131"/>
                  <a:gd name="T27" fmla="*/ 181 h 217"/>
                  <a:gd name="T28" fmla="*/ 127 w 131"/>
                  <a:gd name="T29" fmla="*/ 190 h 217"/>
                  <a:gd name="T30" fmla="*/ 131 w 131"/>
                  <a:gd name="T31" fmla="*/ 195 h 217"/>
                  <a:gd name="T32" fmla="*/ 131 w 131"/>
                  <a:gd name="T33" fmla="*/ 204 h 217"/>
                  <a:gd name="T34" fmla="*/ 131 w 131"/>
                  <a:gd name="T35" fmla="*/ 208 h 217"/>
                  <a:gd name="T36" fmla="*/ 131 w 131"/>
                  <a:gd name="T37" fmla="*/ 217 h 217"/>
                  <a:gd name="T38" fmla="*/ 118 w 131"/>
                  <a:gd name="T39" fmla="*/ 208 h 217"/>
                  <a:gd name="T40" fmla="*/ 113 w 131"/>
                  <a:gd name="T41" fmla="*/ 208 h 217"/>
                  <a:gd name="T42" fmla="*/ 108 w 131"/>
                  <a:gd name="T43" fmla="*/ 208 h 217"/>
                  <a:gd name="T44" fmla="*/ 90 w 131"/>
                  <a:gd name="T45" fmla="*/ 208 h 217"/>
                  <a:gd name="T46" fmla="*/ 77 w 131"/>
                  <a:gd name="T47" fmla="*/ 204 h 217"/>
                  <a:gd name="T48" fmla="*/ 63 w 131"/>
                  <a:gd name="T49" fmla="*/ 204 h 217"/>
                  <a:gd name="T50" fmla="*/ 50 w 131"/>
                  <a:gd name="T51" fmla="*/ 208 h 217"/>
                  <a:gd name="T52" fmla="*/ 23 w 131"/>
                  <a:gd name="T53" fmla="*/ 204 h 217"/>
                  <a:gd name="T54" fmla="*/ 23 w 131"/>
                  <a:gd name="T55" fmla="*/ 195 h 217"/>
                  <a:gd name="T56" fmla="*/ 23 w 131"/>
                  <a:gd name="T57" fmla="*/ 177 h 217"/>
                  <a:gd name="T58" fmla="*/ 18 w 131"/>
                  <a:gd name="T59" fmla="*/ 177 h 217"/>
                  <a:gd name="T60" fmla="*/ 18 w 131"/>
                  <a:gd name="T61" fmla="*/ 172 h 217"/>
                  <a:gd name="T62" fmla="*/ 14 w 131"/>
                  <a:gd name="T63" fmla="*/ 172 h 217"/>
                  <a:gd name="T64" fmla="*/ 9 w 131"/>
                  <a:gd name="T65" fmla="*/ 172 h 217"/>
                  <a:gd name="T66" fmla="*/ 5 w 131"/>
                  <a:gd name="T67" fmla="*/ 163 h 217"/>
                  <a:gd name="T68" fmla="*/ 0 w 131"/>
                  <a:gd name="T69" fmla="*/ 163 h 217"/>
                  <a:gd name="T70" fmla="*/ 0 w 131"/>
                  <a:gd name="T71" fmla="*/ 159 h 217"/>
                  <a:gd name="T72" fmla="*/ 5 w 131"/>
                  <a:gd name="T73" fmla="*/ 140 h 217"/>
                  <a:gd name="T74" fmla="*/ 14 w 131"/>
                  <a:gd name="T75" fmla="*/ 127 h 217"/>
                  <a:gd name="T76" fmla="*/ 23 w 131"/>
                  <a:gd name="T77" fmla="*/ 118 h 217"/>
                  <a:gd name="T78" fmla="*/ 27 w 131"/>
                  <a:gd name="T79" fmla="*/ 118 h 217"/>
                  <a:gd name="T80" fmla="*/ 36 w 131"/>
                  <a:gd name="T81" fmla="*/ 113 h 217"/>
                  <a:gd name="T82" fmla="*/ 41 w 131"/>
                  <a:gd name="T83" fmla="*/ 122 h 217"/>
                  <a:gd name="T84" fmla="*/ 50 w 131"/>
                  <a:gd name="T85" fmla="*/ 122 h 217"/>
                  <a:gd name="T86" fmla="*/ 54 w 131"/>
                  <a:gd name="T87" fmla="*/ 118 h 217"/>
                  <a:gd name="T88" fmla="*/ 54 w 131"/>
                  <a:gd name="T89" fmla="*/ 109 h 217"/>
                  <a:gd name="T90" fmla="*/ 63 w 131"/>
                  <a:gd name="T91" fmla="*/ 91 h 217"/>
                  <a:gd name="T92" fmla="*/ 72 w 131"/>
                  <a:gd name="T93" fmla="*/ 82 h 217"/>
                  <a:gd name="T94" fmla="*/ 77 w 131"/>
                  <a:gd name="T95" fmla="*/ 68 h 217"/>
                  <a:gd name="T96" fmla="*/ 81 w 131"/>
                  <a:gd name="T97" fmla="*/ 59 h 217"/>
                  <a:gd name="T98" fmla="*/ 90 w 131"/>
                  <a:gd name="T99" fmla="*/ 41 h 217"/>
                  <a:gd name="T100" fmla="*/ 99 w 131"/>
                  <a:gd name="T101" fmla="*/ 32 h 217"/>
                  <a:gd name="T102" fmla="*/ 104 w 131"/>
                  <a:gd name="T103" fmla="*/ 23 h 217"/>
                  <a:gd name="T104" fmla="*/ 104 w 131"/>
                  <a:gd name="T105" fmla="*/ 14 h 217"/>
                  <a:gd name="T106" fmla="*/ 95 w 131"/>
                  <a:gd name="T107" fmla="*/ 14 h 217"/>
                  <a:gd name="T108" fmla="*/ 104 w 131"/>
                  <a:gd name="T109" fmla="*/ 5 h 217"/>
                  <a:gd name="T110" fmla="*/ 108 w 131"/>
                  <a:gd name="T111" fmla="*/ 18 h 217"/>
                  <a:gd name="T112" fmla="*/ 113 w 131"/>
                  <a:gd name="T113" fmla="*/ 32 h 217"/>
                  <a:gd name="T114" fmla="*/ 118 w 131"/>
                  <a:gd name="T115" fmla="*/ 55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" h="217">
                    <a:moveTo>
                      <a:pt x="122" y="59"/>
                    </a:moveTo>
                    <a:lnTo>
                      <a:pt x="122" y="59"/>
                    </a:lnTo>
                    <a:lnTo>
                      <a:pt x="122" y="59"/>
                    </a:lnTo>
                    <a:lnTo>
                      <a:pt x="118" y="59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08" y="59"/>
                    </a:lnTo>
                    <a:lnTo>
                      <a:pt x="104" y="59"/>
                    </a:lnTo>
                    <a:lnTo>
                      <a:pt x="99" y="59"/>
                    </a:lnTo>
                    <a:lnTo>
                      <a:pt x="99" y="59"/>
                    </a:lnTo>
                    <a:lnTo>
                      <a:pt x="95" y="59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9" y="68"/>
                    </a:lnTo>
                    <a:lnTo>
                      <a:pt x="99" y="73"/>
                    </a:lnTo>
                    <a:lnTo>
                      <a:pt x="99" y="73"/>
                    </a:lnTo>
                    <a:lnTo>
                      <a:pt x="104" y="77"/>
                    </a:lnTo>
                    <a:lnTo>
                      <a:pt x="108" y="82"/>
                    </a:lnTo>
                    <a:lnTo>
                      <a:pt x="108" y="82"/>
                    </a:lnTo>
                    <a:lnTo>
                      <a:pt x="108" y="82"/>
                    </a:lnTo>
                    <a:lnTo>
                      <a:pt x="108" y="82"/>
                    </a:lnTo>
                    <a:lnTo>
                      <a:pt x="113" y="82"/>
                    </a:lnTo>
                    <a:lnTo>
                      <a:pt x="113" y="86"/>
                    </a:lnTo>
                    <a:lnTo>
                      <a:pt x="118" y="91"/>
                    </a:lnTo>
                    <a:lnTo>
                      <a:pt x="118" y="95"/>
                    </a:lnTo>
                    <a:lnTo>
                      <a:pt x="118" y="100"/>
                    </a:lnTo>
                    <a:lnTo>
                      <a:pt x="122" y="100"/>
                    </a:lnTo>
                    <a:lnTo>
                      <a:pt x="122" y="100"/>
                    </a:lnTo>
                    <a:lnTo>
                      <a:pt x="122" y="100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18" y="109"/>
                    </a:lnTo>
                    <a:lnTo>
                      <a:pt x="118" y="109"/>
                    </a:lnTo>
                    <a:lnTo>
                      <a:pt x="118" y="113"/>
                    </a:lnTo>
                    <a:lnTo>
                      <a:pt x="113" y="113"/>
                    </a:lnTo>
                    <a:lnTo>
                      <a:pt x="113" y="113"/>
                    </a:lnTo>
                    <a:lnTo>
                      <a:pt x="113" y="118"/>
                    </a:lnTo>
                    <a:lnTo>
                      <a:pt x="113" y="118"/>
                    </a:lnTo>
                    <a:lnTo>
                      <a:pt x="113" y="122"/>
                    </a:lnTo>
                    <a:lnTo>
                      <a:pt x="108" y="122"/>
                    </a:lnTo>
                    <a:lnTo>
                      <a:pt x="108" y="127"/>
                    </a:lnTo>
                    <a:lnTo>
                      <a:pt x="108" y="127"/>
                    </a:lnTo>
                    <a:lnTo>
                      <a:pt x="108" y="127"/>
                    </a:lnTo>
                    <a:lnTo>
                      <a:pt x="108" y="131"/>
                    </a:lnTo>
                    <a:lnTo>
                      <a:pt x="104" y="131"/>
                    </a:lnTo>
                    <a:lnTo>
                      <a:pt x="104" y="131"/>
                    </a:lnTo>
                    <a:lnTo>
                      <a:pt x="104" y="131"/>
                    </a:lnTo>
                    <a:lnTo>
                      <a:pt x="104" y="131"/>
                    </a:lnTo>
                    <a:lnTo>
                      <a:pt x="104" y="131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45"/>
                    </a:lnTo>
                    <a:lnTo>
                      <a:pt x="104" y="145"/>
                    </a:lnTo>
                    <a:lnTo>
                      <a:pt x="104" y="145"/>
                    </a:lnTo>
                    <a:lnTo>
                      <a:pt x="104" y="145"/>
                    </a:lnTo>
                    <a:lnTo>
                      <a:pt x="104" y="150"/>
                    </a:lnTo>
                    <a:lnTo>
                      <a:pt x="104" y="150"/>
                    </a:lnTo>
                    <a:lnTo>
                      <a:pt x="104" y="150"/>
                    </a:lnTo>
                    <a:lnTo>
                      <a:pt x="104" y="150"/>
                    </a:lnTo>
                    <a:lnTo>
                      <a:pt x="104" y="150"/>
                    </a:lnTo>
                    <a:lnTo>
                      <a:pt x="108" y="159"/>
                    </a:lnTo>
                    <a:lnTo>
                      <a:pt x="108" y="159"/>
                    </a:lnTo>
                    <a:lnTo>
                      <a:pt x="108" y="163"/>
                    </a:lnTo>
                    <a:lnTo>
                      <a:pt x="108" y="163"/>
                    </a:lnTo>
                    <a:lnTo>
                      <a:pt x="113" y="163"/>
                    </a:lnTo>
                    <a:lnTo>
                      <a:pt x="113" y="168"/>
                    </a:lnTo>
                    <a:lnTo>
                      <a:pt x="113" y="168"/>
                    </a:lnTo>
                    <a:lnTo>
                      <a:pt x="113" y="172"/>
                    </a:lnTo>
                    <a:lnTo>
                      <a:pt x="113" y="172"/>
                    </a:lnTo>
                    <a:lnTo>
                      <a:pt x="113" y="172"/>
                    </a:lnTo>
                    <a:lnTo>
                      <a:pt x="113" y="172"/>
                    </a:lnTo>
                    <a:lnTo>
                      <a:pt x="113" y="172"/>
                    </a:lnTo>
                    <a:lnTo>
                      <a:pt x="113" y="172"/>
                    </a:lnTo>
                    <a:lnTo>
                      <a:pt x="113" y="177"/>
                    </a:lnTo>
                    <a:lnTo>
                      <a:pt x="118" y="177"/>
                    </a:lnTo>
                    <a:lnTo>
                      <a:pt x="118" y="181"/>
                    </a:lnTo>
                    <a:lnTo>
                      <a:pt x="122" y="181"/>
                    </a:lnTo>
                    <a:lnTo>
                      <a:pt x="122" y="186"/>
                    </a:lnTo>
                    <a:lnTo>
                      <a:pt x="122" y="186"/>
                    </a:lnTo>
                    <a:lnTo>
                      <a:pt x="127" y="190"/>
                    </a:lnTo>
                    <a:lnTo>
                      <a:pt x="127" y="190"/>
                    </a:lnTo>
                    <a:lnTo>
                      <a:pt x="127" y="190"/>
                    </a:lnTo>
                    <a:lnTo>
                      <a:pt x="127" y="190"/>
                    </a:lnTo>
                    <a:lnTo>
                      <a:pt x="127" y="190"/>
                    </a:lnTo>
                    <a:lnTo>
                      <a:pt x="131" y="190"/>
                    </a:lnTo>
                    <a:lnTo>
                      <a:pt x="131" y="190"/>
                    </a:lnTo>
                    <a:lnTo>
                      <a:pt x="131" y="195"/>
                    </a:lnTo>
                    <a:lnTo>
                      <a:pt x="131" y="195"/>
                    </a:lnTo>
                    <a:lnTo>
                      <a:pt x="131" y="195"/>
                    </a:lnTo>
                    <a:lnTo>
                      <a:pt x="131" y="195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1" y="204"/>
                    </a:lnTo>
                    <a:lnTo>
                      <a:pt x="131" y="204"/>
                    </a:lnTo>
                    <a:lnTo>
                      <a:pt x="131" y="204"/>
                    </a:lnTo>
                    <a:lnTo>
                      <a:pt x="131" y="204"/>
                    </a:lnTo>
                    <a:lnTo>
                      <a:pt x="131" y="208"/>
                    </a:lnTo>
                    <a:lnTo>
                      <a:pt x="131" y="208"/>
                    </a:lnTo>
                    <a:lnTo>
                      <a:pt x="131" y="208"/>
                    </a:lnTo>
                    <a:lnTo>
                      <a:pt x="131" y="213"/>
                    </a:lnTo>
                    <a:lnTo>
                      <a:pt x="131" y="213"/>
                    </a:lnTo>
                    <a:lnTo>
                      <a:pt x="131" y="213"/>
                    </a:lnTo>
                    <a:lnTo>
                      <a:pt x="131" y="213"/>
                    </a:lnTo>
                    <a:lnTo>
                      <a:pt x="131" y="217"/>
                    </a:lnTo>
                    <a:lnTo>
                      <a:pt x="131" y="217"/>
                    </a:lnTo>
                    <a:lnTo>
                      <a:pt x="131" y="213"/>
                    </a:lnTo>
                    <a:lnTo>
                      <a:pt x="127" y="213"/>
                    </a:lnTo>
                    <a:lnTo>
                      <a:pt x="127" y="213"/>
                    </a:lnTo>
                    <a:lnTo>
                      <a:pt x="122" y="208"/>
                    </a:lnTo>
                    <a:lnTo>
                      <a:pt x="118" y="208"/>
                    </a:lnTo>
                    <a:lnTo>
                      <a:pt x="118" y="208"/>
                    </a:lnTo>
                    <a:lnTo>
                      <a:pt x="118" y="208"/>
                    </a:lnTo>
                    <a:lnTo>
                      <a:pt x="118" y="208"/>
                    </a:lnTo>
                    <a:lnTo>
                      <a:pt x="113" y="208"/>
                    </a:lnTo>
                    <a:lnTo>
                      <a:pt x="113" y="208"/>
                    </a:lnTo>
                    <a:lnTo>
                      <a:pt x="113" y="208"/>
                    </a:lnTo>
                    <a:lnTo>
                      <a:pt x="113" y="208"/>
                    </a:lnTo>
                    <a:lnTo>
                      <a:pt x="108" y="208"/>
                    </a:lnTo>
                    <a:lnTo>
                      <a:pt x="108" y="208"/>
                    </a:lnTo>
                    <a:lnTo>
                      <a:pt x="108" y="208"/>
                    </a:lnTo>
                    <a:lnTo>
                      <a:pt x="108" y="208"/>
                    </a:lnTo>
                    <a:lnTo>
                      <a:pt x="108" y="208"/>
                    </a:lnTo>
                    <a:lnTo>
                      <a:pt x="108" y="208"/>
                    </a:lnTo>
                    <a:lnTo>
                      <a:pt x="104" y="208"/>
                    </a:lnTo>
                    <a:lnTo>
                      <a:pt x="104" y="204"/>
                    </a:lnTo>
                    <a:lnTo>
                      <a:pt x="104" y="208"/>
                    </a:lnTo>
                    <a:lnTo>
                      <a:pt x="99" y="208"/>
                    </a:lnTo>
                    <a:lnTo>
                      <a:pt x="95" y="208"/>
                    </a:lnTo>
                    <a:lnTo>
                      <a:pt x="90" y="208"/>
                    </a:lnTo>
                    <a:lnTo>
                      <a:pt x="86" y="208"/>
                    </a:lnTo>
                    <a:lnTo>
                      <a:pt x="81" y="208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77" y="204"/>
                    </a:lnTo>
                    <a:lnTo>
                      <a:pt x="72" y="204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3" y="204"/>
                    </a:lnTo>
                    <a:lnTo>
                      <a:pt x="63" y="204"/>
                    </a:lnTo>
                    <a:lnTo>
                      <a:pt x="59" y="204"/>
                    </a:lnTo>
                    <a:lnTo>
                      <a:pt x="50" y="204"/>
                    </a:lnTo>
                    <a:lnTo>
                      <a:pt x="50" y="204"/>
                    </a:lnTo>
                    <a:lnTo>
                      <a:pt x="50" y="204"/>
                    </a:lnTo>
                    <a:lnTo>
                      <a:pt x="50" y="204"/>
                    </a:lnTo>
                    <a:lnTo>
                      <a:pt x="50" y="208"/>
                    </a:lnTo>
                    <a:lnTo>
                      <a:pt x="45" y="208"/>
                    </a:lnTo>
                    <a:lnTo>
                      <a:pt x="36" y="208"/>
                    </a:lnTo>
                    <a:lnTo>
                      <a:pt x="32" y="208"/>
                    </a:lnTo>
                    <a:lnTo>
                      <a:pt x="32" y="208"/>
                    </a:lnTo>
                    <a:lnTo>
                      <a:pt x="23" y="208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23" y="199"/>
                    </a:lnTo>
                    <a:lnTo>
                      <a:pt x="23" y="195"/>
                    </a:lnTo>
                    <a:lnTo>
                      <a:pt x="23" y="190"/>
                    </a:lnTo>
                    <a:lnTo>
                      <a:pt x="23" y="190"/>
                    </a:lnTo>
                    <a:lnTo>
                      <a:pt x="23" y="186"/>
                    </a:lnTo>
                    <a:lnTo>
                      <a:pt x="23" y="186"/>
                    </a:lnTo>
                    <a:lnTo>
                      <a:pt x="18" y="181"/>
                    </a:lnTo>
                    <a:lnTo>
                      <a:pt x="23" y="177"/>
                    </a:lnTo>
                    <a:lnTo>
                      <a:pt x="18" y="181"/>
                    </a:lnTo>
                    <a:lnTo>
                      <a:pt x="18" y="177"/>
                    </a:lnTo>
                    <a:lnTo>
                      <a:pt x="18" y="177"/>
                    </a:lnTo>
                    <a:lnTo>
                      <a:pt x="18" y="177"/>
                    </a:lnTo>
                    <a:lnTo>
                      <a:pt x="18" y="172"/>
                    </a:lnTo>
                    <a:lnTo>
                      <a:pt x="18" y="177"/>
                    </a:lnTo>
                    <a:lnTo>
                      <a:pt x="18" y="172"/>
                    </a:lnTo>
                    <a:lnTo>
                      <a:pt x="18" y="172"/>
                    </a:lnTo>
                    <a:lnTo>
                      <a:pt x="18" y="172"/>
                    </a:lnTo>
                    <a:lnTo>
                      <a:pt x="18" y="172"/>
                    </a:lnTo>
                    <a:lnTo>
                      <a:pt x="18" y="172"/>
                    </a:lnTo>
                    <a:lnTo>
                      <a:pt x="18" y="172"/>
                    </a:lnTo>
                    <a:lnTo>
                      <a:pt x="18" y="172"/>
                    </a:lnTo>
                    <a:lnTo>
                      <a:pt x="18" y="172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5" y="168"/>
                    </a:lnTo>
                    <a:lnTo>
                      <a:pt x="5" y="168"/>
                    </a:lnTo>
                    <a:lnTo>
                      <a:pt x="5" y="163"/>
                    </a:lnTo>
                    <a:lnTo>
                      <a:pt x="5" y="163"/>
                    </a:lnTo>
                    <a:lnTo>
                      <a:pt x="5" y="163"/>
                    </a:lnTo>
                    <a:lnTo>
                      <a:pt x="5" y="163"/>
                    </a:lnTo>
                    <a:lnTo>
                      <a:pt x="5" y="163"/>
                    </a:lnTo>
                    <a:lnTo>
                      <a:pt x="5" y="163"/>
                    </a:lnTo>
                    <a:lnTo>
                      <a:pt x="5" y="163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5" y="150"/>
                    </a:lnTo>
                    <a:lnTo>
                      <a:pt x="5" y="145"/>
                    </a:lnTo>
                    <a:lnTo>
                      <a:pt x="5" y="140"/>
                    </a:lnTo>
                    <a:lnTo>
                      <a:pt x="5" y="140"/>
                    </a:lnTo>
                    <a:lnTo>
                      <a:pt x="9" y="136"/>
                    </a:lnTo>
                    <a:lnTo>
                      <a:pt x="9" y="136"/>
                    </a:lnTo>
                    <a:lnTo>
                      <a:pt x="9" y="131"/>
                    </a:lnTo>
                    <a:lnTo>
                      <a:pt x="14" y="127"/>
                    </a:lnTo>
                    <a:lnTo>
                      <a:pt x="14" y="127"/>
                    </a:lnTo>
                    <a:lnTo>
                      <a:pt x="14" y="127"/>
                    </a:lnTo>
                    <a:lnTo>
                      <a:pt x="18" y="127"/>
                    </a:lnTo>
                    <a:lnTo>
                      <a:pt x="18" y="122"/>
                    </a:lnTo>
                    <a:lnTo>
                      <a:pt x="18" y="122"/>
                    </a:lnTo>
                    <a:lnTo>
                      <a:pt x="23" y="118"/>
                    </a:lnTo>
                    <a:lnTo>
                      <a:pt x="23" y="118"/>
                    </a:lnTo>
                    <a:lnTo>
                      <a:pt x="23" y="118"/>
                    </a:lnTo>
                    <a:lnTo>
                      <a:pt x="27" y="118"/>
                    </a:lnTo>
                    <a:lnTo>
                      <a:pt x="27" y="113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32" y="118"/>
                    </a:lnTo>
                    <a:lnTo>
                      <a:pt x="32" y="118"/>
                    </a:lnTo>
                    <a:lnTo>
                      <a:pt x="32" y="118"/>
                    </a:lnTo>
                    <a:lnTo>
                      <a:pt x="32" y="118"/>
                    </a:lnTo>
                    <a:lnTo>
                      <a:pt x="36" y="113"/>
                    </a:lnTo>
                    <a:lnTo>
                      <a:pt x="36" y="113"/>
                    </a:lnTo>
                    <a:lnTo>
                      <a:pt x="36" y="113"/>
                    </a:lnTo>
                    <a:lnTo>
                      <a:pt x="36" y="118"/>
                    </a:lnTo>
                    <a:lnTo>
                      <a:pt x="41" y="118"/>
                    </a:lnTo>
                    <a:lnTo>
                      <a:pt x="41" y="118"/>
                    </a:lnTo>
                    <a:lnTo>
                      <a:pt x="41" y="122"/>
                    </a:lnTo>
                    <a:lnTo>
                      <a:pt x="41" y="122"/>
                    </a:lnTo>
                    <a:lnTo>
                      <a:pt x="45" y="127"/>
                    </a:lnTo>
                    <a:lnTo>
                      <a:pt x="45" y="127"/>
                    </a:lnTo>
                    <a:lnTo>
                      <a:pt x="45" y="127"/>
                    </a:lnTo>
                    <a:lnTo>
                      <a:pt x="45" y="127"/>
                    </a:lnTo>
                    <a:lnTo>
                      <a:pt x="50" y="127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50" y="118"/>
                    </a:lnTo>
                    <a:lnTo>
                      <a:pt x="54" y="118"/>
                    </a:lnTo>
                    <a:lnTo>
                      <a:pt x="54" y="118"/>
                    </a:lnTo>
                    <a:lnTo>
                      <a:pt x="54" y="113"/>
                    </a:lnTo>
                    <a:lnTo>
                      <a:pt x="59" y="113"/>
                    </a:lnTo>
                    <a:lnTo>
                      <a:pt x="59" y="113"/>
                    </a:lnTo>
                    <a:lnTo>
                      <a:pt x="54" y="113"/>
                    </a:lnTo>
                    <a:lnTo>
                      <a:pt x="54" y="109"/>
                    </a:lnTo>
                    <a:lnTo>
                      <a:pt x="54" y="109"/>
                    </a:lnTo>
                    <a:lnTo>
                      <a:pt x="59" y="109"/>
                    </a:lnTo>
                    <a:lnTo>
                      <a:pt x="59" y="104"/>
                    </a:lnTo>
                    <a:lnTo>
                      <a:pt x="59" y="104"/>
                    </a:lnTo>
                    <a:lnTo>
                      <a:pt x="59" y="100"/>
                    </a:lnTo>
                    <a:lnTo>
                      <a:pt x="63" y="100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72" y="86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77"/>
                    </a:lnTo>
                    <a:lnTo>
                      <a:pt x="72" y="73"/>
                    </a:lnTo>
                    <a:lnTo>
                      <a:pt x="72" y="73"/>
                    </a:lnTo>
                    <a:lnTo>
                      <a:pt x="77" y="68"/>
                    </a:lnTo>
                    <a:lnTo>
                      <a:pt x="77" y="68"/>
                    </a:lnTo>
                    <a:lnTo>
                      <a:pt x="81" y="68"/>
                    </a:lnTo>
                    <a:lnTo>
                      <a:pt x="81" y="68"/>
                    </a:lnTo>
                    <a:lnTo>
                      <a:pt x="81" y="64"/>
                    </a:lnTo>
                    <a:lnTo>
                      <a:pt x="81" y="64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6" y="55"/>
                    </a:lnTo>
                    <a:lnTo>
                      <a:pt x="86" y="50"/>
                    </a:lnTo>
                    <a:lnTo>
                      <a:pt x="86" y="46"/>
                    </a:lnTo>
                    <a:lnTo>
                      <a:pt x="90" y="41"/>
                    </a:lnTo>
                    <a:lnTo>
                      <a:pt x="90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9" y="36"/>
                    </a:lnTo>
                    <a:lnTo>
                      <a:pt x="99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4" y="14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5" y="9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4" y="0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4" y="9"/>
                    </a:lnTo>
                    <a:lnTo>
                      <a:pt x="108" y="9"/>
                    </a:lnTo>
                    <a:lnTo>
                      <a:pt x="108" y="1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3" y="27"/>
                    </a:lnTo>
                    <a:lnTo>
                      <a:pt x="113" y="27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3" y="36"/>
                    </a:lnTo>
                    <a:lnTo>
                      <a:pt x="113" y="36"/>
                    </a:lnTo>
                    <a:lnTo>
                      <a:pt x="113" y="41"/>
                    </a:lnTo>
                    <a:lnTo>
                      <a:pt x="113" y="46"/>
                    </a:lnTo>
                    <a:lnTo>
                      <a:pt x="113" y="50"/>
                    </a:lnTo>
                    <a:lnTo>
                      <a:pt x="118" y="55"/>
                    </a:lnTo>
                    <a:lnTo>
                      <a:pt x="118" y="55"/>
                    </a:lnTo>
                    <a:lnTo>
                      <a:pt x="122" y="59"/>
                    </a:lnTo>
                    <a:lnTo>
                      <a:pt x="122" y="5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64" name="Freeform 36">
                <a:extLst>
                  <a:ext uri="{FF2B5EF4-FFF2-40B4-BE49-F238E27FC236}">
                    <a16:creationId xmlns:a16="http://schemas.microsoft.com/office/drawing/2014/main" xmlns="" id="{EA46A90F-7EDA-4B82-B7D7-7ACC64C9C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161" y="2788051"/>
                <a:ext cx="531379" cy="565849"/>
              </a:xfrm>
              <a:custGeom>
                <a:avLst/>
                <a:gdLst>
                  <a:gd name="T0" fmla="*/ 267 w 335"/>
                  <a:gd name="T1" fmla="*/ 9 h 357"/>
                  <a:gd name="T2" fmla="*/ 280 w 335"/>
                  <a:gd name="T3" fmla="*/ 18 h 357"/>
                  <a:gd name="T4" fmla="*/ 294 w 335"/>
                  <a:gd name="T5" fmla="*/ 18 h 357"/>
                  <a:gd name="T6" fmla="*/ 312 w 335"/>
                  <a:gd name="T7" fmla="*/ 27 h 357"/>
                  <a:gd name="T8" fmla="*/ 326 w 335"/>
                  <a:gd name="T9" fmla="*/ 36 h 357"/>
                  <a:gd name="T10" fmla="*/ 326 w 335"/>
                  <a:gd name="T11" fmla="*/ 45 h 357"/>
                  <a:gd name="T12" fmla="*/ 330 w 335"/>
                  <a:gd name="T13" fmla="*/ 59 h 357"/>
                  <a:gd name="T14" fmla="*/ 326 w 335"/>
                  <a:gd name="T15" fmla="*/ 72 h 357"/>
                  <a:gd name="T16" fmla="*/ 312 w 335"/>
                  <a:gd name="T17" fmla="*/ 90 h 357"/>
                  <a:gd name="T18" fmla="*/ 303 w 335"/>
                  <a:gd name="T19" fmla="*/ 113 h 357"/>
                  <a:gd name="T20" fmla="*/ 298 w 335"/>
                  <a:gd name="T21" fmla="*/ 131 h 357"/>
                  <a:gd name="T22" fmla="*/ 294 w 335"/>
                  <a:gd name="T23" fmla="*/ 145 h 357"/>
                  <a:gd name="T24" fmla="*/ 294 w 335"/>
                  <a:gd name="T25" fmla="*/ 158 h 357"/>
                  <a:gd name="T26" fmla="*/ 298 w 335"/>
                  <a:gd name="T27" fmla="*/ 181 h 357"/>
                  <a:gd name="T28" fmla="*/ 303 w 335"/>
                  <a:gd name="T29" fmla="*/ 203 h 357"/>
                  <a:gd name="T30" fmla="*/ 308 w 335"/>
                  <a:gd name="T31" fmla="*/ 226 h 357"/>
                  <a:gd name="T32" fmla="*/ 321 w 335"/>
                  <a:gd name="T33" fmla="*/ 253 h 357"/>
                  <a:gd name="T34" fmla="*/ 289 w 335"/>
                  <a:gd name="T35" fmla="*/ 262 h 357"/>
                  <a:gd name="T36" fmla="*/ 280 w 335"/>
                  <a:gd name="T37" fmla="*/ 276 h 357"/>
                  <a:gd name="T38" fmla="*/ 285 w 335"/>
                  <a:gd name="T39" fmla="*/ 307 h 357"/>
                  <a:gd name="T40" fmla="*/ 285 w 335"/>
                  <a:gd name="T41" fmla="*/ 326 h 357"/>
                  <a:gd name="T42" fmla="*/ 298 w 335"/>
                  <a:gd name="T43" fmla="*/ 335 h 357"/>
                  <a:gd name="T44" fmla="*/ 303 w 335"/>
                  <a:gd name="T45" fmla="*/ 344 h 357"/>
                  <a:gd name="T46" fmla="*/ 298 w 335"/>
                  <a:gd name="T47" fmla="*/ 353 h 357"/>
                  <a:gd name="T48" fmla="*/ 289 w 335"/>
                  <a:gd name="T49" fmla="*/ 348 h 357"/>
                  <a:gd name="T50" fmla="*/ 280 w 335"/>
                  <a:gd name="T51" fmla="*/ 339 h 357"/>
                  <a:gd name="T52" fmla="*/ 262 w 335"/>
                  <a:gd name="T53" fmla="*/ 326 h 357"/>
                  <a:gd name="T54" fmla="*/ 253 w 335"/>
                  <a:gd name="T55" fmla="*/ 326 h 357"/>
                  <a:gd name="T56" fmla="*/ 231 w 335"/>
                  <a:gd name="T57" fmla="*/ 321 h 357"/>
                  <a:gd name="T58" fmla="*/ 226 w 335"/>
                  <a:gd name="T59" fmla="*/ 312 h 357"/>
                  <a:gd name="T60" fmla="*/ 213 w 335"/>
                  <a:gd name="T61" fmla="*/ 316 h 357"/>
                  <a:gd name="T62" fmla="*/ 204 w 335"/>
                  <a:gd name="T63" fmla="*/ 307 h 357"/>
                  <a:gd name="T64" fmla="*/ 186 w 335"/>
                  <a:gd name="T65" fmla="*/ 312 h 357"/>
                  <a:gd name="T66" fmla="*/ 172 w 335"/>
                  <a:gd name="T67" fmla="*/ 307 h 357"/>
                  <a:gd name="T68" fmla="*/ 167 w 335"/>
                  <a:gd name="T69" fmla="*/ 285 h 357"/>
                  <a:gd name="T70" fmla="*/ 167 w 335"/>
                  <a:gd name="T71" fmla="*/ 240 h 357"/>
                  <a:gd name="T72" fmla="*/ 145 w 335"/>
                  <a:gd name="T73" fmla="*/ 235 h 357"/>
                  <a:gd name="T74" fmla="*/ 127 w 335"/>
                  <a:gd name="T75" fmla="*/ 240 h 357"/>
                  <a:gd name="T76" fmla="*/ 109 w 335"/>
                  <a:gd name="T77" fmla="*/ 253 h 357"/>
                  <a:gd name="T78" fmla="*/ 91 w 335"/>
                  <a:gd name="T79" fmla="*/ 253 h 357"/>
                  <a:gd name="T80" fmla="*/ 82 w 335"/>
                  <a:gd name="T81" fmla="*/ 231 h 357"/>
                  <a:gd name="T82" fmla="*/ 73 w 335"/>
                  <a:gd name="T83" fmla="*/ 212 h 357"/>
                  <a:gd name="T84" fmla="*/ 32 w 335"/>
                  <a:gd name="T85" fmla="*/ 212 h 357"/>
                  <a:gd name="T86" fmla="*/ 9 w 335"/>
                  <a:gd name="T87" fmla="*/ 212 h 357"/>
                  <a:gd name="T88" fmla="*/ 5 w 335"/>
                  <a:gd name="T89" fmla="*/ 208 h 357"/>
                  <a:gd name="T90" fmla="*/ 5 w 335"/>
                  <a:gd name="T91" fmla="*/ 194 h 357"/>
                  <a:gd name="T92" fmla="*/ 18 w 335"/>
                  <a:gd name="T93" fmla="*/ 190 h 357"/>
                  <a:gd name="T94" fmla="*/ 27 w 335"/>
                  <a:gd name="T95" fmla="*/ 185 h 357"/>
                  <a:gd name="T96" fmla="*/ 36 w 335"/>
                  <a:gd name="T97" fmla="*/ 181 h 357"/>
                  <a:gd name="T98" fmla="*/ 41 w 335"/>
                  <a:gd name="T99" fmla="*/ 194 h 357"/>
                  <a:gd name="T100" fmla="*/ 55 w 335"/>
                  <a:gd name="T101" fmla="*/ 181 h 357"/>
                  <a:gd name="T102" fmla="*/ 68 w 335"/>
                  <a:gd name="T103" fmla="*/ 149 h 357"/>
                  <a:gd name="T104" fmla="*/ 82 w 335"/>
                  <a:gd name="T105" fmla="*/ 122 h 357"/>
                  <a:gd name="T106" fmla="*/ 100 w 335"/>
                  <a:gd name="T107" fmla="*/ 81 h 357"/>
                  <a:gd name="T108" fmla="*/ 113 w 335"/>
                  <a:gd name="T109" fmla="*/ 36 h 357"/>
                  <a:gd name="T110" fmla="*/ 127 w 335"/>
                  <a:gd name="T111" fmla="*/ 5 h 357"/>
                  <a:gd name="T112" fmla="*/ 149 w 335"/>
                  <a:gd name="T113" fmla="*/ 18 h 357"/>
                  <a:gd name="T114" fmla="*/ 181 w 335"/>
                  <a:gd name="T115" fmla="*/ 23 h 357"/>
                  <a:gd name="T116" fmla="*/ 195 w 335"/>
                  <a:gd name="T117" fmla="*/ 14 h 357"/>
                  <a:gd name="T118" fmla="*/ 222 w 335"/>
                  <a:gd name="T119" fmla="*/ 9 h 357"/>
                  <a:gd name="T120" fmla="*/ 253 w 335"/>
                  <a:gd name="T121" fmla="*/ 5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5" h="357">
                    <a:moveTo>
                      <a:pt x="253" y="5"/>
                    </a:moveTo>
                    <a:lnTo>
                      <a:pt x="253" y="5"/>
                    </a:lnTo>
                    <a:lnTo>
                      <a:pt x="253" y="5"/>
                    </a:lnTo>
                    <a:lnTo>
                      <a:pt x="258" y="5"/>
                    </a:lnTo>
                    <a:lnTo>
                      <a:pt x="258" y="5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7" y="5"/>
                    </a:lnTo>
                    <a:lnTo>
                      <a:pt x="267" y="9"/>
                    </a:lnTo>
                    <a:lnTo>
                      <a:pt x="267" y="9"/>
                    </a:lnTo>
                    <a:lnTo>
                      <a:pt x="271" y="9"/>
                    </a:lnTo>
                    <a:lnTo>
                      <a:pt x="271" y="14"/>
                    </a:lnTo>
                    <a:lnTo>
                      <a:pt x="271" y="14"/>
                    </a:lnTo>
                    <a:lnTo>
                      <a:pt x="271" y="14"/>
                    </a:lnTo>
                    <a:lnTo>
                      <a:pt x="271" y="14"/>
                    </a:lnTo>
                    <a:lnTo>
                      <a:pt x="276" y="18"/>
                    </a:lnTo>
                    <a:lnTo>
                      <a:pt x="276" y="18"/>
                    </a:lnTo>
                    <a:lnTo>
                      <a:pt x="276" y="18"/>
                    </a:lnTo>
                    <a:lnTo>
                      <a:pt x="276" y="18"/>
                    </a:lnTo>
                    <a:lnTo>
                      <a:pt x="280" y="18"/>
                    </a:lnTo>
                    <a:lnTo>
                      <a:pt x="280" y="18"/>
                    </a:lnTo>
                    <a:lnTo>
                      <a:pt x="280" y="18"/>
                    </a:lnTo>
                    <a:lnTo>
                      <a:pt x="280" y="23"/>
                    </a:lnTo>
                    <a:lnTo>
                      <a:pt x="285" y="23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9" y="18"/>
                    </a:lnTo>
                    <a:lnTo>
                      <a:pt x="294" y="18"/>
                    </a:lnTo>
                    <a:lnTo>
                      <a:pt x="294" y="18"/>
                    </a:lnTo>
                    <a:lnTo>
                      <a:pt x="294" y="18"/>
                    </a:lnTo>
                    <a:lnTo>
                      <a:pt x="298" y="18"/>
                    </a:lnTo>
                    <a:lnTo>
                      <a:pt x="298" y="18"/>
                    </a:lnTo>
                    <a:lnTo>
                      <a:pt x="303" y="14"/>
                    </a:lnTo>
                    <a:lnTo>
                      <a:pt x="303" y="14"/>
                    </a:lnTo>
                    <a:lnTo>
                      <a:pt x="303" y="14"/>
                    </a:lnTo>
                    <a:lnTo>
                      <a:pt x="308" y="18"/>
                    </a:lnTo>
                    <a:lnTo>
                      <a:pt x="308" y="23"/>
                    </a:lnTo>
                    <a:lnTo>
                      <a:pt x="308" y="23"/>
                    </a:lnTo>
                    <a:lnTo>
                      <a:pt x="312" y="23"/>
                    </a:lnTo>
                    <a:lnTo>
                      <a:pt x="312" y="27"/>
                    </a:lnTo>
                    <a:lnTo>
                      <a:pt x="317" y="27"/>
                    </a:lnTo>
                    <a:lnTo>
                      <a:pt x="321" y="32"/>
                    </a:lnTo>
                    <a:lnTo>
                      <a:pt x="321" y="32"/>
                    </a:lnTo>
                    <a:lnTo>
                      <a:pt x="321" y="32"/>
                    </a:lnTo>
                    <a:lnTo>
                      <a:pt x="321" y="32"/>
                    </a:lnTo>
                    <a:lnTo>
                      <a:pt x="321" y="32"/>
                    </a:lnTo>
                    <a:lnTo>
                      <a:pt x="321" y="32"/>
                    </a:lnTo>
                    <a:lnTo>
                      <a:pt x="321" y="32"/>
                    </a:lnTo>
                    <a:lnTo>
                      <a:pt x="326" y="32"/>
                    </a:lnTo>
                    <a:lnTo>
                      <a:pt x="326" y="36"/>
                    </a:lnTo>
                    <a:lnTo>
                      <a:pt x="326" y="36"/>
                    </a:lnTo>
                    <a:lnTo>
                      <a:pt x="326" y="36"/>
                    </a:lnTo>
                    <a:lnTo>
                      <a:pt x="326" y="36"/>
                    </a:lnTo>
                    <a:lnTo>
                      <a:pt x="326" y="36"/>
                    </a:lnTo>
                    <a:lnTo>
                      <a:pt x="326" y="41"/>
                    </a:lnTo>
                    <a:lnTo>
                      <a:pt x="326" y="41"/>
                    </a:lnTo>
                    <a:lnTo>
                      <a:pt x="326" y="41"/>
                    </a:lnTo>
                    <a:lnTo>
                      <a:pt x="326" y="45"/>
                    </a:lnTo>
                    <a:lnTo>
                      <a:pt x="326" y="45"/>
                    </a:lnTo>
                    <a:lnTo>
                      <a:pt x="326" y="45"/>
                    </a:lnTo>
                    <a:lnTo>
                      <a:pt x="326" y="45"/>
                    </a:lnTo>
                    <a:lnTo>
                      <a:pt x="326" y="45"/>
                    </a:lnTo>
                    <a:lnTo>
                      <a:pt x="326" y="50"/>
                    </a:lnTo>
                    <a:lnTo>
                      <a:pt x="326" y="50"/>
                    </a:lnTo>
                    <a:lnTo>
                      <a:pt x="326" y="54"/>
                    </a:lnTo>
                    <a:lnTo>
                      <a:pt x="326" y="54"/>
                    </a:lnTo>
                    <a:lnTo>
                      <a:pt x="326" y="59"/>
                    </a:lnTo>
                    <a:lnTo>
                      <a:pt x="330" y="59"/>
                    </a:lnTo>
                    <a:lnTo>
                      <a:pt x="330" y="59"/>
                    </a:lnTo>
                    <a:lnTo>
                      <a:pt x="330" y="59"/>
                    </a:lnTo>
                    <a:lnTo>
                      <a:pt x="330" y="59"/>
                    </a:lnTo>
                    <a:lnTo>
                      <a:pt x="330" y="59"/>
                    </a:lnTo>
                    <a:lnTo>
                      <a:pt x="330" y="59"/>
                    </a:lnTo>
                    <a:lnTo>
                      <a:pt x="330" y="59"/>
                    </a:lnTo>
                    <a:lnTo>
                      <a:pt x="335" y="59"/>
                    </a:lnTo>
                    <a:lnTo>
                      <a:pt x="335" y="63"/>
                    </a:lnTo>
                    <a:lnTo>
                      <a:pt x="335" y="63"/>
                    </a:lnTo>
                    <a:lnTo>
                      <a:pt x="335" y="63"/>
                    </a:lnTo>
                    <a:lnTo>
                      <a:pt x="330" y="68"/>
                    </a:lnTo>
                    <a:lnTo>
                      <a:pt x="326" y="72"/>
                    </a:lnTo>
                    <a:lnTo>
                      <a:pt x="321" y="77"/>
                    </a:lnTo>
                    <a:lnTo>
                      <a:pt x="321" y="77"/>
                    </a:lnTo>
                    <a:lnTo>
                      <a:pt x="317" y="81"/>
                    </a:lnTo>
                    <a:lnTo>
                      <a:pt x="317" y="81"/>
                    </a:lnTo>
                    <a:lnTo>
                      <a:pt x="317" y="81"/>
                    </a:lnTo>
                    <a:lnTo>
                      <a:pt x="312" y="86"/>
                    </a:lnTo>
                    <a:lnTo>
                      <a:pt x="312" y="86"/>
                    </a:lnTo>
                    <a:lnTo>
                      <a:pt x="312" y="86"/>
                    </a:lnTo>
                    <a:lnTo>
                      <a:pt x="312" y="90"/>
                    </a:lnTo>
                    <a:lnTo>
                      <a:pt x="312" y="90"/>
                    </a:lnTo>
                    <a:lnTo>
                      <a:pt x="308" y="95"/>
                    </a:lnTo>
                    <a:lnTo>
                      <a:pt x="308" y="95"/>
                    </a:lnTo>
                    <a:lnTo>
                      <a:pt x="308" y="99"/>
                    </a:lnTo>
                    <a:lnTo>
                      <a:pt x="308" y="99"/>
                    </a:lnTo>
                    <a:lnTo>
                      <a:pt x="308" y="99"/>
                    </a:lnTo>
                    <a:lnTo>
                      <a:pt x="308" y="104"/>
                    </a:lnTo>
                    <a:lnTo>
                      <a:pt x="308" y="104"/>
                    </a:lnTo>
                    <a:lnTo>
                      <a:pt x="303" y="108"/>
                    </a:lnTo>
                    <a:lnTo>
                      <a:pt x="303" y="113"/>
                    </a:lnTo>
                    <a:lnTo>
                      <a:pt x="303" y="113"/>
                    </a:lnTo>
                    <a:lnTo>
                      <a:pt x="303" y="118"/>
                    </a:lnTo>
                    <a:lnTo>
                      <a:pt x="303" y="118"/>
                    </a:lnTo>
                    <a:lnTo>
                      <a:pt x="303" y="122"/>
                    </a:lnTo>
                    <a:lnTo>
                      <a:pt x="303" y="122"/>
                    </a:lnTo>
                    <a:lnTo>
                      <a:pt x="303" y="127"/>
                    </a:lnTo>
                    <a:lnTo>
                      <a:pt x="303" y="127"/>
                    </a:lnTo>
                    <a:lnTo>
                      <a:pt x="303" y="127"/>
                    </a:lnTo>
                    <a:lnTo>
                      <a:pt x="303" y="131"/>
                    </a:lnTo>
                    <a:lnTo>
                      <a:pt x="298" y="131"/>
                    </a:lnTo>
                    <a:lnTo>
                      <a:pt x="298" y="131"/>
                    </a:lnTo>
                    <a:lnTo>
                      <a:pt x="298" y="131"/>
                    </a:lnTo>
                    <a:lnTo>
                      <a:pt x="298" y="136"/>
                    </a:lnTo>
                    <a:lnTo>
                      <a:pt x="294" y="136"/>
                    </a:lnTo>
                    <a:lnTo>
                      <a:pt x="294" y="136"/>
                    </a:lnTo>
                    <a:lnTo>
                      <a:pt x="294" y="140"/>
                    </a:lnTo>
                    <a:lnTo>
                      <a:pt x="294" y="140"/>
                    </a:lnTo>
                    <a:lnTo>
                      <a:pt x="294" y="145"/>
                    </a:lnTo>
                    <a:lnTo>
                      <a:pt x="294" y="145"/>
                    </a:lnTo>
                    <a:lnTo>
                      <a:pt x="294" y="145"/>
                    </a:lnTo>
                    <a:lnTo>
                      <a:pt x="294" y="145"/>
                    </a:lnTo>
                    <a:lnTo>
                      <a:pt x="289" y="149"/>
                    </a:lnTo>
                    <a:lnTo>
                      <a:pt x="289" y="149"/>
                    </a:lnTo>
                    <a:lnTo>
                      <a:pt x="289" y="149"/>
                    </a:lnTo>
                    <a:lnTo>
                      <a:pt x="289" y="154"/>
                    </a:lnTo>
                    <a:lnTo>
                      <a:pt x="294" y="154"/>
                    </a:lnTo>
                    <a:lnTo>
                      <a:pt x="294" y="154"/>
                    </a:lnTo>
                    <a:lnTo>
                      <a:pt x="294" y="154"/>
                    </a:lnTo>
                    <a:lnTo>
                      <a:pt x="294" y="154"/>
                    </a:lnTo>
                    <a:lnTo>
                      <a:pt x="294" y="154"/>
                    </a:lnTo>
                    <a:lnTo>
                      <a:pt x="294" y="158"/>
                    </a:lnTo>
                    <a:lnTo>
                      <a:pt x="298" y="158"/>
                    </a:lnTo>
                    <a:lnTo>
                      <a:pt x="298" y="163"/>
                    </a:lnTo>
                    <a:lnTo>
                      <a:pt x="298" y="163"/>
                    </a:lnTo>
                    <a:lnTo>
                      <a:pt x="298" y="167"/>
                    </a:lnTo>
                    <a:lnTo>
                      <a:pt x="298" y="167"/>
                    </a:lnTo>
                    <a:lnTo>
                      <a:pt x="298" y="172"/>
                    </a:lnTo>
                    <a:lnTo>
                      <a:pt x="298" y="176"/>
                    </a:lnTo>
                    <a:lnTo>
                      <a:pt x="298" y="176"/>
                    </a:lnTo>
                    <a:lnTo>
                      <a:pt x="298" y="181"/>
                    </a:lnTo>
                    <a:lnTo>
                      <a:pt x="298" y="181"/>
                    </a:lnTo>
                    <a:lnTo>
                      <a:pt x="298" y="185"/>
                    </a:lnTo>
                    <a:lnTo>
                      <a:pt x="298" y="185"/>
                    </a:lnTo>
                    <a:lnTo>
                      <a:pt x="298" y="190"/>
                    </a:lnTo>
                    <a:lnTo>
                      <a:pt x="298" y="194"/>
                    </a:lnTo>
                    <a:lnTo>
                      <a:pt x="298" y="194"/>
                    </a:lnTo>
                    <a:lnTo>
                      <a:pt x="298" y="194"/>
                    </a:lnTo>
                    <a:lnTo>
                      <a:pt x="298" y="199"/>
                    </a:lnTo>
                    <a:lnTo>
                      <a:pt x="303" y="203"/>
                    </a:lnTo>
                    <a:lnTo>
                      <a:pt x="303" y="203"/>
                    </a:lnTo>
                    <a:lnTo>
                      <a:pt x="303" y="203"/>
                    </a:lnTo>
                    <a:lnTo>
                      <a:pt x="303" y="208"/>
                    </a:lnTo>
                    <a:lnTo>
                      <a:pt x="303" y="208"/>
                    </a:lnTo>
                    <a:lnTo>
                      <a:pt x="303" y="212"/>
                    </a:lnTo>
                    <a:lnTo>
                      <a:pt x="303" y="212"/>
                    </a:lnTo>
                    <a:lnTo>
                      <a:pt x="303" y="217"/>
                    </a:lnTo>
                    <a:lnTo>
                      <a:pt x="303" y="217"/>
                    </a:lnTo>
                    <a:lnTo>
                      <a:pt x="303" y="222"/>
                    </a:lnTo>
                    <a:lnTo>
                      <a:pt x="303" y="222"/>
                    </a:lnTo>
                    <a:lnTo>
                      <a:pt x="303" y="226"/>
                    </a:lnTo>
                    <a:lnTo>
                      <a:pt x="308" y="226"/>
                    </a:lnTo>
                    <a:lnTo>
                      <a:pt x="308" y="231"/>
                    </a:lnTo>
                    <a:lnTo>
                      <a:pt x="312" y="231"/>
                    </a:lnTo>
                    <a:lnTo>
                      <a:pt x="312" y="235"/>
                    </a:lnTo>
                    <a:lnTo>
                      <a:pt x="312" y="235"/>
                    </a:lnTo>
                    <a:lnTo>
                      <a:pt x="317" y="240"/>
                    </a:lnTo>
                    <a:lnTo>
                      <a:pt x="317" y="240"/>
                    </a:lnTo>
                    <a:lnTo>
                      <a:pt x="317" y="244"/>
                    </a:lnTo>
                    <a:lnTo>
                      <a:pt x="317" y="244"/>
                    </a:lnTo>
                    <a:lnTo>
                      <a:pt x="321" y="249"/>
                    </a:lnTo>
                    <a:lnTo>
                      <a:pt x="321" y="253"/>
                    </a:lnTo>
                    <a:lnTo>
                      <a:pt x="321" y="253"/>
                    </a:lnTo>
                    <a:lnTo>
                      <a:pt x="321" y="258"/>
                    </a:lnTo>
                    <a:lnTo>
                      <a:pt x="321" y="258"/>
                    </a:lnTo>
                    <a:lnTo>
                      <a:pt x="317" y="258"/>
                    </a:lnTo>
                    <a:lnTo>
                      <a:pt x="312" y="258"/>
                    </a:lnTo>
                    <a:lnTo>
                      <a:pt x="308" y="258"/>
                    </a:lnTo>
                    <a:lnTo>
                      <a:pt x="298" y="258"/>
                    </a:lnTo>
                    <a:lnTo>
                      <a:pt x="294" y="262"/>
                    </a:lnTo>
                    <a:lnTo>
                      <a:pt x="294" y="262"/>
                    </a:lnTo>
                    <a:lnTo>
                      <a:pt x="289" y="262"/>
                    </a:lnTo>
                    <a:lnTo>
                      <a:pt x="289" y="262"/>
                    </a:lnTo>
                    <a:lnTo>
                      <a:pt x="289" y="267"/>
                    </a:lnTo>
                    <a:lnTo>
                      <a:pt x="289" y="267"/>
                    </a:lnTo>
                    <a:lnTo>
                      <a:pt x="289" y="271"/>
                    </a:lnTo>
                    <a:lnTo>
                      <a:pt x="289" y="271"/>
                    </a:lnTo>
                    <a:lnTo>
                      <a:pt x="285" y="271"/>
                    </a:lnTo>
                    <a:lnTo>
                      <a:pt x="285" y="271"/>
                    </a:lnTo>
                    <a:lnTo>
                      <a:pt x="285" y="276"/>
                    </a:lnTo>
                    <a:lnTo>
                      <a:pt x="280" y="276"/>
                    </a:lnTo>
                    <a:lnTo>
                      <a:pt x="280" y="276"/>
                    </a:lnTo>
                    <a:lnTo>
                      <a:pt x="285" y="280"/>
                    </a:lnTo>
                    <a:lnTo>
                      <a:pt x="285" y="285"/>
                    </a:lnTo>
                    <a:lnTo>
                      <a:pt x="285" y="285"/>
                    </a:lnTo>
                    <a:lnTo>
                      <a:pt x="285" y="289"/>
                    </a:lnTo>
                    <a:lnTo>
                      <a:pt x="285" y="294"/>
                    </a:lnTo>
                    <a:lnTo>
                      <a:pt x="285" y="294"/>
                    </a:lnTo>
                    <a:lnTo>
                      <a:pt x="285" y="298"/>
                    </a:lnTo>
                    <a:lnTo>
                      <a:pt x="285" y="298"/>
                    </a:lnTo>
                    <a:lnTo>
                      <a:pt x="285" y="303"/>
                    </a:lnTo>
                    <a:lnTo>
                      <a:pt x="285" y="307"/>
                    </a:lnTo>
                    <a:lnTo>
                      <a:pt x="285" y="307"/>
                    </a:lnTo>
                    <a:lnTo>
                      <a:pt x="280" y="312"/>
                    </a:lnTo>
                    <a:lnTo>
                      <a:pt x="280" y="316"/>
                    </a:lnTo>
                    <a:lnTo>
                      <a:pt x="280" y="316"/>
                    </a:lnTo>
                    <a:lnTo>
                      <a:pt x="280" y="321"/>
                    </a:lnTo>
                    <a:lnTo>
                      <a:pt x="280" y="321"/>
                    </a:lnTo>
                    <a:lnTo>
                      <a:pt x="280" y="321"/>
                    </a:lnTo>
                    <a:lnTo>
                      <a:pt x="280" y="326"/>
                    </a:lnTo>
                    <a:lnTo>
                      <a:pt x="285" y="326"/>
                    </a:lnTo>
                    <a:lnTo>
                      <a:pt x="285" y="326"/>
                    </a:lnTo>
                    <a:lnTo>
                      <a:pt x="285" y="330"/>
                    </a:lnTo>
                    <a:lnTo>
                      <a:pt x="289" y="330"/>
                    </a:lnTo>
                    <a:lnTo>
                      <a:pt x="289" y="335"/>
                    </a:lnTo>
                    <a:lnTo>
                      <a:pt x="289" y="335"/>
                    </a:lnTo>
                    <a:lnTo>
                      <a:pt x="294" y="335"/>
                    </a:lnTo>
                    <a:lnTo>
                      <a:pt x="298" y="335"/>
                    </a:lnTo>
                    <a:lnTo>
                      <a:pt x="298" y="335"/>
                    </a:lnTo>
                    <a:lnTo>
                      <a:pt x="298" y="335"/>
                    </a:lnTo>
                    <a:lnTo>
                      <a:pt x="298" y="335"/>
                    </a:lnTo>
                    <a:lnTo>
                      <a:pt x="298" y="335"/>
                    </a:lnTo>
                    <a:lnTo>
                      <a:pt x="298" y="335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303" y="330"/>
                    </a:lnTo>
                    <a:lnTo>
                      <a:pt x="303" y="330"/>
                    </a:lnTo>
                    <a:lnTo>
                      <a:pt x="303" y="330"/>
                    </a:lnTo>
                    <a:lnTo>
                      <a:pt x="303" y="335"/>
                    </a:lnTo>
                    <a:lnTo>
                      <a:pt x="303" y="335"/>
                    </a:lnTo>
                    <a:lnTo>
                      <a:pt x="303" y="339"/>
                    </a:lnTo>
                    <a:lnTo>
                      <a:pt x="303" y="344"/>
                    </a:lnTo>
                    <a:lnTo>
                      <a:pt x="303" y="348"/>
                    </a:lnTo>
                    <a:lnTo>
                      <a:pt x="303" y="348"/>
                    </a:lnTo>
                    <a:lnTo>
                      <a:pt x="303" y="353"/>
                    </a:lnTo>
                    <a:lnTo>
                      <a:pt x="303" y="353"/>
                    </a:lnTo>
                    <a:lnTo>
                      <a:pt x="303" y="357"/>
                    </a:lnTo>
                    <a:lnTo>
                      <a:pt x="303" y="357"/>
                    </a:lnTo>
                    <a:lnTo>
                      <a:pt x="303" y="353"/>
                    </a:lnTo>
                    <a:lnTo>
                      <a:pt x="303" y="353"/>
                    </a:lnTo>
                    <a:lnTo>
                      <a:pt x="303" y="353"/>
                    </a:lnTo>
                    <a:lnTo>
                      <a:pt x="298" y="353"/>
                    </a:lnTo>
                    <a:lnTo>
                      <a:pt x="298" y="353"/>
                    </a:lnTo>
                    <a:lnTo>
                      <a:pt x="298" y="353"/>
                    </a:lnTo>
                    <a:lnTo>
                      <a:pt x="298" y="353"/>
                    </a:lnTo>
                    <a:lnTo>
                      <a:pt x="294" y="353"/>
                    </a:lnTo>
                    <a:lnTo>
                      <a:pt x="294" y="353"/>
                    </a:lnTo>
                    <a:lnTo>
                      <a:pt x="294" y="353"/>
                    </a:lnTo>
                    <a:lnTo>
                      <a:pt x="289" y="353"/>
                    </a:lnTo>
                    <a:lnTo>
                      <a:pt x="289" y="353"/>
                    </a:lnTo>
                    <a:lnTo>
                      <a:pt x="289" y="353"/>
                    </a:lnTo>
                    <a:lnTo>
                      <a:pt x="289" y="348"/>
                    </a:lnTo>
                    <a:lnTo>
                      <a:pt x="285" y="348"/>
                    </a:lnTo>
                    <a:lnTo>
                      <a:pt x="285" y="344"/>
                    </a:lnTo>
                    <a:lnTo>
                      <a:pt x="285" y="344"/>
                    </a:lnTo>
                    <a:lnTo>
                      <a:pt x="285" y="344"/>
                    </a:lnTo>
                    <a:lnTo>
                      <a:pt x="280" y="344"/>
                    </a:lnTo>
                    <a:lnTo>
                      <a:pt x="280" y="344"/>
                    </a:lnTo>
                    <a:lnTo>
                      <a:pt x="280" y="339"/>
                    </a:lnTo>
                    <a:lnTo>
                      <a:pt x="280" y="339"/>
                    </a:lnTo>
                    <a:lnTo>
                      <a:pt x="280" y="339"/>
                    </a:lnTo>
                    <a:lnTo>
                      <a:pt x="280" y="339"/>
                    </a:lnTo>
                    <a:lnTo>
                      <a:pt x="276" y="335"/>
                    </a:lnTo>
                    <a:lnTo>
                      <a:pt x="276" y="335"/>
                    </a:lnTo>
                    <a:lnTo>
                      <a:pt x="271" y="335"/>
                    </a:lnTo>
                    <a:lnTo>
                      <a:pt x="267" y="335"/>
                    </a:lnTo>
                    <a:lnTo>
                      <a:pt x="267" y="335"/>
                    </a:lnTo>
                    <a:lnTo>
                      <a:pt x="267" y="330"/>
                    </a:lnTo>
                    <a:lnTo>
                      <a:pt x="267" y="330"/>
                    </a:lnTo>
                    <a:lnTo>
                      <a:pt x="262" y="330"/>
                    </a:lnTo>
                    <a:lnTo>
                      <a:pt x="262" y="326"/>
                    </a:lnTo>
                    <a:lnTo>
                      <a:pt x="262" y="326"/>
                    </a:lnTo>
                    <a:lnTo>
                      <a:pt x="258" y="321"/>
                    </a:lnTo>
                    <a:lnTo>
                      <a:pt x="258" y="321"/>
                    </a:lnTo>
                    <a:lnTo>
                      <a:pt x="258" y="321"/>
                    </a:lnTo>
                    <a:lnTo>
                      <a:pt x="258" y="321"/>
                    </a:lnTo>
                    <a:lnTo>
                      <a:pt x="258" y="321"/>
                    </a:lnTo>
                    <a:lnTo>
                      <a:pt x="258" y="326"/>
                    </a:lnTo>
                    <a:lnTo>
                      <a:pt x="253" y="326"/>
                    </a:lnTo>
                    <a:lnTo>
                      <a:pt x="253" y="326"/>
                    </a:lnTo>
                    <a:lnTo>
                      <a:pt x="253" y="326"/>
                    </a:lnTo>
                    <a:lnTo>
                      <a:pt x="253" y="326"/>
                    </a:lnTo>
                    <a:lnTo>
                      <a:pt x="253" y="326"/>
                    </a:lnTo>
                    <a:lnTo>
                      <a:pt x="249" y="326"/>
                    </a:lnTo>
                    <a:lnTo>
                      <a:pt x="244" y="326"/>
                    </a:lnTo>
                    <a:lnTo>
                      <a:pt x="244" y="326"/>
                    </a:lnTo>
                    <a:lnTo>
                      <a:pt x="240" y="326"/>
                    </a:lnTo>
                    <a:lnTo>
                      <a:pt x="240" y="326"/>
                    </a:lnTo>
                    <a:lnTo>
                      <a:pt x="240" y="326"/>
                    </a:lnTo>
                    <a:lnTo>
                      <a:pt x="235" y="326"/>
                    </a:lnTo>
                    <a:lnTo>
                      <a:pt x="231" y="321"/>
                    </a:lnTo>
                    <a:lnTo>
                      <a:pt x="231" y="321"/>
                    </a:lnTo>
                    <a:lnTo>
                      <a:pt x="231" y="321"/>
                    </a:lnTo>
                    <a:lnTo>
                      <a:pt x="231" y="321"/>
                    </a:lnTo>
                    <a:lnTo>
                      <a:pt x="226" y="321"/>
                    </a:lnTo>
                    <a:lnTo>
                      <a:pt x="226" y="321"/>
                    </a:lnTo>
                    <a:lnTo>
                      <a:pt x="226" y="316"/>
                    </a:lnTo>
                    <a:lnTo>
                      <a:pt x="226" y="316"/>
                    </a:lnTo>
                    <a:lnTo>
                      <a:pt x="226" y="312"/>
                    </a:lnTo>
                    <a:lnTo>
                      <a:pt x="226" y="312"/>
                    </a:lnTo>
                    <a:lnTo>
                      <a:pt x="226" y="312"/>
                    </a:lnTo>
                    <a:lnTo>
                      <a:pt x="226" y="312"/>
                    </a:lnTo>
                    <a:lnTo>
                      <a:pt x="222" y="312"/>
                    </a:lnTo>
                    <a:lnTo>
                      <a:pt x="222" y="316"/>
                    </a:lnTo>
                    <a:lnTo>
                      <a:pt x="217" y="316"/>
                    </a:lnTo>
                    <a:lnTo>
                      <a:pt x="217" y="316"/>
                    </a:lnTo>
                    <a:lnTo>
                      <a:pt x="217" y="316"/>
                    </a:lnTo>
                    <a:lnTo>
                      <a:pt x="213" y="316"/>
                    </a:lnTo>
                    <a:lnTo>
                      <a:pt x="213" y="316"/>
                    </a:lnTo>
                    <a:lnTo>
                      <a:pt x="213" y="316"/>
                    </a:lnTo>
                    <a:lnTo>
                      <a:pt x="208" y="316"/>
                    </a:lnTo>
                    <a:lnTo>
                      <a:pt x="213" y="316"/>
                    </a:lnTo>
                    <a:lnTo>
                      <a:pt x="213" y="312"/>
                    </a:lnTo>
                    <a:lnTo>
                      <a:pt x="213" y="312"/>
                    </a:lnTo>
                    <a:lnTo>
                      <a:pt x="208" y="312"/>
                    </a:lnTo>
                    <a:lnTo>
                      <a:pt x="208" y="307"/>
                    </a:lnTo>
                    <a:lnTo>
                      <a:pt x="208" y="307"/>
                    </a:lnTo>
                    <a:lnTo>
                      <a:pt x="208" y="307"/>
                    </a:lnTo>
                    <a:lnTo>
                      <a:pt x="204" y="307"/>
                    </a:lnTo>
                    <a:lnTo>
                      <a:pt x="204" y="307"/>
                    </a:lnTo>
                    <a:lnTo>
                      <a:pt x="204" y="307"/>
                    </a:lnTo>
                    <a:lnTo>
                      <a:pt x="204" y="307"/>
                    </a:lnTo>
                    <a:lnTo>
                      <a:pt x="204" y="307"/>
                    </a:lnTo>
                    <a:lnTo>
                      <a:pt x="204" y="307"/>
                    </a:lnTo>
                    <a:lnTo>
                      <a:pt x="204" y="307"/>
                    </a:lnTo>
                    <a:lnTo>
                      <a:pt x="199" y="307"/>
                    </a:lnTo>
                    <a:lnTo>
                      <a:pt x="199" y="307"/>
                    </a:lnTo>
                    <a:lnTo>
                      <a:pt x="195" y="307"/>
                    </a:lnTo>
                    <a:lnTo>
                      <a:pt x="195" y="307"/>
                    </a:lnTo>
                    <a:lnTo>
                      <a:pt x="190" y="312"/>
                    </a:lnTo>
                    <a:lnTo>
                      <a:pt x="190" y="312"/>
                    </a:lnTo>
                    <a:lnTo>
                      <a:pt x="186" y="312"/>
                    </a:lnTo>
                    <a:lnTo>
                      <a:pt x="181" y="312"/>
                    </a:lnTo>
                    <a:lnTo>
                      <a:pt x="181" y="312"/>
                    </a:lnTo>
                    <a:lnTo>
                      <a:pt x="177" y="312"/>
                    </a:lnTo>
                    <a:lnTo>
                      <a:pt x="177" y="312"/>
                    </a:lnTo>
                    <a:lnTo>
                      <a:pt x="177" y="312"/>
                    </a:lnTo>
                    <a:lnTo>
                      <a:pt x="177" y="312"/>
                    </a:lnTo>
                    <a:lnTo>
                      <a:pt x="172" y="312"/>
                    </a:lnTo>
                    <a:lnTo>
                      <a:pt x="172" y="312"/>
                    </a:lnTo>
                    <a:lnTo>
                      <a:pt x="172" y="307"/>
                    </a:lnTo>
                    <a:lnTo>
                      <a:pt x="172" y="307"/>
                    </a:lnTo>
                    <a:lnTo>
                      <a:pt x="172" y="307"/>
                    </a:lnTo>
                    <a:lnTo>
                      <a:pt x="177" y="303"/>
                    </a:lnTo>
                    <a:lnTo>
                      <a:pt x="177" y="303"/>
                    </a:lnTo>
                    <a:lnTo>
                      <a:pt x="177" y="298"/>
                    </a:lnTo>
                    <a:lnTo>
                      <a:pt x="177" y="298"/>
                    </a:lnTo>
                    <a:lnTo>
                      <a:pt x="177" y="298"/>
                    </a:lnTo>
                    <a:lnTo>
                      <a:pt x="177" y="294"/>
                    </a:lnTo>
                    <a:lnTo>
                      <a:pt x="172" y="289"/>
                    </a:lnTo>
                    <a:lnTo>
                      <a:pt x="172" y="289"/>
                    </a:lnTo>
                    <a:lnTo>
                      <a:pt x="167" y="285"/>
                    </a:lnTo>
                    <a:lnTo>
                      <a:pt x="167" y="280"/>
                    </a:lnTo>
                    <a:lnTo>
                      <a:pt x="167" y="280"/>
                    </a:lnTo>
                    <a:lnTo>
                      <a:pt x="167" y="276"/>
                    </a:lnTo>
                    <a:lnTo>
                      <a:pt x="167" y="271"/>
                    </a:lnTo>
                    <a:lnTo>
                      <a:pt x="167" y="267"/>
                    </a:lnTo>
                    <a:lnTo>
                      <a:pt x="167" y="258"/>
                    </a:lnTo>
                    <a:lnTo>
                      <a:pt x="167" y="253"/>
                    </a:lnTo>
                    <a:lnTo>
                      <a:pt x="167" y="249"/>
                    </a:lnTo>
                    <a:lnTo>
                      <a:pt x="167" y="244"/>
                    </a:lnTo>
                    <a:lnTo>
                      <a:pt x="167" y="240"/>
                    </a:lnTo>
                    <a:lnTo>
                      <a:pt x="167" y="240"/>
                    </a:lnTo>
                    <a:lnTo>
                      <a:pt x="167" y="240"/>
                    </a:lnTo>
                    <a:lnTo>
                      <a:pt x="167" y="240"/>
                    </a:lnTo>
                    <a:lnTo>
                      <a:pt x="163" y="240"/>
                    </a:lnTo>
                    <a:lnTo>
                      <a:pt x="158" y="240"/>
                    </a:lnTo>
                    <a:lnTo>
                      <a:pt x="154" y="240"/>
                    </a:lnTo>
                    <a:lnTo>
                      <a:pt x="145" y="240"/>
                    </a:lnTo>
                    <a:lnTo>
                      <a:pt x="145" y="240"/>
                    </a:lnTo>
                    <a:lnTo>
                      <a:pt x="145" y="235"/>
                    </a:lnTo>
                    <a:lnTo>
                      <a:pt x="145" y="235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40" y="231"/>
                    </a:lnTo>
                    <a:lnTo>
                      <a:pt x="136" y="235"/>
                    </a:lnTo>
                    <a:lnTo>
                      <a:pt x="136" y="235"/>
                    </a:lnTo>
                    <a:lnTo>
                      <a:pt x="131" y="235"/>
                    </a:lnTo>
                    <a:lnTo>
                      <a:pt x="127" y="235"/>
                    </a:lnTo>
                    <a:lnTo>
                      <a:pt x="127" y="240"/>
                    </a:lnTo>
                    <a:lnTo>
                      <a:pt x="127" y="240"/>
                    </a:lnTo>
                    <a:lnTo>
                      <a:pt x="127" y="244"/>
                    </a:lnTo>
                    <a:lnTo>
                      <a:pt x="127" y="244"/>
                    </a:lnTo>
                    <a:lnTo>
                      <a:pt x="127" y="244"/>
                    </a:lnTo>
                    <a:lnTo>
                      <a:pt x="127" y="249"/>
                    </a:lnTo>
                    <a:lnTo>
                      <a:pt x="122" y="253"/>
                    </a:lnTo>
                    <a:lnTo>
                      <a:pt x="122" y="253"/>
                    </a:lnTo>
                    <a:lnTo>
                      <a:pt x="118" y="253"/>
                    </a:lnTo>
                    <a:lnTo>
                      <a:pt x="118" y="253"/>
                    </a:lnTo>
                    <a:lnTo>
                      <a:pt x="113" y="253"/>
                    </a:lnTo>
                    <a:lnTo>
                      <a:pt x="109" y="253"/>
                    </a:lnTo>
                    <a:lnTo>
                      <a:pt x="109" y="253"/>
                    </a:lnTo>
                    <a:lnTo>
                      <a:pt x="109" y="253"/>
                    </a:lnTo>
                    <a:lnTo>
                      <a:pt x="104" y="253"/>
                    </a:lnTo>
                    <a:lnTo>
                      <a:pt x="100" y="253"/>
                    </a:lnTo>
                    <a:lnTo>
                      <a:pt x="100" y="253"/>
                    </a:lnTo>
                    <a:lnTo>
                      <a:pt x="100" y="253"/>
                    </a:lnTo>
                    <a:lnTo>
                      <a:pt x="95" y="253"/>
                    </a:lnTo>
                    <a:lnTo>
                      <a:pt x="95" y="253"/>
                    </a:lnTo>
                    <a:lnTo>
                      <a:pt x="95" y="253"/>
                    </a:lnTo>
                    <a:lnTo>
                      <a:pt x="91" y="253"/>
                    </a:lnTo>
                    <a:lnTo>
                      <a:pt x="91" y="249"/>
                    </a:lnTo>
                    <a:lnTo>
                      <a:pt x="86" y="244"/>
                    </a:lnTo>
                    <a:lnTo>
                      <a:pt x="86" y="244"/>
                    </a:lnTo>
                    <a:lnTo>
                      <a:pt x="86" y="240"/>
                    </a:lnTo>
                    <a:lnTo>
                      <a:pt x="86" y="240"/>
                    </a:lnTo>
                    <a:lnTo>
                      <a:pt x="82" y="240"/>
                    </a:lnTo>
                    <a:lnTo>
                      <a:pt x="82" y="235"/>
                    </a:lnTo>
                    <a:lnTo>
                      <a:pt x="82" y="235"/>
                    </a:lnTo>
                    <a:lnTo>
                      <a:pt x="82" y="231"/>
                    </a:lnTo>
                    <a:lnTo>
                      <a:pt x="82" y="231"/>
                    </a:lnTo>
                    <a:lnTo>
                      <a:pt x="77" y="226"/>
                    </a:lnTo>
                    <a:lnTo>
                      <a:pt x="77" y="222"/>
                    </a:lnTo>
                    <a:lnTo>
                      <a:pt x="77" y="222"/>
                    </a:lnTo>
                    <a:lnTo>
                      <a:pt x="77" y="217"/>
                    </a:lnTo>
                    <a:lnTo>
                      <a:pt x="77" y="217"/>
                    </a:lnTo>
                    <a:lnTo>
                      <a:pt x="77" y="217"/>
                    </a:lnTo>
                    <a:lnTo>
                      <a:pt x="77" y="217"/>
                    </a:lnTo>
                    <a:lnTo>
                      <a:pt x="77" y="217"/>
                    </a:lnTo>
                    <a:lnTo>
                      <a:pt x="77" y="212"/>
                    </a:lnTo>
                    <a:lnTo>
                      <a:pt x="73" y="212"/>
                    </a:lnTo>
                    <a:lnTo>
                      <a:pt x="73" y="212"/>
                    </a:lnTo>
                    <a:lnTo>
                      <a:pt x="68" y="212"/>
                    </a:lnTo>
                    <a:lnTo>
                      <a:pt x="64" y="212"/>
                    </a:lnTo>
                    <a:lnTo>
                      <a:pt x="55" y="212"/>
                    </a:lnTo>
                    <a:lnTo>
                      <a:pt x="50" y="212"/>
                    </a:lnTo>
                    <a:lnTo>
                      <a:pt x="45" y="212"/>
                    </a:lnTo>
                    <a:lnTo>
                      <a:pt x="41" y="212"/>
                    </a:lnTo>
                    <a:lnTo>
                      <a:pt x="36" y="212"/>
                    </a:lnTo>
                    <a:lnTo>
                      <a:pt x="36" y="212"/>
                    </a:lnTo>
                    <a:lnTo>
                      <a:pt x="32" y="212"/>
                    </a:lnTo>
                    <a:lnTo>
                      <a:pt x="32" y="212"/>
                    </a:lnTo>
                    <a:lnTo>
                      <a:pt x="27" y="212"/>
                    </a:lnTo>
                    <a:lnTo>
                      <a:pt x="27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5" y="212"/>
                    </a:lnTo>
                    <a:lnTo>
                      <a:pt x="5" y="212"/>
                    </a:lnTo>
                    <a:lnTo>
                      <a:pt x="5" y="21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5" y="208"/>
                    </a:lnTo>
                    <a:lnTo>
                      <a:pt x="5" y="208"/>
                    </a:lnTo>
                    <a:lnTo>
                      <a:pt x="5" y="208"/>
                    </a:lnTo>
                    <a:lnTo>
                      <a:pt x="5" y="203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5" y="194"/>
                    </a:lnTo>
                    <a:lnTo>
                      <a:pt x="5" y="194"/>
                    </a:lnTo>
                    <a:lnTo>
                      <a:pt x="5" y="194"/>
                    </a:lnTo>
                    <a:lnTo>
                      <a:pt x="9" y="194"/>
                    </a:lnTo>
                    <a:lnTo>
                      <a:pt x="9" y="190"/>
                    </a:lnTo>
                    <a:lnTo>
                      <a:pt x="14" y="190"/>
                    </a:lnTo>
                    <a:lnTo>
                      <a:pt x="14" y="190"/>
                    </a:lnTo>
                    <a:lnTo>
                      <a:pt x="14" y="190"/>
                    </a:lnTo>
                    <a:lnTo>
                      <a:pt x="14" y="190"/>
                    </a:lnTo>
                    <a:lnTo>
                      <a:pt x="18" y="190"/>
                    </a:lnTo>
                    <a:lnTo>
                      <a:pt x="18" y="190"/>
                    </a:lnTo>
                    <a:lnTo>
                      <a:pt x="18" y="190"/>
                    </a:lnTo>
                    <a:lnTo>
                      <a:pt x="18" y="190"/>
                    </a:lnTo>
                    <a:lnTo>
                      <a:pt x="18" y="190"/>
                    </a:lnTo>
                    <a:lnTo>
                      <a:pt x="18" y="194"/>
                    </a:lnTo>
                    <a:lnTo>
                      <a:pt x="23" y="194"/>
                    </a:lnTo>
                    <a:lnTo>
                      <a:pt x="23" y="194"/>
                    </a:lnTo>
                    <a:lnTo>
                      <a:pt x="23" y="190"/>
                    </a:lnTo>
                    <a:lnTo>
                      <a:pt x="27" y="190"/>
                    </a:lnTo>
                    <a:lnTo>
                      <a:pt x="27" y="190"/>
                    </a:lnTo>
                    <a:lnTo>
                      <a:pt x="27" y="190"/>
                    </a:lnTo>
                    <a:lnTo>
                      <a:pt x="27" y="185"/>
                    </a:lnTo>
                    <a:lnTo>
                      <a:pt x="27" y="185"/>
                    </a:lnTo>
                    <a:lnTo>
                      <a:pt x="27" y="185"/>
                    </a:lnTo>
                    <a:lnTo>
                      <a:pt x="27" y="185"/>
                    </a:lnTo>
                    <a:lnTo>
                      <a:pt x="27" y="185"/>
                    </a:lnTo>
                    <a:lnTo>
                      <a:pt x="27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6" y="185"/>
                    </a:lnTo>
                    <a:lnTo>
                      <a:pt x="36" y="181"/>
                    </a:lnTo>
                    <a:lnTo>
                      <a:pt x="36" y="181"/>
                    </a:lnTo>
                    <a:lnTo>
                      <a:pt x="36" y="185"/>
                    </a:lnTo>
                    <a:lnTo>
                      <a:pt x="41" y="185"/>
                    </a:lnTo>
                    <a:lnTo>
                      <a:pt x="41" y="185"/>
                    </a:lnTo>
                    <a:lnTo>
                      <a:pt x="36" y="185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36" y="194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45" y="190"/>
                    </a:lnTo>
                    <a:lnTo>
                      <a:pt x="50" y="185"/>
                    </a:lnTo>
                    <a:lnTo>
                      <a:pt x="55" y="181"/>
                    </a:lnTo>
                    <a:lnTo>
                      <a:pt x="55" y="181"/>
                    </a:lnTo>
                    <a:lnTo>
                      <a:pt x="59" y="181"/>
                    </a:lnTo>
                    <a:lnTo>
                      <a:pt x="59" y="181"/>
                    </a:lnTo>
                    <a:lnTo>
                      <a:pt x="59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8" y="172"/>
                    </a:lnTo>
                    <a:lnTo>
                      <a:pt x="68" y="167"/>
                    </a:lnTo>
                    <a:lnTo>
                      <a:pt x="68" y="163"/>
                    </a:lnTo>
                    <a:lnTo>
                      <a:pt x="68" y="158"/>
                    </a:lnTo>
                    <a:lnTo>
                      <a:pt x="68" y="149"/>
                    </a:lnTo>
                    <a:lnTo>
                      <a:pt x="68" y="145"/>
                    </a:lnTo>
                    <a:lnTo>
                      <a:pt x="68" y="145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7" y="136"/>
                    </a:lnTo>
                    <a:lnTo>
                      <a:pt x="77" y="136"/>
                    </a:lnTo>
                    <a:lnTo>
                      <a:pt x="82" y="127"/>
                    </a:lnTo>
                    <a:lnTo>
                      <a:pt x="82" y="127"/>
                    </a:lnTo>
                    <a:lnTo>
                      <a:pt x="82" y="127"/>
                    </a:lnTo>
                    <a:lnTo>
                      <a:pt x="82" y="122"/>
                    </a:lnTo>
                    <a:lnTo>
                      <a:pt x="86" y="122"/>
                    </a:lnTo>
                    <a:lnTo>
                      <a:pt x="91" y="122"/>
                    </a:lnTo>
                    <a:lnTo>
                      <a:pt x="95" y="118"/>
                    </a:lnTo>
                    <a:lnTo>
                      <a:pt x="95" y="113"/>
                    </a:lnTo>
                    <a:lnTo>
                      <a:pt x="95" y="108"/>
                    </a:lnTo>
                    <a:lnTo>
                      <a:pt x="100" y="104"/>
                    </a:lnTo>
                    <a:lnTo>
                      <a:pt x="100" y="99"/>
                    </a:lnTo>
                    <a:lnTo>
                      <a:pt x="100" y="90"/>
                    </a:lnTo>
                    <a:lnTo>
                      <a:pt x="100" y="86"/>
                    </a:lnTo>
                    <a:lnTo>
                      <a:pt x="100" y="81"/>
                    </a:lnTo>
                    <a:lnTo>
                      <a:pt x="100" y="77"/>
                    </a:lnTo>
                    <a:lnTo>
                      <a:pt x="104" y="72"/>
                    </a:lnTo>
                    <a:lnTo>
                      <a:pt x="104" y="68"/>
                    </a:lnTo>
                    <a:lnTo>
                      <a:pt x="104" y="63"/>
                    </a:lnTo>
                    <a:lnTo>
                      <a:pt x="104" y="59"/>
                    </a:lnTo>
                    <a:lnTo>
                      <a:pt x="109" y="54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13" y="41"/>
                    </a:lnTo>
                    <a:lnTo>
                      <a:pt x="113" y="36"/>
                    </a:lnTo>
                    <a:lnTo>
                      <a:pt x="113" y="32"/>
                    </a:lnTo>
                    <a:lnTo>
                      <a:pt x="113" y="27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3" y="18"/>
                    </a:lnTo>
                    <a:lnTo>
                      <a:pt x="113" y="18"/>
                    </a:lnTo>
                    <a:lnTo>
                      <a:pt x="118" y="18"/>
                    </a:lnTo>
                    <a:lnTo>
                      <a:pt x="118" y="9"/>
                    </a:lnTo>
                    <a:lnTo>
                      <a:pt x="122" y="5"/>
                    </a:lnTo>
                    <a:lnTo>
                      <a:pt x="127" y="5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6" y="9"/>
                    </a:lnTo>
                    <a:lnTo>
                      <a:pt x="136" y="9"/>
                    </a:lnTo>
                    <a:lnTo>
                      <a:pt x="140" y="9"/>
                    </a:lnTo>
                    <a:lnTo>
                      <a:pt x="145" y="14"/>
                    </a:lnTo>
                    <a:lnTo>
                      <a:pt x="145" y="18"/>
                    </a:lnTo>
                    <a:lnTo>
                      <a:pt x="145" y="18"/>
                    </a:lnTo>
                    <a:lnTo>
                      <a:pt x="149" y="18"/>
                    </a:lnTo>
                    <a:lnTo>
                      <a:pt x="149" y="18"/>
                    </a:lnTo>
                    <a:lnTo>
                      <a:pt x="154" y="18"/>
                    </a:lnTo>
                    <a:lnTo>
                      <a:pt x="154" y="23"/>
                    </a:lnTo>
                    <a:lnTo>
                      <a:pt x="158" y="23"/>
                    </a:lnTo>
                    <a:lnTo>
                      <a:pt x="158" y="23"/>
                    </a:lnTo>
                    <a:lnTo>
                      <a:pt x="158" y="23"/>
                    </a:lnTo>
                    <a:lnTo>
                      <a:pt x="163" y="23"/>
                    </a:lnTo>
                    <a:lnTo>
                      <a:pt x="167" y="23"/>
                    </a:lnTo>
                    <a:lnTo>
                      <a:pt x="167" y="23"/>
                    </a:lnTo>
                    <a:lnTo>
                      <a:pt x="177" y="23"/>
                    </a:lnTo>
                    <a:lnTo>
                      <a:pt x="181" y="23"/>
                    </a:lnTo>
                    <a:lnTo>
                      <a:pt x="181" y="23"/>
                    </a:lnTo>
                    <a:lnTo>
                      <a:pt x="181" y="23"/>
                    </a:lnTo>
                    <a:lnTo>
                      <a:pt x="181" y="18"/>
                    </a:lnTo>
                    <a:lnTo>
                      <a:pt x="186" y="14"/>
                    </a:lnTo>
                    <a:lnTo>
                      <a:pt x="186" y="14"/>
                    </a:lnTo>
                    <a:lnTo>
                      <a:pt x="186" y="14"/>
                    </a:lnTo>
                    <a:lnTo>
                      <a:pt x="190" y="14"/>
                    </a:lnTo>
                    <a:lnTo>
                      <a:pt x="190" y="14"/>
                    </a:lnTo>
                    <a:lnTo>
                      <a:pt x="195" y="14"/>
                    </a:lnTo>
                    <a:lnTo>
                      <a:pt x="195" y="14"/>
                    </a:lnTo>
                    <a:lnTo>
                      <a:pt x="195" y="14"/>
                    </a:lnTo>
                    <a:lnTo>
                      <a:pt x="199" y="14"/>
                    </a:lnTo>
                    <a:lnTo>
                      <a:pt x="199" y="14"/>
                    </a:lnTo>
                    <a:lnTo>
                      <a:pt x="204" y="14"/>
                    </a:lnTo>
                    <a:lnTo>
                      <a:pt x="204" y="9"/>
                    </a:lnTo>
                    <a:lnTo>
                      <a:pt x="208" y="9"/>
                    </a:lnTo>
                    <a:lnTo>
                      <a:pt x="213" y="9"/>
                    </a:lnTo>
                    <a:lnTo>
                      <a:pt x="213" y="9"/>
                    </a:lnTo>
                    <a:lnTo>
                      <a:pt x="217" y="9"/>
                    </a:lnTo>
                    <a:lnTo>
                      <a:pt x="222" y="9"/>
                    </a:lnTo>
                    <a:lnTo>
                      <a:pt x="226" y="9"/>
                    </a:lnTo>
                    <a:lnTo>
                      <a:pt x="226" y="9"/>
                    </a:lnTo>
                    <a:lnTo>
                      <a:pt x="226" y="5"/>
                    </a:lnTo>
                    <a:lnTo>
                      <a:pt x="231" y="5"/>
                    </a:lnTo>
                    <a:lnTo>
                      <a:pt x="231" y="0"/>
                    </a:lnTo>
                    <a:lnTo>
                      <a:pt x="235" y="5"/>
                    </a:lnTo>
                    <a:lnTo>
                      <a:pt x="240" y="5"/>
                    </a:lnTo>
                    <a:lnTo>
                      <a:pt x="244" y="5"/>
                    </a:lnTo>
                    <a:lnTo>
                      <a:pt x="253" y="5"/>
                    </a:lnTo>
                    <a:lnTo>
                      <a:pt x="253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65" name="Freeform 37">
                <a:extLst>
                  <a:ext uri="{FF2B5EF4-FFF2-40B4-BE49-F238E27FC236}">
                    <a16:creationId xmlns:a16="http://schemas.microsoft.com/office/drawing/2014/main" xmlns="" id="{56D5A368-5383-4345-8023-2FE6DC407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653" y="2838038"/>
                <a:ext cx="207534" cy="257931"/>
              </a:xfrm>
              <a:custGeom>
                <a:avLst/>
                <a:gdLst>
                  <a:gd name="T0" fmla="*/ 118 w 131"/>
                  <a:gd name="T1" fmla="*/ 4 h 162"/>
                  <a:gd name="T2" fmla="*/ 127 w 131"/>
                  <a:gd name="T3" fmla="*/ 4 h 162"/>
                  <a:gd name="T4" fmla="*/ 127 w 131"/>
                  <a:gd name="T5" fmla="*/ 13 h 162"/>
                  <a:gd name="T6" fmla="*/ 122 w 131"/>
                  <a:gd name="T7" fmla="*/ 40 h 162"/>
                  <a:gd name="T8" fmla="*/ 118 w 131"/>
                  <a:gd name="T9" fmla="*/ 72 h 162"/>
                  <a:gd name="T10" fmla="*/ 100 w 131"/>
                  <a:gd name="T11" fmla="*/ 90 h 162"/>
                  <a:gd name="T12" fmla="*/ 91 w 131"/>
                  <a:gd name="T13" fmla="*/ 108 h 162"/>
                  <a:gd name="T14" fmla="*/ 86 w 131"/>
                  <a:gd name="T15" fmla="*/ 131 h 162"/>
                  <a:gd name="T16" fmla="*/ 77 w 131"/>
                  <a:gd name="T17" fmla="*/ 149 h 162"/>
                  <a:gd name="T18" fmla="*/ 63 w 131"/>
                  <a:gd name="T19" fmla="*/ 162 h 162"/>
                  <a:gd name="T20" fmla="*/ 59 w 131"/>
                  <a:gd name="T21" fmla="*/ 162 h 162"/>
                  <a:gd name="T22" fmla="*/ 59 w 131"/>
                  <a:gd name="T23" fmla="*/ 153 h 162"/>
                  <a:gd name="T24" fmla="*/ 50 w 131"/>
                  <a:gd name="T25" fmla="*/ 153 h 162"/>
                  <a:gd name="T26" fmla="*/ 45 w 131"/>
                  <a:gd name="T27" fmla="*/ 153 h 162"/>
                  <a:gd name="T28" fmla="*/ 45 w 131"/>
                  <a:gd name="T29" fmla="*/ 158 h 162"/>
                  <a:gd name="T30" fmla="*/ 36 w 131"/>
                  <a:gd name="T31" fmla="*/ 158 h 162"/>
                  <a:gd name="T32" fmla="*/ 32 w 131"/>
                  <a:gd name="T33" fmla="*/ 158 h 162"/>
                  <a:gd name="T34" fmla="*/ 27 w 131"/>
                  <a:gd name="T35" fmla="*/ 153 h 162"/>
                  <a:gd name="T36" fmla="*/ 18 w 131"/>
                  <a:gd name="T37" fmla="*/ 158 h 162"/>
                  <a:gd name="T38" fmla="*/ 14 w 131"/>
                  <a:gd name="T39" fmla="*/ 162 h 162"/>
                  <a:gd name="T40" fmla="*/ 5 w 131"/>
                  <a:gd name="T41" fmla="*/ 149 h 162"/>
                  <a:gd name="T42" fmla="*/ 5 w 131"/>
                  <a:gd name="T43" fmla="*/ 135 h 162"/>
                  <a:gd name="T44" fmla="*/ 14 w 131"/>
                  <a:gd name="T45" fmla="*/ 140 h 162"/>
                  <a:gd name="T46" fmla="*/ 14 w 131"/>
                  <a:gd name="T47" fmla="*/ 131 h 162"/>
                  <a:gd name="T48" fmla="*/ 9 w 131"/>
                  <a:gd name="T49" fmla="*/ 126 h 162"/>
                  <a:gd name="T50" fmla="*/ 5 w 131"/>
                  <a:gd name="T51" fmla="*/ 122 h 162"/>
                  <a:gd name="T52" fmla="*/ 9 w 131"/>
                  <a:gd name="T53" fmla="*/ 113 h 162"/>
                  <a:gd name="T54" fmla="*/ 14 w 131"/>
                  <a:gd name="T55" fmla="*/ 117 h 162"/>
                  <a:gd name="T56" fmla="*/ 23 w 131"/>
                  <a:gd name="T57" fmla="*/ 108 h 162"/>
                  <a:gd name="T58" fmla="*/ 27 w 131"/>
                  <a:gd name="T59" fmla="*/ 104 h 162"/>
                  <a:gd name="T60" fmla="*/ 36 w 131"/>
                  <a:gd name="T61" fmla="*/ 117 h 162"/>
                  <a:gd name="T62" fmla="*/ 45 w 131"/>
                  <a:gd name="T63" fmla="*/ 113 h 162"/>
                  <a:gd name="T64" fmla="*/ 50 w 131"/>
                  <a:gd name="T65" fmla="*/ 117 h 162"/>
                  <a:gd name="T66" fmla="*/ 54 w 131"/>
                  <a:gd name="T67" fmla="*/ 113 h 162"/>
                  <a:gd name="T68" fmla="*/ 59 w 131"/>
                  <a:gd name="T69" fmla="*/ 104 h 162"/>
                  <a:gd name="T70" fmla="*/ 59 w 131"/>
                  <a:gd name="T71" fmla="*/ 90 h 162"/>
                  <a:gd name="T72" fmla="*/ 54 w 131"/>
                  <a:gd name="T73" fmla="*/ 76 h 162"/>
                  <a:gd name="T74" fmla="*/ 45 w 131"/>
                  <a:gd name="T75" fmla="*/ 72 h 162"/>
                  <a:gd name="T76" fmla="*/ 50 w 131"/>
                  <a:gd name="T77" fmla="*/ 63 h 162"/>
                  <a:gd name="T78" fmla="*/ 54 w 131"/>
                  <a:gd name="T79" fmla="*/ 58 h 162"/>
                  <a:gd name="T80" fmla="*/ 54 w 131"/>
                  <a:gd name="T81" fmla="*/ 49 h 162"/>
                  <a:gd name="T82" fmla="*/ 45 w 131"/>
                  <a:gd name="T83" fmla="*/ 45 h 162"/>
                  <a:gd name="T84" fmla="*/ 36 w 131"/>
                  <a:gd name="T85" fmla="*/ 45 h 162"/>
                  <a:gd name="T86" fmla="*/ 36 w 131"/>
                  <a:gd name="T87" fmla="*/ 36 h 162"/>
                  <a:gd name="T88" fmla="*/ 54 w 131"/>
                  <a:gd name="T89" fmla="*/ 31 h 162"/>
                  <a:gd name="T90" fmla="*/ 63 w 131"/>
                  <a:gd name="T91" fmla="*/ 31 h 162"/>
                  <a:gd name="T92" fmla="*/ 68 w 131"/>
                  <a:gd name="T93" fmla="*/ 31 h 162"/>
                  <a:gd name="T94" fmla="*/ 77 w 131"/>
                  <a:gd name="T95" fmla="*/ 31 h 162"/>
                  <a:gd name="T96" fmla="*/ 86 w 131"/>
                  <a:gd name="T97" fmla="*/ 36 h 162"/>
                  <a:gd name="T98" fmla="*/ 86 w 131"/>
                  <a:gd name="T99" fmla="*/ 31 h 162"/>
                  <a:gd name="T100" fmla="*/ 91 w 131"/>
                  <a:gd name="T101" fmla="*/ 18 h 162"/>
                  <a:gd name="T102" fmla="*/ 95 w 131"/>
                  <a:gd name="T103" fmla="*/ 9 h 162"/>
                  <a:gd name="T104" fmla="*/ 104 w 131"/>
                  <a:gd name="T105" fmla="*/ 4 h 162"/>
                  <a:gd name="T106" fmla="*/ 118 w 131"/>
                  <a:gd name="T107" fmla="*/ 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1" h="162">
                    <a:moveTo>
                      <a:pt x="118" y="4"/>
                    </a:moveTo>
                    <a:lnTo>
                      <a:pt x="118" y="4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7" y="4"/>
                    </a:lnTo>
                    <a:lnTo>
                      <a:pt x="127" y="0"/>
                    </a:lnTo>
                    <a:lnTo>
                      <a:pt x="127" y="4"/>
                    </a:lnTo>
                    <a:lnTo>
                      <a:pt x="127" y="4"/>
                    </a:lnTo>
                    <a:lnTo>
                      <a:pt x="131" y="4"/>
                    </a:lnTo>
                    <a:lnTo>
                      <a:pt x="131" y="9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7" y="22"/>
                    </a:lnTo>
                    <a:lnTo>
                      <a:pt x="122" y="27"/>
                    </a:lnTo>
                    <a:lnTo>
                      <a:pt x="122" y="31"/>
                    </a:lnTo>
                    <a:lnTo>
                      <a:pt x="122" y="36"/>
                    </a:lnTo>
                    <a:lnTo>
                      <a:pt x="122" y="40"/>
                    </a:lnTo>
                    <a:lnTo>
                      <a:pt x="118" y="45"/>
                    </a:lnTo>
                    <a:lnTo>
                      <a:pt x="118" y="49"/>
                    </a:lnTo>
                    <a:lnTo>
                      <a:pt x="118" y="54"/>
                    </a:lnTo>
                    <a:lnTo>
                      <a:pt x="118" y="58"/>
                    </a:lnTo>
                    <a:lnTo>
                      <a:pt x="118" y="67"/>
                    </a:lnTo>
                    <a:lnTo>
                      <a:pt x="118" y="72"/>
                    </a:lnTo>
                    <a:lnTo>
                      <a:pt x="113" y="76"/>
                    </a:lnTo>
                    <a:lnTo>
                      <a:pt x="113" y="81"/>
                    </a:lnTo>
                    <a:lnTo>
                      <a:pt x="113" y="86"/>
                    </a:lnTo>
                    <a:lnTo>
                      <a:pt x="109" y="90"/>
                    </a:lnTo>
                    <a:lnTo>
                      <a:pt x="104" y="90"/>
                    </a:lnTo>
                    <a:lnTo>
                      <a:pt x="100" y="90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1" y="108"/>
                    </a:lnTo>
                    <a:lnTo>
                      <a:pt x="91" y="108"/>
                    </a:lnTo>
                    <a:lnTo>
                      <a:pt x="86" y="113"/>
                    </a:lnTo>
                    <a:lnTo>
                      <a:pt x="86" y="113"/>
                    </a:lnTo>
                    <a:lnTo>
                      <a:pt x="86" y="117"/>
                    </a:lnTo>
                    <a:lnTo>
                      <a:pt x="86" y="126"/>
                    </a:lnTo>
                    <a:lnTo>
                      <a:pt x="86" y="131"/>
                    </a:lnTo>
                    <a:lnTo>
                      <a:pt x="86" y="135"/>
                    </a:lnTo>
                    <a:lnTo>
                      <a:pt x="86" y="140"/>
                    </a:lnTo>
                    <a:lnTo>
                      <a:pt x="82" y="144"/>
                    </a:lnTo>
                    <a:lnTo>
                      <a:pt x="82" y="144"/>
                    </a:lnTo>
                    <a:lnTo>
                      <a:pt x="77" y="144"/>
                    </a:lnTo>
                    <a:lnTo>
                      <a:pt x="77" y="149"/>
                    </a:lnTo>
                    <a:lnTo>
                      <a:pt x="77" y="149"/>
                    </a:lnTo>
                    <a:lnTo>
                      <a:pt x="73" y="149"/>
                    </a:lnTo>
                    <a:lnTo>
                      <a:pt x="73" y="149"/>
                    </a:lnTo>
                    <a:lnTo>
                      <a:pt x="68" y="153"/>
                    </a:lnTo>
                    <a:lnTo>
                      <a:pt x="63" y="158"/>
                    </a:lnTo>
                    <a:lnTo>
                      <a:pt x="63" y="162"/>
                    </a:lnTo>
                    <a:lnTo>
                      <a:pt x="63" y="162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54" y="162"/>
                    </a:lnTo>
                    <a:lnTo>
                      <a:pt x="54" y="158"/>
                    </a:lnTo>
                    <a:lnTo>
                      <a:pt x="54" y="158"/>
                    </a:lnTo>
                    <a:lnTo>
                      <a:pt x="54" y="158"/>
                    </a:lnTo>
                    <a:lnTo>
                      <a:pt x="54" y="153"/>
                    </a:lnTo>
                    <a:lnTo>
                      <a:pt x="59" y="153"/>
                    </a:lnTo>
                    <a:lnTo>
                      <a:pt x="59" y="153"/>
                    </a:lnTo>
                    <a:lnTo>
                      <a:pt x="54" y="153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4" y="153"/>
                    </a:lnTo>
                    <a:lnTo>
                      <a:pt x="50" y="153"/>
                    </a:lnTo>
                    <a:lnTo>
                      <a:pt x="50" y="153"/>
                    </a:lnTo>
                    <a:lnTo>
                      <a:pt x="50" y="153"/>
                    </a:lnTo>
                    <a:lnTo>
                      <a:pt x="50" y="153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8"/>
                    </a:lnTo>
                    <a:lnTo>
                      <a:pt x="45" y="158"/>
                    </a:lnTo>
                    <a:lnTo>
                      <a:pt x="45" y="158"/>
                    </a:lnTo>
                    <a:lnTo>
                      <a:pt x="41" y="158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36" y="162"/>
                    </a:lnTo>
                    <a:lnTo>
                      <a:pt x="36" y="158"/>
                    </a:lnTo>
                    <a:lnTo>
                      <a:pt x="36" y="158"/>
                    </a:lnTo>
                    <a:lnTo>
                      <a:pt x="36" y="158"/>
                    </a:lnTo>
                    <a:lnTo>
                      <a:pt x="36" y="158"/>
                    </a:lnTo>
                    <a:lnTo>
                      <a:pt x="36" y="158"/>
                    </a:lnTo>
                    <a:lnTo>
                      <a:pt x="32" y="158"/>
                    </a:lnTo>
                    <a:lnTo>
                      <a:pt x="32" y="158"/>
                    </a:lnTo>
                    <a:lnTo>
                      <a:pt x="32" y="158"/>
                    </a:lnTo>
                    <a:lnTo>
                      <a:pt x="32" y="153"/>
                    </a:lnTo>
                    <a:lnTo>
                      <a:pt x="32" y="153"/>
                    </a:lnTo>
                    <a:lnTo>
                      <a:pt x="27" y="153"/>
                    </a:lnTo>
                    <a:lnTo>
                      <a:pt x="27" y="153"/>
                    </a:lnTo>
                    <a:lnTo>
                      <a:pt x="27" y="153"/>
                    </a:lnTo>
                    <a:lnTo>
                      <a:pt x="27" y="153"/>
                    </a:lnTo>
                    <a:lnTo>
                      <a:pt x="23" y="158"/>
                    </a:lnTo>
                    <a:lnTo>
                      <a:pt x="23" y="158"/>
                    </a:lnTo>
                    <a:lnTo>
                      <a:pt x="23" y="158"/>
                    </a:lnTo>
                    <a:lnTo>
                      <a:pt x="18" y="158"/>
                    </a:lnTo>
                    <a:lnTo>
                      <a:pt x="18" y="158"/>
                    </a:lnTo>
                    <a:lnTo>
                      <a:pt x="18" y="158"/>
                    </a:lnTo>
                    <a:lnTo>
                      <a:pt x="18" y="162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9" y="153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0" y="144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5" y="135"/>
                    </a:lnTo>
                    <a:lnTo>
                      <a:pt x="5" y="135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4" y="135"/>
                    </a:lnTo>
                    <a:lnTo>
                      <a:pt x="14" y="135"/>
                    </a:lnTo>
                    <a:lnTo>
                      <a:pt x="14" y="135"/>
                    </a:lnTo>
                    <a:lnTo>
                      <a:pt x="14" y="135"/>
                    </a:lnTo>
                    <a:lnTo>
                      <a:pt x="14" y="131"/>
                    </a:lnTo>
                    <a:lnTo>
                      <a:pt x="14" y="131"/>
                    </a:lnTo>
                    <a:lnTo>
                      <a:pt x="14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2"/>
                    </a:lnTo>
                    <a:lnTo>
                      <a:pt x="5" y="122"/>
                    </a:lnTo>
                    <a:lnTo>
                      <a:pt x="5" y="122"/>
                    </a:lnTo>
                    <a:lnTo>
                      <a:pt x="9" y="122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7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23" y="104"/>
                    </a:lnTo>
                    <a:lnTo>
                      <a:pt x="23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8"/>
                    </a:lnTo>
                    <a:lnTo>
                      <a:pt x="32" y="108"/>
                    </a:lnTo>
                    <a:lnTo>
                      <a:pt x="32" y="113"/>
                    </a:lnTo>
                    <a:lnTo>
                      <a:pt x="32" y="113"/>
                    </a:lnTo>
                    <a:lnTo>
                      <a:pt x="36" y="113"/>
                    </a:lnTo>
                    <a:lnTo>
                      <a:pt x="36" y="117"/>
                    </a:lnTo>
                    <a:lnTo>
                      <a:pt x="41" y="113"/>
                    </a:lnTo>
                    <a:lnTo>
                      <a:pt x="41" y="113"/>
                    </a:lnTo>
                    <a:lnTo>
                      <a:pt x="45" y="113"/>
                    </a:lnTo>
                    <a:lnTo>
                      <a:pt x="45" y="108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50" y="117"/>
                    </a:lnTo>
                    <a:lnTo>
                      <a:pt x="50" y="117"/>
                    </a:lnTo>
                    <a:lnTo>
                      <a:pt x="50" y="117"/>
                    </a:lnTo>
                    <a:lnTo>
                      <a:pt x="54" y="113"/>
                    </a:lnTo>
                    <a:lnTo>
                      <a:pt x="54" y="113"/>
                    </a:lnTo>
                    <a:lnTo>
                      <a:pt x="54" y="113"/>
                    </a:lnTo>
                    <a:lnTo>
                      <a:pt x="54" y="113"/>
                    </a:lnTo>
                    <a:lnTo>
                      <a:pt x="54" y="113"/>
                    </a:lnTo>
                    <a:lnTo>
                      <a:pt x="54" y="108"/>
                    </a:lnTo>
                    <a:lnTo>
                      <a:pt x="54" y="108"/>
                    </a:lnTo>
                    <a:lnTo>
                      <a:pt x="54" y="108"/>
                    </a:lnTo>
                    <a:lnTo>
                      <a:pt x="54" y="108"/>
                    </a:lnTo>
                    <a:lnTo>
                      <a:pt x="54" y="104"/>
                    </a:lnTo>
                    <a:lnTo>
                      <a:pt x="59" y="104"/>
                    </a:lnTo>
                    <a:lnTo>
                      <a:pt x="54" y="99"/>
                    </a:lnTo>
                    <a:lnTo>
                      <a:pt x="54" y="99"/>
                    </a:lnTo>
                    <a:lnTo>
                      <a:pt x="59" y="99"/>
                    </a:lnTo>
                    <a:lnTo>
                      <a:pt x="59" y="95"/>
                    </a:lnTo>
                    <a:lnTo>
                      <a:pt x="59" y="95"/>
                    </a:lnTo>
                    <a:lnTo>
                      <a:pt x="59" y="90"/>
                    </a:lnTo>
                    <a:lnTo>
                      <a:pt x="54" y="90"/>
                    </a:lnTo>
                    <a:lnTo>
                      <a:pt x="59" y="86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45" y="72"/>
                    </a:lnTo>
                    <a:lnTo>
                      <a:pt x="45" y="72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4" y="54"/>
                    </a:lnTo>
                    <a:lnTo>
                      <a:pt x="59" y="54"/>
                    </a:lnTo>
                    <a:lnTo>
                      <a:pt x="59" y="54"/>
                    </a:lnTo>
                    <a:lnTo>
                      <a:pt x="59" y="54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0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1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41" y="31"/>
                    </a:lnTo>
                    <a:lnTo>
                      <a:pt x="45" y="31"/>
                    </a:lnTo>
                    <a:lnTo>
                      <a:pt x="50" y="31"/>
                    </a:lnTo>
                    <a:lnTo>
                      <a:pt x="54" y="31"/>
                    </a:lnTo>
                    <a:lnTo>
                      <a:pt x="59" y="31"/>
                    </a:lnTo>
                    <a:lnTo>
                      <a:pt x="59" y="27"/>
                    </a:lnTo>
                    <a:lnTo>
                      <a:pt x="59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7" y="31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86" y="36"/>
                    </a:lnTo>
                    <a:lnTo>
                      <a:pt x="86" y="40"/>
                    </a:lnTo>
                    <a:lnTo>
                      <a:pt x="86" y="40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91" y="27"/>
                    </a:lnTo>
                    <a:lnTo>
                      <a:pt x="91" y="22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1" y="13"/>
                    </a:lnTo>
                    <a:lnTo>
                      <a:pt x="91" y="13"/>
                    </a:lnTo>
                    <a:lnTo>
                      <a:pt x="91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100" y="4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9" y="4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8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66" name="Freeform 38">
                <a:extLst>
                  <a:ext uri="{FF2B5EF4-FFF2-40B4-BE49-F238E27FC236}">
                    <a16:creationId xmlns:a16="http://schemas.microsoft.com/office/drawing/2014/main" xmlns="" id="{978BE8CA-009F-4CFA-8258-961C403F2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840" y="2565110"/>
                <a:ext cx="336388" cy="515862"/>
              </a:xfrm>
              <a:custGeom>
                <a:avLst/>
                <a:gdLst>
                  <a:gd name="T0" fmla="*/ 140 w 212"/>
                  <a:gd name="T1" fmla="*/ 13 h 325"/>
                  <a:gd name="T2" fmla="*/ 117 w 212"/>
                  <a:gd name="T3" fmla="*/ 41 h 325"/>
                  <a:gd name="T4" fmla="*/ 108 w 212"/>
                  <a:gd name="T5" fmla="*/ 63 h 325"/>
                  <a:gd name="T6" fmla="*/ 122 w 212"/>
                  <a:gd name="T7" fmla="*/ 77 h 325"/>
                  <a:gd name="T8" fmla="*/ 122 w 212"/>
                  <a:gd name="T9" fmla="*/ 95 h 325"/>
                  <a:gd name="T10" fmla="*/ 135 w 212"/>
                  <a:gd name="T11" fmla="*/ 104 h 325"/>
                  <a:gd name="T12" fmla="*/ 153 w 212"/>
                  <a:gd name="T13" fmla="*/ 104 h 325"/>
                  <a:gd name="T14" fmla="*/ 171 w 212"/>
                  <a:gd name="T15" fmla="*/ 122 h 325"/>
                  <a:gd name="T16" fmla="*/ 198 w 212"/>
                  <a:gd name="T17" fmla="*/ 117 h 325"/>
                  <a:gd name="T18" fmla="*/ 198 w 212"/>
                  <a:gd name="T19" fmla="*/ 135 h 325"/>
                  <a:gd name="T20" fmla="*/ 198 w 212"/>
                  <a:gd name="T21" fmla="*/ 158 h 325"/>
                  <a:gd name="T22" fmla="*/ 203 w 212"/>
                  <a:gd name="T23" fmla="*/ 176 h 325"/>
                  <a:gd name="T24" fmla="*/ 203 w 212"/>
                  <a:gd name="T25" fmla="*/ 190 h 325"/>
                  <a:gd name="T26" fmla="*/ 207 w 212"/>
                  <a:gd name="T27" fmla="*/ 203 h 325"/>
                  <a:gd name="T28" fmla="*/ 212 w 212"/>
                  <a:gd name="T29" fmla="*/ 217 h 325"/>
                  <a:gd name="T30" fmla="*/ 203 w 212"/>
                  <a:gd name="T31" fmla="*/ 199 h 325"/>
                  <a:gd name="T32" fmla="*/ 194 w 212"/>
                  <a:gd name="T33" fmla="*/ 208 h 325"/>
                  <a:gd name="T34" fmla="*/ 185 w 212"/>
                  <a:gd name="T35" fmla="*/ 208 h 325"/>
                  <a:gd name="T36" fmla="*/ 162 w 212"/>
                  <a:gd name="T37" fmla="*/ 208 h 325"/>
                  <a:gd name="T38" fmla="*/ 167 w 212"/>
                  <a:gd name="T39" fmla="*/ 221 h 325"/>
                  <a:gd name="T40" fmla="*/ 171 w 212"/>
                  <a:gd name="T41" fmla="*/ 226 h 325"/>
                  <a:gd name="T42" fmla="*/ 171 w 212"/>
                  <a:gd name="T43" fmla="*/ 230 h 325"/>
                  <a:gd name="T44" fmla="*/ 162 w 212"/>
                  <a:gd name="T45" fmla="*/ 230 h 325"/>
                  <a:gd name="T46" fmla="*/ 158 w 212"/>
                  <a:gd name="T47" fmla="*/ 239 h 325"/>
                  <a:gd name="T48" fmla="*/ 162 w 212"/>
                  <a:gd name="T49" fmla="*/ 253 h 325"/>
                  <a:gd name="T50" fmla="*/ 167 w 212"/>
                  <a:gd name="T51" fmla="*/ 262 h 325"/>
                  <a:gd name="T52" fmla="*/ 167 w 212"/>
                  <a:gd name="T53" fmla="*/ 276 h 325"/>
                  <a:gd name="T54" fmla="*/ 158 w 212"/>
                  <a:gd name="T55" fmla="*/ 325 h 325"/>
                  <a:gd name="T56" fmla="*/ 149 w 212"/>
                  <a:gd name="T57" fmla="*/ 316 h 325"/>
                  <a:gd name="T58" fmla="*/ 158 w 212"/>
                  <a:gd name="T59" fmla="*/ 294 h 325"/>
                  <a:gd name="T60" fmla="*/ 140 w 212"/>
                  <a:gd name="T61" fmla="*/ 285 h 325"/>
                  <a:gd name="T62" fmla="*/ 131 w 212"/>
                  <a:gd name="T63" fmla="*/ 285 h 325"/>
                  <a:gd name="T64" fmla="*/ 117 w 212"/>
                  <a:gd name="T65" fmla="*/ 289 h 325"/>
                  <a:gd name="T66" fmla="*/ 103 w 212"/>
                  <a:gd name="T67" fmla="*/ 289 h 325"/>
                  <a:gd name="T68" fmla="*/ 99 w 212"/>
                  <a:gd name="T69" fmla="*/ 276 h 325"/>
                  <a:gd name="T70" fmla="*/ 90 w 212"/>
                  <a:gd name="T71" fmla="*/ 267 h 325"/>
                  <a:gd name="T72" fmla="*/ 81 w 212"/>
                  <a:gd name="T73" fmla="*/ 258 h 325"/>
                  <a:gd name="T74" fmla="*/ 72 w 212"/>
                  <a:gd name="T75" fmla="*/ 244 h 325"/>
                  <a:gd name="T76" fmla="*/ 63 w 212"/>
                  <a:gd name="T77" fmla="*/ 244 h 325"/>
                  <a:gd name="T78" fmla="*/ 45 w 212"/>
                  <a:gd name="T79" fmla="*/ 235 h 325"/>
                  <a:gd name="T80" fmla="*/ 36 w 212"/>
                  <a:gd name="T81" fmla="*/ 235 h 325"/>
                  <a:gd name="T82" fmla="*/ 27 w 212"/>
                  <a:gd name="T83" fmla="*/ 230 h 325"/>
                  <a:gd name="T84" fmla="*/ 4 w 212"/>
                  <a:gd name="T85" fmla="*/ 217 h 325"/>
                  <a:gd name="T86" fmla="*/ 9 w 212"/>
                  <a:gd name="T87" fmla="*/ 203 h 325"/>
                  <a:gd name="T88" fmla="*/ 18 w 212"/>
                  <a:gd name="T89" fmla="*/ 190 h 325"/>
                  <a:gd name="T90" fmla="*/ 22 w 212"/>
                  <a:gd name="T91" fmla="*/ 181 h 325"/>
                  <a:gd name="T92" fmla="*/ 36 w 212"/>
                  <a:gd name="T93" fmla="*/ 163 h 325"/>
                  <a:gd name="T94" fmla="*/ 31 w 212"/>
                  <a:gd name="T95" fmla="*/ 158 h 325"/>
                  <a:gd name="T96" fmla="*/ 31 w 212"/>
                  <a:gd name="T97" fmla="*/ 149 h 325"/>
                  <a:gd name="T98" fmla="*/ 31 w 212"/>
                  <a:gd name="T99" fmla="*/ 122 h 325"/>
                  <a:gd name="T100" fmla="*/ 27 w 212"/>
                  <a:gd name="T101" fmla="*/ 104 h 325"/>
                  <a:gd name="T102" fmla="*/ 27 w 212"/>
                  <a:gd name="T103" fmla="*/ 90 h 325"/>
                  <a:gd name="T104" fmla="*/ 40 w 212"/>
                  <a:gd name="T105" fmla="*/ 86 h 325"/>
                  <a:gd name="T106" fmla="*/ 36 w 212"/>
                  <a:gd name="T107" fmla="*/ 72 h 325"/>
                  <a:gd name="T108" fmla="*/ 45 w 212"/>
                  <a:gd name="T109" fmla="*/ 86 h 325"/>
                  <a:gd name="T110" fmla="*/ 49 w 212"/>
                  <a:gd name="T111" fmla="*/ 72 h 325"/>
                  <a:gd name="T112" fmla="*/ 67 w 212"/>
                  <a:gd name="T113" fmla="*/ 50 h 325"/>
                  <a:gd name="T114" fmla="*/ 72 w 212"/>
                  <a:gd name="T115" fmla="*/ 31 h 325"/>
                  <a:gd name="T116" fmla="*/ 90 w 212"/>
                  <a:gd name="T117" fmla="*/ 27 h 325"/>
                  <a:gd name="T118" fmla="*/ 103 w 212"/>
                  <a:gd name="T119" fmla="*/ 18 h 325"/>
                  <a:gd name="T120" fmla="*/ 135 w 212"/>
                  <a:gd name="T121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" h="325">
                    <a:moveTo>
                      <a:pt x="149" y="0"/>
                    </a:moveTo>
                    <a:lnTo>
                      <a:pt x="149" y="0"/>
                    </a:lnTo>
                    <a:lnTo>
                      <a:pt x="153" y="4"/>
                    </a:lnTo>
                    <a:lnTo>
                      <a:pt x="153" y="4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4" y="9"/>
                    </a:lnTo>
                    <a:lnTo>
                      <a:pt x="144" y="9"/>
                    </a:lnTo>
                    <a:lnTo>
                      <a:pt x="140" y="13"/>
                    </a:lnTo>
                    <a:lnTo>
                      <a:pt x="135" y="13"/>
                    </a:lnTo>
                    <a:lnTo>
                      <a:pt x="135" y="13"/>
                    </a:lnTo>
                    <a:lnTo>
                      <a:pt x="131" y="22"/>
                    </a:lnTo>
                    <a:lnTo>
                      <a:pt x="126" y="22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2" y="27"/>
                    </a:lnTo>
                    <a:lnTo>
                      <a:pt x="122" y="31"/>
                    </a:lnTo>
                    <a:lnTo>
                      <a:pt x="117" y="36"/>
                    </a:lnTo>
                    <a:lnTo>
                      <a:pt x="117" y="41"/>
                    </a:lnTo>
                    <a:lnTo>
                      <a:pt x="117" y="45"/>
                    </a:lnTo>
                    <a:lnTo>
                      <a:pt x="113" y="50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08" y="54"/>
                    </a:lnTo>
                    <a:lnTo>
                      <a:pt x="108" y="59"/>
                    </a:lnTo>
                    <a:lnTo>
                      <a:pt x="108" y="59"/>
                    </a:lnTo>
                    <a:lnTo>
                      <a:pt x="108" y="63"/>
                    </a:lnTo>
                    <a:lnTo>
                      <a:pt x="108" y="63"/>
                    </a:lnTo>
                    <a:lnTo>
                      <a:pt x="108" y="63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13" y="63"/>
                    </a:lnTo>
                    <a:lnTo>
                      <a:pt x="113" y="63"/>
                    </a:lnTo>
                    <a:lnTo>
                      <a:pt x="117" y="63"/>
                    </a:lnTo>
                    <a:lnTo>
                      <a:pt x="117" y="63"/>
                    </a:lnTo>
                    <a:lnTo>
                      <a:pt x="117" y="68"/>
                    </a:lnTo>
                    <a:lnTo>
                      <a:pt x="117" y="72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22" y="81"/>
                    </a:lnTo>
                    <a:lnTo>
                      <a:pt x="122" y="81"/>
                    </a:lnTo>
                    <a:lnTo>
                      <a:pt x="122" y="81"/>
                    </a:lnTo>
                    <a:lnTo>
                      <a:pt x="122" y="86"/>
                    </a:lnTo>
                    <a:lnTo>
                      <a:pt x="122" y="86"/>
                    </a:lnTo>
                    <a:lnTo>
                      <a:pt x="122" y="90"/>
                    </a:lnTo>
                    <a:lnTo>
                      <a:pt x="122" y="90"/>
                    </a:lnTo>
                    <a:lnTo>
                      <a:pt x="122" y="90"/>
                    </a:lnTo>
                    <a:lnTo>
                      <a:pt x="122" y="95"/>
                    </a:lnTo>
                    <a:lnTo>
                      <a:pt x="122" y="95"/>
                    </a:lnTo>
                    <a:lnTo>
                      <a:pt x="122" y="95"/>
                    </a:lnTo>
                    <a:lnTo>
                      <a:pt x="122" y="95"/>
                    </a:lnTo>
                    <a:lnTo>
                      <a:pt x="126" y="99"/>
                    </a:lnTo>
                    <a:lnTo>
                      <a:pt x="126" y="99"/>
                    </a:lnTo>
                    <a:lnTo>
                      <a:pt x="126" y="104"/>
                    </a:lnTo>
                    <a:lnTo>
                      <a:pt x="126" y="104"/>
                    </a:lnTo>
                    <a:lnTo>
                      <a:pt x="131" y="104"/>
                    </a:lnTo>
                    <a:lnTo>
                      <a:pt x="131" y="104"/>
                    </a:lnTo>
                    <a:lnTo>
                      <a:pt x="135" y="104"/>
                    </a:lnTo>
                    <a:lnTo>
                      <a:pt x="135" y="104"/>
                    </a:lnTo>
                    <a:lnTo>
                      <a:pt x="140" y="104"/>
                    </a:lnTo>
                    <a:lnTo>
                      <a:pt x="144" y="104"/>
                    </a:lnTo>
                    <a:lnTo>
                      <a:pt x="144" y="104"/>
                    </a:lnTo>
                    <a:lnTo>
                      <a:pt x="149" y="104"/>
                    </a:lnTo>
                    <a:lnTo>
                      <a:pt x="149" y="104"/>
                    </a:lnTo>
                    <a:lnTo>
                      <a:pt x="149" y="104"/>
                    </a:lnTo>
                    <a:lnTo>
                      <a:pt x="153" y="104"/>
                    </a:lnTo>
                    <a:lnTo>
                      <a:pt x="153" y="104"/>
                    </a:lnTo>
                    <a:lnTo>
                      <a:pt x="153" y="104"/>
                    </a:lnTo>
                    <a:lnTo>
                      <a:pt x="158" y="104"/>
                    </a:lnTo>
                    <a:lnTo>
                      <a:pt x="158" y="104"/>
                    </a:lnTo>
                    <a:lnTo>
                      <a:pt x="158" y="104"/>
                    </a:lnTo>
                    <a:lnTo>
                      <a:pt x="162" y="104"/>
                    </a:lnTo>
                    <a:lnTo>
                      <a:pt x="162" y="113"/>
                    </a:lnTo>
                    <a:lnTo>
                      <a:pt x="167" y="113"/>
                    </a:lnTo>
                    <a:lnTo>
                      <a:pt x="167" y="117"/>
                    </a:lnTo>
                    <a:lnTo>
                      <a:pt x="171" y="122"/>
                    </a:lnTo>
                    <a:lnTo>
                      <a:pt x="171" y="122"/>
                    </a:lnTo>
                    <a:lnTo>
                      <a:pt x="171" y="122"/>
                    </a:lnTo>
                    <a:lnTo>
                      <a:pt x="171" y="122"/>
                    </a:lnTo>
                    <a:lnTo>
                      <a:pt x="171" y="122"/>
                    </a:lnTo>
                    <a:lnTo>
                      <a:pt x="176" y="122"/>
                    </a:lnTo>
                    <a:lnTo>
                      <a:pt x="176" y="122"/>
                    </a:lnTo>
                    <a:lnTo>
                      <a:pt x="180" y="122"/>
                    </a:lnTo>
                    <a:lnTo>
                      <a:pt x="185" y="122"/>
                    </a:lnTo>
                    <a:lnTo>
                      <a:pt x="189" y="122"/>
                    </a:lnTo>
                    <a:lnTo>
                      <a:pt x="194" y="122"/>
                    </a:lnTo>
                    <a:lnTo>
                      <a:pt x="198" y="122"/>
                    </a:lnTo>
                    <a:lnTo>
                      <a:pt x="198" y="117"/>
                    </a:lnTo>
                    <a:lnTo>
                      <a:pt x="198" y="117"/>
                    </a:lnTo>
                    <a:lnTo>
                      <a:pt x="203" y="122"/>
                    </a:lnTo>
                    <a:lnTo>
                      <a:pt x="203" y="122"/>
                    </a:lnTo>
                    <a:lnTo>
                      <a:pt x="203" y="122"/>
                    </a:lnTo>
                    <a:lnTo>
                      <a:pt x="207" y="126"/>
                    </a:lnTo>
                    <a:lnTo>
                      <a:pt x="203" y="126"/>
                    </a:lnTo>
                    <a:lnTo>
                      <a:pt x="203" y="126"/>
                    </a:lnTo>
                    <a:lnTo>
                      <a:pt x="203" y="131"/>
                    </a:lnTo>
                    <a:lnTo>
                      <a:pt x="203" y="135"/>
                    </a:lnTo>
                    <a:lnTo>
                      <a:pt x="198" y="135"/>
                    </a:lnTo>
                    <a:lnTo>
                      <a:pt x="198" y="135"/>
                    </a:lnTo>
                    <a:lnTo>
                      <a:pt x="198" y="140"/>
                    </a:lnTo>
                    <a:lnTo>
                      <a:pt x="198" y="140"/>
                    </a:lnTo>
                    <a:lnTo>
                      <a:pt x="198" y="145"/>
                    </a:lnTo>
                    <a:lnTo>
                      <a:pt x="198" y="149"/>
                    </a:lnTo>
                    <a:lnTo>
                      <a:pt x="198" y="154"/>
                    </a:lnTo>
                    <a:lnTo>
                      <a:pt x="198" y="154"/>
                    </a:lnTo>
                    <a:lnTo>
                      <a:pt x="198" y="158"/>
                    </a:lnTo>
                    <a:lnTo>
                      <a:pt x="198" y="158"/>
                    </a:lnTo>
                    <a:lnTo>
                      <a:pt x="198" y="158"/>
                    </a:lnTo>
                    <a:lnTo>
                      <a:pt x="198" y="163"/>
                    </a:lnTo>
                    <a:lnTo>
                      <a:pt x="198" y="167"/>
                    </a:lnTo>
                    <a:lnTo>
                      <a:pt x="198" y="167"/>
                    </a:lnTo>
                    <a:lnTo>
                      <a:pt x="203" y="167"/>
                    </a:lnTo>
                    <a:lnTo>
                      <a:pt x="203" y="172"/>
                    </a:lnTo>
                    <a:lnTo>
                      <a:pt x="203" y="176"/>
                    </a:lnTo>
                    <a:lnTo>
                      <a:pt x="207" y="176"/>
                    </a:lnTo>
                    <a:lnTo>
                      <a:pt x="203" y="176"/>
                    </a:lnTo>
                    <a:lnTo>
                      <a:pt x="203" y="176"/>
                    </a:lnTo>
                    <a:lnTo>
                      <a:pt x="203" y="176"/>
                    </a:lnTo>
                    <a:lnTo>
                      <a:pt x="203" y="181"/>
                    </a:lnTo>
                    <a:lnTo>
                      <a:pt x="194" y="185"/>
                    </a:lnTo>
                    <a:lnTo>
                      <a:pt x="194" y="185"/>
                    </a:lnTo>
                    <a:lnTo>
                      <a:pt x="194" y="185"/>
                    </a:lnTo>
                    <a:lnTo>
                      <a:pt x="198" y="185"/>
                    </a:lnTo>
                    <a:lnTo>
                      <a:pt x="198" y="185"/>
                    </a:lnTo>
                    <a:lnTo>
                      <a:pt x="198" y="185"/>
                    </a:lnTo>
                    <a:lnTo>
                      <a:pt x="198" y="190"/>
                    </a:lnTo>
                    <a:lnTo>
                      <a:pt x="198" y="190"/>
                    </a:lnTo>
                    <a:lnTo>
                      <a:pt x="203" y="190"/>
                    </a:lnTo>
                    <a:lnTo>
                      <a:pt x="203" y="190"/>
                    </a:lnTo>
                    <a:lnTo>
                      <a:pt x="203" y="190"/>
                    </a:lnTo>
                    <a:lnTo>
                      <a:pt x="203" y="194"/>
                    </a:lnTo>
                    <a:lnTo>
                      <a:pt x="207" y="194"/>
                    </a:lnTo>
                    <a:lnTo>
                      <a:pt x="207" y="194"/>
                    </a:lnTo>
                    <a:lnTo>
                      <a:pt x="207" y="194"/>
                    </a:lnTo>
                    <a:lnTo>
                      <a:pt x="207" y="199"/>
                    </a:lnTo>
                    <a:lnTo>
                      <a:pt x="207" y="199"/>
                    </a:lnTo>
                    <a:lnTo>
                      <a:pt x="207" y="199"/>
                    </a:lnTo>
                    <a:lnTo>
                      <a:pt x="207" y="203"/>
                    </a:lnTo>
                    <a:lnTo>
                      <a:pt x="207" y="203"/>
                    </a:lnTo>
                    <a:lnTo>
                      <a:pt x="207" y="203"/>
                    </a:lnTo>
                    <a:lnTo>
                      <a:pt x="207" y="208"/>
                    </a:lnTo>
                    <a:lnTo>
                      <a:pt x="212" y="208"/>
                    </a:lnTo>
                    <a:lnTo>
                      <a:pt x="212" y="212"/>
                    </a:lnTo>
                    <a:lnTo>
                      <a:pt x="212" y="212"/>
                    </a:lnTo>
                    <a:lnTo>
                      <a:pt x="212" y="212"/>
                    </a:lnTo>
                    <a:lnTo>
                      <a:pt x="212" y="217"/>
                    </a:lnTo>
                    <a:lnTo>
                      <a:pt x="212" y="217"/>
                    </a:lnTo>
                    <a:lnTo>
                      <a:pt x="212" y="217"/>
                    </a:lnTo>
                    <a:lnTo>
                      <a:pt x="207" y="217"/>
                    </a:lnTo>
                    <a:lnTo>
                      <a:pt x="207" y="217"/>
                    </a:lnTo>
                    <a:lnTo>
                      <a:pt x="207" y="217"/>
                    </a:lnTo>
                    <a:lnTo>
                      <a:pt x="207" y="212"/>
                    </a:lnTo>
                    <a:lnTo>
                      <a:pt x="207" y="212"/>
                    </a:lnTo>
                    <a:lnTo>
                      <a:pt x="207" y="208"/>
                    </a:lnTo>
                    <a:lnTo>
                      <a:pt x="207" y="208"/>
                    </a:lnTo>
                    <a:lnTo>
                      <a:pt x="203" y="203"/>
                    </a:lnTo>
                    <a:lnTo>
                      <a:pt x="203" y="203"/>
                    </a:lnTo>
                    <a:lnTo>
                      <a:pt x="203" y="199"/>
                    </a:lnTo>
                    <a:lnTo>
                      <a:pt x="203" y="199"/>
                    </a:lnTo>
                    <a:lnTo>
                      <a:pt x="203" y="199"/>
                    </a:lnTo>
                    <a:lnTo>
                      <a:pt x="198" y="203"/>
                    </a:lnTo>
                    <a:lnTo>
                      <a:pt x="198" y="203"/>
                    </a:lnTo>
                    <a:lnTo>
                      <a:pt x="198" y="203"/>
                    </a:lnTo>
                    <a:lnTo>
                      <a:pt x="194" y="208"/>
                    </a:lnTo>
                    <a:lnTo>
                      <a:pt x="194" y="208"/>
                    </a:lnTo>
                    <a:lnTo>
                      <a:pt x="194" y="208"/>
                    </a:lnTo>
                    <a:lnTo>
                      <a:pt x="194" y="208"/>
                    </a:lnTo>
                    <a:lnTo>
                      <a:pt x="194" y="208"/>
                    </a:lnTo>
                    <a:lnTo>
                      <a:pt x="189" y="203"/>
                    </a:lnTo>
                    <a:lnTo>
                      <a:pt x="189" y="203"/>
                    </a:lnTo>
                    <a:lnTo>
                      <a:pt x="189" y="203"/>
                    </a:lnTo>
                    <a:lnTo>
                      <a:pt x="189" y="203"/>
                    </a:lnTo>
                    <a:lnTo>
                      <a:pt x="189" y="203"/>
                    </a:lnTo>
                    <a:lnTo>
                      <a:pt x="189" y="208"/>
                    </a:lnTo>
                    <a:lnTo>
                      <a:pt x="189" y="208"/>
                    </a:lnTo>
                    <a:lnTo>
                      <a:pt x="189" y="208"/>
                    </a:lnTo>
                    <a:lnTo>
                      <a:pt x="189" y="208"/>
                    </a:lnTo>
                    <a:lnTo>
                      <a:pt x="185" y="208"/>
                    </a:lnTo>
                    <a:lnTo>
                      <a:pt x="180" y="208"/>
                    </a:lnTo>
                    <a:lnTo>
                      <a:pt x="176" y="208"/>
                    </a:lnTo>
                    <a:lnTo>
                      <a:pt x="171" y="208"/>
                    </a:lnTo>
                    <a:lnTo>
                      <a:pt x="171" y="208"/>
                    </a:lnTo>
                    <a:lnTo>
                      <a:pt x="167" y="208"/>
                    </a:lnTo>
                    <a:lnTo>
                      <a:pt x="167" y="208"/>
                    </a:lnTo>
                    <a:lnTo>
                      <a:pt x="167" y="208"/>
                    </a:lnTo>
                    <a:lnTo>
                      <a:pt x="167" y="208"/>
                    </a:lnTo>
                    <a:lnTo>
                      <a:pt x="162" y="208"/>
                    </a:lnTo>
                    <a:lnTo>
                      <a:pt x="162" y="208"/>
                    </a:lnTo>
                    <a:lnTo>
                      <a:pt x="162" y="208"/>
                    </a:lnTo>
                    <a:lnTo>
                      <a:pt x="162" y="208"/>
                    </a:lnTo>
                    <a:lnTo>
                      <a:pt x="162" y="212"/>
                    </a:lnTo>
                    <a:lnTo>
                      <a:pt x="162" y="217"/>
                    </a:lnTo>
                    <a:lnTo>
                      <a:pt x="162" y="221"/>
                    </a:lnTo>
                    <a:lnTo>
                      <a:pt x="162" y="221"/>
                    </a:lnTo>
                    <a:lnTo>
                      <a:pt x="162" y="221"/>
                    </a:lnTo>
                    <a:lnTo>
                      <a:pt x="162" y="221"/>
                    </a:lnTo>
                    <a:lnTo>
                      <a:pt x="162" y="221"/>
                    </a:lnTo>
                    <a:lnTo>
                      <a:pt x="167" y="221"/>
                    </a:lnTo>
                    <a:lnTo>
                      <a:pt x="167" y="221"/>
                    </a:lnTo>
                    <a:lnTo>
                      <a:pt x="167" y="221"/>
                    </a:lnTo>
                    <a:lnTo>
                      <a:pt x="167" y="221"/>
                    </a:lnTo>
                    <a:lnTo>
                      <a:pt x="167" y="221"/>
                    </a:lnTo>
                    <a:lnTo>
                      <a:pt x="167" y="221"/>
                    </a:lnTo>
                    <a:lnTo>
                      <a:pt x="171" y="221"/>
                    </a:lnTo>
                    <a:lnTo>
                      <a:pt x="171" y="221"/>
                    </a:lnTo>
                    <a:lnTo>
                      <a:pt x="171" y="221"/>
                    </a:lnTo>
                    <a:lnTo>
                      <a:pt x="171" y="226"/>
                    </a:lnTo>
                    <a:lnTo>
                      <a:pt x="171" y="226"/>
                    </a:lnTo>
                    <a:lnTo>
                      <a:pt x="171" y="226"/>
                    </a:lnTo>
                    <a:lnTo>
                      <a:pt x="171" y="226"/>
                    </a:lnTo>
                    <a:lnTo>
                      <a:pt x="171" y="226"/>
                    </a:lnTo>
                    <a:lnTo>
                      <a:pt x="171" y="230"/>
                    </a:lnTo>
                    <a:lnTo>
                      <a:pt x="171" y="230"/>
                    </a:lnTo>
                    <a:lnTo>
                      <a:pt x="171" y="230"/>
                    </a:lnTo>
                    <a:lnTo>
                      <a:pt x="171" y="230"/>
                    </a:lnTo>
                    <a:lnTo>
                      <a:pt x="171" y="230"/>
                    </a:lnTo>
                    <a:lnTo>
                      <a:pt x="171" y="230"/>
                    </a:lnTo>
                    <a:lnTo>
                      <a:pt x="171" y="230"/>
                    </a:lnTo>
                    <a:lnTo>
                      <a:pt x="171" y="230"/>
                    </a:lnTo>
                    <a:lnTo>
                      <a:pt x="171" y="230"/>
                    </a:lnTo>
                    <a:lnTo>
                      <a:pt x="167" y="230"/>
                    </a:lnTo>
                    <a:lnTo>
                      <a:pt x="167" y="230"/>
                    </a:lnTo>
                    <a:lnTo>
                      <a:pt x="167" y="230"/>
                    </a:lnTo>
                    <a:lnTo>
                      <a:pt x="167" y="226"/>
                    </a:lnTo>
                    <a:lnTo>
                      <a:pt x="167" y="226"/>
                    </a:lnTo>
                    <a:lnTo>
                      <a:pt x="167" y="230"/>
                    </a:lnTo>
                    <a:lnTo>
                      <a:pt x="162" y="230"/>
                    </a:lnTo>
                    <a:lnTo>
                      <a:pt x="162" y="230"/>
                    </a:lnTo>
                    <a:lnTo>
                      <a:pt x="162" y="230"/>
                    </a:lnTo>
                    <a:lnTo>
                      <a:pt x="162" y="230"/>
                    </a:lnTo>
                    <a:lnTo>
                      <a:pt x="162" y="230"/>
                    </a:lnTo>
                    <a:lnTo>
                      <a:pt x="162" y="230"/>
                    </a:lnTo>
                    <a:lnTo>
                      <a:pt x="158" y="230"/>
                    </a:lnTo>
                    <a:lnTo>
                      <a:pt x="158" y="230"/>
                    </a:lnTo>
                    <a:lnTo>
                      <a:pt x="158" y="230"/>
                    </a:lnTo>
                    <a:lnTo>
                      <a:pt x="158" y="230"/>
                    </a:lnTo>
                    <a:lnTo>
                      <a:pt x="158" y="235"/>
                    </a:lnTo>
                    <a:lnTo>
                      <a:pt x="158" y="239"/>
                    </a:lnTo>
                    <a:lnTo>
                      <a:pt x="158" y="239"/>
                    </a:lnTo>
                    <a:lnTo>
                      <a:pt x="158" y="244"/>
                    </a:lnTo>
                    <a:lnTo>
                      <a:pt x="158" y="244"/>
                    </a:lnTo>
                    <a:lnTo>
                      <a:pt x="158" y="248"/>
                    </a:lnTo>
                    <a:lnTo>
                      <a:pt x="162" y="248"/>
                    </a:lnTo>
                    <a:lnTo>
                      <a:pt x="162" y="253"/>
                    </a:lnTo>
                    <a:lnTo>
                      <a:pt x="162" y="253"/>
                    </a:lnTo>
                    <a:lnTo>
                      <a:pt x="162" y="253"/>
                    </a:lnTo>
                    <a:lnTo>
                      <a:pt x="162" y="253"/>
                    </a:lnTo>
                    <a:lnTo>
                      <a:pt x="162" y="253"/>
                    </a:lnTo>
                    <a:lnTo>
                      <a:pt x="162" y="253"/>
                    </a:lnTo>
                    <a:lnTo>
                      <a:pt x="162" y="253"/>
                    </a:lnTo>
                    <a:lnTo>
                      <a:pt x="162" y="258"/>
                    </a:lnTo>
                    <a:lnTo>
                      <a:pt x="162" y="258"/>
                    </a:lnTo>
                    <a:lnTo>
                      <a:pt x="167" y="258"/>
                    </a:lnTo>
                    <a:lnTo>
                      <a:pt x="167" y="258"/>
                    </a:lnTo>
                    <a:lnTo>
                      <a:pt x="167" y="258"/>
                    </a:lnTo>
                    <a:lnTo>
                      <a:pt x="167" y="262"/>
                    </a:lnTo>
                    <a:lnTo>
                      <a:pt x="167" y="262"/>
                    </a:lnTo>
                    <a:lnTo>
                      <a:pt x="167" y="262"/>
                    </a:lnTo>
                    <a:lnTo>
                      <a:pt x="167" y="262"/>
                    </a:lnTo>
                    <a:lnTo>
                      <a:pt x="167" y="262"/>
                    </a:lnTo>
                    <a:lnTo>
                      <a:pt x="167" y="262"/>
                    </a:lnTo>
                    <a:lnTo>
                      <a:pt x="167" y="262"/>
                    </a:lnTo>
                    <a:lnTo>
                      <a:pt x="167" y="267"/>
                    </a:lnTo>
                    <a:lnTo>
                      <a:pt x="167" y="267"/>
                    </a:lnTo>
                    <a:lnTo>
                      <a:pt x="167" y="267"/>
                    </a:lnTo>
                    <a:lnTo>
                      <a:pt x="167" y="271"/>
                    </a:lnTo>
                    <a:lnTo>
                      <a:pt x="167" y="276"/>
                    </a:lnTo>
                    <a:lnTo>
                      <a:pt x="167" y="276"/>
                    </a:lnTo>
                    <a:lnTo>
                      <a:pt x="167" y="280"/>
                    </a:lnTo>
                    <a:lnTo>
                      <a:pt x="167" y="289"/>
                    </a:lnTo>
                    <a:lnTo>
                      <a:pt x="162" y="294"/>
                    </a:lnTo>
                    <a:lnTo>
                      <a:pt x="162" y="303"/>
                    </a:lnTo>
                    <a:lnTo>
                      <a:pt x="162" y="307"/>
                    </a:lnTo>
                    <a:lnTo>
                      <a:pt x="162" y="312"/>
                    </a:lnTo>
                    <a:lnTo>
                      <a:pt x="162" y="321"/>
                    </a:lnTo>
                    <a:lnTo>
                      <a:pt x="158" y="325"/>
                    </a:lnTo>
                    <a:lnTo>
                      <a:pt x="158" y="325"/>
                    </a:lnTo>
                    <a:lnTo>
                      <a:pt x="158" y="325"/>
                    </a:lnTo>
                    <a:lnTo>
                      <a:pt x="158" y="321"/>
                    </a:lnTo>
                    <a:lnTo>
                      <a:pt x="158" y="321"/>
                    </a:lnTo>
                    <a:lnTo>
                      <a:pt x="153" y="321"/>
                    </a:lnTo>
                    <a:lnTo>
                      <a:pt x="153" y="316"/>
                    </a:lnTo>
                    <a:lnTo>
                      <a:pt x="153" y="316"/>
                    </a:lnTo>
                    <a:lnTo>
                      <a:pt x="153" y="316"/>
                    </a:lnTo>
                    <a:lnTo>
                      <a:pt x="153" y="316"/>
                    </a:lnTo>
                    <a:lnTo>
                      <a:pt x="153" y="316"/>
                    </a:lnTo>
                    <a:lnTo>
                      <a:pt x="149" y="316"/>
                    </a:lnTo>
                    <a:lnTo>
                      <a:pt x="149" y="316"/>
                    </a:lnTo>
                    <a:lnTo>
                      <a:pt x="144" y="316"/>
                    </a:lnTo>
                    <a:lnTo>
                      <a:pt x="144" y="316"/>
                    </a:lnTo>
                    <a:lnTo>
                      <a:pt x="149" y="312"/>
                    </a:lnTo>
                    <a:lnTo>
                      <a:pt x="153" y="307"/>
                    </a:lnTo>
                    <a:lnTo>
                      <a:pt x="153" y="303"/>
                    </a:lnTo>
                    <a:lnTo>
                      <a:pt x="158" y="298"/>
                    </a:lnTo>
                    <a:lnTo>
                      <a:pt x="158" y="294"/>
                    </a:lnTo>
                    <a:lnTo>
                      <a:pt x="158" y="294"/>
                    </a:lnTo>
                    <a:lnTo>
                      <a:pt x="158" y="294"/>
                    </a:lnTo>
                    <a:lnTo>
                      <a:pt x="158" y="294"/>
                    </a:lnTo>
                    <a:lnTo>
                      <a:pt x="153" y="294"/>
                    </a:lnTo>
                    <a:lnTo>
                      <a:pt x="153" y="294"/>
                    </a:lnTo>
                    <a:lnTo>
                      <a:pt x="153" y="294"/>
                    </a:lnTo>
                    <a:lnTo>
                      <a:pt x="153" y="294"/>
                    </a:lnTo>
                    <a:lnTo>
                      <a:pt x="149" y="289"/>
                    </a:lnTo>
                    <a:lnTo>
                      <a:pt x="149" y="289"/>
                    </a:lnTo>
                    <a:lnTo>
                      <a:pt x="149" y="289"/>
                    </a:lnTo>
                    <a:lnTo>
                      <a:pt x="149" y="289"/>
                    </a:lnTo>
                    <a:lnTo>
                      <a:pt x="144" y="289"/>
                    </a:lnTo>
                    <a:lnTo>
                      <a:pt x="140" y="285"/>
                    </a:lnTo>
                    <a:lnTo>
                      <a:pt x="140" y="285"/>
                    </a:lnTo>
                    <a:lnTo>
                      <a:pt x="140" y="285"/>
                    </a:lnTo>
                    <a:lnTo>
                      <a:pt x="140" y="285"/>
                    </a:lnTo>
                    <a:lnTo>
                      <a:pt x="135" y="289"/>
                    </a:lnTo>
                    <a:lnTo>
                      <a:pt x="135" y="289"/>
                    </a:lnTo>
                    <a:lnTo>
                      <a:pt x="135" y="289"/>
                    </a:lnTo>
                    <a:lnTo>
                      <a:pt x="131" y="289"/>
                    </a:lnTo>
                    <a:lnTo>
                      <a:pt x="131" y="285"/>
                    </a:lnTo>
                    <a:lnTo>
                      <a:pt x="131" y="285"/>
                    </a:lnTo>
                    <a:lnTo>
                      <a:pt x="131" y="285"/>
                    </a:lnTo>
                    <a:lnTo>
                      <a:pt x="126" y="285"/>
                    </a:lnTo>
                    <a:lnTo>
                      <a:pt x="126" y="285"/>
                    </a:lnTo>
                    <a:lnTo>
                      <a:pt x="126" y="285"/>
                    </a:lnTo>
                    <a:lnTo>
                      <a:pt x="126" y="285"/>
                    </a:lnTo>
                    <a:lnTo>
                      <a:pt x="122" y="289"/>
                    </a:lnTo>
                    <a:lnTo>
                      <a:pt x="122" y="289"/>
                    </a:lnTo>
                    <a:lnTo>
                      <a:pt x="122" y="289"/>
                    </a:lnTo>
                    <a:lnTo>
                      <a:pt x="117" y="289"/>
                    </a:lnTo>
                    <a:lnTo>
                      <a:pt x="117" y="289"/>
                    </a:lnTo>
                    <a:lnTo>
                      <a:pt x="117" y="289"/>
                    </a:lnTo>
                    <a:lnTo>
                      <a:pt x="113" y="289"/>
                    </a:lnTo>
                    <a:lnTo>
                      <a:pt x="113" y="289"/>
                    </a:lnTo>
                    <a:lnTo>
                      <a:pt x="113" y="289"/>
                    </a:lnTo>
                    <a:lnTo>
                      <a:pt x="113" y="289"/>
                    </a:lnTo>
                    <a:lnTo>
                      <a:pt x="113" y="289"/>
                    </a:lnTo>
                    <a:lnTo>
                      <a:pt x="108" y="289"/>
                    </a:lnTo>
                    <a:lnTo>
                      <a:pt x="108" y="289"/>
                    </a:lnTo>
                    <a:lnTo>
                      <a:pt x="108" y="289"/>
                    </a:lnTo>
                    <a:lnTo>
                      <a:pt x="103" y="289"/>
                    </a:lnTo>
                    <a:lnTo>
                      <a:pt x="103" y="289"/>
                    </a:lnTo>
                    <a:lnTo>
                      <a:pt x="103" y="285"/>
                    </a:lnTo>
                    <a:lnTo>
                      <a:pt x="103" y="285"/>
                    </a:lnTo>
                    <a:lnTo>
                      <a:pt x="103" y="285"/>
                    </a:lnTo>
                    <a:lnTo>
                      <a:pt x="103" y="285"/>
                    </a:lnTo>
                    <a:lnTo>
                      <a:pt x="103" y="280"/>
                    </a:lnTo>
                    <a:lnTo>
                      <a:pt x="103" y="280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99" y="276"/>
                    </a:lnTo>
                    <a:lnTo>
                      <a:pt x="99" y="276"/>
                    </a:lnTo>
                    <a:lnTo>
                      <a:pt x="99" y="276"/>
                    </a:lnTo>
                    <a:lnTo>
                      <a:pt x="94" y="276"/>
                    </a:lnTo>
                    <a:lnTo>
                      <a:pt x="94" y="276"/>
                    </a:lnTo>
                    <a:lnTo>
                      <a:pt x="94" y="271"/>
                    </a:lnTo>
                    <a:lnTo>
                      <a:pt x="94" y="271"/>
                    </a:lnTo>
                    <a:lnTo>
                      <a:pt x="94" y="271"/>
                    </a:lnTo>
                    <a:lnTo>
                      <a:pt x="94" y="267"/>
                    </a:lnTo>
                    <a:lnTo>
                      <a:pt x="94" y="267"/>
                    </a:lnTo>
                    <a:lnTo>
                      <a:pt x="90" y="267"/>
                    </a:lnTo>
                    <a:lnTo>
                      <a:pt x="90" y="267"/>
                    </a:lnTo>
                    <a:lnTo>
                      <a:pt x="90" y="267"/>
                    </a:lnTo>
                    <a:lnTo>
                      <a:pt x="90" y="262"/>
                    </a:lnTo>
                    <a:lnTo>
                      <a:pt x="90" y="262"/>
                    </a:lnTo>
                    <a:lnTo>
                      <a:pt x="85" y="262"/>
                    </a:lnTo>
                    <a:lnTo>
                      <a:pt x="85" y="262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58"/>
                    </a:lnTo>
                    <a:lnTo>
                      <a:pt x="81" y="258"/>
                    </a:lnTo>
                    <a:lnTo>
                      <a:pt x="81" y="258"/>
                    </a:lnTo>
                    <a:lnTo>
                      <a:pt x="81" y="258"/>
                    </a:lnTo>
                    <a:lnTo>
                      <a:pt x="81" y="253"/>
                    </a:lnTo>
                    <a:lnTo>
                      <a:pt x="81" y="253"/>
                    </a:lnTo>
                    <a:lnTo>
                      <a:pt x="76" y="253"/>
                    </a:lnTo>
                    <a:lnTo>
                      <a:pt x="76" y="248"/>
                    </a:lnTo>
                    <a:lnTo>
                      <a:pt x="76" y="248"/>
                    </a:lnTo>
                    <a:lnTo>
                      <a:pt x="76" y="248"/>
                    </a:lnTo>
                    <a:lnTo>
                      <a:pt x="76" y="248"/>
                    </a:lnTo>
                    <a:lnTo>
                      <a:pt x="72" y="248"/>
                    </a:lnTo>
                    <a:lnTo>
                      <a:pt x="72" y="244"/>
                    </a:lnTo>
                    <a:lnTo>
                      <a:pt x="72" y="244"/>
                    </a:lnTo>
                    <a:lnTo>
                      <a:pt x="72" y="244"/>
                    </a:lnTo>
                    <a:lnTo>
                      <a:pt x="72" y="244"/>
                    </a:lnTo>
                    <a:lnTo>
                      <a:pt x="72" y="244"/>
                    </a:lnTo>
                    <a:lnTo>
                      <a:pt x="67" y="244"/>
                    </a:lnTo>
                    <a:lnTo>
                      <a:pt x="67" y="244"/>
                    </a:lnTo>
                    <a:lnTo>
                      <a:pt x="67" y="244"/>
                    </a:lnTo>
                    <a:lnTo>
                      <a:pt x="67" y="244"/>
                    </a:lnTo>
                    <a:lnTo>
                      <a:pt x="63" y="244"/>
                    </a:lnTo>
                    <a:lnTo>
                      <a:pt x="63" y="244"/>
                    </a:lnTo>
                    <a:lnTo>
                      <a:pt x="58" y="239"/>
                    </a:lnTo>
                    <a:lnTo>
                      <a:pt x="58" y="239"/>
                    </a:lnTo>
                    <a:lnTo>
                      <a:pt x="54" y="239"/>
                    </a:lnTo>
                    <a:lnTo>
                      <a:pt x="54" y="235"/>
                    </a:lnTo>
                    <a:lnTo>
                      <a:pt x="54" y="235"/>
                    </a:lnTo>
                    <a:lnTo>
                      <a:pt x="49" y="235"/>
                    </a:lnTo>
                    <a:lnTo>
                      <a:pt x="49" y="235"/>
                    </a:lnTo>
                    <a:lnTo>
                      <a:pt x="45" y="235"/>
                    </a:lnTo>
                    <a:lnTo>
                      <a:pt x="45" y="235"/>
                    </a:lnTo>
                    <a:lnTo>
                      <a:pt x="45" y="235"/>
                    </a:lnTo>
                    <a:lnTo>
                      <a:pt x="45" y="235"/>
                    </a:lnTo>
                    <a:lnTo>
                      <a:pt x="45" y="235"/>
                    </a:lnTo>
                    <a:lnTo>
                      <a:pt x="45" y="239"/>
                    </a:lnTo>
                    <a:lnTo>
                      <a:pt x="40" y="235"/>
                    </a:lnTo>
                    <a:lnTo>
                      <a:pt x="40" y="235"/>
                    </a:lnTo>
                    <a:lnTo>
                      <a:pt x="40" y="235"/>
                    </a:lnTo>
                    <a:lnTo>
                      <a:pt x="40" y="235"/>
                    </a:lnTo>
                    <a:lnTo>
                      <a:pt x="40" y="235"/>
                    </a:lnTo>
                    <a:lnTo>
                      <a:pt x="36" y="235"/>
                    </a:lnTo>
                    <a:lnTo>
                      <a:pt x="36" y="235"/>
                    </a:lnTo>
                    <a:lnTo>
                      <a:pt x="36" y="235"/>
                    </a:lnTo>
                    <a:lnTo>
                      <a:pt x="31" y="235"/>
                    </a:lnTo>
                    <a:lnTo>
                      <a:pt x="31" y="235"/>
                    </a:lnTo>
                    <a:lnTo>
                      <a:pt x="31" y="235"/>
                    </a:lnTo>
                    <a:lnTo>
                      <a:pt x="27" y="235"/>
                    </a:lnTo>
                    <a:lnTo>
                      <a:pt x="27" y="235"/>
                    </a:lnTo>
                    <a:lnTo>
                      <a:pt x="27" y="230"/>
                    </a:lnTo>
                    <a:lnTo>
                      <a:pt x="27" y="230"/>
                    </a:lnTo>
                    <a:lnTo>
                      <a:pt x="27" y="230"/>
                    </a:lnTo>
                    <a:lnTo>
                      <a:pt x="27" y="230"/>
                    </a:lnTo>
                    <a:lnTo>
                      <a:pt x="22" y="226"/>
                    </a:lnTo>
                    <a:lnTo>
                      <a:pt x="22" y="226"/>
                    </a:lnTo>
                    <a:lnTo>
                      <a:pt x="22" y="226"/>
                    </a:lnTo>
                    <a:lnTo>
                      <a:pt x="22" y="226"/>
                    </a:lnTo>
                    <a:lnTo>
                      <a:pt x="18" y="226"/>
                    </a:lnTo>
                    <a:lnTo>
                      <a:pt x="13" y="221"/>
                    </a:lnTo>
                    <a:lnTo>
                      <a:pt x="13" y="221"/>
                    </a:lnTo>
                    <a:lnTo>
                      <a:pt x="9" y="217"/>
                    </a:lnTo>
                    <a:lnTo>
                      <a:pt x="9" y="217"/>
                    </a:lnTo>
                    <a:lnTo>
                      <a:pt x="4" y="217"/>
                    </a:lnTo>
                    <a:lnTo>
                      <a:pt x="4" y="217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03"/>
                    </a:lnTo>
                    <a:lnTo>
                      <a:pt x="9" y="208"/>
                    </a:lnTo>
                    <a:lnTo>
                      <a:pt x="9" y="203"/>
                    </a:lnTo>
                    <a:lnTo>
                      <a:pt x="9" y="203"/>
                    </a:lnTo>
                    <a:lnTo>
                      <a:pt x="9" y="194"/>
                    </a:lnTo>
                    <a:lnTo>
                      <a:pt x="9" y="194"/>
                    </a:lnTo>
                    <a:lnTo>
                      <a:pt x="9" y="194"/>
                    </a:lnTo>
                    <a:lnTo>
                      <a:pt x="9" y="194"/>
                    </a:lnTo>
                    <a:lnTo>
                      <a:pt x="9" y="194"/>
                    </a:lnTo>
                    <a:lnTo>
                      <a:pt x="13" y="194"/>
                    </a:lnTo>
                    <a:lnTo>
                      <a:pt x="13" y="194"/>
                    </a:lnTo>
                    <a:lnTo>
                      <a:pt x="18" y="194"/>
                    </a:lnTo>
                    <a:lnTo>
                      <a:pt x="18" y="194"/>
                    </a:lnTo>
                    <a:lnTo>
                      <a:pt x="18" y="190"/>
                    </a:lnTo>
                    <a:lnTo>
                      <a:pt x="18" y="190"/>
                    </a:lnTo>
                    <a:lnTo>
                      <a:pt x="18" y="190"/>
                    </a:lnTo>
                    <a:lnTo>
                      <a:pt x="22" y="190"/>
                    </a:lnTo>
                    <a:lnTo>
                      <a:pt x="22" y="190"/>
                    </a:lnTo>
                    <a:lnTo>
                      <a:pt x="22" y="190"/>
                    </a:lnTo>
                    <a:lnTo>
                      <a:pt x="22" y="190"/>
                    </a:lnTo>
                    <a:lnTo>
                      <a:pt x="22" y="185"/>
                    </a:lnTo>
                    <a:lnTo>
                      <a:pt x="22" y="185"/>
                    </a:lnTo>
                    <a:lnTo>
                      <a:pt x="22" y="185"/>
                    </a:lnTo>
                    <a:lnTo>
                      <a:pt x="22" y="181"/>
                    </a:lnTo>
                    <a:lnTo>
                      <a:pt x="22" y="181"/>
                    </a:lnTo>
                    <a:lnTo>
                      <a:pt x="27" y="181"/>
                    </a:lnTo>
                    <a:lnTo>
                      <a:pt x="27" y="181"/>
                    </a:lnTo>
                    <a:lnTo>
                      <a:pt x="27" y="181"/>
                    </a:lnTo>
                    <a:lnTo>
                      <a:pt x="27" y="176"/>
                    </a:lnTo>
                    <a:lnTo>
                      <a:pt x="27" y="176"/>
                    </a:lnTo>
                    <a:lnTo>
                      <a:pt x="31" y="176"/>
                    </a:lnTo>
                    <a:lnTo>
                      <a:pt x="31" y="172"/>
                    </a:lnTo>
                    <a:lnTo>
                      <a:pt x="31" y="172"/>
                    </a:lnTo>
                    <a:lnTo>
                      <a:pt x="36" y="163"/>
                    </a:lnTo>
                    <a:lnTo>
                      <a:pt x="36" y="163"/>
                    </a:lnTo>
                    <a:lnTo>
                      <a:pt x="36" y="167"/>
                    </a:lnTo>
                    <a:lnTo>
                      <a:pt x="31" y="167"/>
                    </a:lnTo>
                    <a:lnTo>
                      <a:pt x="31" y="167"/>
                    </a:lnTo>
                    <a:lnTo>
                      <a:pt x="31" y="163"/>
                    </a:lnTo>
                    <a:lnTo>
                      <a:pt x="31" y="163"/>
                    </a:lnTo>
                    <a:lnTo>
                      <a:pt x="31" y="163"/>
                    </a:lnTo>
                    <a:lnTo>
                      <a:pt x="31" y="163"/>
                    </a:lnTo>
                    <a:lnTo>
                      <a:pt x="31" y="158"/>
                    </a:lnTo>
                    <a:lnTo>
                      <a:pt x="31" y="158"/>
                    </a:lnTo>
                    <a:lnTo>
                      <a:pt x="31" y="158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31" y="158"/>
                    </a:lnTo>
                    <a:lnTo>
                      <a:pt x="31" y="158"/>
                    </a:ln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49"/>
                    </a:lnTo>
                    <a:lnTo>
                      <a:pt x="31" y="149"/>
                    </a:lnTo>
                    <a:lnTo>
                      <a:pt x="31" y="149"/>
                    </a:lnTo>
                    <a:lnTo>
                      <a:pt x="31" y="145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35"/>
                    </a:lnTo>
                    <a:lnTo>
                      <a:pt x="31" y="135"/>
                    </a:lnTo>
                    <a:lnTo>
                      <a:pt x="27" y="131"/>
                    </a:lnTo>
                    <a:lnTo>
                      <a:pt x="31" y="131"/>
                    </a:lnTo>
                    <a:lnTo>
                      <a:pt x="36" y="126"/>
                    </a:lnTo>
                    <a:lnTo>
                      <a:pt x="31" y="122"/>
                    </a:lnTo>
                    <a:lnTo>
                      <a:pt x="31" y="122"/>
                    </a:lnTo>
                    <a:lnTo>
                      <a:pt x="31" y="117"/>
                    </a:lnTo>
                    <a:lnTo>
                      <a:pt x="31" y="117"/>
                    </a:lnTo>
                    <a:lnTo>
                      <a:pt x="31" y="117"/>
                    </a:lnTo>
                    <a:lnTo>
                      <a:pt x="31" y="113"/>
                    </a:lnTo>
                    <a:lnTo>
                      <a:pt x="31" y="113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27" y="108"/>
                    </a:lnTo>
                    <a:lnTo>
                      <a:pt x="27" y="104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7" y="95"/>
                    </a:lnTo>
                    <a:lnTo>
                      <a:pt x="27" y="95"/>
                    </a:lnTo>
                    <a:lnTo>
                      <a:pt x="27" y="95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31" y="90"/>
                    </a:lnTo>
                    <a:lnTo>
                      <a:pt x="31" y="90"/>
                    </a:lnTo>
                    <a:lnTo>
                      <a:pt x="31" y="95"/>
                    </a:lnTo>
                    <a:lnTo>
                      <a:pt x="31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40" y="86"/>
                    </a:lnTo>
                    <a:lnTo>
                      <a:pt x="36" y="81"/>
                    </a:lnTo>
                    <a:lnTo>
                      <a:pt x="36" y="81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40" y="77"/>
                    </a:lnTo>
                    <a:lnTo>
                      <a:pt x="40" y="81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5" y="72"/>
                    </a:lnTo>
                    <a:lnTo>
                      <a:pt x="45" y="72"/>
                    </a:lnTo>
                    <a:lnTo>
                      <a:pt x="45" y="72"/>
                    </a:lnTo>
                    <a:lnTo>
                      <a:pt x="45" y="72"/>
                    </a:lnTo>
                    <a:lnTo>
                      <a:pt x="49" y="72"/>
                    </a:lnTo>
                    <a:lnTo>
                      <a:pt x="54" y="63"/>
                    </a:lnTo>
                    <a:lnTo>
                      <a:pt x="58" y="59"/>
                    </a:lnTo>
                    <a:lnTo>
                      <a:pt x="63" y="59"/>
                    </a:lnTo>
                    <a:lnTo>
                      <a:pt x="63" y="54"/>
                    </a:lnTo>
                    <a:lnTo>
                      <a:pt x="67" y="54"/>
                    </a:lnTo>
                    <a:lnTo>
                      <a:pt x="67" y="54"/>
                    </a:lnTo>
                    <a:lnTo>
                      <a:pt x="67" y="54"/>
                    </a:lnTo>
                    <a:lnTo>
                      <a:pt x="67" y="50"/>
                    </a:lnTo>
                    <a:lnTo>
                      <a:pt x="67" y="50"/>
                    </a:lnTo>
                    <a:lnTo>
                      <a:pt x="67" y="50"/>
                    </a:lnTo>
                    <a:lnTo>
                      <a:pt x="67" y="45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72" y="41"/>
                    </a:lnTo>
                    <a:lnTo>
                      <a:pt x="72" y="36"/>
                    </a:lnTo>
                    <a:lnTo>
                      <a:pt x="72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81" y="27"/>
                    </a:lnTo>
                    <a:lnTo>
                      <a:pt x="85" y="22"/>
                    </a:lnTo>
                    <a:lnTo>
                      <a:pt x="85" y="22"/>
                    </a:lnTo>
                    <a:lnTo>
                      <a:pt x="90" y="27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9" y="18"/>
                    </a:lnTo>
                    <a:lnTo>
                      <a:pt x="99" y="18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3" y="22"/>
                    </a:lnTo>
                    <a:lnTo>
                      <a:pt x="113" y="18"/>
                    </a:lnTo>
                    <a:lnTo>
                      <a:pt x="122" y="13"/>
                    </a:lnTo>
                    <a:lnTo>
                      <a:pt x="126" y="9"/>
                    </a:lnTo>
                    <a:lnTo>
                      <a:pt x="131" y="9"/>
                    </a:lnTo>
                    <a:lnTo>
                      <a:pt x="135" y="4"/>
                    </a:lnTo>
                    <a:lnTo>
                      <a:pt x="135" y="4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9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67" name="Freeform 39">
                <a:extLst>
                  <a:ext uri="{FF2B5EF4-FFF2-40B4-BE49-F238E27FC236}">
                    <a16:creationId xmlns:a16="http://schemas.microsoft.com/office/drawing/2014/main" xmlns="" id="{55DF5088-09EA-4F4C-BDCA-7AF74654E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515" y="2594103"/>
                <a:ext cx="93504" cy="99973"/>
              </a:xfrm>
              <a:custGeom>
                <a:avLst/>
                <a:gdLst>
                  <a:gd name="T0" fmla="*/ 18 w 59"/>
                  <a:gd name="T1" fmla="*/ 4 h 63"/>
                  <a:gd name="T2" fmla="*/ 23 w 59"/>
                  <a:gd name="T3" fmla="*/ 4 h 63"/>
                  <a:gd name="T4" fmla="*/ 27 w 59"/>
                  <a:gd name="T5" fmla="*/ 4 h 63"/>
                  <a:gd name="T6" fmla="*/ 32 w 59"/>
                  <a:gd name="T7" fmla="*/ 9 h 63"/>
                  <a:gd name="T8" fmla="*/ 36 w 59"/>
                  <a:gd name="T9" fmla="*/ 9 h 63"/>
                  <a:gd name="T10" fmla="*/ 41 w 59"/>
                  <a:gd name="T11" fmla="*/ 9 h 63"/>
                  <a:gd name="T12" fmla="*/ 41 w 59"/>
                  <a:gd name="T13" fmla="*/ 9 h 63"/>
                  <a:gd name="T14" fmla="*/ 45 w 59"/>
                  <a:gd name="T15" fmla="*/ 18 h 63"/>
                  <a:gd name="T16" fmla="*/ 50 w 59"/>
                  <a:gd name="T17" fmla="*/ 32 h 63"/>
                  <a:gd name="T18" fmla="*/ 54 w 59"/>
                  <a:gd name="T19" fmla="*/ 32 h 63"/>
                  <a:gd name="T20" fmla="*/ 54 w 59"/>
                  <a:gd name="T21" fmla="*/ 36 h 63"/>
                  <a:gd name="T22" fmla="*/ 54 w 59"/>
                  <a:gd name="T23" fmla="*/ 36 h 63"/>
                  <a:gd name="T24" fmla="*/ 50 w 59"/>
                  <a:gd name="T25" fmla="*/ 36 h 63"/>
                  <a:gd name="T26" fmla="*/ 50 w 59"/>
                  <a:gd name="T27" fmla="*/ 36 h 63"/>
                  <a:gd name="T28" fmla="*/ 50 w 59"/>
                  <a:gd name="T29" fmla="*/ 45 h 63"/>
                  <a:gd name="T30" fmla="*/ 54 w 59"/>
                  <a:gd name="T31" fmla="*/ 45 h 63"/>
                  <a:gd name="T32" fmla="*/ 50 w 59"/>
                  <a:gd name="T33" fmla="*/ 50 h 63"/>
                  <a:gd name="T34" fmla="*/ 50 w 59"/>
                  <a:gd name="T35" fmla="*/ 54 h 63"/>
                  <a:gd name="T36" fmla="*/ 45 w 59"/>
                  <a:gd name="T37" fmla="*/ 59 h 63"/>
                  <a:gd name="T38" fmla="*/ 45 w 59"/>
                  <a:gd name="T39" fmla="*/ 59 h 63"/>
                  <a:gd name="T40" fmla="*/ 50 w 59"/>
                  <a:gd name="T41" fmla="*/ 63 h 63"/>
                  <a:gd name="T42" fmla="*/ 45 w 59"/>
                  <a:gd name="T43" fmla="*/ 59 h 63"/>
                  <a:gd name="T44" fmla="*/ 41 w 59"/>
                  <a:gd name="T45" fmla="*/ 50 h 63"/>
                  <a:gd name="T46" fmla="*/ 41 w 59"/>
                  <a:gd name="T47" fmla="*/ 54 h 63"/>
                  <a:gd name="T48" fmla="*/ 41 w 59"/>
                  <a:gd name="T49" fmla="*/ 59 h 63"/>
                  <a:gd name="T50" fmla="*/ 36 w 59"/>
                  <a:gd name="T51" fmla="*/ 54 h 63"/>
                  <a:gd name="T52" fmla="*/ 36 w 59"/>
                  <a:gd name="T53" fmla="*/ 50 h 63"/>
                  <a:gd name="T54" fmla="*/ 36 w 59"/>
                  <a:gd name="T55" fmla="*/ 45 h 63"/>
                  <a:gd name="T56" fmla="*/ 27 w 59"/>
                  <a:gd name="T57" fmla="*/ 36 h 63"/>
                  <a:gd name="T58" fmla="*/ 23 w 59"/>
                  <a:gd name="T59" fmla="*/ 32 h 63"/>
                  <a:gd name="T60" fmla="*/ 23 w 59"/>
                  <a:gd name="T61" fmla="*/ 27 h 63"/>
                  <a:gd name="T62" fmla="*/ 14 w 59"/>
                  <a:gd name="T63" fmla="*/ 23 h 63"/>
                  <a:gd name="T64" fmla="*/ 14 w 59"/>
                  <a:gd name="T65" fmla="*/ 23 h 63"/>
                  <a:gd name="T66" fmla="*/ 18 w 59"/>
                  <a:gd name="T67" fmla="*/ 27 h 63"/>
                  <a:gd name="T68" fmla="*/ 14 w 59"/>
                  <a:gd name="T69" fmla="*/ 32 h 63"/>
                  <a:gd name="T70" fmla="*/ 14 w 59"/>
                  <a:gd name="T71" fmla="*/ 32 h 63"/>
                  <a:gd name="T72" fmla="*/ 5 w 59"/>
                  <a:gd name="T73" fmla="*/ 27 h 63"/>
                  <a:gd name="T74" fmla="*/ 0 w 59"/>
                  <a:gd name="T75" fmla="*/ 18 h 63"/>
                  <a:gd name="T76" fmla="*/ 5 w 59"/>
                  <a:gd name="T77" fmla="*/ 9 h 63"/>
                  <a:gd name="T78" fmla="*/ 5 w 59"/>
                  <a:gd name="T79" fmla="*/ 9 h 63"/>
                  <a:gd name="T80" fmla="*/ 5 w 59"/>
                  <a:gd name="T81" fmla="*/ 4 h 63"/>
                  <a:gd name="T82" fmla="*/ 5 w 59"/>
                  <a:gd name="T83" fmla="*/ 4 h 63"/>
                  <a:gd name="T84" fmla="*/ 5 w 59"/>
                  <a:gd name="T85" fmla="*/ 0 h 63"/>
                  <a:gd name="T86" fmla="*/ 9 w 59"/>
                  <a:gd name="T8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9" h="63">
                    <a:moveTo>
                      <a:pt x="14" y="4"/>
                    </a:moveTo>
                    <a:lnTo>
                      <a:pt x="14" y="4"/>
                    </a:lnTo>
                    <a:lnTo>
                      <a:pt x="18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4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5" y="13"/>
                    </a:lnTo>
                    <a:lnTo>
                      <a:pt x="45" y="18"/>
                    </a:lnTo>
                    <a:lnTo>
                      <a:pt x="50" y="23"/>
                    </a:lnTo>
                    <a:lnTo>
                      <a:pt x="50" y="27"/>
                    </a:lnTo>
                    <a:lnTo>
                      <a:pt x="50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2"/>
                    </a:lnTo>
                    <a:lnTo>
                      <a:pt x="50" y="32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41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50" y="59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45" y="63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9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3" y="36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27"/>
                    </a:lnTo>
                    <a:lnTo>
                      <a:pt x="18" y="27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4"/>
                    </a:lnTo>
                    <a:lnTo>
                      <a:pt x="14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68" name="Freeform 40">
                <a:extLst>
                  <a:ext uri="{FF2B5EF4-FFF2-40B4-BE49-F238E27FC236}">
                    <a16:creationId xmlns:a16="http://schemas.microsoft.com/office/drawing/2014/main" xmlns="" id="{102FFBB7-814B-451D-B5C7-A6A4E0BB65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7019" y="2221202"/>
                <a:ext cx="279373" cy="107971"/>
              </a:xfrm>
              <a:custGeom>
                <a:avLst/>
                <a:gdLst>
                  <a:gd name="T0" fmla="*/ 32 w 176"/>
                  <a:gd name="T1" fmla="*/ 31 h 68"/>
                  <a:gd name="T2" fmla="*/ 27 w 176"/>
                  <a:gd name="T3" fmla="*/ 31 h 68"/>
                  <a:gd name="T4" fmla="*/ 32 w 176"/>
                  <a:gd name="T5" fmla="*/ 31 h 68"/>
                  <a:gd name="T6" fmla="*/ 36 w 176"/>
                  <a:gd name="T7" fmla="*/ 22 h 68"/>
                  <a:gd name="T8" fmla="*/ 41 w 176"/>
                  <a:gd name="T9" fmla="*/ 27 h 68"/>
                  <a:gd name="T10" fmla="*/ 59 w 176"/>
                  <a:gd name="T11" fmla="*/ 0 h 68"/>
                  <a:gd name="T12" fmla="*/ 68 w 176"/>
                  <a:gd name="T13" fmla="*/ 0 h 68"/>
                  <a:gd name="T14" fmla="*/ 77 w 176"/>
                  <a:gd name="T15" fmla="*/ 0 h 68"/>
                  <a:gd name="T16" fmla="*/ 81 w 176"/>
                  <a:gd name="T17" fmla="*/ 4 h 68"/>
                  <a:gd name="T18" fmla="*/ 90 w 176"/>
                  <a:gd name="T19" fmla="*/ 4 h 68"/>
                  <a:gd name="T20" fmla="*/ 95 w 176"/>
                  <a:gd name="T21" fmla="*/ 9 h 68"/>
                  <a:gd name="T22" fmla="*/ 99 w 176"/>
                  <a:gd name="T23" fmla="*/ 18 h 68"/>
                  <a:gd name="T24" fmla="*/ 108 w 176"/>
                  <a:gd name="T25" fmla="*/ 18 h 68"/>
                  <a:gd name="T26" fmla="*/ 117 w 176"/>
                  <a:gd name="T27" fmla="*/ 27 h 68"/>
                  <a:gd name="T28" fmla="*/ 126 w 176"/>
                  <a:gd name="T29" fmla="*/ 31 h 68"/>
                  <a:gd name="T30" fmla="*/ 126 w 176"/>
                  <a:gd name="T31" fmla="*/ 27 h 68"/>
                  <a:gd name="T32" fmla="*/ 131 w 176"/>
                  <a:gd name="T33" fmla="*/ 31 h 68"/>
                  <a:gd name="T34" fmla="*/ 126 w 176"/>
                  <a:gd name="T35" fmla="*/ 36 h 68"/>
                  <a:gd name="T36" fmla="*/ 131 w 176"/>
                  <a:gd name="T37" fmla="*/ 31 h 68"/>
                  <a:gd name="T38" fmla="*/ 135 w 176"/>
                  <a:gd name="T39" fmla="*/ 41 h 68"/>
                  <a:gd name="T40" fmla="*/ 135 w 176"/>
                  <a:gd name="T41" fmla="*/ 41 h 68"/>
                  <a:gd name="T42" fmla="*/ 144 w 176"/>
                  <a:gd name="T43" fmla="*/ 45 h 68"/>
                  <a:gd name="T44" fmla="*/ 153 w 176"/>
                  <a:gd name="T45" fmla="*/ 45 h 68"/>
                  <a:gd name="T46" fmla="*/ 149 w 176"/>
                  <a:gd name="T47" fmla="*/ 50 h 68"/>
                  <a:gd name="T48" fmla="*/ 153 w 176"/>
                  <a:gd name="T49" fmla="*/ 50 h 68"/>
                  <a:gd name="T50" fmla="*/ 163 w 176"/>
                  <a:gd name="T51" fmla="*/ 54 h 68"/>
                  <a:gd name="T52" fmla="*/ 172 w 176"/>
                  <a:gd name="T53" fmla="*/ 59 h 68"/>
                  <a:gd name="T54" fmla="*/ 176 w 176"/>
                  <a:gd name="T55" fmla="*/ 59 h 68"/>
                  <a:gd name="T56" fmla="*/ 172 w 176"/>
                  <a:gd name="T57" fmla="*/ 63 h 68"/>
                  <a:gd name="T58" fmla="*/ 163 w 176"/>
                  <a:gd name="T59" fmla="*/ 68 h 68"/>
                  <a:gd name="T60" fmla="*/ 158 w 176"/>
                  <a:gd name="T61" fmla="*/ 68 h 68"/>
                  <a:gd name="T62" fmla="*/ 158 w 176"/>
                  <a:gd name="T63" fmla="*/ 68 h 68"/>
                  <a:gd name="T64" fmla="*/ 149 w 176"/>
                  <a:gd name="T65" fmla="*/ 68 h 68"/>
                  <a:gd name="T66" fmla="*/ 131 w 176"/>
                  <a:gd name="T67" fmla="*/ 68 h 68"/>
                  <a:gd name="T68" fmla="*/ 117 w 176"/>
                  <a:gd name="T69" fmla="*/ 68 h 68"/>
                  <a:gd name="T70" fmla="*/ 126 w 176"/>
                  <a:gd name="T71" fmla="*/ 59 h 68"/>
                  <a:gd name="T72" fmla="*/ 126 w 176"/>
                  <a:gd name="T73" fmla="*/ 54 h 68"/>
                  <a:gd name="T74" fmla="*/ 122 w 176"/>
                  <a:gd name="T75" fmla="*/ 50 h 68"/>
                  <a:gd name="T76" fmla="*/ 108 w 176"/>
                  <a:gd name="T77" fmla="*/ 50 h 68"/>
                  <a:gd name="T78" fmla="*/ 104 w 176"/>
                  <a:gd name="T79" fmla="*/ 45 h 68"/>
                  <a:gd name="T80" fmla="*/ 104 w 176"/>
                  <a:gd name="T81" fmla="*/ 31 h 68"/>
                  <a:gd name="T82" fmla="*/ 95 w 176"/>
                  <a:gd name="T83" fmla="*/ 31 h 68"/>
                  <a:gd name="T84" fmla="*/ 77 w 176"/>
                  <a:gd name="T85" fmla="*/ 27 h 68"/>
                  <a:gd name="T86" fmla="*/ 77 w 176"/>
                  <a:gd name="T87" fmla="*/ 22 h 68"/>
                  <a:gd name="T88" fmla="*/ 68 w 176"/>
                  <a:gd name="T89" fmla="*/ 22 h 68"/>
                  <a:gd name="T90" fmla="*/ 63 w 176"/>
                  <a:gd name="T91" fmla="*/ 22 h 68"/>
                  <a:gd name="T92" fmla="*/ 54 w 176"/>
                  <a:gd name="T93" fmla="*/ 18 h 68"/>
                  <a:gd name="T94" fmla="*/ 54 w 176"/>
                  <a:gd name="T95" fmla="*/ 13 h 68"/>
                  <a:gd name="T96" fmla="*/ 59 w 176"/>
                  <a:gd name="T97" fmla="*/ 13 h 68"/>
                  <a:gd name="T98" fmla="*/ 54 w 176"/>
                  <a:gd name="T99" fmla="*/ 9 h 68"/>
                  <a:gd name="T100" fmla="*/ 36 w 176"/>
                  <a:gd name="T101" fmla="*/ 13 h 68"/>
                  <a:gd name="T102" fmla="*/ 32 w 176"/>
                  <a:gd name="T103" fmla="*/ 18 h 68"/>
                  <a:gd name="T104" fmla="*/ 27 w 176"/>
                  <a:gd name="T105" fmla="*/ 18 h 68"/>
                  <a:gd name="T106" fmla="*/ 18 w 176"/>
                  <a:gd name="T107" fmla="*/ 18 h 68"/>
                  <a:gd name="T108" fmla="*/ 13 w 176"/>
                  <a:gd name="T109" fmla="*/ 22 h 68"/>
                  <a:gd name="T110" fmla="*/ 9 w 176"/>
                  <a:gd name="T111" fmla="*/ 22 h 68"/>
                  <a:gd name="T112" fmla="*/ 4 w 176"/>
                  <a:gd name="T113" fmla="*/ 22 h 68"/>
                  <a:gd name="T114" fmla="*/ 0 w 176"/>
                  <a:gd name="T115" fmla="*/ 22 h 68"/>
                  <a:gd name="T116" fmla="*/ 9 w 176"/>
                  <a:gd name="T117" fmla="*/ 22 h 68"/>
                  <a:gd name="T118" fmla="*/ 13 w 176"/>
                  <a:gd name="T119" fmla="*/ 13 h 68"/>
                  <a:gd name="T120" fmla="*/ 36 w 176"/>
                  <a:gd name="T121" fmla="*/ 4 h 68"/>
                  <a:gd name="T122" fmla="*/ 54 w 176"/>
                  <a:gd name="T12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6" h="68">
                    <a:moveTo>
                      <a:pt x="41" y="31"/>
                    </a:moveTo>
                    <a:lnTo>
                      <a:pt x="41" y="31"/>
                    </a:lnTo>
                    <a:lnTo>
                      <a:pt x="36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31"/>
                    </a:lnTo>
                    <a:lnTo>
                      <a:pt x="41" y="31"/>
                    </a:lnTo>
                    <a:moveTo>
                      <a:pt x="59" y="0"/>
                    </a:moveTo>
                    <a:lnTo>
                      <a:pt x="59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72" y="0"/>
                    </a:lnTo>
                    <a:lnTo>
                      <a:pt x="77" y="0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90" y="4"/>
                    </a:lnTo>
                    <a:lnTo>
                      <a:pt x="90" y="9"/>
                    </a:lnTo>
                    <a:lnTo>
                      <a:pt x="90" y="4"/>
                    </a:lnTo>
                    <a:lnTo>
                      <a:pt x="90" y="9"/>
                    </a:lnTo>
                    <a:lnTo>
                      <a:pt x="95" y="9"/>
                    </a:lnTo>
                    <a:lnTo>
                      <a:pt x="95" y="13"/>
                    </a:lnTo>
                    <a:lnTo>
                      <a:pt x="95" y="13"/>
                    </a:lnTo>
                    <a:lnTo>
                      <a:pt x="99" y="13"/>
                    </a:lnTo>
                    <a:lnTo>
                      <a:pt x="99" y="18"/>
                    </a:lnTo>
                    <a:lnTo>
                      <a:pt x="99" y="18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17" y="22"/>
                    </a:lnTo>
                    <a:lnTo>
                      <a:pt x="117" y="27"/>
                    </a:lnTo>
                    <a:lnTo>
                      <a:pt x="122" y="27"/>
                    </a:lnTo>
                    <a:lnTo>
                      <a:pt x="122" y="27"/>
                    </a:lnTo>
                    <a:lnTo>
                      <a:pt x="126" y="31"/>
                    </a:lnTo>
                    <a:lnTo>
                      <a:pt x="126" y="31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6" y="31"/>
                    </a:lnTo>
                    <a:lnTo>
                      <a:pt x="126" y="31"/>
                    </a:lnTo>
                    <a:lnTo>
                      <a:pt x="131" y="31"/>
                    </a:lnTo>
                    <a:lnTo>
                      <a:pt x="131" y="31"/>
                    </a:lnTo>
                    <a:lnTo>
                      <a:pt x="131" y="31"/>
                    </a:lnTo>
                    <a:lnTo>
                      <a:pt x="131" y="31"/>
                    </a:lnTo>
                    <a:lnTo>
                      <a:pt x="126" y="31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31" y="36"/>
                    </a:lnTo>
                    <a:lnTo>
                      <a:pt x="131" y="36"/>
                    </a:lnTo>
                    <a:lnTo>
                      <a:pt x="131" y="31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5" y="41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40" y="41"/>
                    </a:lnTo>
                    <a:lnTo>
                      <a:pt x="140" y="41"/>
                    </a:lnTo>
                    <a:lnTo>
                      <a:pt x="144" y="41"/>
                    </a:lnTo>
                    <a:lnTo>
                      <a:pt x="144" y="45"/>
                    </a:lnTo>
                    <a:lnTo>
                      <a:pt x="149" y="45"/>
                    </a:lnTo>
                    <a:lnTo>
                      <a:pt x="153" y="45"/>
                    </a:lnTo>
                    <a:lnTo>
                      <a:pt x="153" y="45"/>
                    </a:lnTo>
                    <a:lnTo>
                      <a:pt x="153" y="45"/>
                    </a:lnTo>
                    <a:lnTo>
                      <a:pt x="153" y="45"/>
                    </a:lnTo>
                    <a:lnTo>
                      <a:pt x="153" y="50"/>
                    </a:lnTo>
                    <a:lnTo>
                      <a:pt x="153" y="50"/>
                    </a:lnTo>
                    <a:lnTo>
                      <a:pt x="149" y="50"/>
                    </a:lnTo>
                    <a:lnTo>
                      <a:pt x="149" y="50"/>
                    </a:lnTo>
                    <a:lnTo>
                      <a:pt x="149" y="50"/>
                    </a:lnTo>
                    <a:lnTo>
                      <a:pt x="149" y="50"/>
                    </a:lnTo>
                    <a:lnTo>
                      <a:pt x="153" y="50"/>
                    </a:lnTo>
                    <a:lnTo>
                      <a:pt x="153" y="50"/>
                    </a:lnTo>
                    <a:lnTo>
                      <a:pt x="158" y="50"/>
                    </a:lnTo>
                    <a:lnTo>
                      <a:pt x="158" y="50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172" y="59"/>
                    </a:lnTo>
                    <a:lnTo>
                      <a:pt x="172" y="59"/>
                    </a:lnTo>
                    <a:lnTo>
                      <a:pt x="172" y="59"/>
                    </a:lnTo>
                    <a:lnTo>
                      <a:pt x="176" y="59"/>
                    </a:lnTo>
                    <a:lnTo>
                      <a:pt x="176" y="59"/>
                    </a:lnTo>
                    <a:lnTo>
                      <a:pt x="176" y="59"/>
                    </a:lnTo>
                    <a:lnTo>
                      <a:pt x="176" y="63"/>
                    </a:lnTo>
                    <a:lnTo>
                      <a:pt x="176" y="63"/>
                    </a:lnTo>
                    <a:lnTo>
                      <a:pt x="172" y="63"/>
                    </a:lnTo>
                    <a:lnTo>
                      <a:pt x="172" y="63"/>
                    </a:lnTo>
                    <a:lnTo>
                      <a:pt x="172" y="63"/>
                    </a:lnTo>
                    <a:lnTo>
                      <a:pt x="167" y="63"/>
                    </a:lnTo>
                    <a:lnTo>
                      <a:pt x="163" y="68"/>
                    </a:lnTo>
                    <a:lnTo>
                      <a:pt x="163" y="68"/>
                    </a:lnTo>
                    <a:lnTo>
                      <a:pt x="158" y="68"/>
                    </a:lnTo>
                    <a:lnTo>
                      <a:pt x="158" y="68"/>
                    </a:lnTo>
                    <a:lnTo>
                      <a:pt x="158" y="68"/>
                    </a:lnTo>
                    <a:lnTo>
                      <a:pt x="158" y="68"/>
                    </a:lnTo>
                    <a:lnTo>
                      <a:pt x="158" y="63"/>
                    </a:lnTo>
                    <a:lnTo>
                      <a:pt x="158" y="68"/>
                    </a:lnTo>
                    <a:lnTo>
                      <a:pt x="158" y="68"/>
                    </a:lnTo>
                    <a:lnTo>
                      <a:pt x="153" y="68"/>
                    </a:lnTo>
                    <a:lnTo>
                      <a:pt x="149" y="68"/>
                    </a:lnTo>
                    <a:lnTo>
                      <a:pt x="149" y="68"/>
                    </a:lnTo>
                    <a:lnTo>
                      <a:pt x="149" y="68"/>
                    </a:lnTo>
                    <a:lnTo>
                      <a:pt x="140" y="63"/>
                    </a:lnTo>
                    <a:lnTo>
                      <a:pt x="140" y="63"/>
                    </a:lnTo>
                    <a:lnTo>
                      <a:pt x="135" y="68"/>
                    </a:lnTo>
                    <a:lnTo>
                      <a:pt x="131" y="68"/>
                    </a:lnTo>
                    <a:lnTo>
                      <a:pt x="126" y="68"/>
                    </a:lnTo>
                    <a:lnTo>
                      <a:pt x="126" y="68"/>
                    </a:lnTo>
                    <a:lnTo>
                      <a:pt x="122" y="68"/>
                    </a:lnTo>
                    <a:lnTo>
                      <a:pt x="117" y="68"/>
                    </a:lnTo>
                    <a:lnTo>
                      <a:pt x="113" y="68"/>
                    </a:lnTo>
                    <a:lnTo>
                      <a:pt x="117" y="63"/>
                    </a:lnTo>
                    <a:lnTo>
                      <a:pt x="122" y="59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2" y="50"/>
                    </a:lnTo>
                    <a:lnTo>
                      <a:pt x="122" y="50"/>
                    </a:lnTo>
                    <a:lnTo>
                      <a:pt x="117" y="50"/>
                    </a:lnTo>
                    <a:lnTo>
                      <a:pt x="113" y="50"/>
                    </a:lnTo>
                    <a:lnTo>
                      <a:pt x="113" y="50"/>
                    </a:lnTo>
                    <a:lnTo>
                      <a:pt x="108" y="50"/>
                    </a:lnTo>
                    <a:lnTo>
                      <a:pt x="108" y="45"/>
                    </a:lnTo>
                    <a:lnTo>
                      <a:pt x="108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1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86" y="27"/>
                    </a:lnTo>
                    <a:lnTo>
                      <a:pt x="81" y="27"/>
                    </a:lnTo>
                    <a:lnTo>
                      <a:pt x="81" y="27"/>
                    </a:lnTo>
                    <a:lnTo>
                      <a:pt x="77" y="27"/>
                    </a:lnTo>
                    <a:lnTo>
                      <a:pt x="77" y="22"/>
                    </a:lnTo>
                    <a:lnTo>
                      <a:pt x="77" y="22"/>
                    </a:lnTo>
                    <a:lnTo>
                      <a:pt x="77" y="22"/>
                    </a:lnTo>
                    <a:lnTo>
                      <a:pt x="77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3" y="18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3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0" y="13"/>
                    </a:lnTo>
                    <a:lnTo>
                      <a:pt x="54" y="13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4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69" name="Freeform 41">
                <a:extLst>
                  <a:ext uri="{FF2B5EF4-FFF2-40B4-BE49-F238E27FC236}">
                    <a16:creationId xmlns:a16="http://schemas.microsoft.com/office/drawing/2014/main" xmlns="" id="{28BC0FC3-0EB2-4CFB-9092-8808E7220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4856" y="1882293"/>
                <a:ext cx="49032" cy="22994"/>
              </a:xfrm>
              <a:custGeom>
                <a:avLst/>
                <a:gdLst>
                  <a:gd name="T0" fmla="*/ 27 w 31"/>
                  <a:gd name="T1" fmla="*/ 0 h 14"/>
                  <a:gd name="T2" fmla="*/ 27 w 31"/>
                  <a:gd name="T3" fmla="*/ 0 h 14"/>
                  <a:gd name="T4" fmla="*/ 22 w 31"/>
                  <a:gd name="T5" fmla="*/ 5 h 14"/>
                  <a:gd name="T6" fmla="*/ 22 w 31"/>
                  <a:gd name="T7" fmla="*/ 9 h 14"/>
                  <a:gd name="T8" fmla="*/ 22 w 31"/>
                  <a:gd name="T9" fmla="*/ 9 h 14"/>
                  <a:gd name="T10" fmla="*/ 22 w 31"/>
                  <a:gd name="T11" fmla="*/ 9 h 14"/>
                  <a:gd name="T12" fmla="*/ 22 w 31"/>
                  <a:gd name="T13" fmla="*/ 9 h 14"/>
                  <a:gd name="T14" fmla="*/ 22 w 31"/>
                  <a:gd name="T15" fmla="*/ 9 h 14"/>
                  <a:gd name="T16" fmla="*/ 18 w 31"/>
                  <a:gd name="T17" fmla="*/ 9 h 14"/>
                  <a:gd name="T18" fmla="*/ 18 w 31"/>
                  <a:gd name="T19" fmla="*/ 9 h 14"/>
                  <a:gd name="T20" fmla="*/ 18 w 31"/>
                  <a:gd name="T21" fmla="*/ 9 h 14"/>
                  <a:gd name="T22" fmla="*/ 18 w 31"/>
                  <a:gd name="T23" fmla="*/ 9 h 14"/>
                  <a:gd name="T24" fmla="*/ 18 w 31"/>
                  <a:gd name="T25" fmla="*/ 9 h 14"/>
                  <a:gd name="T26" fmla="*/ 18 w 31"/>
                  <a:gd name="T27" fmla="*/ 14 h 14"/>
                  <a:gd name="T28" fmla="*/ 18 w 31"/>
                  <a:gd name="T29" fmla="*/ 14 h 14"/>
                  <a:gd name="T30" fmla="*/ 13 w 31"/>
                  <a:gd name="T31" fmla="*/ 14 h 14"/>
                  <a:gd name="T32" fmla="*/ 13 w 31"/>
                  <a:gd name="T33" fmla="*/ 14 h 14"/>
                  <a:gd name="T34" fmla="*/ 13 w 31"/>
                  <a:gd name="T35" fmla="*/ 14 h 14"/>
                  <a:gd name="T36" fmla="*/ 13 w 31"/>
                  <a:gd name="T37" fmla="*/ 9 h 14"/>
                  <a:gd name="T38" fmla="*/ 13 w 31"/>
                  <a:gd name="T39" fmla="*/ 9 h 14"/>
                  <a:gd name="T40" fmla="*/ 13 w 31"/>
                  <a:gd name="T41" fmla="*/ 9 h 14"/>
                  <a:gd name="T42" fmla="*/ 13 w 31"/>
                  <a:gd name="T43" fmla="*/ 9 h 14"/>
                  <a:gd name="T44" fmla="*/ 9 w 31"/>
                  <a:gd name="T45" fmla="*/ 9 h 14"/>
                  <a:gd name="T46" fmla="*/ 9 w 31"/>
                  <a:gd name="T47" fmla="*/ 9 h 14"/>
                  <a:gd name="T48" fmla="*/ 9 w 31"/>
                  <a:gd name="T49" fmla="*/ 9 h 14"/>
                  <a:gd name="T50" fmla="*/ 4 w 31"/>
                  <a:gd name="T51" fmla="*/ 9 h 14"/>
                  <a:gd name="T52" fmla="*/ 4 w 31"/>
                  <a:gd name="T53" fmla="*/ 9 h 14"/>
                  <a:gd name="T54" fmla="*/ 4 w 31"/>
                  <a:gd name="T55" fmla="*/ 9 h 14"/>
                  <a:gd name="T56" fmla="*/ 4 w 31"/>
                  <a:gd name="T57" fmla="*/ 9 h 14"/>
                  <a:gd name="T58" fmla="*/ 0 w 31"/>
                  <a:gd name="T59" fmla="*/ 9 h 14"/>
                  <a:gd name="T60" fmla="*/ 0 w 31"/>
                  <a:gd name="T61" fmla="*/ 9 h 14"/>
                  <a:gd name="T62" fmla="*/ 4 w 31"/>
                  <a:gd name="T63" fmla="*/ 9 h 14"/>
                  <a:gd name="T64" fmla="*/ 4 w 31"/>
                  <a:gd name="T65" fmla="*/ 9 h 14"/>
                  <a:gd name="T66" fmla="*/ 4 w 31"/>
                  <a:gd name="T67" fmla="*/ 9 h 14"/>
                  <a:gd name="T68" fmla="*/ 4 w 31"/>
                  <a:gd name="T69" fmla="*/ 5 h 14"/>
                  <a:gd name="T70" fmla="*/ 9 w 31"/>
                  <a:gd name="T71" fmla="*/ 5 h 14"/>
                  <a:gd name="T72" fmla="*/ 9 w 31"/>
                  <a:gd name="T73" fmla="*/ 5 h 14"/>
                  <a:gd name="T74" fmla="*/ 13 w 31"/>
                  <a:gd name="T75" fmla="*/ 5 h 14"/>
                  <a:gd name="T76" fmla="*/ 13 w 31"/>
                  <a:gd name="T77" fmla="*/ 5 h 14"/>
                  <a:gd name="T78" fmla="*/ 22 w 31"/>
                  <a:gd name="T79" fmla="*/ 5 h 14"/>
                  <a:gd name="T80" fmla="*/ 22 w 31"/>
                  <a:gd name="T81" fmla="*/ 0 h 14"/>
                  <a:gd name="T82" fmla="*/ 27 w 31"/>
                  <a:gd name="T83" fmla="*/ 0 h 14"/>
                  <a:gd name="T84" fmla="*/ 27 w 31"/>
                  <a:gd name="T85" fmla="*/ 0 h 14"/>
                  <a:gd name="T86" fmla="*/ 31 w 31"/>
                  <a:gd name="T87" fmla="*/ 0 h 14"/>
                  <a:gd name="T88" fmla="*/ 27 w 31"/>
                  <a:gd name="T8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14">
                    <a:moveTo>
                      <a:pt x="27" y="0"/>
                    </a:moveTo>
                    <a:lnTo>
                      <a:pt x="27" y="0"/>
                    </a:lnTo>
                    <a:lnTo>
                      <a:pt x="22" y="5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27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70" name="Freeform 42">
                <a:extLst>
                  <a:ext uri="{FF2B5EF4-FFF2-40B4-BE49-F238E27FC236}">
                    <a16:creationId xmlns:a16="http://schemas.microsoft.com/office/drawing/2014/main" xmlns="" id="{F60F011E-2093-4AA0-AA17-F184211C4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873" y="1897289"/>
                <a:ext cx="42191" cy="13996"/>
              </a:xfrm>
              <a:custGeom>
                <a:avLst/>
                <a:gdLst>
                  <a:gd name="T0" fmla="*/ 9 w 27"/>
                  <a:gd name="T1" fmla="*/ 0 h 9"/>
                  <a:gd name="T2" fmla="*/ 9 w 27"/>
                  <a:gd name="T3" fmla="*/ 0 h 9"/>
                  <a:gd name="T4" fmla="*/ 9 w 27"/>
                  <a:gd name="T5" fmla="*/ 0 h 9"/>
                  <a:gd name="T6" fmla="*/ 9 w 27"/>
                  <a:gd name="T7" fmla="*/ 0 h 9"/>
                  <a:gd name="T8" fmla="*/ 14 w 27"/>
                  <a:gd name="T9" fmla="*/ 0 h 9"/>
                  <a:gd name="T10" fmla="*/ 14 w 27"/>
                  <a:gd name="T11" fmla="*/ 0 h 9"/>
                  <a:gd name="T12" fmla="*/ 14 w 27"/>
                  <a:gd name="T13" fmla="*/ 0 h 9"/>
                  <a:gd name="T14" fmla="*/ 18 w 27"/>
                  <a:gd name="T15" fmla="*/ 0 h 9"/>
                  <a:gd name="T16" fmla="*/ 18 w 27"/>
                  <a:gd name="T17" fmla="*/ 0 h 9"/>
                  <a:gd name="T18" fmla="*/ 18 w 27"/>
                  <a:gd name="T19" fmla="*/ 0 h 9"/>
                  <a:gd name="T20" fmla="*/ 18 w 27"/>
                  <a:gd name="T21" fmla="*/ 0 h 9"/>
                  <a:gd name="T22" fmla="*/ 18 w 27"/>
                  <a:gd name="T23" fmla="*/ 5 h 9"/>
                  <a:gd name="T24" fmla="*/ 18 w 27"/>
                  <a:gd name="T25" fmla="*/ 5 h 9"/>
                  <a:gd name="T26" fmla="*/ 18 w 27"/>
                  <a:gd name="T27" fmla="*/ 5 h 9"/>
                  <a:gd name="T28" fmla="*/ 23 w 27"/>
                  <a:gd name="T29" fmla="*/ 5 h 9"/>
                  <a:gd name="T30" fmla="*/ 23 w 27"/>
                  <a:gd name="T31" fmla="*/ 5 h 9"/>
                  <a:gd name="T32" fmla="*/ 23 w 27"/>
                  <a:gd name="T33" fmla="*/ 0 h 9"/>
                  <a:gd name="T34" fmla="*/ 23 w 27"/>
                  <a:gd name="T35" fmla="*/ 0 h 9"/>
                  <a:gd name="T36" fmla="*/ 23 w 27"/>
                  <a:gd name="T37" fmla="*/ 0 h 9"/>
                  <a:gd name="T38" fmla="*/ 23 w 27"/>
                  <a:gd name="T39" fmla="*/ 0 h 9"/>
                  <a:gd name="T40" fmla="*/ 23 w 27"/>
                  <a:gd name="T41" fmla="*/ 0 h 9"/>
                  <a:gd name="T42" fmla="*/ 27 w 27"/>
                  <a:gd name="T43" fmla="*/ 0 h 9"/>
                  <a:gd name="T44" fmla="*/ 27 w 27"/>
                  <a:gd name="T45" fmla="*/ 0 h 9"/>
                  <a:gd name="T46" fmla="*/ 27 w 27"/>
                  <a:gd name="T47" fmla="*/ 0 h 9"/>
                  <a:gd name="T48" fmla="*/ 27 w 27"/>
                  <a:gd name="T49" fmla="*/ 0 h 9"/>
                  <a:gd name="T50" fmla="*/ 27 w 27"/>
                  <a:gd name="T51" fmla="*/ 5 h 9"/>
                  <a:gd name="T52" fmla="*/ 27 w 27"/>
                  <a:gd name="T53" fmla="*/ 5 h 9"/>
                  <a:gd name="T54" fmla="*/ 23 w 27"/>
                  <a:gd name="T55" fmla="*/ 5 h 9"/>
                  <a:gd name="T56" fmla="*/ 23 w 27"/>
                  <a:gd name="T57" fmla="*/ 5 h 9"/>
                  <a:gd name="T58" fmla="*/ 23 w 27"/>
                  <a:gd name="T59" fmla="*/ 5 h 9"/>
                  <a:gd name="T60" fmla="*/ 18 w 27"/>
                  <a:gd name="T61" fmla="*/ 5 h 9"/>
                  <a:gd name="T62" fmla="*/ 18 w 27"/>
                  <a:gd name="T63" fmla="*/ 9 h 9"/>
                  <a:gd name="T64" fmla="*/ 18 w 27"/>
                  <a:gd name="T65" fmla="*/ 9 h 9"/>
                  <a:gd name="T66" fmla="*/ 14 w 27"/>
                  <a:gd name="T67" fmla="*/ 9 h 9"/>
                  <a:gd name="T68" fmla="*/ 14 w 27"/>
                  <a:gd name="T69" fmla="*/ 9 h 9"/>
                  <a:gd name="T70" fmla="*/ 14 w 27"/>
                  <a:gd name="T71" fmla="*/ 9 h 9"/>
                  <a:gd name="T72" fmla="*/ 14 w 27"/>
                  <a:gd name="T73" fmla="*/ 9 h 9"/>
                  <a:gd name="T74" fmla="*/ 14 w 27"/>
                  <a:gd name="T75" fmla="*/ 9 h 9"/>
                  <a:gd name="T76" fmla="*/ 14 w 27"/>
                  <a:gd name="T77" fmla="*/ 9 h 9"/>
                  <a:gd name="T78" fmla="*/ 9 w 27"/>
                  <a:gd name="T79" fmla="*/ 9 h 9"/>
                  <a:gd name="T80" fmla="*/ 9 w 27"/>
                  <a:gd name="T81" fmla="*/ 9 h 9"/>
                  <a:gd name="T82" fmla="*/ 9 w 27"/>
                  <a:gd name="T83" fmla="*/ 9 h 9"/>
                  <a:gd name="T84" fmla="*/ 9 w 27"/>
                  <a:gd name="T85" fmla="*/ 9 h 9"/>
                  <a:gd name="T86" fmla="*/ 5 w 27"/>
                  <a:gd name="T87" fmla="*/ 9 h 9"/>
                  <a:gd name="T88" fmla="*/ 5 w 27"/>
                  <a:gd name="T89" fmla="*/ 9 h 9"/>
                  <a:gd name="T90" fmla="*/ 5 w 27"/>
                  <a:gd name="T91" fmla="*/ 9 h 9"/>
                  <a:gd name="T92" fmla="*/ 0 w 27"/>
                  <a:gd name="T93" fmla="*/ 9 h 9"/>
                  <a:gd name="T94" fmla="*/ 0 w 27"/>
                  <a:gd name="T95" fmla="*/ 5 h 9"/>
                  <a:gd name="T96" fmla="*/ 0 w 27"/>
                  <a:gd name="T97" fmla="*/ 0 h 9"/>
                  <a:gd name="T98" fmla="*/ 0 w 27"/>
                  <a:gd name="T99" fmla="*/ 0 h 9"/>
                  <a:gd name="T100" fmla="*/ 5 w 27"/>
                  <a:gd name="T101" fmla="*/ 0 h 9"/>
                  <a:gd name="T102" fmla="*/ 5 w 27"/>
                  <a:gd name="T103" fmla="*/ 0 h 9"/>
                  <a:gd name="T104" fmla="*/ 5 w 27"/>
                  <a:gd name="T105" fmla="*/ 0 h 9"/>
                  <a:gd name="T106" fmla="*/ 5 w 27"/>
                  <a:gd name="T107" fmla="*/ 0 h 9"/>
                  <a:gd name="T108" fmla="*/ 5 w 27"/>
                  <a:gd name="T109" fmla="*/ 0 h 9"/>
                  <a:gd name="T110" fmla="*/ 9 w 27"/>
                  <a:gd name="T111" fmla="*/ 0 h 9"/>
                  <a:gd name="T112" fmla="*/ 9 w 27"/>
                  <a:gd name="T1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" h="9">
                    <a:moveTo>
                      <a:pt x="9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71" name="Freeform 43">
                <a:extLst>
                  <a:ext uri="{FF2B5EF4-FFF2-40B4-BE49-F238E27FC236}">
                    <a16:creationId xmlns:a16="http://schemas.microsoft.com/office/drawing/2014/main" xmlns="" id="{386A8C3A-B088-4C46-A09B-534DFFA6D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336" y="1424415"/>
                <a:ext cx="158502" cy="78979"/>
              </a:xfrm>
              <a:custGeom>
                <a:avLst/>
                <a:gdLst>
                  <a:gd name="T0" fmla="*/ 41 w 100"/>
                  <a:gd name="T1" fmla="*/ 4 h 50"/>
                  <a:gd name="T2" fmla="*/ 41 w 100"/>
                  <a:gd name="T3" fmla="*/ 4 h 50"/>
                  <a:gd name="T4" fmla="*/ 45 w 100"/>
                  <a:gd name="T5" fmla="*/ 4 h 50"/>
                  <a:gd name="T6" fmla="*/ 50 w 100"/>
                  <a:gd name="T7" fmla="*/ 4 h 50"/>
                  <a:gd name="T8" fmla="*/ 54 w 100"/>
                  <a:gd name="T9" fmla="*/ 9 h 50"/>
                  <a:gd name="T10" fmla="*/ 59 w 100"/>
                  <a:gd name="T11" fmla="*/ 9 h 50"/>
                  <a:gd name="T12" fmla="*/ 64 w 100"/>
                  <a:gd name="T13" fmla="*/ 9 h 50"/>
                  <a:gd name="T14" fmla="*/ 64 w 100"/>
                  <a:gd name="T15" fmla="*/ 14 h 50"/>
                  <a:gd name="T16" fmla="*/ 59 w 100"/>
                  <a:gd name="T17" fmla="*/ 14 h 50"/>
                  <a:gd name="T18" fmla="*/ 64 w 100"/>
                  <a:gd name="T19" fmla="*/ 14 h 50"/>
                  <a:gd name="T20" fmla="*/ 68 w 100"/>
                  <a:gd name="T21" fmla="*/ 18 h 50"/>
                  <a:gd name="T22" fmla="*/ 73 w 100"/>
                  <a:gd name="T23" fmla="*/ 18 h 50"/>
                  <a:gd name="T24" fmla="*/ 73 w 100"/>
                  <a:gd name="T25" fmla="*/ 14 h 50"/>
                  <a:gd name="T26" fmla="*/ 77 w 100"/>
                  <a:gd name="T27" fmla="*/ 18 h 50"/>
                  <a:gd name="T28" fmla="*/ 82 w 100"/>
                  <a:gd name="T29" fmla="*/ 14 h 50"/>
                  <a:gd name="T30" fmla="*/ 82 w 100"/>
                  <a:gd name="T31" fmla="*/ 18 h 50"/>
                  <a:gd name="T32" fmla="*/ 82 w 100"/>
                  <a:gd name="T33" fmla="*/ 23 h 50"/>
                  <a:gd name="T34" fmla="*/ 86 w 100"/>
                  <a:gd name="T35" fmla="*/ 23 h 50"/>
                  <a:gd name="T36" fmla="*/ 91 w 100"/>
                  <a:gd name="T37" fmla="*/ 23 h 50"/>
                  <a:gd name="T38" fmla="*/ 91 w 100"/>
                  <a:gd name="T39" fmla="*/ 23 h 50"/>
                  <a:gd name="T40" fmla="*/ 95 w 100"/>
                  <a:gd name="T41" fmla="*/ 23 h 50"/>
                  <a:gd name="T42" fmla="*/ 100 w 100"/>
                  <a:gd name="T43" fmla="*/ 32 h 50"/>
                  <a:gd name="T44" fmla="*/ 100 w 100"/>
                  <a:gd name="T45" fmla="*/ 32 h 50"/>
                  <a:gd name="T46" fmla="*/ 95 w 100"/>
                  <a:gd name="T47" fmla="*/ 32 h 50"/>
                  <a:gd name="T48" fmla="*/ 91 w 100"/>
                  <a:gd name="T49" fmla="*/ 36 h 50"/>
                  <a:gd name="T50" fmla="*/ 91 w 100"/>
                  <a:gd name="T51" fmla="*/ 41 h 50"/>
                  <a:gd name="T52" fmla="*/ 86 w 100"/>
                  <a:gd name="T53" fmla="*/ 41 h 50"/>
                  <a:gd name="T54" fmla="*/ 77 w 100"/>
                  <a:gd name="T55" fmla="*/ 45 h 50"/>
                  <a:gd name="T56" fmla="*/ 73 w 100"/>
                  <a:gd name="T57" fmla="*/ 45 h 50"/>
                  <a:gd name="T58" fmla="*/ 73 w 100"/>
                  <a:gd name="T59" fmla="*/ 45 h 50"/>
                  <a:gd name="T60" fmla="*/ 68 w 100"/>
                  <a:gd name="T61" fmla="*/ 45 h 50"/>
                  <a:gd name="T62" fmla="*/ 64 w 100"/>
                  <a:gd name="T63" fmla="*/ 45 h 50"/>
                  <a:gd name="T64" fmla="*/ 54 w 100"/>
                  <a:gd name="T65" fmla="*/ 41 h 50"/>
                  <a:gd name="T66" fmla="*/ 50 w 100"/>
                  <a:gd name="T67" fmla="*/ 41 h 50"/>
                  <a:gd name="T68" fmla="*/ 45 w 100"/>
                  <a:gd name="T69" fmla="*/ 41 h 50"/>
                  <a:gd name="T70" fmla="*/ 45 w 100"/>
                  <a:gd name="T71" fmla="*/ 45 h 50"/>
                  <a:gd name="T72" fmla="*/ 41 w 100"/>
                  <a:gd name="T73" fmla="*/ 50 h 50"/>
                  <a:gd name="T74" fmla="*/ 36 w 100"/>
                  <a:gd name="T75" fmla="*/ 50 h 50"/>
                  <a:gd name="T76" fmla="*/ 27 w 100"/>
                  <a:gd name="T77" fmla="*/ 45 h 50"/>
                  <a:gd name="T78" fmla="*/ 23 w 100"/>
                  <a:gd name="T79" fmla="*/ 41 h 50"/>
                  <a:gd name="T80" fmla="*/ 18 w 100"/>
                  <a:gd name="T81" fmla="*/ 41 h 50"/>
                  <a:gd name="T82" fmla="*/ 18 w 100"/>
                  <a:gd name="T83" fmla="*/ 36 h 50"/>
                  <a:gd name="T84" fmla="*/ 9 w 100"/>
                  <a:gd name="T85" fmla="*/ 32 h 50"/>
                  <a:gd name="T86" fmla="*/ 9 w 100"/>
                  <a:gd name="T87" fmla="*/ 27 h 50"/>
                  <a:gd name="T88" fmla="*/ 5 w 100"/>
                  <a:gd name="T89" fmla="*/ 27 h 50"/>
                  <a:gd name="T90" fmla="*/ 9 w 100"/>
                  <a:gd name="T91" fmla="*/ 23 h 50"/>
                  <a:gd name="T92" fmla="*/ 5 w 100"/>
                  <a:gd name="T93" fmla="*/ 18 h 50"/>
                  <a:gd name="T94" fmla="*/ 0 w 100"/>
                  <a:gd name="T95" fmla="*/ 18 h 50"/>
                  <a:gd name="T96" fmla="*/ 0 w 100"/>
                  <a:gd name="T97" fmla="*/ 18 h 50"/>
                  <a:gd name="T98" fmla="*/ 5 w 100"/>
                  <a:gd name="T99" fmla="*/ 18 h 50"/>
                  <a:gd name="T100" fmla="*/ 9 w 100"/>
                  <a:gd name="T101" fmla="*/ 14 h 50"/>
                  <a:gd name="T102" fmla="*/ 14 w 100"/>
                  <a:gd name="T103" fmla="*/ 14 h 50"/>
                  <a:gd name="T104" fmla="*/ 18 w 100"/>
                  <a:gd name="T105" fmla="*/ 9 h 50"/>
                  <a:gd name="T106" fmla="*/ 18 w 100"/>
                  <a:gd name="T107" fmla="*/ 9 h 50"/>
                  <a:gd name="T108" fmla="*/ 23 w 100"/>
                  <a:gd name="T109" fmla="*/ 9 h 50"/>
                  <a:gd name="T110" fmla="*/ 27 w 100"/>
                  <a:gd name="T111" fmla="*/ 4 h 50"/>
                  <a:gd name="T112" fmla="*/ 32 w 100"/>
                  <a:gd name="T113" fmla="*/ 4 h 50"/>
                  <a:gd name="T114" fmla="*/ 32 w 100"/>
                  <a:gd name="T115" fmla="*/ 4 h 50"/>
                  <a:gd name="T116" fmla="*/ 36 w 100"/>
                  <a:gd name="T117" fmla="*/ 4 h 50"/>
                  <a:gd name="T118" fmla="*/ 36 w 100"/>
                  <a:gd name="T11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0" h="50">
                    <a:moveTo>
                      <a:pt x="36" y="4"/>
                    </a:moveTo>
                    <a:lnTo>
                      <a:pt x="36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59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7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5" y="27"/>
                    </a:lnTo>
                    <a:lnTo>
                      <a:pt x="100" y="27"/>
                    </a:lnTo>
                    <a:lnTo>
                      <a:pt x="100" y="32"/>
                    </a:lnTo>
                    <a:lnTo>
                      <a:pt x="100" y="32"/>
                    </a:lnTo>
                    <a:lnTo>
                      <a:pt x="100" y="32"/>
                    </a:lnTo>
                    <a:lnTo>
                      <a:pt x="100" y="32"/>
                    </a:lnTo>
                    <a:lnTo>
                      <a:pt x="100" y="32"/>
                    </a:lnTo>
                    <a:lnTo>
                      <a:pt x="95" y="32"/>
                    </a:lnTo>
                    <a:lnTo>
                      <a:pt x="95" y="32"/>
                    </a:lnTo>
                    <a:lnTo>
                      <a:pt x="95" y="32"/>
                    </a:lnTo>
                    <a:lnTo>
                      <a:pt x="95" y="32"/>
                    </a:lnTo>
                    <a:lnTo>
                      <a:pt x="95" y="32"/>
                    </a:lnTo>
                    <a:lnTo>
                      <a:pt x="95" y="32"/>
                    </a:lnTo>
                    <a:lnTo>
                      <a:pt x="91" y="36"/>
                    </a:lnTo>
                    <a:lnTo>
                      <a:pt x="91" y="36"/>
                    </a:lnTo>
                    <a:lnTo>
                      <a:pt x="91" y="36"/>
                    </a:lnTo>
                    <a:lnTo>
                      <a:pt x="91" y="36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77" y="45"/>
                    </a:lnTo>
                    <a:lnTo>
                      <a:pt x="77" y="41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73" y="45"/>
                    </a:lnTo>
                    <a:lnTo>
                      <a:pt x="73" y="50"/>
                    </a:lnTo>
                    <a:lnTo>
                      <a:pt x="73" y="45"/>
                    </a:lnTo>
                    <a:lnTo>
                      <a:pt x="73" y="45"/>
                    </a:lnTo>
                    <a:lnTo>
                      <a:pt x="73" y="45"/>
                    </a:lnTo>
                    <a:lnTo>
                      <a:pt x="73" y="45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59" y="45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41" y="50"/>
                    </a:lnTo>
                    <a:lnTo>
                      <a:pt x="36" y="50"/>
                    </a:lnTo>
                    <a:lnTo>
                      <a:pt x="36" y="45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7" y="9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72" name="Freeform 44">
                <a:extLst>
                  <a:ext uri="{FF2B5EF4-FFF2-40B4-BE49-F238E27FC236}">
                    <a16:creationId xmlns:a16="http://schemas.microsoft.com/office/drawing/2014/main" xmlns="" id="{B9AC754A-F403-4E25-BE9D-C23104470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99" y="1309446"/>
                <a:ext cx="207534" cy="228939"/>
              </a:xfrm>
              <a:custGeom>
                <a:avLst/>
                <a:gdLst>
                  <a:gd name="T0" fmla="*/ 59 w 131"/>
                  <a:gd name="T1" fmla="*/ 4 h 144"/>
                  <a:gd name="T2" fmla="*/ 63 w 131"/>
                  <a:gd name="T3" fmla="*/ 9 h 144"/>
                  <a:gd name="T4" fmla="*/ 77 w 131"/>
                  <a:gd name="T5" fmla="*/ 13 h 144"/>
                  <a:gd name="T6" fmla="*/ 86 w 131"/>
                  <a:gd name="T7" fmla="*/ 18 h 144"/>
                  <a:gd name="T8" fmla="*/ 104 w 131"/>
                  <a:gd name="T9" fmla="*/ 9 h 144"/>
                  <a:gd name="T10" fmla="*/ 122 w 131"/>
                  <a:gd name="T11" fmla="*/ 22 h 144"/>
                  <a:gd name="T12" fmla="*/ 122 w 131"/>
                  <a:gd name="T13" fmla="*/ 36 h 144"/>
                  <a:gd name="T14" fmla="*/ 126 w 131"/>
                  <a:gd name="T15" fmla="*/ 49 h 144"/>
                  <a:gd name="T16" fmla="*/ 131 w 131"/>
                  <a:gd name="T17" fmla="*/ 54 h 144"/>
                  <a:gd name="T18" fmla="*/ 131 w 131"/>
                  <a:gd name="T19" fmla="*/ 63 h 144"/>
                  <a:gd name="T20" fmla="*/ 131 w 131"/>
                  <a:gd name="T21" fmla="*/ 72 h 144"/>
                  <a:gd name="T22" fmla="*/ 126 w 131"/>
                  <a:gd name="T23" fmla="*/ 76 h 144"/>
                  <a:gd name="T24" fmla="*/ 122 w 131"/>
                  <a:gd name="T25" fmla="*/ 76 h 144"/>
                  <a:gd name="T26" fmla="*/ 117 w 131"/>
                  <a:gd name="T27" fmla="*/ 76 h 144"/>
                  <a:gd name="T28" fmla="*/ 108 w 131"/>
                  <a:gd name="T29" fmla="*/ 81 h 144"/>
                  <a:gd name="T30" fmla="*/ 104 w 131"/>
                  <a:gd name="T31" fmla="*/ 86 h 144"/>
                  <a:gd name="T32" fmla="*/ 95 w 131"/>
                  <a:gd name="T33" fmla="*/ 90 h 144"/>
                  <a:gd name="T34" fmla="*/ 90 w 131"/>
                  <a:gd name="T35" fmla="*/ 90 h 144"/>
                  <a:gd name="T36" fmla="*/ 99 w 131"/>
                  <a:gd name="T37" fmla="*/ 95 h 144"/>
                  <a:gd name="T38" fmla="*/ 99 w 131"/>
                  <a:gd name="T39" fmla="*/ 99 h 144"/>
                  <a:gd name="T40" fmla="*/ 108 w 131"/>
                  <a:gd name="T41" fmla="*/ 108 h 144"/>
                  <a:gd name="T42" fmla="*/ 113 w 131"/>
                  <a:gd name="T43" fmla="*/ 113 h 144"/>
                  <a:gd name="T44" fmla="*/ 117 w 131"/>
                  <a:gd name="T45" fmla="*/ 122 h 144"/>
                  <a:gd name="T46" fmla="*/ 108 w 131"/>
                  <a:gd name="T47" fmla="*/ 126 h 144"/>
                  <a:gd name="T48" fmla="*/ 104 w 131"/>
                  <a:gd name="T49" fmla="*/ 135 h 144"/>
                  <a:gd name="T50" fmla="*/ 104 w 131"/>
                  <a:gd name="T51" fmla="*/ 140 h 144"/>
                  <a:gd name="T52" fmla="*/ 104 w 131"/>
                  <a:gd name="T53" fmla="*/ 140 h 144"/>
                  <a:gd name="T54" fmla="*/ 95 w 131"/>
                  <a:gd name="T55" fmla="*/ 135 h 144"/>
                  <a:gd name="T56" fmla="*/ 81 w 131"/>
                  <a:gd name="T57" fmla="*/ 140 h 144"/>
                  <a:gd name="T58" fmla="*/ 77 w 131"/>
                  <a:gd name="T59" fmla="*/ 140 h 144"/>
                  <a:gd name="T60" fmla="*/ 68 w 131"/>
                  <a:gd name="T61" fmla="*/ 140 h 144"/>
                  <a:gd name="T62" fmla="*/ 63 w 131"/>
                  <a:gd name="T63" fmla="*/ 144 h 144"/>
                  <a:gd name="T64" fmla="*/ 59 w 131"/>
                  <a:gd name="T65" fmla="*/ 140 h 144"/>
                  <a:gd name="T66" fmla="*/ 45 w 131"/>
                  <a:gd name="T67" fmla="*/ 140 h 144"/>
                  <a:gd name="T68" fmla="*/ 41 w 131"/>
                  <a:gd name="T69" fmla="*/ 135 h 144"/>
                  <a:gd name="T70" fmla="*/ 41 w 131"/>
                  <a:gd name="T71" fmla="*/ 140 h 144"/>
                  <a:gd name="T72" fmla="*/ 32 w 131"/>
                  <a:gd name="T73" fmla="*/ 140 h 144"/>
                  <a:gd name="T74" fmla="*/ 27 w 131"/>
                  <a:gd name="T75" fmla="*/ 131 h 144"/>
                  <a:gd name="T76" fmla="*/ 32 w 131"/>
                  <a:gd name="T77" fmla="*/ 113 h 144"/>
                  <a:gd name="T78" fmla="*/ 23 w 131"/>
                  <a:gd name="T79" fmla="*/ 108 h 144"/>
                  <a:gd name="T80" fmla="*/ 18 w 131"/>
                  <a:gd name="T81" fmla="*/ 108 h 144"/>
                  <a:gd name="T82" fmla="*/ 9 w 131"/>
                  <a:gd name="T83" fmla="*/ 108 h 144"/>
                  <a:gd name="T84" fmla="*/ 9 w 131"/>
                  <a:gd name="T85" fmla="*/ 99 h 144"/>
                  <a:gd name="T86" fmla="*/ 4 w 131"/>
                  <a:gd name="T87" fmla="*/ 95 h 144"/>
                  <a:gd name="T88" fmla="*/ 9 w 131"/>
                  <a:gd name="T89" fmla="*/ 86 h 144"/>
                  <a:gd name="T90" fmla="*/ 4 w 131"/>
                  <a:gd name="T91" fmla="*/ 81 h 144"/>
                  <a:gd name="T92" fmla="*/ 0 w 131"/>
                  <a:gd name="T93" fmla="*/ 72 h 144"/>
                  <a:gd name="T94" fmla="*/ 4 w 131"/>
                  <a:gd name="T95" fmla="*/ 72 h 144"/>
                  <a:gd name="T96" fmla="*/ 4 w 131"/>
                  <a:gd name="T97" fmla="*/ 63 h 144"/>
                  <a:gd name="T98" fmla="*/ 9 w 131"/>
                  <a:gd name="T99" fmla="*/ 58 h 144"/>
                  <a:gd name="T100" fmla="*/ 13 w 131"/>
                  <a:gd name="T101" fmla="*/ 58 h 144"/>
                  <a:gd name="T102" fmla="*/ 18 w 131"/>
                  <a:gd name="T103" fmla="*/ 49 h 144"/>
                  <a:gd name="T104" fmla="*/ 13 w 131"/>
                  <a:gd name="T105" fmla="*/ 45 h 144"/>
                  <a:gd name="T106" fmla="*/ 18 w 131"/>
                  <a:gd name="T107" fmla="*/ 45 h 144"/>
                  <a:gd name="T108" fmla="*/ 18 w 131"/>
                  <a:gd name="T109" fmla="*/ 31 h 144"/>
                  <a:gd name="T110" fmla="*/ 32 w 131"/>
                  <a:gd name="T111" fmla="*/ 27 h 144"/>
                  <a:gd name="T112" fmla="*/ 41 w 131"/>
                  <a:gd name="T113" fmla="*/ 31 h 144"/>
                  <a:gd name="T114" fmla="*/ 50 w 131"/>
                  <a:gd name="T115" fmla="*/ 22 h 144"/>
                  <a:gd name="T116" fmla="*/ 45 w 131"/>
                  <a:gd name="T117" fmla="*/ 18 h 144"/>
                  <a:gd name="T118" fmla="*/ 41 w 131"/>
                  <a:gd name="T119" fmla="*/ 13 h 144"/>
                  <a:gd name="T120" fmla="*/ 41 w 131"/>
                  <a:gd name="T12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1" h="144">
                    <a:moveTo>
                      <a:pt x="50" y="4"/>
                    </a:moveTo>
                    <a:lnTo>
                      <a:pt x="50" y="4"/>
                    </a:lnTo>
                    <a:lnTo>
                      <a:pt x="50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8" y="9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77" y="13"/>
                    </a:lnTo>
                    <a:lnTo>
                      <a:pt x="77" y="13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7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90" y="13"/>
                    </a:lnTo>
                    <a:lnTo>
                      <a:pt x="90" y="13"/>
                    </a:lnTo>
                    <a:lnTo>
                      <a:pt x="95" y="13"/>
                    </a:lnTo>
                    <a:lnTo>
                      <a:pt x="95" y="13"/>
                    </a:lnTo>
                    <a:lnTo>
                      <a:pt x="95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104" y="9"/>
                    </a:lnTo>
                    <a:lnTo>
                      <a:pt x="104" y="13"/>
                    </a:lnTo>
                    <a:lnTo>
                      <a:pt x="108" y="18"/>
                    </a:lnTo>
                    <a:lnTo>
                      <a:pt x="113" y="18"/>
                    </a:lnTo>
                    <a:lnTo>
                      <a:pt x="113" y="18"/>
                    </a:lnTo>
                    <a:lnTo>
                      <a:pt x="117" y="22"/>
                    </a:lnTo>
                    <a:lnTo>
                      <a:pt x="117" y="22"/>
                    </a:lnTo>
                    <a:lnTo>
                      <a:pt x="117" y="22"/>
                    </a:lnTo>
                    <a:lnTo>
                      <a:pt x="122" y="22"/>
                    </a:lnTo>
                    <a:lnTo>
                      <a:pt x="122" y="22"/>
                    </a:lnTo>
                    <a:lnTo>
                      <a:pt x="122" y="22"/>
                    </a:lnTo>
                    <a:lnTo>
                      <a:pt x="122" y="27"/>
                    </a:lnTo>
                    <a:lnTo>
                      <a:pt x="122" y="27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17" y="40"/>
                    </a:lnTo>
                    <a:lnTo>
                      <a:pt x="117" y="40"/>
                    </a:lnTo>
                    <a:lnTo>
                      <a:pt x="122" y="40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6" y="49"/>
                    </a:lnTo>
                    <a:lnTo>
                      <a:pt x="126" y="49"/>
                    </a:lnTo>
                    <a:lnTo>
                      <a:pt x="126" y="49"/>
                    </a:lnTo>
                    <a:lnTo>
                      <a:pt x="126" y="49"/>
                    </a:lnTo>
                    <a:lnTo>
                      <a:pt x="126" y="49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1" y="54"/>
                    </a:lnTo>
                    <a:lnTo>
                      <a:pt x="126" y="54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6" y="63"/>
                    </a:lnTo>
                    <a:lnTo>
                      <a:pt x="131" y="63"/>
                    </a:lnTo>
                    <a:lnTo>
                      <a:pt x="131" y="63"/>
                    </a:lnTo>
                    <a:lnTo>
                      <a:pt x="126" y="63"/>
                    </a:lnTo>
                    <a:lnTo>
                      <a:pt x="131" y="63"/>
                    </a:lnTo>
                    <a:lnTo>
                      <a:pt x="131" y="67"/>
                    </a:lnTo>
                    <a:lnTo>
                      <a:pt x="131" y="67"/>
                    </a:lnTo>
                    <a:lnTo>
                      <a:pt x="131" y="67"/>
                    </a:lnTo>
                    <a:lnTo>
                      <a:pt x="131" y="72"/>
                    </a:lnTo>
                    <a:lnTo>
                      <a:pt x="131" y="72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6" y="76"/>
                    </a:lnTo>
                    <a:lnTo>
                      <a:pt x="126" y="76"/>
                    </a:lnTo>
                    <a:lnTo>
                      <a:pt x="126" y="76"/>
                    </a:lnTo>
                    <a:lnTo>
                      <a:pt x="126" y="76"/>
                    </a:lnTo>
                    <a:lnTo>
                      <a:pt x="126" y="76"/>
                    </a:lnTo>
                    <a:lnTo>
                      <a:pt x="126" y="76"/>
                    </a:lnTo>
                    <a:lnTo>
                      <a:pt x="126" y="76"/>
                    </a:lnTo>
                    <a:lnTo>
                      <a:pt x="122" y="76"/>
                    </a:lnTo>
                    <a:lnTo>
                      <a:pt x="122" y="72"/>
                    </a:lnTo>
                    <a:lnTo>
                      <a:pt x="122" y="76"/>
                    </a:lnTo>
                    <a:lnTo>
                      <a:pt x="122" y="76"/>
                    </a:lnTo>
                    <a:lnTo>
                      <a:pt x="122" y="76"/>
                    </a:lnTo>
                    <a:lnTo>
                      <a:pt x="122" y="76"/>
                    </a:lnTo>
                    <a:lnTo>
                      <a:pt x="122" y="76"/>
                    </a:lnTo>
                    <a:lnTo>
                      <a:pt x="122" y="76"/>
                    </a:lnTo>
                    <a:lnTo>
                      <a:pt x="122" y="76"/>
                    </a:lnTo>
                    <a:lnTo>
                      <a:pt x="122" y="76"/>
                    </a:lnTo>
                    <a:lnTo>
                      <a:pt x="117" y="76"/>
                    </a:lnTo>
                    <a:lnTo>
                      <a:pt x="117" y="81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08" y="81"/>
                    </a:lnTo>
                    <a:lnTo>
                      <a:pt x="108" y="81"/>
                    </a:lnTo>
                    <a:lnTo>
                      <a:pt x="108" y="81"/>
                    </a:lnTo>
                    <a:lnTo>
                      <a:pt x="108" y="81"/>
                    </a:lnTo>
                    <a:lnTo>
                      <a:pt x="108" y="81"/>
                    </a:lnTo>
                    <a:lnTo>
                      <a:pt x="108" y="81"/>
                    </a:lnTo>
                    <a:lnTo>
                      <a:pt x="108" y="81"/>
                    </a:lnTo>
                    <a:lnTo>
                      <a:pt x="108" y="86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95" y="86"/>
                    </a:lnTo>
                    <a:lnTo>
                      <a:pt x="95" y="90"/>
                    </a:lnTo>
                    <a:lnTo>
                      <a:pt x="95" y="90"/>
                    </a:lnTo>
                    <a:lnTo>
                      <a:pt x="95" y="90"/>
                    </a:lnTo>
                    <a:lnTo>
                      <a:pt x="95" y="90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5" y="90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9" y="95"/>
                    </a:lnTo>
                    <a:lnTo>
                      <a:pt x="99" y="95"/>
                    </a:lnTo>
                    <a:lnTo>
                      <a:pt x="99" y="95"/>
                    </a:lnTo>
                    <a:lnTo>
                      <a:pt x="95" y="95"/>
                    </a:lnTo>
                    <a:lnTo>
                      <a:pt x="95" y="99"/>
                    </a:lnTo>
                    <a:lnTo>
                      <a:pt x="95" y="99"/>
                    </a:lnTo>
                    <a:lnTo>
                      <a:pt x="95" y="99"/>
                    </a:lnTo>
                    <a:lnTo>
                      <a:pt x="95" y="99"/>
                    </a:lnTo>
                    <a:lnTo>
                      <a:pt x="99" y="99"/>
                    </a:lnTo>
                    <a:lnTo>
                      <a:pt x="99" y="104"/>
                    </a:lnTo>
                    <a:lnTo>
                      <a:pt x="99" y="104"/>
                    </a:lnTo>
                    <a:lnTo>
                      <a:pt x="99" y="104"/>
                    </a:lnTo>
                    <a:lnTo>
                      <a:pt x="99" y="104"/>
                    </a:lnTo>
                    <a:lnTo>
                      <a:pt x="104" y="108"/>
                    </a:lnTo>
                    <a:lnTo>
                      <a:pt x="104" y="108"/>
                    </a:lnTo>
                    <a:lnTo>
                      <a:pt x="104" y="108"/>
                    </a:lnTo>
                    <a:lnTo>
                      <a:pt x="108" y="108"/>
                    </a:lnTo>
                    <a:lnTo>
                      <a:pt x="108" y="108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13" y="113"/>
                    </a:lnTo>
                    <a:lnTo>
                      <a:pt x="113" y="113"/>
                    </a:lnTo>
                    <a:lnTo>
                      <a:pt x="113" y="113"/>
                    </a:lnTo>
                    <a:lnTo>
                      <a:pt x="113" y="113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3" y="122"/>
                    </a:lnTo>
                    <a:lnTo>
                      <a:pt x="113" y="122"/>
                    </a:lnTo>
                    <a:lnTo>
                      <a:pt x="113" y="122"/>
                    </a:lnTo>
                    <a:lnTo>
                      <a:pt x="113" y="122"/>
                    </a:lnTo>
                    <a:lnTo>
                      <a:pt x="113" y="122"/>
                    </a:lnTo>
                    <a:lnTo>
                      <a:pt x="108" y="126"/>
                    </a:lnTo>
                    <a:lnTo>
                      <a:pt x="108" y="126"/>
                    </a:lnTo>
                    <a:lnTo>
                      <a:pt x="108" y="126"/>
                    </a:lnTo>
                    <a:lnTo>
                      <a:pt x="108" y="126"/>
                    </a:lnTo>
                    <a:lnTo>
                      <a:pt x="108" y="126"/>
                    </a:lnTo>
                    <a:lnTo>
                      <a:pt x="104" y="126"/>
                    </a:lnTo>
                    <a:lnTo>
                      <a:pt x="104" y="126"/>
                    </a:lnTo>
                    <a:lnTo>
                      <a:pt x="99" y="131"/>
                    </a:lnTo>
                    <a:lnTo>
                      <a:pt x="104" y="131"/>
                    </a:lnTo>
                    <a:lnTo>
                      <a:pt x="104" y="131"/>
                    </a:lnTo>
                    <a:lnTo>
                      <a:pt x="104" y="135"/>
                    </a:lnTo>
                    <a:lnTo>
                      <a:pt x="104" y="135"/>
                    </a:lnTo>
                    <a:lnTo>
                      <a:pt x="104" y="135"/>
                    </a:lnTo>
                    <a:lnTo>
                      <a:pt x="104" y="135"/>
                    </a:lnTo>
                    <a:lnTo>
                      <a:pt x="104" y="135"/>
                    </a:lnTo>
                    <a:lnTo>
                      <a:pt x="104" y="135"/>
                    </a:lnTo>
                    <a:lnTo>
                      <a:pt x="104" y="135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99" y="135"/>
                    </a:lnTo>
                    <a:lnTo>
                      <a:pt x="99" y="140"/>
                    </a:lnTo>
                    <a:lnTo>
                      <a:pt x="99" y="140"/>
                    </a:lnTo>
                    <a:lnTo>
                      <a:pt x="99" y="140"/>
                    </a:lnTo>
                    <a:lnTo>
                      <a:pt x="95" y="135"/>
                    </a:lnTo>
                    <a:lnTo>
                      <a:pt x="95" y="135"/>
                    </a:lnTo>
                    <a:lnTo>
                      <a:pt x="95" y="135"/>
                    </a:lnTo>
                    <a:lnTo>
                      <a:pt x="95" y="135"/>
                    </a:lnTo>
                    <a:lnTo>
                      <a:pt x="95" y="135"/>
                    </a:lnTo>
                    <a:lnTo>
                      <a:pt x="95" y="140"/>
                    </a:lnTo>
                    <a:lnTo>
                      <a:pt x="95" y="140"/>
                    </a:lnTo>
                    <a:lnTo>
                      <a:pt x="86" y="140"/>
                    </a:lnTo>
                    <a:lnTo>
                      <a:pt x="86" y="14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77" y="144"/>
                    </a:lnTo>
                    <a:lnTo>
                      <a:pt x="77" y="140"/>
                    </a:lnTo>
                    <a:lnTo>
                      <a:pt x="77" y="144"/>
                    </a:lnTo>
                    <a:lnTo>
                      <a:pt x="77" y="144"/>
                    </a:lnTo>
                    <a:lnTo>
                      <a:pt x="77" y="144"/>
                    </a:lnTo>
                    <a:lnTo>
                      <a:pt x="77" y="140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68" y="144"/>
                    </a:lnTo>
                    <a:lnTo>
                      <a:pt x="68" y="144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63" y="140"/>
                    </a:lnTo>
                    <a:lnTo>
                      <a:pt x="63" y="140"/>
                    </a:lnTo>
                    <a:lnTo>
                      <a:pt x="63" y="140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0" y="140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5" y="135"/>
                    </a:lnTo>
                    <a:lnTo>
                      <a:pt x="41" y="135"/>
                    </a:lnTo>
                    <a:lnTo>
                      <a:pt x="41" y="135"/>
                    </a:lnTo>
                    <a:lnTo>
                      <a:pt x="41" y="135"/>
                    </a:lnTo>
                    <a:lnTo>
                      <a:pt x="41" y="135"/>
                    </a:lnTo>
                    <a:lnTo>
                      <a:pt x="41" y="135"/>
                    </a:lnTo>
                    <a:lnTo>
                      <a:pt x="41" y="135"/>
                    </a:lnTo>
                    <a:lnTo>
                      <a:pt x="41" y="135"/>
                    </a:lnTo>
                    <a:lnTo>
                      <a:pt x="36" y="135"/>
                    </a:lnTo>
                    <a:lnTo>
                      <a:pt x="36" y="135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2" y="140"/>
                    </a:lnTo>
                    <a:lnTo>
                      <a:pt x="32" y="140"/>
                    </a:lnTo>
                    <a:lnTo>
                      <a:pt x="32" y="140"/>
                    </a:lnTo>
                    <a:lnTo>
                      <a:pt x="27" y="140"/>
                    </a:lnTo>
                    <a:lnTo>
                      <a:pt x="27" y="140"/>
                    </a:lnTo>
                    <a:lnTo>
                      <a:pt x="23" y="140"/>
                    </a:lnTo>
                    <a:lnTo>
                      <a:pt x="23" y="135"/>
                    </a:lnTo>
                    <a:lnTo>
                      <a:pt x="23" y="135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3" y="131"/>
                    </a:lnTo>
                    <a:lnTo>
                      <a:pt x="27" y="126"/>
                    </a:lnTo>
                    <a:lnTo>
                      <a:pt x="27" y="126"/>
                    </a:lnTo>
                    <a:lnTo>
                      <a:pt x="27" y="122"/>
                    </a:lnTo>
                    <a:lnTo>
                      <a:pt x="27" y="122"/>
                    </a:lnTo>
                    <a:lnTo>
                      <a:pt x="27" y="117"/>
                    </a:lnTo>
                    <a:lnTo>
                      <a:pt x="32" y="117"/>
                    </a:lnTo>
                    <a:lnTo>
                      <a:pt x="32" y="113"/>
                    </a:lnTo>
                    <a:lnTo>
                      <a:pt x="32" y="113"/>
                    </a:lnTo>
                    <a:lnTo>
                      <a:pt x="32" y="113"/>
                    </a:lnTo>
                    <a:lnTo>
                      <a:pt x="32" y="113"/>
                    </a:lnTo>
                    <a:lnTo>
                      <a:pt x="32" y="113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23" y="113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5"/>
                    </a:lnTo>
                    <a:lnTo>
                      <a:pt x="4" y="95"/>
                    </a:lnTo>
                    <a:lnTo>
                      <a:pt x="4" y="95"/>
                    </a:lnTo>
                    <a:lnTo>
                      <a:pt x="4" y="95"/>
                    </a:lnTo>
                    <a:lnTo>
                      <a:pt x="4" y="95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3" y="58"/>
                    </a:lnTo>
                    <a:lnTo>
                      <a:pt x="13" y="58"/>
                    </a:lnTo>
                    <a:lnTo>
                      <a:pt x="13" y="58"/>
                    </a:lnTo>
                    <a:lnTo>
                      <a:pt x="13" y="58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8" y="54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23" y="22"/>
                    </a:lnTo>
                    <a:lnTo>
                      <a:pt x="27" y="22"/>
                    </a:lnTo>
                    <a:lnTo>
                      <a:pt x="32" y="22"/>
                    </a:lnTo>
                    <a:lnTo>
                      <a:pt x="36" y="27"/>
                    </a:lnTo>
                    <a:lnTo>
                      <a:pt x="32" y="27"/>
                    </a:lnTo>
                    <a:lnTo>
                      <a:pt x="36" y="31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31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5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9" y="27"/>
                    </a:lnTo>
                    <a:lnTo>
                      <a:pt x="54" y="27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0" y="4"/>
                    </a:lnTo>
                    <a:lnTo>
                      <a:pt x="50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73" name="Freeform 45">
                <a:extLst>
                  <a:ext uri="{FF2B5EF4-FFF2-40B4-BE49-F238E27FC236}">
                    <a16:creationId xmlns:a16="http://schemas.microsoft.com/office/drawing/2014/main" xmlns="" id="{9D633A5A-6FA5-4324-8C73-6C7C79DDD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912" y="2565110"/>
                <a:ext cx="43331" cy="56985"/>
              </a:xfrm>
              <a:custGeom>
                <a:avLst/>
                <a:gdLst>
                  <a:gd name="T0" fmla="*/ 22 w 27"/>
                  <a:gd name="T1" fmla="*/ 4 h 36"/>
                  <a:gd name="T2" fmla="*/ 22 w 27"/>
                  <a:gd name="T3" fmla="*/ 4 h 36"/>
                  <a:gd name="T4" fmla="*/ 27 w 27"/>
                  <a:gd name="T5" fmla="*/ 4 h 36"/>
                  <a:gd name="T6" fmla="*/ 27 w 27"/>
                  <a:gd name="T7" fmla="*/ 9 h 36"/>
                  <a:gd name="T8" fmla="*/ 27 w 27"/>
                  <a:gd name="T9" fmla="*/ 13 h 36"/>
                  <a:gd name="T10" fmla="*/ 27 w 27"/>
                  <a:gd name="T11" fmla="*/ 13 h 36"/>
                  <a:gd name="T12" fmla="*/ 27 w 27"/>
                  <a:gd name="T13" fmla="*/ 13 h 36"/>
                  <a:gd name="T14" fmla="*/ 27 w 27"/>
                  <a:gd name="T15" fmla="*/ 13 h 36"/>
                  <a:gd name="T16" fmla="*/ 22 w 27"/>
                  <a:gd name="T17" fmla="*/ 18 h 36"/>
                  <a:gd name="T18" fmla="*/ 18 w 27"/>
                  <a:gd name="T19" fmla="*/ 18 h 36"/>
                  <a:gd name="T20" fmla="*/ 18 w 27"/>
                  <a:gd name="T21" fmla="*/ 22 h 36"/>
                  <a:gd name="T22" fmla="*/ 13 w 27"/>
                  <a:gd name="T23" fmla="*/ 22 h 36"/>
                  <a:gd name="T24" fmla="*/ 13 w 27"/>
                  <a:gd name="T25" fmla="*/ 22 h 36"/>
                  <a:gd name="T26" fmla="*/ 13 w 27"/>
                  <a:gd name="T27" fmla="*/ 22 h 36"/>
                  <a:gd name="T28" fmla="*/ 18 w 27"/>
                  <a:gd name="T29" fmla="*/ 22 h 36"/>
                  <a:gd name="T30" fmla="*/ 18 w 27"/>
                  <a:gd name="T31" fmla="*/ 22 h 36"/>
                  <a:gd name="T32" fmla="*/ 22 w 27"/>
                  <a:gd name="T33" fmla="*/ 22 h 36"/>
                  <a:gd name="T34" fmla="*/ 22 w 27"/>
                  <a:gd name="T35" fmla="*/ 22 h 36"/>
                  <a:gd name="T36" fmla="*/ 27 w 27"/>
                  <a:gd name="T37" fmla="*/ 22 h 36"/>
                  <a:gd name="T38" fmla="*/ 27 w 27"/>
                  <a:gd name="T39" fmla="*/ 22 h 36"/>
                  <a:gd name="T40" fmla="*/ 27 w 27"/>
                  <a:gd name="T41" fmla="*/ 27 h 36"/>
                  <a:gd name="T42" fmla="*/ 22 w 27"/>
                  <a:gd name="T43" fmla="*/ 31 h 36"/>
                  <a:gd name="T44" fmla="*/ 22 w 27"/>
                  <a:gd name="T45" fmla="*/ 36 h 36"/>
                  <a:gd name="T46" fmla="*/ 22 w 27"/>
                  <a:gd name="T47" fmla="*/ 36 h 36"/>
                  <a:gd name="T48" fmla="*/ 18 w 27"/>
                  <a:gd name="T49" fmla="*/ 31 h 36"/>
                  <a:gd name="T50" fmla="*/ 18 w 27"/>
                  <a:gd name="T51" fmla="*/ 31 h 36"/>
                  <a:gd name="T52" fmla="*/ 18 w 27"/>
                  <a:gd name="T53" fmla="*/ 31 h 36"/>
                  <a:gd name="T54" fmla="*/ 13 w 27"/>
                  <a:gd name="T55" fmla="*/ 31 h 36"/>
                  <a:gd name="T56" fmla="*/ 13 w 27"/>
                  <a:gd name="T57" fmla="*/ 31 h 36"/>
                  <a:gd name="T58" fmla="*/ 9 w 27"/>
                  <a:gd name="T59" fmla="*/ 36 h 36"/>
                  <a:gd name="T60" fmla="*/ 9 w 27"/>
                  <a:gd name="T61" fmla="*/ 36 h 36"/>
                  <a:gd name="T62" fmla="*/ 9 w 27"/>
                  <a:gd name="T63" fmla="*/ 36 h 36"/>
                  <a:gd name="T64" fmla="*/ 4 w 27"/>
                  <a:gd name="T65" fmla="*/ 36 h 36"/>
                  <a:gd name="T66" fmla="*/ 4 w 27"/>
                  <a:gd name="T67" fmla="*/ 36 h 36"/>
                  <a:gd name="T68" fmla="*/ 4 w 27"/>
                  <a:gd name="T69" fmla="*/ 36 h 36"/>
                  <a:gd name="T70" fmla="*/ 0 w 27"/>
                  <a:gd name="T71" fmla="*/ 31 h 36"/>
                  <a:gd name="T72" fmla="*/ 0 w 27"/>
                  <a:gd name="T73" fmla="*/ 27 h 36"/>
                  <a:gd name="T74" fmla="*/ 0 w 27"/>
                  <a:gd name="T75" fmla="*/ 22 h 36"/>
                  <a:gd name="T76" fmla="*/ 0 w 27"/>
                  <a:gd name="T77" fmla="*/ 22 h 36"/>
                  <a:gd name="T78" fmla="*/ 0 w 27"/>
                  <a:gd name="T79" fmla="*/ 22 h 36"/>
                  <a:gd name="T80" fmla="*/ 4 w 27"/>
                  <a:gd name="T81" fmla="*/ 18 h 36"/>
                  <a:gd name="T82" fmla="*/ 4 w 27"/>
                  <a:gd name="T83" fmla="*/ 18 h 36"/>
                  <a:gd name="T84" fmla="*/ 9 w 27"/>
                  <a:gd name="T85" fmla="*/ 13 h 36"/>
                  <a:gd name="T86" fmla="*/ 9 w 27"/>
                  <a:gd name="T87" fmla="*/ 9 h 36"/>
                  <a:gd name="T88" fmla="*/ 9 w 27"/>
                  <a:gd name="T89" fmla="*/ 4 h 36"/>
                  <a:gd name="T90" fmla="*/ 13 w 27"/>
                  <a:gd name="T91" fmla="*/ 4 h 36"/>
                  <a:gd name="T92" fmla="*/ 13 w 27"/>
                  <a:gd name="T93" fmla="*/ 4 h 36"/>
                  <a:gd name="T94" fmla="*/ 13 w 27"/>
                  <a:gd name="T95" fmla="*/ 4 h 36"/>
                  <a:gd name="T96" fmla="*/ 18 w 27"/>
                  <a:gd name="T97" fmla="*/ 9 h 36"/>
                  <a:gd name="T98" fmla="*/ 18 w 27"/>
                  <a:gd name="T99" fmla="*/ 9 h 36"/>
                  <a:gd name="T100" fmla="*/ 18 w 27"/>
                  <a:gd name="T101" fmla="*/ 9 h 36"/>
                  <a:gd name="T102" fmla="*/ 18 w 27"/>
                  <a:gd name="T103" fmla="*/ 4 h 36"/>
                  <a:gd name="T104" fmla="*/ 18 w 27"/>
                  <a:gd name="T105" fmla="*/ 4 h 36"/>
                  <a:gd name="T106" fmla="*/ 18 w 27"/>
                  <a:gd name="T107" fmla="*/ 4 h 36"/>
                  <a:gd name="T108" fmla="*/ 22 w 27"/>
                  <a:gd name="T109" fmla="*/ 4 h 36"/>
                  <a:gd name="T110" fmla="*/ 22 w 27"/>
                  <a:gd name="T111" fmla="*/ 0 h 36"/>
                  <a:gd name="T112" fmla="*/ 22 w 27"/>
                  <a:gd name="T113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" h="36">
                    <a:moveTo>
                      <a:pt x="22" y="4"/>
                    </a:moveTo>
                    <a:lnTo>
                      <a:pt x="22" y="4"/>
                    </a:lnTo>
                    <a:lnTo>
                      <a:pt x="27" y="4"/>
                    </a:lnTo>
                    <a:lnTo>
                      <a:pt x="27" y="9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8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7"/>
                    </a:lnTo>
                    <a:lnTo>
                      <a:pt x="22" y="31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2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74" name="Freeform 46">
                <a:extLst>
                  <a:ext uri="{FF2B5EF4-FFF2-40B4-BE49-F238E27FC236}">
                    <a16:creationId xmlns:a16="http://schemas.microsoft.com/office/drawing/2014/main" xmlns="" id="{971B0917-8E41-4395-A1BA-CE6D0396F2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6814" y="1230467"/>
                <a:ext cx="93504" cy="85977"/>
              </a:xfrm>
              <a:custGeom>
                <a:avLst/>
                <a:gdLst>
                  <a:gd name="T0" fmla="*/ 36 w 59"/>
                  <a:gd name="T1" fmla="*/ 41 h 54"/>
                  <a:gd name="T2" fmla="*/ 36 w 59"/>
                  <a:gd name="T3" fmla="*/ 45 h 54"/>
                  <a:gd name="T4" fmla="*/ 23 w 59"/>
                  <a:gd name="T5" fmla="*/ 45 h 54"/>
                  <a:gd name="T6" fmla="*/ 23 w 59"/>
                  <a:gd name="T7" fmla="*/ 41 h 54"/>
                  <a:gd name="T8" fmla="*/ 32 w 59"/>
                  <a:gd name="T9" fmla="*/ 41 h 54"/>
                  <a:gd name="T10" fmla="*/ 59 w 59"/>
                  <a:gd name="T11" fmla="*/ 36 h 54"/>
                  <a:gd name="T12" fmla="*/ 59 w 59"/>
                  <a:gd name="T13" fmla="*/ 36 h 54"/>
                  <a:gd name="T14" fmla="*/ 54 w 59"/>
                  <a:gd name="T15" fmla="*/ 41 h 54"/>
                  <a:gd name="T16" fmla="*/ 59 w 59"/>
                  <a:gd name="T17" fmla="*/ 45 h 54"/>
                  <a:gd name="T18" fmla="*/ 54 w 59"/>
                  <a:gd name="T19" fmla="*/ 50 h 54"/>
                  <a:gd name="T20" fmla="*/ 50 w 59"/>
                  <a:gd name="T21" fmla="*/ 50 h 54"/>
                  <a:gd name="T22" fmla="*/ 45 w 59"/>
                  <a:gd name="T23" fmla="*/ 45 h 54"/>
                  <a:gd name="T24" fmla="*/ 41 w 59"/>
                  <a:gd name="T25" fmla="*/ 45 h 54"/>
                  <a:gd name="T26" fmla="*/ 41 w 59"/>
                  <a:gd name="T27" fmla="*/ 41 h 54"/>
                  <a:gd name="T28" fmla="*/ 41 w 59"/>
                  <a:gd name="T29" fmla="*/ 36 h 54"/>
                  <a:gd name="T30" fmla="*/ 45 w 59"/>
                  <a:gd name="T31" fmla="*/ 32 h 54"/>
                  <a:gd name="T32" fmla="*/ 50 w 59"/>
                  <a:gd name="T33" fmla="*/ 32 h 54"/>
                  <a:gd name="T34" fmla="*/ 50 w 59"/>
                  <a:gd name="T35" fmla="*/ 36 h 54"/>
                  <a:gd name="T36" fmla="*/ 50 w 59"/>
                  <a:gd name="T37" fmla="*/ 32 h 54"/>
                  <a:gd name="T38" fmla="*/ 54 w 59"/>
                  <a:gd name="T39" fmla="*/ 27 h 54"/>
                  <a:gd name="T40" fmla="*/ 59 w 59"/>
                  <a:gd name="T41" fmla="*/ 32 h 54"/>
                  <a:gd name="T42" fmla="*/ 59 w 59"/>
                  <a:gd name="T43" fmla="*/ 36 h 54"/>
                  <a:gd name="T44" fmla="*/ 27 w 59"/>
                  <a:gd name="T45" fmla="*/ 13 h 54"/>
                  <a:gd name="T46" fmla="*/ 32 w 59"/>
                  <a:gd name="T47" fmla="*/ 22 h 54"/>
                  <a:gd name="T48" fmla="*/ 36 w 59"/>
                  <a:gd name="T49" fmla="*/ 22 h 54"/>
                  <a:gd name="T50" fmla="*/ 32 w 59"/>
                  <a:gd name="T51" fmla="*/ 27 h 54"/>
                  <a:gd name="T52" fmla="*/ 27 w 59"/>
                  <a:gd name="T53" fmla="*/ 27 h 54"/>
                  <a:gd name="T54" fmla="*/ 27 w 59"/>
                  <a:gd name="T55" fmla="*/ 32 h 54"/>
                  <a:gd name="T56" fmla="*/ 27 w 59"/>
                  <a:gd name="T57" fmla="*/ 36 h 54"/>
                  <a:gd name="T58" fmla="*/ 23 w 59"/>
                  <a:gd name="T59" fmla="*/ 36 h 54"/>
                  <a:gd name="T60" fmla="*/ 18 w 59"/>
                  <a:gd name="T61" fmla="*/ 45 h 54"/>
                  <a:gd name="T62" fmla="*/ 18 w 59"/>
                  <a:gd name="T63" fmla="*/ 50 h 54"/>
                  <a:gd name="T64" fmla="*/ 23 w 59"/>
                  <a:gd name="T65" fmla="*/ 50 h 54"/>
                  <a:gd name="T66" fmla="*/ 18 w 59"/>
                  <a:gd name="T67" fmla="*/ 54 h 54"/>
                  <a:gd name="T68" fmla="*/ 14 w 59"/>
                  <a:gd name="T69" fmla="*/ 54 h 54"/>
                  <a:gd name="T70" fmla="*/ 5 w 59"/>
                  <a:gd name="T71" fmla="*/ 50 h 54"/>
                  <a:gd name="T72" fmla="*/ 5 w 59"/>
                  <a:gd name="T73" fmla="*/ 45 h 54"/>
                  <a:gd name="T74" fmla="*/ 0 w 59"/>
                  <a:gd name="T75" fmla="*/ 41 h 54"/>
                  <a:gd name="T76" fmla="*/ 0 w 59"/>
                  <a:gd name="T77" fmla="*/ 27 h 54"/>
                  <a:gd name="T78" fmla="*/ 0 w 59"/>
                  <a:gd name="T79" fmla="*/ 18 h 54"/>
                  <a:gd name="T80" fmla="*/ 5 w 59"/>
                  <a:gd name="T81" fmla="*/ 22 h 54"/>
                  <a:gd name="T82" fmla="*/ 9 w 59"/>
                  <a:gd name="T83" fmla="*/ 18 h 54"/>
                  <a:gd name="T84" fmla="*/ 14 w 59"/>
                  <a:gd name="T85" fmla="*/ 18 h 54"/>
                  <a:gd name="T86" fmla="*/ 9 w 59"/>
                  <a:gd name="T87" fmla="*/ 13 h 54"/>
                  <a:gd name="T88" fmla="*/ 0 w 59"/>
                  <a:gd name="T89" fmla="*/ 18 h 54"/>
                  <a:gd name="T90" fmla="*/ 5 w 59"/>
                  <a:gd name="T91" fmla="*/ 13 h 54"/>
                  <a:gd name="T92" fmla="*/ 14 w 59"/>
                  <a:gd name="T93" fmla="*/ 9 h 54"/>
                  <a:gd name="T94" fmla="*/ 23 w 59"/>
                  <a:gd name="T95" fmla="*/ 4 h 54"/>
                  <a:gd name="T96" fmla="*/ 32 w 59"/>
                  <a:gd name="T97" fmla="*/ 0 h 54"/>
                  <a:gd name="T98" fmla="*/ 32 w 59"/>
                  <a:gd name="T99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9" h="54">
                    <a:moveTo>
                      <a:pt x="32" y="36"/>
                    </a:moveTo>
                    <a:lnTo>
                      <a:pt x="32" y="36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27" y="50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7" y="36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36"/>
                    </a:lnTo>
                    <a:lnTo>
                      <a:pt x="32" y="36"/>
                    </a:lnTo>
                    <a:moveTo>
                      <a:pt x="59" y="36"/>
                    </a:moveTo>
                    <a:lnTo>
                      <a:pt x="59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9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9" y="41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4" y="45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4" y="54"/>
                    </a:lnTo>
                    <a:lnTo>
                      <a:pt x="50" y="54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36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50" y="32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4" y="32"/>
                    </a:lnTo>
                    <a:lnTo>
                      <a:pt x="54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9" y="36"/>
                    </a:lnTo>
                    <a:moveTo>
                      <a:pt x="32" y="9"/>
                    </a:moveTo>
                    <a:lnTo>
                      <a:pt x="32" y="9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27" y="27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7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9" y="22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9"/>
                    </a:lnTo>
                    <a:lnTo>
                      <a:pt x="32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75" name="Freeform 47">
                <a:extLst>
                  <a:ext uri="{FF2B5EF4-FFF2-40B4-BE49-F238E27FC236}">
                    <a16:creationId xmlns:a16="http://schemas.microsoft.com/office/drawing/2014/main" xmlns="" id="{994E8E16-1E7C-4BE0-ABC1-A2467BDA2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706" y="2329173"/>
                <a:ext cx="91224" cy="70981"/>
              </a:xfrm>
              <a:custGeom>
                <a:avLst/>
                <a:gdLst>
                  <a:gd name="T0" fmla="*/ 22 w 58"/>
                  <a:gd name="T1" fmla="*/ 4 h 45"/>
                  <a:gd name="T2" fmla="*/ 27 w 58"/>
                  <a:gd name="T3" fmla="*/ 4 h 45"/>
                  <a:gd name="T4" fmla="*/ 27 w 58"/>
                  <a:gd name="T5" fmla="*/ 4 h 45"/>
                  <a:gd name="T6" fmla="*/ 31 w 58"/>
                  <a:gd name="T7" fmla="*/ 9 h 45"/>
                  <a:gd name="T8" fmla="*/ 36 w 58"/>
                  <a:gd name="T9" fmla="*/ 4 h 45"/>
                  <a:gd name="T10" fmla="*/ 36 w 58"/>
                  <a:gd name="T11" fmla="*/ 9 h 45"/>
                  <a:gd name="T12" fmla="*/ 36 w 58"/>
                  <a:gd name="T13" fmla="*/ 13 h 45"/>
                  <a:gd name="T14" fmla="*/ 45 w 58"/>
                  <a:gd name="T15" fmla="*/ 13 h 45"/>
                  <a:gd name="T16" fmla="*/ 45 w 58"/>
                  <a:gd name="T17" fmla="*/ 13 h 45"/>
                  <a:gd name="T18" fmla="*/ 40 w 58"/>
                  <a:gd name="T19" fmla="*/ 13 h 45"/>
                  <a:gd name="T20" fmla="*/ 40 w 58"/>
                  <a:gd name="T21" fmla="*/ 18 h 45"/>
                  <a:gd name="T22" fmla="*/ 40 w 58"/>
                  <a:gd name="T23" fmla="*/ 18 h 45"/>
                  <a:gd name="T24" fmla="*/ 45 w 58"/>
                  <a:gd name="T25" fmla="*/ 18 h 45"/>
                  <a:gd name="T26" fmla="*/ 49 w 58"/>
                  <a:gd name="T27" fmla="*/ 18 h 45"/>
                  <a:gd name="T28" fmla="*/ 54 w 58"/>
                  <a:gd name="T29" fmla="*/ 22 h 45"/>
                  <a:gd name="T30" fmla="*/ 58 w 58"/>
                  <a:gd name="T31" fmla="*/ 27 h 45"/>
                  <a:gd name="T32" fmla="*/ 58 w 58"/>
                  <a:gd name="T33" fmla="*/ 27 h 45"/>
                  <a:gd name="T34" fmla="*/ 58 w 58"/>
                  <a:gd name="T35" fmla="*/ 31 h 45"/>
                  <a:gd name="T36" fmla="*/ 54 w 58"/>
                  <a:gd name="T37" fmla="*/ 31 h 45"/>
                  <a:gd name="T38" fmla="*/ 54 w 58"/>
                  <a:gd name="T39" fmla="*/ 36 h 45"/>
                  <a:gd name="T40" fmla="*/ 49 w 58"/>
                  <a:gd name="T41" fmla="*/ 36 h 45"/>
                  <a:gd name="T42" fmla="*/ 49 w 58"/>
                  <a:gd name="T43" fmla="*/ 31 h 45"/>
                  <a:gd name="T44" fmla="*/ 45 w 58"/>
                  <a:gd name="T45" fmla="*/ 31 h 45"/>
                  <a:gd name="T46" fmla="*/ 40 w 58"/>
                  <a:gd name="T47" fmla="*/ 31 h 45"/>
                  <a:gd name="T48" fmla="*/ 36 w 58"/>
                  <a:gd name="T49" fmla="*/ 31 h 45"/>
                  <a:gd name="T50" fmla="*/ 31 w 58"/>
                  <a:gd name="T51" fmla="*/ 31 h 45"/>
                  <a:gd name="T52" fmla="*/ 27 w 58"/>
                  <a:gd name="T53" fmla="*/ 31 h 45"/>
                  <a:gd name="T54" fmla="*/ 22 w 58"/>
                  <a:gd name="T55" fmla="*/ 36 h 45"/>
                  <a:gd name="T56" fmla="*/ 18 w 58"/>
                  <a:gd name="T57" fmla="*/ 31 h 45"/>
                  <a:gd name="T58" fmla="*/ 13 w 58"/>
                  <a:gd name="T59" fmla="*/ 31 h 45"/>
                  <a:gd name="T60" fmla="*/ 13 w 58"/>
                  <a:gd name="T61" fmla="*/ 31 h 45"/>
                  <a:gd name="T62" fmla="*/ 13 w 58"/>
                  <a:gd name="T63" fmla="*/ 36 h 45"/>
                  <a:gd name="T64" fmla="*/ 9 w 58"/>
                  <a:gd name="T65" fmla="*/ 40 h 45"/>
                  <a:gd name="T66" fmla="*/ 4 w 58"/>
                  <a:gd name="T67" fmla="*/ 45 h 45"/>
                  <a:gd name="T68" fmla="*/ 4 w 58"/>
                  <a:gd name="T69" fmla="*/ 45 h 45"/>
                  <a:gd name="T70" fmla="*/ 0 w 58"/>
                  <a:gd name="T71" fmla="*/ 40 h 45"/>
                  <a:gd name="T72" fmla="*/ 0 w 58"/>
                  <a:gd name="T73" fmla="*/ 40 h 45"/>
                  <a:gd name="T74" fmla="*/ 0 w 58"/>
                  <a:gd name="T75" fmla="*/ 36 h 45"/>
                  <a:gd name="T76" fmla="*/ 0 w 58"/>
                  <a:gd name="T77" fmla="*/ 36 h 45"/>
                  <a:gd name="T78" fmla="*/ 0 w 58"/>
                  <a:gd name="T79" fmla="*/ 31 h 45"/>
                  <a:gd name="T80" fmla="*/ 0 w 58"/>
                  <a:gd name="T81" fmla="*/ 27 h 45"/>
                  <a:gd name="T82" fmla="*/ 0 w 58"/>
                  <a:gd name="T83" fmla="*/ 27 h 45"/>
                  <a:gd name="T84" fmla="*/ 0 w 58"/>
                  <a:gd name="T85" fmla="*/ 27 h 45"/>
                  <a:gd name="T86" fmla="*/ 4 w 58"/>
                  <a:gd name="T87" fmla="*/ 22 h 45"/>
                  <a:gd name="T88" fmla="*/ 4 w 58"/>
                  <a:gd name="T89" fmla="*/ 22 h 45"/>
                  <a:gd name="T90" fmla="*/ 4 w 58"/>
                  <a:gd name="T91" fmla="*/ 18 h 45"/>
                  <a:gd name="T92" fmla="*/ 4 w 58"/>
                  <a:gd name="T93" fmla="*/ 13 h 45"/>
                  <a:gd name="T94" fmla="*/ 4 w 58"/>
                  <a:gd name="T95" fmla="*/ 13 h 45"/>
                  <a:gd name="T96" fmla="*/ 4 w 58"/>
                  <a:gd name="T97" fmla="*/ 9 h 45"/>
                  <a:gd name="T98" fmla="*/ 4 w 58"/>
                  <a:gd name="T99" fmla="*/ 4 h 45"/>
                  <a:gd name="T100" fmla="*/ 4 w 58"/>
                  <a:gd name="T101" fmla="*/ 4 h 45"/>
                  <a:gd name="T102" fmla="*/ 9 w 58"/>
                  <a:gd name="T103" fmla="*/ 0 h 45"/>
                  <a:gd name="T104" fmla="*/ 9 w 58"/>
                  <a:gd name="T105" fmla="*/ 0 h 45"/>
                  <a:gd name="T106" fmla="*/ 13 w 58"/>
                  <a:gd name="T107" fmla="*/ 4 h 45"/>
                  <a:gd name="T108" fmla="*/ 18 w 58"/>
                  <a:gd name="T109" fmla="*/ 0 h 45"/>
                  <a:gd name="T110" fmla="*/ 22 w 58"/>
                  <a:gd name="T1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8" h="45">
                    <a:moveTo>
                      <a:pt x="22" y="4"/>
                    </a:moveTo>
                    <a:lnTo>
                      <a:pt x="22" y="4"/>
                    </a:lnTo>
                    <a:lnTo>
                      <a:pt x="22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13"/>
                    </a:lnTo>
                    <a:lnTo>
                      <a:pt x="40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8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54" y="22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4" y="31"/>
                    </a:lnTo>
                    <a:lnTo>
                      <a:pt x="54" y="31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49" y="36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27" y="31"/>
                    </a:lnTo>
                    <a:lnTo>
                      <a:pt x="27" y="36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9" y="36"/>
                    </a:lnTo>
                    <a:lnTo>
                      <a:pt x="9" y="40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76" name="Freeform 48">
                <a:extLst>
                  <a:ext uri="{FF2B5EF4-FFF2-40B4-BE49-F238E27FC236}">
                    <a16:creationId xmlns:a16="http://schemas.microsoft.com/office/drawing/2014/main" xmlns="" id="{17C3D4F6-A415-4430-8E25-03D2919E5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116" y="1840304"/>
                <a:ext cx="546203" cy="545854"/>
              </a:xfrm>
              <a:custGeom>
                <a:avLst/>
                <a:gdLst>
                  <a:gd name="T0" fmla="*/ 285 w 344"/>
                  <a:gd name="T1" fmla="*/ 5 h 344"/>
                  <a:gd name="T2" fmla="*/ 281 w 344"/>
                  <a:gd name="T3" fmla="*/ 14 h 344"/>
                  <a:gd name="T4" fmla="*/ 281 w 344"/>
                  <a:gd name="T5" fmla="*/ 18 h 344"/>
                  <a:gd name="T6" fmla="*/ 281 w 344"/>
                  <a:gd name="T7" fmla="*/ 32 h 344"/>
                  <a:gd name="T8" fmla="*/ 281 w 344"/>
                  <a:gd name="T9" fmla="*/ 45 h 344"/>
                  <a:gd name="T10" fmla="*/ 276 w 344"/>
                  <a:gd name="T11" fmla="*/ 54 h 344"/>
                  <a:gd name="T12" fmla="*/ 272 w 344"/>
                  <a:gd name="T13" fmla="*/ 63 h 344"/>
                  <a:gd name="T14" fmla="*/ 281 w 344"/>
                  <a:gd name="T15" fmla="*/ 77 h 344"/>
                  <a:gd name="T16" fmla="*/ 290 w 344"/>
                  <a:gd name="T17" fmla="*/ 91 h 344"/>
                  <a:gd name="T18" fmla="*/ 299 w 344"/>
                  <a:gd name="T19" fmla="*/ 109 h 344"/>
                  <a:gd name="T20" fmla="*/ 299 w 344"/>
                  <a:gd name="T21" fmla="*/ 131 h 344"/>
                  <a:gd name="T22" fmla="*/ 303 w 344"/>
                  <a:gd name="T23" fmla="*/ 149 h 344"/>
                  <a:gd name="T24" fmla="*/ 308 w 344"/>
                  <a:gd name="T25" fmla="*/ 177 h 344"/>
                  <a:gd name="T26" fmla="*/ 308 w 344"/>
                  <a:gd name="T27" fmla="*/ 195 h 344"/>
                  <a:gd name="T28" fmla="*/ 299 w 344"/>
                  <a:gd name="T29" fmla="*/ 208 h 344"/>
                  <a:gd name="T30" fmla="*/ 312 w 344"/>
                  <a:gd name="T31" fmla="*/ 226 h 344"/>
                  <a:gd name="T32" fmla="*/ 317 w 344"/>
                  <a:gd name="T33" fmla="*/ 240 h 344"/>
                  <a:gd name="T34" fmla="*/ 339 w 344"/>
                  <a:gd name="T35" fmla="*/ 249 h 344"/>
                  <a:gd name="T36" fmla="*/ 308 w 344"/>
                  <a:gd name="T37" fmla="*/ 281 h 344"/>
                  <a:gd name="T38" fmla="*/ 262 w 344"/>
                  <a:gd name="T39" fmla="*/ 312 h 344"/>
                  <a:gd name="T40" fmla="*/ 240 w 344"/>
                  <a:gd name="T41" fmla="*/ 335 h 344"/>
                  <a:gd name="T42" fmla="*/ 213 w 344"/>
                  <a:gd name="T43" fmla="*/ 339 h 344"/>
                  <a:gd name="T44" fmla="*/ 195 w 344"/>
                  <a:gd name="T45" fmla="*/ 344 h 344"/>
                  <a:gd name="T46" fmla="*/ 195 w 344"/>
                  <a:gd name="T47" fmla="*/ 335 h 344"/>
                  <a:gd name="T48" fmla="*/ 195 w 344"/>
                  <a:gd name="T49" fmla="*/ 330 h 344"/>
                  <a:gd name="T50" fmla="*/ 190 w 344"/>
                  <a:gd name="T51" fmla="*/ 326 h 344"/>
                  <a:gd name="T52" fmla="*/ 177 w 344"/>
                  <a:gd name="T53" fmla="*/ 317 h 344"/>
                  <a:gd name="T54" fmla="*/ 168 w 344"/>
                  <a:gd name="T55" fmla="*/ 312 h 344"/>
                  <a:gd name="T56" fmla="*/ 159 w 344"/>
                  <a:gd name="T57" fmla="*/ 303 h 344"/>
                  <a:gd name="T58" fmla="*/ 141 w 344"/>
                  <a:gd name="T59" fmla="*/ 290 h 344"/>
                  <a:gd name="T60" fmla="*/ 109 w 344"/>
                  <a:gd name="T61" fmla="*/ 262 h 344"/>
                  <a:gd name="T62" fmla="*/ 77 w 344"/>
                  <a:gd name="T63" fmla="*/ 240 h 344"/>
                  <a:gd name="T64" fmla="*/ 50 w 344"/>
                  <a:gd name="T65" fmla="*/ 222 h 344"/>
                  <a:gd name="T66" fmla="*/ 32 w 344"/>
                  <a:gd name="T67" fmla="*/ 208 h 344"/>
                  <a:gd name="T68" fmla="*/ 14 w 344"/>
                  <a:gd name="T69" fmla="*/ 195 h 344"/>
                  <a:gd name="T70" fmla="*/ 0 w 344"/>
                  <a:gd name="T71" fmla="*/ 181 h 344"/>
                  <a:gd name="T72" fmla="*/ 0 w 344"/>
                  <a:gd name="T73" fmla="*/ 158 h 344"/>
                  <a:gd name="T74" fmla="*/ 9 w 344"/>
                  <a:gd name="T75" fmla="*/ 154 h 344"/>
                  <a:gd name="T76" fmla="*/ 23 w 344"/>
                  <a:gd name="T77" fmla="*/ 145 h 344"/>
                  <a:gd name="T78" fmla="*/ 32 w 344"/>
                  <a:gd name="T79" fmla="*/ 140 h 344"/>
                  <a:gd name="T80" fmla="*/ 37 w 344"/>
                  <a:gd name="T81" fmla="*/ 140 h 344"/>
                  <a:gd name="T82" fmla="*/ 41 w 344"/>
                  <a:gd name="T83" fmla="*/ 136 h 344"/>
                  <a:gd name="T84" fmla="*/ 59 w 344"/>
                  <a:gd name="T85" fmla="*/ 131 h 344"/>
                  <a:gd name="T86" fmla="*/ 73 w 344"/>
                  <a:gd name="T87" fmla="*/ 122 h 344"/>
                  <a:gd name="T88" fmla="*/ 86 w 344"/>
                  <a:gd name="T89" fmla="*/ 118 h 344"/>
                  <a:gd name="T90" fmla="*/ 82 w 344"/>
                  <a:gd name="T91" fmla="*/ 113 h 344"/>
                  <a:gd name="T92" fmla="*/ 82 w 344"/>
                  <a:gd name="T93" fmla="*/ 104 h 344"/>
                  <a:gd name="T94" fmla="*/ 86 w 344"/>
                  <a:gd name="T95" fmla="*/ 104 h 344"/>
                  <a:gd name="T96" fmla="*/ 100 w 344"/>
                  <a:gd name="T97" fmla="*/ 95 h 344"/>
                  <a:gd name="T98" fmla="*/ 113 w 344"/>
                  <a:gd name="T99" fmla="*/ 95 h 344"/>
                  <a:gd name="T100" fmla="*/ 127 w 344"/>
                  <a:gd name="T101" fmla="*/ 95 h 344"/>
                  <a:gd name="T102" fmla="*/ 127 w 344"/>
                  <a:gd name="T103" fmla="*/ 86 h 344"/>
                  <a:gd name="T104" fmla="*/ 122 w 344"/>
                  <a:gd name="T105" fmla="*/ 77 h 344"/>
                  <a:gd name="T106" fmla="*/ 122 w 344"/>
                  <a:gd name="T107" fmla="*/ 59 h 344"/>
                  <a:gd name="T108" fmla="*/ 118 w 344"/>
                  <a:gd name="T109" fmla="*/ 50 h 344"/>
                  <a:gd name="T110" fmla="*/ 113 w 344"/>
                  <a:gd name="T111" fmla="*/ 41 h 344"/>
                  <a:gd name="T112" fmla="*/ 127 w 344"/>
                  <a:gd name="T113" fmla="*/ 36 h 344"/>
                  <a:gd name="T114" fmla="*/ 145 w 344"/>
                  <a:gd name="T115" fmla="*/ 23 h 344"/>
                  <a:gd name="T116" fmla="*/ 159 w 344"/>
                  <a:gd name="T117" fmla="*/ 18 h 344"/>
                  <a:gd name="T118" fmla="*/ 190 w 344"/>
                  <a:gd name="T119" fmla="*/ 9 h 344"/>
                  <a:gd name="T120" fmla="*/ 226 w 344"/>
                  <a:gd name="T121" fmla="*/ 5 h 344"/>
                  <a:gd name="T122" fmla="*/ 249 w 344"/>
                  <a:gd name="T123" fmla="*/ 5 h 344"/>
                  <a:gd name="T124" fmla="*/ 262 w 344"/>
                  <a:gd name="T125" fmla="*/ 5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4" h="344">
                    <a:moveTo>
                      <a:pt x="272" y="5"/>
                    </a:moveTo>
                    <a:lnTo>
                      <a:pt x="272" y="5"/>
                    </a:lnTo>
                    <a:lnTo>
                      <a:pt x="276" y="5"/>
                    </a:lnTo>
                    <a:lnTo>
                      <a:pt x="276" y="5"/>
                    </a:lnTo>
                    <a:lnTo>
                      <a:pt x="281" y="5"/>
                    </a:lnTo>
                    <a:lnTo>
                      <a:pt x="285" y="5"/>
                    </a:lnTo>
                    <a:lnTo>
                      <a:pt x="285" y="5"/>
                    </a:lnTo>
                    <a:lnTo>
                      <a:pt x="285" y="5"/>
                    </a:lnTo>
                    <a:lnTo>
                      <a:pt x="285" y="9"/>
                    </a:lnTo>
                    <a:lnTo>
                      <a:pt x="285" y="9"/>
                    </a:lnTo>
                    <a:lnTo>
                      <a:pt x="285" y="9"/>
                    </a:lnTo>
                    <a:lnTo>
                      <a:pt x="281" y="14"/>
                    </a:lnTo>
                    <a:lnTo>
                      <a:pt x="281" y="14"/>
                    </a:lnTo>
                    <a:lnTo>
                      <a:pt x="281" y="14"/>
                    </a:lnTo>
                    <a:lnTo>
                      <a:pt x="281" y="14"/>
                    </a:lnTo>
                    <a:lnTo>
                      <a:pt x="285" y="14"/>
                    </a:lnTo>
                    <a:lnTo>
                      <a:pt x="285" y="14"/>
                    </a:lnTo>
                    <a:lnTo>
                      <a:pt x="281" y="18"/>
                    </a:lnTo>
                    <a:lnTo>
                      <a:pt x="281" y="23"/>
                    </a:lnTo>
                    <a:lnTo>
                      <a:pt x="281" y="27"/>
                    </a:lnTo>
                    <a:lnTo>
                      <a:pt x="281" y="27"/>
                    </a:lnTo>
                    <a:lnTo>
                      <a:pt x="281" y="27"/>
                    </a:lnTo>
                    <a:lnTo>
                      <a:pt x="281" y="27"/>
                    </a:lnTo>
                    <a:lnTo>
                      <a:pt x="281" y="32"/>
                    </a:lnTo>
                    <a:lnTo>
                      <a:pt x="281" y="32"/>
                    </a:lnTo>
                    <a:lnTo>
                      <a:pt x="285" y="36"/>
                    </a:lnTo>
                    <a:lnTo>
                      <a:pt x="285" y="36"/>
                    </a:lnTo>
                    <a:lnTo>
                      <a:pt x="281" y="41"/>
                    </a:lnTo>
                    <a:lnTo>
                      <a:pt x="281" y="41"/>
                    </a:lnTo>
                    <a:lnTo>
                      <a:pt x="281" y="45"/>
                    </a:lnTo>
                    <a:lnTo>
                      <a:pt x="281" y="45"/>
                    </a:lnTo>
                    <a:lnTo>
                      <a:pt x="281" y="50"/>
                    </a:lnTo>
                    <a:lnTo>
                      <a:pt x="281" y="50"/>
                    </a:lnTo>
                    <a:lnTo>
                      <a:pt x="276" y="50"/>
                    </a:lnTo>
                    <a:lnTo>
                      <a:pt x="276" y="50"/>
                    </a:lnTo>
                    <a:lnTo>
                      <a:pt x="276" y="54"/>
                    </a:lnTo>
                    <a:lnTo>
                      <a:pt x="272" y="54"/>
                    </a:lnTo>
                    <a:lnTo>
                      <a:pt x="272" y="59"/>
                    </a:lnTo>
                    <a:lnTo>
                      <a:pt x="272" y="59"/>
                    </a:lnTo>
                    <a:lnTo>
                      <a:pt x="267" y="59"/>
                    </a:lnTo>
                    <a:lnTo>
                      <a:pt x="267" y="63"/>
                    </a:lnTo>
                    <a:lnTo>
                      <a:pt x="272" y="63"/>
                    </a:lnTo>
                    <a:lnTo>
                      <a:pt x="272" y="68"/>
                    </a:lnTo>
                    <a:lnTo>
                      <a:pt x="272" y="73"/>
                    </a:lnTo>
                    <a:lnTo>
                      <a:pt x="272" y="73"/>
                    </a:lnTo>
                    <a:lnTo>
                      <a:pt x="272" y="73"/>
                    </a:lnTo>
                    <a:lnTo>
                      <a:pt x="276" y="77"/>
                    </a:lnTo>
                    <a:lnTo>
                      <a:pt x="281" y="77"/>
                    </a:lnTo>
                    <a:lnTo>
                      <a:pt x="281" y="77"/>
                    </a:lnTo>
                    <a:lnTo>
                      <a:pt x="281" y="82"/>
                    </a:lnTo>
                    <a:lnTo>
                      <a:pt x="281" y="86"/>
                    </a:lnTo>
                    <a:lnTo>
                      <a:pt x="281" y="86"/>
                    </a:lnTo>
                    <a:lnTo>
                      <a:pt x="285" y="91"/>
                    </a:lnTo>
                    <a:lnTo>
                      <a:pt x="290" y="91"/>
                    </a:lnTo>
                    <a:lnTo>
                      <a:pt x="290" y="95"/>
                    </a:lnTo>
                    <a:lnTo>
                      <a:pt x="294" y="95"/>
                    </a:lnTo>
                    <a:lnTo>
                      <a:pt x="294" y="95"/>
                    </a:lnTo>
                    <a:lnTo>
                      <a:pt x="294" y="100"/>
                    </a:lnTo>
                    <a:lnTo>
                      <a:pt x="294" y="104"/>
                    </a:lnTo>
                    <a:lnTo>
                      <a:pt x="299" y="109"/>
                    </a:lnTo>
                    <a:lnTo>
                      <a:pt x="299" y="113"/>
                    </a:lnTo>
                    <a:lnTo>
                      <a:pt x="299" y="118"/>
                    </a:lnTo>
                    <a:lnTo>
                      <a:pt x="299" y="122"/>
                    </a:lnTo>
                    <a:lnTo>
                      <a:pt x="299" y="127"/>
                    </a:lnTo>
                    <a:lnTo>
                      <a:pt x="303" y="131"/>
                    </a:lnTo>
                    <a:lnTo>
                      <a:pt x="299" y="131"/>
                    </a:lnTo>
                    <a:lnTo>
                      <a:pt x="299" y="131"/>
                    </a:lnTo>
                    <a:lnTo>
                      <a:pt x="299" y="136"/>
                    </a:lnTo>
                    <a:lnTo>
                      <a:pt x="303" y="140"/>
                    </a:lnTo>
                    <a:lnTo>
                      <a:pt x="303" y="140"/>
                    </a:lnTo>
                    <a:lnTo>
                      <a:pt x="303" y="145"/>
                    </a:lnTo>
                    <a:lnTo>
                      <a:pt x="303" y="149"/>
                    </a:lnTo>
                    <a:lnTo>
                      <a:pt x="308" y="149"/>
                    </a:lnTo>
                    <a:lnTo>
                      <a:pt x="308" y="154"/>
                    </a:lnTo>
                    <a:lnTo>
                      <a:pt x="308" y="154"/>
                    </a:lnTo>
                    <a:lnTo>
                      <a:pt x="308" y="163"/>
                    </a:lnTo>
                    <a:lnTo>
                      <a:pt x="308" y="172"/>
                    </a:lnTo>
                    <a:lnTo>
                      <a:pt x="308" y="177"/>
                    </a:lnTo>
                    <a:lnTo>
                      <a:pt x="308" y="181"/>
                    </a:lnTo>
                    <a:lnTo>
                      <a:pt x="303" y="186"/>
                    </a:lnTo>
                    <a:lnTo>
                      <a:pt x="308" y="186"/>
                    </a:lnTo>
                    <a:lnTo>
                      <a:pt x="308" y="190"/>
                    </a:lnTo>
                    <a:lnTo>
                      <a:pt x="308" y="195"/>
                    </a:lnTo>
                    <a:lnTo>
                      <a:pt x="308" y="195"/>
                    </a:lnTo>
                    <a:lnTo>
                      <a:pt x="308" y="199"/>
                    </a:lnTo>
                    <a:lnTo>
                      <a:pt x="308" y="199"/>
                    </a:lnTo>
                    <a:lnTo>
                      <a:pt x="303" y="204"/>
                    </a:lnTo>
                    <a:lnTo>
                      <a:pt x="303" y="204"/>
                    </a:lnTo>
                    <a:lnTo>
                      <a:pt x="299" y="204"/>
                    </a:lnTo>
                    <a:lnTo>
                      <a:pt x="299" y="208"/>
                    </a:lnTo>
                    <a:lnTo>
                      <a:pt x="299" y="208"/>
                    </a:lnTo>
                    <a:lnTo>
                      <a:pt x="303" y="213"/>
                    </a:lnTo>
                    <a:lnTo>
                      <a:pt x="308" y="217"/>
                    </a:lnTo>
                    <a:lnTo>
                      <a:pt x="308" y="222"/>
                    </a:lnTo>
                    <a:lnTo>
                      <a:pt x="312" y="226"/>
                    </a:lnTo>
                    <a:lnTo>
                      <a:pt x="312" y="226"/>
                    </a:lnTo>
                    <a:lnTo>
                      <a:pt x="312" y="235"/>
                    </a:lnTo>
                    <a:lnTo>
                      <a:pt x="312" y="235"/>
                    </a:lnTo>
                    <a:lnTo>
                      <a:pt x="312" y="235"/>
                    </a:lnTo>
                    <a:lnTo>
                      <a:pt x="317" y="240"/>
                    </a:lnTo>
                    <a:lnTo>
                      <a:pt x="317" y="240"/>
                    </a:lnTo>
                    <a:lnTo>
                      <a:pt x="317" y="240"/>
                    </a:lnTo>
                    <a:lnTo>
                      <a:pt x="321" y="240"/>
                    </a:lnTo>
                    <a:lnTo>
                      <a:pt x="330" y="240"/>
                    </a:lnTo>
                    <a:lnTo>
                      <a:pt x="335" y="244"/>
                    </a:lnTo>
                    <a:lnTo>
                      <a:pt x="335" y="244"/>
                    </a:lnTo>
                    <a:lnTo>
                      <a:pt x="335" y="244"/>
                    </a:lnTo>
                    <a:lnTo>
                      <a:pt x="339" y="249"/>
                    </a:lnTo>
                    <a:lnTo>
                      <a:pt x="339" y="253"/>
                    </a:lnTo>
                    <a:lnTo>
                      <a:pt x="344" y="258"/>
                    </a:lnTo>
                    <a:lnTo>
                      <a:pt x="335" y="262"/>
                    </a:lnTo>
                    <a:lnTo>
                      <a:pt x="326" y="267"/>
                    </a:lnTo>
                    <a:lnTo>
                      <a:pt x="317" y="276"/>
                    </a:lnTo>
                    <a:lnTo>
                      <a:pt x="308" y="281"/>
                    </a:lnTo>
                    <a:lnTo>
                      <a:pt x="299" y="285"/>
                    </a:lnTo>
                    <a:lnTo>
                      <a:pt x="290" y="290"/>
                    </a:lnTo>
                    <a:lnTo>
                      <a:pt x="281" y="299"/>
                    </a:lnTo>
                    <a:lnTo>
                      <a:pt x="272" y="303"/>
                    </a:lnTo>
                    <a:lnTo>
                      <a:pt x="267" y="308"/>
                    </a:lnTo>
                    <a:lnTo>
                      <a:pt x="262" y="312"/>
                    </a:lnTo>
                    <a:lnTo>
                      <a:pt x="258" y="312"/>
                    </a:lnTo>
                    <a:lnTo>
                      <a:pt x="253" y="317"/>
                    </a:lnTo>
                    <a:lnTo>
                      <a:pt x="249" y="321"/>
                    </a:lnTo>
                    <a:lnTo>
                      <a:pt x="244" y="326"/>
                    </a:lnTo>
                    <a:lnTo>
                      <a:pt x="244" y="330"/>
                    </a:lnTo>
                    <a:lnTo>
                      <a:pt x="240" y="335"/>
                    </a:lnTo>
                    <a:lnTo>
                      <a:pt x="235" y="335"/>
                    </a:lnTo>
                    <a:lnTo>
                      <a:pt x="231" y="335"/>
                    </a:lnTo>
                    <a:lnTo>
                      <a:pt x="226" y="335"/>
                    </a:lnTo>
                    <a:lnTo>
                      <a:pt x="217" y="339"/>
                    </a:lnTo>
                    <a:lnTo>
                      <a:pt x="213" y="339"/>
                    </a:lnTo>
                    <a:lnTo>
                      <a:pt x="213" y="339"/>
                    </a:lnTo>
                    <a:lnTo>
                      <a:pt x="204" y="339"/>
                    </a:lnTo>
                    <a:lnTo>
                      <a:pt x="204" y="339"/>
                    </a:lnTo>
                    <a:lnTo>
                      <a:pt x="199" y="344"/>
                    </a:lnTo>
                    <a:lnTo>
                      <a:pt x="195" y="344"/>
                    </a:lnTo>
                    <a:lnTo>
                      <a:pt x="195" y="344"/>
                    </a:lnTo>
                    <a:lnTo>
                      <a:pt x="195" y="344"/>
                    </a:lnTo>
                    <a:lnTo>
                      <a:pt x="195" y="344"/>
                    </a:lnTo>
                    <a:lnTo>
                      <a:pt x="195" y="339"/>
                    </a:lnTo>
                    <a:lnTo>
                      <a:pt x="190" y="339"/>
                    </a:lnTo>
                    <a:lnTo>
                      <a:pt x="190" y="339"/>
                    </a:lnTo>
                    <a:lnTo>
                      <a:pt x="190" y="339"/>
                    </a:lnTo>
                    <a:lnTo>
                      <a:pt x="195" y="335"/>
                    </a:lnTo>
                    <a:lnTo>
                      <a:pt x="195" y="335"/>
                    </a:lnTo>
                    <a:lnTo>
                      <a:pt x="195" y="335"/>
                    </a:lnTo>
                    <a:lnTo>
                      <a:pt x="195" y="335"/>
                    </a:lnTo>
                    <a:lnTo>
                      <a:pt x="195" y="335"/>
                    </a:lnTo>
                    <a:lnTo>
                      <a:pt x="195" y="335"/>
                    </a:lnTo>
                    <a:lnTo>
                      <a:pt x="195" y="330"/>
                    </a:lnTo>
                    <a:lnTo>
                      <a:pt x="195" y="330"/>
                    </a:lnTo>
                    <a:lnTo>
                      <a:pt x="195" y="326"/>
                    </a:lnTo>
                    <a:lnTo>
                      <a:pt x="195" y="326"/>
                    </a:lnTo>
                    <a:lnTo>
                      <a:pt x="195" y="326"/>
                    </a:lnTo>
                    <a:lnTo>
                      <a:pt x="190" y="326"/>
                    </a:lnTo>
                    <a:lnTo>
                      <a:pt x="190" y="326"/>
                    </a:lnTo>
                    <a:lnTo>
                      <a:pt x="186" y="326"/>
                    </a:lnTo>
                    <a:lnTo>
                      <a:pt x="186" y="321"/>
                    </a:lnTo>
                    <a:lnTo>
                      <a:pt x="181" y="321"/>
                    </a:lnTo>
                    <a:lnTo>
                      <a:pt x="181" y="321"/>
                    </a:lnTo>
                    <a:lnTo>
                      <a:pt x="177" y="321"/>
                    </a:lnTo>
                    <a:lnTo>
                      <a:pt x="177" y="317"/>
                    </a:lnTo>
                    <a:lnTo>
                      <a:pt x="172" y="317"/>
                    </a:lnTo>
                    <a:lnTo>
                      <a:pt x="172" y="317"/>
                    </a:lnTo>
                    <a:lnTo>
                      <a:pt x="168" y="317"/>
                    </a:lnTo>
                    <a:lnTo>
                      <a:pt x="168" y="317"/>
                    </a:lnTo>
                    <a:lnTo>
                      <a:pt x="168" y="317"/>
                    </a:lnTo>
                    <a:lnTo>
                      <a:pt x="168" y="312"/>
                    </a:lnTo>
                    <a:lnTo>
                      <a:pt x="168" y="312"/>
                    </a:lnTo>
                    <a:lnTo>
                      <a:pt x="163" y="308"/>
                    </a:lnTo>
                    <a:lnTo>
                      <a:pt x="159" y="308"/>
                    </a:lnTo>
                    <a:lnTo>
                      <a:pt x="159" y="308"/>
                    </a:lnTo>
                    <a:lnTo>
                      <a:pt x="159" y="308"/>
                    </a:lnTo>
                    <a:lnTo>
                      <a:pt x="159" y="303"/>
                    </a:lnTo>
                    <a:lnTo>
                      <a:pt x="159" y="303"/>
                    </a:lnTo>
                    <a:lnTo>
                      <a:pt x="159" y="303"/>
                    </a:lnTo>
                    <a:lnTo>
                      <a:pt x="159" y="299"/>
                    </a:lnTo>
                    <a:lnTo>
                      <a:pt x="150" y="299"/>
                    </a:lnTo>
                    <a:lnTo>
                      <a:pt x="145" y="294"/>
                    </a:lnTo>
                    <a:lnTo>
                      <a:pt x="141" y="290"/>
                    </a:lnTo>
                    <a:lnTo>
                      <a:pt x="136" y="285"/>
                    </a:lnTo>
                    <a:lnTo>
                      <a:pt x="131" y="281"/>
                    </a:lnTo>
                    <a:lnTo>
                      <a:pt x="122" y="276"/>
                    </a:lnTo>
                    <a:lnTo>
                      <a:pt x="118" y="271"/>
                    </a:lnTo>
                    <a:lnTo>
                      <a:pt x="113" y="267"/>
                    </a:lnTo>
                    <a:lnTo>
                      <a:pt x="109" y="262"/>
                    </a:lnTo>
                    <a:lnTo>
                      <a:pt x="104" y="258"/>
                    </a:lnTo>
                    <a:lnTo>
                      <a:pt x="95" y="258"/>
                    </a:lnTo>
                    <a:lnTo>
                      <a:pt x="91" y="253"/>
                    </a:lnTo>
                    <a:lnTo>
                      <a:pt x="86" y="249"/>
                    </a:lnTo>
                    <a:lnTo>
                      <a:pt x="82" y="244"/>
                    </a:lnTo>
                    <a:lnTo>
                      <a:pt x="77" y="240"/>
                    </a:lnTo>
                    <a:lnTo>
                      <a:pt x="68" y="235"/>
                    </a:lnTo>
                    <a:lnTo>
                      <a:pt x="64" y="231"/>
                    </a:lnTo>
                    <a:lnTo>
                      <a:pt x="59" y="231"/>
                    </a:lnTo>
                    <a:lnTo>
                      <a:pt x="59" y="226"/>
                    </a:lnTo>
                    <a:lnTo>
                      <a:pt x="55" y="222"/>
                    </a:lnTo>
                    <a:lnTo>
                      <a:pt x="50" y="222"/>
                    </a:lnTo>
                    <a:lnTo>
                      <a:pt x="46" y="217"/>
                    </a:lnTo>
                    <a:lnTo>
                      <a:pt x="46" y="217"/>
                    </a:lnTo>
                    <a:lnTo>
                      <a:pt x="41" y="213"/>
                    </a:lnTo>
                    <a:lnTo>
                      <a:pt x="37" y="213"/>
                    </a:lnTo>
                    <a:lnTo>
                      <a:pt x="37" y="213"/>
                    </a:lnTo>
                    <a:lnTo>
                      <a:pt x="32" y="208"/>
                    </a:lnTo>
                    <a:lnTo>
                      <a:pt x="28" y="208"/>
                    </a:lnTo>
                    <a:lnTo>
                      <a:pt x="28" y="204"/>
                    </a:lnTo>
                    <a:lnTo>
                      <a:pt x="23" y="204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4" y="195"/>
                    </a:lnTo>
                    <a:lnTo>
                      <a:pt x="9" y="195"/>
                    </a:lnTo>
                    <a:lnTo>
                      <a:pt x="9" y="190"/>
                    </a:lnTo>
                    <a:lnTo>
                      <a:pt x="5" y="190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2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163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9" y="154"/>
                    </a:lnTo>
                    <a:lnTo>
                      <a:pt x="14" y="149"/>
                    </a:lnTo>
                    <a:lnTo>
                      <a:pt x="14" y="149"/>
                    </a:lnTo>
                    <a:lnTo>
                      <a:pt x="19" y="145"/>
                    </a:lnTo>
                    <a:lnTo>
                      <a:pt x="19" y="145"/>
                    </a:lnTo>
                    <a:lnTo>
                      <a:pt x="19" y="145"/>
                    </a:lnTo>
                    <a:lnTo>
                      <a:pt x="23" y="145"/>
                    </a:lnTo>
                    <a:lnTo>
                      <a:pt x="23" y="145"/>
                    </a:lnTo>
                    <a:lnTo>
                      <a:pt x="23" y="140"/>
                    </a:lnTo>
                    <a:lnTo>
                      <a:pt x="28" y="140"/>
                    </a:lnTo>
                    <a:lnTo>
                      <a:pt x="28" y="140"/>
                    </a:lnTo>
                    <a:lnTo>
                      <a:pt x="28" y="140"/>
                    </a:lnTo>
                    <a:lnTo>
                      <a:pt x="32" y="140"/>
                    </a:lnTo>
                    <a:lnTo>
                      <a:pt x="32" y="14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7" y="136"/>
                    </a:lnTo>
                    <a:lnTo>
                      <a:pt x="37" y="136"/>
                    </a:lnTo>
                    <a:lnTo>
                      <a:pt x="37" y="136"/>
                    </a:lnTo>
                    <a:lnTo>
                      <a:pt x="41" y="136"/>
                    </a:lnTo>
                    <a:lnTo>
                      <a:pt x="41" y="136"/>
                    </a:lnTo>
                    <a:lnTo>
                      <a:pt x="41" y="136"/>
                    </a:lnTo>
                    <a:lnTo>
                      <a:pt x="46" y="136"/>
                    </a:lnTo>
                    <a:lnTo>
                      <a:pt x="50" y="136"/>
                    </a:lnTo>
                    <a:lnTo>
                      <a:pt x="55" y="136"/>
                    </a:lnTo>
                    <a:lnTo>
                      <a:pt x="55" y="136"/>
                    </a:lnTo>
                    <a:lnTo>
                      <a:pt x="59" y="131"/>
                    </a:lnTo>
                    <a:lnTo>
                      <a:pt x="59" y="131"/>
                    </a:lnTo>
                    <a:lnTo>
                      <a:pt x="64" y="127"/>
                    </a:lnTo>
                    <a:lnTo>
                      <a:pt x="64" y="127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73" y="122"/>
                    </a:lnTo>
                    <a:lnTo>
                      <a:pt x="73" y="122"/>
                    </a:lnTo>
                    <a:lnTo>
                      <a:pt x="77" y="118"/>
                    </a:lnTo>
                    <a:lnTo>
                      <a:pt x="82" y="118"/>
                    </a:lnTo>
                    <a:lnTo>
                      <a:pt x="82" y="118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13"/>
                    </a:lnTo>
                    <a:lnTo>
                      <a:pt x="86" y="113"/>
                    </a:lnTo>
                    <a:lnTo>
                      <a:pt x="86" y="113"/>
                    </a:lnTo>
                    <a:lnTo>
                      <a:pt x="82" y="113"/>
                    </a:lnTo>
                    <a:lnTo>
                      <a:pt x="82" y="113"/>
                    </a:lnTo>
                    <a:lnTo>
                      <a:pt x="82" y="113"/>
                    </a:lnTo>
                    <a:lnTo>
                      <a:pt x="82" y="113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6" y="104"/>
                    </a:lnTo>
                    <a:lnTo>
                      <a:pt x="86" y="104"/>
                    </a:lnTo>
                    <a:lnTo>
                      <a:pt x="86" y="104"/>
                    </a:lnTo>
                    <a:lnTo>
                      <a:pt x="91" y="104"/>
                    </a:lnTo>
                    <a:lnTo>
                      <a:pt x="95" y="100"/>
                    </a:lnTo>
                    <a:lnTo>
                      <a:pt x="95" y="100"/>
                    </a:lnTo>
                    <a:lnTo>
                      <a:pt x="100" y="100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04" y="95"/>
                    </a:lnTo>
                    <a:lnTo>
                      <a:pt x="104" y="95"/>
                    </a:lnTo>
                    <a:lnTo>
                      <a:pt x="109" y="95"/>
                    </a:lnTo>
                    <a:lnTo>
                      <a:pt x="113" y="95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22" y="95"/>
                    </a:lnTo>
                    <a:lnTo>
                      <a:pt x="127" y="95"/>
                    </a:lnTo>
                    <a:lnTo>
                      <a:pt x="127" y="95"/>
                    </a:lnTo>
                    <a:lnTo>
                      <a:pt x="127" y="95"/>
                    </a:lnTo>
                    <a:lnTo>
                      <a:pt x="127" y="91"/>
                    </a:lnTo>
                    <a:lnTo>
                      <a:pt x="127" y="91"/>
                    </a:lnTo>
                    <a:lnTo>
                      <a:pt x="127" y="91"/>
                    </a:lnTo>
                    <a:lnTo>
                      <a:pt x="127" y="91"/>
                    </a:lnTo>
                    <a:lnTo>
                      <a:pt x="127" y="86"/>
                    </a:lnTo>
                    <a:lnTo>
                      <a:pt x="127" y="86"/>
                    </a:lnTo>
                    <a:lnTo>
                      <a:pt x="127" y="86"/>
                    </a:lnTo>
                    <a:lnTo>
                      <a:pt x="122" y="86"/>
                    </a:lnTo>
                    <a:lnTo>
                      <a:pt x="122" y="82"/>
                    </a:lnTo>
                    <a:lnTo>
                      <a:pt x="122" y="82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18" y="73"/>
                    </a:lnTo>
                    <a:lnTo>
                      <a:pt x="122" y="68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22" y="59"/>
                    </a:lnTo>
                    <a:lnTo>
                      <a:pt x="122" y="54"/>
                    </a:lnTo>
                    <a:lnTo>
                      <a:pt x="118" y="54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18" y="45"/>
                    </a:lnTo>
                    <a:lnTo>
                      <a:pt x="118" y="45"/>
                    </a:lnTo>
                    <a:lnTo>
                      <a:pt x="118" y="45"/>
                    </a:lnTo>
                    <a:lnTo>
                      <a:pt x="118" y="45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18" y="41"/>
                    </a:lnTo>
                    <a:lnTo>
                      <a:pt x="118" y="41"/>
                    </a:lnTo>
                    <a:lnTo>
                      <a:pt x="122" y="36"/>
                    </a:lnTo>
                    <a:lnTo>
                      <a:pt x="127" y="36"/>
                    </a:lnTo>
                    <a:lnTo>
                      <a:pt x="127" y="36"/>
                    </a:lnTo>
                    <a:lnTo>
                      <a:pt x="131" y="32"/>
                    </a:lnTo>
                    <a:lnTo>
                      <a:pt x="131" y="32"/>
                    </a:lnTo>
                    <a:lnTo>
                      <a:pt x="136" y="27"/>
                    </a:lnTo>
                    <a:lnTo>
                      <a:pt x="141" y="23"/>
                    </a:lnTo>
                    <a:lnTo>
                      <a:pt x="145" y="23"/>
                    </a:lnTo>
                    <a:lnTo>
                      <a:pt x="145" y="27"/>
                    </a:lnTo>
                    <a:lnTo>
                      <a:pt x="150" y="27"/>
                    </a:lnTo>
                    <a:lnTo>
                      <a:pt x="150" y="23"/>
                    </a:lnTo>
                    <a:lnTo>
                      <a:pt x="150" y="23"/>
                    </a:lnTo>
                    <a:lnTo>
                      <a:pt x="154" y="18"/>
                    </a:lnTo>
                    <a:lnTo>
                      <a:pt x="159" y="18"/>
                    </a:lnTo>
                    <a:lnTo>
                      <a:pt x="163" y="14"/>
                    </a:lnTo>
                    <a:lnTo>
                      <a:pt x="163" y="14"/>
                    </a:lnTo>
                    <a:lnTo>
                      <a:pt x="168" y="14"/>
                    </a:lnTo>
                    <a:lnTo>
                      <a:pt x="181" y="14"/>
                    </a:lnTo>
                    <a:lnTo>
                      <a:pt x="186" y="9"/>
                    </a:lnTo>
                    <a:lnTo>
                      <a:pt x="190" y="9"/>
                    </a:lnTo>
                    <a:lnTo>
                      <a:pt x="195" y="9"/>
                    </a:lnTo>
                    <a:lnTo>
                      <a:pt x="199" y="9"/>
                    </a:lnTo>
                    <a:lnTo>
                      <a:pt x="208" y="9"/>
                    </a:lnTo>
                    <a:lnTo>
                      <a:pt x="208" y="5"/>
                    </a:lnTo>
                    <a:lnTo>
                      <a:pt x="226" y="5"/>
                    </a:lnTo>
                    <a:lnTo>
                      <a:pt x="226" y="5"/>
                    </a:lnTo>
                    <a:lnTo>
                      <a:pt x="231" y="9"/>
                    </a:lnTo>
                    <a:lnTo>
                      <a:pt x="231" y="9"/>
                    </a:lnTo>
                    <a:lnTo>
                      <a:pt x="235" y="9"/>
                    </a:lnTo>
                    <a:lnTo>
                      <a:pt x="235" y="9"/>
                    </a:lnTo>
                    <a:lnTo>
                      <a:pt x="240" y="9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53" y="0"/>
                    </a:lnTo>
                    <a:lnTo>
                      <a:pt x="253" y="5"/>
                    </a:lnTo>
                    <a:lnTo>
                      <a:pt x="262" y="5"/>
                    </a:lnTo>
                    <a:lnTo>
                      <a:pt x="262" y="5"/>
                    </a:lnTo>
                    <a:lnTo>
                      <a:pt x="267" y="5"/>
                    </a:lnTo>
                    <a:lnTo>
                      <a:pt x="267" y="0"/>
                    </a:lnTo>
                    <a:lnTo>
                      <a:pt x="267" y="5"/>
                    </a:lnTo>
                    <a:lnTo>
                      <a:pt x="272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77" name="Freeform 49">
                <a:extLst>
                  <a:ext uri="{FF2B5EF4-FFF2-40B4-BE49-F238E27FC236}">
                    <a16:creationId xmlns:a16="http://schemas.microsoft.com/office/drawing/2014/main" xmlns="" id="{A04F264D-FFF5-4EA9-84AD-699BC2F3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527" y="2902021"/>
                <a:ext cx="157361" cy="201946"/>
              </a:xfrm>
              <a:custGeom>
                <a:avLst/>
                <a:gdLst>
                  <a:gd name="T0" fmla="*/ 50 w 99"/>
                  <a:gd name="T1" fmla="*/ 14 h 127"/>
                  <a:gd name="T2" fmla="*/ 54 w 99"/>
                  <a:gd name="T3" fmla="*/ 14 h 127"/>
                  <a:gd name="T4" fmla="*/ 59 w 99"/>
                  <a:gd name="T5" fmla="*/ 18 h 127"/>
                  <a:gd name="T6" fmla="*/ 63 w 99"/>
                  <a:gd name="T7" fmla="*/ 23 h 127"/>
                  <a:gd name="T8" fmla="*/ 68 w 99"/>
                  <a:gd name="T9" fmla="*/ 23 h 127"/>
                  <a:gd name="T10" fmla="*/ 72 w 99"/>
                  <a:gd name="T11" fmla="*/ 23 h 127"/>
                  <a:gd name="T12" fmla="*/ 77 w 99"/>
                  <a:gd name="T13" fmla="*/ 23 h 127"/>
                  <a:gd name="T14" fmla="*/ 81 w 99"/>
                  <a:gd name="T15" fmla="*/ 23 h 127"/>
                  <a:gd name="T16" fmla="*/ 86 w 99"/>
                  <a:gd name="T17" fmla="*/ 27 h 127"/>
                  <a:gd name="T18" fmla="*/ 95 w 99"/>
                  <a:gd name="T19" fmla="*/ 32 h 127"/>
                  <a:gd name="T20" fmla="*/ 90 w 99"/>
                  <a:gd name="T21" fmla="*/ 32 h 127"/>
                  <a:gd name="T22" fmla="*/ 95 w 99"/>
                  <a:gd name="T23" fmla="*/ 36 h 127"/>
                  <a:gd name="T24" fmla="*/ 99 w 99"/>
                  <a:gd name="T25" fmla="*/ 41 h 127"/>
                  <a:gd name="T26" fmla="*/ 99 w 99"/>
                  <a:gd name="T27" fmla="*/ 50 h 127"/>
                  <a:gd name="T28" fmla="*/ 95 w 99"/>
                  <a:gd name="T29" fmla="*/ 50 h 127"/>
                  <a:gd name="T30" fmla="*/ 95 w 99"/>
                  <a:gd name="T31" fmla="*/ 55 h 127"/>
                  <a:gd name="T32" fmla="*/ 86 w 99"/>
                  <a:gd name="T33" fmla="*/ 68 h 127"/>
                  <a:gd name="T34" fmla="*/ 77 w 99"/>
                  <a:gd name="T35" fmla="*/ 77 h 127"/>
                  <a:gd name="T36" fmla="*/ 63 w 99"/>
                  <a:gd name="T37" fmla="*/ 86 h 127"/>
                  <a:gd name="T38" fmla="*/ 50 w 99"/>
                  <a:gd name="T39" fmla="*/ 91 h 127"/>
                  <a:gd name="T40" fmla="*/ 45 w 99"/>
                  <a:gd name="T41" fmla="*/ 95 h 127"/>
                  <a:gd name="T42" fmla="*/ 45 w 99"/>
                  <a:gd name="T43" fmla="*/ 100 h 127"/>
                  <a:gd name="T44" fmla="*/ 45 w 99"/>
                  <a:gd name="T45" fmla="*/ 95 h 127"/>
                  <a:gd name="T46" fmla="*/ 45 w 99"/>
                  <a:gd name="T47" fmla="*/ 100 h 127"/>
                  <a:gd name="T48" fmla="*/ 41 w 99"/>
                  <a:gd name="T49" fmla="*/ 104 h 127"/>
                  <a:gd name="T50" fmla="*/ 41 w 99"/>
                  <a:gd name="T51" fmla="*/ 109 h 127"/>
                  <a:gd name="T52" fmla="*/ 41 w 99"/>
                  <a:gd name="T53" fmla="*/ 118 h 127"/>
                  <a:gd name="T54" fmla="*/ 41 w 99"/>
                  <a:gd name="T55" fmla="*/ 122 h 127"/>
                  <a:gd name="T56" fmla="*/ 36 w 99"/>
                  <a:gd name="T57" fmla="*/ 122 h 127"/>
                  <a:gd name="T58" fmla="*/ 36 w 99"/>
                  <a:gd name="T59" fmla="*/ 127 h 127"/>
                  <a:gd name="T60" fmla="*/ 32 w 99"/>
                  <a:gd name="T61" fmla="*/ 127 h 127"/>
                  <a:gd name="T62" fmla="*/ 27 w 99"/>
                  <a:gd name="T63" fmla="*/ 122 h 127"/>
                  <a:gd name="T64" fmla="*/ 23 w 99"/>
                  <a:gd name="T65" fmla="*/ 118 h 127"/>
                  <a:gd name="T66" fmla="*/ 14 w 99"/>
                  <a:gd name="T67" fmla="*/ 118 h 127"/>
                  <a:gd name="T68" fmla="*/ 14 w 99"/>
                  <a:gd name="T69" fmla="*/ 118 h 127"/>
                  <a:gd name="T70" fmla="*/ 9 w 99"/>
                  <a:gd name="T71" fmla="*/ 118 h 127"/>
                  <a:gd name="T72" fmla="*/ 9 w 99"/>
                  <a:gd name="T73" fmla="*/ 113 h 127"/>
                  <a:gd name="T74" fmla="*/ 9 w 99"/>
                  <a:gd name="T75" fmla="*/ 109 h 127"/>
                  <a:gd name="T76" fmla="*/ 14 w 99"/>
                  <a:gd name="T77" fmla="*/ 109 h 127"/>
                  <a:gd name="T78" fmla="*/ 14 w 99"/>
                  <a:gd name="T79" fmla="*/ 104 h 127"/>
                  <a:gd name="T80" fmla="*/ 14 w 99"/>
                  <a:gd name="T81" fmla="*/ 100 h 127"/>
                  <a:gd name="T82" fmla="*/ 9 w 99"/>
                  <a:gd name="T83" fmla="*/ 100 h 127"/>
                  <a:gd name="T84" fmla="*/ 14 w 99"/>
                  <a:gd name="T85" fmla="*/ 95 h 127"/>
                  <a:gd name="T86" fmla="*/ 18 w 99"/>
                  <a:gd name="T87" fmla="*/ 91 h 127"/>
                  <a:gd name="T88" fmla="*/ 18 w 99"/>
                  <a:gd name="T89" fmla="*/ 77 h 127"/>
                  <a:gd name="T90" fmla="*/ 18 w 99"/>
                  <a:gd name="T91" fmla="*/ 73 h 127"/>
                  <a:gd name="T92" fmla="*/ 14 w 99"/>
                  <a:gd name="T93" fmla="*/ 82 h 127"/>
                  <a:gd name="T94" fmla="*/ 9 w 99"/>
                  <a:gd name="T95" fmla="*/ 82 h 127"/>
                  <a:gd name="T96" fmla="*/ 9 w 99"/>
                  <a:gd name="T97" fmla="*/ 82 h 127"/>
                  <a:gd name="T98" fmla="*/ 0 w 99"/>
                  <a:gd name="T99" fmla="*/ 73 h 127"/>
                  <a:gd name="T100" fmla="*/ 0 w 99"/>
                  <a:gd name="T101" fmla="*/ 68 h 127"/>
                  <a:gd name="T102" fmla="*/ 0 w 99"/>
                  <a:gd name="T103" fmla="*/ 55 h 127"/>
                  <a:gd name="T104" fmla="*/ 4 w 99"/>
                  <a:gd name="T105" fmla="*/ 46 h 127"/>
                  <a:gd name="T106" fmla="*/ 9 w 99"/>
                  <a:gd name="T107" fmla="*/ 41 h 127"/>
                  <a:gd name="T108" fmla="*/ 9 w 99"/>
                  <a:gd name="T109" fmla="*/ 32 h 127"/>
                  <a:gd name="T110" fmla="*/ 14 w 99"/>
                  <a:gd name="T111" fmla="*/ 23 h 127"/>
                  <a:gd name="T112" fmla="*/ 18 w 99"/>
                  <a:gd name="T113" fmla="*/ 14 h 127"/>
                  <a:gd name="T114" fmla="*/ 23 w 99"/>
                  <a:gd name="T115" fmla="*/ 9 h 127"/>
                  <a:gd name="T116" fmla="*/ 36 w 99"/>
                  <a:gd name="T117" fmla="*/ 0 h 127"/>
                  <a:gd name="T118" fmla="*/ 41 w 99"/>
                  <a:gd name="T119" fmla="*/ 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9" h="127">
                    <a:moveTo>
                      <a:pt x="45" y="9"/>
                    </a:moveTo>
                    <a:lnTo>
                      <a:pt x="45" y="9"/>
                    </a:lnTo>
                    <a:lnTo>
                      <a:pt x="45" y="9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77" y="27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5" y="32"/>
                    </a:lnTo>
                    <a:lnTo>
                      <a:pt x="95" y="32"/>
                    </a:lnTo>
                    <a:lnTo>
                      <a:pt x="95" y="32"/>
                    </a:lnTo>
                    <a:lnTo>
                      <a:pt x="95" y="32"/>
                    </a:lnTo>
                    <a:lnTo>
                      <a:pt x="95" y="32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41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5" y="46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5"/>
                    </a:lnTo>
                    <a:lnTo>
                      <a:pt x="90" y="59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86" y="68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2" y="82"/>
                    </a:lnTo>
                    <a:lnTo>
                      <a:pt x="68" y="82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59" y="86"/>
                    </a:lnTo>
                    <a:lnTo>
                      <a:pt x="54" y="86"/>
                    </a:lnTo>
                    <a:lnTo>
                      <a:pt x="54" y="91"/>
                    </a:lnTo>
                    <a:lnTo>
                      <a:pt x="50" y="91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1" y="104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13"/>
                    </a:lnTo>
                    <a:lnTo>
                      <a:pt x="41" y="113"/>
                    </a:lnTo>
                    <a:lnTo>
                      <a:pt x="41" y="113"/>
                    </a:lnTo>
                    <a:lnTo>
                      <a:pt x="41" y="118"/>
                    </a:lnTo>
                    <a:lnTo>
                      <a:pt x="41" y="118"/>
                    </a:lnTo>
                    <a:lnTo>
                      <a:pt x="41" y="118"/>
                    </a:lnTo>
                    <a:lnTo>
                      <a:pt x="41" y="118"/>
                    </a:lnTo>
                    <a:lnTo>
                      <a:pt x="41" y="122"/>
                    </a:lnTo>
                    <a:lnTo>
                      <a:pt x="41" y="122"/>
                    </a:lnTo>
                    <a:lnTo>
                      <a:pt x="36" y="122"/>
                    </a:lnTo>
                    <a:lnTo>
                      <a:pt x="36" y="122"/>
                    </a:lnTo>
                    <a:lnTo>
                      <a:pt x="36" y="122"/>
                    </a:lnTo>
                    <a:lnTo>
                      <a:pt x="36" y="127"/>
                    </a:lnTo>
                    <a:lnTo>
                      <a:pt x="36" y="127"/>
                    </a:lnTo>
                    <a:lnTo>
                      <a:pt x="36" y="127"/>
                    </a:lnTo>
                    <a:lnTo>
                      <a:pt x="36" y="127"/>
                    </a:lnTo>
                    <a:lnTo>
                      <a:pt x="36" y="127"/>
                    </a:lnTo>
                    <a:lnTo>
                      <a:pt x="32" y="127"/>
                    </a:lnTo>
                    <a:lnTo>
                      <a:pt x="32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27" y="127"/>
                    </a:lnTo>
                    <a:lnTo>
                      <a:pt x="27" y="122"/>
                    </a:lnTo>
                    <a:lnTo>
                      <a:pt x="27" y="122"/>
                    </a:lnTo>
                    <a:lnTo>
                      <a:pt x="27" y="118"/>
                    </a:lnTo>
                    <a:lnTo>
                      <a:pt x="23" y="118"/>
                    </a:lnTo>
                    <a:lnTo>
                      <a:pt x="23" y="118"/>
                    </a:lnTo>
                    <a:lnTo>
                      <a:pt x="23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14" y="118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8" y="91"/>
                    </a:lnTo>
                    <a:lnTo>
                      <a:pt x="18" y="91"/>
                    </a:lnTo>
                    <a:lnTo>
                      <a:pt x="18" y="86"/>
                    </a:lnTo>
                    <a:lnTo>
                      <a:pt x="18" y="82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8" y="77"/>
                    </a:lnTo>
                    <a:lnTo>
                      <a:pt x="18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82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4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14" y="32"/>
                    </a:lnTo>
                    <a:lnTo>
                      <a:pt x="14" y="27"/>
                    </a:lnTo>
                    <a:lnTo>
                      <a:pt x="14" y="23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7" y="9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5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78" name="Freeform 50">
                <a:extLst>
                  <a:ext uri="{FF2B5EF4-FFF2-40B4-BE49-F238E27FC236}">
                    <a16:creationId xmlns:a16="http://schemas.microsoft.com/office/drawing/2014/main" xmlns="" id="{A7A17F40-62FC-4911-8EC2-6D491444E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005" y="2005260"/>
                <a:ext cx="336387" cy="286924"/>
              </a:xfrm>
              <a:custGeom>
                <a:avLst/>
                <a:gdLst>
                  <a:gd name="T0" fmla="*/ 18 w 212"/>
                  <a:gd name="T1" fmla="*/ 0 h 181"/>
                  <a:gd name="T2" fmla="*/ 45 w 212"/>
                  <a:gd name="T3" fmla="*/ 9 h 181"/>
                  <a:gd name="T4" fmla="*/ 63 w 212"/>
                  <a:gd name="T5" fmla="*/ 9 h 181"/>
                  <a:gd name="T6" fmla="*/ 72 w 212"/>
                  <a:gd name="T7" fmla="*/ 14 h 181"/>
                  <a:gd name="T8" fmla="*/ 85 w 212"/>
                  <a:gd name="T9" fmla="*/ 5 h 181"/>
                  <a:gd name="T10" fmla="*/ 90 w 212"/>
                  <a:gd name="T11" fmla="*/ 5 h 181"/>
                  <a:gd name="T12" fmla="*/ 94 w 212"/>
                  <a:gd name="T13" fmla="*/ 0 h 181"/>
                  <a:gd name="T14" fmla="*/ 99 w 212"/>
                  <a:gd name="T15" fmla="*/ 5 h 181"/>
                  <a:gd name="T16" fmla="*/ 104 w 212"/>
                  <a:gd name="T17" fmla="*/ 0 h 181"/>
                  <a:gd name="T18" fmla="*/ 113 w 212"/>
                  <a:gd name="T19" fmla="*/ 0 h 181"/>
                  <a:gd name="T20" fmla="*/ 122 w 212"/>
                  <a:gd name="T21" fmla="*/ 5 h 181"/>
                  <a:gd name="T22" fmla="*/ 113 w 212"/>
                  <a:gd name="T23" fmla="*/ 5 h 181"/>
                  <a:gd name="T24" fmla="*/ 122 w 212"/>
                  <a:gd name="T25" fmla="*/ 9 h 181"/>
                  <a:gd name="T26" fmla="*/ 122 w 212"/>
                  <a:gd name="T27" fmla="*/ 5 h 181"/>
                  <a:gd name="T28" fmla="*/ 131 w 212"/>
                  <a:gd name="T29" fmla="*/ 9 h 181"/>
                  <a:gd name="T30" fmla="*/ 135 w 212"/>
                  <a:gd name="T31" fmla="*/ 9 h 181"/>
                  <a:gd name="T32" fmla="*/ 144 w 212"/>
                  <a:gd name="T33" fmla="*/ 9 h 181"/>
                  <a:gd name="T34" fmla="*/ 153 w 212"/>
                  <a:gd name="T35" fmla="*/ 5 h 181"/>
                  <a:gd name="T36" fmla="*/ 162 w 212"/>
                  <a:gd name="T37" fmla="*/ 18 h 181"/>
                  <a:gd name="T38" fmla="*/ 167 w 212"/>
                  <a:gd name="T39" fmla="*/ 32 h 181"/>
                  <a:gd name="T40" fmla="*/ 167 w 212"/>
                  <a:gd name="T41" fmla="*/ 41 h 181"/>
                  <a:gd name="T42" fmla="*/ 162 w 212"/>
                  <a:gd name="T43" fmla="*/ 63 h 181"/>
                  <a:gd name="T44" fmla="*/ 158 w 212"/>
                  <a:gd name="T45" fmla="*/ 73 h 181"/>
                  <a:gd name="T46" fmla="*/ 144 w 212"/>
                  <a:gd name="T47" fmla="*/ 54 h 181"/>
                  <a:gd name="T48" fmla="*/ 140 w 212"/>
                  <a:gd name="T49" fmla="*/ 45 h 181"/>
                  <a:gd name="T50" fmla="*/ 131 w 212"/>
                  <a:gd name="T51" fmla="*/ 41 h 181"/>
                  <a:gd name="T52" fmla="*/ 131 w 212"/>
                  <a:gd name="T53" fmla="*/ 32 h 181"/>
                  <a:gd name="T54" fmla="*/ 131 w 212"/>
                  <a:gd name="T55" fmla="*/ 41 h 181"/>
                  <a:gd name="T56" fmla="*/ 131 w 212"/>
                  <a:gd name="T57" fmla="*/ 50 h 181"/>
                  <a:gd name="T58" fmla="*/ 135 w 212"/>
                  <a:gd name="T59" fmla="*/ 54 h 181"/>
                  <a:gd name="T60" fmla="*/ 149 w 212"/>
                  <a:gd name="T61" fmla="*/ 68 h 181"/>
                  <a:gd name="T62" fmla="*/ 153 w 212"/>
                  <a:gd name="T63" fmla="*/ 77 h 181"/>
                  <a:gd name="T64" fmla="*/ 158 w 212"/>
                  <a:gd name="T65" fmla="*/ 86 h 181"/>
                  <a:gd name="T66" fmla="*/ 171 w 212"/>
                  <a:gd name="T67" fmla="*/ 109 h 181"/>
                  <a:gd name="T68" fmla="*/ 185 w 212"/>
                  <a:gd name="T69" fmla="*/ 136 h 181"/>
                  <a:gd name="T70" fmla="*/ 189 w 212"/>
                  <a:gd name="T71" fmla="*/ 145 h 181"/>
                  <a:gd name="T72" fmla="*/ 189 w 212"/>
                  <a:gd name="T73" fmla="*/ 145 h 181"/>
                  <a:gd name="T74" fmla="*/ 194 w 212"/>
                  <a:gd name="T75" fmla="*/ 163 h 181"/>
                  <a:gd name="T76" fmla="*/ 203 w 212"/>
                  <a:gd name="T77" fmla="*/ 172 h 181"/>
                  <a:gd name="T78" fmla="*/ 207 w 212"/>
                  <a:gd name="T79" fmla="*/ 181 h 181"/>
                  <a:gd name="T80" fmla="*/ 185 w 212"/>
                  <a:gd name="T81" fmla="*/ 181 h 181"/>
                  <a:gd name="T82" fmla="*/ 162 w 212"/>
                  <a:gd name="T83" fmla="*/ 181 h 181"/>
                  <a:gd name="T84" fmla="*/ 140 w 212"/>
                  <a:gd name="T85" fmla="*/ 181 h 181"/>
                  <a:gd name="T86" fmla="*/ 122 w 212"/>
                  <a:gd name="T87" fmla="*/ 181 h 181"/>
                  <a:gd name="T88" fmla="*/ 122 w 212"/>
                  <a:gd name="T89" fmla="*/ 177 h 181"/>
                  <a:gd name="T90" fmla="*/ 117 w 212"/>
                  <a:gd name="T91" fmla="*/ 181 h 181"/>
                  <a:gd name="T92" fmla="*/ 90 w 212"/>
                  <a:gd name="T93" fmla="*/ 181 h 181"/>
                  <a:gd name="T94" fmla="*/ 63 w 212"/>
                  <a:gd name="T95" fmla="*/ 181 h 181"/>
                  <a:gd name="T96" fmla="*/ 36 w 212"/>
                  <a:gd name="T97" fmla="*/ 181 h 181"/>
                  <a:gd name="T98" fmla="*/ 13 w 212"/>
                  <a:gd name="T99" fmla="*/ 181 h 181"/>
                  <a:gd name="T100" fmla="*/ 9 w 212"/>
                  <a:gd name="T101" fmla="*/ 163 h 181"/>
                  <a:gd name="T102" fmla="*/ 9 w 212"/>
                  <a:gd name="T103" fmla="*/ 149 h 181"/>
                  <a:gd name="T104" fmla="*/ 9 w 212"/>
                  <a:gd name="T105" fmla="*/ 131 h 181"/>
                  <a:gd name="T106" fmla="*/ 9 w 212"/>
                  <a:gd name="T107" fmla="*/ 113 h 181"/>
                  <a:gd name="T108" fmla="*/ 9 w 212"/>
                  <a:gd name="T109" fmla="*/ 95 h 181"/>
                  <a:gd name="T110" fmla="*/ 9 w 212"/>
                  <a:gd name="T111" fmla="*/ 82 h 181"/>
                  <a:gd name="T112" fmla="*/ 4 w 212"/>
                  <a:gd name="T113" fmla="*/ 63 h 181"/>
                  <a:gd name="T114" fmla="*/ 4 w 212"/>
                  <a:gd name="T115" fmla="*/ 45 h 181"/>
                  <a:gd name="T116" fmla="*/ 4 w 212"/>
                  <a:gd name="T117" fmla="*/ 36 h 181"/>
                  <a:gd name="T118" fmla="*/ 0 w 212"/>
                  <a:gd name="T119" fmla="*/ 27 h 181"/>
                  <a:gd name="T120" fmla="*/ 4 w 212"/>
                  <a:gd name="T121" fmla="*/ 18 h 181"/>
                  <a:gd name="T122" fmla="*/ 0 w 212"/>
                  <a:gd name="T123" fmla="*/ 5 h 181"/>
                  <a:gd name="T124" fmla="*/ 4 w 212"/>
                  <a:gd name="T1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" h="181">
                    <a:moveTo>
                      <a:pt x="9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1" y="5"/>
                    </a:lnTo>
                    <a:lnTo>
                      <a:pt x="40" y="5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9" y="9"/>
                    </a:lnTo>
                    <a:lnTo>
                      <a:pt x="54" y="9"/>
                    </a:lnTo>
                    <a:lnTo>
                      <a:pt x="63" y="9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81" y="9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4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4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2" y="5"/>
                    </a:lnTo>
                    <a:lnTo>
                      <a:pt x="122" y="5"/>
                    </a:lnTo>
                    <a:lnTo>
                      <a:pt x="117" y="0"/>
                    </a:lnTo>
                    <a:lnTo>
                      <a:pt x="117" y="5"/>
                    </a:lnTo>
                    <a:lnTo>
                      <a:pt x="113" y="5"/>
                    </a:lnTo>
                    <a:lnTo>
                      <a:pt x="117" y="5"/>
                    </a:lnTo>
                    <a:lnTo>
                      <a:pt x="117" y="5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5"/>
                    </a:lnTo>
                    <a:lnTo>
                      <a:pt x="122" y="5"/>
                    </a:lnTo>
                    <a:lnTo>
                      <a:pt x="122" y="5"/>
                    </a:lnTo>
                    <a:lnTo>
                      <a:pt x="122" y="5"/>
                    </a:lnTo>
                    <a:lnTo>
                      <a:pt x="126" y="9"/>
                    </a:lnTo>
                    <a:lnTo>
                      <a:pt x="131" y="9"/>
                    </a:lnTo>
                    <a:lnTo>
                      <a:pt x="131" y="9"/>
                    </a:lnTo>
                    <a:lnTo>
                      <a:pt x="131" y="9"/>
                    </a:lnTo>
                    <a:lnTo>
                      <a:pt x="135" y="9"/>
                    </a:lnTo>
                    <a:lnTo>
                      <a:pt x="135" y="9"/>
                    </a:lnTo>
                    <a:lnTo>
                      <a:pt x="140" y="9"/>
                    </a:lnTo>
                    <a:lnTo>
                      <a:pt x="140" y="9"/>
                    </a:lnTo>
                    <a:lnTo>
                      <a:pt x="140" y="9"/>
                    </a:lnTo>
                    <a:lnTo>
                      <a:pt x="144" y="9"/>
                    </a:lnTo>
                    <a:lnTo>
                      <a:pt x="149" y="9"/>
                    </a:lnTo>
                    <a:lnTo>
                      <a:pt x="153" y="5"/>
                    </a:lnTo>
                    <a:lnTo>
                      <a:pt x="153" y="5"/>
                    </a:lnTo>
                    <a:lnTo>
                      <a:pt x="153" y="5"/>
                    </a:lnTo>
                    <a:lnTo>
                      <a:pt x="153" y="5"/>
                    </a:lnTo>
                    <a:lnTo>
                      <a:pt x="158" y="9"/>
                    </a:lnTo>
                    <a:lnTo>
                      <a:pt x="158" y="14"/>
                    </a:lnTo>
                    <a:lnTo>
                      <a:pt x="162" y="18"/>
                    </a:lnTo>
                    <a:lnTo>
                      <a:pt x="162" y="18"/>
                    </a:lnTo>
                    <a:lnTo>
                      <a:pt x="162" y="23"/>
                    </a:lnTo>
                    <a:lnTo>
                      <a:pt x="162" y="27"/>
                    </a:lnTo>
                    <a:lnTo>
                      <a:pt x="167" y="32"/>
                    </a:lnTo>
                    <a:lnTo>
                      <a:pt x="167" y="32"/>
                    </a:lnTo>
                    <a:lnTo>
                      <a:pt x="167" y="36"/>
                    </a:lnTo>
                    <a:lnTo>
                      <a:pt x="167" y="41"/>
                    </a:lnTo>
                    <a:lnTo>
                      <a:pt x="167" y="41"/>
                    </a:lnTo>
                    <a:lnTo>
                      <a:pt x="167" y="41"/>
                    </a:lnTo>
                    <a:lnTo>
                      <a:pt x="167" y="54"/>
                    </a:lnTo>
                    <a:lnTo>
                      <a:pt x="162" y="59"/>
                    </a:lnTo>
                    <a:lnTo>
                      <a:pt x="162" y="63"/>
                    </a:lnTo>
                    <a:lnTo>
                      <a:pt x="162" y="68"/>
                    </a:lnTo>
                    <a:lnTo>
                      <a:pt x="162" y="68"/>
                    </a:lnTo>
                    <a:lnTo>
                      <a:pt x="162" y="73"/>
                    </a:lnTo>
                    <a:lnTo>
                      <a:pt x="158" y="73"/>
                    </a:lnTo>
                    <a:lnTo>
                      <a:pt x="153" y="68"/>
                    </a:lnTo>
                    <a:lnTo>
                      <a:pt x="149" y="63"/>
                    </a:lnTo>
                    <a:lnTo>
                      <a:pt x="144" y="59"/>
                    </a:lnTo>
                    <a:lnTo>
                      <a:pt x="144" y="54"/>
                    </a:lnTo>
                    <a:lnTo>
                      <a:pt x="144" y="54"/>
                    </a:lnTo>
                    <a:lnTo>
                      <a:pt x="140" y="54"/>
                    </a:lnTo>
                    <a:lnTo>
                      <a:pt x="140" y="50"/>
                    </a:lnTo>
                    <a:lnTo>
                      <a:pt x="140" y="45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1" y="41"/>
                    </a:lnTo>
                    <a:lnTo>
                      <a:pt x="131" y="32"/>
                    </a:lnTo>
                    <a:lnTo>
                      <a:pt x="131" y="32"/>
                    </a:lnTo>
                    <a:lnTo>
                      <a:pt x="126" y="32"/>
                    </a:lnTo>
                    <a:lnTo>
                      <a:pt x="131" y="32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31" y="41"/>
                    </a:lnTo>
                    <a:lnTo>
                      <a:pt x="131" y="41"/>
                    </a:lnTo>
                    <a:lnTo>
                      <a:pt x="131" y="45"/>
                    </a:lnTo>
                    <a:lnTo>
                      <a:pt x="131" y="50"/>
                    </a:lnTo>
                    <a:lnTo>
                      <a:pt x="131" y="50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40" y="59"/>
                    </a:lnTo>
                    <a:lnTo>
                      <a:pt x="144" y="63"/>
                    </a:lnTo>
                    <a:lnTo>
                      <a:pt x="144" y="68"/>
                    </a:lnTo>
                    <a:lnTo>
                      <a:pt x="149" y="68"/>
                    </a:lnTo>
                    <a:lnTo>
                      <a:pt x="149" y="68"/>
                    </a:lnTo>
                    <a:lnTo>
                      <a:pt x="149" y="73"/>
                    </a:lnTo>
                    <a:lnTo>
                      <a:pt x="149" y="73"/>
                    </a:lnTo>
                    <a:lnTo>
                      <a:pt x="153" y="77"/>
                    </a:lnTo>
                    <a:lnTo>
                      <a:pt x="153" y="82"/>
                    </a:lnTo>
                    <a:lnTo>
                      <a:pt x="153" y="82"/>
                    </a:lnTo>
                    <a:lnTo>
                      <a:pt x="153" y="82"/>
                    </a:lnTo>
                    <a:lnTo>
                      <a:pt x="158" y="86"/>
                    </a:lnTo>
                    <a:lnTo>
                      <a:pt x="158" y="91"/>
                    </a:lnTo>
                    <a:lnTo>
                      <a:pt x="158" y="95"/>
                    </a:lnTo>
                    <a:lnTo>
                      <a:pt x="167" y="104"/>
                    </a:lnTo>
                    <a:lnTo>
                      <a:pt x="171" y="109"/>
                    </a:lnTo>
                    <a:lnTo>
                      <a:pt x="171" y="113"/>
                    </a:lnTo>
                    <a:lnTo>
                      <a:pt x="176" y="122"/>
                    </a:lnTo>
                    <a:lnTo>
                      <a:pt x="180" y="131"/>
                    </a:lnTo>
                    <a:lnTo>
                      <a:pt x="185" y="136"/>
                    </a:lnTo>
                    <a:lnTo>
                      <a:pt x="185" y="140"/>
                    </a:lnTo>
                    <a:lnTo>
                      <a:pt x="189" y="140"/>
                    </a:lnTo>
                    <a:lnTo>
                      <a:pt x="194" y="145"/>
                    </a:lnTo>
                    <a:lnTo>
                      <a:pt x="189" y="145"/>
                    </a:lnTo>
                    <a:lnTo>
                      <a:pt x="189" y="145"/>
                    </a:lnTo>
                    <a:lnTo>
                      <a:pt x="189" y="145"/>
                    </a:lnTo>
                    <a:lnTo>
                      <a:pt x="189" y="145"/>
                    </a:lnTo>
                    <a:lnTo>
                      <a:pt x="189" y="145"/>
                    </a:lnTo>
                    <a:lnTo>
                      <a:pt x="189" y="154"/>
                    </a:lnTo>
                    <a:lnTo>
                      <a:pt x="189" y="154"/>
                    </a:lnTo>
                    <a:lnTo>
                      <a:pt x="194" y="163"/>
                    </a:lnTo>
                    <a:lnTo>
                      <a:pt x="194" y="163"/>
                    </a:lnTo>
                    <a:lnTo>
                      <a:pt x="194" y="163"/>
                    </a:lnTo>
                    <a:lnTo>
                      <a:pt x="194" y="167"/>
                    </a:lnTo>
                    <a:lnTo>
                      <a:pt x="203" y="167"/>
                    </a:lnTo>
                    <a:lnTo>
                      <a:pt x="203" y="172"/>
                    </a:lnTo>
                    <a:lnTo>
                      <a:pt x="212" y="177"/>
                    </a:lnTo>
                    <a:lnTo>
                      <a:pt x="212" y="181"/>
                    </a:lnTo>
                    <a:lnTo>
                      <a:pt x="212" y="181"/>
                    </a:lnTo>
                    <a:lnTo>
                      <a:pt x="207" y="181"/>
                    </a:lnTo>
                    <a:lnTo>
                      <a:pt x="203" y="181"/>
                    </a:lnTo>
                    <a:lnTo>
                      <a:pt x="198" y="181"/>
                    </a:lnTo>
                    <a:lnTo>
                      <a:pt x="189" y="181"/>
                    </a:lnTo>
                    <a:lnTo>
                      <a:pt x="185" y="181"/>
                    </a:lnTo>
                    <a:lnTo>
                      <a:pt x="180" y="181"/>
                    </a:lnTo>
                    <a:lnTo>
                      <a:pt x="176" y="181"/>
                    </a:lnTo>
                    <a:lnTo>
                      <a:pt x="167" y="181"/>
                    </a:lnTo>
                    <a:lnTo>
                      <a:pt x="162" y="181"/>
                    </a:lnTo>
                    <a:lnTo>
                      <a:pt x="158" y="181"/>
                    </a:lnTo>
                    <a:lnTo>
                      <a:pt x="153" y="181"/>
                    </a:lnTo>
                    <a:lnTo>
                      <a:pt x="144" y="181"/>
                    </a:lnTo>
                    <a:lnTo>
                      <a:pt x="140" y="181"/>
                    </a:lnTo>
                    <a:lnTo>
                      <a:pt x="135" y="181"/>
                    </a:lnTo>
                    <a:lnTo>
                      <a:pt x="131" y="181"/>
                    </a:lnTo>
                    <a:lnTo>
                      <a:pt x="126" y="181"/>
                    </a:lnTo>
                    <a:lnTo>
                      <a:pt x="122" y="181"/>
                    </a:lnTo>
                    <a:lnTo>
                      <a:pt x="122" y="181"/>
                    </a:lnTo>
                    <a:lnTo>
                      <a:pt x="122" y="177"/>
                    </a:lnTo>
                    <a:lnTo>
                      <a:pt x="122" y="177"/>
                    </a:lnTo>
                    <a:lnTo>
                      <a:pt x="122" y="177"/>
                    </a:lnTo>
                    <a:lnTo>
                      <a:pt x="122" y="177"/>
                    </a:lnTo>
                    <a:lnTo>
                      <a:pt x="117" y="181"/>
                    </a:lnTo>
                    <a:lnTo>
                      <a:pt x="117" y="181"/>
                    </a:lnTo>
                    <a:lnTo>
                      <a:pt x="117" y="181"/>
                    </a:lnTo>
                    <a:lnTo>
                      <a:pt x="108" y="181"/>
                    </a:lnTo>
                    <a:lnTo>
                      <a:pt x="104" y="181"/>
                    </a:lnTo>
                    <a:lnTo>
                      <a:pt x="94" y="181"/>
                    </a:lnTo>
                    <a:lnTo>
                      <a:pt x="90" y="181"/>
                    </a:lnTo>
                    <a:lnTo>
                      <a:pt x="81" y="181"/>
                    </a:lnTo>
                    <a:lnTo>
                      <a:pt x="76" y="181"/>
                    </a:lnTo>
                    <a:lnTo>
                      <a:pt x="72" y="181"/>
                    </a:lnTo>
                    <a:lnTo>
                      <a:pt x="63" y="181"/>
                    </a:lnTo>
                    <a:lnTo>
                      <a:pt x="58" y="181"/>
                    </a:lnTo>
                    <a:lnTo>
                      <a:pt x="49" y="181"/>
                    </a:lnTo>
                    <a:lnTo>
                      <a:pt x="45" y="181"/>
                    </a:lnTo>
                    <a:lnTo>
                      <a:pt x="36" y="181"/>
                    </a:lnTo>
                    <a:lnTo>
                      <a:pt x="31" y="181"/>
                    </a:lnTo>
                    <a:lnTo>
                      <a:pt x="22" y="181"/>
                    </a:lnTo>
                    <a:lnTo>
                      <a:pt x="18" y="181"/>
                    </a:lnTo>
                    <a:lnTo>
                      <a:pt x="13" y="181"/>
                    </a:lnTo>
                    <a:lnTo>
                      <a:pt x="13" y="177"/>
                    </a:lnTo>
                    <a:lnTo>
                      <a:pt x="13" y="172"/>
                    </a:lnTo>
                    <a:lnTo>
                      <a:pt x="13" y="167"/>
                    </a:lnTo>
                    <a:lnTo>
                      <a:pt x="9" y="163"/>
                    </a:lnTo>
                    <a:lnTo>
                      <a:pt x="9" y="158"/>
                    </a:lnTo>
                    <a:lnTo>
                      <a:pt x="9" y="154"/>
                    </a:lnTo>
                    <a:lnTo>
                      <a:pt x="9" y="149"/>
                    </a:lnTo>
                    <a:lnTo>
                      <a:pt x="9" y="149"/>
                    </a:lnTo>
                    <a:lnTo>
                      <a:pt x="9" y="145"/>
                    </a:lnTo>
                    <a:lnTo>
                      <a:pt x="9" y="140"/>
                    </a:lnTo>
                    <a:lnTo>
                      <a:pt x="9" y="136"/>
                    </a:lnTo>
                    <a:lnTo>
                      <a:pt x="9" y="131"/>
                    </a:lnTo>
                    <a:lnTo>
                      <a:pt x="9" y="127"/>
                    </a:lnTo>
                    <a:lnTo>
                      <a:pt x="9" y="122"/>
                    </a:lnTo>
                    <a:lnTo>
                      <a:pt x="9" y="118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9" y="104"/>
                    </a:lnTo>
                    <a:lnTo>
                      <a:pt x="9" y="100"/>
                    </a:lnTo>
                    <a:lnTo>
                      <a:pt x="9" y="95"/>
                    </a:lnTo>
                    <a:lnTo>
                      <a:pt x="9" y="91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2"/>
                    </a:lnTo>
                    <a:lnTo>
                      <a:pt x="9" y="77"/>
                    </a:lnTo>
                    <a:lnTo>
                      <a:pt x="9" y="73"/>
                    </a:lnTo>
                    <a:lnTo>
                      <a:pt x="9" y="68"/>
                    </a:lnTo>
                    <a:lnTo>
                      <a:pt x="4" y="63"/>
                    </a:lnTo>
                    <a:lnTo>
                      <a:pt x="4" y="59"/>
                    </a:lnTo>
                    <a:lnTo>
                      <a:pt x="4" y="54"/>
                    </a:lnTo>
                    <a:lnTo>
                      <a:pt x="4" y="50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79" name="Freeform 51">
                <a:extLst>
                  <a:ext uri="{FF2B5EF4-FFF2-40B4-BE49-F238E27FC236}">
                    <a16:creationId xmlns:a16="http://schemas.microsoft.com/office/drawing/2014/main" xmlns="" id="{12F086A7-3F67-4D71-A5DB-D4F72895F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392" y="2406153"/>
                <a:ext cx="185869" cy="173954"/>
              </a:xfrm>
              <a:custGeom>
                <a:avLst/>
                <a:gdLst>
                  <a:gd name="T0" fmla="*/ 41 w 117"/>
                  <a:gd name="T1" fmla="*/ 14 h 109"/>
                  <a:gd name="T2" fmla="*/ 50 w 117"/>
                  <a:gd name="T3" fmla="*/ 37 h 109"/>
                  <a:gd name="T4" fmla="*/ 54 w 117"/>
                  <a:gd name="T5" fmla="*/ 50 h 109"/>
                  <a:gd name="T6" fmla="*/ 59 w 117"/>
                  <a:gd name="T7" fmla="*/ 55 h 109"/>
                  <a:gd name="T8" fmla="*/ 59 w 117"/>
                  <a:gd name="T9" fmla="*/ 55 h 109"/>
                  <a:gd name="T10" fmla="*/ 59 w 117"/>
                  <a:gd name="T11" fmla="*/ 50 h 109"/>
                  <a:gd name="T12" fmla="*/ 63 w 117"/>
                  <a:gd name="T13" fmla="*/ 55 h 109"/>
                  <a:gd name="T14" fmla="*/ 68 w 117"/>
                  <a:gd name="T15" fmla="*/ 59 h 109"/>
                  <a:gd name="T16" fmla="*/ 72 w 117"/>
                  <a:gd name="T17" fmla="*/ 59 h 109"/>
                  <a:gd name="T18" fmla="*/ 90 w 117"/>
                  <a:gd name="T19" fmla="*/ 73 h 109"/>
                  <a:gd name="T20" fmla="*/ 104 w 117"/>
                  <a:gd name="T21" fmla="*/ 91 h 109"/>
                  <a:gd name="T22" fmla="*/ 113 w 117"/>
                  <a:gd name="T23" fmla="*/ 95 h 109"/>
                  <a:gd name="T24" fmla="*/ 117 w 117"/>
                  <a:gd name="T25" fmla="*/ 100 h 109"/>
                  <a:gd name="T26" fmla="*/ 117 w 117"/>
                  <a:gd name="T27" fmla="*/ 104 h 109"/>
                  <a:gd name="T28" fmla="*/ 113 w 117"/>
                  <a:gd name="T29" fmla="*/ 104 h 109"/>
                  <a:gd name="T30" fmla="*/ 113 w 117"/>
                  <a:gd name="T31" fmla="*/ 109 h 109"/>
                  <a:gd name="T32" fmla="*/ 108 w 117"/>
                  <a:gd name="T33" fmla="*/ 104 h 109"/>
                  <a:gd name="T34" fmla="*/ 104 w 117"/>
                  <a:gd name="T35" fmla="*/ 104 h 109"/>
                  <a:gd name="T36" fmla="*/ 99 w 117"/>
                  <a:gd name="T37" fmla="*/ 100 h 109"/>
                  <a:gd name="T38" fmla="*/ 90 w 117"/>
                  <a:gd name="T39" fmla="*/ 91 h 109"/>
                  <a:gd name="T40" fmla="*/ 81 w 117"/>
                  <a:gd name="T41" fmla="*/ 77 h 109"/>
                  <a:gd name="T42" fmla="*/ 72 w 117"/>
                  <a:gd name="T43" fmla="*/ 73 h 109"/>
                  <a:gd name="T44" fmla="*/ 68 w 117"/>
                  <a:gd name="T45" fmla="*/ 68 h 109"/>
                  <a:gd name="T46" fmla="*/ 59 w 117"/>
                  <a:gd name="T47" fmla="*/ 68 h 109"/>
                  <a:gd name="T48" fmla="*/ 54 w 117"/>
                  <a:gd name="T49" fmla="*/ 68 h 109"/>
                  <a:gd name="T50" fmla="*/ 50 w 117"/>
                  <a:gd name="T51" fmla="*/ 68 h 109"/>
                  <a:gd name="T52" fmla="*/ 45 w 117"/>
                  <a:gd name="T53" fmla="*/ 64 h 109"/>
                  <a:gd name="T54" fmla="*/ 41 w 117"/>
                  <a:gd name="T55" fmla="*/ 68 h 109"/>
                  <a:gd name="T56" fmla="*/ 36 w 117"/>
                  <a:gd name="T57" fmla="*/ 68 h 109"/>
                  <a:gd name="T58" fmla="*/ 32 w 117"/>
                  <a:gd name="T59" fmla="*/ 64 h 109"/>
                  <a:gd name="T60" fmla="*/ 27 w 117"/>
                  <a:gd name="T61" fmla="*/ 64 h 109"/>
                  <a:gd name="T62" fmla="*/ 23 w 117"/>
                  <a:gd name="T63" fmla="*/ 68 h 109"/>
                  <a:gd name="T64" fmla="*/ 23 w 117"/>
                  <a:gd name="T65" fmla="*/ 73 h 109"/>
                  <a:gd name="T66" fmla="*/ 18 w 117"/>
                  <a:gd name="T67" fmla="*/ 68 h 109"/>
                  <a:gd name="T68" fmla="*/ 13 w 117"/>
                  <a:gd name="T69" fmla="*/ 73 h 109"/>
                  <a:gd name="T70" fmla="*/ 9 w 117"/>
                  <a:gd name="T71" fmla="*/ 73 h 109"/>
                  <a:gd name="T72" fmla="*/ 4 w 117"/>
                  <a:gd name="T73" fmla="*/ 73 h 109"/>
                  <a:gd name="T74" fmla="*/ 0 w 117"/>
                  <a:gd name="T75" fmla="*/ 64 h 109"/>
                  <a:gd name="T76" fmla="*/ 4 w 117"/>
                  <a:gd name="T77" fmla="*/ 55 h 109"/>
                  <a:gd name="T78" fmla="*/ 4 w 117"/>
                  <a:gd name="T79" fmla="*/ 46 h 109"/>
                  <a:gd name="T80" fmla="*/ 9 w 117"/>
                  <a:gd name="T81" fmla="*/ 37 h 109"/>
                  <a:gd name="T82" fmla="*/ 9 w 117"/>
                  <a:gd name="T83" fmla="*/ 27 h 109"/>
                  <a:gd name="T84" fmla="*/ 9 w 117"/>
                  <a:gd name="T85" fmla="*/ 23 h 109"/>
                  <a:gd name="T86" fmla="*/ 13 w 117"/>
                  <a:gd name="T87" fmla="*/ 18 h 109"/>
                  <a:gd name="T88" fmla="*/ 18 w 117"/>
                  <a:gd name="T89" fmla="*/ 18 h 109"/>
                  <a:gd name="T90" fmla="*/ 18 w 117"/>
                  <a:gd name="T91" fmla="*/ 14 h 109"/>
                  <a:gd name="T92" fmla="*/ 23 w 117"/>
                  <a:gd name="T93" fmla="*/ 14 h 109"/>
                  <a:gd name="T94" fmla="*/ 23 w 117"/>
                  <a:gd name="T95" fmla="*/ 14 h 109"/>
                  <a:gd name="T96" fmla="*/ 27 w 117"/>
                  <a:gd name="T97" fmla="*/ 9 h 109"/>
                  <a:gd name="T98" fmla="*/ 27 w 117"/>
                  <a:gd name="T99" fmla="*/ 9 h 109"/>
                  <a:gd name="T100" fmla="*/ 32 w 117"/>
                  <a:gd name="T101" fmla="*/ 9 h 109"/>
                  <a:gd name="T102" fmla="*/ 32 w 117"/>
                  <a:gd name="T103" fmla="*/ 9 h 109"/>
                  <a:gd name="T104" fmla="*/ 32 w 117"/>
                  <a:gd name="T105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09">
                    <a:moveTo>
                      <a:pt x="36" y="0"/>
                    </a:moveTo>
                    <a:lnTo>
                      <a:pt x="36" y="0"/>
                    </a:lnTo>
                    <a:lnTo>
                      <a:pt x="41" y="14"/>
                    </a:lnTo>
                    <a:lnTo>
                      <a:pt x="45" y="18"/>
                    </a:lnTo>
                    <a:lnTo>
                      <a:pt x="45" y="27"/>
                    </a:lnTo>
                    <a:lnTo>
                      <a:pt x="50" y="37"/>
                    </a:lnTo>
                    <a:lnTo>
                      <a:pt x="50" y="41"/>
                    </a:lnTo>
                    <a:lnTo>
                      <a:pt x="50" y="46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9" y="55"/>
                    </a:lnTo>
                    <a:lnTo>
                      <a:pt x="59" y="55"/>
                    </a:lnTo>
                    <a:lnTo>
                      <a:pt x="59" y="55"/>
                    </a:lnTo>
                    <a:lnTo>
                      <a:pt x="59" y="55"/>
                    </a:lnTo>
                    <a:lnTo>
                      <a:pt x="59" y="55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63" y="50"/>
                    </a:lnTo>
                    <a:lnTo>
                      <a:pt x="63" y="50"/>
                    </a:lnTo>
                    <a:lnTo>
                      <a:pt x="63" y="55"/>
                    </a:lnTo>
                    <a:lnTo>
                      <a:pt x="63" y="55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7" y="64"/>
                    </a:lnTo>
                    <a:lnTo>
                      <a:pt x="81" y="64"/>
                    </a:lnTo>
                    <a:lnTo>
                      <a:pt x="90" y="73"/>
                    </a:lnTo>
                    <a:lnTo>
                      <a:pt x="90" y="77"/>
                    </a:lnTo>
                    <a:lnTo>
                      <a:pt x="104" y="86"/>
                    </a:lnTo>
                    <a:lnTo>
                      <a:pt x="104" y="91"/>
                    </a:lnTo>
                    <a:lnTo>
                      <a:pt x="104" y="91"/>
                    </a:lnTo>
                    <a:lnTo>
                      <a:pt x="108" y="91"/>
                    </a:lnTo>
                    <a:lnTo>
                      <a:pt x="113" y="95"/>
                    </a:lnTo>
                    <a:lnTo>
                      <a:pt x="113" y="100"/>
                    </a:lnTo>
                    <a:lnTo>
                      <a:pt x="117" y="100"/>
                    </a:lnTo>
                    <a:lnTo>
                      <a:pt x="117" y="100"/>
                    </a:lnTo>
                    <a:lnTo>
                      <a:pt x="117" y="100"/>
                    </a:lnTo>
                    <a:lnTo>
                      <a:pt x="117" y="100"/>
                    </a:lnTo>
                    <a:lnTo>
                      <a:pt x="117" y="104"/>
                    </a:lnTo>
                    <a:lnTo>
                      <a:pt x="113" y="104"/>
                    </a:lnTo>
                    <a:lnTo>
                      <a:pt x="113" y="104"/>
                    </a:lnTo>
                    <a:lnTo>
                      <a:pt x="113" y="104"/>
                    </a:lnTo>
                    <a:lnTo>
                      <a:pt x="113" y="109"/>
                    </a:lnTo>
                    <a:lnTo>
                      <a:pt x="113" y="109"/>
                    </a:lnTo>
                    <a:lnTo>
                      <a:pt x="113" y="109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95" y="95"/>
                    </a:lnTo>
                    <a:lnTo>
                      <a:pt x="95" y="91"/>
                    </a:lnTo>
                    <a:lnTo>
                      <a:pt x="90" y="91"/>
                    </a:lnTo>
                    <a:lnTo>
                      <a:pt x="86" y="86"/>
                    </a:lnTo>
                    <a:lnTo>
                      <a:pt x="81" y="82"/>
                    </a:lnTo>
                    <a:lnTo>
                      <a:pt x="81" y="77"/>
                    </a:lnTo>
                    <a:lnTo>
                      <a:pt x="77" y="77"/>
                    </a:lnTo>
                    <a:lnTo>
                      <a:pt x="77" y="73"/>
                    </a:lnTo>
                    <a:lnTo>
                      <a:pt x="72" y="73"/>
                    </a:lnTo>
                    <a:lnTo>
                      <a:pt x="68" y="73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59" y="68"/>
                    </a:lnTo>
                    <a:lnTo>
                      <a:pt x="59" y="68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5" y="68"/>
                    </a:lnTo>
                    <a:lnTo>
                      <a:pt x="41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3" y="68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18" y="73"/>
                    </a:lnTo>
                    <a:lnTo>
                      <a:pt x="18" y="68"/>
                    </a:lnTo>
                    <a:lnTo>
                      <a:pt x="13" y="68"/>
                    </a:lnTo>
                    <a:lnTo>
                      <a:pt x="13" y="68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68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0" y="55"/>
                    </a:lnTo>
                    <a:lnTo>
                      <a:pt x="4" y="55"/>
                    </a:lnTo>
                    <a:lnTo>
                      <a:pt x="4" y="50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37"/>
                    </a:lnTo>
                    <a:lnTo>
                      <a:pt x="9" y="32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6" y="5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80" name="Freeform 52">
                <a:extLst>
                  <a:ext uri="{FF2B5EF4-FFF2-40B4-BE49-F238E27FC236}">
                    <a16:creationId xmlns:a16="http://schemas.microsoft.com/office/drawing/2014/main" xmlns="" id="{FA9E73D5-B18A-4A14-8C86-0FC02D34B9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6922" y="1640358"/>
                <a:ext cx="307880" cy="235937"/>
              </a:xfrm>
              <a:custGeom>
                <a:avLst/>
                <a:gdLst>
                  <a:gd name="T0" fmla="*/ 194 w 194"/>
                  <a:gd name="T1" fmla="*/ 81 h 149"/>
                  <a:gd name="T2" fmla="*/ 185 w 194"/>
                  <a:gd name="T3" fmla="*/ 85 h 149"/>
                  <a:gd name="T4" fmla="*/ 176 w 194"/>
                  <a:gd name="T5" fmla="*/ 81 h 149"/>
                  <a:gd name="T6" fmla="*/ 190 w 194"/>
                  <a:gd name="T7" fmla="*/ 72 h 149"/>
                  <a:gd name="T8" fmla="*/ 190 w 194"/>
                  <a:gd name="T9" fmla="*/ 76 h 149"/>
                  <a:gd name="T10" fmla="*/ 36 w 194"/>
                  <a:gd name="T11" fmla="*/ 4 h 149"/>
                  <a:gd name="T12" fmla="*/ 54 w 194"/>
                  <a:gd name="T13" fmla="*/ 4 h 149"/>
                  <a:gd name="T14" fmla="*/ 86 w 194"/>
                  <a:gd name="T15" fmla="*/ 9 h 149"/>
                  <a:gd name="T16" fmla="*/ 104 w 194"/>
                  <a:gd name="T17" fmla="*/ 9 h 149"/>
                  <a:gd name="T18" fmla="*/ 113 w 194"/>
                  <a:gd name="T19" fmla="*/ 9 h 149"/>
                  <a:gd name="T20" fmla="*/ 122 w 194"/>
                  <a:gd name="T21" fmla="*/ 13 h 149"/>
                  <a:gd name="T22" fmla="*/ 122 w 194"/>
                  <a:gd name="T23" fmla="*/ 13 h 149"/>
                  <a:gd name="T24" fmla="*/ 127 w 194"/>
                  <a:gd name="T25" fmla="*/ 18 h 149"/>
                  <a:gd name="T26" fmla="*/ 136 w 194"/>
                  <a:gd name="T27" fmla="*/ 18 h 149"/>
                  <a:gd name="T28" fmla="*/ 145 w 194"/>
                  <a:gd name="T29" fmla="*/ 22 h 149"/>
                  <a:gd name="T30" fmla="*/ 154 w 194"/>
                  <a:gd name="T31" fmla="*/ 22 h 149"/>
                  <a:gd name="T32" fmla="*/ 163 w 194"/>
                  <a:gd name="T33" fmla="*/ 22 h 149"/>
                  <a:gd name="T34" fmla="*/ 163 w 194"/>
                  <a:gd name="T35" fmla="*/ 27 h 149"/>
                  <a:gd name="T36" fmla="*/ 172 w 194"/>
                  <a:gd name="T37" fmla="*/ 27 h 149"/>
                  <a:gd name="T38" fmla="*/ 181 w 194"/>
                  <a:gd name="T39" fmla="*/ 31 h 149"/>
                  <a:gd name="T40" fmla="*/ 185 w 194"/>
                  <a:gd name="T41" fmla="*/ 27 h 149"/>
                  <a:gd name="T42" fmla="*/ 194 w 194"/>
                  <a:gd name="T43" fmla="*/ 31 h 149"/>
                  <a:gd name="T44" fmla="*/ 190 w 194"/>
                  <a:gd name="T45" fmla="*/ 36 h 149"/>
                  <a:gd name="T46" fmla="*/ 158 w 194"/>
                  <a:gd name="T47" fmla="*/ 54 h 149"/>
                  <a:gd name="T48" fmla="*/ 149 w 194"/>
                  <a:gd name="T49" fmla="*/ 63 h 149"/>
                  <a:gd name="T50" fmla="*/ 136 w 194"/>
                  <a:gd name="T51" fmla="*/ 76 h 149"/>
                  <a:gd name="T52" fmla="*/ 140 w 194"/>
                  <a:gd name="T53" fmla="*/ 95 h 149"/>
                  <a:gd name="T54" fmla="*/ 127 w 194"/>
                  <a:gd name="T55" fmla="*/ 113 h 149"/>
                  <a:gd name="T56" fmla="*/ 122 w 194"/>
                  <a:gd name="T57" fmla="*/ 117 h 149"/>
                  <a:gd name="T58" fmla="*/ 99 w 194"/>
                  <a:gd name="T59" fmla="*/ 135 h 149"/>
                  <a:gd name="T60" fmla="*/ 86 w 194"/>
                  <a:gd name="T61" fmla="*/ 135 h 149"/>
                  <a:gd name="T62" fmla="*/ 63 w 194"/>
                  <a:gd name="T63" fmla="*/ 135 h 149"/>
                  <a:gd name="T64" fmla="*/ 50 w 194"/>
                  <a:gd name="T65" fmla="*/ 144 h 149"/>
                  <a:gd name="T66" fmla="*/ 41 w 194"/>
                  <a:gd name="T67" fmla="*/ 144 h 149"/>
                  <a:gd name="T68" fmla="*/ 32 w 194"/>
                  <a:gd name="T69" fmla="*/ 135 h 149"/>
                  <a:gd name="T70" fmla="*/ 32 w 194"/>
                  <a:gd name="T71" fmla="*/ 131 h 149"/>
                  <a:gd name="T72" fmla="*/ 18 w 194"/>
                  <a:gd name="T73" fmla="*/ 126 h 149"/>
                  <a:gd name="T74" fmla="*/ 23 w 194"/>
                  <a:gd name="T75" fmla="*/ 108 h 149"/>
                  <a:gd name="T76" fmla="*/ 23 w 194"/>
                  <a:gd name="T77" fmla="*/ 99 h 149"/>
                  <a:gd name="T78" fmla="*/ 27 w 194"/>
                  <a:gd name="T79" fmla="*/ 95 h 149"/>
                  <a:gd name="T80" fmla="*/ 23 w 194"/>
                  <a:gd name="T81" fmla="*/ 81 h 149"/>
                  <a:gd name="T82" fmla="*/ 27 w 194"/>
                  <a:gd name="T83" fmla="*/ 76 h 149"/>
                  <a:gd name="T84" fmla="*/ 27 w 194"/>
                  <a:gd name="T85" fmla="*/ 67 h 149"/>
                  <a:gd name="T86" fmla="*/ 32 w 194"/>
                  <a:gd name="T87" fmla="*/ 63 h 149"/>
                  <a:gd name="T88" fmla="*/ 32 w 194"/>
                  <a:gd name="T89" fmla="*/ 54 h 149"/>
                  <a:gd name="T90" fmla="*/ 45 w 194"/>
                  <a:gd name="T91" fmla="*/ 45 h 149"/>
                  <a:gd name="T92" fmla="*/ 41 w 194"/>
                  <a:gd name="T93" fmla="*/ 40 h 149"/>
                  <a:gd name="T94" fmla="*/ 36 w 194"/>
                  <a:gd name="T95" fmla="*/ 36 h 149"/>
                  <a:gd name="T96" fmla="*/ 27 w 194"/>
                  <a:gd name="T97" fmla="*/ 36 h 149"/>
                  <a:gd name="T98" fmla="*/ 23 w 194"/>
                  <a:gd name="T99" fmla="*/ 36 h 149"/>
                  <a:gd name="T100" fmla="*/ 14 w 194"/>
                  <a:gd name="T101" fmla="*/ 36 h 149"/>
                  <a:gd name="T102" fmla="*/ 14 w 194"/>
                  <a:gd name="T103" fmla="*/ 31 h 149"/>
                  <a:gd name="T104" fmla="*/ 5 w 194"/>
                  <a:gd name="T105" fmla="*/ 36 h 149"/>
                  <a:gd name="T106" fmla="*/ 5 w 194"/>
                  <a:gd name="T107" fmla="*/ 27 h 149"/>
                  <a:gd name="T108" fmla="*/ 5 w 194"/>
                  <a:gd name="T109" fmla="*/ 22 h 149"/>
                  <a:gd name="T110" fmla="*/ 0 w 194"/>
                  <a:gd name="T111" fmla="*/ 18 h 149"/>
                  <a:gd name="T112" fmla="*/ 5 w 194"/>
                  <a:gd name="T113" fmla="*/ 9 h 149"/>
                  <a:gd name="T114" fmla="*/ 14 w 194"/>
                  <a:gd name="T115" fmla="*/ 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" h="149">
                    <a:moveTo>
                      <a:pt x="190" y="76"/>
                    </a:moveTo>
                    <a:lnTo>
                      <a:pt x="190" y="76"/>
                    </a:lnTo>
                    <a:lnTo>
                      <a:pt x="190" y="76"/>
                    </a:lnTo>
                    <a:lnTo>
                      <a:pt x="190" y="76"/>
                    </a:lnTo>
                    <a:lnTo>
                      <a:pt x="190" y="76"/>
                    </a:lnTo>
                    <a:lnTo>
                      <a:pt x="194" y="76"/>
                    </a:lnTo>
                    <a:lnTo>
                      <a:pt x="194" y="81"/>
                    </a:lnTo>
                    <a:lnTo>
                      <a:pt x="194" y="81"/>
                    </a:lnTo>
                    <a:lnTo>
                      <a:pt x="190" y="81"/>
                    </a:lnTo>
                    <a:lnTo>
                      <a:pt x="190" y="81"/>
                    </a:lnTo>
                    <a:lnTo>
                      <a:pt x="190" y="85"/>
                    </a:lnTo>
                    <a:lnTo>
                      <a:pt x="190" y="85"/>
                    </a:lnTo>
                    <a:lnTo>
                      <a:pt x="185" y="85"/>
                    </a:lnTo>
                    <a:lnTo>
                      <a:pt x="185" y="85"/>
                    </a:lnTo>
                    <a:lnTo>
                      <a:pt x="181" y="85"/>
                    </a:lnTo>
                    <a:lnTo>
                      <a:pt x="181" y="85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76" y="81"/>
                    </a:lnTo>
                    <a:lnTo>
                      <a:pt x="176" y="81"/>
                    </a:lnTo>
                    <a:lnTo>
                      <a:pt x="176" y="81"/>
                    </a:lnTo>
                    <a:lnTo>
                      <a:pt x="176" y="81"/>
                    </a:lnTo>
                    <a:lnTo>
                      <a:pt x="176" y="81"/>
                    </a:lnTo>
                    <a:lnTo>
                      <a:pt x="181" y="76"/>
                    </a:lnTo>
                    <a:lnTo>
                      <a:pt x="185" y="76"/>
                    </a:lnTo>
                    <a:lnTo>
                      <a:pt x="190" y="72"/>
                    </a:lnTo>
                    <a:lnTo>
                      <a:pt x="190" y="72"/>
                    </a:lnTo>
                    <a:lnTo>
                      <a:pt x="190" y="76"/>
                    </a:lnTo>
                    <a:lnTo>
                      <a:pt x="190" y="76"/>
                    </a:lnTo>
                    <a:lnTo>
                      <a:pt x="190" y="76"/>
                    </a:lnTo>
                    <a:lnTo>
                      <a:pt x="190" y="76"/>
                    </a:lnTo>
                    <a:lnTo>
                      <a:pt x="190" y="76"/>
                    </a:lnTo>
                    <a:lnTo>
                      <a:pt x="190" y="76"/>
                    </a:lnTo>
                    <a:moveTo>
                      <a:pt x="23" y="0"/>
                    </a:moveTo>
                    <a:lnTo>
                      <a:pt x="23" y="0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50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9" y="4"/>
                    </a:lnTo>
                    <a:lnTo>
                      <a:pt x="63" y="9"/>
                    </a:lnTo>
                    <a:lnTo>
                      <a:pt x="72" y="9"/>
                    </a:lnTo>
                    <a:lnTo>
                      <a:pt x="77" y="9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86" y="9"/>
                    </a:lnTo>
                    <a:lnTo>
                      <a:pt x="86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9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8" y="9"/>
                    </a:lnTo>
                    <a:lnTo>
                      <a:pt x="113" y="9"/>
                    </a:lnTo>
                    <a:lnTo>
                      <a:pt x="113" y="9"/>
                    </a:lnTo>
                    <a:lnTo>
                      <a:pt x="113" y="9"/>
                    </a:lnTo>
                    <a:lnTo>
                      <a:pt x="113" y="9"/>
                    </a:lnTo>
                    <a:lnTo>
                      <a:pt x="113" y="9"/>
                    </a:lnTo>
                    <a:lnTo>
                      <a:pt x="117" y="9"/>
                    </a:lnTo>
                    <a:lnTo>
                      <a:pt x="117" y="13"/>
                    </a:lnTo>
                    <a:lnTo>
                      <a:pt x="117" y="13"/>
                    </a:lnTo>
                    <a:lnTo>
                      <a:pt x="117" y="13"/>
                    </a:lnTo>
                    <a:lnTo>
                      <a:pt x="122" y="13"/>
                    </a:lnTo>
                    <a:lnTo>
                      <a:pt x="122" y="13"/>
                    </a:lnTo>
                    <a:lnTo>
                      <a:pt x="122" y="13"/>
                    </a:lnTo>
                    <a:lnTo>
                      <a:pt x="117" y="13"/>
                    </a:lnTo>
                    <a:lnTo>
                      <a:pt x="117" y="13"/>
                    </a:lnTo>
                    <a:lnTo>
                      <a:pt x="117" y="18"/>
                    </a:lnTo>
                    <a:lnTo>
                      <a:pt x="117" y="18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2" y="13"/>
                    </a:lnTo>
                    <a:lnTo>
                      <a:pt x="122" y="13"/>
                    </a:lnTo>
                    <a:lnTo>
                      <a:pt x="122" y="13"/>
                    </a:lnTo>
                    <a:lnTo>
                      <a:pt x="122" y="13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7" y="18"/>
                    </a:lnTo>
                    <a:lnTo>
                      <a:pt x="127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22"/>
                    </a:lnTo>
                    <a:lnTo>
                      <a:pt x="131" y="22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6" y="18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40" y="22"/>
                    </a:lnTo>
                    <a:lnTo>
                      <a:pt x="140" y="22"/>
                    </a:lnTo>
                    <a:lnTo>
                      <a:pt x="140" y="22"/>
                    </a:lnTo>
                    <a:lnTo>
                      <a:pt x="140" y="22"/>
                    </a:lnTo>
                    <a:lnTo>
                      <a:pt x="145" y="22"/>
                    </a:lnTo>
                    <a:lnTo>
                      <a:pt x="145" y="22"/>
                    </a:lnTo>
                    <a:lnTo>
                      <a:pt x="145" y="22"/>
                    </a:lnTo>
                    <a:lnTo>
                      <a:pt x="149" y="22"/>
                    </a:lnTo>
                    <a:lnTo>
                      <a:pt x="149" y="22"/>
                    </a:lnTo>
                    <a:lnTo>
                      <a:pt x="149" y="22"/>
                    </a:lnTo>
                    <a:lnTo>
                      <a:pt x="149" y="22"/>
                    </a:lnTo>
                    <a:lnTo>
                      <a:pt x="154" y="22"/>
                    </a:lnTo>
                    <a:lnTo>
                      <a:pt x="154" y="18"/>
                    </a:lnTo>
                    <a:lnTo>
                      <a:pt x="154" y="18"/>
                    </a:lnTo>
                    <a:lnTo>
                      <a:pt x="154" y="18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3" y="22"/>
                    </a:lnTo>
                    <a:lnTo>
                      <a:pt x="163" y="22"/>
                    </a:lnTo>
                    <a:lnTo>
                      <a:pt x="163" y="22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7" y="27"/>
                    </a:lnTo>
                    <a:lnTo>
                      <a:pt x="167" y="27"/>
                    </a:lnTo>
                    <a:lnTo>
                      <a:pt x="167" y="27"/>
                    </a:lnTo>
                    <a:lnTo>
                      <a:pt x="172" y="27"/>
                    </a:lnTo>
                    <a:lnTo>
                      <a:pt x="172" y="27"/>
                    </a:lnTo>
                    <a:lnTo>
                      <a:pt x="172" y="27"/>
                    </a:lnTo>
                    <a:lnTo>
                      <a:pt x="172" y="27"/>
                    </a:lnTo>
                    <a:lnTo>
                      <a:pt x="172" y="31"/>
                    </a:lnTo>
                    <a:lnTo>
                      <a:pt x="172" y="27"/>
                    </a:lnTo>
                    <a:lnTo>
                      <a:pt x="176" y="27"/>
                    </a:lnTo>
                    <a:lnTo>
                      <a:pt x="176" y="27"/>
                    </a:lnTo>
                    <a:lnTo>
                      <a:pt x="181" y="31"/>
                    </a:lnTo>
                    <a:lnTo>
                      <a:pt x="181" y="31"/>
                    </a:lnTo>
                    <a:lnTo>
                      <a:pt x="181" y="27"/>
                    </a:lnTo>
                    <a:lnTo>
                      <a:pt x="181" y="27"/>
                    </a:lnTo>
                    <a:lnTo>
                      <a:pt x="181" y="27"/>
                    </a:lnTo>
                    <a:lnTo>
                      <a:pt x="185" y="27"/>
                    </a:lnTo>
                    <a:lnTo>
                      <a:pt x="185" y="27"/>
                    </a:lnTo>
                    <a:lnTo>
                      <a:pt x="185" y="27"/>
                    </a:lnTo>
                    <a:lnTo>
                      <a:pt x="185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0" y="31"/>
                    </a:lnTo>
                    <a:lnTo>
                      <a:pt x="194" y="31"/>
                    </a:lnTo>
                    <a:lnTo>
                      <a:pt x="190" y="31"/>
                    </a:lnTo>
                    <a:lnTo>
                      <a:pt x="190" y="31"/>
                    </a:lnTo>
                    <a:lnTo>
                      <a:pt x="190" y="31"/>
                    </a:lnTo>
                    <a:lnTo>
                      <a:pt x="190" y="31"/>
                    </a:lnTo>
                    <a:lnTo>
                      <a:pt x="190" y="36"/>
                    </a:lnTo>
                    <a:lnTo>
                      <a:pt x="190" y="36"/>
                    </a:lnTo>
                    <a:lnTo>
                      <a:pt x="190" y="36"/>
                    </a:lnTo>
                    <a:lnTo>
                      <a:pt x="190" y="40"/>
                    </a:lnTo>
                    <a:lnTo>
                      <a:pt x="185" y="40"/>
                    </a:lnTo>
                    <a:lnTo>
                      <a:pt x="176" y="45"/>
                    </a:lnTo>
                    <a:lnTo>
                      <a:pt x="172" y="49"/>
                    </a:lnTo>
                    <a:lnTo>
                      <a:pt x="172" y="49"/>
                    </a:lnTo>
                    <a:lnTo>
                      <a:pt x="163" y="49"/>
                    </a:lnTo>
                    <a:lnTo>
                      <a:pt x="158" y="54"/>
                    </a:lnTo>
                    <a:lnTo>
                      <a:pt x="154" y="54"/>
                    </a:lnTo>
                    <a:lnTo>
                      <a:pt x="154" y="5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4" y="58"/>
                    </a:lnTo>
                    <a:lnTo>
                      <a:pt x="154" y="58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5" y="67"/>
                    </a:lnTo>
                    <a:lnTo>
                      <a:pt x="140" y="72"/>
                    </a:lnTo>
                    <a:lnTo>
                      <a:pt x="140" y="72"/>
                    </a:lnTo>
                    <a:lnTo>
                      <a:pt x="136" y="76"/>
                    </a:lnTo>
                    <a:lnTo>
                      <a:pt x="131" y="81"/>
                    </a:lnTo>
                    <a:lnTo>
                      <a:pt x="131" y="85"/>
                    </a:lnTo>
                    <a:lnTo>
                      <a:pt x="136" y="90"/>
                    </a:lnTo>
                    <a:lnTo>
                      <a:pt x="136" y="95"/>
                    </a:lnTo>
                    <a:lnTo>
                      <a:pt x="136" y="95"/>
                    </a:lnTo>
                    <a:lnTo>
                      <a:pt x="140" y="95"/>
                    </a:lnTo>
                    <a:lnTo>
                      <a:pt x="140" y="95"/>
                    </a:lnTo>
                    <a:lnTo>
                      <a:pt x="140" y="99"/>
                    </a:lnTo>
                    <a:lnTo>
                      <a:pt x="136" y="99"/>
                    </a:lnTo>
                    <a:lnTo>
                      <a:pt x="131" y="104"/>
                    </a:lnTo>
                    <a:lnTo>
                      <a:pt x="131" y="104"/>
                    </a:lnTo>
                    <a:lnTo>
                      <a:pt x="127" y="108"/>
                    </a:lnTo>
                    <a:lnTo>
                      <a:pt x="127" y="108"/>
                    </a:lnTo>
                    <a:lnTo>
                      <a:pt x="127" y="113"/>
                    </a:lnTo>
                    <a:lnTo>
                      <a:pt x="127" y="113"/>
                    </a:lnTo>
                    <a:lnTo>
                      <a:pt x="127" y="113"/>
                    </a:lnTo>
                    <a:lnTo>
                      <a:pt x="122" y="117"/>
                    </a:lnTo>
                    <a:lnTo>
                      <a:pt x="122" y="117"/>
                    </a:lnTo>
                    <a:lnTo>
                      <a:pt x="127" y="117"/>
                    </a:lnTo>
                    <a:lnTo>
                      <a:pt x="127" y="117"/>
                    </a:lnTo>
                    <a:lnTo>
                      <a:pt x="122" y="117"/>
                    </a:lnTo>
                    <a:lnTo>
                      <a:pt x="122" y="117"/>
                    </a:lnTo>
                    <a:lnTo>
                      <a:pt x="117" y="117"/>
                    </a:lnTo>
                    <a:lnTo>
                      <a:pt x="108" y="122"/>
                    </a:lnTo>
                    <a:lnTo>
                      <a:pt x="108" y="126"/>
                    </a:lnTo>
                    <a:lnTo>
                      <a:pt x="104" y="131"/>
                    </a:lnTo>
                    <a:lnTo>
                      <a:pt x="104" y="135"/>
                    </a:lnTo>
                    <a:lnTo>
                      <a:pt x="99" y="135"/>
                    </a:lnTo>
                    <a:lnTo>
                      <a:pt x="99" y="131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5" y="135"/>
                    </a:lnTo>
                    <a:lnTo>
                      <a:pt x="90" y="135"/>
                    </a:lnTo>
                    <a:lnTo>
                      <a:pt x="90" y="135"/>
                    </a:lnTo>
                    <a:lnTo>
                      <a:pt x="86" y="135"/>
                    </a:lnTo>
                    <a:lnTo>
                      <a:pt x="86" y="135"/>
                    </a:lnTo>
                    <a:lnTo>
                      <a:pt x="81" y="135"/>
                    </a:lnTo>
                    <a:lnTo>
                      <a:pt x="77" y="135"/>
                    </a:lnTo>
                    <a:lnTo>
                      <a:pt x="77" y="135"/>
                    </a:lnTo>
                    <a:lnTo>
                      <a:pt x="68" y="135"/>
                    </a:lnTo>
                    <a:lnTo>
                      <a:pt x="63" y="135"/>
                    </a:lnTo>
                    <a:lnTo>
                      <a:pt x="63" y="135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4" y="140"/>
                    </a:lnTo>
                    <a:lnTo>
                      <a:pt x="50" y="140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45" y="149"/>
                    </a:lnTo>
                    <a:lnTo>
                      <a:pt x="45" y="149"/>
                    </a:lnTo>
                    <a:lnTo>
                      <a:pt x="41" y="144"/>
                    </a:lnTo>
                    <a:lnTo>
                      <a:pt x="41" y="144"/>
                    </a:lnTo>
                    <a:lnTo>
                      <a:pt x="41" y="144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6" y="135"/>
                    </a:lnTo>
                    <a:lnTo>
                      <a:pt x="36" y="135"/>
                    </a:lnTo>
                    <a:lnTo>
                      <a:pt x="32" y="135"/>
                    </a:lnTo>
                    <a:lnTo>
                      <a:pt x="32" y="135"/>
                    </a:lnTo>
                    <a:lnTo>
                      <a:pt x="36" y="131"/>
                    </a:lnTo>
                    <a:lnTo>
                      <a:pt x="36" y="131"/>
                    </a:lnTo>
                    <a:lnTo>
                      <a:pt x="36" y="131"/>
                    </a:lnTo>
                    <a:lnTo>
                      <a:pt x="36" y="131"/>
                    </a:lnTo>
                    <a:lnTo>
                      <a:pt x="32" y="131"/>
                    </a:lnTo>
                    <a:lnTo>
                      <a:pt x="32" y="131"/>
                    </a:lnTo>
                    <a:lnTo>
                      <a:pt x="27" y="126"/>
                    </a:lnTo>
                    <a:lnTo>
                      <a:pt x="27" y="126"/>
                    </a:lnTo>
                    <a:lnTo>
                      <a:pt x="27" y="122"/>
                    </a:lnTo>
                    <a:lnTo>
                      <a:pt x="27" y="126"/>
                    </a:lnTo>
                    <a:lnTo>
                      <a:pt x="27" y="126"/>
                    </a:lnTo>
                    <a:lnTo>
                      <a:pt x="23" y="126"/>
                    </a:lnTo>
                    <a:lnTo>
                      <a:pt x="18" y="126"/>
                    </a:lnTo>
                    <a:lnTo>
                      <a:pt x="18" y="122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8" y="113"/>
                    </a:lnTo>
                    <a:lnTo>
                      <a:pt x="23" y="113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3" y="108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3" y="95"/>
                    </a:lnTo>
                    <a:lnTo>
                      <a:pt x="23" y="95"/>
                    </a:lnTo>
                    <a:lnTo>
                      <a:pt x="27" y="95"/>
                    </a:lnTo>
                    <a:lnTo>
                      <a:pt x="27" y="95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3" y="85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18" y="81"/>
                    </a:lnTo>
                    <a:lnTo>
                      <a:pt x="18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2" y="58"/>
                    </a:lnTo>
                    <a:lnTo>
                      <a:pt x="32" y="58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0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5" y="22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3" y="4"/>
                    </a:lnTo>
                    <a:lnTo>
                      <a:pt x="23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81" name="Freeform 53">
                <a:extLst>
                  <a:ext uri="{FF2B5EF4-FFF2-40B4-BE49-F238E27FC236}">
                    <a16:creationId xmlns:a16="http://schemas.microsoft.com/office/drawing/2014/main" xmlns="" id="{369CFC39-0C97-4B8B-8384-48B3D7903E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1011" y="1165484"/>
                <a:ext cx="129994" cy="64983"/>
              </a:xfrm>
              <a:custGeom>
                <a:avLst/>
                <a:gdLst>
                  <a:gd name="T0" fmla="*/ 9 w 82"/>
                  <a:gd name="T1" fmla="*/ 23 h 41"/>
                  <a:gd name="T2" fmla="*/ 14 w 82"/>
                  <a:gd name="T3" fmla="*/ 23 h 41"/>
                  <a:gd name="T4" fmla="*/ 18 w 82"/>
                  <a:gd name="T5" fmla="*/ 27 h 41"/>
                  <a:gd name="T6" fmla="*/ 14 w 82"/>
                  <a:gd name="T7" fmla="*/ 27 h 41"/>
                  <a:gd name="T8" fmla="*/ 14 w 82"/>
                  <a:gd name="T9" fmla="*/ 27 h 41"/>
                  <a:gd name="T10" fmla="*/ 5 w 82"/>
                  <a:gd name="T11" fmla="*/ 32 h 41"/>
                  <a:gd name="T12" fmla="*/ 5 w 82"/>
                  <a:gd name="T13" fmla="*/ 36 h 41"/>
                  <a:gd name="T14" fmla="*/ 0 w 82"/>
                  <a:gd name="T15" fmla="*/ 32 h 41"/>
                  <a:gd name="T16" fmla="*/ 5 w 82"/>
                  <a:gd name="T17" fmla="*/ 32 h 41"/>
                  <a:gd name="T18" fmla="*/ 0 w 82"/>
                  <a:gd name="T19" fmla="*/ 27 h 41"/>
                  <a:gd name="T20" fmla="*/ 0 w 82"/>
                  <a:gd name="T21" fmla="*/ 27 h 41"/>
                  <a:gd name="T22" fmla="*/ 0 w 82"/>
                  <a:gd name="T23" fmla="*/ 23 h 41"/>
                  <a:gd name="T24" fmla="*/ 5 w 82"/>
                  <a:gd name="T25" fmla="*/ 23 h 41"/>
                  <a:gd name="T26" fmla="*/ 5 w 82"/>
                  <a:gd name="T27" fmla="*/ 23 h 41"/>
                  <a:gd name="T28" fmla="*/ 9 w 82"/>
                  <a:gd name="T29" fmla="*/ 23 h 41"/>
                  <a:gd name="T30" fmla="*/ 45 w 82"/>
                  <a:gd name="T31" fmla="*/ 5 h 41"/>
                  <a:gd name="T32" fmla="*/ 59 w 82"/>
                  <a:gd name="T33" fmla="*/ 5 h 41"/>
                  <a:gd name="T34" fmla="*/ 73 w 82"/>
                  <a:gd name="T35" fmla="*/ 5 h 41"/>
                  <a:gd name="T36" fmla="*/ 82 w 82"/>
                  <a:gd name="T37" fmla="*/ 5 h 41"/>
                  <a:gd name="T38" fmla="*/ 82 w 82"/>
                  <a:gd name="T39" fmla="*/ 9 h 41"/>
                  <a:gd name="T40" fmla="*/ 82 w 82"/>
                  <a:gd name="T41" fmla="*/ 9 h 41"/>
                  <a:gd name="T42" fmla="*/ 77 w 82"/>
                  <a:gd name="T43" fmla="*/ 9 h 41"/>
                  <a:gd name="T44" fmla="*/ 77 w 82"/>
                  <a:gd name="T45" fmla="*/ 14 h 41"/>
                  <a:gd name="T46" fmla="*/ 73 w 82"/>
                  <a:gd name="T47" fmla="*/ 18 h 41"/>
                  <a:gd name="T48" fmla="*/ 77 w 82"/>
                  <a:gd name="T49" fmla="*/ 27 h 41"/>
                  <a:gd name="T50" fmla="*/ 77 w 82"/>
                  <a:gd name="T51" fmla="*/ 27 h 41"/>
                  <a:gd name="T52" fmla="*/ 77 w 82"/>
                  <a:gd name="T53" fmla="*/ 36 h 41"/>
                  <a:gd name="T54" fmla="*/ 82 w 82"/>
                  <a:gd name="T55" fmla="*/ 36 h 41"/>
                  <a:gd name="T56" fmla="*/ 77 w 82"/>
                  <a:gd name="T57" fmla="*/ 36 h 41"/>
                  <a:gd name="T58" fmla="*/ 77 w 82"/>
                  <a:gd name="T59" fmla="*/ 41 h 41"/>
                  <a:gd name="T60" fmla="*/ 77 w 82"/>
                  <a:gd name="T61" fmla="*/ 41 h 41"/>
                  <a:gd name="T62" fmla="*/ 73 w 82"/>
                  <a:gd name="T63" fmla="*/ 41 h 41"/>
                  <a:gd name="T64" fmla="*/ 68 w 82"/>
                  <a:gd name="T65" fmla="*/ 41 h 41"/>
                  <a:gd name="T66" fmla="*/ 64 w 82"/>
                  <a:gd name="T67" fmla="*/ 41 h 41"/>
                  <a:gd name="T68" fmla="*/ 59 w 82"/>
                  <a:gd name="T69" fmla="*/ 36 h 41"/>
                  <a:gd name="T70" fmla="*/ 55 w 82"/>
                  <a:gd name="T71" fmla="*/ 36 h 41"/>
                  <a:gd name="T72" fmla="*/ 45 w 82"/>
                  <a:gd name="T73" fmla="*/ 32 h 41"/>
                  <a:gd name="T74" fmla="*/ 45 w 82"/>
                  <a:gd name="T75" fmla="*/ 32 h 41"/>
                  <a:gd name="T76" fmla="*/ 45 w 82"/>
                  <a:gd name="T77" fmla="*/ 32 h 41"/>
                  <a:gd name="T78" fmla="*/ 41 w 82"/>
                  <a:gd name="T79" fmla="*/ 32 h 41"/>
                  <a:gd name="T80" fmla="*/ 36 w 82"/>
                  <a:gd name="T81" fmla="*/ 36 h 41"/>
                  <a:gd name="T82" fmla="*/ 36 w 82"/>
                  <a:gd name="T83" fmla="*/ 32 h 41"/>
                  <a:gd name="T84" fmla="*/ 36 w 82"/>
                  <a:gd name="T85" fmla="*/ 27 h 41"/>
                  <a:gd name="T86" fmla="*/ 32 w 82"/>
                  <a:gd name="T87" fmla="*/ 27 h 41"/>
                  <a:gd name="T88" fmla="*/ 32 w 82"/>
                  <a:gd name="T89" fmla="*/ 27 h 41"/>
                  <a:gd name="T90" fmla="*/ 23 w 82"/>
                  <a:gd name="T91" fmla="*/ 27 h 41"/>
                  <a:gd name="T92" fmla="*/ 23 w 82"/>
                  <a:gd name="T93" fmla="*/ 23 h 41"/>
                  <a:gd name="T94" fmla="*/ 23 w 82"/>
                  <a:gd name="T95" fmla="*/ 18 h 41"/>
                  <a:gd name="T96" fmla="*/ 23 w 82"/>
                  <a:gd name="T97" fmla="*/ 18 h 41"/>
                  <a:gd name="T98" fmla="*/ 23 w 82"/>
                  <a:gd name="T99" fmla="*/ 14 h 41"/>
                  <a:gd name="T100" fmla="*/ 18 w 82"/>
                  <a:gd name="T101" fmla="*/ 14 h 41"/>
                  <a:gd name="T102" fmla="*/ 23 w 82"/>
                  <a:gd name="T103" fmla="*/ 9 h 41"/>
                  <a:gd name="T104" fmla="*/ 27 w 82"/>
                  <a:gd name="T105" fmla="*/ 9 h 41"/>
                  <a:gd name="T106" fmla="*/ 36 w 82"/>
                  <a:gd name="T107" fmla="*/ 5 h 41"/>
                  <a:gd name="T108" fmla="*/ 45 w 82"/>
                  <a:gd name="T109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2" h="41">
                    <a:moveTo>
                      <a:pt x="9" y="23"/>
                    </a:move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8" y="23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moveTo>
                      <a:pt x="45" y="0"/>
                    </a:moveTo>
                    <a:lnTo>
                      <a:pt x="45" y="0"/>
                    </a:lnTo>
                    <a:lnTo>
                      <a:pt x="45" y="5"/>
                    </a:lnTo>
                    <a:lnTo>
                      <a:pt x="50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64" y="5"/>
                    </a:lnTo>
                    <a:lnTo>
                      <a:pt x="68" y="5"/>
                    </a:lnTo>
                    <a:lnTo>
                      <a:pt x="73" y="5"/>
                    </a:lnTo>
                    <a:lnTo>
                      <a:pt x="77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7" y="23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32"/>
                    </a:lnTo>
                    <a:lnTo>
                      <a:pt x="77" y="32"/>
                    </a:lnTo>
                    <a:lnTo>
                      <a:pt x="77" y="36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59" y="41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6" y="32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3" y="27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23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6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82" name="Freeform 54">
                <a:extLst>
                  <a:ext uri="{FF2B5EF4-FFF2-40B4-BE49-F238E27FC236}">
                    <a16:creationId xmlns:a16="http://schemas.microsoft.com/office/drawing/2014/main" xmlns="" id="{4D6D6D6A-57A6-418B-95CF-1463C80C9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1870" y="2508126"/>
                <a:ext cx="416208" cy="336910"/>
              </a:xfrm>
              <a:custGeom>
                <a:avLst/>
                <a:gdLst>
                  <a:gd name="T0" fmla="*/ 99 w 262"/>
                  <a:gd name="T1" fmla="*/ 4 h 212"/>
                  <a:gd name="T2" fmla="*/ 104 w 262"/>
                  <a:gd name="T3" fmla="*/ 4 h 212"/>
                  <a:gd name="T4" fmla="*/ 113 w 262"/>
                  <a:gd name="T5" fmla="*/ 4 h 212"/>
                  <a:gd name="T6" fmla="*/ 122 w 262"/>
                  <a:gd name="T7" fmla="*/ 4 h 212"/>
                  <a:gd name="T8" fmla="*/ 135 w 262"/>
                  <a:gd name="T9" fmla="*/ 13 h 212"/>
                  <a:gd name="T10" fmla="*/ 149 w 262"/>
                  <a:gd name="T11" fmla="*/ 31 h 212"/>
                  <a:gd name="T12" fmla="*/ 158 w 262"/>
                  <a:gd name="T13" fmla="*/ 40 h 212"/>
                  <a:gd name="T14" fmla="*/ 153 w 262"/>
                  <a:gd name="T15" fmla="*/ 54 h 212"/>
                  <a:gd name="T16" fmla="*/ 149 w 262"/>
                  <a:gd name="T17" fmla="*/ 67 h 212"/>
                  <a:gd name="T18" fmla="*/ 158 w 262"/>
                  <a:gd name="T19" fmla="*/ 72 h 212"/>
                  <a:gd name="T20" fmla="*/ 167 w 262"/>
                  <a:gd name="T21" fmla="*/ 67 h 212"/>
                  <a:gd name="T22" fmla="*/ 171 w 262"/>
                  <a:gd name="T23" fmla="*/ 72 h 212"/>
                  <a:gd name="T24" fmla="*/ 167 w 262"/>
                  <a:gd name="T25" fmla="*/ 77 h 212"/>
                  <a:gd name="T26" fmla="*/ 171 w 262"/>
                  <a:gd name="T27" fmla="*/ 86 h 212"/>
                  <a:gd name="T28" fmla="*/ 180 w 262"/>
                  <a:gd name="T29" fmla="*/ 95 h 212"/>
                  <a:gd name="T30" fmla="*/ 189 w 262"/>
                  <a:gd name="T31" fmla="*/ 104 h 212"/>
                  <a:gd name="T32" fmla="*/ 208 w 262"/>
                  <a:gd name="T33" fmla="*/ 113 h 212"/>
                  <a:gd name="T34" fmla="*/ 239 w 262"/>
                  <a:gd name="T35" fmla="*/ 126 h 212"/>
                  <a:gd name="T36" fmla="*/ 262 w 262"/>
                  <a:gd name="T37" fmla="*/ 126 h 212"/>
                  <a:gd name="T38" fmla="*/ 239 w 262"/>
                  <a:gd name="T39" fmla="*/ 149 h 212"/>
                  <a:gd name="T40" fmla="*/ 217 w 262"/>
                  <a:gd name="T41" fmla="*/ 176 h 212"/>
                  <a:gd name="T42" fmla="*/ 198 w 262"/>
                  <a:gd name="T43" fmla="*/ 185 h 212"/>
                  <a:gd name="T44" fmla="*/ 185 w 262"/>
                  <a:gd name="T45" fmla="*/ 185 h 212"/>
                  <a:gd name="T46" fmla="*/ 176 w 262"/>
                  <a:gd name="T47" fmla="*/ 194 h 212"/>
                  <a:gd name="T48" fmla="*/ 162 w 262"/>
                  <a:gd name="T49" fmla="*/ 199 h 212"/>
                  <a:gd name="T50" fmla="*/ 149 w 262"/>
                  <a:gd name="T51" fmla="*/ 203 h 212"/>
                  <a:gd name="T52" fmla="*/ 144 w 262"/>
                  <a:gd name="T53" fmla="*/ 203 h 212"/>
                  <a:gd name="T54" fmla="*/ 131 w 262"/>
                  <a:gd name="T55" fmla="*/ 199 h 212"/>
                  <a:gd name="T56" fmla="*/ 117 w 262"/>
                  <a:gd name="T57" fmla="*/ 212 h 212"/>
                  <a:gd name="T58" fmla="*/ 104 w 262"/>
                  <a:gd name="T59" fmla="*/ 212 h 212"/>
                  <a:gd name="T60" fmla="*/ 86 w 262"/>
                  <a:gd name="T61" fmla="*/ 208 h 212"/>
                  <a:gd name="T62" fmla="*/ 67 w 262"/>
                  <a:gd name="T63" fmla="*/ 194 h 212"/>
                  <a:gd name="T64" fmla="*/ 54 w 262"/>
                  <a:gd name="T65" fmla="*/ 194 h 212"/>
                  <a:gd name="T66" fmla="*/ 49 w 262"/>
                  <a:gd name="T67" fmla="*/ 185 h 212"/>
                  <a:gd name="T68" fmla="*/ 49 w 262"/>
                  <a:gd name="T69" fmla="*/ 181 h 212"/>
                  <a:gd name="T70" fmla="*/ 40 w 262"/>
                  <a:gd name="T71" fmla="*/ 176 h 212"/>
                  <a:gd name="T72" fmla="*/ 40 w 262"/>
                  <a:gd name="T73" fmla="*/ 176 h 212"/>
                  <a:gd name="T74" fmla="*/ 36 w 262"/>
                  <a:gd name="T75" fmla="*/ 162 h 212"/>
                  <a:gd name="T76" fmla="*/ 27 w 262"/>
                  <a:gd name="T77" fmla="*/ 153 h 212"/>
                  <a:gd name="T78" fmla="*/ 18 w 262"/>
                  <a:gd name="T79" fmla="*/ 140 h 212"/>
                  <a:gd name="T80" fmla="*/ 13 w 262"/>
                  <a:gd name="T81" fmla="*/ 135 h 212"/>
                  <a:gd name="T82" fmla="*/ 0 w 262"/>
                  <a:gd name="T83" fmla="*/ 131 h 212"/>
                  <a:gd name="T84" fmla="*/ 4 w 262"/>
                  <a:gd name="T85" fmla="*/ 122 h 212"/>
                  <a:gd name="T86" fmla="*/ 13 w 262"/>
                  <a:gd name="T87" fmla="*/ 117 h 212"/>
                  <a:gd name="T88" fmla="*/ 18 w 262"/>
                  <a:gd name="T89" fmla="*/ 117 h 212"/>
                  <a:gd name="T90" fmla="*/ 18 w 262"/>
                  <a:gd name="T91" fmla="*/ 99 h 212"/>
                  <a:gd name="T92" fmla="*/ 22 w 262"/>
                  <a:gd name="T93" fmla="*/ 86 h 212"/>
                  <a:gd name="T94" fmla="*/ 22 w 262"/>
                  <a:gd name="T95" fmla="*/ 77 h 212"/>
                  <a:gd name="T96" fmla="*/ 31 w 262"/>
                  <a:gd name="T97" fmla="*/ 77 h 212"/>
                  <a:gd name="T98" fmla="*/ 31 w 262"/>
                  <a:gd name="T99" fmla="*/ 67 h 212"/>
                  <a:gd name="T100" fmla="*/ 36 w 262"/>
                  <a:gd name="T101" fmla="*/ 54 h 212"/>
                  <a:gd name="T102" fmla="*/ 45 w 262"/>
                  <a:gd name="T103" fmla="*/ 40 h 212"/>
                  <a:gd name="T104" fmla="*/ 49 w 262"/>
                  <a:gd name="T105" fmla="*/ 36 h 212"/>
                  <a:gd name="T106" fmla="*/ 54 w 262"/>
                  <a:gd name="T107" fmla="*/ 27 h 212"/>
                  <a:gd name="T108" fmla="*/ 54 w 262"/>
                  <a:gd name="T109" fmla="*/ 13 h 212"/>
                  <a:gd name="T110" fmla="*/ 63 w 262"/>
                  <a:gd name="T111" fmla="*/ 9 h 212"/>
                  <a:gd name="T112" fmla="*/ 67 w 262"/>
                  <a:gd name="T113" fmla="*/ 4 h 212"/>
                  <a:gd name="T114" fmla="*/ 77 w 262"/>
                  <a:gd name="T115" fmla="*/ 9 h 212"/>
                  <a:gd name="T116" fmla="*/ 81 w 262"/>
                  <a:gd name="T117" fmla="*/ 0 h 212"/>
                  <a:gd name="T118" fmla="*/ 86 w 262"/>
                  <a:gd name="T11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2" h="212">
                    <a:moveTo>
                      <a:pt x="90" y="4"/>
                    </a:moveTo>
                    <a:lnTo>
                      <a:pt x="90" y="4"/>
                    </a:lnTo>
                    <a:lnTo>
                      <a:pt x="90" y="4"/>
                    </a:lnTo>
                    <a:lnTo>
                      <a:pt x="95" y="4"/>
                    </a:lnTo>
                    <a:lnTo>
                      <a:pt x="99" y="4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13" y="4"/>
                    </a:lnTo>
                    <a:lnTo>
                      <a:pt x="113" y="4"/>
                    </a:lnTo>
                    <a:lnTo>
                      <a:pt x="117" y="4"/>
                    </a:lnTo>
                    <a:lnTo>
                      <a:pt x="117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9"/>
                    </a:lnTo>
                    <a:lnTo>
                      <a:pt x="126" y="9"/>
                    </a:lnTo>
                    <a:lnTo>
                      <a:pt x="131" y="9"/>
                    </a:lnTo>
                    <a:lnTo>
                      <a:pt x="131" y="13"/>
                    </a:lnTo>
                    <a:lnTo>
                      <a:pt x="135" y="13"/>
                    </a:lnTo>
                    <a:lnTo>
                      <a:pt x="135" y="18"/>
                    </a:lnTo>
                    <a:lnTo>
                      <a:pt x="140" y="22"/>
                    </a:lnTo>
                    <a:lnTo>
                      <a:pt x="144" y="27"/>
                    </a:lnTo>
                    <a:lnTo>
                      <a:pt x="149" y="27"/>
                    </a:lnTo>
                    <a:lnTo>
                      <a:pt x="149" y="31"/>
                    </a:lnTo>
                    <a:lnTo>
                      <a:pt x="153" y="36"/>
                    </a:lnTo>
                    <a:lnTo>
                      <a:pt x="153" y="36"/>
                    </a:lnTo>
                    <a:lnTo>
                      <a:pt x="153" y="36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8" y="45"/>
                    </a:lnTo>
                    <a:lnTo>
                      <a:pt x="158" y="49"/>
                    </a:lnTo>
                    <a:lnTo>
                      <a:pt x="153" y="54"/>
                    </a:lnTo>
                    <a:lnTo>
                      <a:pt x="153" y="54"/>
                    </a:lnTo>
                    <a:lnTo>
                      <a:pt x="149" y="58"/>
                    </a:lnTo>
                    <a:lnTo>
                      <a:pt x="149" y="58"/>
                    </a:lnTo>
                    <a:lnTo>
                      <a:pt x="149" y="58"/>
                    </a:lnTo>
                    <a:lnTo>
                      <a:pt x="149" y="63"/>
                    </a:lnTo>
                    <a:lnTo>
                      <a:pt x="149" y="67"/>
                    </a:lnTo>
                    <a:lnTo>
                      <a:pt x="153" y="72"/>
                    </a:lnTo>
                    <a:lnTo>
                      <a:pt x="153" y="72"/>
                    </a:lnTo>
                    <a:lnTo>
                      <a:pt x="153" y="72"/>
                    </a:lnTo>
                    <a:lnTo>
                      <a:pt x="158" y="72"/>
                    </a:lnTo>
                    <a:lnTo>
                      <a:pt x="158" y="72"/>
                    </a:lnTo>
                    <a:lnTo>
                      <a:pt x="158" y="72"/>
                    </a:lnTo>
                    <a:lnTo>
                      <a:pt x="162" y="67"/>
                    </a:lnTo>
                    <a:lnTo>
                      <a:pt x="162" y="67"/>
                    </a:lnTo>
                    <a:lnTo>
                      <a:pt x="167" y="67"/>
                    </a:lnTo>
                    <a:lnTo>
                      <a:pt x="167" y="67"/>
                    </a:lnTo>
                    <a:lnTo>
                      <a:pt x="167" y="67"/>
                    </a:lnTo>
                    <a:lnTo>
                      <a:pt x="171" y="72"/>
                    </a:lnTo>
                    <a:lnTo>
                      <a:pt x="171" y="72"/>
                    </a:lnTo>
                    <a:lnTo>
                      <a:pt x="171" y="72"/>
                    </a:lnTo>
                    <a:lnTo>
                      <a:pt x="171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7"/>
                    </a:lnTo>
                    <a:lnTo>
                      <a:pt x="167" y="77"/>
                    </a:lnTo>
                    <a:lnTo>
                      <a:pt x="167" y="77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71" y="86"/>
                    </a:lnTo>
                    <a:lnTo>
                      <a:pt x="171" y="86"/>
                    </a:lnTo>
                    <a:lnTo>
                      <a:pt x="171" y="86"/>
                    </a:lnTo>
                    <a:lnTo>
                      <a:pt x="171" y="90"/>
                    </a:lnTo>
                    <a:lnTo>
                      <a:pt x="176" y="90"/>
                    </a:lnTo>
                    <a:lnTo>
                      <a:pt x="176" y="90"/>
                    </a:lnTo>
                    <a:lnTo>
                      <a:pt x="176" y="95"/>
                    </a:lnTo>
                    <a:lnTo>
                      <a:pt x="180" y="95"/>
                    </a:lnTo>
                    <a:lnTo>
                      <a:pt x="180" y="99"/>
                    </a:lnTo>
                    <a:lnTo>
                      <a:pt x="180" y="99"/>
                    </a:lnTo>
                    <a:lnTo>
                      <a:pt x="185" y="99"/>
                    </a:lnTo>
                    <a:lnTo>
                      <a:pt x="185" y="99"/>
                    </a:lnTo>
                    <a:lnTo>
                      <a:pt x="189" y="104"/>
                    </a:lnTo>
                    <a:lnTo>
                      <a:pt x="189" y="108"/>
                    </a:lnTo>
                    <a:lnTo>
                      <a:pt x="189" y="108"/>
                    </a:lnTo>
                    <a:lnTo>
                      <a:pt x="198" y="108"/>
                    </a:lnTo>
                    <a:lnTo>
                      <a:pt x="203" y="113"/>
                    </a:lnTo>
                    <a:lnTo>
                      <a:pt x="208" y="113"/>
                    </a:lnTo>
                    <a:lnTo>
                      <a:pt x="212" y="117"/>
                    </a:lnTo>
                    <a:lnTo>
                      <a:pt x="217" y="117"/>
                    </a:lnTo>
                    <a:lnTo>
                      <a:pt x="226" y="117"/>
                    </a:lnTo>
                    <a:lnTo>
                      <a:pt x="230" y="122"/>
                    </a:lnTo>
                    <a:lnTo>
                      <a:pt x="239" y="126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8" y="126"/>
                    </a:lnTo>
                    <a:lnTo>
                      <a:pt x="253" y="126"/>
                    </a:lnTo>
                    <a:lnTo>
                      <a:pt x="262" y="126"/>
                    </a:lnTo>
                    <a:lnTo>
                      <a:pt x="257" y="131"/>
                    </a:lnTo>
                    <a:lnTo>
                      <a:pt x="253" y="135"/>
                    </a:lnTo>
                    <a:lnTo>
                      <a:pt x="248" y="140"/>
                    </a:lnTo>
                    <a:lnTo>
                      <a:pt x="244" y="144"/>
                    </a:lnTo>
                    <a:lnTo>
                      <a:pt x="239" y="149"/>
                    </a:lnTo>
                    <a:lnTo>
                      <a:pt x="235" y="153"/>
                    </a:lnTo>
                    <a:lnTo>
                      <a:pt x="230" y="158"/>
                    </a:lnTo>
                    <a:lnTo>
                      <a:pt x="226" y="162"/>
                    </a:lnTo>
                    <a:lnTo>
                      <a:pt x="221" y="171"/>
                    </a:lnTo>
                    <a:lnTo>
                      <a:pt x="217" y="176"/>
                    </a:lnTo>
                    <a:lnTo>
                      <a:pt x="212" y="181"/>
                    </a:lnTo>
                    <a:lnTo>
                      <a:pt x="208" y="185"/>
                    </a:lnTo>
                    <a:lnTo>
                      <a:pt x="208" y="185"/>
                    </a:lnTo>
                    <a:lnTo>
                      <a:pt x="203" y="185"/>
                    </a:lnTo>
                    <a:lnTo>
                      <a:pt x="198" y="185"/>
                    </a:lnTo>
                    <a:lnTo>
                      <a:pt x="194" y="185"/>
                    </a:lnTo>
                    <a:lnTo>
                      <a:pt x="194" y="185"/>
                    </a:lnTo>
                    <a:lnTo>
                      <a:pt x="189" y="185"/>
                    </a:lnTo>
                    <a:lnTo>
                      <a:pt x="189" y="185"/>
                    </a:lnTo>
                    <a:lnTo>
                      <a:pt x="185" y="185"/>
                    </a:lnTo>
                    <a:lnTo>
                      <a:pt x="185" y="185"/>
                    </a:lnTo>
                    <a:lnTo>
                      <a:pt x="180" y="190"/>
                    </a:lnTo>
                    <a:lnTo>
                      <a:pt x="176" y="190"/>
                    </a:lnTo>
                    <a:lnTo>
                      <a:pt x="176" y="190"/>
                    </a:lnTo>
                    <a:lnTo>
                      <a:pt x="176" y="194"/>
                    </a:lnTo>
                    <a:lnTo>
                      <a:pt x="176" y="194"/>
                    </a:lnTo>
                    <a:lnTo>
                      <a:pt x="171" y="194"/>
                    </a:lnTo>
                    <a:lnTo>
                      <a:pt x="171" y="199"/>
                    </a:lnTo>
                    <a:lnTo>
                      <a:pt x="162" y="199"/>
                    </a:lnTo>
                    <a:lnTo>
                      <a:pt x="162" y="199"/>
                    </a:lnTo>
                    <a:lnTo>
                      <a:pt x="158" y="199"/>
                    </a:lnTo>
                    <a:lnTo>
                      <a:pt x="158" y="203"/>
                    </a:lnTo>
                    <a:lnTo>
                      <a:pt x="158" y="203"/>
                    </a:lnTo>
                    <a:lnTo>
                      <a:pt x="153" y="203"/>
                    </a:lnTo>
                    <a:lnTo>
                      <a:pt x="149" y="203"/>
                    </a:lnTo>
                    <a:lnTo>
                      <a:pt x="149" y="203"/>
                    </a:lnTo>
                    <a:lnTo>
                      <a:pt x="144" y="203"/>
                    </a:lnTo>
                    <a:lnTo>
                      <a:pt x="144" y="203"/>
                    </a:lnTo>
                    <a:lnTo>
                      <a:pt x="144" y="203"/>
                    </a:lnTo>
                    <a:lnTo>
                      <a:pt x="144" y="203"/>
                    </a:lnTo>
                    <a:lnTo>
                      <a:pt x="140" y="203"/>
                    </a:lnTo>
                    <a:lnTo>
                      <a:pt x="140" y="199"/>
                    </a:lnTo>
                    <a:lnTo>
                      <a:pt x="135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22" y="203"/>
                    </a:lnTo>
                    <a:lnTo>
                      <a:pt x="122" y="203"/>
                    </a:lnTo>
                    <a:lnTo>
                      <a:pt x="122" y="208"/>
                    </a:lnTo>
                    <a:lnTo>
                      <a:pt x="117" y="212"/>
                    </a:lnTo>
                    <a:lnTo>
                      <a:pt x="117" y="212"/>
                    </a:lnTo>
                    <a:lnTo>
                      <a:pt x="113" y="212"/>
                    </a:lnTo>
                    <a:lnTo>
                      <a:pt x="108" y="212"/>
                    </a:lnTo>
                    <a:lnTo>
                      <a:pt x="108" y="212"/>
                    </a:lnTo>
                    <a:lnTo>
                      <a:pt x="104" y="212"/>
                    </a:lnTo>
                    <a:lnTo>
                      <a:pt x="104" y="212"/>
                    </a:lnTo>
                    <a:lnTo>
                      <a:pt x="99" y="212"/>
                    </a:lnTo>
                    <a:lnTo>
                      <a:pt x="95" y="208"/>
                    </a:lnTo>
                    <a:lnTo>
                      <a:pt x="95" y="208"/>
                    </a:lnTo>
                    <a:lnTo>
                      <a:pt x="90" y="208"/>
                    </a:lnTo>
                    <a:lnTo>
                      <a:pt x="86" y="208"/>
                    </a:lnTo>
                    <a:lnTo>
                      <a:pt x="86" y="203"/>
                    </a:lnTo>
                    <a:lnTo>
                      <a:pt x="81" y="203"/>
                    </a:lnTo>
                    <a:lnTo>
                      <a:pt x="77" y="199"/>
                    </a:lnTo>
                    <a:lnTo>
                      <a:pt x="72" y="199"/>
                    </a:lnTo>
                    <a:lnTo>
                      <a:pt x="67" y="194"/>
                    </a:lnTo>
                    <a:lnTo>
                      <a:pt x="67" y="194"/>
                    </a:lnTo>
                    <a:lnTo>
                      <a:pt x="67" y="194"/>
                    </a:lnTo>
                    <a:lnTo>
                      <a:pt x="63" y="194"/>
                    </a:lnTo>
                    <a:lnTo>
                      <a:pt x="58" y="194"/>
                    </a:lnTo>
                    <a:lnTo>
                      <a:pt x="54" y="194"/>
                    </a:lnTo>
                    <a:lnTo>
                      <a:pt x="54" y="194"/>
                    </a:lnTo>
                    <a:lnTo>
                      <a:pt x="54" y="194"/>
                    </a:lnTo>
                    <a:lnTo>
                      <a:pt x="54" y="190"/>
                    </a:lnTo>
                    <a:lnTo>
                      <a:pt x="49" y="190"/>
                    </a:lnTo>
                    <a:lnTo>
                      <a:pt x="49" y="185"/>
                    </a:lnTo>
                    <a:lnTo>
                      <a:pt x="49" y="185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76"/>
                    </a:lnTo>
                    <a:lnTo>
                      <a:pt x="45" y="176"/>
                    </a:lnTo>
                    <a:lnTo>
                      <a:pt x="45" y="176"/>
                    </a:lnTo>
                    <a:lnTo>
                      <a:pt x="40" y="176"/>
                    </a:lnTo>
                    <a:lnTo>
                      <a:pt x="40" y="176"/>
                    </a:lnTo>
                    <a:lnTo>
                      <a:pt x="40" y="176"/>
                    </a:lnTo>
                    <a:lnTo>
                      <a:pt x="40" y="176"/>
                    </a:lnTo>
                    <a:lnTo>
                      <a:pt x="40" y="176"/>
                    </a:lnTo>
                    <a:lnTo>
                      <a:pt x="40" y="176"/>
                    </a:lnTo>
                    <a:lnTo>
                      <a:pt x="40" y="176"/>
                    </a:lnTo>
                    <a:lnTo>
                      <a:pt x="40" y="171"/>
                    </a:lnTo>
                    <a:lnTo>
                      <a:pt x="36" y="171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36" y="162"/>
                    </a:lnTo>
                    <a:lnTo>
                      <a:pt x="36" y="162"/>
                    </a:lnTo>
                    <a:lnTo>
                      <a:pt x="31" y="158"/>
                    </a:lnTo>
                    <a:lnTo>
                      <a:pt x="31" y="153"/>
                    </a:lnTo>
                    <a:lnTo>
                      <a:pt x="31" y="153"/>
                    </a:lnTo>
                    <a:lnTo>
                      <a:pt x="27" y="153"/>
                    </a:lnTo>
                    <a:lnTo>
                      <a:pt x="27" y="149"/>
                    </a:lnTo>
                    <a:lnTo>
                      <a:pt x="27" y="149"/>
                    </a:lnTo>
                    <a:lnTo>
                      <a:pt x="22" y="144"/>
                    </a:lnTo>
                    <a:lnTo>
                      <a:pt x="22" y="144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8" y="135"/>
                    </a:lnTo>
                    <a:lnTo>
                      <a:pt x="13" y="135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4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4" y="117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3" y="117"/>
                    </a:lnTo>
                    <a:lnTo>
                      <a:pt x="13" y="117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8" y="113"/>
                    </a:lnTo>
                    <a:lnTo>
                      <a:pt x="18" y="113"/>
                    </a:lnTo>
                    <a:lnTo>
                      <a:pt x="18" y="108"/>
                    </a:lnTo>
                    <a:lnTo>
                      <a:pt x="18" y="104"/>
                    </a:lnTo>
                    <a:lnTo>
                      <a:pt x="18" y="99"/>
                    </a:lnTo>
                    <a:lnTo>
                      <a:pt x="18" y="99"/>
                    </a:lnTo>
                    <a:lnTo>
                      <a:pt x="18" y="95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2" y="81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31" y="77"/>
                    </a:lnTo>
                    <a:lnTo>
                      <a:pt x="31" y="77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31" y="63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0" y="49"/>
                    </a:lnTo>
                    <a:lnTo>
                      <a:pt x="40" y="45"/>
                    </a:lnTo>
                    <a:lnTo>
                      <a:pt x="40" y="40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9" y="40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54" y="36"/>
                    </a:lnTo>
                    <a:lnTo>
                      <a:pt x="49" y="36"/>
                    </a:lnTo>
                    <a:lnTo>
                      <a:pt x="54" y="31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72" y="4"/>
                    </a:lnTo>
                    <a:lnTo>
                      <a:pt x="72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7" y="4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90" y="4"/>
                    </a:lnTo>
                    <a:lnTo>
                      <a:pt x="90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83" name="Freeform 55">
                <a:extLst>
                  <a:ext uri="{FF2B5EF4-FFF2-40B4-BE49-F238E27FC236}">
                    <a16:creationId xmlns:a16="http://schemas.microsoft.com/office/drawing/2014/main" xmlns="" id="{CF225AD6-EFD8-4F45-B1CC-FE6BFE456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996" y="857566"/>
                <a:ext cx="236041" cy="307918"/>
              </a:xfrm>
              <a:custGeom>
                <a:avLst/>
                <a:gdLst>
                  <a:gd name="T0" fmla="*/ 100 w 149"/>
                  <a:gd name="T1" fmla="*/ 13 h 194"/>
                  <a:gd name="T2" fmla="*/ 100 w 149"/>
                  <a:gd name="T3" fmla="*/ 18 h 194"/>
                  <a:gd name="T4" fmla="*/ 95 w 149"/>
                  <a:gd name="T5" fmla="*/ 22 h 194"/>
                  <a:gd name="T6" fmla="*/ 100 w 149"/>
                  <a:gd name="T7" fmla="*/ 36 h 194"/>
                  <a:gd name="T8" fmla="*/ 113 w 149"/>
                  <a:gd name="T9" fmla="*/ 50 h 194"/>
                  <a:gd name="T10" fmla="*/ 109 w 149"/>
                  <a:gd name="T11" fmla="*/ 59 h 194"/>
                  <a:gd name="T12" fmla="*/ 118 w 149"/>
                  <a:gd name="T13" fmla="*/ 72 h 194"/>
                  <a:gd name="T14" fmla="*/ 122 w 149"/>
                  <a:gd name="T15" fmla="*/ 81 h 194"/>
                  <a:gd name="T16" fmla="*/ 118 w 149"/>
                  <a:gd name="T17" fmla="*/ 90 h 194"/>
                  <a:gd name="T18" fmla="*/ 122 w 149"/>
                  <a:gd name="T19" fmla="*/ 90 h 194"/>
                  <a:gd name="T20" fmla="*/ 122 w 149"/>
                  <a:gd name="T21" fmla="*/ 99 h 194"/>
                  <a:gd name="T22" fmla="*/ 127 w 149"/>
                  <a:gd name="T23" fmla="*/ 104 h 194"/>
                  <a:gd name="T24" fmla="*/ 136 w 149"/>
                  <a:gd name="T25" fmla="*/ 113 h 194"/>
                  <a:gd name="T26" fmla="*/ 136 w 149"/>
                  <a:gd name="T27" fmla="*/ 122 h 194"/>
                  <a:gd name="T28" fmla="*/ 149 w 149"/>
                  <a:gd name="T29" fmla="*/ 131 h 194"/>
                  <a:gd name="T30" fmla="*/ 145 w 149"/>
                  <a:gd name="T31" fmla="*/ 144 h 194"/>
                  <a:gd name="T32" fmla="*/ 131 w 149"/>
                  <a:gd name="T33" fmla="*/ 163 h 194"/>
                  <a:gd name="T34" fmla="*/ 118 w 149"/>
                  <a:gd name="T35" fmla="*/ 172 h 194"/>
                  <a:gd name="T36" fmla="*/ 104 w 149"/>
                  <a:gd name="T37" fmla="*/ 181 h 194"/>
                  <a:gd name="T38" fmla="*/ 95 w 149"/>
                  <a:gd name="T39" fmla="*/ 181 h 194"/>
                  <a:gd name="T40" fmla="*/ 91 w 149"/>
                  <a:gd name="T41" fmla="*/ 181 h 194"/>
                  <a:gd name="T42" fmla="*/ 86 w 149"/>
                  <a:gd name="T43" fmla="*/ 185 h 194"/>
                  <a:gd name="T44" fmla="*/ 81 w 149"/>
                  <a:gd name="T45" fmla="*/ 185 h 194"/>
                  <a:gd name="T46" fmla="*/ 68 w 149"/>
                  <a:gd name="T47" fmla="*/ 190 h 194"/>
                  <a:gd name="T48" fmla="*/ 50 w 149"/>
                  <a:gd name="T49" fmla="*/ 194 h 194"/>
                  <a:gd name="T50" fmla="*/ 50 w 149"/>
                  <a:gd name="T51" fmla="*/ 190 h 194"/>
                  <a:gd name="T52" fmla="*/ 45 w 149"/>
                  <a:gd name="T53" fmla="*/ 190 h 194"/>
                  <a:gd name="T54" fmla="*/ 41 w 149"/>
                  <a:gd name="T55" fmla="*/ 185 h 194"/>
                  <a:gd name="T56" fmla="*/ 41 w 149"/>
                  <a:gd name="T57" fmla="*/ 185 h 194"/>
                  <a:gd name="T58" fmla="*/ 32 w 149"/>
                  <a:gd name="T59" fmla="*/ 181 h 194"/>
                  <a:gd name="T60" fmla="*/ 27 w 149"/>
                  <a:gd name="T61" fmla="*/ 176 h 194"/>
                  <a:gd name="T62" fmla="*/ 27 w 149"/>
                  <a:gd name="T63" fmla="*/ 167 h 194"/>
                  <a:gd name="T64" fmla="*/ 27 w 149"/>
                  <a:gd name="T65" fmla="*/ 163 h 194"/>
                  <a:gd name="T66" fmla="*/ 27 w 149"/>
                  <a:gd name="T67" fmla="*/ 158 h 194"/>
                  <a:gd name="T68" fmla="*/ 23 w 149"/>
                  <a:gd name="T69" fmla="*/ 144 h 194"/>
                  <a:gd name="T70" fmla="*/ 23 w 149"/>
                  <a:gd name="T71" fmla="*/ 135 h 194"/>
                  <a:gd name="T72" fmla="*/ 27 w 149"/>
                  <a:gd name="T73" fmla="*/ 131 h 194"/>
                  <a:gd name="T74" fmla="*/ 32 w 149"/>
                  <a:gd name="T75" fmla="*/ 126 h 194"/>
                  <a:gd name="T76" fmla="*/ 41 w 149"/>
                  <a:gd name="T77" fmla="*/ 117 h 194"/>
                  <a:gd name="T78" fmla="*/ 50 w 149"/>
                  <a:gd name="T79" fmla="*/ 108 h 194"/>
                  <a:gd name="T80" fmla="*/ 59 w 149"/>
                  <a:gd name="T81" fmla="*/ 99 h 194"/>
                  <a:gd name="T82" fmla="*/ 63 w 149"/>
                  <a:gd name="T83" fmla="*/ 95 h 194"/>
                  <a:gd name="T84" fmla="*/ 63 w 149"/>
                  <a:gd name="T85" fmla="*/ 86 h 194"/>
                  <a:gd name="T86" fmla="*/ 54 w 149"/>
                  <a:gd name="T87" fmla="*/ 81 h 194"/>
                  <a:gd name="T88" fmla="*/ 45 w 149"/>
                  <a:gd name="T89" fmla="*/ 77 h 194"/>
                  <a:gd name="T90" fmla="*/ 41 w 149"/>
                  <a:gd name="T91" fmla="*/ 68 h 194"/>
                  <a:gd name="T92" fmla="*/ 45 w 149"/>
                  <a:gd name="T93" fmla="*/ 63 h 194"/>
                  <a:gd name="T94" fmla="*/ 41 w 149"/>
                  <a:gd name="T95" fmla="*/ 54 h 194"/>
                  <a:gd name="T96" fmla="*/ 36 w 149"/>
                  <a:gd name="T97" fmla="*/ 50 h 194"/>
                  <a:gd name="T98" fmla="*/ 36 w 149"/>
                  <a:gd name="T99" fmla="*/ 45 h 194"/>
                  <a:gd name="T100" fmla="*/ 36 w 149"/>
                  <a:gd name="T101" fmla="*/ 36 h 194"/>
                  <a:gd name="T102" fmla="*/ 23 w 149"/>
                  <a:gd name="T103" fmla="*/ 31 h 194"/>
                  <a:gd name="T104" fmla="*/ 9 w 149"/>
                  <a:gd name="T105" fmla="*/ 27 h 194"/>
                  <a:gd name="T106" fmla="*/ 0 w 149"/>
                  <a:gd name="T107" fmla="*/ 22 h 194"/>
                  <a:gd name="T108" fmla="*/ 5 w 149"/>
                  <a:gd name="T109" fmla="*/ 18 h 194"/>
                  <a:gd name="T110" fmla="*/ 18 w 149"/>
                  <a:gd name="T111" fmla="*/ 22 h 194"/>
                  <a:gd name="T112" fmla="*/ 32 w 149"/>
                  <a:gd name="T113" fmla="*/ 27 h 194"/>
                  <a:gd name="T114" fmla="*/ 41 w 149"/>
                  <a:gd name="T115" fmla="*/ 27 h 194"/>
                  <a:gd name="T116" fmla="*/ 54 w 149"/>
                  <a:gd name="T117" fmla="*/ 27 h 194"/>
                  <a:gd name="T118" fmla="*/ 59 w 149"/>
                  <a:gd name="T119" fmla="*/ 22 h 194"/>
                  <a:gd name="T120" fmla="*/ 63 w 149"/>
                  <a:gd name="T121" fmla="*/ 9 h 194"/>
                  <a:gd name="T122" fmla="*/ 72 w 149"/>
                  <a:gd name="T123" fmla="*/ 4 h 194"/>
                  <a:gd name="T124" fmla="*/ 86 w 149"/>
                  <a:gd name="T125" fmla="*/ 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94">
                    <a:moveTo>
                      <a:pt x="86" y="4"/>
                    </a:moveTo>
                    <a:lnTo>
                      <a:pt x="86" y="4"/>
                    </a:lnTo>
                    <a:lnTo>
                      <a:pt x="86" y="4"/>
                    </a:lnTo>
                    <a:lnTo>
                      <a:pt x="91" y="4"/>
                    </a:lnTo>
                    <a:lnTo>
                      <a:pt x="95" y="4"/>
                    </a:lnTo>
                    <a:lnTo>
                      <a:pt x="100" y="9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100" y="18"/>
                    </a:lnTo>
                    <a:lnTo>
                      <a:pt x="95" y="18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1" y="22"/>
                    </a:lnTo>
                    <a:lnTo>
                      <a:pt x="91" y="22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5" y="27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100" y="36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9" y="40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3" y="50"/>
                    </a:lnTo>
                    <a:lnTo>
                      <a:pt x="113" y="50"/>
                    </a:lnTo>
                    <a:lnTo>
                      <a:pt x="113" y="50"/>
                    </a:lnTo>
                    <a:lnTo>
                      <a:pt x="109" y="54"/>
                    </a:lnTo>
                    <a:lnTo>
                      <a:pt x="109" y="54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09" y="63"/>
                    </a:lnTo>
                    <a:lnTo>
                      <a:pt x="113" y="63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18" y="77"/>
                    </a:lnTo>
                    <a:lnTo>
                      <a:pt x="122" y="77"/>
                    </a:lnTo>
                    <a:lnTo>
                      <a:pt x="122" y="81"/>
                    </a:lnTo>
                    <a:lnTo>
                      <a:pt x="122" y="81"/>
                    </a:lnTo>
                    <a:lnTo>
                      <a:pt x="122" y="81"/>
                    </a:lnTo>
                    <a:lnTo>
                      <a:pt x="122" y="81"/>
                    </a:lnTo>
                    <a:lnTo>
                      <a:pt x="122" y="81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22" y="86"/>
                    </a:lnTo>
                    <a:lnTo>
                      <a:pt x="118" y="86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22" y="90"/>
                    </a:lnTo>
                    <a:lnTo>
                      <a:pt x="122" y="90"/>
                    </a:lnTo>
                    <a:lnTo>
                      <a:pt x="122" y="90"/>
                    </a:lnTo>
                    <a:lnTo>
                      <a:pt x="122" y="95"/>
                    </a:lnTo>
                    <a:lnTo>
                      <a:pt x="122" y="95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22" y="95"/>
                    </a:lnTo>
                    <a:lnTo>
                      <a:pt x="122" y="99"/>
                    </a:lnTo>
                    <a:lnTo>
                      <a:pt x="122" y="99"/>
                    </a:lnTo>
                    <a:lnTo>
                      <a:pt x="127" y="99"/>
                    </a:lnTo>
                    <a:lnTo>
                      <a:pt x="127" y="99"/>
                    </a:lnTo>
                    <a:lnTo>
                      <a:pt x="127" y="99"/>
                    </a:lnTo>
                    <a:lnTo>
                      <a:pt x="127" y="104"/>
                    </a:lnTo>
                    <a:lnTo>
                      <a:pt x="127" y="104"/>
                    </a:lnTo>
                    <a:lnTo>
                      <a:pt x="127" y="104"/>
                    </a:lnTo>
                    <a:lnTo>
                      <a:pt x="127" y="104"/>
                    </a:lnTo>
                    <a:lnTo>
                      <a:pt x="127" y="108"/>
                    </a:lnTo>
                    <a:lnTo>
                      <a:pt x="131" y="108"/>
                    </a:lnTo>
                    <a:lnTo>
                      <a:pt x="131" y="108"/>
                    </a:lnTo>
                    <a:lnTo>
                      <a:pt x="136" y="108"/>
                    </a:lnTo>
                    <a:lnTo>
                      <a:pt x="136" y="113"/>
                    </a:lnTo>
                    <a:lnTo>
                      <a:pt x="136" y="113"/>
                    </a:lnTo>
                    <a:lnTo>
                      <a:pt x="136" y="113"/>
                    </a:lnTo>
                    <a:lnTo>
                      <a:pt x="131" y="113"/>
                    </a:lnTo>
                    <a:lnTo>
                      <a:pt x="131" y="117"/>
                    </a:lnTo>
                    <a:lnTo>
                      <a:pt x="127" y="117"/>
                    </a:lnTo>
                    <a:lnTo>
                      <a:pt x="127" y="117"/>
                    </a:lnTo>
                    <a:lnTo>
                      <a:pt x="131" y="122"/>
                    </a:lnTo>
                    <a:lnTo>
                      <a:pt x="136" y="122"/>
                    </a:lnTo>
                    <a:lnTo>
                      <a:pt x="140" y="126"/>
                    </a:lnTo>
                    <a:lnTo>
                      <a:pt x="140" y="126"/>
                    </a:lnTo>
                    <a:lnTo>
                      <a:pt x="145" y="126"/>
                    </a:lnTo>
                    <a:lnTo>
                      <a:pt x="145" y="131"/>
                    </a:lnTo>
                    <a:lnTo>
                      <a:pt x="149" y="131"/>
                    </a:lnTo>
                    <a:lnTo>
                      <a:pt x="149" y="131"/>
                    </a:lnTo>
                    <a:lnTo>
                      <a:pt x="149" y="131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5" y="144"/>
                    </a:lnTo>
                    <a:lnTo>
                      <a:pt x="140" y="149"/>
                    </a:lnTo>
                    <a:lnTo>
                      <a:pt x="140" y="149"/>
                    </a:lnTo>
                    <a:lnTo>
                      <a:pt x="140" y="153"/>
                    </a:lnTo>
                    <a:lnTo>
                      <a:pt x="136" y="158"/>
                    </a:lnTo>
                    <a:lnTo>
                      <a:pt x="136" y="158"/>
                    </a:lnTo>
                    <a:lnTo>
                      <a:pt x="131" y="158"/>
                    </a:lnTo>
                    <a:lnTo>
                      <a:pt x="131" y="163"/>
                    </a:lnTo>
                    <a:lnTo>
                      <a:pt x="131" y="163"/>
                    </a:lnTo>
                    <a:lnTo>
                      <a:pt x="127" y="167"/>
                    </a:lnTo>
                    <a:lnTo>
                      <a:pt x="122" y="167"/>
                    </a:lnTo>
                    <a:lnTo>
                      <a:pt x="122" y="167"/>
                    </a:lnTo>
                    <a:lnTo>
                      <a:pt x="122" y="172"/>
                    </a:lnTo>
                    <a:lnTo>
                      <a:pt x="118" y="172"/>
                    </a:lnTo>
                    <a:lnTo>
                      <a:pt x="118" y="172"/>
                    </a:lnTo>
                    <a:lnTo>
                      <a:pt x="118" y="172"/>
                    </a:lnTo>
                    <a:lnTo>
                      <a:pt x="113" y="176"/>
                    </a:lnTo>
                    <a:lnTo>
                      <a:pt x="109" y="181"/>
                    </a:lnTo>
                    <a:lnTo>
                      <a:pt x="109" y="181"/>
                    </a:lnTo>
                    <a:lnTo>
                      <a:pt x="109" y="181"/>
                    </a:lnTo>
                    <a:lnTo>
                      <a:pt x="109" y="181"/>
                    </a:lnTo>
                    <a:lnTo>
                      <a:pt x="104" y="181"/>
                    </a:lnTo>
                    <a:lnTo>
                      <a:pt x="104" y="181"/>
                    </a:lnTo>
                    <a:lnTo>
                      <a:pt x="104" y="181"/>
                    </a:lnTo>
                    <a:lnTo>
                      <a:pt x="100" y="181"/>
                    </a:lnTo>
                    <a:lnTo>
                      <a:pt x="100" y="181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76"/>
                    </a:lnTo>
                    <a:lnTo>
                      <a:pt x="95" y="176"/>
                    </a:lnTo>
                    <a:lnTo>
                      <a:pt x="95" y="176"/>
                    </a:lnTo>
                    <a:lnTo>
                      <a:pt x="91" y="181"/>
                    </a:lnTo>
                    <a:lnTo>
                      <a:pt x="91" y="181"/>
                    </a:lnTo>
                    <a:lnTo>
                      <a:pt x="91" y="181"/>
                    </a:lnTo>
                    <a:lnTo>
                      <a:pt x="91" y="181"/>
                    </a:lnTo>
                    <a:lnTo>
                      <a:pt x="86" y="181"/>
                    </a:lnTo>
                    <a:lnTo>
                      <a:pt x="86" y="181"/>
                    </a:lnTo>
                    <a:lnTo>
                      <a:pt x="86" y="181"/>
                    </a:lnTo>
                    <a:lnTo>
                      <a:pt x="86" y="181"/>
                    </a:lnTo>
                    <a:lnTo>
                      <a:pt x="86" y="185"/>
                    </a:lnTo>
                    <a:lnTo>
                      <a:pt x="86" y="185"/>
                    </a:lnTo>
                    <a:lnTo>
                      <a:pt x="86" y="185"/>
                    </a:lnTo>
                    <a:lnTo>
                      <a:pt x="86" y="185"/>
                    </a:lnTo>
                    <a:lnTo>
                      <a:pt x="81" y="185"/>
                    </a:lnTo>
                    <a:lnTo>
                      <a:pt x="81" y="185"/>
                    </a:lnTo>
                    <a:lnTo>
                      <a:pt x="81" y="185"/>
                    </a:lnTo>
                    <a:lnTo>
                      <a:pt x="81" y="185"/>
                    </a:lnTo>
                    <a:lnTo>
                      <a:pt x="77" y="185"/>
                    </a:lnTo>
                    <a:lnTo>
                      <a:pt x="77" y="185"/>
                    </a:lnTo>
                    <a:lnTo>
                      <a:pt x="72" y="185"/>
                    </a:lnTo>
                    <a:lnTo>
                      <a:pt x="72" y="185"/>
                    </a:lnTo>
                    <a:lnTo>
                      <a:pt x="68" y="190"/>
                    </a:lnTo>
                    <a:lnTo>
                      <a:pt x="68" y="190"/>
                    </a:lnTo>
                    <a:lnTo>
                      <a:pt x="68" y="190"/>
                    </a:lnTo>
                    <a:lnTo>
                      <a:pt x="63" y="190"/>
                    </a:lnTo>
                    <a:lnTo>
                      <a:pt x="63" y="190"/>
                    </a:lnTo>
                    <a:lnTo>
                      <a:pt x="59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0" y="194"/>
                    </a:lnTo>
                    <a:lnTo>
                      <a:pt x="50" y="194"/>
                    </a:lnTo>
                    <a:lnTo>
                      <a:pt x="50" y="194"/>
                    </a:lnTo>
                    <a:lnTo>
                      <a:pt x="50" y="194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5" y="185"/>
                    </a:lnTo>
                    <a:lnTo>
                      <a:pt x="45" y="185"/>
                    </a:lnTo>
                    <a:lnTo>
                      <a:pt x="45" y="185"/>
                    </a:lnTo>
                    <a:lnTo>
                      <a:pt x="45" y="190"/>
                    </a:lnTo>
                    <a:lnTo>
                      <a:pt x="45" y="190"/>
                    </a:lnTo>
                    <a:lnTo>
                      <a:pt x="45" y="190"/>
                    </a:lnTo>
                    <a:lnTo>
                      <a:pt x="45" y="190"/>
                    </a:lnTo>
                    <a:lnTo>
                      <a:pt x="45" y="190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41" y="185"/>
                    </a:lnTo>
                    <a:lnTo>
                      <a:pt x="41" y="185"/>
                    </a:lnTo>
                    <a:lnTo>
                      <a:pt x="41" y="185"/>
                    </a:lnTo>
                    <a:lnTo>
                      <a:pt x="41" y="185"/>
                    </a:lnTo>
                    <a:lnTo>
                      <a:pt x="41" y="185"/>
                    </a:lnTo>
                    <a:lnTo>
                      <a:pt x="41" y="185"/>
                    </a:lnTo>
                    <a:lnTo>
                      <a:pt x="41" y="185"/>
                    </a:lnTo>
                    <a:lnTo>
                      <a:pt x="41" y="185"/>
                    </a:lnTo>
                    <a:lnTo>
                      <a:pt x="41" y="185"/>
                    </a:lnTo>
                    <a:lnTo>
                      <a:pt x="41" y="185"/>
                    </a:lnTo>
                    <a:lnTo>
                      <a:pt x="41" y="185"/>
                    </a:lnTo>
                    <a:lnTo>
                      <a:pt x="41" y="181"/>
                    </a:lnTo>
                    <a:lnTo>
                      <a:pt x="41" y="185"/>
                    </a:lnTo>
                    <a:lnTo>
                      <a:pt x="36" y="181"/>
                    </a:lnTo>
                    <a:lnTo>
                      <a:pt x="32" y="181"/>
                    </a:lnTo>
                    <a:lnTo>
                      <a:pt x="32" y="181"/>
                    </a:lnTo>
                    <a:lnTo>
                      <a:pt x="32" y="181"/>
                    </a:lnTo>
                    <a:lnTo>
                      <a:pt x="32" y="181"/>
                    </a:lnTo>
                    <a:lnTo>
                      <a:pt x="27" y="181"/>
                    </a:lnTo>
                    <a:lnTo>
                      <a:pt x="27" y="181"/>
                    </a:lnTo>
                    <a:lnTo>
                      <a:pt x="27" y="181"/>
                    </a:lnTo>
                    <a:lnTo>
                      <a:pt x="27" y="176"/>
                    </a:lnTo>
                    <a:lnTo>
                      <a:pt x="27" y="176"/>
                    </a:lnTo>
                    <a:lnTo>
                      <a:pt x="27" y="176"/>
                    </a:lnTo>
                    <a:lnTo>
                      <a:pt x="23" y="176"/>
                    </a:lnTo>
                    <a:lnTo>
                      <a:pt x="23" y="172"/>
                    </a:lnTo>
                    <a:lnTo>
                      <a:pt x="23" y="172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3" y="158"/>
                    </a:lnTo>
                    <a:lnTo>
                      <a:pt x="23" y="153"/>
                    </a:lnTo>
                    <a:lnTo>
                      <a:pt x="23" y="153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44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23" y="135"/>
                    </a:lnTo>
                    <a:lnTo>
                      <a:pt x="23" y="135"/>
                    </a:lnTo>
                    <a:lnTo>
                      <a:pt x="23" y="131"/>
                    </a:lnTo>
                    <a:lnTo>
                      <a:pt x="23" y="131"/>
                    </a:lnTo>
                    <a:lnTo>
                      <a:pt x="23" y="131"/>
                    </a:lnTo>
                    <a:lnTo>
                      <a:pt x="23" y="131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32" y="131"/>
                    </a:lnTo>
                    <a:lnTo>
                      <a:pt x="32" y="126"/>
                    </a:lnTo>
                    <a:lnTo>
                      <a:pt x="32" y="126"/>
                    </a:lnTo>
                    <a:lnTo>
                      <a:pt x="32" y="126"/>
                    </a:lnTo>
                    <a:lnTo>
                      <a:pt x="32" y="126"/>
                    </a:lnTo>
                    <a:lnTo>
                      <a:pt x="32" y="126"/>
                    </a:lnTo>
                    <a:lnTo>
                      <a:pt x="32" y="126"/>
                    </a:lnTo>
                    <a:lnTo>
                      <a:pt x="32" y="126"/>
                    </a:lnTo>
                    <a:lnTo>
                      <a:pt x="32" y="126"/>
                    </a:lnTo>
                    <a:lnTo>
                      <a:pt x="32" y="126"/>
                    </a:lnTo>
                    <a:lnTo>
                      <a:pt x="36" y="122"/>
                    </a:lnTo>
                    <a:lnTo>
                      <a:pt x="36" y="122"/>
                    </a:lnTo>
                    <a:lnTo>
                      <a:pt x="36" y="122"/>
                    </a:lnTo>
                    <a:lnTo>
                      <a:pt x="41" y="117"/>
                    </a:lnTo>
                    <a:lnTo>
                      <a:pt x="41" y="117"/>
                    </a:lnTo>
                    <a:lnTo>
                      <a:pt x="41" y="117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9" y="99"/>
                    </a:lnTo>
                    <a:lnTo>
                      <a:pt x="59" y="99"/>
                    </a:lnTo>
                    <a:lnTo>
                      <a:pt x="59" y="99"/>
                    </a:lnTo>
                    <a:lnTo>
                      <a:pt x="59" y="99"/>
                    </a:lnTo>
                    <a:lnTo>
                      <a:pt x="63" y="99"/>
                    </a:lnTo>
                    <a:lnTo>
                      <a:pt x="63" y="99"/>
                    </a:lnTo>
                    <a:lnTo>
                      <a:pt x="63" y="99"/>
                    </a:lnTo>
                    <a:lnTo>
                      <a:pt x="68" y="99"/>
                    </a:lnTo>
                    <a:lnTo>
                      <a:pt x="68" y="99"/>
                    </a:lnTo>
                    <a:lnTo>
                      <a:pt x="63" y="95"/>
                    </a:lnTo>
                    <a:lnTo>
                      <a:pt x="63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3" y="95"/>
                    </a:lnTo>
                    <a:lnTo>
                      <a:pt x="63" y="90"/>
                    </a:lnTo>
                    <a:lnTo>
                      <a:pt x="63" y="90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59" y="86"/>
                    </a:lnTo>
                    <a:lnTo>
                      <a:pt x="59" y="86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0" y="81"/>
                    </a:lnTo>
                    <a:lnTo>
                      <a:pt x="50" y="81"/>
                    </a:lnTo>
                    <a:lnTo>
                      <a:pt x="50" y="77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5" y="72"/>
                    </a:lnTo>
                    <a:lnTo>
                      <a:pt x="45" y="72"/>
                    </a:lnTo>
                    <a:lnTo>
                      <a:pt x="45" y="72"/>
                    </a:lnTo>
                    <a:lnTo>
                      <a:pt x="41" y="72"/>
                    </a:lnTo>
                    <a:lnTo>
                      <a:pt x="41" y="72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27" y="36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4" y="1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7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41" y="22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59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7" y="4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6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84" name="Freeform 56">
                <a:extLst>
                  <a:ext uri="{FF2B5EF4-FFF2-40B4-BE49-F238E27FC236}">
                    <a16:creationId xmlns:a16="http://schemas.microsoft.com/office/drawing/2014/main" xmlns="" id="{7566FF30-7BE2-41F8-B50B-02CEC9A64D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53180" y="3547848"/>
                <a:ext cx="100346" cy="71981"/>
              </a:xfrm>
              <a:custGeom>
                <a:avLst/>
                <a:gdLst>
                  <a:gd name="T0" fmla="*/ 23 w 63"/>
                  <a:gd name="T1" fmla="*/ 23 h 45"/>
                  <a:gd name="T2" fmla="*/ 23 w 63"/>
                  <a:gd name="T3" fmla="*/ 27 h 45"/>
                  <a:gd name="T4" fmla="*/ 27 w 63"/>
                  <a:gd name="T5" fmla="*/ 27 h 45"/>
                  <a:gd name="T6" fmla="*/ 27 w 63"/>
                  <a:gd name="T7" fmla="*/ 32 h 45"/>
                  <a:gd name="T8" fmla="*/ 27 w 63"/>
                  <a:gd name="T9" fmla="*/ 32 h 45"/>
                  <a:gd name="T10" fmla="*/ 27 w 63"/>
                  <a:gd name="T11" fmla="*/ 36 h 45"/>
                  <a:gd name="T12" fmla="*/ 23 w 63"/>
                  <a:gd name="T13" fmla="*/ 41 h 45"/>
                  <a:gd name="T14" fmla="*/ 23 w 63"/>
                  <a:gd name="T15" fmla="*/ 41 h 45"/>
                  <a:gd name="T16" fmla="*/ 18 w 63"/>
                  <a:gd name="T17" fmla="*/ 41 h 45"/>
                  <a:gd name="T18" fmla="*/ 14 w 63"/>
                  <a:gd name="T19" fmla="*/ 45 h 45"/>
                  <a:gd name="T20" fmla="*/ 9 w 63"/>
                  <a:gd name="T21" fmla="*/ 45 h 45"/>
                  <a:gd name="T22" fmla="*/ 9 w 63"/>
                  <a:gd name="T23" fmla="*/ 41 h 45"/>
                  <a:gd name="T24" fmla="*/ 5 w 63"/>
                  <a:gd name="T25" fmla="*/ 41 h 45"/>
                  <a:gd name="T26" fmla="*/ 0 w 63"/>
                  <a:gd name="T27" fmla="*/ 41 h 45"/>
                  <a:gd name="T28" fmla="*/ 5 w 63"/>
                  <a:gd name="T29" fmla="*/ 36 h 45"/>
                  <a:gd name="T30" fmla="*/ 5 w 63"/>
                  <a:gd name="T31" fmla="*/ 32 h 45"/>
                  <a:gd name="T32" fmla="*/ 5 w 63"/>
                  <a:gd name="T33" fmla="*/ 32 h 45"/>
                  <a:gd name="T34" fmla="*/ 5 w 63"/>
                  <a:gd name="T35" fmla="*/ 32 h 45"/>
                  <a:gd name="T36" fmla="*/ 9 w 63"/>
                  <a:gd name="T37" fmla="*/ 32 h 45"/>
                  <a:gd name="T38" fmla="*/ 9 w 63"/>
                  <a:gd name="T39" fmla="*/ 27 h 45"/>
                  <a:gd name="T40" fmla="*/ 18 w 63"/>
                  <a:gd name="T41" fmla="*/ 23 h 45"/>
                  <a:gd name="T42" fmla="*/ 23 w 63"/>
                  <a:gd name="T43" fmla="*/ 23 h 45"/>
                  <a:gd name="T44" fmla="*/ 23 w 63"/>
                  <a:gd name="T45" fmla="*/ 23 h 45"/>
                  <a:gd name="T46" fmla="*/ 63 w 63"/>
                  <a:gd name="T47" fmla="*/ 0 h 45"/>
                  <a:gd name="T48" fmla="*/ 59 w 63"/>
                  <a:gd name="T49" fmla="*/ 0 h 45"/>
                  <a:gd name="T50" fmla="*/ 59 w 63"/>
                  <a:gd name="T51" fmla="*/ 5 h 45"/>
                  <a:gd name="T52" fmla="*/ 54 w 63"/>
                  <a:gd name="T53" fmla="*/ 9 h 45"/>
                  <a:gd name="T54" fmla="*/ 54 w 63"/>
                  <a:gd name="T55" fmla="*/ 9 h 45"/>
                  <a:gd name="T56" fmla="*/ 59 w 63"/>
                  <a:gd name="T57" fmla="*/ 5 h 45"/>
                  <a:gd name="T58" fmla="*/ 59 w 63"/>
                  <a:gd name="T59" fmla="*/ 9 h 45"/>
                  <a:gd name="T60" fmla="*/ 59 w 63"/>
                  <a:gd name="T61" fmla="*/ 9 h 45"/>
                  <a:gd name="T62" fmla="*/ 54 w 63"/>
                  <a:gd name="T63" fmla="*/ 9 h 45"/>
                  <a:gd name="T64" fmla="*/ 50 w 63"/>
                  <a:gd name="T65" fmla="*/ 14 h 45"/>
                  <a:gd name="T66" fmla="*/ 50 w 63"/>
                  <a:gd name="T67" fmla="*/ 14 h 45"/>
                  <a:gd name="T68" fmla="*/ 50 w 63"/>
                  <a:gd name="T69" fmla="*/ 9 h 45"/>
                  <a:gd name="T70" fmla="*/ 45 w 63"/>
                  <a:gd name="T71" fmla="*/ 9 h 45"/>
                  <a:gd name="T72" fmla="*/ 41 w 63"/>
                  <a:gd name="T73" fmla="*/ 14 h 45"/>
                  <a:gd name="T74" fmla="*/ 41 w 63"/>
                  <a:gd name="T75" fmla="*/ 14 h 45"/>
                  <a:gd name="T76" fmla="*/ 36 w 63"/>
                  <a:gd name="T77" fmla="*/ 14 h 45"/>
                  <a:gd name="T78" fmla="*/ 36 w 63"/>
                  <a:gd name="T79" fmla="*/ 14 h 45"/>
                  <a:gd name="T80" fmla="*/ 36 w 63"/>
                  <a:gd name="T81" fmla="*/ 9 h 45"/>
                  <a:gd name="T82" fmla="*/ 36 w 63"/>
                  <a:gd name="T83" fmla="*/ 9 h 45"/>
                  <a:gd name="T84" fmla="*/ 36 w 63"/>
                  <a:gd name="T85" fmla="*/ 9 h 45"/>
                  <a:gd name="T86" fmla="*/ 36 w 63"/>
                  <a:gd name="T87" fmla="*/ 9 h 45"/>
                  <a:gd name="T88" fmla="*/ 41 w 63"/>
                  <a:gd name="T89" fmla="*/ 9 h 45"/>
                  <a:gd name="T90" fmla="*/ 41 w 63"/>
                  <a:gd name="T91" fmla="*/ 5 h 45"/>
                  <a:gd name="T92" fmla="*/ 45 w 63"/>
                  <a:gd name="T93" fmla="*/ 5 h 45"/>
                  <a:gd name="T94" fmla="*/ 50 w 63"/>
                  <a:gd name="T95" fmla="*/ 5 h 45"/>
                  <a:gd name="T96" fmla="*/ 54 w 63"/>
                  <a:gd name="T97" fmla="*/ 0 h 45"/>
                  <a:gd name="T98" fmla="*/ 59 w 63"/>
                  <a:gd name="T99" fmla="*/ 0 h 45"/>
                  <a:gd name="T100" fmla="*/ 59 w 63"/>
                  <a:gd name="T101" fmla="*/ 0 h 45"/>
                  <a:gd name="T102" fmla="*/ 63 w 63"/>
                  <a:gd name="T10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" h="45">
                    <a:moveTo>
                      <a:pt x="23" y="23"/>
                    </a:moveTo>
                    <a:lnTo>
                      <a:pt x="23" y="23"/>
                    </a:lnTo>
                    <a:lnTo>
                      <a:pt x="23" y="23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4" y="27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moveTo>
                      <a:pt x="63" y="0"/>
                    </a:moveTo>
                    <a:lnTo>
                      <a:pt x="63" y="0"/>
                    </a:lnTo>
                    <a:lnTo>
                      <a:pt x="59" y="0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4" y="5"/>
                    </a:lnTo>
                    <a:lnTo>
                      <a:pt x="54" y="9"/>
                    </a:lnTo>
                    <a:lnTo>
                      <a:pt x="50" y="9"/>
                    </a:lnTo>
                    <a:lnTo>
                      <a:pt x="54" y="9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85" name="Freeform 57">
                <a:extLst>
                  <a:ext uri="{FF2B5EF4-FFF2-40B4-BE49-F238E27FC236}">
                    <a16:creationId xmlns:a16="http://schemas.microsoft.com/office/drawing/2014/main" xmlns="" id="{D2C52A8D-888E-4786-A5BF-A4A6CE8B43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43466" y="4517589"/>
                <a:ext cx="64997" cy="28992"/>
              </a:xfrm>
              <a:custGeom>
                <a:avLst/>
                <a:gdLst>
                  <a:gd name="T0" fmla="*/ 5 w 41"/>
                  <a:gd name="T1" fmla="*/ 4 h 18"/>
                  <a:gd name="T2" fmla="*/ 5 w 41"/>
                  <a:gd name="T3" fmla="*/ 0 h 18"/>
                  <a:gd name="T4" fmla="*/ 9 w 41"/>
                  <a:gd name="T5" fmla="*/ 0 h 18"/>
                  <a:gd name="T6" fmla="*/ 9 w 41"/>
                  <a:gd name="T7" fmla="*/ 0 h 18"/>
                  <a:gd name="T8" fmla="*/ 14 w 41"/>
                  <a:gd name="T9" fmla="*/ 0 h 18"/>
                  <a:gd name="T10" fmla="*/ 18 w 41"/>
                  <a:gd name="T11" fmla="*/ 0 h 18"/>
                  <a:gd name="T12" fmla="*/ 18 w 41"/>
                  <a:gd name="T13" fmla="*/ 0 h 18"/>
                  <a:gd name="T14" fmla="*/ 18 w 41"/>
                  <a:gd name="T15" fmla="*/ 4 h 18"/>
                  <a:gd name="T16" fmla="*/ 14 w 41"/>
                  <a:gd name="T17" fmla="*/ 4 h 18"/>
                  <a:gd name="T18" fmla="*/ 14 w 41"/>
                  <a:gd name="T19" fmla="*/ 9 h 18"/>
                  <a:gd name="T20" fmla="*/ 14 w 41"/>
                  <a:gd name="T21" fmla="*/ 13 h 18"/>
                  <a:gd name="T22" fmla="*/ 9 w 41"/>
                  <a:gd name="T23" fmla="*/ 13 h 18"/>
                  <a:gd name="T24" fmla="*/ 9 w 41"/>
                  <a:gd name="T25" fmla="*/ 13 h 18"/>
                  <a:gd name="T26" fmla="*/ 9 w 41"/>
                  <a:gd name="T27" fmla="*/ 13 h 18"/>
                  <a:gd name="T28" fmla="*/ 5 w 41"/>
                  <a:gd name="T29" fmla="*/ 18 h 18"/>
                  <a:gd name="T30" fmla="*/ 5 w 41"/>
                  <a:gd name="T31" fmla="*/ 18 h 18"/>
                  <a:gd name="T32" fmla="*/ 0 w 41"/>
                  <a:gd name="T33" fmla="*/ 13 h 18"/>
                  <a:gd name="T34" fmla="*/ 5 w 41"/>
                  <a:gd name="T35" fmla="*/ 13 h 18"/>
                  <a:gd name="T36" fmla="*/ 5 w 41"/>
                  <a:gd name="T37" fmla="*/ 9 h 18"/>
                  <a:gd name="T38" fmla="*/ 5 w 41"/>
                  <a:gd name="T39" fmla="*/ 9 h 18"/>
                  <a:gd name="T40" fmla="*/ 5 w 41"/>
                  <a:gd name="T41" fmla="*/ 9 h 18"/>
                  <a:gd name="T42" fmla="*/ 5 w 41"/>
                  <a:gd name="T43" fmla="*/ 9 h 18"/>
                  <a:gd name="T44" fmla="*/ 0 w 41"/>
                  <a:gd name="T45" fmla="*/ 9 h 18"/>
                  <a:gd name="T46" fmla="*/ 5 w 41"/>
                  <a:gd name="T47" fmla="*/ 9 h 18"/>
                  <a:gd name="T48" fmla="*/ 5 w 41"/>
                  <a:gd name="T49" fmla="*/ 4 h 18"/>
                  <a:gd name="T50" fmla="*/ 0 w 41"/>
                  <a:gd name="T51" fmla="*/ 4 h 18"/>
                  <a:gd name="T52" fmla="*/ 0 w 41"/>
                  <a:gd name="T53" fmla="*/ 4 h 18"/>
                  <a:gd name="T54" fmla="*/ 0 w 41"/>
                  <a:gd name="T55" fmla="*/ 0 h 18"/>
                  <a:gd name="T56" fmla="*/ 0 w 41"/>
                  <a:gd name="T57" fmla="*/ 0 h 18"/>
                  <a:gd name="T58" fmla="*/ 23 w 41"/>
                  <a:gd name="T59" fmla="*/ 0 h 18"/>
                  <a:gd name="T60" fmla="*/ 23 w 41"/>
                  <a:gd name="T61" fmla="*/ 0 h 18"/>
                  <a:gd name="T62" fmla="*/ 27 w 41"/>
                  <a:gd name="T63" fmla="*/ 0 h 18"/>
                  <a:gd name="T64" fmla="*/ 27 w 41"/>
                  <a:gd name="T65" fmla="*/ 0 h 18"/>
                  <a:gd name="T66" fmla="*/ 27 w 41"/>
                  <a:gd name="T67" fmla="*/ 0 h 18"/>
                  <a:gd name="T68" fmla="*/ 27 w 41"/>
                  <a:gd name="T69" fmla="*/ 0 h 18"/>
                  <a:gd name="T70" fmla="*/ 32 w 41"/>
                  <a:gd name="T71" fmla="*/ 4 h 18"/>
                  <a:gd name="T72" fmla="*/ 32 w 41"/>
                  <a:gd name="T73" fmla="*/ 0 h 18"/>
                  <a:gd name="T74" fmla="*/ 32 w 41"/>
                  <a:gd name="T75" fmla="*/ 0 h 18"/>
                  <a:gd name="T76" fmla="*/ 36 w 41"/>
                  <a:gd name="T77" fmla="*/ 0 h 18"/>
                  <a:gd name="T78" fmla="*/ 36 w 41"/>
                  <a:gd name="T79" fmla="*/ 0 h 18"/>
                  <a:gd name="T80" fmla="*/ 36 w 41"/>
                  <a:gd name="T81" fmla="*/ 4 h 18"/>
                  <a:gd name="T82" fmla="*/ 41 w 41"/>
                  <a:gd name="T83" fmla="*/ 4 h 18"/>
                  <a:gd name="T84" fmla="*/ 41 w 41"/>
                  <a:gd name="T85" fmla="*/ 4 h 18"/>
                  <a:gd name="T86" fmla="*/ 36 w 41"/>
                  <a:gd name="T87" fmla="*/ 9 h 18"/>
                  <a:gd name="T88" fmla="*/ 36 w 41"/>
                  <a:gd name="T89" fmla="*/ 9 h 18"/>
                  <a:gd name="T90" fmla="*/ 32 w 41"/>
                  <a:gd name="T91" fmla="*/ 13 h 18"/>
                  <a:gd name="T92" fmla="*/ 32 w 41"/>
                  <a:gd name="T93" fmla="*/ 13 h 18"/>
                  <a:gd name="T94" fmla="*/ 23 w 41"/>
                  <a:gd name="T95" fmla="*/ 13 h 18"/>
                  <a:gd name="T96" fmla="*/ 27 w 41"/>
                  <a:gd name="T97" fmla="*/ 13 h 18"/>
                  <a:gd name="T98" fmla="*/ 23 w 41"/>
                  <a:gd name="T99" fmla="*/ 13 h 18"/>
                  <a:gd name="T100" fmla="*/ 23 w 41"/>
                  <a:gd name="T101" fmla="*/ 18 h 18"/>
                  <a:gd name="T102" fmla="*/ 18 w 41"/>
                  <a:gd name="T103" fmla="*/ 13 h 18"/>
                  <a:gd name="T104" fmla="*/ 18 w 41"/>
                  <a:gd name="T105" fmla="*/ 9 h 18"/>
                  <a:gd name="T106" fmla="*/ 18 w 41"/>
                  <a:gd name="T107" fmla="*/ 9 h 18"/>
                  <a:gd name="T108" fmla="*/ 23 w 41"/>
                  <a:gd name="T109" fmla="*/ 4 h 18"/>
                  <a:gd name="T110" fmla="*/ 23 w 41"/>
                  <a:gd name="T111" fmla="*/ 4 h 18"/>
                  <a:gd name="T112" fmla="*/ 18 w 41"/>
                  <a:gd name="T113" fmla="*/ 4 h 18"/>
                  <a:gd name="T114" fmla="*/ 23 w 41"/>
                  <a:gd name="T1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" h="18">
                    <a:moveTo>
                      <a:pt x="5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4"/>
                    </a:lnTo>
                    <a:moveTo>
                      <a:pt x="23" y="0"/>
                    </a:moveTo>
                    <a:lnTo>
                      <a:pt x="23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36" y="4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18" y="4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86" name="Freeform 58">
                <a:extLst>
                  <a:ext uri="{FF2B5EF4-FFF2-40B4-BE49-F238E27FC236}">
                    <a16:creationId xmlns:a16="http://schemas.microsoft.com/office/drawing/2014/main" xmlns="" id="{4D812F44-69B5-464F-925D-96132C7798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7598" y="1424415"/>
                <a:ext cx="1777723" cy="1456611"/>
              </a:xfrm>
              <a:custGeom>
                <a:avLst/>
                <a:gdLst>
                  <a:gd name="T0" fmla="*/ 45 w 1120"/>
                  <a:gd name="T1" fmla="*/ 877 h 918"/>
                  <a:gd name="T2" fmla="*/ 49 w 1120"/>
                  <a:gd name="T3" fmla="*/ 886 h 918"/>
                  <a:gd name="T4" fmla="*/ 36 w 1120"/>
                  <a:gd name="T5" fmla="*/ 900 h 918"/>
                  <a:gd name="T6" fmla="*/ 27 w 1120"/>
                  <a:gd name="T7" fmla="*/ 918 h 918"/>
                  <a:gd name="T8" fmla="*/ 18 w 1120"/>
                  <a:gd name="T9" fmla="*/ 918 h 918"/>
                  <a:gd name="T10" fmla="*/ 4 w 1120"/>
                  <a:gd name="T11" fmla="*/ 918 h 918"/>
                  <a:gd name="T12" fmla="*/ 4 w 1120"/>
                  <a:gd name="T13" fmla="*/ 909 h 918"/>
                  <a:gd name="T14" fmla="*/ 9 w 1120"/>
                  <a:gd name="T15" fmla="*/ 891 h 918"/>
                  <a:gd name="T16" fmla="*/ 4 w 1120"/>
                  <a:gd name="T17" fmla="*/ 873 h 918"/>
                  <a:gd name="T18" fmla="*/ 13 w 1120"/>
                  <a:gd name="T19" fmla="*/ 850 h 918"/>
                  <a:gd name="T20" fmla="*/ 1120 w 1120"/>
                  <a:gd name="T21" fmla="*/ 158 h 918"/>
                  <a:gd name="T22" fmla="*/ 1111 w 1120"/>
                  <a:gd name="T23" fmla="*/ 181 h 918"/>
                  <a:gd name="T24" fmla="*/ 1107 w 1120"/>
                  <a:gd name="T25" fmla="*/ 172 h 918"/>
                  <a:gd name="T26" fmla="*/ 1107 w 1120"/>
                  <a:gd name="T27" fmla="*/ 167 h 918"/>
                  <a:gd name="T28" fmla="*/ 1116 w 1120"/>
                  <a:gd name="T29" fmla="*/ 158 h 918"/>
                  <a:gd name="T30" fmla="*/ 1021 w 1120"/>
                  <a:gd name="T31" fmla="*/ 9 h 918"/>
                  <a:gd name="T32" fmla="*/ 1030 w 1120"/>
                  <a:gd name="T33" fmla="*/ 14 h 918"/>
                  <a:gd name="T34" fmla="*/ 1043 w 1120"/>
                  <a:gd name="T35" fmla="*/ 18 h 918"/>
                  <a:gd name="T36" fmla="*/ 1048 w 1120"/>
                  <a:gd name="T37" fmla="*/ 23 h 918"/>
                  <a:gd name="T38" fmla="*/ 1052 w 1120"/>
                  <a:gd name="T39" fmla="*/ 27 h 918"/>
                  <a:gd name="T40" fmla="*/ 1066 w 1120"/>
                  <a:gd name="T41" fmla="*/ 32 h 918"/>
                  <a:gd name="T42" fmla="*/ 1075 w 1120"/>
                  <a:gd name="T43" fmla="*/ 32 h 918"/>
                  <a:gd name="T44" fmla="*/ 1084 w 1120"/>
                  <a:gd name="T45" fmla="*/ 36 h 918"/>
                  <a:gd name="T46" fmla="*/ 1098 w 1120"/>
                  <a:gd name="T47" fmla="*/ 41 h 918"/>
                  <a:gd name="T48" fmla="*/ 1093 w 1120"/>
                  <a:gd name="T49" fmla="*/ 59 h 918"/>
                  <a:gd name="T50" fmla="*/ 1084 w 1120"/>
                  <a:gd name="T51" fmla="*/ 68 h 918"/>
                  <a:gd name="T52" fmla="*/ 1079 w 1120"/>
                  <a:gd name="T53" fmla="*/ 77 h 918"/>
                  <a:gd name="T54" fmla="*/ 1066 w 1120"/>
                  <a:gd name="T55" fmla="*/ 86 h 918"/>
                  <a:gd name="T56" fmla="*/ 1070 w 1120"/>
                  <a:gd name="T57" fmla="*/ 90 h 918"/>
                  <a:gd name="T58" fmla="*/ 1079 w 1120"/>
                  <a:gd name="T59" fmla="*/ 95 h 918"/>
                  <a:gd name="T60" fmla="*/ 1079 w 1120"/>
                  <a:gd name="T61" fmla="*/ 104 h 918"/>
                  <a:gd name="T62" fmla="*/ 1075 w 1120"/>
                  <a:gd name="T63" fmla="*/ 113 h 918"/>
                  <a:gd name="T64" fmla="*/ 1079 w 1120"/>
                  <a:gd name="T65" fmla="*/ 122 h 918"/>
                  <a:gd name="T66" fmla="*/ 1089 w 1120"/>
                  <a:gd name="T67" fmla="*/ 131 h 918"/>
                  <a:gd name="T68" fmla="*/ 1089 w 1120"/>
                  <a:gd name="T69" fmla="*/ 140 h 918"/>
                  <a:gd name="T70" fmla="*/ 1070 w 1120"/>
                  <a:gd name="T71" fmla="*/ 149 h 918"/>
                  <a:gd name="T72" fmla="*/ 1048 w 1120"/>
                  <a:gd name="T73" fmla="*/ 145 h 918"/>
                  <a:gd name="T74" fmla="*/ 1039 w 1120"/>
                  <a:gd name="T75" fmla="*/ 145 h 918"/>
                  <a:gd name="T76" fmla="*/ 1021 w 1120"/>
                  <a:gd name="T77" fmla="*/ 163 h 918"/>
                  <a:gd name="T78" fmla="*/ 1012 w 1120"/>
                  <a:gd name="T79" fmla="*/ 167 h 918"/>
                  <a:gd name="T80" fmla="*/ 998 w 1120"/>
                  <a:gd name="T81" fmla="*/ 163 h 918"/>
                  <a:gd name="T82" fmla="*/ 985 w 1120"/>
                  <a:gd name="T83" fmla="*/ 154 h 918"/>
                  <a:gd name="T84" fmla="*/ 971 w 1120"/>
                  <a:gd name="T85" fmla="*/ 158 h 918"/>
                  <a:gd name="T86" fmla="*/ 958 w 1120"/>
                  <a:gd name="T87" fmla="*/ 154 h 918"/>
                  <a:gd name="T88" fmla="*/ 948 w 1120"/>
                  <a:gd name="T89" fmla="*/ 149 h 918"/>
                  <a:gd name="T90" fmla="*/ 948 w 1120"/>
                  <a:gd name="T91" fmla="*/ 140 h 918"/>
                  <a:gd name="T92" fmla="*/ 962 w 1120"/>
                  <a:gd name="T93" fmla="*/ 108 h 918"/>
                  <a:gd name="T94" fmla="*/ 958 w 1120"/>
                  <a:gd name="T95" fmla="*/ 99 h 918"/>
                  <a:gd name="T96" fmla="*/ 958 w 1120"/>
                  <a:gd name="T97" fmla="*/ 90 h 918"/>
                  <a:gd name="T98" fmla="*/ 948 w 1120"/>
                  <a:gd name="T99" fmla="*/ 72 h 918"/>
                  <a:gd name="T100" fmla="*/ 939 w 1120"/>
                  <a:gd name="T101" fmla="*/ 68 h 918"/>
                  <a:gd name="T102" fmla="*/ 930 w 1120"/>
                  <a:gd name="T103" fmla="*/ 63 h 918"/>
                  <a:gd name="T104" fmla="*/ 912 w 1120"/>
                  <a:gd name="T105" fmla="*/ 54 h 918"/>
                  <a:gd name="T106" fmla="*/ 912 w 1120"/>
                  <a:gd name="T107" fmla="*/ 50 h 918"/>
                  <a:gd name="T108" fmla="*/ 926 w 1120"/>
                  <a:gd name="T109" fmla="*/ 45 h 918"/>
                  <a:gd name="T110" fmla="*/ 953 w 1120"/>
                  <a:gd name="T111" fmla="*/ 45 h 918"/>
                  <a:gd name="T112" fmla="*/ 958 w 1120"/>
                  <a:gd name="T113" fmla="*/ 27 h 918"/>
                  <a:gd name="T114" fmla="*/ 980 w 1120"/>
                  <a:gd name="T115" fmla="*/ 32 h 918"/>
                  <a:gd name="T116" fmla="*/ 1003 w 1120"/>
                  <a:gd name="T117" fmla="*/ 18 h 918"/>
                  <a:gd name="T118" fmla="*/ 1021 w 1120"/>
                  <a:gd name="T119" fmla="*/ 4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20" h="918">
                    <a:moveTo>
                      <a:pt x="40" y="868"/>
                    </a:moveTo>
                    <a:lnTo>
                      <a:pt x="40" y="868"/>
                    </a:lnTo>
                    <a:lnTo>
                      <a:pt x="40" y="868"/>
                    </a:lnTo>
                    <a:lnTo>
                      <a:pt x="40" y="868"/>
                    </a:lnTo>
                    <a:lnTo>
                      <a:pt x="45" y="868"/>
                    </a:lnTo>
                    <a:lnTo>
                      <a:pt x="45" y="873"/>
                    </a:lnTo>
                    <a:lnTo>
                      <a:pt x="45" y="873"/>
                    </a:lnTo>
                    <a:lnTo>
                      <a:pt x="45" y="877"/>
                    </a:lnTo>
                    <a:lnTo>
                      <a:pt x="45" y="877"/>
                    </a:lnTo>
                    <a:lnTo>
                      <a:pt x="45" y="877"/>
                    </a:lnTo>
                    <a:lnTo>
                      <a:pt x="45" y="877"/>
                    </a:lnTo>
                    <a:lnTo>
                      <a:pt x="45" y="877"/>
                    </a:lnTo>
                    <a:lnTo>
                      <a:pt x="45" y="873"/>
                    </a:lnTo>
                    <a:lnTo>
                      <a:pt x="45" y="873"/>
                    </a:lnTo>
                    <a:lnTo>
                      <a:pt x="49" y="873"/>
                    </a:lnTo>
                    <a:lnTo>
                      <a:pt x="49" y="873"/>
                    </a:lnTo>
                    <a:lnTo>
                      <a:pt x="49" y="877"/>
                    </a:lnTo>
                    <a:lnTo>
                      <a:pt x="49" y="882"/>
                    </a:lnTo>
                    <a:lnTo>
                      <a:pt x="49" y="882"/>
                    </a:lnTo>
                    <a:lnTo>
                      <a:pt x="49" y="882"/>
                    </a:lnTo>
                    <a:lnTo>
                      <a:pt x="49" y="882"/>
                    </a:lnTo>
                    <a:lnTo>
                      <a:pt x="49" y="882"/>
                    </a:lnTo>
                    <a:lnTo>
                      <a:pt x="49" y="886"/>
                    </a:lnTo>
                    <a:lnTo>
                      <a:pt x="49" y="886"/>
                    </a:lnTo>
                    <a:lnTo>
                      <a:pt x="45" y="886"/>
                    </a:lnTo>
                    <a:lnTo>
                      <a:pt x="45" y="886"/>
                    </a:lnTo>
                    <a:lnTo>
                      <a:pt x="45" y="886"/>
                    </a:lnTo>
                    <a:lnTo>
                      <a:pt x="45" y="891"/>
                    </a:lnTo>
                    <a:lnTo>
                      <a:pt x="45" y="891"/>
                    </a:lnTo>
                    <a:lnTo>
                      <a:pt x="45" y="891"/>
                    </a:lnTo>
                    <a:lnTo>
                      <a:pt x="40" y="895"/>
                    </a:lnTo>
                    <a:lnTo>
                      <a:pt x="40" y="895"/>
                    </a:lnTo>
                    <a:lnTo>
                      <a:pt x="40" y="900"/>
                    </a:lnTo>
                    <a:lnTo>
                      <a:pt x="40" y="900"/>
                    </a:lnTo>
                    <a:lnTo>
                      <a:pt x="36" y="900"/>
                    </a:lnTo>
                    <a:lnTo>
                      <a:pt x="36" y="900"/>
                    </a:lnTo>
                    <a:lnTo>
                      <a:pt x="36" y="904"/>
                    </a:lnTo>
                    <a:lnTo>
                      <a:pt x="36" y="904"/>
                    </a:lnTo>
                    <a:lnTo>
                      <a:pt x="36" y="904"/>
                    </a:lnTo>
                    <a:lnTo>
                      <a:pt x="36" y="904"/>
                    </a:lnTo>
                    <a:lnTo>
                      <a:pt x="36" y="909"/>
                    </a:lnTo>
                    <a:lnTo>
                      <a:pt x="31" y="913"/>
                    </a:lnTo>
                    <a:lnTo>
                      <a:pt x="31" y="913"/>
                    </a:lnTo>
                    <a:lnTo>
                      <a:pt x="31" y="913"/>
                    </a:lnTo>
                    <a:lnTo>
                      <a:pt x="31" y="913"/>
                    </a:lnTo>
                    <a:lnTo>
                      <a:pt x="31" y="918"/>
                    </a:lnTo>
                    <a:lnTo>
                      <a:pt x="27" y="918"/>
                    </a:lnTo>
                    <a:lnTo>
                      <a:pt x="27" y="918"/>
                    </a:lnTo>
                    <a:lnTo>
                      <a:pt x="27" y="918"/>
                    </a:lnTo>
                    <a:lnTo>
                      <a:pt x="27" y="918"/>
                    </a:lnTo>
                    <a:lnTo>
                      <a:pt x="22" y="918"/>
                    </a:lnTo>
                    <a:lnTo>
                      <a:pt x="22" y="918"/>
                    </a:lnTo>
                    <a:lnTo>
                      <a:pt x="22" y="918"/>
                    </a:lnTo>
                    <a:lnTo>
                      <a:pt x="22" y="918"/>
                    </a:lnTo>
                    <a:lnTo>
                      <a:pt x="22" y="918"/>
                    </a:lnTo>
                    <a:lnTo>
                      <a:pt x="18" y="918"/>
                    </a:lnTo>
                    <a:lnTo>
                      <a:pt x="18" y="918"/>
                    </a:lnTo>
                    <a:lnTo>
                      <a:pt x="18" y="918"/>
                    </a:lnTo>
                    <a:lnTo>
                      <a:pt x="18" y="918"/>
                    </a:lnTo>
                    <a:lnTo>
                      <a:pt x="18" y="918"/>
                    </a:lnTo>
                    <a:lnTo>
                      <a:pt x="13" y="918"/>
                    </a:lnTo>
                    <a:lnTo>
                      <a:pt x="13" y="918"/>
                    </a:lnTo>
                    <a:lnTo>
                      <a:pt x="13" y="918"/>
                    </a:lnTo>
                    <a:lnTo>
                      <a:pt x="13" y="913"/>
                    </a:lnTo>
                    <a:lnTo>
                      <a:pt x="13" y="918"/>
                    </a:lnTo>
                    <a:lnTo>
                      <a:pt x="13" y="918"/>
                    </a:lnTo>
                    <a:lnTo>
                      <a:pt x="9" y="918"/>
                    </a:lnTo>
                    <a:lnTo>
                      <a:pt x="9" y="918"/>
                    </a:lnTo>
                    <a:lnTo>
                      <a:pt x="9" y="918"/>
                    </a:lnTo>
                    <a:lnTo>
                      <a:pt x="4" y="918"/>
                    </a:lnTo>
                    <a:lnTo>
                      <a:pt x="4" y="918"/>
                    </a:lnTo>
                    <a:lnTo>
                      <a:pt x="4" y="918"/>
                    </a:lnTo>
                    <a:lnTo>
                      <a:pt x="4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3"/>
                    </a:lnTo>
                    <a:lnTo>
                      <a:pt x="0" y="913"/>
                    </a:lnTo>
                    <a:lnTo>
                      <a:pt x="4" y="909"/>
                    </a:lnTo>
                    <a:lnTo>
                      <a:pt x="4" y="909"/>
                    </a:lnTo>
                    <a:lnTo>
                      <a:pt x="4" y="904"/>
                    </a:lnTo>
                    <a:lnTo>
                      <a:pt x="4" y="904"/>
                    </a:lnTo>
                    <a:lnTo>
                      <a:pt x="4" y="900"/>
                    </a:lnTo>
                    <a:lnTo>
                      <a:pt x="4" y="900"/>
                    </a:lnTo>
                    <a:lnTo>
                      <a:pt x="9" y="895"/>
                    </a:lnTo>
                    <a:lnTo>
                      <a:pt x="9" y="895"/>
                    </a:lnTo>
                    <a:lnTo>
                      <a:pt x="9" y="891"/>
                    </a:lnTo>
                    <a:lnTo>
                      <a:pt x="9" y="891"/>
                    </a:lnTo>
                    <a:lnTo>
                      <a:pt x="9" y="891"/>
                    </a:lnTo>
                    <a:lnTo>
                      <a:pt x="9" y="891"/>
                    </a:lnTo>
                    <a:lnTo>
                      <a:pt x="9" y="891"/>
                    </a:lnTo>
                    <a:lnTo>
                      <a:pt x="9" y="886"/>
                    </a:lnTo>
                    <a:lnTo>
                      <a:pt x="4" y="886"/>
                    </a:lnTo>
                    <a:lnTo>
                      <a:pt x="4" y="886"/>
                    </a:lnTo>
                    <a:lnTo>
                      <a:pt x="4" y="882"/>
                    </a:lnTo>
                    <a:lnTo>
                      <a:pt x="4" y="882"/>
                    </a:lnTo>
                    <a:lnTo>
                      <a:pt x="4" y="882"/>
                    </a:lnTo>
                    <a:lnTo>
                      <a:pt x="4" y="882"/>
                    </a:lnTo>
                    <a:lnTo>
                      <a:pt x="4" y="877"/>
                    </a:lnTo>
                    <a:lnTo>
                      <a:pt x="4" y="877"/>
                    </a:lnTo>
                    <a:lnTo>
                      <a:pt x="0" y="877"/>
                    </a:lnTo>
                    <a:lnTo>
                      <a:pt x="0" y="873"/>
                    </a:lnTo>
                    <a:lnTo>
                      <a:pt x="4" y="873"/>
                    </a:lnTo>
                    <a:lnTo>
                      <a:pt x="0" y="873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4" y="859"/>
                    </a:lnTo>
                    <a:lnTo>
                      <a:pt x="4" y="859"/>
                    </a:lnTo>
                    <a:lnTo>
                      <a:pt x="9" y="859"/>
                    </a:lnTo>
                    <a:lnTo>
                      <a:pt x="9" y="854"/>
                    </a:lnTo>
                    <a:lnTo>
                      <a:pt x="9" y="850"/>
                    </a:lnTo>
                    <a:lnTo>
                      <a:pt x="13" y="850"/>
                    </a:lnTo>
                    <a:lnTo>
                      <a:pt x="13" y="850"/>
                    </a:lnTo>
                    <a:lnTo>
                      <a:pt x="18" y="854"/>
                    </a:lnTo>
                    <a:lnTo>
                      <a:pt x="22" y="854"/>
                    </a:lnTo>
                    <a:lnTo>
                      <a:pt x="31" y="854"/>
                    </a:lnTo>
                    <a:lnTo>
                      <a:pt x="31" y="859"/>
                    </a:lnTo>
                    <a:lnTo>
                      <a:pt x="36" y="864"/>
                    </a:lnTo>
                    <a:lnTo>
                      <a:pt x="40" y="864"/>
                    </a:lnTo>
                    <a:lnTo>
                      <a:pt x="40" y="868"/>
                    </a:lnTo>
                    <a:moveTo>
                      <a:pt x="1120" y="158"/>
                    </a:moveTo>
                    <a:lnTo>
                      <a:pt x="1120" y="158"/>
                    </a:lnTo>
                    <a:lnTo>
                      <a:pt x="1120" y="158"/>
                    </a:lnTo>
                    <a:lnTo>
                      <a:pt x="1120" y="158"/>
                    </a:lnTo>
                    <a:lnTo>
                      <a:pt x="1120" y="163"/>
                    </a:lnTo>
                    <a:lnTo>
                      <a:pt x="1120" y="163"/>
                    </a:lnTo>
                    <a:lnTo>
                      <a:pt x="1120" y="167"/>
                    </a:lnTo>
                    <a:lnTo>
                      <a:pt x="1120" y="167"/>
                    </a:lnTo>
                    <a:lnTo>
                      <a:pt x="1116" y="172"/>
                    </a:lnTo>
                    <a:lnTo>
                      <a:pt x="1116" y="172"/>
                    </a:lnTo>
                    <a:lnTo>
                      <a:pt x="1116" y="176"/>
                    </a:lnTo>
                    <a:lnTo>
                      <a:pt x="1116" y="176"/>
                    </a:lnTo>
                    <a:lnTo>
                      <a:pt x="1116" y="181"/>
                    </a:lnTo>
                    <a:lnTo>
                      <a:pt x="1116" y="181"/>
                    </a:lnTo>
                    <a:lnTo>
                      <a:pt x="1116" y="185"/>
                    </a:lnTo>
                    <a:lnTo>
                      <a:pt x="1111" y="181"/>
                    </a:lnTo>
                    <a:lnTo>
                      <a:pt x="1111" y="181"/>
                    </a:lnTo>
                    <a:lnTo>
                      <a:pt x="1107" y="181"/>
                    </a:lnTo>
                    <a:lnTo>
                      <a:pt x="1107" y="181"/>
                    </a:lnTo>
                    <a:lnTo>
                      <a:pt x="1107" y="181"/>
                    </a:lnTo>
                    <a:lnTo>
                      <a:pt x="1111" y="176"/>
                    </a:lnTo>
                    <a:lnTo>
                      <a:pt x="1111" y="176"/>
                    </a:lnTo>
                    <a:lnTo>
                      <a:pt x="1107" y="176"/>
                    </a:lnTo>
                    <a:lnTo>
                      <a:pt x="1107" y="176"/>
                    </a:lnTo>
                    <a:lnTo>
                      <a:pt x="1107" y="176"/>
                    </a:lnTo>
                    <a:lnTo>
                      <a:pt x="1107" y="176"/>
                    </a:lnTo>
                    <a:lnTo>
                      <a:pt x="1107" y="172"/>
                    </a:lnTo>
                    <a:lnTo>
                      <a:pt x="1107" y="172"/>
                    </a:lnTo>
                    <a:lnTo>
                      <a:pt x="1107" y="172"/>
                    </a:lnTo>
                    <a:lnTo>
                      <a:pt x="1107" y="172"/>
                    </a:lnTo>
                    <a:lnTo>
                      <a:pt x="1107" y="172"/>
                    </a:lnTo>
                    <a:lnTo>
                      <a:pt x="1107" y="172"/>
                    </a:lnTo>
                    <a:lnTo>
                      <a:pt x="1107" y="172"/>
                    </a:lnTo>
                    <a:lnTo>
                      <a:pt x="1107" y="172"/>
                    </a:lnTo>
                    <a:lnTo>
                      <a:pt x="1107" y="167"/>
                    </a:lnTo>
                    <a:lnTo>
                      <a:pt x="1107" y="167"/>
                    </a:lnTo>
                    <a:lnTo>
                      <a:pt x="1107" y="167"/>
                    </a:lnTo>
                    <a:lnTo>
                      <a:pt x="1107" y="167"/>
                    </a:lnTo>
                    <a:lnTo>
                      <a:pt x="1107" y="167"/>
                    </a:lnTo>
                    <a:lnTo>
                      <a:pt x="1107" y="167"/>
                    </a:lnTo>
                    <a:lnTo>
                      <a:pt x="1107" y="167"/>
                    </a:lnTo>
                    <a:lnTo>
                      <a:pt x="1107" y="163"/>
                    </a:lnTo>
                    <a:lnTo>
                      <a:pt x="1107" y="163"/>
                    </a:lnTo>
                    <a:lnTo>
                      <a:pt x="1107" y="163"/>
                    </a:lnTo>
                    <a:lnTo>
                      <a:pt x="1107" y="163"/>
                    </a:lnTo>
                    <a:lnTo>
                      <a:pt x="1111" y="158"/>
                    </a:lnTo>
                    <a:lnTo>
                      <a:pt x="1111" y="158"/>
                    </a:lnTo>
                    <a:lnTo>
                      <a:pt x="1111" y="158"/>
                    </a:lnTo>
                    <a:lnTo>
                      <a:pt x="1111" y="158"/>
                    </a:lnTo>
                    <a:lnTo>
                      <a:pt x="1116" y="158"/>
                    </a:lnTo>
                    <a:lnTo>
                      <a:pt x="1116" y="158"/>
                    </a:lnTo>
                    <a:lnTo>
                      <a:pt x="1116" y="158"/>
                    </a:lnTo>
                    <a:lnTo>
                      <a:pt x="1116" y="158"/>
                    </a:lnTo>
                    <a:lnTo>
                      <a:pt x="1116" y="158"/>
                    </a:lnTo>
                    <a:lnTo>
                      <a:pt x="1116" y="158"/>
                    </a:lnTo>
                    <a:lnTo>
                      <a:pt x="1116" y="154"/>
                    </a:lnTo>
                    <a:lnTo>
                      <a:pt x="1116" y="154"/>
                    </a:lnTo>
                    <a:lnTo>
                      <a:pt x="1116" y="154"/>
                    </a:lnTo>
                    <a:lnTo>
                      <a:pt x="1120" y="154"/>
                    </a:lnTo>
                    <a:lnTo>
                      <a:pt x="1120" y="154"/>
                    </a:lnTo>
                    <a:lnTo>
                      <a:pt x="1120" y="154"/>
                    </a:lnTo>
                    <a:lnTo>
                      <a:pt x="1120" y="158"/>
                    </a:lnTo>
                    <a:moveTo>
                      <a:pt x="1021" y="9"/>
                    </a:moveTo>
                    <a:lnTo>
                      <a:pt x="1021" y="9"/>
                    </a:lnTo>
                    <a:lnTo>
                      <a:pt x="1021" y="9"/>
                    </a:lnTo>
                    <a:lnTo>
                      <a:pt x="1021" y="9"/>
                    </a:lnTo>
                    <a:lnTo>
                      <a:pt x="1025" y="9"/>
                    </a:lnTo>
                    <a:lnTo>
                      <a:pt x="1025" y="9"/>
                    </a:lnTo>
                    <a:lnTo>
                      <a:pt x="1025" y="9"/>
                    </a:lnTo>
                    <a:lnTo>
                      <a:pt x="1025" y="9"/>
                    </a:lnTo>
                    <a:lnTo>
                      <a:pt x="1030" y="9"/>
                    </a:lnTo>
                    <a:lnTo>
                      <a:pt x="1030" y="9"/>
                    </a:lnTo>
                    <a:lnTo>
                      <a:pt x="1030" y="9"/>
                    </a:lnTo>
                    <a:lnTo>
                      <a:pt x="1030" y="14"/>
                    </a:lnTo>
                    <a:lnTo>
                      <a:pt x="1030" y="14"/>
                    </a:lnTo>
                    <a:lnTo>
                      <a:pt x="1030" y="14"/>
                    </a:lnTo>
                    <a:lnTo>
                      <a:pt x="1034" y="14"/>
                    </a:lnTo>
                    <a:lnTo>
                      <a:pt x="1034" y="14"/>
                    </a:lnTo>
                    <a:lnTo>
                      <a:pt x="1034" y="14"/>
                    </a:lnTo>
                    <a:lnTo>
                      <a:pt x="1034" y="14"/>
                    </a:lnTo>
                    <a:lnTo>
                      <a:pt x="1034" y="14"/>
                    </a:lnTo>
                    <a:lnTo>
                      <a:pt x="1034" y="14"/>
                    </a:lnTo>
                    <a:lnTo>
                      <a:pt x="1034" y="14"/>
                    </a:lnTo>
                    <a:lnTo>
                      <a:pt x="1039" y="14"/>
                    </a:lnTo>
                    <a:lnTo>
                      <a:pt x="1039" y="14"/>
                    </a:lnTo>
                    <a:lnTo>
                      <a:pt x="1039" y="14"/>
                    </a:lnTo>
                    <a:lnTo>
                      <a:pt x="1043" y="18"/>
                    </a:lnTo>
                    <a:lnTo>
                      <a:pt x="1043" y="18"/>
                    </a:lnTo>
                    <a:lnTo>
                      <a:pt x="1043" y="18"/>
                    </a:lnTo>
                    <a:lnTo>
                      <a:pt x="1039" y="18"/>
                    </a:lnTo>
                    <a:lnTo>
                      <a:pt x="1043" y="18"/>
                    </a:lnTo>
                    <a:lnTo>
                      <a:pt x="1043" y="18"/>
                    </a:lnTo>
                    <a:lnTo>
                      <a:pt x="1043" y="23"/>
                    </a:lnTo>
                    <a:lnTo>
                      <a:pt x="1043" y="23"/>
                    </a:lnTo>
                    <a:lnTo>
                      <a:pt x="1039" y="23"/>
                    </a:lnTo>
                    <a:lnTo>
                      <a:pt x="1039" y="23"/>
                    </a:lnTo>
                    <a:lnTo>
                      <a:pt x="1039" y="23"/>
                    </a:lnTo>
                    <a:lnTo>
                      <a:pt x="1043" y="23"/>
                    </a:lnTo>
                    <a:lnTo>
                      <a:pt x="1043" y="23"/>
                    </a:lnTo>
                    <a:lnTo>
                      <a:pt x="1048" y="23"/>
                    </a:lnTo>
                    <a:lnTo>
                      <a:pt x="1048" y="23"/>
                    </a:lnTo>
                    <a:lnTo>
                      <a:pt x="1048" y="23"/>
                    </a:lnTo>
                    <a:lnTo>
                      <a:pt x="1048" y="18"/>
                    </a:lnTo>
                    <a:lnTo>
                      <a:pt x="1052" y="18"/>
                    </a:lnTo>
                    <a:lnTo>
                      <a:pt x="1052" y="18"/>
                    </a:lnTo>
                    <a:lnTo>
                      <a:pt x="1052" y="18"/>
                    </a:lnTo>
                    <a:lnTo>
                      <a:pt x="1052" y="23"/>
                    </a:lnTo>
                    <a:lnTo>
                      <a:pt x="1052" y="23"/>
                    </a:lnTo>
                    <a:lnTo>
                      <a:pt x="1052" y="23"/>
                    </a:lnTo>
                    <a:lnTo>
                      <a:pt x="1052" y="27"/>
                    </a:lnTo>
                    <a:lnTo>
                      <a:pt x="1052" y="27"/>
                    </a:lnTo>
                    <a:lnTo>
                      <a:pt x="1052" y="27"/>
                    </a:lnTo>
                    <a:lnTo>
                      <a:pt x="1052" y="27"/>
                    </a:lnTo>
                    <a:lnTo>
                      <a:pt x="1057" y="27"/>
                    </a:lnTo>
                    <a:lnTo>
                      <a:pt x="1057" y="27"/>
                    </a:lnTo>
                    <a:lnTo>
                      <a:pt x="1057" y="27"/>
                    </a:lnTo>
                    <a:lnTo>
                      <a:pt x="1057" y="27"/>
                    </a:lnTo>
                    <a:lnTo>
                      <a:pt x="1057" y="27"/>
                    </a:lnTo>
                    <a:lnTo>
                      <a:pt x="1061" y="32"/>
                    </a:lnTo>
                    <a:lnTo>
                      <a:pt x="1061" y="32"/>
                    </a:lnTo>
                    <a:lnTo>
                      <a:pt x="1061" y="32"/>
                    </a:lnTo>
                    <a:lnTo>
                      <a:pt x="1061" y="32"/>
                    </a:lnTo>
                    <a:lnTo>
                      <a:pt x="1061" y="32"/>
                    </a:lnTo>
                    <a:lnTo>
                      <a:pt x="1066" y="32"/>
                    </a:lnTo>
                    <a:lnTo>
                      <a:pt x="1066" y="32"/>
                    </a:lnTo>
                    <a:lnTo>
                      <a:pt x="1066" y="32"/>
                    </a:lnTo>
                    <a:lnTo>
                      <a:pt x="1066" y="32"/>
                    </a:lnTo>
                    <a:lnTo>
                      <a:pt x="1066" y="32"/>
                    </a:lnTo>
                    <a:lnTo>
                      <a:pt x="1066" y="32"/>
                    </a:lnTo>
                    <a:lnTo>
                      <a:pt x="1070" y="32"/>
                    </a:lnTo>
                    <a:lnTo>
                      <a:pt x="1070" y="32"/>
                    </a:lnTo>
                    <a:lnTo>
                      <a:pt x="1070" y="32"/>
                    </a:lnTo>
                    <a:lnTo>
                      <a:pt x="1070" y="32"/>
                    </a:lnTo>
                    <a:lnTo>
                      <a:pt x="1070" y="32"/>
                    </a:lnTo>
                    <a:lnTo>
                      <a:pt x="1075" y="32"/>
                    </a:lnTo>
                    <a:lnTo>
                      <a:pt x="1075" y="32"/>
                    </a:lnTo>
                    <a:lnTo>
                      <a:pt x="1075" y="32"/>
                    </a:lnTo>
                    <a:lnTo>
                      <a:pt x="1075" y="32"/>
                    </a:lnTo>
                    <a:lnTo>
                      <a:pt x="1075" y="36"/>
                    </a:lnTo>
                    <a:lnTo>
                      <a:pt x="1075" y="36"/>
                    </a:lnTo>
                    <a:lnTo>
                      <a:pt x="1075" y="36"/>
                    </a:lnTo>
                    <a:lnTo>
                      <a:pt x="1079" y="36"/>
                    </a:lnTo>
                    <a:lnTo>
                      <a:pt x="1079" y="36"/>
                    </a:lnTo>
                    <a:lnTo>
                      <a:pt x="1079" y="36"/>
                    </a:lnTo>
                    <a:lnTo>
                      <a:pt x="1079" y="36"/>
                    </a:lnTo>
                    <a:lnTo>
                      <a:pt x="1079" y="36"/>
                    </a:lnTo>
                    <a:lnTo>
                      <a:pt x="1084" y="36"/>
                    </a:lnTo>
                    <a:lnTo>
                      <a:pt x="1084" y="36"/>
                    </a:lnTo>
                    <a:lnTo>
                      <a:pt x="1084" y="36"/>
                    </a:lnTo>
                    <a:lnTo>
                      <a:pt x="1084" y="36"/>
                    </a:lnTo>
                    <a:lnTo>
                      <a:pt x="1084" y="36"/>
                    </a:lnTo>
                    <a:lnTo>
                      <a:pt x="1084" y="36"/>
                    </a:lnTo>
                    <a:lnTo>
                      <a:pt x="1084" y="36"/>
                    </a:lnTo>
                    <a:lnTo>
                      <a:pt x="1089" y="36"/>
                    </a:lnTo>
                    <a:lnTo>
                      <a:pt x="1089" y="36"/>
                    </a:lnTo>
                    <a:lnTo>
                      <a:pt x="1089" y="36"/>
                    </a:lnTo>
                    <a:lnTo>
                      <a:pt x="1089" y="41"/>
                    </a:lnTo>
                    <a:lnTo>
                      <a:pt x="1093" y="41"/>
                    </a:lnTo>
                    <a:lnTo>
                      <a:pt x="1093" y="41"/>
                    </a:lnTo>
                    <a:lnTo>
                      <a:pt x="1098" y="41"/>
                    </a:lnTo>
                    <a:lnTo>
                      <a:pt x="1098" y="41"/>
                    </a:lnTo>
                    <a:lnTo>
                      <a:pt x="1098" y="41"/>
                    </a:lnTo>
                    <a:lnTo>
                      <a:pt x="1098" y="41"/>
                    </a:lnTo>
                    <a:lnTo>
                      <a:pt x="1098" y="41"/>
                    </a:lnTo>
                    <a:lnTo>
                      <a:pt x="1098" y="45"/>
                    </a:lnTo>
                    <a:lnTo>
                      <a:pt x="1093" y="45"/>
                    </a:lnTo>
                    <a:lnTo>
                      <a:pt x="1093" y="50"/>
                    </a:lnTo>
                    <a:lnTo>
                      <a:pt x="1093" y="50"/>
                    </a:lnTo>
                    <a:lnTo>
                      <a:pt x="1093" y="54"/>
                    </a:lnTo>
                    <a:lnTo>
                      <a:pt x="1093" y="54"/>
                    </a:lnTo>
                    <a:lnTo>
                      <a:pt x="1089" y="59"/>
                    </a:lnTo>
                    <a:lnTo>
                      <a:pt x="1093" y="59"/>
                    </a:lnTo>
                    <a:lnTo>
                      <a:pt x="1093" y="59"/>
                    </a:lnTo>
                    <a:lnTo>
                      <a:pt x="1089" y="63"/>
                    </a:lnTo>
                    <a:lnTo>
                      <a:pt x="1089" y="63"/>
                    </a:lnTo>
                    <a:lnTo>
                      <a:pt x="1089" y="68"/>
                    </a:lnTo>
                    <a:lnTo>
                      <a:pt x="1093" y="68"/>
                    </a:lnTo>
                    <a:lnTo>
                      <a:pt x="1089" y="68"/>
                    </a:lnTo>
                    <a:lnTo>
                      <a:pt x="1089" y="68"/>
                    </a:lnTo>
                    <a:lnTo>
                      <a:pt x="1089" y="68"/>
                    </a:lnTo>
                    <a:lnTo>
                      <a:pt x="1089" y="68"/>
                    </a:lnTo>
                    <a:lnTo>
                      <a:pt x="1084" y="68"/>
                    </a:lnTo>
                    <a:lnTo>
                      <a:pt x="1084" y="68"/>
                    </a:lnTo>
                    <a:lnTo>
                      <a:pt x="1084" y="68"/>
                    </a:lnTo>
                    <a:lnTo>
                      <a:pt x="1084" y="68"/>
                    </a:lnTo>
                    <a:lnTo>
                      <a:pt x="1084" y="68"/>
                    </a:lnTo>
                    <a:lnTo>
                      <a:pt x="1084" y="68"/>
                    </a:lnTo>
                    <a:lnTo>
                      <a:pt x="1079" y="68"/>
                    </a:lnTo>
                    <a:lnTo>
                      <a:pt x="1079" y="72"/>
                    </a:lnTo>
                    <a:lnTo>
                      <a:pt x="1079" y="72"/>
                    </a:lnTo>
                    <a:lnTo>
                      <a:pt x="1079" y="72"/>
                    </a:lnTo>
                    <a:lnTo>
                      <a:pt x="1084" y="72"/>
                    </a:lnTo>
                    <a:lnTo>
                      <a:pt x="1084" y="72"/>
                    </a:lnTo>
                    <a:lnTo>
                      <a:pt x="1079" y="72"/>
                    </a:lnTo>
                    <a:lnTo>
                      <a:pt x="1079" y="72"/>
                    </a:lnTo>
                    <a:lnTo>
                      <a:pt x="1079" y="77"/>
                    </a:lnTo>
                    <a:lnTo>
                      <a:pt x="1075" y="77"/>
                    </a:lnTo>
                    <a:lnTo>
                      <a:pt x="1075" y="77"/>
                    </a:lnTo>
                    <a:lnTo>
                      <a:pt x="1075" y="77"/>
                    </a:lnTo>
                    <a:lnTo>
                      <a:pt x="1075" y="77"/>
                    </a:lnTo>
                    <a:lnTo>
                      <a:pt x="1075" y="81"/>
                    </a:lnTo>
                    <a:lnTo>
                      <a:pt x="1075" y="81"/>
                    </a:lnTo>
                    <a:lnTo>
                      <a:pt x="1075" y="81"/>
                    </a:lnTo>
                    <a:lnTo>
                      <a:pt x="1070" y="86"/>
                    </a:lnTo>
                    <a:lnTo>
                      <a:pt x="1070" y="86"/>
                    </a:lnTo>
                    <a:lnTo>
                      <a:pt x="1070" y="86"/>
                    </a:lnTo>
                    <a:lnTo>
                      <a:pt x="1066" y="86"/>
                    </a:lnTo>
                    <a:lnTo>
                      <a:pt x="1066" y="86"/>
                    </a:lnTo>
                    <a:lnTo>
                      <a:pt x="1066" y="90"/>
                    </a:lnTo>
                    <a:lnTo>
                      <a:pt x="1070" y="90"/>
                    </a:lnTo>
                    <a:lnTo>
                      <a:pt x="1066" y="90"/>
                    </a:lnTo>
                    <a:lnTo>
                      <a:pt x="1066" y="90"/>
                    </a:lnTo>
                    <a:lnTo>
                      <a:pt x="1066" y="90"/>
                    </a:lnTo>
                    <a:lnTo>
                      <a:pt x="1066" y="95"/>
                    </a:lnTo>
                    <a:lnTo>
                      <a:pt x="1066" y="95"/>
                    </a:lnTo>
                    <a:lnTo>
                      <a:pt x="1066" y="95"/>
                    </a:lnTo>
                    <a:lnTo>
                      <a:pt x="1066" y="95"/>
                    </a:lnTo>
                    <a:lnTo>
                      <a:pt x="1070" y="95"/>
                    </a:lnTo>
                    <a:lnTo>
                      <a:pt x="1070" y="90"/>
                    </a:lnTo>
                    <a:lnTo>
                      <a:pt x="1070" y="90"/>
                    </a:lnTo>
                    <a:lnTo>
                      <a:pt x="1070" y="90"/>
                    </a:lnTo>
                    <a:lnTo>
                      <a:pt x="1070" y="90"/>
                    </a:lnTo>
                    <a:lnTo>
                      <a:pt x="1070" y="90"/>
                    </a:lnTo>
                    <a:lnTo>
                      <a:pt x="1075" y="90"/>
                    </a:lnTo>
                    <a:lnTo>
                      <a:pt x="1075" y="90"/>
                    </a:lnTo>
                    <a:lnTo>
                      <a:pt x="1079" y="90"/>
                    </a:lnTo>
                    <a:lnTo>
                      <a:pt x="1079" y="90"/>
                    </a:lnTo>
                    <a:lnTo>
                      <a:pt x="1079" y="90"/>
                    </a:lnTo>
                    <a:lnTo>
                      <a:pt x="1079" y="90"/>
                    </a:lnTo>
                    <a:lnTo>
                      <a:pt x="1079" y="90"/>
                    </a:lnTo>
                    <a:lnTo>
                      <a:pt x="1079" y="95"/>
                    </a:lnTo>
                    <a:lnTo>
                      <a:pt x="1079" y="95"/>
                    </a:lnTo>
                    <a:lnTo>
                      <a:pt x="1079" y="95"/>
                    </a:lnTo>
                    <a:lnTo>
                      <a:pt x="1079" y="95"/>
                    </a:lnTo>
                    <a:lnTo>
                      <a:pt x="1079" y="95"/>
                    </a:lnTo>
                    <a:lnTo>
                      <a:pt x="1079" y="99"/>
                    </a:lnTo>
                    <a:lnTo>
                      <a:pt x="1079" y="99"/>
                    </a:lnTo>
                    <a:lnTo>
                      <a:pt x="1079" y="99"/>
                    </a:lnTo>
                    <a:lnTo>
                      <a:pt x="1079" y="99"/>
                    </a:lnTo>
                    <a:lnTo>
                      <a:pt x="1079" y="99"/>
                    </a:lnTo>
                    <a:lnTo>
                      <a:pt x="1079" y="99"/>
                    </a:lnTo>
                    <a:lnTo>
                      <a:pt x="1079" y="104"/>
                    </a:lnTo>
                    <a:lnTo>
                      <a:pt x="1079" y="104"/>
                    </a:lnTo>
                    <a:lnTo>
                      <a:pt x="1079" y="104"/>
                    </a:lnTo>
                    <a:lnTo>
                      <a:pt x="1079" y="104"/>
                    </a:lnTo>
                    <a:lnTo>
                      <a:pt x="1084" y="108"/>
                    </a:lnTo>
                    <a:lnTo>
                      <a:pt x="1084" y="108"/>
                    </a:lnTo>
                    <a:lnTo>
                      <a:pt x="1084" y="108"/>
                    </a:lnTo>
                    <a:lnTo>
                      <a:pt x="1084" y="108"/>
                    </a:lnTo>
                    <a:lnTo>
                      <a:pt x="1084" y="113"/>
                    </a:lnTo>
                    <a:lnTo>
                      <a:pt x="1079" y="113"/>
                    </a:lnTo>
                    <a:lnTo>
                      <a:pt x="1079" y="113"/>
                    </a:lnTo>
                    <a:lnTo>
                      <a:pt x="1079" y="113"/>
                    </a:lnTo>
                    <a:lnTo>
                      <a:pt x="1079" y="113"/>
                    </a:lnTo>
                    <a:lnTo>
                      <a:pt x="1075" y="113"/>
                    </a:lnTo>
                    <a:lnTo>
                      <a:pt x="1075" y="113"/>
                    </a:lnTo>
                    <a:lnTo>
                      <a:pt x="1075" y="113"/>
                    </a:lnTo>
                    <a:lnTo>
                      <a:pt x="1075" y="113"/>
                    </a:lnTo>
                    <a:lnTo>
                      <a:pt x="1075" y="118"/>
                    </a:lnTo>
                    <a:lnTo>
                      <a:pt x="1075" y="118"/>
                    </a:lnTo>
                    <a:lnTo>
                      <a:pt x="1079" y="118"/>
                    </a:lnTo>
                    <a:lnTo>
                      <a:pt x="1079" y="118"/>
                    </a:lnTo>
                    <a:lnTo>
                      <a:pt x="1079" y="118"/>
                    </a:lnTo>
                    <a:lnTo>
                      <a:pt x="1079" y="118"/>
                    </a:lnTo>
                    <a:lnTo>
                      <a:pt x="1079" y="118"/>
                    </a:lnTo>
                    <a:lnTo>
                      <a:pt x="1079" y="122"/>
                    </a:lnTo>
                    <a:lnTo>
                      <a:pt x="1079" y="122"/>
                    </a:lnTo>
                    <a:lnTo>
                      <a:pt x="1079" y="122"/>
                    </a:lnTo>
                    <a:lnTo>
                      <a:pt x="1079" y="122"/>
                    </a:lnTo>
                    <a:lnTo>
                      <a:pt x="1079" y="122"/>
                    </a:lnTo>
                    <a:lnTo>
                      <a:pt x="1079" y="127"/>
                    </a:lnTo>
                    <a:lnTo>
                      <a:pt x="1079" y="127"/>
                    </a:lnTo>
                    <a:lnTo>
                      <a:pt x="1079" y="127"/>
                    </a:lnTo>
                    <a:lnTo>
                      <a:pt x="1079" y="127"/>
                    </a:lnTo>
                    <a:lnTo>
                      <a:pt x="1079" y="127"/>
                    </a:lnTo>
                    <a:lnTo>
                      <a:pt x="1079" y="131"/>
                    </a:lnTo>
                    <a:lnTo>
                      <a:pt x="1084" y="131"/>
                    </a:lnTo>
                    <a:lnTo>
                      <a:pt x="1084" y="131"/>
                    </a:lnTo>
                    <a:lnTo>
                      <a:pt x="1089" y="131"/>
                    </a:lnTo>
                    <a:lnTo>
                      <a:pt x="1089" y="131"/>
                    </a:lnTo>
                    <a:lnTo>
                      <a:pt x="1089" y="131"/>
                    </a:lnTo>
                    <a:lnTo>
                      <a:pt x="1093" y="131"/>
                    </a:lnTo>
                    <a:lnTo>
                      <a:pt x="1093" y="131"/>
                    </a:lnTo>
                    <a:lnTo>
                      <a:pt x="1089" y="136"/>
                    </a:lnTo>
                    <a:lnTo>
                      <a:pt x="1089" y="136"/>
                    </a:lnTo>
                    <a:lnTo>
                      <a:pt x="1089" y="136"/>
                    </a:lnTo>
                    <a:lnTo>
                      <a:pt x="1089" y="136"/>
                    </a:lnTo>
                    <a:lnTo>
                      <a:pt x="1089" y="136"/>
                    </a:lnTo>
                    <a:lnTo>
                      <a:pt x="1089" y="140"/>
                    </a:lnTo>
                    <a:lnTo>
                      <a:pt x="1089" y="140"/>
                    </a:lnTo>
                    <a:lnTo>
                      <a:pt x="1089" y="140"/>
                    </a:lnTo>
                    <a:lnTo>
                      <a:pt x="1089" y="140"/>
                    </a:lnTo>
                    <a:lnTo>
                      <a:pt x="1089" y="140"/>
                    </a:lnTo>
                    <a:lnTo>
                      <a:pt x="1089" y="140"/>
                    </a:lnTo>
                    <a:lnTo>
                      <a:pt x="1089" y="140"/>
                    </a:lnTo>
                    <a:lnTo>
                      <a:pt x="1084" y="140"/>
                    </a:lnTo>
                    <a:lnTo>
                      <a:pt x="1084" y="140"/>
                    </a:lnTo>
                    <a:lnTo>
                      <a:pt x="1079" y="145"/>
                    </a:lnTo>
                    <a:lnTo>
                      <a:pt x="1075" y="145"/>
                    </a:lnTo>
                    <a:lnTo>
                      <a:pt x="1075" y="145"/>
                    </a:lnTo>
                    <a:lnTo>
                      <a:pt x="1075" y="149"/>
                    </a:lnTo>
                    <a:lnTo>
                      <a:pt x="1075" y="149"/>
                    </a:lnTo>
                    <a:lnTo>
                      <a:pt x="1070" y="149"/>
                    </a:lnTo>
                    <a:lnTo>
                      <a:pt x="1070" y="149"/>
                    </a:lnTo>
                    <a:lnTo>
                      <a:pt x="1066" y="154"/>
                    </a:lnTo>
                    <a:lnTo>
                      <a:pt x="1066" y="149"/>
                    </a:lnTo>
                    <a:lnTo>
                      <a:pt x="1061" y="149"/>
                    </a:lnTo>
                    <a:lnTo>
                      <a:pt x="1061" y="149"/>
                    </a:lnTo>
                    <a:lnTo>
                      <a:pt x="1057" y="149"/>
                    </a:lnTo>
                    <a:lnTo>
                      <a:pt x="1057" y="145"/>
                    </a:lnTo>
                    <a:lnTo>
                      <a:pt x="1052" y="145"/>
                    </a:lnTo>
                    <a:lnTo>
                      <a:pt x="1052" y="145"/>
                    </a:lnTo>
                    <a:lnTo>
                      <a:pt x="1052" y="145"/>
                    </a:lnTo>
                    <a:lnTo>
                      <a:pt x="1052" y="145"/>
                    </a:lnTo>
                    <a:lnTo>
                      <a:pt x="1052" y="145"/>
                    </a:lnTo>
                    <a:lnTo>
                      <a:pt x="1048" y="145"/>
                    </a:lnTo>
                    <a:lnTo>
                      <a:pt x="1048" y="145"/>
                    </a:lnTo>
                    <a:lnTo>
                      <a:pt x="1048" y="145"/>
                    </a:lnTo>
                    <a:lnTo>
                      <a:pt x="1048" y="145"/>
                    </a:lnTo>
                    <a:lnTo>
                      <a:pt x="1048" y="145"/>
                    </a:lnTo>
                    <a:lnTo>
                      <a:pt x="1048" y="145"/>
                    </a:lnTo>
                    <a:lnTo>
                      <a:pt x="1048" y="145"/>
                    </a:lnTo>
                    <a:lnTo>
                      <a:pt x="1043" y="145"/>
                    </a:lnTo>
                    <a:lnTo>
                      <a:pt x="1043" y="145"/>
                    </a:lnTo>
                    <a:lnTo>
                      <a:pt x="1039" y="145"/>
                    </a:lnTo>
                    <a:lnTo>
                      <a:pt x="1039" y="145"/>
                    </a:lnTo>
                    <a:lnTo>
                      <a:pt x="1039" y="145"/>
                    </a:lnTo>
                    <a:lnTo>
                      <a:pt x="1039" y="145"/>
                    </a:lnTo>
                    <a:lnTo>
                      <a:pt x="1034" y="145"/>
                    </a:lnTo>
                    <a:lnTo>
                      <a:pt x="1034" y="140"/>
                    </a:lnTo>
                    <a:lnTo>
                      <a:pt x="1034" y="140"/>
                    </a:lnTo>
                    <a:lnTo>
                      <a:pt x="1034" y="145"/>
                    </a:lnTo>
                    <a:lnTo>
                      <a:pt x="1034" y="145"/>
                    </a:lnTo>
                    <a:lnTo>
                      <a:pt x="1030" y="145"/>
                    </a:lnTo>
                    <a:lnTo>
                      <a:pt x="1021" y="149"/>
                    </a:lnTo>
                    <a:lnTo>
                      <a:pt x="1021" y="154"/>
                    </a:lnTo>
                    <a:lnTo>
                      <a:pt x="1021" y="154"/>
                    </a:lnTo>
                    <a:lnTo>
                      <a:pt x="1021" y="158"/>
                    </a:lnTo>
                    <a:lnTo>
                      <a:pt x="1021" y="163"/>
                    </a:lnTo>
                    <a:lnTo>
                      <a:pt x="1021" y="163"/>
                    </a:lnTo>
                    <a:lnTo>
                      <a:pt x="1021" y="163"/>
                    </a:lnTo>
                    <a:lnTo>
                      <a:pt x="1021" y="163"/>
                    </a:lnTo>
                    <a:lnTo>
                      <a:pt x="1021" y="163"/>
                    </a:lnTo>
                    <a:lnTo>
                      <a:pt x="1016" y="163"/>
                    </a:lnTo>
                    <a:lnTo>
                      <a:pt x="1016" y="163"/>
                    </a:lnTo>
                    <a:lnTo>
                      <a:pt x="1016" y="163"/>
                    </a:lnTo>
                    <a:lnTo>
                      <a:pt x="1016" y="163"/>
                    </a:lnTo>
                    <a:lnTo>
                      <a:pt x="1012" y="163"/>
                    </a:lnTo>
                    <a:lnTo>
                      <a:pt x="1012" y="163"/>
                    </a:lnTo>
                    <a:lnTo>
                      <a:pt x="1012" y="163"/>
                    </a:lnTo>
                    <a:lnTo>
                      <a:pt x="1012" y="167"/>
                    </a:lnTo>
                    <a:lnTo>
                      <a:pt x="1012" y="167"/>
                    </a:lnTo>
                    <a:lnTo>
                      <a:pt x="1007" y="163"/>
                    </a:lnTo>
                    <a:lnTo>
                      <a:pt x="1007" y="163"/>
                    </a:lnTo>
                    <a:lnTo>
                      <a:pt x="1003" y="163"/>
                    </a:lnTo>
                    <a:lnTo>
                      <a:pt x="1003" y="167"/>
                    </a:lnTo>
                    <a:lnTo>
                      <a:pt x="1003" y="163"/>
                    </a:lnTo>
                    <a:lnTo>
                      <a:pt x="1003" y="163"/>
                    </a:lnTo>
                    <a:lnTo>
                      <a:pt x="1003" y="163"/>
                    </a:lnTo>
                    <a:lnTo>
                      <a:pt x="1003" y="163"/>
                    </a:lnTo>
                    <a:lnTo>
                      <a:pt x="998" y="163"/>
                    </a:lnTo>
                    <a:lnTo>
                      <a:pt x="998" y="163"/>
                    </a:lnTo>
                    <a:lnTo>
                      <a:pt x="998" y="163"/>
                    </a:lnTo>
                    <a:lnTo>
                      <a:pt x="998" y="163"/>
                    </a:lnTo>
                    <a:lnTo>
                      <a:pt x="998" y="158"/>
                    </a:lnTo>
                    <a:lnTo>
                      <a:pt x="998" y="158"/>
                    </a:lnTo>
                    <a:lnTo>
                      <a:pt x="994" y="158"/>
                    </a:lnTo>
                    <a:lnTo>
                      <a:pt x="994" y="158"/>
                    </a:lnTo>
                    <a:lnTo>
                      <a:pt x="994" y="158"/>
                    </a:lnTo>
                    <a:lnTo>
                      <a:pt x="994" y="158"/>
                    </a:lnTo>
                    <a:lnTo>
                      <a:pt x="994" y="158"/>
                    </a:lnTo>
                    <a:lnTo>
                      <a:pt x="989" y="158"/>
                    </a:lnTo>
                    <a:lnTo>
                      <a:pt x="989" y="158"/>
                    </a:lnTo>
                    <a:lnTo>
                      <a:pt x="989" y="158"/>
                    </a:lnTo>
                    <a:lnTo>
                      <a:pt x="985" y="154"/>
                    </a:lnTo>
                    <a:lnTo>
                      <a:pt x="985" y="154"/>
                    </a:lnTo>
                    <a:lnTo>
                      <a:pt x="985" y="154"/>
                    </a:lnTo>
                    <a:lnTo>
                      <a:pt x="985" y="158"/>
                    </a:lnTo>
                    <a:lnTo>
                      <a:pt x="980" y="158"/>
                    </a:lnTo>
                    <a:lnTo>
                      <a:pt x="980" y="158"/>
                    </a:lnTo>
                    <a:lnTo>
                      <a:pt x="980" y="158"/>
                    </a:lnTo>
                    <a:lnTo>
                      <a:pt x="980" y="158"/>
                    </a:lnTo>
                    <a:lnTo>
                      <a:pt x="976" y="158"/>
                    </a:lnTo>
                    <a:lnTo>
                      <a:pt x="976" y="158"/>
                    </a:lnTo>
                    <a:lnTo>
                      <a:pt x="976" y="158"/>
                    </a:lnTo>
                    <a:lnTo>
                      <a:pt x="971" y="158"/>
                    </a:lnTo>
                    <a:lnTo>
                      <a:pt x="971" y="158"/>
                    </a:lnTo>
                    <a:lnTo>
                      <a:pt x="971" y="158"/>
                    </a:lnTo>
                    <a:lnTo>
                      <a:pt x="971" y="158"/>
                    </a:lnTo>
                    <a:lnTo>
                      <a:pt x="967" y="158"/>
                    </a:lnTo>
                    <a:lnTo>
                      <a:pt x="967" y="158"/>
                    </a:lnTo>
                    <a:lnTo>
                      <a:pt x="967" y="154"/>
                    </a:lnTo>
                    <a:lnTo>
                      <a:pt x="967" y="158"/>
                    </a:lnTo>
                    <a:lnTo>
                      <a:pt x="967" y="158"/>
                    </a:lnTo>
                    <a:lnTo>
                      <a:pt x="962" y="158"/>
                    </a:lnTo>
                    <a:lnTo>
                      <a:pt x="962" y="158"/>
                    </a:lnTo>
                    <a:lnTo>
                      <a:pt x="962" y="154"/>
                    </a:lnTo>
                    <a:lnTo>
                      <a:pt x="962" y="154"/>
                    </a:lnTo>
                    <a:lnTo>
                      <a:pt x="958" y="154"/>
                    </a:lnTo>
                    <a:lnTo>
                      <a:pt x="958" y="154"/>
                    </a:lnTo>
                    <a:lnTo>
                      <a:pt x="953" y="154"/>
                    </a:lnTo>
                    <a:lnTo>
                      <a:pt x="953" y="154"/>
                    </a:lnTo>
                    <a:lnTo>
                      <a:pt x="953" y="149"/>
                    </a:lnTo>
                    <a:lnTo>
                      <a:pt x="953" y="149"/>
                    </a:lnTo>
                    <a:lnTo>
                      <a:pt x="953" y="149"/>
                    </a:lnTo>
                    <a:lnTo>
                      <a:pt x="953" y="149"/>
                    </a:lnTo>
                    <a:lnTo>
                      <a:pt x="953" y="154"/>
                    </a:lnTo>
                    <a:lnTo>
                      <a:pt x="953" y="154"/>
                    </a:lnTo>
                    <a:lnTo>
                      <a:pt x="948" y="154"/>
                    </a:lnTo>
                    <a:lnTo>
                      <a:pt x="948" y="154"/>
                    </a:lnTo>
                    <a:lnTo>
                      <a:pt x="948" y="149"/>
                    </a:lnTo>
                    <a:lnTo>
                      <a:pt x="948" y="149"/>
                    </a:lnTo>
                    <a:lnTo>
                      <a:pt x="953" y="149"/>
                    </a:lnTo>
                    <a:lnTo>
                      <a:pt x="953" y="149"/>
                    </a:lnTo>
                    <a:lnTo>
                      <a:pt x="953" y="149"/>
                    </a:lnTo>
                    <a:lnTo>
                      <a:pt x="948" y="149"/>
                    </a:lnTo>
                    <a:lnTo>
                      <a:pt x="948" y="149"/>
                    </a:lnTo>
                    <a:lnTo>
                      <a:pt x="948" y="149"/>
                    </a:lnTo>
                    <a:lnTo>
                      <a:pt x="948" y="145"/>
                    </a:lnTo>
                    <a:lnTo>
                      <a:pt x="944" y="145"/>
                    </a:lnTo>
                    <a:lnTo>
                      <a:pt x="944" y="145"/>
                    </a:lnTo>
                    <a:lnTo>
                      <a:pt x="944" y="145"/>
                    </a:lnTo>
                    <a:lnTo>
                      <a:pt x="948" y="145"/>
                    </a:lnTo>
                    <a:lnTo>
                      <a:pt x="948" y="140"/>
                    </a:lnTo>
                    <a:lnTo>
                      <a:pt x="953" y="136"/>
                    </a:lnTo>
                    <a:lnTo>
                      <a:pt x="958" y="122"/>
                    </a:lnTo>
                    <a:lnTo>
                      <a:pt x="958" y="122"/>
                    </a:lnTo>
                    <a:lnTo>
                      <a:pt x="958" y="122"/>
                    </a:lnTo>
                    <a:lnTo>
                      <a:pt x="958" y="118"/>
                    </a:lnTo>
                    <a:lnTo>
                      <a:pt x="958" y="122"/>
                    </a:lnTo>
                    <a:lnTo>
                      <a:pt x="958" y="122"/>
                    </a:lnTo>
                    <a:lnTo>
                      <a:pt x="958" y="122"/>
                    </a:lnTo>
                    <a:lnTo>
                      <a:pt x="958" y="113"/>
                    </a:lnTo>
                    <a:lnTo>
                      <a:pt x="958" y="108"/>
                    </a:lnTo>
                    <a:lnTo>
                      <a:pt x="958" y="104"/>
                    </a:lnTo>
                    <a:lnTo>
                      <a:pt x="962" y="108"/>
                    </a:lnTo>
                    <a:lnTo>
                      <a:pt x="962" y="108"/>
                    </a:lnTo>
                    <a:lnTo>
                      <a:pt x="962" y="108"/>
                    </a:lnTo>
                    <a:lnTo>
                      <a:pt x="967" y="113"/>
                    </a:lnTo>
                    <a:lnTo>
                      <a:pt x="967" y="113"/>
                    </a:lnTo>
                    <a:lnTo>
                      <a:pt x="967" y="113"/>
                    </a:lnTo>
                    <a:lnTo>
                      <a:pt x="967" y="113"/>
                    </a:lnTo>
                    <a:lnTo>
                      <a:pt x="967" y="113"/>
                    </a:lnTo>
                    <a:lnTo>
                      <a:pt x="962" y="108"/>
                    </a:lnTo>
                    <a:lnTo>
                      <a:pt x="962" y="108"/>
                    </a:lnTo>
                    <a:lnTo>
                      <a:pt x="962" y="104"/>
                    </a:lnTo>
                    <a:lnTo>
                      <a:pt x="958" y="104"/>
                    </a:lnTo>
                    <a:lnTo>
                      <a:pt x="958" y="99"/>
                    </a:lnTo>
                    <a:lnTo>
                      <a:pt x="958" y="99"/>
                    </a:lnTo>
                    <a:lnTo>
                      <a:pt x="958" y="99"/>
                    </a:lnTo>
                    <a:lnTo>
                      <a:pt x="962" y="99"/>
                    </a:lnTo>
                    <a:lnTo>
                      <a:pt x="962" y="99"/>
                    </a:lnTo>
                    <a:lnTo>
                      <a:pt x="958" y="99"/>
                    </a:lnTo>
                    <a:lnTo>
                      <a:pt x="958" y="99"/>
                    </a:lnTo>
                    <a:lnTo>
                      <a:pt x="958" y="90"/>
                    </a:lnTo>
                    <a:lnTo>
                      <a:pt x="958" y="90"/>
                    </a:lnTo>
                    <a:lnTo>
                      <a:pt x="958" y="90"/>
                    </a:lnTo>
                    <a:lnTo>
                      <a:pt x="958" y="90"/>
                    </a:lnTo>
                    <a:lnTo>
                      <a:pt x="958" y="90"/>
                    </a:lnTo>
                    <a:lnTo>
                      <a:pt x="958" y="90"/>
                    </a:lnTo>
                    <a:lnTo>
                      <a:pt x="948" y="86"/>
                    </a:lnTo>
                    <a:lnTo>
                      <a:pt x="948" y="81"/>
                    </a:lnTo>
                    <a:lnTo>
                      <a:pt x="944" y="81"/>
                    </a:lnTo>
                    <a:lnTo>
                      <a:pt x="944" y="81"/>
                    </a:lnTo>
                    <a:lnTo>
                      <a:pt x="944" y="77"/>
                    </a:lnTo>
                    <a:lnTo>
                      <a:pt x="948" y="77"/>
                    </a:lnTo>
                    <a:lnTo>
                      <a:pt x="944" y="77"/>
                    </a:lnTo>
                    <a:lnTo>
                      <a:pt x="944" y="77"/>
                    </a:lnTo>
                    <a:lnTo>
                      <a:pt x="944" y="72"/>
                    </a:lnTo>
                    <a:lnTo>
                      <a:pt x="944" y="72"/>
                    </a:lnTo>
                    <a:lnTo>
                      <a:pt x="944" y="72"/>
                    </a:lnTo>
                    <a:lnTo>
                      <a:pt x="948" y="72"/>
                    </a:lnTo>
                    <a:lnTo>
                      <a:pt x="948" y="72"/>
                    </a:lnTo>
                    <a:lnTo>
                      <a:pt x="948" y="72"/>
                    </a:lnTo>
                    <a:lnTo>
                      <a:pt x="953" y="72"/>
                    </a:lnTo>
                    <a:lnTo>
                      <a:pt x="948" y="72"/>
                    </a:lnTo>
                    <a:lnTo>
                      <a:pt x="944" y="72"/>
                    </a:lnTo>
                    <a:lnTo>
                      <a:pt x="939" y="72"/>
                    </a:lnTo>
                    <a:lnTo>
                      <a:pt x="939" y="72"/>
                    </a:lnTo>
                    <a:lnTo>
                      <a:pt x="939" y="72"/>
                    </a:lnTo>
                    <a:lnTo>
                      <a:pt x="939" y="68"/>
                    </a:lnTo>
                    <a:lnTo>
                      <a:pt x="939" y="68"/>
                    </a:lnTo>
                    <a:lnTo>
                      <a:pt x="939" y="68"/>
                    </a:lnTo>
                    <a:lnTo>
                      <a:pt x="939" y="68"/>
                    </a:lnTo>
                    <a:lnTo>
                      <a:pt x="939" y="68"/>
                    </a:lnTo>
                    <a:lnTo>
                      <a:pt x="935" y="68"/>
                    </a:lnTo>
                    <a:lnTo>
                      <a:pt x="935" y="68"/>
                    </a:lnTo>
                    <a:lnTo>
                      <a:pt x="935" y="68"/>
                    </a:lnTo>
                    <a:lnTo>
                      <a:pt x="935" y="63"/>
                    </a:lnTo>
                    <a:lnTo>
                      <a:pt x="935" y="68"/>
                    </a:lnTo>
                    <a:lnTo>
                      <a:pt x="935" y="68"/>
                    </a:lnTo>
                    <a:lnTo>
                      <a:pt x="930" y="68"/>
                    </a:lnTo>
                    <a:lnTo>
                      <a:pt x="930" y="63"/>
                    </a:lnTo>
                    <a:lnTo>
                      <a:pt x="930" y="63"/>
                    </a:lnTo>
                    <a:lnTo>
                      <a:pt x="930" y="63"/>
                    </a:lnTo>
                    <a:lnTo>
                      <a:pt x="930" y="63"/>
                    </a:lnTo>
                    <a:lnTo>
                      <a:pt x="926" y="63"/>
                    </a:lnTo>
                    <a:lnTo>
                      <a:pt x="926" y="63"/>
                    </a:lnTo>
                    <a:lnTo>
                      <a:pt x="926" y="63"/>
                    </a:lnTo>
                    <a:lnTo>
                      <a:pt x="921" y="63"/>
                    </a:lnTo>
                    <a:lnTo>
                      <a:pt x="917" y="63"/>
                    </a:lnTo>
                    <a:lnTo>
                      <a:pt x="917" y="63"/>
                    </a:lnTo>
                    <a:lnTo>
                      <a:pt x="912" y="63"/>
                    </a:lnTo>
                    <a:lnTo>
                      <a:pt x="912" y="59"/>
                    </a:lnTo>
                    <a:lnTo>
                      <a:pt x="912" y="59"/>
                    </a:lnTo>
                    <a:lnTo>
                      <a:pt x="908" y="59"/>
                    </a:lnTo>
                    <a:lnTo>
                      <a:pt x="908" y="59"/>
                    </a:lnTo>
                    <a:lnTo>
                      <a:pt x="912" y="54"/>
                    </a:lnTo>
                    <a:lnTo>
                      <a:pt x="912" y="54"/>
                    </a:lnTo>
                    <a:lnTo>
                      <a:pt x="912" y="54"/>
                    </a:lnTo>
                    <a:lnTo>
                      <a:pt x="912" y="54"/>
                    </a:lnTo>
                    <a:lnTo>
                      <a:pt x="912" y="54"/>
                    </a:lnTo>
                    <a:lnTo>
                      <a:pt x="912" y="54"/>
                    </a:lnTo>
                    <a:lnTo>
                      <a:pt x="912" y="54"/>
                    </a:lnTo>
                    <a:lnTo>
                      <a:pt x="912" y="54"/>
                    </a:lnTo>
                    <a:lnTo>
                      <a:pt x="912" y="54"/>
                    </a:lnTo>
                    <a:lnTo>
                      <a:pt x="912" y="54"/>
                    </a:lnTo>
                    <a:lnTo>
                      <a:pt x="917" y="54"/>
                    </a:lnTo>
                    <a:lnTo>
                      <a:pt x="917" y="50"/>
                    </a:lnTo>
                    <a:lnTo>
                      <a:pt x="912" y="50"/>
                    </a:lnTo>
                    <a:lnTo>
                      <a:pt x="912" y="50"/>
                    </a:lnTo>
                    <a:lnTo>
                      <a:pt x="912" y="50"/>
                    </a:lnTo>
                    <a:lnTo>
                      <a:pt x="912" y="50"/>
                    </a:lnTo>
                    <a:lnTo>
                      <a:pt x="908" y="50"/>
                    </a:lnTo>
                    <a:lnTo>
                      <a:pt x="908" y="50"/>
                    </a:lnTo>
                    <a:lnTo>
                      <a:pt x="908" y="50"/>
                    </a:lnTo>
                    <a:lnTo>
                      <a:pt x="908" y="50"/>
                    </a:lnTo>
                    <a:lnTo>
                      <a:pt x="912" y="45"/>
                    </a:lnTo>
                    <a:lnTo>
                      <a:pt x="917" y="45"/>
                    </a:lnTo>
                    <a:lnTo>
                      <a:pt x="921" y="45"/>
                    </a:lnTo>
                    <a:lnTo>
                      <a:pt x="926" y="45"/>
                    </a:lnTo>
                    <a:lnTo>
                      <a:pt x="926" y="45"/>
                    </a:lnTo>
                    <a:lnTo>
                      <a:pt x="926" y="45"/>
                    </a:lnTo>
                    <a:lnTo>
                      <a:pt x="930" y="41"/>
                    </a:lnTo>
                    <a:lnTo>
                      <a:pt x="935" y="45"/>
                    </a:lnTo>
                    <a:lnTo>
                      <a:pt x="939" y="45"/>
                    </a:lnTo>
                    <a:lnTo>
                      <a:pt x="939" y="50"/>
                    </a:lnTo>
                    <a:lnTo>
                      <a:pt x="944" y="45"/>
                    </a:lnTo>
                    <a:lnTo>
                      <a:pt x="948" y="45"/>
                    </a:lnTo>
                    <a:lnTo>
                      <a:pt x="948" y="50"/>
                    </a:lnTo>
                    <a:lnTo>
                      <a:pt x="948" y="45"/>
                    </a:lnTo>
                    <a:lnTo>
                      <a:pt x="953" y="45"/>
                    </a:lnTo>
                    <a:lnTo>
                      <a:pt x="953" y="45"/>
                    </a:lnTo>
                    <a:lnTo>
                      <a:pt x="953" y="45"/>
                    </a:lnTo>
                    <a:lnTo>
                      <a:pt x="958" y="45"/>
                    </a:lnTo>
                    <a:lnTo>
                      <a:pt x="958" y="45"/>
                    </a:lnTo>
                    <a:lnTo>
                      <a:pt x="958" y="45"/>
                    </a:lnTo>
                    <a:lnTo>
                      <a:pt x="958" y="45"/>
                    </a:lnTo>
                    <a:lnTo>
                      <a:pt x="958" y="36"/>
                    </a:lnTo>
                    <a:lnTo>
                      <a:pt x="953" y="36"/>
                    </a:lnTo>
                    <a:lnTo>
                      <a:pt x="953" y="32"/>
                    </a:lnTo>
                    <a:lnTo>
                      <a:pt x="953" y="27"/>
                    </a:lnTo>
                    <a:lnTo>
                      <a:pt x="953" y="27"/>
                    </a:lnTo>
                    <a:lnTo>
                      <a:pt x="953" y="27"/>
                    </a:lnTo>
                    <a:lnTo>
                      <a:pt x="953" y="27"/>
                    </a:lnTo>
                    <a:lnTo>
                      <a:pt x="958" y="27"/>
                    </a:lnTo>
                    <a:lnTo>
                      <a:pt x="962" y="27"/>
                    </a:lnTo>
                    <a:lnTo>
                      <a:pt x="962" y="27"/>
                    </a:lnTo>
                    <a:lnTo>
                      <a:pt x="962" y="27"/>
                    </a:lnTo>
                    <a:lnTo>
                      <a:pt x="962" y="32"/>
                    </a:lnTo>
                    <a:lnTo>
                      <a:pt x="962" y="32"/>
                    </a:lnTo>
                    <a:lnTo>
                      <a:pt x="962" y="32"/>
                    </a:lnTo>
                    <a:lnTo>
                      <a:pt x="967" y="32"/>
                    </a:lnTo>
                    <a:lnTo>
                      <a:pt x="967" y="32"/>
                    </a:lnTo>
                    <a:lnTo>
                      <a:pt x="971" y="32"/>
                    </a:lnTo>
                    <a:lnTo>
                      <a:pt x="976" y="36"/>
                    </a:lnTo>
                    <a:lnTo>
                      <a:pt x="980" y="32"/>
                    </a:lnTo>
                    <a:lnTo>
                      <a:pt x="980" y="32"/>
                    </a:lnTo>
                    <a:lnTo>
                      <a:pt x="985" y="32"/>
                    </a:lnTo>
                    <a:lnTo>
                      <a:pt x="985" y="32"/>
                    </a:lnTo>
                    <a:lnTo>
                      <a:pt x="985" y="32"/>
                    </a:lnTo>
                    <a:lnTo>
                      <a:pt x="980" y="32"/>
                    </a:lnTo>
                    <a:lnTo>
                      <a:pt x="980" y="32"/>
                    </a:lnTo>
                    <a:lnTo>
                      <a:pt x="980" y="27"/>
                    </a:lnTo>
                    <a:lnTo>
                      <a:pt x="985" y="27"/>
                    </a:lnTo>
                    <a:lnTo>
                      <a:pt x="989" y="23"/>
                    </a:lnTo>
                    <a:lnTo>
                      <a:pt x="994" y="23"/>
                    </a:lnTo>
                    <a:lnTo>
                      <a:pt x="998" y="23"/>
                    </a:lnTo>
                    <a:lnTo>
                      <a:pt x="1003" y="18"/>
                    </a:lnTo>
                    <a:lnTo>
                      <a:pt x="1003" y="18"/>
                    </a:lnTo>
                    <a:lnTo>
                      <a:pt x="1003" y="18"/>
                    </a:lnTo>
                    <a:lnTo>
                      <a:pt x="1003" y="18"/>
                    </a:lnTo>
                    <a:lnTo>
                      <a:pt x="1003" y="18"/>
                    </a:lnTo>
                    <a:lnTo>
                      <a:pt x="1003" y="9"/>
                    </a:lnTo>
                    <a:lnTo>
                      <a:pt x="1003" y="4"/>
                    </a:lnTo>
                    <a:lnTo>
                      <a:pt x="1007" y="4"/>
                    </a:lnTo>
                    <a:lnTo>
                      <a:pt x="1007" y="4"/>
                    </a:lnTo>
                    <a:lnTo>
                      <a:pt x="1007" y="4"/>
                    </a:lnTo>
                    <a:lnTo>
                      <a:pt x="1016" y="0"/>
                    </a:lnTo>
                    <a:lnTo>
                      <a:pt x="1016" y="0"/>
                    </a:lnTo>
                    <a:lnTo>
                      <a:pt x="1016" y="0"/>
                    </a:lnTo>
                    <a:lnTo>
                      <a:pt x="1021" y="4"/>
                    </a:lnTo>
                    <a:lnTo>
                      <a:pt x="1021" y="4"/>
                    </a:lnTo>
                    <a:lnTo>
                      <a:pt x="1021" y="4"/>
                    </a:lnTo>
                    <a:lnTo>
                      <a:pt x="1021" y="4"/>
                    </a:lnTo>
                    <a:lnTo>
                      <a:pt x="1021" y="4"/>
                    </a:lnTo>
                    <a:lnTo>
                      <a:pt x="1021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87" name="Freeform 59">
                <a:extLst>
                  <a:ext uri="{FF2B5EF4-FFF2-40B4-BE49-F238E27FC236}">
                    <a16:creationId xmlns:a16="http://schemas.microsoft.com/office/drawing/2014/main" xmlns="" id="{D74CF93B-D327-40E6-A854-BF4859381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814" y="2881026"/>
                <a:ext cx="165343" cy="185950"/>
              </a:xfrm>
              <a:custGeom>
                <a:avLst/>
                <a:gdLst>
                  <a:gd name="T0" fmla="*/ 63 w 104"/>
                  <a:gd name="T1" fmla="*/ 0 h 117"/>
                  <a:gd name="T2" fmla="*/ 77 w 104"/>
                  <a:gd name="T3" fmla="*/ 0 h 117"/>
                  <a:gd name="T4" fmla="*/ 81 w 104"/>
                  <a:gd name="T5" fmla="*/ 4 h 117"/>
                  <a:gd name="T6" fmla="*/ 81 w 104"/>
                  <a:gd name="T7" fmla="*/ 13 h 117"/>
                  <a:gd name="T8" fmla="*/ 81 w 104"/>
                  <a:gd name="T9" fmla="*/ 18 h 117"/>
                  <a:gd name="T10" fmla="*/ 95 w 104"/>
                  <a:gd name="T11" fmla="*/ 18 h 117"/>
                  <a:gd name="T12" fmla="*/ 99 w 104"/>
                  <a:gd name="T13" fmla="*/ 22 h 117"/>
                  <a:gd name="T14" fmla="*/ 99 w 104"/>
                  <a:gd name="T15" fmla="*/ 31 h 117"/>
                  <a:gd name="T16" fmla="*/ 95 w 104"/>
                  <a:gd name="T17" fmla="*/ 31 h 117"/>
                  <a:gd name="T18" fmla="*/ 90 w 104"/>
                  <a:gd name="T19" fmla="*/ 40 h 117"/>
                  <a:gd name="T20" fmla="*/ 95 w 104"/>
                  <a:gd name="T21" fmla="*/ 49 h 117"/>
                  <a:gd name="T22" fmla="*/ 104 w 104"/>
                  <a:gd name="T23" fmla="*/ 54 h 117"/>
                  <a:gd name="T24" fmla="*/ 104 w 104"/>
                  <a:gd name="T25" fmla="*/ 68 h 117"/>
                  <a:gd name="T26" fmla="*/ 104 w 104"/>
                  <a:gd name="T27" fmla="*/ 77 h 117"/>
                  <a:gd name="T28" fmla="*/ 99 w 104"/>
                  <a:gd name="T29" fmla="*/ 81 h 117"/>
                  <a:gd name="T30" fmla="*/ 99 w 104"/>
                  <a:gd name="T31" fmla="*/ 86 h 117"/>
                  <a:gd name="T32" fmla="*/ 90 w 104"/>
                  <a:gd name="T33" fmla="*/ 90 h 117"/>
                  <a:gd name="T34" fmla="*/ 90 w 104"/>
                  <a:gd name="T35" fmla="*/ 81 h 117"/>
                  <a:gd name="T36" fmla="*/ 81 w 104"/>
                  <a:gd name="T37" fmla="*/ 86 h 117"/>
                  <a:gd name="T38" fmla="*/ 72 w 104"/>
                  <a:gd name="T39" fmla="*/ 77 h 117"/>
                  <a:gd name="T40" fmla="*/ 68 w 104"/>
                  <a:gd name="T41" fmla="*/ 81 h 117"/>
                  <a:gd name="T42" fmla="*/ 68 w 104"/>
                  <a:gd name="T43" fmla="*/ 86 h 117"/>
                  <a:gd name="T44" fmla="*/ 59 w 104"/>
                  <a:gd name="T45" fmla="*/ 86 h 117"/>
                  <a:gd name="T46" fmla="*/ 54 w 104"/>
                  <a:gd name="T47" fmla="*/ 90 h 117"/>
                  <a:gd name="T48" fmla="*/ 54 w 104"/>
                  <a:gd name="T49" fmla="*/ 95 h 117"/>
                  <a:gd name="T50" fmla="*/ 54 w 104"/>
                  <a:gd name="T51" fmla="*/ 99 h 117"/>
                  <a:gd name="T52" fmla="*/ 59 w 104"/>
                  <a:gd name="T53" fmla="*/ 104 h 117"/>
                  <a:gd name="T54" fmla="*/ 59 w 104"/>
                  <a:gd name="T55" fmla="*/ 108 h 117"/>
                  <a:gd name="T56" fmla="*/ 54 w 104"/>
                  <a:gd name="T57" fmla="*/ 113 h 117"/>
                  <a:gd name="T58" fmla="*/ 45 w 104"/>
                  <a:gd name="T59" fmla="*/ 113 h 117"/>
                  <a:gd name="T60" fmla="*/ 41 w 104"/>
                  <a:gd name="T61" fmla="*/ 108 h 117"/>
                  <a:gd name="T62" fmla="*/ 18 w 104"/>
                  <a:gd name="T63" fmla="*/ 90 h 117"/>
                  <a:gd name="T64" fmla="*/ 27 w 104"/>
                  <a:gd name="T65" fmla="*/ 90 h 117"/>
                  <a:gd name="T66" fmla="*/ 18 w 104"/>
                  <a:gd name="T67" fmla="*/ 86 h 117"/>
                  <a:gd name="T68" fmla="*/ 14 w 104"/>
                  <a:gd name="T69" fmla="*/ 81 h 117"/>
                  <a:gd name="T70" fmla="*/ 14 w 104"/>
                  <a:gd name="T71" fmla="*/ 77 h 117"/>
                  <a:gd name="T72" fmla="*/ 9 w 104"/>
                  <a:gd name="T73" fmla="*/ 72 h 117"/>
                  <a:gd name="T74" fmla="*/ 14 w 104"/>
                  <a:gd name="T75" fmla="*/ 72 h 117"/>
                  <a:gd name="T76" fmla="*/ 14 w 104"/>
                  <a:gd name="T77" fmla="*/ 72 h 117"/>
                  <a:gd name="T78" fmla="*/ 14 w 104"/>
                  <a:gd name="T79" fmla="*/ 68 h 117"/>
                  <a:gd name="T80" fmla="*/ 5 w 104"/>
                  <a:gd name="T81" fmla="*/ 63 h 117"/>
                  <a:gd name="T82" fmla="*/ 5 w 104"/>
                  <a:gd name="T83" fmla="*/ 54 h 117"/>
                  <a:gd name="T84" fmla="*/ 9 w 104"/>
                  <a:gd name="T85" fmla="*/ 54 h 117"/>
                  <a:gd name="T86" fmla="*/ 14 w 104"/>
                  <a:gd name="T87" fmla="*/ 36 h 117"/>
                  <a:gd name="T88" fmla="*/ 18 w 104"/>
                  <a:gd name="T89" fmla="*/ 40 h 117"/>
                  <a:gd name="T90" fmla="*/ 23 w 104"/>
                  <a:gd name="T91" fmla="*/ 40 h 117"/>
                  <a:gd name="T92" fmla="*/ 14 w 104"/>
                  <a:gd name="T93" fmla="*/ 31 h 117"/>
                  <a:gd name="T94" fmla="*/ 18 w 104"/>
                  <a:gd name="T95" fmla="*/ 31 h 117"/>
                  <a:gd name="T96" fmla="*/ 18 w 104"/>
                  <a:gd name="T97" fmla="*/ 22 h 117"/>
                  <a:gd name="T98" fmla="*/ 23 w 104"/>
                  <a:gd name="T99" fmla="*/ 22 h 117"/>
                  <a:gd name="T100" fmla="*/ 23 w 104"/>
                  <a:gd name="T101" fmla="*/ 22 h 117"/>
                  <a:gd name="T102" fmla="*/ 41 w 104"/>
                  <a:gd name="T103" fmla="*/ 22 h 117"/>
                  <a:gd name="T104" fmla="*/ 50 w 104"/>
                  <a:gd name="T105" fmla="*/ 13 h 117"/>
                  <a:gd name="T106" fmla="*/ 50 w 104"/>
                  <a:gd name="T10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4" h="117">
                    <a:moveTo>
                      <a:pt x="50" y="0"/>
                    </a:moveTo>
                    <a:lnTo>
                      <a:pt x="50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6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5" y="18"/>
                    </a:lnTo>
                    <a:lnTo>
                      <a:pt x="99" y="18"/>
                    </a:lnTo>
                    <a:lnTo>
                      <a:pt x="99" y="18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99" y="27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95" y="49"/>
                    </a:lnTo>
                    <a:lnTo>
                      <a:pt x="95" y="49"/>
                    </a:lnTo>
                    <a:lnTo>
                      <a:pt x="95" y="49"/>
                    </a:lnTo>
                    <a:lnTo>
                      <a:pt x="95" y="49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4" y="59"/>
                    </a:lnTo>
                    <a:lnTo>
                      <a:pt x="99" y="63"/>
                    </a:lnTo>
                    <a:lnTo>
                      <a:pt x="104" y="63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4" y="72"/>
                    </a:lnTo>
                    <a:lnTo>
                      <a:pt x="99" y="72"/>
                    </a:lnTo>
                    <a:lnTo>
                      <a:pt x="99" y="72"/>
                    </a:lnTo>
                    <a:lnTo>
                      <a:pt x="104" y="77"/>
                    </a:lnTo>
                    <a:lnTo>
                      <a:pt x="99" y="77"/>
                    </a:lnTo>
                    <a:lnTo>
                      <a:pt x="99" y="81"/>
                    </a:lnTo>
                    <a:lnTo>
                      <a:pt x="99" y="81"/>
                    </a:lnTo>
                    <a:lnTo>
                      <a:pt x="99" y="81"/>
                    </a:lnTo>
                    <a:lnTo>
                      <a:pt x="99" y="81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95" y="90"/>
                    </a:lnTo>
                    <a:lnTo>
                      <a:pt x="95" y="90"/>
                    </a:lnTo>
                    <a:lnTo>
                      <a:pt x="95" y="90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90" y="81"/>
                    </a:lnTo>
                    <a:lnTo>
                      <a:pt x="90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1" y="90"/>
                    </a:lnTo>
                    <a:lnTo>
                      <a:pt x="81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1"/>
                    </a:lnTo>
                    <a:lnTo>
                      <a:pt x="72" y="81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59" y="90"/>
                    </a:lnTo>
                    <a:lnTo>
                      <a:pt x="59" y="86"/>
                    </a:lnTo>
                    <a:lnTo>
                      <a:pt x="59" y="86"/>
                    </a:lnTo>
                    <a:lnTo>
                      <a:pt x="59" y="86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5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54" y="95"/>
                    </a:lnTo>
                    <a:lnTo>
                      <a:pt x="54" y="99"/>
                    </a:lnTo>
                    <a:lnTo>
                      <a:pt x="54" y="99"/>
                    </a:lnTo>
                    <a:lnTo>
                      <a:pt x="54" y="99"/>
                    </a:lnTo>
                    <a:lnTo>
                      <a:pt x="54" y="99"/>
                    </a:lnTo>
                    <a:lnTo>
                      <a:pt x="54" y="99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9" y="104"/>
                    </a:lnTo>
                    <a:lnTo>
                      <a:pt x="59" y="104"/>
                    </a:lnTo>
                    <a:lnTo>
                      <a:pt x="59" y="104"/>
                    </a:lnTo>
                    <a:lnTo>
                      <a:pt x="59" y="108"/>
                    </a:lnTo>
                    <a:lnTo>
                      <a:pt x="59" y="108"/>
                    </a:lnTo>
                    <a:lnTo>
                      <a:pt x="59" y="108"/>
                    </a:lnTo>
                    <a:lnTo>
                      <a:pt x="59" y="108"/>
                    </a:lnTo>
                    <a:lnTo>
                      <a:pt x="59" y="113"/>
                    </a:lnTo>
                    <a:lnTo>
                      <a:pt x="59" y="113"/>
                    </a:lnTo>
                    <a:lnTo>
                      <a:pt x="59" y="113"/>
                    </a:lnTo>
                    <a:lnTo>
                      <a:pt x="54" y="113"/>
                    </a:lnTo>
                    <a:lnTo>
                      <a:pt x="54" y="113"/>
                    </a:lnTo>
                    <a:lnTo>
                      <a:pt x="54" y="113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7"/>
                    </a:lnTo>
                    <a:lnTo>
                      <a:pt x="41" y="113"/>
                    </a:lnTo>
                    <a:lnTo>
                      <a:pt x="41" y="113"/>
                    </a:lnTo>
                    <a:lnTo>
                      <a:pt x="41" y="108"/>
                    </a:lnTo>
                    <a:lnTo>
                      <a:pt x="36" y="108"/>
                    </a:lnTo>
                    <a:lnTo>
                      <a:pt x="36" y="104"/>
                    </a:lnTo>
                    <a:lnTo>
                      <a:pt x="32" y="99"/>
                    </a:lnTo>
                    <a:lnTo>
                      <a:pt x="23" y="95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8" y="90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9" y="72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8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0" y="54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4" y="49"/>
                    </a:lnTo>
                    <a:lnTo>
                      <a:pt x="14" y="45"/>
                    </a:lnTo>
                    <a:lnTo>
                      <a:pt x="14" y="40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18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27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41" y="22"/>
                    </a:lnTo>
                    <a:lnTo>
                      <a:pt x="45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18"/>
                    </a:lnTo>
                    <a:lnTo>
                      <a:pt x="50" y="13"/>
                    </a:lnTo>
                    <a:lnTo>
                      <a:pt x="50" y="9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88" name="Freeform 60">
                <a:extLst>
                  <a:ext uri="{FF2B5EF4-FFF2-40B4-BE49-F238E27FC236}">
                    <a16:creationId xmlns:a16="http://schemas.microsoft.com/office/drawing/2014/main" xmlns="" id="{73D47931-48EA-4A58-9218-0D032D94D0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1919" y="1201475"/>
                <a:ext cx="214376" cy="250933"/>
              </a:xfrm>
              <a:custGeom>
                <a:avLst/>
                <a:gdLst>
                  <a:gd name="T0" fmla="*/ 31 w 135"/>
                  <a:gd name="T1" fmla="*/ 72 h 158"/>
                  <a:gd name="T2" fmla="*/ 36 w 135"/>
                  <a:gd name="T3" fmla="*/ 77 h 158"/>
                  <a:gd name="T4" fmla="*/ 31 w 135"/>
                  <a:gd name="T5" fmla="*/ 86 h 158"/>
                  <a:gd name="T6" fmla="*/ 22 w 135"/>
                  <a:gd name="T7" fmla="*/ 81 h 158"/>
                  <a:gd name="T8" fmla="*/ 13 w 135"/>
                  <a:gd name="T9" fmla="*/ 81 h 158"/>
                  <a:gd name="T10" fmla="*/ 4 w 135"/>
                  <a:gd name="T11" fmla="*/ 81 h 158"/>
                  <a:gd name="T12" fmla="*/ 4 w 135"/>
                  <a:gd name="T13" fmla="*/ 72 h 158"/>
                  <a:gd name="T14" fmla="*/ 9 w 135"/>
                  <a:gd name="T15" fmla="*/ 68 h 158"/>
                  <a:gd name="T16" fmla="*/ 27 w 135"/>
                  <a:gd name="T17" fmla="*/ 63 h 158"/>
                  <a:gd name="T18" fmla="*/ 40 w 135"/>
                  <a:gd name="T19" fmla="*/ 22 h 158"/>
                  <a:gd name="T20" fmla="*/ 31 w 135"/>
                  <a:gd name="T21" fmla="*/ 27 h 158"/>
                  <a:gd name="T22" fmla="*/ 27 w 135"/>
                  <a:gd name="T23" fmla="*/ 18 h 158"/>
                  <a:gd name="T24" fmla="*/ 36 w 135"/>
                  <a:gd name="T25" fmla="*/ 4 h 158"/>
                  <a:gd name="T26" fmla="*/ 27 w 135"/>
                  <a:gd name="T27" fmla="*/ 13 h 158"/>
                  <a:gd name="T28" fmla="*/ 22 w 135"/>
                  <a:gd name="T29" fmla="*/ 9 h 158"/>
                  <a:gd name="T30" fmla="*/ 22 w 135"/>
                  <a:gd name="T31" fmla="*/ 4 h 158"/>
                  <a:gd name="T32" fmla="*/ 36 w 135"/>
                  <a:gd name="T33" fmla="*/ 0 h 158"/>
                  <a:gd name="T34" fmla="*/ 72 w 135"/>
                  <a:gd name="T35" fmla="*/ 4 h 158"/>
                  <a:gd name="T36" fmla="*/ 67 w 135"/>
                  <a:gd name="T37" fmla="*/ 18 h 158"/>
                  <a:gd name="T38" fmla="*/ 95 w 135"/>
                  <a:gd name="T39" fmla="*/ 18 h 158"/>
                  <a:gd name="T40" fmla="*/ 81 w 135"/>
                  <a:gd name="T41" fmla="*/ 36 h 158"/>
                  <a:gd name="T42" fmla="*/ 81 w 135"/>
                  <a:gd name="T43" fmla="*/ 40 h 158"/>
                  <a:gd name="T44" fmla="*/ 67 w 135"/>
                  <a:gd name="T45" fmla="*/ 50 h 158"/>
                  <a:gd name="T46" fmla="*/ 95 w 135"/>
                  <a:gd name="T47" fmla="*/ 63 h 158"/>
                  <a:gd name="T48" fmla="*/ 113 w 135"/>
                  <a:gd name="T49" fmla="*/ 86 h 158"/>
                  <a:gd name="T50" fmla="*/ 108 w 135"/>
                  <a:gd name="T51" fmla="*/ 90 h 158"/>
                  <a:gd name="T52" fmla="*/ 113 w 135"/>
                  <a:gd name="T53" fmla="*/ 104 h 158"/>
                  <a:gd name="T54" fmla="*/ 126 w 135"/>
                  <a:gd name="T55" fmla="*/ 104 h 158"/>
                  <a:gd name="T56" fmla="*/ 135 w 135"/>
                  <a:gd name="T57" fmla="*/ 122 h 158"/>
                  <a:gd name="T58" fmla="*/ 122 w 135"/>
                  <a:gd name="T59" fmla="*/ 131 h 158"/>
                  <a:gd name="T60" fmla="*/ 122 w 135"/>
                  <a:gd name="T61" fmla="*/ 135 h 158"/>
                  <a:gd name="T62" fmla="*/ 122 w 135"/>
                  <a:gd name="T63" fmla="*/ 144 h 158"/>
                  <a:gd name="T64" fmla="*/ 95 w 135"/>
                  <a:gd name="T65" fmla="*/ 144 h 158"/>
                  <a:gd name="T66" fmla="*/ 81 w 135"/>
                  <a:gd name="T67" fmla="*/ 149 h 158"/>
                  <a:gd name="T68" fmla="*/ 67 w 135"/>
                  <a:gd name="T69" fmla="*/ 149 h 158"/>
                  <a:gd name="T70" fmla="*/ 49 w 135"/>
                  <a:gd name="T71" fmla="*/ 154 h 158"/>
                  <a:gd name="T72" fmla="*/ 31 w 135"/>
                  <a:gd name="T73" fmla="*/ 158 h 158"/>
                  <a:gd name="T74" fmla="*/ 36 w 135"/>
                  <a:gd name="T75" fmla="*/ 149 h 158"/>
                  <a:gd name="T76" fmla="*/ 63 w 135"/>
                  <a:gd name="T77" fmla="*/ 140 h 158"/>
                  <a:gd name="T78" fmla="*/ 72 w 135"/>
                  <a:gd name="T79" fmla="*/ 131 h 158"/>
                  <a:gd name="T80" fmla="*/ 49 w 135"/>
                  <a:gd name="T81" fmla="*/ 131 h 158"/>
                  <a:gd name="T82" fmla="*/ 36 w 135"/>
                  <a:gd name="T83" fmla="*/ 126 h 158"/>
                  <a:gd name="T84" fmla="*/ 54 w 135"/>
                  <a:gd name="T85" fmla="*/ 117 h 158"/>
                  <a:gd name="T86" fmla="*/ 54 w 135"/>
                  <a:gd name="T87" fmla="*/ 104 h 158"/>
                  <a:gd name="T88" fmla="*/ 54 w 135"/>
                  <a:gd name="T89" fmla="*/ 104 h 158"/>
                  <a:gd name="T90" fmla="*/ 72 w 135"/>
                  <a:gd name="T91" fmla="*/ 99 h 158"/>
                  <a:gd name="T92" fmla="*/ 72 w 135"/>
                  <a:gd name="T93" fmla="*/ 90 h 158"/>
                  <a:gd name="T94" fmla="*/ 67 w 135"/>
                  <a:gd name="T95" fmla="*/ 81 h 158"/>
                  <a:gd name="T96" fmla="*/ 63 w 135"/>
                  <a:gd name="T97" fmla="*/ 68 h 158"/>
                  <a:gd name="T98" fmla="*/ 54 w 135"/>
                  <a:gd name="T99" fmla="*/ 68 h 158"/>
                  <a:gd name="T100" fmla="*/ 40 w 135"/>
                  <a:gd name="T101" fmla="*/ 68 h 158"/>
                  <a:gd name="T102" fmla="*/ 49 w 135"/>
                  <a:gd name="T103" fmla="*/ 50 h 158"/>
                  <a:gd name="T104" fmla="*/ 49 w 135"/>
                  <a:gd name="T105" fmla="*/ 50 h 158"/>
                  <a:gd name="T106" fmla="*/ 49 w 135"/>
                  <a:gd name="T107" fmla="*/ 45 h 158"/>
                  <a:gd name="T108" fmla="*/ 36 w 135"/>
                  <a:gd name="T109" fmla="*/ 59 h 158"/>
                  <a:gd name="T110" fmla="*/ 40 w 135"/>
                  <a:gd name="T111" fmla="*/ 50 h 158"/>
                  <a:gd name="T112" fmla="*/ 45 w 135"/>
                  <a:gd name="T113" fmla="*/ 36 h 158"/>
                  <a:gd name="T114" fmla="*/ 31 w 135"/>
                  <a:gd name="T115" fmla="*/ 36 h 158"/>
                  <a:gd name="T116" fmla="*/ 40 w 135"/>
                  <a:gd name="T117" fmla="*/ 22 h 158"/>
                  <a:gd name="T118" fmla="*/ 40 w 135"/>
                  <a:gd name="T119" fmla="*/ 13 h 158"/>
                  <a:gd name="T120" fmla="*/ 45 w 135"/>
                  <a:gd name="T121" fmla="*/ 4 h 158"/>
                  <a:gd name="T122" fmla="*/ 54 w 135"/>
                  <a:gd name="T123" fmla="*/ 0 h 158"/>
                  <a:gd name="T124" fmla="*/ 67 w 135"/>
                  <a:gd name="T12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5" h="158">
                    <a:moveTo>
                      <a:pt x="27" y="63"/>
                    </a:moveTo>
                    <a:lnTo>
                      <a:pt x="27" y="63"/>
                    </a:lnTo>
                    <a:lnTo>
                      <a:pt x="27" y="63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1" y="68"/>
                    </a:lnTo>
                    <a:lnTo>
                      <a:pt x="31" y="68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81"/>
                    </a:lnTo>
                    <a:lnTo>
                      <a:pt x="31" y="81"/>
                    </a:lnTo>
                    <a:lnTo>
                      <a:pt x="31" y="81"/>
                    </a:lnTo>
                    <a:lnTo>
                      <a:pt x="31" y="81"/>
                    </a:lnTo>
                    <a:lnTo>
                      <a:pt x="31" y="81"/>
                    </a:lnTo>
                    <a:lnTo>
                      <a:pt x="31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22" y="81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13" y="77"/>
                    </a:lnTo>
                    <a:lnTo>
                      <a:pt x="13" y="77"/>
                    </a:lnTo>
                    <a:lnTo>
                      <a:pt x="13" y="81"/>
                    </a:lnTo>
                    <a:lnTo>
                      <a:pt x="13" y="81"/>
                    </a:lnTo>
                    <a:lnTo>
                      <a:pt x="13" y="81"/>
                    </a:lnTo>
                    <a:lnTo>
                      <a:pt x="13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13" y="68"/>
                    </a:lnTo>
                    <a:lnTo>
                      <a:pt x="13" y="68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8" y="68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22" y="63"/>
                    </a:lnTo>
                    <a:lnTo>
                      <a:pt x="27" y="63"/>
                    </a:lnTo>
                    <a:lnTo>
                      <a:pt x="27" y="63"/>
                    </a:lnTo>
                    <a:moveTo>
                      <a:pt x="36" y="18"/>
                    </a:moveTo>
                    <a:lnTo>
                      <a:pt x="36" y="18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moveTo>
                      <a:pt x="36" y="4"/>
                    </a:moveTo>
                    <a:lnTo>
                      <a:pt x="36" y="4"/>
                    </a:lnTo>
                    <a:lnTo>
                      <a:pt x="36" y="4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7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9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4"/>
                    </a:lnTo>
                    <a:moveTo>
                      <a:pt x="76" y="0"/>
                    </a:moveTo>
                    <a:lnTo>
                      <a:pt x="76" y="0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2" y="4"/>
                    </a:lnTo>
                    <a:lnTo>
                      <a:pt x="67" y="9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6" y="18"/>
                    </a:lnTo>
                    <a:lnTo>
                      <a:pt x="76" y="18"/>
                    </a:lnTo>
                    <a:lnTo>
                      <a:pt x="76" y="18"/>
                    </a:lnTo>
                    <a:lnTo>
                      <a:pt x="81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5" y="18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86" y="31"/>
                    </a:lnTo>
                    <a:lnTo>
                      <a:pt x="86" y="36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1" y="40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81" y="40"/>
                    </a:lnTo>
                    <a:lnTo>
                      <a:pt x="81" y="45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50"/>
                    </a:lnTo>
                    <a:lnTo>
                      <a:pt x="67" y="50"/>
                    </a:lnTo>
                    <a:lnTo>
                      <a:pt x="67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7" y="50"/>
                    </a:lnTo>
                    <a:lnTo>
                      <a:pt x="72" y="50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81" y="50"/>
                    </a:lnTo>
                    <a:lnTo>
                      <a:pt x="86" y="50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63"/>
                    </a:lnTo>
                    <a:lnTo>
                      <a:pt x="95" y="68"/>
                    </a:lnTo>
                    <a:lnTo>
                      <a:pt x="95" y="72"/>
                    </a:lnTo>
                    <a:lnTo>
                      <a:pt x="99" y="72"/>
                    </a:lnTo>
                    <a:lnTo>
                      <a:pt x="99" y="72"/>
                    </a:lnTo>
                    <a:lnTo>
                      <a:pt x="104" y="77"/>
                    </a:lnTo>
                    <a:lnTo>
                      <a:pt x="104" y="77"/>
                    </a:lnTo>
                    <a:lnTo>
                      <a:pt x="108" y="77"/>
                    </a:lnTo>
                    <a:lnTo>
                      <a:pt x="108" y="81"/>
                    </a:lnTo>
                    <a:lnTo>
                      <a:pt x="113" y="81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90"/>
                    </a:lnTo>
                    <a:lnTo>
                      <a:pt x="113" y="90"/>
                    </a:lnTo>
                    <a:lnTo>
                      <a:pt x="113" y="95"/>
                    </a:lnTo>
                    <a:lnTo>
                      <a:pt x="113" y="95"/>
                    </a:lnTo>
                    <a:lnTo>
                      <a:pt x="113" y="95"/>
                    </a:lnTo>
                    <a:lnTo>
                      <a:pt x="113" y="95"/>
                    </a:lnTo>
                    <a:lnTo>
                      <a:pt x="113" y="95"/>
                    </a:lnTo>
                    <a:lnTo>
                      <a:pt x="113" y="90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13" y="95"/>
                    </a:lnTo>
                    <a:lnTo>
                      <a:pt x="117" y="99"/>
                    </a:lnTo>
                    <a:lnTo>
                      <a:pt x="117" y="104"/>
                    </a:lnTo>
                    <a:lnTo>
                      <a:pt x="117" y="104"/>
                    </a:lnTo>
                    <a:lnTo>
                      <a:pt x="117" y="104"/>
                    </a:lnTo>
                    <a:lnTo>
                      <a:pt x="113" y="104"/>
                    </a:lnTo>
                    <a:lnTo>
                      <a:pt x="113" y="108"/>
                    </a:lnTo>
                    <a:lnTo>
                      <a:pt x="117" y="108"/>
                    </a:lnTo>
                    <a:lnTo>
                      <a:pt x="117" y="108"/>
                    </a:lnTo>
                    <a:lnTo>
                      <a:pt x="117" y="108"/>
                    </a:lnTo>
                    <a:lnTo>
                      <a:pt x="117" y="108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6" y="104"/>
                    </a:lnTo>
                    <a:lnTo>
                      <a:pt x="126" y="104"/>
                    </a:lnTo>
                    <a:lnTo>
                      <a:pt x="126" y="104"/>
                    </a:lnTo>
                    <a:lnTo>
                      <a:pt x="131" y="108"/>
                    </a:lnTo>
                    <a:lnTo>
                      <a:pt x="131" y="108"/>
                    </a:lnTo>
                    <a:lnTo>
                      <a:pt x="135" y="108"/>
                    </a:lnTo>
                    <a:lnTo>
                      <a:pt x="135" y="113"/>
                    </a:lnTo>
                    <a:lnTo>
                      <a:pt x="135" y="113"/>
                    </a:lnTo>
                    <a:lnTo>
                      <a:pt x="135" y="113"/>
                    </a:lnTo>
                    <a:lnTo>
                      <a:pt x="135" y="117"/>
                    </a:lnTo>
                    <a:lnTo>
                      <a:pt x="135" y="117"/>
                    </a:lnTo>
                    <a:lnTo>
                      <a:pt x="135" y="122"/>
                    </a:lnTo>
                    <a:lnTo>
                      <a:pt x="135" y="122"/>
                    </a:lnTo>
                    <a:lnTo>
                      <a:pt x="135" y="122"/>
                    </a:lnTo>
                    <a:lnTo>
                      <a:pt x="131" y="122"/>
                    </a:lnTo>
                    <a:lnTo>
                      <a:pt x="131" y="126"/>
                    </a:lnTo>
                    <a:lnTo>
                      <a:pt x="131" y="126"/>
                    </a:lnTo>
                    <a:lnTo>
                      <a:pt x="131" y="126"/>
                    </a:lnTo>
                    <a:lnTo>
                      <a:pt x="131" y="126"/>
                    </a:lnTo>
                    <a:lnTo>
                      <a:pt x="131" y="126"/>
                    </a:lnTo>
                    <a:lnTo>
                      <a:pt x="131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2" y="131"/>
                    </a:lnTo>
                    <a:lnTo>
                      <a:pt x="122" y="131"/>
                    </a:lnTo>
                    <a:lnTo>
                      <a:pt x="122" y="131"/>
                    </a:lnTo>
                    <a:lnTo>
                      <a:pt x="122" y="131"/>
                    </a:lnTo>
                    <a:lnTo>
                      <a:pt x="122" y="131"/>
                    </a:lnTo>
                    <a:lnTo>
                      <a:pt x="122" y="131"/>
                    </a:lnTo>
                    <a:lnTo>
                      <a:pt x="117" y="131"/>
                    </a:lnTo>
                    <a:lnTo>
                      <a:pt x="117" y="131"/>
                    </a:lnTo>
                    <a:lnTo>
                      <a:pt x="117" y="135"/>
                    </a:lnTo>
                    <a:lnTo>
                      <a:pt x="117" y="135"/>
                    </a:lnTo>
                    <a:lnTo>
                      <a:pt x="117" y="135"/>
                    </a:lnTo>
                    <a:lnTo>
                      <a:pt x="122" y="135"/>
                    </a:lnTo>
                    <a:lnTo>
                      <a:pt x="122" y="135"/>
                    </a:lnTo>
                    <a:lnTo>
                      <a:pt x="122" y="135"/>
                    </a:lnTo>
                    <a:lnTo>
                      <a:pt x="126" y="135"/>
                    </a:lnTo>
                    <a:lnTo>
                      <a:pt x="126" y="135"/>
                    </a:lnTo>
                    <a:lnTo>
                      <a:pt x="131" y="135"/>
                    </a:lnTo>
                    <a:lnTo>
                      <a:pt x="131" y="135"/>
                    </a:lnTo>
                    <a:lnTo>
                      <a:pt x="131" y="135"/>
                    </a:lnTo>
                    <a:lnTo>
                      <a:pt x="131" y="140"/>
                    </a:lnTo>
                    <a:lnTo>
                      <a:pt x="131" y="140"/>
                    </a:lnTo>
                    <a:lnTo>
                      <a:pt x="126" y="140"/>
                    </a:lnTo>
                    <a:lnTo>
                      <a:pt x="122" y="144"/>
                    </a:lnTo>
                    <a:lnTo>
                      <a:pt x="122" y="144"/>
                    </a:lnTo>
                    <a:lnTo>
                      <a:pt x="122" y="144"/>
                    </a:lnTo>
                    <a:lnTo>
                      <a:pt x="122" y="144"/>
                    </a:lnTo>
                    <a:lnTo>
                      <a:pt x="117" y="144"/>
                    </a:lnTo>
                    <a:lnTo>
                      <a:pt x="117" y="144"/>
                    </a:lnTo>
                    <a:lnTo>
                      <a:pt x="113" y="144"/>
                    </a:lnTo>
                    <a:lnTo>
                      <a:pt x="113" y="149"/>
                    </a:lnTo>
                    <a:lnTo>
                      <a:pt x="108" y="144"/>
                    </a:lnTo>
                    <a:lnTo>
                      <a:pt x="104" y="144"/>
                    </a:lnTo>
                    <a:lnTo>
                      <a:pt x="99" y="144"/>
                    </a:lnTo>
                    <a:lnTo>
                      <a:pt x="95" y="144"/>
                    </a:lnTo>
                    <a:lnTo>
                      <a:pt x="95" y="144"/>
                    </a:lnTo>
                    <a:lnTo>
                      <a:pt x="95" y="144"/>
                    </a:lnTo>
                    <a:lnTo>
                      <a:pt x="90" y="144"/>
                    </a:lnTo>
                    <a:lnTo>
                      <a:pt x="90" y="144"/>
                    </a:lnTo>
                    <a:lnTo>
                      <a:pt x="90" y="144"/>
                    </a:lnTo>
                    <a:lnTo>
                      <a:pt x="86" y="149"/>
                    </a:lnTo>
                    <a:lnTo>
                      <a:pt x="86" y="149"/>
                    </a:lnTo>
                    <a:lnTo>
                      <a:pt x="86" y="149"/>
                    </a:lnTo>
                    <a:lnTo>
                      <a:pt x="81" y="149"/>
                    </a:lnTo>
                    <a:lnTo>
                      <a:pt x="81" y="149"/>
                    </a:lnTo>
                    <a:lnTo>
                      <a:pt x="81" y="149"/>
                    </a:lnTo>
                    <a:lnTo>
                      <a:pt x="81" y="149"/>
                    </a:lnTo>
                    <a:lnTo>
                      <a:pt x="81" y="149"/>
                    </a:lnTo>
                    <a:lnTo>
                      <a:pt x="81" y="149"/>
                    </a:lnTo>
                    <a:lnTo>
                      <a:pt x="76" y="149"/>
                    </a:lnTo>
                    <a:lnTo>
                      <a:pt x="76" y="149"/>
                    </a:lnTo>
                    <a:lnTo>
                      <a:pt x="72" y="149"/>
                    </a:lnTo>
                    <a:lnTo>
                      <a:pt x="72" y="149"/>
                    </a:lnTo>
                    <a:lnTo>
                      <a:pt x="72" y="149"/>
                    </a:lnTo>
                    <a:lnTo>
                      <a:pt x="67" y="149"/>
                    </a:lnTo>
                    <a:lnTo>
                      <a:pt x="67" y="149"/>
                    </a:lnTo>
                    <a:lnTo>
                      <a:pt x="67" y="149"/>
                    </a:lnTo>
                    <a:lnTo>
                      <a:pt x="58" y="149"/>
                    </a:lnTo>
                    <a:lnTo>
                      <a:pt x="58" y="149"/>
                    </a:lnTo>
                    <a:lnTo>
                      <a:pt x="58" y="154"/>
                    </a:lnTo>
                    <a:lnTo>
                      <a:pt x="58" y="154"/>
                    </a:lnTo>
                    <a:lnTo>
                      <a:pt x="54" y="158"/>
                    </a:lnTo>
                    <a:lnTo>
                      <a:pt x="54" y="158"/>
                    </a:lnTo>
                    <a:lnTo>
                      <a:pt x="54" y="154"/>
                    </a:lnTo>
                    <a:lnTo>
                      <a:pt x="49" y="154"/>
                    </a:lnTo>
                    <a:lnTo>
                      <a:pt x="49" y="154"/>
                    </a:lnTo>
                    <a:lnTo>
                      <a:pt x="49" y="154"/>
                    </a:lnTo>
                    <a:lnTo>
                      <a:pt x="49" y="154"/>
                    </a:lnTo>
                    <a:lnTo>
                      <a:pt x="45" y="154"/>
                    </a:lnTo>
                    <a:lnTo>
                      <a:pt x="45" y="154"/>
                    </a:lnTo>
                    <a:lnTo>
                      <a:pt x="45" y="154"/>
                    </a:lnTo>
                    <a:lnTo>
                      <a:pt x="40" y="154"/>
                    </a:lnTo>
                    <a:lnTo>
                      <a:pt x="40" y="158"/>
                    </a:lnTo>
                    <a:lnTo>
                      <a:pt x="36" y="158"/>
                    </a:lnTo>
                    <a:lnTo>
                      <a:pt x="36" y="158"/>
                    </a:lnTo>
                    <a:lnTo>
                      <a:pt x="36" y="158"/>
                    </a:lnTo>
                    <a:lnTo>
                      <a:pt x="31" y="158"/>
                    </a:lnTo>
                    <a:lnTo>
                      <a:pt x="31" y="158"/>
                    </a:lnTo>
                    <a:lnTo>
                      <a:pt x="31" y="158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31" y="158"/>
                    </a:lnTo>
                    <a:lnTo>
                      <a:pt x="36" y="154"/>
                    </a:lnTo>
                    <a:lnTo>
                      <a:pt x="36" y="154"/>
                    </a:lnTo>
                    <a:lnTo>
                      <a:pt x="36" y="154"/>
                    </a:lnTo>
                    <a:lnTo>
                      <a:pt x="36" y="149"/>
                    </a:lnTo>
                    <a:lnTo>
                      <a:pt x="36" y="149"/>
                    </a:lnTo>
                    <a:lnTo>
                      <a:pt x="40" y="149"/>
                    </a:lnTo>
                    <a:lnTo>
                      <a:pt x="45" y="144"/>
                    </a:lnTo>
                    <a:lnTo>
                      <a:pt x="45" y="144"/>
                    </a:lnTo>
                    <a:lnTo>
                      <a:pt x="45" y="144"/>
                    </a:lnTo>
                    <a:lnTo>
                      <a:pt x="45" y="144"/>
                    </a:lnTo>
                    <a:lnTo>
                      <a:pt x="49" y="140"/>
                    </a:lnTo>
                    <a:lnTo>
                      <a:pt x="49" y="140"/>
                    </a:lnTo>
                    <a:lnTo>
                      <a:pt x="49" y="140"/>
                    </a:lnTo>
                    <a:lnTo>
                      <a:pt x="54" y="135"/>
                    </a:lnTo>
                    <a:lnTo>
                      <a:pt x="58" y="140"/>
                    </a:lnTo>
                    <a:lnTo>
                      <a:pt x="63" y="140"/>
                    </a:lnTo>
                    <a:lnTo>
                      <a:pt x="63" y="140"/>
                    </a:lnTo>
                    <a:lnTo>
                      <a:pt x="63" y="140"/>
                    </a:lnTo>
                    <a:lnTo>
                      <a:pt x="67" y="135"/>
                    </a:lnTo>
                    <a:lnTo>
                      <a:pt x="67" y="135"/>
                    </a:lnTo>
                    <a:lnTo>
                      <a:pt x="72" y="135"/>
                    </a:lnTo>
                    <a:lnTo>
                      <a:pt x="72" y="131"/>
                    </a:lnTo>
                    <a:lnTo>
                      <a:pt x="72" y="131"/>
                    </a:lnTo>
                    <a:lnTo>
                      <a:pt x="76" y="126"/>
                    </a:lnTo>
                    <a:lnTo>
                      <a:pt x="72" y="131"/>
                    </a:lnTo>
                    <a:lnTo>
                      <a:pt x="72" y="131"/>
                    </a:lnTo>
                    <a:lnTo>
                      <a:pt x="72" y="131"/>
                    </a:lnTo>
                    <a:lnTo>
                      <a:pt x="67" y="131"/>
                    </a:lnTo>
                    <a:lnTo>
                      <a:pt x="67" y="131"/>
                    </a:lnTo>
                    <a:lnTo>
                      <a:pt x="63" y="135"/>
                    </a:lnTo>
                    <a:lnTo>
                      <a:pt x="63" y="135"/>
                    </a:lnTo>
                    <a:lnTo>
                      <a:pt x="58" y="135"/>
                    </a:lnTo>
                    <a:lnTo>
                      <a:pt x="54" y="131"/>
                    </a:lnTo>
                    <a:lnTo>
                      <a:pt x="54" y="131"/>
                    </a:lnTo>
                    <a:lnTo>
                      <a:pt x="54" y="131"/>
                    </a:lnTo>
                    <a:lnTo>
                      <a:pt x="54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26"/>
                    </a:lnTo>
                    <a:lnTo>
                      <a:pt x="45" y="126"/>
                    </a:lnTo>
                    <a:lnTo>
                      <a:pt x="45" y="126"/>
                    </a:lnTo>
                    <a:lnTo>
                      <a:pt x="40" y="131"/>
                    </a:lnTo>
                    <a:lnTo>
                      <a:pt x="40" y="131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2"/>
                    </a:lnTo>
                    <a:lnTo>
                      <a:pt x="36" y="122"/>
                    </a:lnTo>
                    <a:lnTo>
                      <a:pt x="40" y="122"/>
                    </a:lnTo>
                    <a:lnTo>
                      <a:pt x="45" y="122"/>
                    </a:lnTo>
                    <a:lnTo>
                      <a:pt x="49" y="117"/>
                    </a:lnTo>
                    <a:lnTo>
                      <a:pt x="49" y="117"/>
                    </a:lnTo>
                    <a:lnTo>
                      <a:pt x="54" y="117"/>
                    </a:lnTo>
                    <a:lnTo>
                      <a:pt x="54" y="117"/>
                    </a:lnTo>
                    <a:lnTo>
                      <a:pt x="54" y="113"/>
                    </a:lnTo>
                    <a:lnTo>
                      <a:pt x="54" y="113"/>
                    </a:lnTo>
                    <a:lnTo>
                      <a:pt x="54" y="113"/>
                    </a:lnTo>
                    <a:lnTo>
                      <a:pt x="54" y="113"/>
                    </a:lnTo>
                    <a:lnTo>
                      <a:pt x="54" y="113"/>
                    </a:lnTo>
                    <a:lnTo>
                      <a:pt x="54" y="108"/>
                    </a:lnTo>
                    <a:lnTo>
                      <a:pt x="54" y="108"/>
                    </a:lnTo>
                    <a:lnTo>
                      <a:pt x="54" y="108"/>
                    </a:lnTo>
                    <a:lnTo>
                      <a:pt x="54" y="108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49" y="108"/>
                    </a:lnTo>
                    <a:lnTo>
                      <a:pt x="49" y="108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49" y="104"/>
                    </a:lnTo>
                    <a:lnTo>
                      <a:pt x="49" y="104"/>
                    </a:lnTo>
                    <a:lnTo>
                      <a:pt x="49" y="104"/>
                    </a:lnTo>
                    <a:lnTo>
                      <a:pt x="49" y="104"/>
                    </a:lnTo>
                    <a:lnTo>
                      <a:pt x="54" y="104"/>
                    </a:lnTo>
                    <a:lnTo>
                      <a:pt x="54" y="99"/>
                    </a:lnTo>
                    <a:lnTo>
                      <a:pt x="58" y="99"/>
                    </a:lnTo>
                    <a:lnTo>
                      <a:pt x="58" y="99"/>
                    </a:lnTo>
                    <a:lnTo>
                      <a:pt x="63" y="99"/>
                    </a:lnTo>
                    <a:lnTo>
                      <a:pt x="63" y="99"/>
                    </a:lnTo>
                    <a:lnTo>
                      <a:pt x="63" y="99"/>
                    </a:lnTo>
                    <a:lnTo>
                      <a:pt x="67" y="99"/>
                    </a:lnTo>
                    <a:lnTo>
                      <a:pt x="67" y="99"/>
                    </a:lnTo>
                    <a:lnTo>
                      <a:pt x="67" y="99"/>
                    </a:lnTo>
                    <a:lnTo>
                      <a:pt x="67" y="95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72" y="90"/>
                    </a:lnTo>
                    <a:lnTo>
                      <a:pt x="72" y="90"/>
                    </a:lnTo>
                    <a:lnTo>
                      <a:pt x="72" y="90"/>
                    </a:lnTo>
                    <a:lnTo>
                      <a:pt x="72" y="90"/>
                    </a:lnTo>
                    <a:lnTo>
                      <a:pt x="72" y="90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67" y="81"/>
                    </a:lnTo>
                    <a:lnTo>
                      <a:pt x="67" y="81"/>
                    </a:lnTo>
                    <a:lnTo>
                      <a:pt x="67" y="81"/>
                    </a:lnTo>
                    <a:lnTo>
                      <a:pt x="63" y="77"/>
                    </a:lnTo>
                    <a:lnTo>
                      <a:pt x="63" y="77"/>
                    </a:lnTo>
                    <a:lnTo>
                      <a:pt x="67" y="72"/>
                    </a:lnTo>
                    <a:lnTo>
                      <a:pt x="67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67" y="68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58" y="72"/>
                    </a:lnTo>
                    <a:lnTo>
                      <a:pt x="58" y="72"/>
                    </a:lnTo>
                    <a:lnTo>
                      <a:pt x="58" y="72"/>
                    </a:lnTo>
                    <a:lnTo>
                      <a:pt x="58" y="72"/>
                    </a:lnTo>
                    <a:lnTo>
                      <a:pt x="58" y="72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4" y="72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49" y="68"/>
                    </a:lnTo>
                    <a:lnTo>
                      <a:pt x="45" y="72"/>
                    </a:lnTo>
                    <a:lnTo>
                      <a:pt x="45" y="72"/>
                    </a:lnTo>
                    <a:lnTo>
                      <a:pt x="45" y="72"/>
                    </a:lnTo>
                    <a:lnTo>
                      <a:pt x="45" y="72"/>
                    </a:lnTo>
                    <a:lnTo>
                      <a:pt x="45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45" y="63"/>
                    </a:lnTo>
                    <a:lnTo>
                      <a:pt x="49" y="59"/>
                    </a:lnTo>
                    <a:lnTo>
                      <a:pt x="49" y="59"/>
                    </a:lnTo>
                    <a:lnTo>
                      <a:pt x="49" y="59"/>
                    </a:lnTo>
                    <a:lnTo>
                      <a:pt x="49" y="54"/>
                    </a:lnTo>
                    <a:lnTo>
                      <a:pt x="49" y="54"/>
                    </a:lnTo>
                    <a:lnTo>
                      <a:pt x="49" y="54"/>
                    </a:lnTo>
                    <a:lnTo>
                      <a:pt x="49" y="54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54" y="50"/>
                    </a:lnTo>
                    <a:lnTo>
                      <a:pt x="49" y="50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9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4"/>
                    </a:lnTo>
                    <a:lnTo>
                      <a:pt x="40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0" y="54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1"/>
                    </a:lnTo>
                    <a:lnTo>
                      <a:pt x="45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40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4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7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6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6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89" name="Freeform 61">
                <a:extLst>
                  <a:ext uri="{FF2B5EF4-FFF2-40B4-BE49-F238E27FC236}">
                    <a16:creationId xmlns:a16="http://schemas.microsoft.com/office/drawing/2014/main" xmlns="" id="{E466FA2D-7893-40AA-B022-DCABDEEB4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234" y="1646356"/>
                <a:ext cx="179027" cy="70981"/>
              </a:xfrm>
              <a:custGeom>
                <a:avLst/>
                <a:gdLst>
                  <a:gd name="T0" fmla="*/ 9 w 113"/>
                  <a:gd name="T1" fmla="*/ 0 h 45"/>
                  <a:gd name="T2" fmla="*/ 14 w 113"/>
                  <a:gd name="T3" fmla="*/ 0 h 45"/>
                  <a:gd name="T4" fmla="*/ 23 w 113"/>
                  <a:gd name="T5" fmla="*/ 5 h 45"/>
                  <a:gd name="T6" fmla="*/ 32 w 113"/>
                  <a:gd name="T7" fmla="*/ 5 h 45"/>
                  <a:gd name="T8" fmla="*/ 41 w 113"/>
                  <a:gd name="T9" fmla="*/ 5 h 45"/>
                  <a:gd name="T10" fmla="*/ 46 w 113"/>
                  <a:gd name="T11" fmla="*/ 5 h 45"/>
                  <a:gd name="T12" fmla="*/ 50 w 113"/>
                  <a:gd name="T13" fmla="*/ 9 h 45"/>
                  <a:gd name="T14" fmla="*/ 59 w 113"/>
                  <a:gd name="T15" fmla="*/ 9 h 45"/>
                  <a:gd name="T16" fmla="*/ 64 w 113"/>
                  <a:gd name="T17" fmla="*/ 14 h 45"/>
                  <a:gd name="T18" fmla="*/ 64 w 113"/>
                  <a:gd name="T19" fmla="*/ 14 h 45"/>
                  <a:gd name="T20" fmla="*/ 64 w 113"/>
                  <a:gd name="T21" fmla="*/ 18 h 45"/>
                  <a:gd name="T22" fmla="*/ 68 w 113"/>
                  <a:gd name="T23" fmla="*/ 14 h 45"/>
                  <a:gd name="T24" fmla="*/ 73 w 113"/>
                  <a:gd name="T25" fmla="*/ 14 h 45"/>
                  <a:gd name="T26" fmla="*/ 77 w 113"/>
                  <a:gd name="T27" fmla="*/ 14 h 45"/>
                  <a:gd name="T28" fmla="*/ 82 w 113"/>
                  <a:gd name="T29" fmla="*/ 14 h 45"/>
                  <a:gd name="T30" fmla="*/ 86 w 113"/>
                  <a:gd name="T31" fmla="*/ 14 h 45"/>
                  <a:gd name="T32" fmla="*/ 91 w 113"/>
                  <a:gd name="T33" fmla="*/ 18 h 45"/>
                  <a:gd name="T34" fmla="*/ 91 w 113"/>
                  <a:gd name="T35" fmla="*/ 18 h 45"/>
                  <a:gd name="T36" fmla="*/ 95 w 113"/>
                  <a:gd name="T37" fmla="*/ 23 h 45"/>
                  <a:gd name="T38" fmla="*/ 100 w 113"/>
                  <a:gd name="T39" fmla="*/ 27 h 45"/>
                  <a:gd name="T40" fmla="*/ 100 w 113"/>
                  <a:gd name="T41" fmla="*/ 27 h 45"/>
                  <a:gd name="T42" fmla="*/ 104 w 113"/>
                  <a:gd name="T43" fmla="*/ 27 h 45"/>
                  <a:gd name="T44" fmla="*/ 104 w 113"/>
                  <a:gd name="T45" fmla="*/ 32 h 45"/>
                  <a:gd name="T46" fmla="*/ 104 w 113"/>
                  <a:gd name="T47" fmla="*/ 32 h 45"/>
                  <a:gd name="T48" fmla="*/ 104 w 113"/>
                  <a:gd name="T49" fmla="*/ 32 h 45"/>
                  <a:gd name="T50" fmla="*/ 104 w 113"/>
                  <a:gd name="T51" fmla="*/ 36 h 45"/>
                  <a:gd name="T52" fmla="*/ 113 w 113"/>
                  <a:gd name="T53" fmla="*/ 41 h 45"/>
                  <a:gd name="T54" fmla="*/ 109 w 113"/>
                  <a:gd name="T55" fmla="*/ 45 h 45"/>
                  <a:gd name="T56" fmla="*/ 109 w 113"/>
                  <a:gd name="T57" fmla="*/ 45 h 45"/>
                  <a:gd name="T58" fmla="*/ 104 w 113"/>
                  <a:gd name="T59" fmla="*/ 41 h 45"/>
                  <a:gd name="T60" fmla="*/ 100 w 113"/>
                  <a:gd name="T61" fmla="*/ 41 h 45"/>
                  <a:gd name="T62" fmla="*/ 95 w 113"/>
                  <a:gd name="T63" fmla="*/ 41 h 45"/>
                  <a:gd name="T64" fmla="*/ 86 w 113"/>
                  <a:gd name="T65" fmla="*/ 36 h 45"/>
                  <a:gd name="T66" fmla="*/ 82 w 113"/>
                  <a:gd name="T67" fmla="*/ 41 h 45"/>
                  <a:gd name="T68" fmla="*/ 82 w 113"/>
                  <a:gd name="T69" fmla="*/ 41 h 45"/>
                  <a:gd name="T70" fmla="*/ 73 w 113"/>
                  <a:gd name="T71" fmla="*/ 41 h 45"/>
                  <a:gd name="T72" fmla="*/ 68 w 113"/>
                  <a:gd name="T73" fmla="*/ 41 h 45"/>
                  <a:gd name="T74" fmla="*/ 64 w 113"/>
                  <a:gd name="T75" fmla="*/ 45 h 45"/>
                  <a:gd name="T76" fmla="*/ 64 w 113"/>
                  <a:gd name="T77" fmla="*/ 45 h 45"/>
                  <a:gd name="T78" fmla="*/ 59 w 113"/>
                  <a:gd name="T79" fmla="*/ 41 h 45"/>
                  <a:gd name="T80" fmla="*/ 55 w 113"/>
                  <a:gd name="T81" fmla="*/ 41 h 45"/>
                  <a:gd name="T82" fmla="*/ 55 w 113"/>
                  <a:gd name="T83" fmla="*/ 41 h 45"/>
                  <a:gd name="T84" fmla="*/ 50 w 113"/>
                  <a:gd name="T85" fmla="*/ 36 h 45"/>
                  <a:gd name="T86" fmla="*/ 46 w 113"/>
                  <a:gd name="T87" fmla="*/ 36 h 45"/>
                  <a:gd name="T88" fmla="*/ 46 w 113"/>
                  <a:gd name="T89" fmla="*/ 36 h 45"/>
                  <a:gd name="T90" fmla="*/ 41 w 113"/>
                  <a:gd name="T91" fmla="*/ 36 h 45"/>
                  <a:gd name="T92" fmla="*/ 37 w 113"/>
                  <a:gd name="T93" fmla="*/ 36 h 45"/>
                  <a:gd name="T94" fmla="*/ 32 w 113"/>
                  <a:gd name="T95" fmla="*/ 36 h 45"/>
                  <a:gd name="T96" fmla="*/ 32 w 113"/>
                  <a:gd name="T97" fmla="*/ 32 h 45"/>
                  <a:gd name="T98" fmla="*/ 32 w 113"/>
                  <a:gd name="T99" fmla="*/ 27 h 45"/>
                  <a:gd name="T100" fmla="*/ 28 w 113"/>
                  <a:gd name="T101" fmla="*/ 14 h 45"/>
                  <a:gd name="T102" fmla="*/ 19 w 113"/>
                  <a:gd name="T103" fmla="*/ 9 h 45"/>
                  <a:gd name="T104" fmla="*/ 9 w 113"/>
                  <a:gd name="T105" fmla="*/ 5 h 45"/>
                  <a:gd name="T106" fmla="*/ 0 w 113"/>
                  <a:gd name="T107" fmla="*/ 0 h 45"/>
                  <a:gd name="T108" fmla="*/ 5 w 113"/>
                  <a:gd name="T10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3" h="45">
                    <a:moveTo>
                      <a:pt x="5" y="0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50" y="5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5" y="9"/>
                    </a:lnTo>
                    <a:lnTo>
                      <a:pt x="59" y="9"/>
                    </a:lnTo>
                    <a:lnTo>
                      <a:pt x="59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4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6" y="14"/>
                    </a:lnTo>
                    <a:lnTo>
                      <a:pt x="86" y="18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5" y="27"/>
                    </a:lnTo>
                    <a:lnTo>
                      <a:pt x="100" y="27"/>
                    </a:lnTo>
                    <a:lnTo>
                      <a:pt x="100" y="27"/>
                    </a:lnTo>
                    <a:lnTo>
                      <a:pt x="100" y="27"/>
                    </a:lnTo>
                    <a:lnTo>
                      <a:pt x="100" y="27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9" y="36"/>
                    </a:lnTo>
                    <a:lnTo>
                      <a:pt x="109" y="41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95" y="41"/>
                    </a:lnTo>
                    <a:lnTo>
                      <a:pt x="95" y="41"/>
                    </a:lnTo>
                    <a:lnTo>
                      <a:pt x="95" y="41"/>
                    </a:lnTo>
                    <a:lnTo>
                      <a:pt x="91" y="36"/>
                    </a:lnTo>
                    <a:lnTo>
                      <a:pt x="91" y="36"/>
                    </a:lnTo>
                    <a:lnTo>
                      <a:pt x="86" y="36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68" y="41"/>
                    </a:lnTo>
                    <a:lnTo>
                      <a:pt x="68" y="45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5" y="41"/>
                    </a:lnTo>
                    <a:lnTo>
                      <a:pt x="59" y="41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55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27"/>
                    </a:lnTo>
                    <a:lnTo>
                      <a:pt x="32" y="23"/>
                    </a:lnTo>
                    <a:lnTo>
                      <a:pt x="28" y="18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3" y="14"/>
                    </a:lnTo>
                    <a:lnTo>
                      <a:pt x="19" y="9"/>
                    </a:lnTo>
                    <a:lnTo>
                      <a:pt x="14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90" name="Freeform 62">
                <a:extLst>
                  <a:ext uri="{FF2B5EF4-FFF2-40B4-BE49-F238E27FC236}">
                    <a16:creationId xmlns:a16="http://schemas.microsoft.com/office/drawing/2014/main" xmlns="" id="{00D10327-43C4-4B64-B534-B8065038B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268" y="2615097"/>
                <a:ext cx="122012" cy="194948"/>
              </a:xfrm>
              <a:custGeom>
                <a:avLst/>
                <a:gdLst>
                  <a:gd name="T0" fmla="*/ 59 w 77"/>
                  <a:gd name="T1" fmla="*/ 5 h 123"/>
                  <a:gd name="T2" fmla="*/ 59 w 77"/>
                  <a:gd name="T3" fmla="*/ 10 h 123"/>
                  <a:gd name="T4" fmla="*/ 64 w 77"/>
                  <a:gd name="T5" fmla="*/ 14 h 123"/>
                  <a:gd name="T6" fmla="*/ 64 w 77"/>
                  <a:gd name="T7" fmla="*/ 19 h 123"/>
                  <a:gd name="T8" fmla="*/ 64 w 77"/>
                  <a:gd name="T9" fmla="*/ 28 h 123"/>
                  <a:gd name="T10" fmla="*/ 64 w 77"/>
                  <a:gd name="T11" fmla="*/ 28 h 123"/>
                  <a:gd name="T12" fmla="*/ 64 w 77"/>
                  <a:gd name="T13" fmla="*/ 32 h 123"/>
                  <a:gd name="T14" fmla="*/ 64 w 77"/>
                  <a:gd name="T15" fmla="*/ 32 h 123"/>
                  <a:gd name="T16" fmla="*/ 64 w 77"/>
                  <a:gd name="T17" fmla="*/ 32 h 123"/>
                  <a:gd name="T18" fmla="*/ 68 w 77"/>
                  <a:gd name="T19" fmla="*/ 37 h 123"/>
                  <a:gd name="T20" fmla="*/ 68 w 77"/>
                  <a:gd name="T21" fmla="*/ 46 h 123"/>
                  <a:gd name="T22" fmla="*/ 64 w 77"/>
                  <a:gd name="T23" fmla="*/ 46 h 123"/>
                  <a:gd name="T24" fmla="*/ 73 w 77"/>
                  <a:gd name="T25" fmla="*/ 55 h 123"/>
                  <a:gd name="T26" fmla="*/ 68 w 77"/>
                  <a:gd name="T27" fmla="*/ 59 h 123"/>
                  <a:gd name="T28" fmla="*/ 68 w 77"/>
                  <a:gd name="T29" fmla="*/ 73 h 123"/>
                  <a:gd name="T30" fmla="*/ 68 w 77"/>
                  <a:gd name="T31" fmla="*/ 77 h 123"/>
                  <a:gd name="T32" fmla="*/ 68 w 77"/>
                  <a:gd name="T33" fmla="*/ 82 h 123"/>
                  <a:gd name="T34" fmla="*/ 68 w 77"/>
                  <a:gd name="T35" fmla="*/ 82 h 123"/>
                  <a:gd name="T36" fmla="*/ 73 w 77"/>
                  <a:gd name="T37" fmla="*/ 86 h 123"/>
                  <a:gd name="T38" fmla="*/ 73 w 77"/>
                  <a:gd name="T39" fmla="*/ 91 h 123"/>
                  <a:gd name="T40" fmla="*/ 77 w 77"/>
                  <a:gd name="T41" fmla="*/ 95 h 123"/>
                  <a:gd name="T42" fmla="*/ 77 w 77"/>
                  <a:gd name="T43" fmla="*/ 95 h 123"/>
                  <a:gd name="T44" fmla="*/ 73 w 77"/>
                  <a:gd name="T45" fmla="*/ 104 h 123"/>
                  <a:gd name="T46" fmla="*/ 50 w 77"/>
                  <a:gd name="T47" fmla="*/ 109 h 123"/>
                  <a:gd name="T48" fmla="*/ 41 w 77"/>
                  <a:gd name="T49" fmla="*/ 114 h 123"/>
                  <a:gd name="T50" fmla="*/ 23 w 77"/>
                  <a:gd name="T51" fmla="*/ 123 h 123"/>
                  <a:gd name="T52" fmla="*/ 9 w 77"/>
                  <a:gd name="T53" fmla="*/ 118 h 123"/>
                  <a:gd name="T54" fmla="*/ 5 w 77"/>
                  <a:gd name="T55" fmla="*/ 114 h 123"/>
                  <a:gd name="T56" fmla="*/ 9 w 77"/>
                  <a:gd name="T57" fmla="*/ 114 h 123"/>
                  <a:gd name="T58" fmla="*/ 9 w 77"/>
                  <a:gd name="T59" fmla="*/ 109 h 123"/>
                  <a:gd name="T60" fmla="*/ 5 w 77"/>
                  <a:gd name="T61" fmla="*/ 104 h 123"/>
                  <a:gd name="T62" fmla="*/ 5 w 77"/>
                  <a:gd name="T63" fmla="*/ 100 h 123"/>
                  <a:gd name="T64" fmla="*/ 0 w 77"/>
                  <a:gd name="T65" fmla="*/ 86 h 123"/>
                  <a:gd name="T66" fmla="*/ 0 w 77"/>
                  <a:gd name="T67" fmla="*/ 82 h 123"/>
                  <a:gd name="T68" fmla="*/ 5 w 77"/>
                  <a:gd name="T69" fmla="*/ 77 h 123"/>
                  <a:gd name="T70" fmla="*/ 9 w 77"/>
                  <a:gd name="T71" fmla="*/ 64 h 123"/>
                  <a:gd name="T72" fmla="*/ 14 w 77"/>
                  <a:gd name="T73" fmla="*/ 59 h 123"/>
                  <a:gd name="T74" fmla="*/ 14 w 77"/>
                  <a:gd name="T75" fmla="*/ 59 h 123"/>
                  <a:gd name="T76" fmla="*/ 14 w 77"/>
                  <a:gd name="T77" fmla="*/ 50 h 123"/>
                  <a:gd name="T78" fmla="*/ 14 w 77"/>
                  <a:gd name="T79" fmla="*/ 41 h 123"/>
                  <a:gd name="T80" fmla="*/ 14 w 77"/>
                  <a:gd name="T81" fmla="*/ 37 h 123"/>
                  <a:gd name="T82" fmla="*/ 14 w 77"/>
                  <a:gd name="T83" fmla="*/ 32 h 123"/>
                  <a:gd name="T84" fmla="*/ 9 w 77"/>
                  <a:gd name="T85" fmla="*/ 28 h 123"/>
                  <a:gd name="T86" fmla="*/ 9 w 77"/>
                  <a:gd name="T87" fmla="*/ 19 h 123"/>
                  <a:gd name="T88" fmla="*/ 9 w 77"/>
                  <a:gd name="T89" fmla="*/ 14 h 123"/>
                  <a:gd name="T90" fmla="*/ 9 w 77"/>
                  <a:gd name="T91" fmla="*/ 14 h 123"/>
                  <a:gd name="T92" fmla="*/ 9 w 77"/>
                  <a:gd name="T93" fmla="*/ 5 h 123"/>
                  <a:gd name="T94" fmla="*/ 18 w 77"/>
                  <a:gd name="T95" fmla="*/ 5 h 123"/>
                  <a:gd name="T96" fmla="*/ 32 w 77"/>
                  <a:gd name="T97" fmla="*/ 5 h 123"/>
                  <a:gd name="T98" fmla="*/ 45 w 77"/>
                  <a:gd name="T99" fmla="*/ 5 h 123"/>
                  <a:gd name="T100" fmla="*/ 50 w 77"/>
                  <a:gd name="T101" fmla="*/ 5 h 123"/>
                  <a:gd name="T102" fmla="*/ 50 w 77"/>
                  <a:gd name="T103" fmla="*/ 5 h 123"/>
                  <a:gd name="T104" fmla="*/ 54 w 77"/>
                  <a:gd name="T10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" h="123">
                    <a:moveTo>
                      <a:pt x="59" y="0"/>
                    </a:moveTo>
                    <a:lnTo>
                      <a:pt x="59" y="0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23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7"/>
                    </a:lnTo>
                    <a:lnTo>
                      <a:pt x="68" y="37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68" y="55"/>
                    </a:lnTo>
                    <a:lnTo>
                      <a:pt x="68" y="55"/>
                    </a:lnTo>
                    <a:lnTo>
                      <a:pt x="68" y="59"/>
                    </a:lnTo>
                    <a:lnTo>
                      <a:pt x="68" y="64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8" y="73"/>
                    </a:lnTo>
                    <a:lnTo>
                      <a:pt x="68" y="73"/>
                    </a:lnTo>
                    <a:lnTo>
                      <a:pt x="68" y="73"/>
                    </a:lnTo>
                    <a:lnTo>
                      <a:pt x="68" y="73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73" y="86"/>
                    </a:lnTo>
                    <a:lnTo>
                      <a:pt x="73" y="86"/>
                    </a:lnTo>
                    <a:lnTo>
                      <a:pt x="73" y="86"/>
                    </a:lnTo>
                    <a:lnTo>
                      <a:pt x="73" y="91"/>
                    </a:lnTo>
                    <a:lnTo>
                      <a:pt x="73" y="91"/>
                    </a:lnTo>
                    <a:lnTo>
                      <a:pt x="73" y="91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73" y="100"/>
                    </a:lnTo>
                    <a:lnTo>
                      <a:pt x="73" y="104"/>
                    </a:lnTo>
                    <a:lnTo>
                      <a:pt x="68" y="104"/>
                    </a:lnTo>
                    <a:lnTo>
                      <a:pt x="64" y="104"/>
                    </a:lnTo>
                    <a:lnTo>
                      <a:pt x="54" y="104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45" y="109"/>
                    </a:lnTo>
                    <a:lnTo>
                      <a:pt x="45" y="114"/>
                    </a:lnTo>
                    <a:lnTo>
                      <a:pt x="41" y="114"/>
                    </a:lnTo>
                    <a:lnTo>
                      <a:pt x="32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3" y="123"/>
                    </a:lnTo>
                    <a:lnTo>
                      <a:pt x="23" y="123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9" y="118"/>
                    </a:lnTo>
                    <a:lnTo>
                      <a:pt x="5" y="118"/>
                    </a:lnTo>
                    <a:lnTo>
                      <a:pt x="5" y="114"/>
                    </a:lnTo>
                    <a:lnTo>
                      <a:pt x="5" y="114"/>
                    </a:lnTo>
                    <a:lnTo>
                      <a:pt x="5" y="114"/>
                    </a:lnTo>
                    <a:lnTo>
                      <a:pt x="5" y="114"/>
                    </a:lnTo>
                    <a:lnTo>
                      <a:pt x="5" y="114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95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5" y="82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9" y="68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4" y="55"/>
                    </a:lnTo>
                    <a:lnTo>
                      <a:pt x="14" y="50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8" y="5"/>
                    </a:lnTo>
                    <a:lnTo>
                      <a:pt x="27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91" name="Freeform 63">
                <a:extLst>
                  <a:ext uri="{FF2B5EF4-FFF2-40B4-BE49-F238E27FC236}">
                    <a16:creationId xmlns:a16="http://schemas.microsoft.com/office/drawing/2014/main" xmlns="" id="{F959BD73-411D-47E4-B3DF-B047D4340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564" y="2572109"/>
                <a:ext cx="199552" cy="157958"/>
              </a:xfrm>
              <a:custGeom>
                <a:avLst/>
                <a:gdLst>
                  <a:gd name="T0" fmla="*/ 36 w 126"/>
                  <a:gd name="T1" fmla="*/ 0 h 100"/>
                  <a:gd name="T2" fmla="*/ 36 w 126"/>
                  <a:gd name="T3" fmla="*/ 0 h 100"/>
                  <a:gd name="T4" fmla="*/ 45 w 126"/>
                  <a:gd name="T5" fmla="*/ 5 h 100"/>
                  <a:gd name="T6" fmla="*/ 59 w 126"/>
                  <a:gd name="T7" fmla="*/ 5 h 100"/>
                  <a:gd name="T8" fmla="*/ 63 w 126"/>
                  <a:gd name="T9" fmla="*/ 5 h 100"/>
                  <a:gd name="T10" fmla="*/ 68 w 126"/>
                  <a:gd name="T11" fmla="*/ 14 h 100"/>
                  <a:gd name="T12" fmla="*/ 72 w 126"/>
                  <a:gd name="T13" fmla="*/ 9 h 100"/>
                  <a:gd name="T14" fmla="*/ 77 w 126"/>
                  <a:gd name="T15" fmla="*/ 14 h 100"/>
                  <a:gd name="T16" fmla="*/ 86 w 126"/>
                  <a:gd name="T17" fmla="*/ 9 h 100"/>
                  <a:gd name="T18" fmla="*/ 95 w 126"/>
                  <a:gd name="T19" fmla="*/ 9 h 100"/>
                  <a:gd name="T20" fmla="*/ 99 w 126"/>
                  <a:gd name="T21" fmla="*/ 5 h 100"/>
                  <a:gd name="T22" fmla="*/ 104 w 126"/>
                  <a:gd name="T23" fmla="*/ 5 h 100"/>
                  <a:gd name="T24" fmla="*/ 108 w 126"/>
                  <a:gd name="T25" fmla="*/ 14 h 100"/>
                  <a:gd name="T26" fmla="*/ 113 w 126"/>
                  <a:gd name="T27" fmla="*/ 23 h 100"/>
                  <a:gd name="T28" fmla="*/ 117 w 126"/>
                  <a:gd name="T29" fmla="*/ 23 h 100"/>
                  <a:gd name="T30" fmla="*/ 113 w 126"/>
                  <a:gd name="T31" fmla="*/ 32 h 100"/>
                  <a:gd name="T32" fmla="*/ 117 w 126"/>
                  <a:gd name="T33" fmla="*/ 32 h 100"/>
                  <a:gd name="T34" fmla="*/ 117 w 126"/>
                  <a:gd name="T35" fmla="*/ 41 h 100"/>
                  <a:gd name="T36" fmla="*/ 122 w 126"/>
                  <a:gd name="T37" fmla="*/ 46 h 100"/>
                  <a:gd name="T38" fmla="*/ 122 w 126"/>
                  <a:gd name="T39" fmla="*/ 59 h 100"/>
                  <a:gd name="T40" fmla="*/ 122 w 126"/>
                  <a:gd name="T41" fmla="*/ 64 h 100"/>
                  <a:gd name="T42" fmla="*/ 122 w 126"/>
                  <a:gd name="T43" fmla="*/ 73 h 100"/>
                  <a:gd name="T44" fmla="*/ 126 w 126"/>
                  <a:gd name="T45" fmla="*/ 82 h 100"/>
                  <a:gd name="T46" fmla="*/ 122 w 126"/>
                  <a:gd name="T47" fmla="*/ 77 h 100"/>
                  <a:gd name="T48" fmla="*/ 117 w 126"/>
                  <a:gd name="T49" fmla="*/ 82 h 100"/>
                  <a:gd name="T50" fmla="*/ 122 w 126"/>
                  <a:gd name="T51" fmla="*/ 86 h 100"/>
                  <a:gd name="T52" fmla="*/ 117 w 126"/>
                  <a:gd name="T53" fmla="*/ 95 h 100"/>
                  <a:gd name="T54" fmla="*/ 113 w 126"/>
                  <a:gd name="T55" fmla="*/ 95 h 100"/>
                  <a:gd name="T56" fmla="*/ 108 w 126"/>
                  <a:gd name="T57" fmla="*/ 95 h 100"/>
                  <a:gd name="T58" fmla="*/ 104 w 126"/>
                  <a:gd name="T59" fmla="*/ 100 h 100"/>
                  <a:gd name="T60" fmla="*/ 99 w 126"/>
                  <a:gd name="T61" fmla="*/ 100 h 100"/>
                  <a:gd name="T62" fmla="*/ 95 w 126"/>
                  <a:gd name="T63" fmla="*/ 100 h 100"/>
                  <a:gd name="T64" fmla="*/ 99 w 126"/>
                  <a:gd name="T65" fmla="*/ 91 h 100"/>
                  <a:gd name="T66" fmla="*/ 95 w 126"/>
                  <a:gd name="T67" fmla="*/ 86 h 100"/>
                  <a:gd name="T68" fmla="*/ 95 w 126"/>
                  <a:gd name="T69" fmla="*/ 77 h 100"/>
                  <a:gd name="T70" fmla="*/ 90 w 126"/>
                  <a:gd name="T71" fmla="*/ 77 h 100"/>
                  <a:gd name="T72" fmla="*/ 86 w 126"/>
                  <a:gd name="T73" fmla="*/ 77 h 100"/>
                  <a:gd name="T74" fmla="*/ 77 w 126"/>
                  <a:gd name="T75" fmla="*/ 82 h 100"/>
                  <a:gd name="T76" fmla="*/ 77 w 126"/>
                  <a:gd name="T77" fmla="*/ 82 h 100"/>
                  <a:gd name="T78" fmla="*/ 77 w 126"/>
                  <a:gd name="T79" fmla="*/ 68 h 100"/>
                  <a:gd name="T80" fmla="*/ 77 w 126"/>
                  <a:gd name="T81" fmla="*/ 64 h 100"/>
                  <a:gd name="T82" fmla="*/ 68 w 126"/>
                  <a:gd name="T83" fmla="*/ 55 h 100"/>
                  <a:gd name="T84" fmla="*/ 59 w 126"/>
                  <a:gd name="T85" fmla="*/ 50 h 100"/>
                  <a:gd name="T86" fmla="*/ 45 w 126"/>
                  <a:gd name="T87" fmla="*/ 50 h 100"/>
                  <a:gd name="T88" fmla="*/ 41 w 126"/>
                  <a:gd name="T89" fmla="*/ 59 h 100"/>
                  <a:gd name="T90" fmla="*/ 36 w 126"/>
                  <a:gd name="T91" fmla="*/ 68 h 100"/>
                  <a:gd name="T92" fmla="*/ 32 w 126"/>
                  <a:gd name="T93" fmla="*/ 68 h 100"/>
                  <a:gd name="T94" fmla="*/ 27 w 126"/>
                  <a:gd name="T95" fmla="*/ 59 h 100"/>
                  <a:gd name="T96" fmla="*/ 23 w 126"/>
                  <a:gd name="T97" fmla="*/ 50 h 100"/>
                  <a:gd name="T98" fmla="*/ 18 w 126"/>
                  <a:gd name="T99" fmla="*/ 46 h 100"/>
                  <a:gd name="T100" fmla="*/ 9 w 126"/>
                  <a:gd name="T101" fmla="*/ 37 h 100"/>
                  <a:gd name="T102" fmla="*/ 4 w 126"/>
                  <a:gd name="T103" fmla="*/ 32 h 100"/>
                  <a:gd name="T104" fmla="*/ 0 w 126"/>
                  <a:gd name="T105" fmla="*/ 32 h 100"/>
                  <a:gd name="T106" fmla="*/ 9 w 126"/>
                  <a:gd name="T107" fmla="*/ 23 h 100"/>
                  <a:gd name="T108" fmla="*/ 23 w 126"/>
                  <a:gd name="T109" fmla="*/ 18 h 100"/>
                  <a:gd name="T110" fmla="*/ 23 w 126"/>
                  <a:gd name="T111" fmla="*/ 9 h 100"/>
                  <a:gd name="T112" fmla="*/ 23 w 126"/>
                  <a:gd name="T113" fmla="*/ 5 h 100"/>
                  <a:gd name="T114" fmla="*/ 32 w 126"/>
                  <a:gd name="T11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6" h="100">
                    <a:moveTo>
                      <a:pt x="32" y="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5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8" y="9"/>
                    </a:lnTo>
                    <a:lnTo>
                      <a:pt x="68" y="14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7" y="9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86" y="9"/>
                    </a:lnTo>
                    <a:lnTo>
                      <a:pt x="86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8" y="5"/>
                    </a:lnTo>
                    <a:lnTo>
                      <a:pt x="108" y="9"/>
                    </a:lnTo>
                    <a:lnTo>
                      <a:pt x="108" y="9"/>
                    </a:lnTo>
                    <a:lnTo>
                      <a:pt x="108" y="14"/>
                    </a:lnTo>
                    <a:lnTo>
                      <a:pt x="108" y="1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13" y="18"/>
                    </a:lnTo>
                    <a:lnTo>
                      <a:pt x="113" y="18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7" y="23"/>
                    </a:lnTo>
                    <a:lnTo>
                      <a:pt x="117" y="23"/>
                    </a:lnTo>
                    <a:lnTo>
                      <a:pt x="117" y="23"/>
                    </a:lnTo>
                    <a:lnTo>
                      <a:pt x="117" y="23"/>
                    </a:lnTo>
                    <a:lnTo>
                      <a:pt x="117" y="23"/>
                    </a:lnTo>
                    <a:lnTo>
                      <a:pt x="117" y="27"/>
                    </a:lnTo>
                    <a:lnTo>
                      <a:pt x="113" y="27"/>
                    </a:lnTo>
                    <a:lnTo>
                      <a:pt x="113" y="27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7" y="32"/>
                    </a:lnTo>
                    <a:lnTo>
                      <a:pt x="117" y="32"/>
                    </a:lnTo>
                    <a:lnTo>
                      <a:pt x="117" y="32"/>
                    </a:lnTo>
                    <a:lnTo>
                      <a:pt x="117" y="32"/>
                    </a:lnTo>
                    <a:lnTo>
                      <a:pt x="117" y="32"/>
                    </a:lnTo>
                    <a:lnTo>
                      <a:pt x="117" y="37"/>
                    </a:lnTo>
                    <a:lnTo>
                      <a:pt x="117" y="37"/>
                    </a:lnTo>
                    <a:lnTo>
                      <a:pt x="117" y="41"/>
                    </a:lnTo>
                    <a:lnTo>
                      <a:pt x="117" y="41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122" y="50"/>
                    </a:lnTo>
                    <a:lnTo>
                      <a:pt x="122" y="50"/>
                    </a:lnTo>
                    <a:lnTo>
                      <a:pt x="122" y="50"/>
                    </a:lnTo>
                    <a:lnTo>
                      <a:pt x="122" y="50"/>
                    </a:lnTo>
                    <a:lnTo>
                      <a:pt x="122" y="55"/>
                    </a:lnTo>
                    <a:lnTo>
                      <a:pt x="122" y="59"/>
                    </a:lnTo>
                    <a:lnTo>
                      <a:pt x="122" y="59"/>
                    </a:lnTo>
                    <a:lnTo>
                      <a:pt x="122" y="59"/>
                    </a:lnTo>
                    <a:lnTo>
                      <a:pt x="122" y="59"/>
                    </a:lnTo>
                    <a:lnTo>
                      <a:pt x="126" y="59"/>
                    </a:lnTo>
                    <a:lnTo>
                      <a:pt x="126" y="64"/>
                    </a:lnTo>
                    <a:lnTo>
                      <a:pt x="122" y="64"/>
                    </a:lnTo>
                    <a:lnTo>
                      <a:pt x="126" y="64"/>
                    </a:lnTo>
                    <a:lnTo>
                      <a:pt x="126" y="68"/>
                    </a:lnTo>
                    <a:lnTo>
                      <a:pt x="126" y="68"/>
                    </a:lnTo>
                    <a:lnTo>
                      <a:pt x="126" y="68"/>
                    </a:lnTo>
                    <a:lnTo>
                      <a:pt x="122" y="68"/>
                    </a:lnTo>
                    <a:lnTo>
                      <a:pt x="122" y="73"/>
                    </a:lnTo>
                    <a:lnTo>
                      <a:pt x="122" y="73"/>
                    </a:lnTo>
                    <a:lnTo>
                      <a:pt x="126" y="73"/>
                    </a:lnTo>
                    <a:lnTo>
                      <a:pt x="126" y="77"/>
                    </a:lnTo>
                    <a:lnTo>
                      <a:pt x="126" y="77"/>
                    </a:lnTo>
                    <a:lnTo>
                      <a:pt x="126" y="82"/>
                    </a:lnTo>
                    <a:lnTo>
                      <a:pt x="126" y="82"/>
                    </a:lnTo>
                    <a:lnTo>
                      <a:pt x="126" y="82"/>
                    </a:lnTo>
                    <a:lnTo>
                      <a:pt x="126" y="77"/>
                    </a:lnTo>
                    <a:lnTo>
                      <a:pt x="126" y="77"/>
                    </a:lnTo>
                    <a:lnTo>
                      <a:pt x="126" y="77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17" y="77"/>
                    </a:lnTo>
                    <a:lnTo>
                      <a:pt x="117" y="77"/>
                    </a:lnTo>
                    <a:lnTo>
                      <a:pt x="117" y="77"/>
                    </a:lnTo>
                    <a:lnTo>
                      <a:pt x="117" y="82"/>
                    </a:lnTo>
                    <a:lnTo>
                      <a:pt x="117" y="82"/>
                    </a:lnTo>
                    <a:lnTo>
                      <a:pt x="117" y="82"/>
                    </a:lnTo>
                    <a:lnTo>
                      <a:pt x="122" y="82"/>
                    </a:lnTo>
                    <a:lnTo>
                      <a:pt x="122" y="86"/>
                    </a:lnTo>
                    <a:lnTo>
                      <a:pt x="122" y="86"/>
                    </a:lnTo>
                    <a:lnTo>
                      <a:pt x="122" y="86"/>
                    </a:lnTo>
                    <a:lnTo>
                      <a:pt x="122" y="86"/>
                    </a:lnTo>
                    <a:lnTo>
                      <a:pt x="122" y="86"/>
                    </a:lnTo>
                    <a:lnTo>
                      <a:pt x="122" y="86"/>
                    </a:lnTo>
                    <a:lnTo>
                      <a:pt x="122" y="91"/>
                    </a:lnTo>
                    <a:lnTo>
                      <a:pt x="122" y="91"/>
                    </a:lnTo>
                    <a:lnTo>
                      <a:pt x="122" y="91"/>
                    </a:lnTo>
                    <a:lnTo>
                      <a:pt x="117" y="95"/>
                    </a:lnTo>
                    <a:lnTo>
                      <a:pt x="117" y="95"/>
                    </a:lnTo>
                    <a:lnTo>
                      <a:pt x="117" y="95"/>
                    </a:lnTo>
                    <a:lnTo>
                      <a:pt x="113" y="95"/>
                    </a:lnTo>
                    <a:lnTo>
                      <a:pt x="113" y="95"/>
                    </a:lnTo>
                    <a:lnTo>
                      <a:pt x="113" y="95"/>
                    </a:lnTo>
                    <a:lnTo>
                      <a:pt x="113" y="95"/>
                    </a:lnTo>
                    <a:lnTo>
                      <a:pt x="113" y="95"/>
                    </a:lnTo>
                    <a:lnTo>
                      <a:pt x="113" y="95"/>
                    </a:lnTo>
                    <a:lnTo>
                      <a:pt x="108" y="95"/>
                    </a:lnTo>
                    <a:lnTo>
                      <a:pt x="108" y="95"/>
                    </a:lnTo>
                    <a:lnTo>
                      <a:pt x="108" y="95"/>
                    </a:lnTo>
                    <a:lnTo>
                      <a:pt x="108" y="95"/>
                    </a:lnTo>
                    <a:lnTo>
                      <a:pt x="108" y="95"/>
                    </a:lnTo>
                    <a:lnTo>
                      <a:pt x="108" y="95"/>
                    </a:lnTo>
                    <a:lnTo>
                      <a:pt x="108" y="100"/>
                    </a:lnTo>
                    <a:lnTo>
                      <a:pt x="108" y="100"/>
                    </a:lnTo>
                    <a:lnTo>
                      <a:pt x="108" y="100"/>
                    </a:lnTo>
                    <a:lnTo>
                      <a:pt x="104" y="100"/>
                    </a:lnTo>
                    <a:lnTo>
                      <a:pt x="104" y="100"/>
                    </a:lnTo>
                    <a:lnTo>
                      <a:pt x="104" y="100"/>
                    </a:lnTo>
                    <a:lnTo>
                      <a:pt x="104" y="100"/>
                    </a:lnTo>
                    <a:lnTo>
                      <a:pt x="104" y="100"/>
                    </a:lnTo>
                    <a:lnTo>
                      <a:pt x="104" y="100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95" y="100"/>
                    </a:lnTo>
                    <a:lnTo>
                      <a:pt x="95" y="100"/>
                    </a:lnTo>
                    <a:lnTo>
                      <a:pt x="95" y="100"/>
                    </a:lnTo>
                    <a:lnTo>
                      <a:pt x="99" y="95"/>
                    </a:lnTo>
                    <a:lnTo>
                      <a:pt x="99" y="95"/>
                    </a:lnTo>
                    <a:lnTo>
                      <a:pt x="99" y="95"/>
                    </a:lnTo>
                    <a:lnTo>
                      <a:pt x="99" y="91"/>
                    </a:lnTo>
                    <a:lnTo>
                      <a:pt x="99" y="91"/>
                    </a:lnTo>
                    <a:lnTo>
                      <a:pt x="99" y="91"/>
                    </a:lnTo>
                    <a:lnTo>
                      <a:pt x="95" y="91"/>
                    </a:lnTo>
                    <a:lnTo>
                      <a:pt x="99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0" y="77"/>
                    </a:lnTo>
                    <a:lnTo>
                      <a:pt x="90" y="77"/>
                    </a:lnTo>
                    <a:lnTo>
                      <a:pt x="90" y="77"/>
                    </a:lnTo>
                    <a:lnTo>
                      <a:pt x="90" y="77"/>
                    </a:lnTo>
                    <a:lnTo>
                      <a:pt x="90" y="77"/>
                    </a:lnTo>
                    <a:lnTo>
                      <a:pt x="86" y="77"/>
                    </a:lnTo>
                    <a:lnTo>
                      <a:pt x="86" y="77"/>
                    </a:lnTo>
                    <a:lnTo>
                      <a:pt x="86" y="77"/>
                    </a:lnTo>
                    <a:lnTo>
                      <a:pt x="86" y="77"/>
                    </a:lnTo>
                    <a:lnTo>
                      <a:pt x="81" y="77"/>
                    </a:lnTo>
                    <a:lnTo>
                      <a:pt x="81" y="77"/>
                    </a:lnTo>
                    <a:lnTo>
                      <a:pt x="81" y="77"/>
                    </a:lnTo>
                    <a:lnTo>
                      <a:pt x="81" y="77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7" y="77"/>
                    </a:lnTo>
                    <a:lnTo>
                      <a:pt x="77" y="73"/>
                    </a:lnTo>
                    <a:lnTo>
                      <a:pt x="77" y="73"/>
                    </a:lnTo>
                    <a:lnTo>
                      <a:pt x="77" y="73"/>
                    </a:lnTo>
                    <a:lnTo>
                      <a:pt x="77" y="73"/>
                    </a:lnTo>
                    <a:lnTo>
                      <a:pt x="77" y="68"/>
                    </a:lnTo>
                    <a:lnTo>
                      <a:pt x="77" y="68"/>
                    </a:lnTo>
                    <a:lnTo>
                      <a:pt x="77" y="68"/>
                    </a:lnTo>
                    <a:lnTo>
                      <a:pt x="77" y="68"/>
                    </a:lnTo>
                    <a:lnTo>
                      <a:pt x="77" y="68"/>
                    </a:lnTo>
                    <a:lnTo>
                      <a:pt x="77" y="64"/>
                    </a:lnTo>
                    <a:lnTo>
                      <a:pt x="77" y="64"/>
                    </a:lnTo>
                    <a:lnTo>
                      <a:pt x="77" y="64"/>
                    </a:lnTo>
                    <a:lnTo>
                      <a:pt x="77" y="64"/>
                    </a:lnTo>
                    <a:lnTo>
                      <a:pt x="77" y="59"/>
                    </a:lnTo>
                    <a:lnTo>
                      <a:pt x="72" y="59"/>
                    </a:lnTo>
                    <a:lnTo>
                      <a:pt x="72" y="55"/>
                    </a:lnTo>
                    <a:lnTo>
                      <a:pt x="68" y="55"/>
                    </a:lnTo>
                    <a:lnTo>
                      <a:pt x="68" y="55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3" y="50"/>
                    </a:lnTo>
                    <a:lnTo>
                      <a:pt x="59" y="50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1" y="55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64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3" y="59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4" y="46"/>
                    </a:lnTo>
                    <a:lnTo>
                      <a:pt x="9" y="41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2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92" name="Freeform 64">
                <a:extLst>
                  <a:ext uri="{FF2B5EF4-FFF2-40B4-BE49-F238E27FC236}">
                    <a16:creationId xmlns:a16="http://schemas.microsoft.com/office/drawing/2014/main" xmlns="" id="{FF113794-DF70-4D24-8E8C-738314A8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1233" y="2537118"/>
                <a:ext cx="79821" cy="19995"/>
              </a:xfrm>
              <a:custGeom>
                <a:avLst/>
                <a:gdLst>
                  <a:gd name="T0" fmla="*/ 36 w 50"/>
                  <a:gd name="T1" fmla="*/ 4 h 13"/>
                  <a:gd name="T2" fmla="*/ 41 w 50"/>
                  <a:gd name="T3" fmla="*/ 4 h 13"/>
                  <a:gd name="T4" fmla="*/ 45 w 50"/>
                  <a:gd name="T5" fmla="*/ 4 h 13"/>
                  <a:gd name="T6" fmla="*/ 45 w 50"/>
                  <a:gd name="T7" fmla="*/ 4 h 13"/>
                  <a:gd name="T8" fmla="*/ 50 w 50"/>
                  <a:gd name="T9" fmla="*/ 4 h 13"/>
                  <a:gd name="T10" fmla="*/ 50 w 50"/>
                  <a:gd name="T11" fmla="*/ 9 h 13"/>
                  <a:gd name="T12" fmla="*/ 45 w 50"/>
                  <a:gd name="T13" fmla="*/ 9 h 13"/>
                  <a:gd name="T14" fmla="*/ 36 w 50"/>
                  <a:gd name="T15" fmla="*/ 9 h 13"/>
                  <a:gd name="T16" fmla="*/ 31 w 50"/>
                  <a:gd name="T17" fmla="*/ 9 h 13"/>
                  <a:gd name="T18" fmla="*/ 31 w 50"/>
                  <a:gd name="T19" fmla="*/ 4 h 13"/>
                  <a:gd name="T20" fmla="*/ 27 w 50"/>
                  <a:gd name="T21" fmla="*/ 4 h 13"/>
                  <a:gd name="T22" fmla="*/ 27 w 50"/>
                  <a:gd name="T23" fmla="*/ 4 h 13"/>
                  <a:gd name="T24" fmla="*/ 27 w 50"/>
                  <a:gd name="T25" fmla="*/ 9 h 13"/>
                  <a:gd name="T26" fmla="*/ 18 w 50"/>
                  <a:gd name="T27" fmla="*/ 9 h 13"/>
                  <a:gd name="T28" fmla="*/ 18 w 50"/>
                  <a:gd name="T29" fmla="*/ 9 h 13"/>
                  <a:gd name="T30" fmla="*/ 13 w 50"/>
                  <a:gd name="T31" fmla="*/ 13 h 13"/>
                  <a:gd name="T32" fmla="*/ 4 w 50"/>
                  <a:gd name="T33" fmla="*/ 13 h 13"/>
                  <a:gd name="T34" fmla="*/ 0 w 50"/>
                  <a:gd name="T35" fmla="*/ 13 h 13"/>
                  <a:gd name="T36" fmla="*/ 0 w 50"/>
                  <a:gd name="T37" fmla="*/ 13 h 13"/>
                  <a:gd name="T38" fmla="*/ 0 w 50"/>
                  <a:gd name="T39" fmla="*/ 9 h 13"/>
                  <a:gd name="T40" fmla="*/ 4 w 50"/>
                  <a:gd name="T41" fmla="*/ 4 h 13"/>
                  <a:gd name="T42" fmla="*/ 4 w 50"/>
                  <a:gd name="T43" fmla="*/ 9 h 13"/>
                  <a:gd name="T44" fmla="*/ 9 w 50"/>
                  <a:gd name="T45" fmla="*/ 9 h 13"/>
                  <a:gd name="T46" fmla="*/ 9 w 50"/>
                  <a:gd name="T47" fmla="*/ 9 h 13"/>
                  <a:gd name="T48" fmla="*/ 13 w 50"/>
                  <a:gd name="T49" fmla="*/ 9 h 13"/>
                  <a:gd name="T50" fmla="*/ 18 w 50"/>
                  <a:gd name="T51" fmla="*/ 4 h 13"/>
                  <a:gd name="T52" fmla="*/ 22 w 50"/>
                  <a:gd name="T53" fmla="*/ 4 h 13"/>
                  <a:gd name="T54" fmla="*/ 22 w 50"/>
                  <a:gd name="T55" fmla="*/ 4 h 13"/>
                  <a:gd name="T56" fmla="*/ 9 w 50"/>
                  <a:gd name="T57" fmla="*/ 4 h 13"/>
                  <a:gd name="T58" fmla="*/ 4 w 50"/>
                  <a:gd name="T59" fmla="*/ 9 h 13"/>
                  <a:gd name="T60" fmla="*/ 4 w 50"/>
                  <a:gd name="T61" fmla="*/ 4 h 13"/>
                  <a:gd name="T62" fmla="*/ 13 w 50"/>
                  <a:gd name="T63" fmla="*/ 4 h 13"/>
                  <a:gd name="T64" fmla="*/ 22 w 50"/>
                  <a:gd name="T65" fmla="*/ 4 h 13"/>
                  <a:gd name="T66" fmla="*/ 27 w 50"/>
                  <a:gd name="T67" fmla="*/ 0 h 13"/>
                  <a:gd name="T68" fmla="*/ 31 w 50"/>
                  <a:gd name="T69" fmla="*/ 0 h 13"/>
                  <a:gd name="T70" fmla="*/ 36 w 50"/>
                  <a:gd name="T71" fmla="*/ 4 h 13"/>
                  <a:gd name="T72" fmla="*/ 36 w 50"/>
                  <a:gd name="T7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13">
                    <a:moveTo>
                      <a:pt x="36" y="4"/>
                    </a:moveTo>
                    <a:lnTo>
                      <a:pt x="36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5" y="9"/>
                    </a:lnTo>
                    <a:lnTo>
                      <a:pt x="41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1" y="9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2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3"/>
                    </a:lnTo>
                    <a:lnTo>
                      <a:pt x="13" y="13"/>
                    </a:lnTo>
                    <a:lnTo>
                      <a:pt x="9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3" y="9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93" name="Freeform 65">
                <a:extLst>
                  <a:ext uri="{FF2B5EF4-FFF2-40B4-BE49-F238E27FC236}">
                    <a16:creationId xmlns:a16="http://schemas.microsoft.com/office/drawing/2014/main" xmlns="" id="{9733E825-6A7F-4588-ACBC-EE7244108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1233" y="2572109"/>
                <a:ext cx="85522" cy="49987"/>
              </a:xfrm>
              <a:custGeom>
                <a:avLst/>
                <a:gdLst>
                  <a:gd name="T0" fmla="*/ 54 w 54"/>
                  <a:gd name="T1" fmla="*/ 5 h 32"/>
                  <a:gd name="T2" fmla="*/ 54 w 54"/>
                  <a:gd name="T3" fmla="*/ 5 h 32"/>
                  <a:gd name="T4" fmla="*/ 50 w 54"/>
                  <a:gd name="T5" fmla="*/ 5 h 32"/>
                  <a:gd name="T6" fmla="*/ 50 w 54"/>
                  <a:gd name="T7" fmla="*/ 5 h 32"/>
                  <a:gd name="T8" fmla="*/ 50 w 54"/>
                  <a:gd name="T9" fmla="*/ 9 h 32"/>
                  <a:gd name="T10" fmla="*/ 50 w 54"/>
                  <a:gd name="T11" fmla="*/ 9 h 32"/>
                  <a:gd name="T12" fmla="*/ 50 w 54"/>
                  <a:gd name="T13" fmla="*/ 9 h 32"/>
                  <a:gd name="T14" fmla="*/ 50 w 54"/>
                  <a:gd name="T15" fmla="*/ 14 h 32"/>
                  <a:gd name="T16" fmla="*/ 50 w 54"/>
                  <a:gd name="T17" fmla="*/ 18 h 32"/>
                  <a:gd name="T18" fmla="*/ 41 w 54"/>
                  <a:gd name="T19" fmla="*/ 18 h 32"/>
                  <a:gd name="T20" fmla="*/ 41 w 54"/>
                  <a:gd name="T21" fmla="*/ 18 h 32"/>
                  <a:gd name="T22" fmla="*/ 36 w 54"/>
                  <a:gd name="T23" fmla="*/ 23 h 32"/>
                  <a:gd name="T24" fmla="*/ 31 w 54"/>
                  <a:gd name="T25" fmla="*/ 23 h 32"/>
                  <a:gd name="T26" fmla="*/ 27 w 54"/>
                  <a:gd name="T27" fmla="*/ 32 h 32"/>
                  <a:gd name="T28" fmla="*/ 27 w 54"/>
                  <a:gd name="T29" fmla="*/ 32 h 32"/>
                  <a:gd name="T30" fmla="*/ 27 w 54"/>
                  <a:gd name="T31" fmla="*/ 27 h 32"/>
                  <a:gd name="T32" fmla="*/ 27 w 54"/>
                  <a:gd name="T33" fmla="*/ 32 h 32"/>
                  <a:gd name="T34" fmla="*/ 22 w 54"/>
                  <a:gd name="T35" fmla="*/ 27 h 32"/>
                  <a:gd name="T36" fmla="*/ 22 w 54"/>
                  <a:gd name="T37" fmla="*/ 27 h 32"/>
                  <a:gd name="T38" fmla="*/ 22 w 54"/>
                  <a:gd name="T39" fmla="*/ 23 h 32"/>
                  <a:gd name="T40" fmla="*/ 22 w 54"/>
                  <a:gd name="T41" fmla="*/ 23 h 32"/>
                  <a:gd name="T42" fmla="*/ 22 w 54"/>
                  <a:gd name="T43" fmla="*/ 23 h 32"/>
                  <a:gd name="T44" fmla="*/ 22 w 54"/>
                  <a:gd name="T45" fmla="*/ 23 h 32"/>
                  <a:gd name="T46" fmla="*/ 27 w 54"/>
                  <a:gd name="T47" fmla="*/ 18 h 32"/>
                  <a:gd name="T48" fmla="*/ 27 w 54"/>
                  <a:gd name="T49" fmla="*/ 18 h 32"/>
                  <a:gd name="T50" fmla="*/ 22 w 54"/>
                  <a:gd name="T51" fmla="*/ 18 h 32"/>
                  <a:gd name="T52" fmla="*/ 22 w 54"/>
                  <a:gd name="T53" fmla="*/ 18 h 32"/>
                  <a:gd name="T54" fmla="*/ 22 w 54"/>
                  <a:gd name="T55" fmla="*/ 14 h 32"/>
                  <a:gd name="T56" fmla="*/ 22 w 54"/>
                  <a:gd name="T57" fmla="*/ 14 h 32"/>
                  <a:gd name="T58" fmla="*/ 27 w 54"/>
                  <a:gd name="T59" fmla="*/ 14 h 32"/>
                  <a:gd name="T60" fmla="*/ 27 w 54"/>
                  <a:gd name="T61" fmla="*/ 14 h 32"/>
                  <a:gd name="T62" fmla="*/ 27 w 54"/>
                  <a:gd name="T63" fmla="*/ 14 h 32"/>
                  <a:gd name="T64" fmla="*/ 22 w 54"/>
                  <a:gd name="T65" fmla="*/ 14 h 32"/>
                  <a:gd name="T66" fmla="*/ 18 w 54"/>
                  <a:gd name="T67" fmla="*/ 14 h 32"/>
                  <a:gd name="T68" fmla="*/ 13 w 54"/>
                  <a:gd name="T69" fmla="*/ 14 h 32"/>
                  <a:gd name="T70" fmla="*/ 13 w 54"/>
                  <a:gd name="T71" fmla="*/ 14 h 32"/>
                  <a:gd name="T72" fmla="*/ 9 w 54"/>
                  <a:gd name="T73" fmla="*/ 14 h 32"/>
                  <a:gd name="T74" fmla="*/ 4 w 54"/>
                  <a:gd name="T75" fmla="*/ 9 h 32"/>
                  <a:gd name="T76" fmla="*/ 9 w 54"/>
                  <a:gd name="T77" fmla="*/ 9 h 32"/>
                  <a:gd name="T78" fmla="*/ 9 w 54"/>
                  <a:gd name="T79" fmla="*/ 5 h 32"/>
                  <a:gd name="T80" fmla="*/ 0 w 54"/>
                  <a:gd name="T81" fmla="*/ 5 h 32"/>
                  <a:gd name="T82" fmla="*/ 4 w 54"/>
                  <a:gd name="T83" fmla="*/ 5 h 32"/>
                  <a:gd name="T84" fmla="*/ 4 w 54"/>
                  <a:gd name="T85" fmla="*/ 5 h 32"/>
                  <a:gd name="T86" fmla="*/ 9 w 54"/>
                  <a:gd name="T87" fmla="*/ 5 h 32"/>
                  <a:gd name="T88" fmla="*/ 18 w 54"/>
                  <a:gd name="T89" fmla="*/ 0 h 32"/>
                  <a:gd name="T90" fmla="*/ 27 w 54"/>
                  <a:gd name="T91" fmla="*/ 0 h 32"/>
                  <a:gd name="T92" fmla="*/ 36 w 54"/>
                  <a:gd name="T93" fmla="*/ 0 h 32"/>
                  <a:gd name="T94" fmla="*/ 45 w 54"/>
                  <a:gd name="T95" fmla="*/ 0 h 32"/>
                  <a:gd name="T96" fmla="*/ 54 w 54"/>
                  <a:gd name="T9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" h="32">
                    <a:moveTo>
                      <a:pt x="54" y="5"/>
                    </a:move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5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1" y="23"/>
                    </a:lnTo>
                    <a:lnTo>
                      <a:pt x="31" y="27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4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3" y="5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94" name="Freeform 66">
                <a:extLst>
                  <a:ext uri="{FF2B5EF4-FFF2-40B4-BE49-F238E27FC236}">
                    <a16:creationId xmlns:a16="http://schemas.microsoft.com/office/drawing/2014/main" xmlns="" id="{E7C5EB88-53A0-4DD8-B649-EAB063F9BE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1112" y="2838038"/>
                <a:ext cx="85523" cy="85977"/>
              </a:xfrm>
              <a:custGeom>
                <a:avLst/>
                <a:gdLst>
                  <a:gd name="T0" fmla="*/ 54 w 54"/>
                  <a:gd name="T1" fmla="*/ 49 h 54"/>
                  <a:gd name="T2" fmla="*/ 49 w 54"/>
                  <a:gd name="T3" fmla="*/ 49 h 54"/>
                  <a:gd name="T4" fmla="*/ 40 w 54"/>
                  <a:gd name="T5" fmla="*/ 49 h 54"/>
                  <a:gd name="T6" fmla="*/ 31 w 54"/>
                  <a:gd name="T7" fmla="*/ 49 h 54"/>
                  <a:gd name="T8" fmla="*/ 27 w 54"/>
                  <a:gd name="T9" fmla="*/ 49 h 54"/>
                  <a:gd name="T10" fmla="*/ 27 w 54"/>
                  <a:gd name="T11" fmla="*/ 54 h 54"/>
                  <a:gd name="T12" fmla="*/ 27 w 54"/>
                  <a:gd name="T13" fmla="*/ 49 h 54"/>
                  <a:gd name="T14" fmla="*/ 27 w 54"/>
                  <a:gd name="T15" fmla="*/ 49 h 54"/>
                  <a:gd name="T16" fmla="*/ 22 w 54"/>
                  <a:gd name="T17" fmla="*/ 49 h 54"/>
                  <a:gd name="T18" fmla="*/ 22 w 54"/>
                  <a:gd name="T19" fmla="*/ 49 h 54"/>
                  <a:gd name="T20" fmla="*/ 22 w 54"/>
                  <a:gd name="T21" fmla="*/ 49 h 54"/>
                  <a:gd name="T22" fmla="*/ 18 w 54"/>
                  <a:gd name="T23" fmla="*/ 49 h 54"/>
                  <a:gd name="T24" fmla="*/ 18 w 54"/>
                  <a:gd name="T25" fmla="*/ 45 h 54"/>
                  <a:gd name="T26" fmla="*/ 22 w 54"/>
                  <a:gd name="T27" fmla="*/ 40 h 54"/>
                  <a:gd name="T28" fmla="*/ 22 w 54"/>
                  <a:gd name="T29" fmla="*/ 36 h 54"/>
                  <a:gd name="T30" fmla="*/ 27 w 54"/>
                  <a:gd name="T31" fmla="*/ 31 h 54"/>
                  <a:gd name="T32" fmla="*/ 27 w 54"/>
                  <a:gd name="T33" fmla="*/ 27 h 54"/>
                  <a:gd name="T34" fmla="*/ 27 w 54"/>
                  <a:gd name="T35" fmla="*/ 27 h 54"/>
                  <a:gd name="T36" fmla="*/ 27 w 54"/>
                  <a:gd name="T37" fmla="*/ 31 h 54"/>
                  <a:gd name="T38" fmla="*/ 36 w 54"/>
                  <a:gd name="T39" fmla="*/ 31 h 54"/>
                  <a:gd name="T40" fmla="*/ 49 w 54"/>
                  <a:gd name="T41" fmla="*/ 31 h 54"/>
                  <a:gd name="T42" fmla="*/ 54 w 54"/>
                  <a:gd name="T43" fmla="*/ 31 h 54"/>
                  <a:gd name="T44" fmla="*/ 54 w 54"/>
                  <a:gd name="T45" fmla="*/ 40 h 54"/>
                  <a:gd name="T46" fmla="*/ 54 w 54"/>
                  <a:gd name="T47" fmla="*/ 49 h 54"/>
                  <a:gd name="T48" fmla="*/ 9 w 54"/>
                  <a:gd name="T49" fmla="*/ 0 h 54"/>
                  <a:gd name="T50" fmla="*/ 9 w 54"/>
                  <a:gd name="T51" fmla="*/ 0 h 54"/>
                  <a:gd name="T52" fmla="*/ 9 w 54"/>
                  <a:gd name="T53" fmla="*/ 0 h 54"/>
                  <a:gd name="T54" fmla="*/ 9 w 54"/>
                  <a:gd name="T55" fmla="*/ 9 h 54"/>
                  <a:gd name="T56" fmla="*/ 4 w 54"/>
                  <a:gd name="T57" fmla="*/ 9 h 54"/>
                  <a:gd name="T58" fmla="*/ 0 w 54"/>
                  <a:gd name="T59" fmla="*/ 9 h 54"/>
                  <a:gd name="T60" fmla="*/ 0 w 54"/>
                  <a:gd name="T61" fmla="*/ 4 h 54"/>
                  <a:gd name="T62" fmla="*/ 4 w 54"/>
                  <a:gd name="T63" fmla="*/ 4 h 54"/>
                  <a:gd name="T64" fmla="*/ 4 w 54"/>
                  <a:gd name="T65" fmla="*/ 4 h 54"/>
                  <a:gd name="T66" fmla="*/ 4 w 54"/>
                  <a:gd name="T6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54">
                    <a:moveTo>
                      <a:pt x="54" y="49"/>
                    </a:moveTo>
                    <a:lnTo>
                      <a:pt x="54" y="49"/>
                    </a:lnTo>
                    <a:lnTo>
                      <a:pt x="54" y="49"/>
                    </a:lnTo>
                    <a:lnTo>
                      <a:pt x="49" y="49"/>
                    </a:lnTo>
                    <a:lnTo>
                      <a:pt x="45" y="49"/>
                    </a:lnTo>
                    <a:lnTo>
                      <a:pt x="40" y="49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27" y="49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36"/>
                    </a:lnTo>
                    <a:lnTo>
                      <a:pt x="27" y="36"/>
                    </a:lnTo>
                    <a:lnTo>
                      <a:pt x="27" y="31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40" y="31"/>
                    </a:lnTo>
                    <a:lnTo>
                      <a:pt x="49" y="31"/>
                    </a:lnTo>
                    <a:lnTo>
                      <a:pt x="54" y="31"/>
                    </a:lnTo>
                    <a:lnTo>
                      <a:pt x="54" y="31"/>
                    </a:lnTo>
                    <a:lnTo>
                      <a:pt x="54" y="36"/>
                    </a:lnTo>
                    <a:lnTo>
                      <a:pt x="54" y="40"/>
                    </a:lnTo>
                    <a:lnTo>
                      <a:pt x="54" y="45"/>
                    </a:lnTo>
                    <a:lnTo>
                      <a:pt x="54" y="49"/>
                    </a:lnTo>
                    <a:moveTo>
                      <a:pt x="9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95" name="Freeform 67">
                <a:extLst>
                  <a:ext uri="{FF2B5EF4-FFF2-40B4-BE49-F238E27FC236}">
                    <a16:creationId xmlns:a16="http://schemas.microsoft.com/office/drawing/2014/main" xmlns="" id="{C1A3D36B-34BB-487F-8226-B6ECE2FAAF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4169" y="1703341"/>
                <a:ext cx="171045" cy="201946"/>
              </a:xfrm>
              <a:custGeom>
                <a:avLst/>
                <a:gdLst>
                  <a:gd name="T0" fmla="*/ 72 w 108"/>
                  <a:gd name="T1" fmla="*/ 118 h 127"/>
                  <a:gd name="T2" fmla="*/ 72 w 108"/>
                  <a:gd name="T3" fmla="*/ 118 h 127"/>
                  <a:gd name="T4" fmla="*/ 90 w 108"/>
                  <a:gd name="T5" fmla="*/ 122 h 127"/>
                  <a:gd name="T6" fmla="*/ 99 w 108"/>
                  <a:gd name="T7" fmla="*/ 122 h 127"/>
                  <a:gd name="T8" fmla="*/ 104 w 108"/>
                  <a:gd name="T9" fmla="*/ 127 h 127"/>
                  <a:gd name="T10" fmla="*/ 81 w 108"/>
                  <a:gd name="T11" fmla="*/ 127 h 127"/>
                  <a:gd name="T12" fmla="*/ 63 w 108"/>
                  <a:gd name="T13" fmla="*/ 122 h 127"/>
                  <a:gd name="T14" fmla="*/ 63 w 108"/>
                  <a:gd name="T15" fmla="*/ 118 h 127"/>
                  <a:gd name="T16" fmla="*/ 54 w 108"/>
                  <a:gd name="T17" fmla="*/ 55 h 127"/>
                  <a:gd name="T18" fmla="*/ 68 w 108"/>
                  <a:gd name="T19" fmla="*/ 59 h 127"/>
                  <a:gd name="T20" fmla="*/ 77 w 108"/>
                  <a:gd name="T21" fmla="*/ 68 h 127"/>
                  <a:gd name="T22" fmla="*/ 72 w 108"/>
                  <a:gd name="T23" fmla="*/ 68 h 127"/>
                  <a:gd name="T24" fmla="*/ 68 w 108"/>
                  <a:gd name="T25" fmla="*/ 64 h 127"/>
                  <a:gd name="T26" fmla="*/ 59 w 108"/>
                  <a:gd name="T27" fmla="*/ 59 h 127"/>
                  <a:gd name="T28" fmla="*/ 49 w 108"/>
                  <a:gd name="T29" fmla="*/ 55 h 127"/>
                  <a:gd name="T30" fmla="*/ 99 w 108"/>
                  <a:gd name="T31" fmla="*/ 9 h 127"/>
                  <a:gd name="T32" fmla="*/ 95 w 108"/>
                  <a:gd name="T33" fmla="*/ 18 h 127"/>
                  <a:gd name="T34" fmla="*/ 81 w 108"/>
                  <a:gd name="T35" fmla="*/ 14 h 127"/>
                  <a:gd name="T36" fmla="*/ 63 w 108"/>
                  <a:gd name="T37" fmla="*/ 18 h 127"/>
                  <a:gd name="T38" fmla="*/ 63 w 108"/>
                  <a:gd name="T39" fmla="*/ 23 h 127"/>
                  <a:gd name="T40" fmla="*/ 63 w 108"/>
                  <a:gd name="T41" fmla="*/ 27 h 127"/>
                  <a:gd name="T42" fmla="*/ 63 w 108"/>
                  <a:gd name="T43" fmla="*/ 32 h 127"/>
                  <a:gd name="T44" fmla="*/ 59 w 108"/>
                  <a:gd name="T45" fmla="*/ 32 h 127"/>
                  <a:gd name="T46" fmla="*/ 45 w 108"/>
                  <a:gd name="T47" fmla="*/ 23 h 127"/>
                  <a:gd name="T48" fmla="*/ 40 w 108"/>
                  <a:gd name="T49" fmla="*/ 27 h 127"/>
                  <a:gd name="T50" fmla="*/ 54 w 108"/>
                  <a:gd name="T51" fmla="*/ 45 h 127"/>
                  <a:gd name="T52" fmla="*/ 45 w 108"/>
                  <a:gd name="T53" fmla="*/ 45 h 127"/>
                  <a:gd name="T54" fmla="*/ 45 w 108"/>
                  <a:gd name="T55" fmla="*/ 55 h 127"/>
                  <a:gd name="T56" fmla="*/ 54 w 108"/>
                  <a:gd name="T57" fmla="*/ 59 h 127"/>
                  <a:gd name="T58" fmla="*/ 68 w 108"/>
                  <a:gd name="T59" fmla="*/ 73 h 127"/>
                  <a:gd name="T60" fmla="*/ 59 w 108"/>
                  <a:gd name="T61" fmla="*/ 68 h 127"/>
                  <a:gd name="T62" fmla="*/ 49 w 108"/>
                  <a:gd name="T63" fmla="*/ 73 h 127"/>
                  <a:gd name="T64" fmla="*/ 59 w 108"/>
                  <a:gd name="T65" fmla="*/ 82 h 127"/>
                  <a:gd name="T66" fmla="*/ 49 w 108"/>
                  <a:gd name="T67" fmla="*/ 82 h 127"/>
                  <a:gd name="T68" fmla="*/ 54 w 108"/>
                  <a:gd name="T69" fmla="*/ 91 h 127"/>
                  <a:gd name="T70" fmla="*/ 49 w 108"/>
                  <a:gd name="T71" fmla="*/ 95 h 127"/>
                  <a:gd name="T72" fmla="*/ 40 w 108"/>
                  <a:gd name="T73" fmla="*/ 95 h 127"/>
                  <a:gd name="T74" fmla="*/ 36 w 108"/>
                  <a:gd name="T75" fmla="*/ 91 h 127"/>
                  <a:gd name="T76" fmla="*/ 27 w 108"/>
                  <a:gd name="T77" fmla="*/ 77 h 127"/>
                  <a:gd name="T78" fmla="*/ 22 w 108"/>
                  <a:gd name="T79" fmla="*/ 68 h 127"/>
                  <a:gd name="T80" fmla="*/ 36 w 108"/>
                  <a:gd name="T81" fmla="*/ 68 h 127"/>
                  <a:gd name="T82" fmla="*/ 49 w 108"/>
                  <a:gd name="T83" fmla="*/ 68 h 127"/>
                  <a:gd name="T84" fmla="*/ 49 w 108"/>
                  <a:gd name="T85" fmla="*/ 68 h 127"/>
                  <a:gd name="T86" fmla="*/ 36 w 108"/>
                  <a:gd name="T87" fmla="*/ 64 h 127"/>
                  <a:gd name="T88" fmla="*/ 22 w 108"/>
                  <a:gd name="T89" fmla="*/ 64 h 127"/>
                  <a:gd name="T90" fmla="*/ 13 w 108"/>
                  <a:gd name="T91" fmla="*/ 55 h 127"/>
                  <a:gd name="T92" fmla="*/ 18 w 108"/>
                  <a:gd name="T93" fmla="*/ 50 h 127"/>
                  <a:gd name="T94" fmla="*/ 9 w 108"/>
                  <a:gd name="T95" fmla="*/ 50 h 127"/>
                  <a:gd name="T96" fmla="*/ 4 w 108"/>
                  <a:gd name="T97" fmla="*/ 41 h 127"/>
                  <a:gd name="T98" fmla="*/ 9 w 108"/>
                  <a:gd name="T99" fmla="*/ 36 h 127"/>
                  <a:gd name="T100" fmla="*/ 9 w 108"/>
                  <a:gd name="T101" fmla="*/ 32 h 127"/>
                  <a:gd name="T102" fmla="*/ 13 w 108"/>
                  <a:gd name="T103" fmla="*/ 27 h 127"/>
                  <a:gd name="T104" fmla="*/ 13 w 108"/>
                  <a:gd name="T105" fmla="*/ 18 h 127"/>
                  <a:gd name="T106" fmla="*/ 27 w 108"/>
                  <a:gd name="T107" fmla="*/ 14 h 127"/>
                  <a:gd name="T108" fmla="*/ 40 w 108"/>
                  <a:gd name="T109" fmla="*/ 14 h 127"/>
                  <a:gd name="T110" fmla="*/ 49 w 108"/>
                  <a:gd name="T111" fmla="*/ 9 h 127"/>
                  <a:gd name="T112" fmla="*/ 63 w 108"/>
                  <a:gd name="T113" fmla="*/ 5 h 127"/>
                  <a:gd name="T114" fmla="*/ 68 w 108"/>
                  <a:gd name="T115" fmla="*/ 5 h 127"/>
                  <a:gd name="T116" fmla="*/ 81 w 108"/>
                  <a:gd name="T117" fmla="*/ 9 h 127"/>
                  <a:gd name="T118" fmla="*/ 95 w 108"/>
                  <a:gd name="T119" fmla="*/ 5 h 127"/>
                  <a:gd name="T120" fmla="*/ 95 w 108"/>
                  <a:gd name="T121" fmla="*/ 0 h 127"/>
                  <a:gd name="T122" fmla="*/ 104 w 108"/>
                  <a:gd name="T123" fmla="*/ 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8" h="127">
                    <a:moveTo>
                      <a:pt x="68" y="118"/>
                    </a:moveTo>
                    <a:lnTo>
                      <a:pt x="68" y="118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72" y="113"/>
                    </a:lnTo>
                    <a:lnTo>
                      <a:pt x="72" y="113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81" y="118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90" y="122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95" y="118"/>
                    </a:lnTo>
                    <a:lnTo>
                      <a:pt x="99" y="122"/>
                    </a:lnTo>
                    <a:lnTo>
                      <a:pt x="99" y="122"/>
                    </a:lnTo>
                    <a:lnTo>
                      <a:pt x="99" y="122"/>
                    </a:lnTo>
                    <a:lnTo>
                      <a:pt x="99" y="122"/>
                    </a:lnTo>
                    <a:lnTo>
                      <a:pt x="99" y="122"/>
                    </a:lnTo>
                    <a:lnTo>
                      <a:pt x="99" y="122"/>
                    </a:lnTo>
                    <a:lnTo>
                      <a:pt x="104" y="122"/>
                    </a:lnTo>
                    <a:lnTo>
                      <a:pt x="104" y="122"/>
                    </a:lnTo>
                    <a:lnTo>
                      <a:pt x="104" y="122"/>
                    </a:lnTo>
                    <a:lnTo>
                      <a:pt x="108" y="122"/>
                    </a:lnTo>
                    <a:lnTo>
                      <a:pt x="104" y="122"/>
                    </a:lnTo>
                    <a:lnTo>
                      <a:pt x="104" y="122"/>
                    </a:lnTo>
                    <a:lnTo>
                      <a:pt x="104" y="127"/>
                    </a:lnTo>
                    <a:lnTo>
                      <a:pt x="104" y="127"/>
                    </a:lnTo>
                    <a:lnTo>
                      <a:pt x="104" y="127"/>
                    </a:lnTo>
                    <a:lnTo>
                      <a:pt x="104" y="127"/>
                    </a:lnTo>
                    <a:lnTo>
                      <a:pt x="99" y="127"/>
                    </a:lnTo>
                    <a:lnTo>
                      <a:pt x="95" y="127"/>
                    </a:lnTo>
                    <a:lnTo>
                      <a:pt x="90" y="127"/>
                    </a:lnTo>
                    <a:lnTo>
                      <a:pt x="81" y="127"/>
                    </a:lnTo>
                    <a:lnTo>
                      <a:pt x="81" y="127"/>
                    </a:lnTo>
                    <a:lnTo>
                      <a:pt x="81" y="127"/>
                    </a:lnTo>
                    <a:lnTo>
                      <a:pt x="81" y="127"/>
                    </a:lnTo>
                    <a:lnTo>
                      <a:pt x="81" y="127"/>
                    </a:lnTo>
                    <a:lnTo>
                      <a:pt x="77" y="122"/>
                    </a:lnTo>
                    <a:lnTo>
                      <a:pt x="77" y="122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63" y="122"/>
                    </a:lnTo>
                    <a:lnTo>
                      <a:pt x="63" y="122"/>
                    </a:lnTo>
                    <a:lnTo>
                      <a:pt x="63" y="122"/>
                    </a:lnTo>
                    <a:lnTo>
                      <a:pt x="63" y="122"/>
                    </a:lnTo>
                    <a:lnTo>
                      <a:pt x="63" y="118"/>
                    </a:lnTo>
                    <a:lnTo>
                      <a:pt x="63" y="118"/>
                    </a:lnTo>
                    <a:lnTo>
                      <a:pt x="63" y="118"/>
                    </a:lnTo>
                    <a:lnTo>
                      <a:pt x="63" y="118"/>
                    </a:lnTo>
                    <a:lnTo>
                      <a:pt x="63" y="118"/>
                    </a:lnTo>
                    <a:lnTo>
                      <a:pt x="63" y="118"/>
                    </a:lnTo>
                    <a:lnTo>
                      <a:pt x="63" y="113"/>
                    </a:lnTo>
                    <a:lnTo>
                      <a:pt x="63" y="113"/>
                    </a:lnTo>
                    <a:lnTo>
                      <a:pt x="63" y="113"/>
                    </a:lnTo>
                    <a:lnTo>
                      <a:pt x="63" y="118"/>
                    </a:lnTo>
                    <a:lnTo>
                      <a:pt x="68" y="118"/>
                    </a:lnTo>
                    <a:moveTo>
                      <a:pt x="54" y="55"/>
                    </a:moveTo>
                    <a:lnTo>
                      <a:pt x="54" y="55"/>
                    </a:lnTo>
                    <a:lnTo>
                      <a:pt x="59" y="55"/>
                    </a:lnTo>
                    <a:lnTo>
                      <a:pt x="59" y="55"/>
                    </a:lnTo>
                    <a:lnTo>
                      <a:pt x="59" y="55"/>
                    </a:lnTo>
                    <a:lnTo>
                      <a:pt x="59" y="55"/>
                    </a:lnTo>
                    <a:lnTo>
                      <a:pt x="63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7" y="68"/>
                    </a:lnTo>
                    <a:lnTo>
                      <a:pt x="77" y="68"/>
                    </a:lnTo>
                    <a:lnTo>
                      <a:pt x="77" y="68"/>
                    </a:lnTo>
                    <a:lnTo>
                      <a:pt x="72" y="73"/>
                    </a:lnTo>
                    <a:lnTo>
                      <a:pt x="72" y="73"/>
                    </a:lnTo>
                    <a:lnTo>
                      <a:pt x="72" y="73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3" y="64"/>
                    </a:lnTo>
                    <a:lnTo>
                      <a:pt x="63" y="64"/>
                    </a:lnTo>
                    <a:lnTo>
                      <a:pt x="59" y="64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49" y="55"/>
                    </a:lnTo>
                    <a:lnTo>
                      <a:pt x="49" y="55"/>
                    </a:lnTo>
                    <a:lnTo>
                      <a:pt x="49" y="55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9" y="55"/>
                    </a:lnTo>
                    <a:lnTo>
                      <a:pt x="49" y="50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4" y="55"/>
                    </a:lnTo>
                    <a:moveTo>
                      <a:pt x="99" y="9"/>
                    </a:move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90" y="18"/>
                    </a:lnTo>
                    <a:lnTo>
                      <a:pt x="86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77" y="14"/>
                    </a:lnTo>
                    <a:lnTo>
                      <a:pt x="77" y="18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8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8" y="27"/>
                    </a:lnTo>
                    <a:lnTo>
                      <a:pt x="68" y="27"/>
                    </a:lnTo>
                    <a:lnTo>
                      <a:pt x="68" y="32"/>
                    </a:lnTo>
                    <a:lnTo>
                      <a:pt x="68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59" y="32"/>
                    </a:lnTo>
                    <a:lnTo>
                      <a:pt x="59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4" y="27"/>
                    </a:lnTo>
                    <a:lnTo>
                      <a:pt x="49" y="27"/>
                    </a:lnTo>
                    <a:lnTo>
                      <a:pt x="45" y="27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5" y="36"/>
                    </a:lnTo>
                    <a:lnTo>
                      <a:pt x="45" y="41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50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9" y="55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0" y="55"/>
                    </a:lnTo>
                    <a:lnTo>
                      <a:pt x="40" y="55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9" y="55"/>
                    </a:lnTo>
                    <a:lnTo>
                      <a:pt x="49" y="59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9" y="59"/>
                    </a:lnTo>
                    <a:lnTo>
                      <a:pt x="59" y="64"/>
                    </a:lnTo>
                    <a:lnTo>
                      <a:pt x="63" y="64"/>
                    </a:lnTo>
                    <a:lnTo>
                      <a:pt x="63" y="64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8" y="73"/>
                    </a:lnTo>
                    <a:lnTo>
                      <a:pt x="68" y="73"/>
                    </a:lnTo>
                    <a:lnTo>
                      <a:pt x="68" y="73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3" y="73"/>
                    </a:lnTo>
                    <a:lnTo>
                      <a:pt x="63" y="73"/>
                    </a:lnTo>
                    <a:lnTo>
                      <a:pt x="59" y="68"/>
                    </a:lnTo>
                    <a:lnTo>
                      <a:pt x="59" y="68"/>
                    </a:lnTo>
                    <a:lnTo>
                      <a:pt x="59" y="68"/>
                    </a:lnTo>
                    <a:lnTo>
                      <a:pt x="59" y="73"/>
                    </a:lnTo>
                    <a:lnTo>
                      <a:pt x="54" y="73"/>
                    </a:lnTo>
                    <a:lnTo>
                      <a:pt x="49" y="73"/>
                    </a:lnTo>
                    <a:lnTo>
                      <a:pt x="49" y="73"/>
                    </a:lnTo>
                    <a:lnTo>
                      <a:pt x="49" y="73"/>
                    </a:lnTo>
                    <a:lnTo>
                      <a:pt x="49" y="73"/>
                    </a:lnTo>
                    <a:lnTo>
                      <a:pt x="54" y="73"/>
                    </a:lnTo>
                    <a:lnTo>
                      <a:pt x="54" y="77"/>
                    </a:lnTo>
                    <a:lnTo>
                      <a:pt x="54" y="77"/>
                    </a:lnTo>
                    <a:lnTo>
                      <a:pt x="54" y="77"/>
                    </a:lnTo>
                    <a:lnTo>
                      <a:pt x="54" y="77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59" y="82"/>
                    </a:lnTo>
                    <a:lnTo>
                      <a:pt x="59" y="82"/>
                    </a:lnTo>
                    <a:lnTo>
                      <a:pt x="59" y="82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49" y="82"/>
                    </a:lnTo>
                    <a:lnTo>
                      <a:pt x="49" y="82"/>
                    </a:lnTo>
                    <a:lnTo>
                      <a:pt x="49" y="77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5" y="82"/>
                    </a:lnTo>
                    <a:lnTo>
                      <a:pt x="49" y="82"/>
                    </a:lnTo>
                    <a:lnTo>
                      <a:pt x="49" y="91"/>
                    </a:lnTo>
                    <a:lnTo>
                      <a:pt x="54" y="91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49" y="100"/>
                    </a:lnTo>
                    <a:lnTo>
                      <a:pt x="49" y="95"/>
                    </a:lnTo>
                    <a:lnTo>
                      <a:pt x="49" y="95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45" y="100"/>
                    </a:lnTo>
                    <a:lnTo>
                      <a:pt x="40" y="100"/>
                    </a:lnTo>
                    <a:lnTo>
                      <a:pt x="40" y="100"/>
                    </a:lnTo>
                    <a:lnTo>
                      <a:pt x="40" y="95"/>
                    </a:lnTo>
                    <a:lnTo>
                      <a:pt x="40" y="95"/>
                    </a:lnTo>
                    <a:lnTo>
                      <a:pt x="40" y="91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5"/>
                    </a:lnTo>
                    <a:lnTo>
                      <a:pt x="31" y="95"/>
                    </a:lnTo>
                    <a:lnTo>
                      <a:pt x="31" y="91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2" y="77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5" y="68"/>
                    </a:lnTo>
                    <a:lnTo>
                      <a:pt x="45" y="73"/>
                    </a:lnTo>
                    <a:lnTo>
                      <a:pt x="49" y="73"/>
                    </a:lnTo>
                    <a:lnTo>
                      <a:pt x="49" y="73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45" y="68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36" y="64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18" y="64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8" y="55"/>
                    </a:lnTo>
                    <a:lnTo>
                      <a:pt x="18" y="55"/>
                    </a:lnTo>
                    <a:lnTo>
                      <a:pt x="18" y="55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9" y="50"/>
                    </a:lnTo>
                    <a:lnTo>
                      <a:pt x="9" y="45"/>
                    </a:lnTo>
                    <a:lnTo>
                      <a:pt x="4" y="45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8" y="23"/>
                    </a:lnTo>
                    <a:lnTo>
                      <a:pt x="18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8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6" y="9"/>
                    </a:lnTo>
                    <a:lnTo>
                      <a:pt x="36" y="14"/>
                    </a:lnTo>
                    <a:lnTo>
                      <a:pt x="40" y="14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9" y="9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2" y="9"/>
                    </a:lnTo>
                    <a:lnTo>
                      <a:pt x="72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86" y="9"/>
                    </a:lnTo>
                    <a:lnTo>
                      <a:pt x="86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99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96" name="Freeform 68">
                <a:extLst>
                  <a:ext uri="{FF2B5EF4-FFF2-40B4-BE49-F238E27FC236}">
                    <a16:creationId xmlns:a16="http://schemas.microsoft.com/office/drawing/2014/main" xmlns="" id="{1056FA77-AD75-4B33-BC33-7FF310ADEA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7311" y="447676"/>
                <a:ext cx="966972" cy="696814"/>
              </a:xfrm>
              <a:custGeom>
                <a:avLst/>
                <a:gdLst>
                  <a:gd name="T0" fmla="*/ 67 w 609"/>
                  <a:gd name="T1" fmla="*/ 253 h 439"/>
                  <a:gd name="T2" fmla="*/ 402 w 609"/>
                  <a:gd name="T3" fmla="*/ 244 h 439"/>
                  <a:gd name="T4" fmla="*/ 406 w 609"/>
                  <a:gd name="T5" fmla="*/ 240 h 439"/>
                  <a:gd name="T6" fmla="*/ 316 w 609"/>
                  <a:gd name="T7" fmla="*/ 27 h 439"/>
                  <a:gd name="T8" fmla="*/ 465 w 609"/>
                  <a:gd name="T9" fmla="*/ 14 h 439"/>
                  <a:gd name="T10" fmla="*/ 496 w 609"/>
                  <a:gd name="T11" fmla="*/ 36 h 439"/>
                  <a:gd name="T12" fmla="*/ 524 w 609"/>
                  <a:gd name="T13" fmla="*/ 50 h 439"/>
                  <a:gd name="T14" fmla="*/ 609 w 609"/>
                  <a:gd name="T15" fmla="*/ 45 h 439"/>
                  <a:gd name="T16" fmla="*/ 533 w 609"/>
                  <a:gd name="T17" fmla="*/ 68 h 439"/>
                  <a:gd name="T18" fmla="*/ 519 w 609"/>
                  <a:gd name="T19" fmla="*/ 90 h 439"/>
                  <a:gd name="T20" fmla="*/ 510 w 609"/>
                  <a:gd name="T21" fmla="*/ 113 h 439"/>
                  <a:gd name="T22" fmla="*/ 483 w 609"/>
                  <a:gd name="T23" fmla="*/ 131 h 439"/>
                  <a:gd name="T24" fmla="*/ 496 w 609"/>
                  <a:gd name="T25" fmla="*/ 158 h 439"/>
                  <a:gd name="T26" fmla="*/ 478 w 609"/>
                  <a:gd name="T27" fmla="*/ 172 h 439"/>
                  <a:gd name="T28" fmla="*/ 460 w 609"/>
                  <a:gd name="T29" fmla="*/ 176 h 439"/>
                  <a:gd name="T30" fmla="*/ 424 w 609"/>
                  <a:gd name="T31" fmla="*/ 185 h 439"/>
                  <a:gd name="T32" fmla="*/ 402 w 609"/>
                  <a:gd name="T33" fmla="*/ 199 h 439"/>
                  <a:gd name="T34" fmla="*/ 429 w 609"/>
                  <a:gd name="T35" fmla="*/ 204 h 439"/>
                  <a:gd name="T36" fmla="*/ 433 w 609"/>
                  <a:gd name="T37" fmla="*/ 217 h 439"/>
                  <a:gd name="T38" fmla="*/ 438 w 609"/>
                  <a:gd name="T39" fmla="*/ 249 h 439"/>
                  <a:gd name="T40" fmla="*/ 393 w 609"/>
                  <a:gd name="T41" fmla="*/ 226 h 439"/>
                  <a:gd name="T42" fmla="*/ 374 w 609"/>
                  <a:gd name="T43" fmla="*/ 249 h 439"/>
                  <a:gd name="T44" fmla="*/ 429 w 609"/>
                  <a:gd name="T45" fmla="*/ 258 h 439"/>
                  <a:gd name="T46" fmla="*/ 388 w 609"/>
                  <a:gd name="T47" fmla="*/ 276 h 439"/>
                  <a:gd name="T48" fmla="*/ 307 w 609"/>
                  <a:gd name="T49" fmla="*/ 280 h 439"/>
                  <a:gd name="T50" fmla="*/ 266 w 609"/>
                  <a:gd name="T51" fmla="*/ 317 h 439"/>
                  <a:gd name="T52" fmla="*/ 225 w 609"/>
                  <a:gd name="T53" fmla="*/ 330 h 439"/>
                  <a:gd name="T54" fmla="*/ 203 w 609"/>
                  <a:gd name="T55" fmla="*/ 335 h 439"/>
                  <a:gd name="T56" fmla="*/ 162 w 609"/>
                  <a:gd name="T57" fmla="*/ 357 h 439"/>
                  <a:gd name="T58" fmla="*/ 144 w 609"/>
                  <a:gd name="T59" fmla="*/ 384 h 439"/>
                  <a:gd name="T60" fmla="*/ 108 w 609"/>
                  <a:gd name="T61" fmla="*/ 425 h 439"/>
                  <a:gd name="T62" fmla="*/ 90 w 609"/>
                  <a:gd name="T63" fmla="*/ 434 h 439"/>
                  <a:gd name="T64" fmla="*/ 81 w 609"/>
                  <a:gd name="T65" fmla="*/ 411 h 439"/>
                  <a:gd name="T66" fmla="*/ 49 w 609"/>
                  <a:gd name="T67" fmla="*/ 411 h 439"/>
                  <a:gd name="T68" fmla="*/ 45 w 609"/>
                  <a:gd name="T69" fmla="*/ 389 h 439"/>
                  <a:gd name="T70" fmla="*/ 49 w 609"/>
                  <a:gd name="T71" fmla="*/ 353 h 439"/>
                  <a:gd name="T72" fmla="*/ 58 w 609"/>
                  <a:gd name="T73" fmla="*/ 348 h 439"/>
                  <a:gd name="T74" fmla="*/ 36 w 609"/>
                  <a:gd name="T75" fmla="*/ 348 h 439"/>
                  <a:gd name="T76" fmla="*/ 36 w 609"/>
                  <a:gd name="T77" fmla="*/ 317 h 439"/>
                  <a:gd name="T78" fmla="*/ 40 w 609"/>
                  <a:gd name="T79" fmla="*/ 308 h 439"/>
                  <a:gd name="T80" fmla="*/ 85 w 609"/>
                  <a:gd name="T81" fmla="*/ 289 h 439"/>
                  <a:gd name="T82" fmla="*/ 81 w 609"/>
                  <a:gd name="T83" fmla="*/ 280 h 439"/>
                  <a:gd name="T84" fmla="*/ 90 w 609"/>
                  <a:gd name="T85" fmla="*/ 271 h 439"/>
                  <a:gd name="T86" fmla="*/ 117 w 609"/>
                  <a:gd name="T87" fmla="*/ 244 h 439"/>
                  <a:gd name="T88" fmla="*/ 103 w 609"/>
                  <a:gd name="T89" fmla="*/ 235 h 439"/>
                  <a:gd name="T90" fmla="*/ 99 w 609"/>
                  <a:gd name="T91" fmla="*/ 222 h 439"/>
                  <a:gd name="T92" fmla="*/ 103 w 609"/>
                  <a:gd name="T93" fmla="*/ 204 h 439"/>
                  <a:gd name="T94" fmla="*/ 76 w 609"/>
                  <a:gd name="T95" fmla="*/ 217 h 439"/>
                  <a:gd name="T96" fmla="*/ 103 w 609"/>
                  <a:gd name="T97" fmla="*/ 190 h 439"/>
                  <a:gd name="T98" fmla="*/ 103 w 609"/>
                  <a:gd name="T99" fmla="*/ 172 h 439"/>
                  <a:gd name="T100" fmla="*/ 103 w 609"/>
                  <a:gd name="T101" fmla="*/ 154 h 439"/>
                  <a:gd name="T102" fmla="*/ 54 w 609"/>
                  <a:gd name="T103" fmla="*/ 127 h 439"/>
                  <a:gd name="T104" fmla="*/ 4 w 609"/>
                  <a:gd name="T105" fmla="*/ 122 h 439"/>
                  <a:gd name="T106" fmla="*/ 4 w 609"/>
                  <a:gd name="T107" fmla="*/ 104 h 439"/>
                  <a:gd name="T108" fmla="*/ 27 w 609"/>
                  <a:gd name="T109" fmla="*/ 100 h 439"/>
                  <a:gd name="T110" fmla="*/ 22 w 609"/>
                  <a:gd name="T111" fmla="*/ 81 h 439"/>
                  <a:gd name="T112" fmla="*/ 112 w 609"/>
                  <a:gd name="T113" fmla="*/ 59 h 439"/>
                  <a:gd name="T114" fmla="*/ 131 w 609"/>
                  <a:gd name="T115" fmla="*/ 41 h 439"/>
                  <a:gd name="T116" fmla="*/ 194 w 609"/>
                  <a:gd name="T117" fmla="*/ 27 h 439"/>
                  <a:gd name="T118" fmla="*/ 239 w 609"/>
                  <a:gd name="T119" fmla="*/ 32 h 439"/>
                  <a:gd name="T120" fmla="*/ 320 w 609"/>
                  <a:gd name="T121" fmla="*/ 32 h 439"/>
                  <a:gd name="T122" fmla="*/ 334 w 609"/>
                  <a:gd name="T123" fmla="*/ 9 h 439"/>
                  <a:gd name="T124" fmla="*/ 397 w 609"/>
                  <a:gd name="T125" fmla="*/ 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09" h="439">
                    <a:moveTo>
                      <a:pt x="90" y="244"/>
                    </a:moveTo>
                    <a:lnTo>
                      <a:pt x="90" y="244"/>
                    </a:lnTo>
                    <a:lnTo>
                      <a:pt x="90" y="249"/>
                    </a:lnTo>
                    <a:lnTo>
                      <a:pt x="94" y="249"/>
                    </a:lnTo>
                    <a:lnTo>
                      <a:pt x="94" y="249"/>
                    </a:lnTo>
                    <a:lnTo>
                      <a:pt x="94" y="249"/>
                    </a:lnTo>
                    <a:lnTo>
                      <a:pt x="94" y="249"/>
                    </a:lnTo>
                    <a:lnTo>
                      <a:pt x="94" y="249"/>
                    </a:lnTo>
                    <a:lnTo>
                      <a:pt x="94" y="249"/>
                    </a:lnTo>
                    <a:lnTo>
                      <a:pt x="94" y="253"/>
                    </a:lnTo>
                    <a:lnTo>
                      <a:pt x="94" y="253"/>
                    </a:lnTo>
                    <a:lnTo>
                      <a:pt x="94" y="253"/>
                    </a:lnTo>
                    <a:lnTo>
                      <a:pt x="90" y="253"/>
                    </a:lnTo>
                    <a:lnTo>
                      <a:pt x="90" y="253"/>
                    </a:lnTo>
                    <a:lnTo>
                      <a:pt x="81" y="258"/>
                    </a:lnTo>
                    <a:lnTo>
                      <a:pt x="76" y="258"/>
                    </a:lnTo>
                    <a:lnTo>
                      <a:pt x="72" y="258"/>
                    </a:lnTo>
                    <a:lnTo>
                      <a:pt x="67" y="258"/>
                    </a:lnTo>
                    <a:lnTo>
                      <a:pt x="67" y="258"/>
                    </a:lnTo>
                    <a:lnTo>
                      <a:pt x="67" y="258"/>
                    </a:lnTo>
                    <a:lnTo>
                      <a:pt x="67" y="258"/>
                    </a:lnTo>
                    <a:lnTo>
                      <a:pt x="67" y="253"/>
                    </a:lnTo>
                    <a:lnTo>
                      <a:pt x="67" y="253"/>
                    </a:lnTo>
                    <a:lnTo>
                      <a:pt x="67" y="253"/>
                    </a:lnTo>
                    <a:lnTo>
                      <a:pt x="67" y="253"/>
                    </a:lnTo>
                    <a:lnTo>
                      <a:pt x="67" y="253"/>
                    </a:lnTo>
                    <a:lnTo>
                      <a:pt x="72" y="253"/>
                    </a:lnTo>
                    <a:lnTo>
                      <a:pt x="72" y="253"/>
                    </a:lnTo>
                    <a:lnTo>
                      <a:pt x="72" y="253"/>
                    </a:lnTo>
                    <a:lnTo>
                      <a:pt x="72" y="253"/>
                    </a:lnTo>
                    <a:lnTo>
                      <a:pt x="72" y="253"/>
                    </a:lnTo>
                    <a:lnTo>
                      <a:pt x="67" y="253"/>
                    </a:lnTo>
                    <a:lnTo>
                      <a:pt x="67" y="253"/>
                    </a:lnTo>
                    <a:lnTo>
                      <a:pt x="63" y="253"/>
                    </a:lnTo>
                    <a:lnTo>
                      <a:pt x="63" y="249"/>
                    </a:lnTo>
                    <a:lnTo>
                      <a:pt x="63" y="249"/>
                    </a:lnTo>
                    <a:lnTo>
                      <a:pt x="63" y="249"/>
                    </a:lnTo>
                    <a:lnTo>
                      <a:pt x="63" y="249"/>
                    </a:lnTo>
                    <a:lnTo>
                      <a:pt x="63" y="244"/>
                    </a:lnTo>
                    <a:lnTo>
                      <a:pt x="67" y="244"/>
                    </a:lnTo>
                    <a:lnTo>
                      <a:pt x="67" y="244"/>
                    </a:lnTo>
                    <a:lnTo>
                      <a:pt x="72" y="244"/>
                    </a:lnTo>
                    <a:lnTo>
                      <a:pt x="72" y="244"/>
                    </a:lnTo>
                    <a:lnTo>
                      <a:pt x="67" y="244"/>
                    </a:lnTo>
                    <a:lnTo>
                      <a:pt x="67" y="244"/>
                    </a:lnTo>
                    <a:lnTo>
                      <a:pt x="67" y="240"/>
                    </a:lnTo>
                    <a:lnTo>
                      <a:pt x="67" y="240"/>
                    </a:lnTo>
                    <a:lnTo>
                      <a:pt x="67" y="240"/>
                    </a:lnTo>
                    <a:lnTo>
                      <a:pt x="67" y="240"/>
                    </a:lnTo>
                    <a:lnTo>
                      <a:pt x="67" y="240"/>
                    </a:lnTo>
                    <a:lnTo>
                      <a:pt x="72" y="240"/>
                    </a:lnTo>
                    <a:lnTo>
                      <a:pt x="76" y="240"/>
                    </a:lnTo>
                    <a:lnTo>
                      <a:pt x="76" y="240"/>
                    </a:lnTo>
                    <a:lnTo>
                      <a:pt x="85" y="240"/>
                    </a:lnTo>
                    <a:lnTo>
                      <a:pt x="85" y="240"/>
                    </a:lnTo>
                    <a:lnTo>
                      <a:pt x="85" y="240"/>
                    </a:lnTo>
                    <a:lnTo>
                      <a:pt x="90" y="244"/>
                    </a:lnTo>
                    <a:moveTo>
                      <a:pt x="406" y="240"/>
                    </a:moveTo>
                    <a:lnTo>
                      <a:pt x="406" y="240"/>
                    </a:lnTo>
                    <a:lnTo>
                      <a:pt x="406" y="240"/>
                    </a:lnTo>
                    <a:lnTo>
                      <a:pt x="406" y="240"/>
                    </a:lnTo>
                    <a:lnTo>
                      <a:pt x="402" y="240"/>
                    </a:lnTo>
                    <a:lnTo>
                      <a:pt x="402" y="240"/>
                    </a:lnTo>
                    <a:lnTo>
                      <a:pt x="402" y="240"/>
                    </a:lnTo>
                    <a:lnTo>
                      <a:pt x="402" y="240"/>
                    </a:lnTo>
                    <a:lnTo>
                      <a:pt x="402" y="244"/>
                    </a:lnTo>
                    <a:lnTo>
                      <a:pt x="402" y="244"/>
                    </a:lnTo>
                    <a:lnTo>
                      <a:pt x="402" y="244"/>
                    </a:lnTo>
                    <a:lnTo>
                      <a:pt x="397" y="244"/>
                    </a:lnTo>
                    <a:lnTo>
                      <a:pt x="397" y="244"/>
                    </a:lnTo>
                    <a:lnTo>
                      <a:pt x="393" y="244"/>
                    </a:lnTo>
                    <a:lnTo>
                      <a:pt x="393" y="249"/>
                    </a:lnTo>
                    <a:lnTo>
                      <a:pt x="393" y="249"/>
                    </a:lnTo>
                    <a:lnTo>
                      <a:pt x="393" y="244"/>
                    </a:lnTo>
                    <a:lnTo>
                      <a:pt x="388" y="244"/>
                    </a:lnTo>
                    <a:lnTo>
                      <a:pt x="384" y="244"/>
                    </a:lnTo>
                    <a:lnTo>
                      <a:pt x="374" y="244"/>
                    </a:lnTo>
                    <a:lnTo>
                      <a:pt x="374" y="249"/>
                    </a:lnTo>
                    <a:lnTo>
                      <a:pt x="370" y="244"/>
                    </a:lnTo>
                    <a:lnTo>
                      <a:pt x="370" y="244"/>
                    </a:lnTo>
                    <a:lnTo>
                      <a:pt x="370" y="244"/>
                    </a:lnTo>
                    <a:lnTo>
                      <a:pt x="374" y="244"/>
                    </a:lnTo>
                    <a:lnTo>
                      <a:pt x="374" y="244"/>
                    </a:lnTo>
                    <a:lnTo>
                      <a:pt x="374" y="244"/>
                    </a:lnTo>
                    <a:lnTo>
                      <a:pt x="379" y="240"/>
                    </a:lnTo>
                    <a:lnTo>
                      <a:pt x="379" y="240"/>
                    </a:lnTo>
                    <a:lnTo>
                      <a:pt x="379" y="240"/>
                    </a:lnTo>
                    <a:lnTo>
                      <a:pt x="379" y="240"/>
                    </a:lnTo>
                    <a:lnTo>
                      <a:pt x="384" y="240"/>
                    </a:lnTo>
                    <a:lnTo>
                      <a:pt x="384" y="240"/>
                    </a:lnTo>
                    <a:lnTo>
                      <a:pt x="388" y="240"/>
                    </a:lnTo>
                    <a:lnTo>
                      <a:pt x="393" y="240"/>
                    </a:lnTo>
                    <a:lnTo>
                      <a:pt x="393" y="240"/>
                    </a:lnTo>
                    <a:lnTo>
                      <a:pt x="402" y="235"/>
                    </a:lnTo>
                    <a:lnTo>
                      <a:pt x="402" y="235"/>
                    </a:lnTo>
                    <a:lnTo>
                      <a:pt x="402" y="235"/>
                    </a:lnTo>
                    <a:lnTo>
                      <a:pt x="402" y="240"/>
                    </a:lnTo>
                    <a:lnTo>
                      <a:pt x="406" y="240"/>
                    </a:lnTo>
                    <a:lnTo>
                      <a:pt x="406" y="240"/>
                    </a:lnTo>
                    <a:moveTo>
                      <a:pt x="515" y="158"/>
                    </a:moveTo>
                    <a:lnTo>
                      <a:pt x="515" y="158"/>
                    </a:lnTo>
                    <a:lnTo>
                      <a:pt x="515" y="158"/>
                    </a:lnTo>
                    <a:lnTo>
                      <a:pt x="515" y="158"/>
                    </a:lnTo>
                    <a:lnTo>
                      <a:pt x="515" y="163"/>
                    </a:lnTo>
                    <a:lnTo>
                      <a:pt x="519" y="163"/>
                    </a:lnTo>
                    <a:lnTo>
                      <a:pt x="519" y="163"/>
                    </a:lnTo>
                    <a:lnTo>
                      <a:pt x="515" y="163"/>
                    </a:lnTo>
                    <a:lnTo>
                      <a:pt x="505" y="163"/>
                    </a:lnTo>
                    <a:lnTo>
                      <a:pt x="505" y="163"/>
                    </a:lnTo>
                    <a:lnTo>
                      <a:pt x="501" y="163"/>
                    </a:lnTo>
                    <a:lnTo>
                      <a:pt x="501" y="158"/>
                    </a:lnTo>
                    <a:lnTo>
                      <a:pt x="505" y="158"/>
                    </a:lnTo>
                    <a:lnTo>
                      <a:pt x="505" y="158"/>
                    </a:lnTo>
                    <a:lnTo>
                      <a:pt x="510" y="158"/>
                    </a:lnTo>
                    <a:lnTo>
                      <a:pt x="510" y="158"/>
                    </a:lnTo>
                    <a:lnTo>
                      <a:pt x="515" y="158"/>
                    </a:lnTo>
                    <a:moveTo>
                      <a:pt x="546" y="72"/>
                    </a:moveTo>
                    <a:lnTo>
                      <a:pt x="546" y="72"/>
                    </a:lnTo>
                    <a:lnTo>
                      <a:pt x="542" y="77"/>
                    </a:lnTo>
                    <a:lnTo>
                      <a:pt x="533" y="77"/>
                    </a:lnTo>
                    <a:lnTo>
                      <a:pt x="533" y="77"/>
                    </a:lnTo>
                    <a:lnTo>
                      <a:pt x="533" y="72"/>
                    </a:lnTo>
                    <a:lnTo>
                      <a:pt x="533" y="72"/>
                    </a:lnTo>
                    <a:lnTo>
                      <a:pt x="537" y="72"/>
                    </a:lnTo>
                    <a:lnTo>
                      <a:pt x="542" y="68"/>
                    </a:lnTo>
                    <a:lnTo>
                      <a:pt x="546" y="72"/>
                    </a:lnTo>
                    <a:lnTo>
                      <a:pt x="546" y="72"/>
                    </a:lnTo>
                    <a:lnTo>
                      <a:pt x="546" y="72"/>
                    </a:lnTo>
                    <a:moveTo>
                      <a:pt x="320" y="27"/>
                    </a:moveTo>
                    <a:lnTo>
                      <a:pt x="320" y="27"/>
                    </a:lnTo>
                    <a:lnTo>
                      <a:pt x="316" y="27"/>
                    </a:lnTo>
                    <a:lnTo>
                      <a:pt x="316" y="27"/>
                    </a:lnTo>
                    <a:lnTo>
                      <a:pt x="311" y="23"/>
                    </a:lnTo>
                    <a:lnTo>
                      <a:pt x="307" y="23"/>
                    </a:lnTo>
                    <a:lnTo>
                      <a:pt x="302" y="18"/>
                    </a:lnTo>
                    <a:lnTo>
                      <a:pt x="307" y="18"/>
                    </a:lnTo>
                    <a:lnTo>
                      <a:pt x="307" y="18"/>
                    </a:lnTo>
                    <a:lnTo>
                      <a:pt x="311" y="18"/>
                    </a:lnTo>
                    <a:lnTo>
                      <a:pt x="316" y="14"/>
                    </a:lnTo>
                    <a:lnTo>
                      <a:pt x="320" y="18"/>
                    </a:lnTo>
                    <a:lnTo>
                      <a:pt x="325" y="18"/>
                    </a:lnTo>
                    <a:lnTo>
                      <a:pt x="325" y="23"/>
                    </a:lnTo>
                    <a:lnTo>
                      <a:pt x="320" y="23"/>
                    </a:lnTo>
                    <a:lnTo>
                      <a:pt x="320" y="27"/>
                    </a:lnTo>
                    <a:moveTo>
                      <a:pt x="465" y="5"/>
                    </a:moveTo>
                    <a:lnTo>
                      <a:pt x="465" y="5"/>
                    </a:lnTo>
                    <a:lnTo>
                      <a:pt x="474" y="5"/>
                    </a:lnTo>
                    <a:lnTo>
                      <a:pt x="474" y="5"/>
                    </a:lnTo>
                    <a:lnTo>
                      <a:pt x="478" y="5"/>
                    </a:lnTo>
                    <a:lnTo>
                      <a:pt x="483" y="5"/>
                    </a:lnTo>
                    <a:lnTo>
                      <a:pt x="487" y="9"/>
                    </a:lnTo>
                    <a:lnTo>
                      <a:pt x="496" y="9"/>
                    </a:lnTo>
                    <a:lnTo>
                      <a:pt x="496" y="9"/>
                    </a:lnTo>
                    <a:lnTo>
                      <a:pt x="496" y="9"/>
                    </a:lnTo>
                    <a:lnTo>
                      <a:pt x="492" y="9"/>
                    </a:lnTo>
                    <a:lnTo>
                      <a:pt x="483" y="9"/>
                    </a:lnTo>
                    <a:lnTo>
                      <a:pt x="460" y="9"/>
                    </a:lnTo>
                    <a:lnTo>
                      <a:pt x="447" y="14"/>
                    </a:lnTo>
                    <a:lnTo>
                      <a:pt x="442" y="14"/>
                    </a:lnTo>
                    <a:lnTo>
                      <a:pt x="442" y="14"/>
                    </a:lnTo>
                    <a:lnTo>
                      <a:pt x="442" y="14"/>
                    </a:lnTo>
                    <a:lnTo>
                      <a:pt x="447" y="14"/>
                    </a:lnTo>
                    <a:lnTo>
                      <a:pt x="456" y="14"/>
                    </a:lnTo>
                    <a:lnTo>
                      <a:pt x="460" y="14"/>
                    </a:lnTo>
                    <a:lnTo>
                      <a:pt x="465" y="14"/>
                    </a:lnTo>
                    <a:lnTo>
                      <a:pt x="474" y="14"/>
                    </a:lnTo>
                    <a:lnTo>
                      <a:pt x="478" y="14"/>
                    </a:lnTo>
                    <a:lnTo>
                      <a:pt x="487" y="14"/>
                    </a:lnTo>
                    <a:lnTo>
                      <a:pt x="492" y="14"/>
                    </a:lnTo>
                    <a:lnTo>
                      <a:pt x="501" y="9"/>
                    </a:lnTo>
                    <a:lnTo>
                      <a:pt x="505" y="14"/>
                    </a:lnTo>
                    <a:lnTo>
                      <a:pt x="505" y="18"/>
                    </a:lnTo>
                    <a:lnTo>
                      <a:pt x="510" y="18"/>
                    </a:lnTo>
                    <a:lnTo>
                      <a:pt x="510" y="18"/>
                    </a:lnTo>
                    <a:lnTo>
                      <a:pt x="510" y="18"/>
                    </a:lnTo>
                    <a:lnTo>
                      <a:pt x="510" y="18"/>
                    </a:lnTo>
                    <a:lnTo>
                      <a:pt x="515" y="18"/>
                    </a:lnTo>
                    <a:lnTo>
                      <a:pt x="524" y="18"/>
                    </a:lnTo>
                    <a:lnTo>
                      <a:pt x="528" y="18"/>
                    </a:lnTo>
                    <a:lnTo>
                      <a:pt x="528" y="23"/>
                    </a:lnTo>
                    <a:lnTo>
                      <a:pt x="528" y="23"/>
                    </a:lnTo>
                    <a:lnTo>
                      <a:pt x="528" y="23"/>
                    </a:lnTo>
                    <a:lnTo>
                      <a:pt x="528" y="23"/>
                    </a:lnTo>
                    <a:lnTo>
                      <a:pt x="524" y="23"/>
                    </a:lnTo>
                    <a:lnTo>
                      <a:pt x="519" y="27"/>
                    </a:lnTo>
                    <a:lnTo>
                      <a:pt x="515" y="27"/>
                    </a:lnTo>
                    <a:lnTo>
                      <a:pt x="505" y="27"/>
                    </a:lnTo>
                    <a:lnTo>
                      <a:pt x="456" y="27"/>
                    </a:lnTo>
                    <a:lnTo>
                      <a:pt x="451" y="32"/>
                    </a:lnTo>
                    <a:lnTo>
                      <a:pt x="451" y="32"/>
                    </a:lnTo>
                    <a:lnTo>
                      <a:pt x="451" y="32"/>
                    </a:lnTo>
                    <a:lnTo>
                      <a:pt x="451" y="32"/>
                    </a:lnTo>
                    <a:lnTo>
                      <a:pt x="460" y="32"/>
                    </a:lnTo>
                    <a:lnTo>
                      <a:pt x="469" y="32"/>
                    </a:lnTo>
                    <a:lnTo>
                      <a:pt x="474" y="32"/>
                    </a:lnTo>
                    <a:lnTo>
                      <a:pt x="492" y="32"/>
                    </a:lnTo>
                    <a:lnTo>
                      <a:pt x="496" y="36"/>
                    </a:lnTo>
                    <a:lnTo>
                      <a:pt x="496" y="36"/>
                    </a:lnTo>
                    <a:lnTo>
                      <a:pt x="505" y="36"/>
                    </a:lnTo>
                    <a:lnTo>
                      <a:pt x="505" y="36"/>
                    </a:lnTo>
                    <a:lnTo>
                      <a:pt x="505" y="36"/>
                    </a:lnTo>
                    <a:lnTo>
                      <a:pt x="505" y="36"/>
                    </a:lnTo>
                    <a:lnTo>
                      <a:pt x="510" y="32"/>
                    </a:lnTo>
                    <a:lnTo>
                      <a:pt x="510" y="32"/>
                    </a:lnTo>
                    <a:lnTo>
                      <a:pt x="510" y="32"/>
                    </a:lnTo>
                    <a:lnTo>
                      <a:pt x="510" y="32"/>
                    </a:lnTo>
                    <a:lnTo>
                      <a:pt x="515" y="32"/>
                    </a:lnTo>
                    <a:lnTo>
                      <a:pt x="524" y="32"/>
                    </a:lnTo>
                    <a:lnTo>
                      <a:pt x="528" y="32"/>
                    </a:lnTo>
                    <a:lnTo>
                      <a:pt x="528" y="32"/>
                    </a:lnTo>
                    <a:lnTo>
                      <a:pt x="528" y="36"/>
                    </a:lnTo>
                    <a:lnTo>
                      <a:pt x="528" y="36"/>
                    </a:lnTo>
                    <a:lnTo>
                      <a:pt x="528" y="36"/>
                    </a:lnTo>
                    <a:lnTo>
                      <a:pt x="524" y="41"/>
                    </a:lnTo>
                    <a:lnTo>
                      <a:pt x="524" y="41"/>
                    </a:lnTo>
                    <a:lnTo>
                      <a:pt x="519" y="45"/>
                    </a:lnTo>
                    <a:lnTo>
                      <a:pt x="519" y="45"/>
                    </a:lnTo>
                    <a:lnTo>
                      <a:pt x="515" y="45"/>
                    </a:lnTo>
                    <a:lnTo>
                      <a:pt x="510" y="50"/>
                    </a:lnTo>
                    <a:lnTo>
                      <a:pt x="510" y="50"/>
                    </a:lnTo>
                    <a:lnTo>
                      <a:pt x="501" y="54"/>
                    </a:lnTo>
                    <a:lnTo>
                      <a:pt x="501" y="54"/>
                    </a:lnTo>
                    <a:lnTo>
                      <a:pt x="501" y="54"/>
                    </a:lnTo>
                    <a:lnTo>
                      <a:pt x="501" y="54"/>
                    </a:lnTo>
                    <a:lnTo>
                      <a:pt x="501" y="54"/>
                    </a:lnTo>
                    <a:lnTo>
                      <a:pt x="501" y="54"/>
                    </a:lnTo>
                    <a:lnTo>
                      <a:pt x="505" y="54"/>
                    </a:lnTo>
                    <a:lnTo>
                      <a:pt x="510" y="50"/>
                    </a:lnTo>
                    <a:lnTo>
                      <a:pt x="515" y="50"/>
                    </a:lnTo>
                    <a:lnTo>
                      <a:pt x="519" y="50"/>
                    </a:lnTo>
                    <a:lnTo>
                      <a:pt x="524" y="50"/>
                    </a:lnTo>
                    <a:lnTo>
                      <a:pt x="524" y="45"/>
                    </a:lnTo>
                    <a:lnTo>
                      <a:pt x="528" y="45"/>
                    </a:lnTo>
                    <a:lnTo>
                      <a:pt x="533" y="41"/>
                    </a:lnTo>
                    <a:lnTo>
                      <a:pt x="537" y="41"/>
                    </a:lnTo>
                    <a:lnTo>
                      <a:pt x="542" y="41"/>
                    </a:lnTo>
                    <a:lnTo>
                      <a:pt x="542" y="41"/>
                    </a:lnTo>
                    <a:lnTo>
                      <a:pt x="546" y="45"/>
                    </a:lnTo>
                    <a:lnTo>
                      <a:pt x="546" y="41"/>
                    </a:lnTo>
                    <a:lnTo>
                      <a:pt x="551" y="45"/>
                    </a:lnTo>
                    <a:lnTo>
                      <a:pt x="551" y="45"/>
                    </a:lnTo>
                    <a:lnTo>
                      <a:pt x="555" y="45"/>
                    </a:lnTo>
                    <a:lnTo>
                      <a:pt x="555" y="45"/>
                    </a:lnTo>
                    <a:lnTo>
                      <a:pt x="560" y="45"/>
                    </a:lnTo>
                    <a:lnTo>
                      <a:pt x="560" y="45"/>
                    </a:lnTo>
                    <a:lnTo>
                      <a:pt x="564" y="41"/>
                    </a:lnTo>
                    <a:lnTo>
                      <a:pt x="564" y="41"/>
                    </a:lnTo>
                    <a:lnTo>
                      <a:pt x="569" y="41"/>
                    </a:lnTo>
                    <a:lnTo>
                      <a:pt x="569" y="41"/>
                    </a:lnTo>
                    <a:lnTo>
                      <a:pt x="569" y="36"/>
                    </a:lnTo>
                    <a:lnTo>
                      <a:pt x="573" y="36"/>
                    </a:lnTo>
                    <a:lnTo>
                      <a:pt x="578" y="36"/>
                    </a:lnTo>
                    <a:lnTo>
                      <a:pt x="578" y="36"/>
                    </a:lnTo>
                    <a:lnTo>
                      <a:pt x="578" y="36"/>
                    </a:lnTo>
                    <a:lnTo>
                      <a:pt x="587" y="36"/>
                    </a:lnTo>
                    <a:lnTo>
                      <a:pt x="591" y="36"/>
                    </a:lnTo>
                    <a:lnTo>
                      <a:pt x="600" y="41"/>
                    </a:lnTo>
                    <a:lnTo>
                      <a:pt x="605" y="41"/>
                    </a:lnTo>
                    <a:lnTo>
                      <a:pt x="605" y="41"/>
                    </a:lnTo>
                    <a:lnTo>
                      <a:pt x="609" y="41"/>
                    </a:lnTo>
                    <a:lnTo>
                      <a:pt x="609" y="45"/>
                    </a:lnTo>
                    <a:lnTo>
                      <a:pt x="609" y="45"/>
                    </a:lnTo>
                    <a:lnTo>
                      <a:pt x="609" y="45"/>
                    </a:lnTo>
                    <a:lnTo>
                      <a:pt x="609" y="45"/>
                    </a:lnTo>
                    <a:lnTo>
                      <a:pt x="605" y="45"/>
                    </a:lnTo>
                    <a:lnTo>
                      <a:pt x="600" y="50"/>
                    </a:lnTo>
                    <a:lnTo>
                      <a:pt x="596" y="50"/>
                    </a:lnTo>
                    <a:lnTo>
                      <a:pt x="591" y="54"/>
                    </a:lnTo>
                    <a:lnTo>
                      <a:pt x="587" y="54"/>
                    </a:lnTo>
                    <a:lnTo>
                      <a:pt x="582" y="54"/>
                    </a:lnTo>
                    <a:lnTo>
                      <a:pt x="582" y="54"/>
                    </a:lnTo>
                    <a:lnTo>
                      <a:pt x="582" y="54"/>
                    </a:lnTo>
                    <a:lnTo>
                      <a:pt x="582" y="54"/>
                    </a:lnTo>
                    <a:lnTo>
                      <a:pt x="582" y="54"/>
                    </a:lnTo>
                    <a:lnTo>
                      <a:pt x="582" y="54"/>
                    </a:lnTo>
                    <a:lnTo>
                      <a:pt x="582" y="59"/>
                    </a:lnTo>
                    <a:lnTo>
                      <a:pt x="578" y="59"/>
                    </a:lnTo>
                    <a:lnTo>
                      <a:pt x="573" y="59"/>
                    </a:lnTo>
                    <a:lnTo>
                      <a:pt x="569" y="59"/>
                    </a:lnTo>
                    <a:lnTo>
                      <a:pt x="564" y="59"/>
                    </a:lnTo>
                    <a:lnTo>
                      <a:pt x="560" y="59"/>
                    </a:lnTo>
                    <a:lnTo>
                      <a:pt x="555" y="59"/>
                    </a:lnTo>
                    <a:lnTo>
                      <a:pt x="560" y="63"/>
                    </a:lnTo>
                    <a:lnTo>
                      <a:pt x="560" y="63"/>
                    </a:lnTo>
                    <a:lnTo>
                      <a:pt x="564" y="63"/>
                    </a:lnTo>
                    <a:lnTo>
                      <a:pt x="564" y="63"/>
                    </a:lnTo>
                    <a:lnTo>
                      <a:pt x="560" y="63"/>
                    </a:lnTo>
                    <a:lnTo>
                      <a:pt x="560" y="68"/>
                    </a:lnTo>
                    <a:lnTo>
                      <a:pt x="555" y="68"/>
                    </a:lnTo>
                    <a:lnTo>
                      <a:pt x="551" y="68"/>
                    </a:lnTo>
                    <a:lnTo>
                      <a:pt x="551" y="68"/>
                    </a:lnTo>
                    <a:lnTo>
                      <a:pt x="551" y="68"/>
                    </a:lnTo>
                    <a:lnTo>
                      <a:pt x="546" y="68"/>
                    </a:lnTo>
                    <a:lnTo>
                      <a:pt x="542" y="68"/>
                    </a:lnTo>
                    <a:lnTo>
                      <a:pt x="537" y="68"/>
                    </a:lnTo>
                    <a:lnTo>
                      <a:pt x="533" y="68"/>
                    </a:lnTo>
                    <a:lnTo>
                      <a:pt x="533" y="68"/>
                    </a:lnTo>
                    <a:lnTo>
                      <a:pt x="533" y="68"/>
                    </a:lnTo>
                    <a:lnTo>
                      <a:pt x="528" y="68"/>
                    </a:lnTo>
                    <a:lnTo>
                      <a:pt x="524" y="68"/>
                    </a:lnTo>
                    <a:lnTo>
                      <a:pt x="524" y="68"/>
                    </a:lnTo>
                    <a:lnTo>
                      <a:pt x="524" y="72"/>
                    </a:lnTo>
                    <a:lnTo>
                      <a:pt x="519" y="72"/>
                    </a:lnTo>
                    <a:lnTo>
                      <a:pt x="519" y="72"/>
                    </a:lnTo>
                    <a:lnTo>
                      <a:pt x="519" y="72"/>
                    </a:lnTo>
                    <a:lnTo>
                      <a:pt x="519" y="77"/>
                    </a:lnTo>
                    <a:lnTo>
                      <a:pt x="524" y="77"/>
                    </a:lnTo>
                    <a:lnTo>
                      <a:pt x="524" y="77"/>
                    </a:lnTo>
                    <a:lnTo>
                      <a:pt x="528" y="77"/>
                    </a:lnTo>
                    <a:lnTo>
                      <a:pt x="528" y="77"/>
                    </a:lnTo>
                    <a:lnTo>
                      <a:pt x="528" y="77"/>
                    </a:lnTo>
                    <a:lnTo>
                      <a:pt x="528" y="77"/>
                    </a:lnTo>
                    <a:lnTo>
                      <a:pt x="528" y="77"/>
                    </a:lnTo>
                    <a:lnTo>
                      <a:pt x="528" y="77"/>
                    </a:lnTo>
                    <a:lnTo>
                      <a:pt x="524" y="81"/>
                    </a:lnTo>
                    <a:lnTo>
                      <a:pt x="524" y="81"/>
                    </a:lnTo>
                    <a:lnTo>
                      <a:pt x="524" y="81"/>
                    </a:lnTo>
                    <a:lnTo>
                      <a:pt x="524" y="81"/>
                    </a:lnTo>
                    <a:lnTo>
                      <a:pt x="528" y="81"/>
                    </a:lnTo>
                    <a:lnTo>
                      <a:pt x="528" y="81"/>
                    </a:lnTo>
                    <a:lnTo>
                      <a:pt x="528" y="86"/>
                    </a:lnTo>
                    <a:lnTo>
                      <a:pt x="528" y="86"/>
                    </a:lnTo>
                    <a:lnTo>
                      <a:pt x="528" y="86"/>
                    </a:lnTo>
                    <a:lnTo>
                      <a:pt x="528" y="86"/>
                    </a:lnTo>
                    <a:lnTo>
                      <a:pt x="528" y="86"/>
                    </a:lnTo>
                    <a:lnTo>
                      <a:pt x="524" y="86"/>
                    </a:lnTo>
                    <a:lnTo>
                      <a:pt x="519" y="86"/>
                    </a:lnTo>
                    <a:lnTo>
                      <a:pt x="519" y="90"/>
                    </a:lnTo>
                    <a:lnTo>
                      <a:pt x="519" y="90"/>
                    </a:lnTo>
                    <a:lnTo>
                      <a:pt x="519" y="90"/>
                    </a:lnTo>
                    <a:lnTo>
                      <a:pt x="519" y="90"/>
                    </a:lnTo>
                    <a:lnTo>
                      <a:pt x="515" y="90"/>
                    </a:lnTo>
                    <a:lnTo>
                      <a:pt x="515" y="90"/>
                    </a:lnTo>
                    <a:lnTo>
                      <a:pt x="515" y="90"/>
                    </a:lnTo>
                    <a:lnTo>
                      <a:pt x="510" y="90"/>
                    </a:lnTo>
                    <a:lnTo>
                      <a:pt x="510" y="95"/>
                    </a:lnTo>
                    <a:lnTo>
                      <a:pt x="501" y="95"/>
                    </a:lnTo>
                    <a:lnTo>
                      <a:pt x="501" y="95"/>
                    </a:lnTo>
                    <a:lnTo>
                      <a:pt x="505" y="95"/>
                    </a:lnTo>
                    <a:lnTo>
                      <a:pt x="505" y="100"/>
                    </a:lnTo>
                    <a:lnTo>
                      <a:pt x="501" y="100"/>
                    </a:lnTo>
                    <a:lnTo>
                      <a:pt x="501" y="104"/>
                    </a:lnTo>
                    <a:lnTo>
                      <a:pt x="496" y="104"/>
                    </a:lnTo>
                    <a:lnTo>
                      <a:pt x="496" y="104"/>
                    </a:lnTo>
                    <a:lnTo>
                      <a:pt x="496" y="109"/>
                    </a:lnTo>
                    <a:lnTo>
                      <a:pt x="492" y="109"/>
                    </a:lnTo>
                    <a:lnTo>
                      <a:pt x="492" y="113"/>
                    </a:lnTo>
                    <a:lnTo>
                      <a:pt x="492" y="113"/>
                    </a:lnTo>
                    <a:lnTo>
                      <a:pt x="492" y="113"/>
                    </a:lnTo>
                    <a:lnTo>
                      <a:pt x="492" y="113"/>
                    </a:lnTo>
                    <a:lnTo>
                      <a:pt x="496" y="109"/>
                    </a:lnTo>
                    <a:lnTo>
                      <a:pt x="501" y="109"/>
                    </a:lnTo>
                    <a:lnTo>
                      <a:pt x="505" y="109"/>
                    </a:lnTo>
                    <a:lnTo>
                      <a:pt x="505" y="109"/>
                    </a:lnTo>
                    <a:lnTo>
                      <a:pt x="510" y="113"/>
                    </a:lnTo>
                    <a:lnTo>
                      <a:pt x="510" y="113"/>
                    </a:lnTo>
                    <a:lnTo>
                      <a:pt x="515" y="113"/>
                    </a:lnTo>
                    <a:lnTo>
                      <a:pt x="515" y="113"/>
                    </a:lnTo>
                    <a:lnTo>
                      <a:pt x="515" y="113"/>
                    </a:lnTo>
                    <a:lnTo>
                      <a:pt x="515" y="118"/>
                    </a:lnTo>
                    <a:lnTo>
                      <a:pt x="510" y="118"/>
                    </a:lnTo>
                    <a:lnTo>
                      <a:pt x="510" y="118"/>
                    </a:lnTo>
                    <a:lnTo>
                      <a:pt x="510" y="113"/>
                    </a:lnTo>
                    <a:lnTo>
                      <a:pt x="505" y="113"/>
                    </a:lnTo>
                    <a:lnTo>
                      <a:pt x="501" y="113"/>
                    </a:lnTo>
                    <a:lnTo>
                      <a:pt x="501" y="113"/>
                    </a:lnTo>
                    <a:lnTo>
                      <a:pt x="501" y="118"/>
                    </a:lnTo>
                    <a:lnTo>
                      <a:pt x="501" y="118"/>
                    </a:lnTo>
                    <a:lnTo>
                      <a:pt x="505" y="122"/>
                    </a:lnTo>
                    <a:lnTo>
                      <a:pt x="510" y="122"/>
                    </a:lnTo>
                    <a:lnTo>
                      <a:pt x="510" y="122"/>
                    </a:lnTo>
                    <a:lnTo>
                      <a:pt x="510" y="122"/>
                    </a:lnTo>
                    <a:lnTo>
                      <a:pt x="515" y="122"/>
                    </a:lnTo>
                    <a:lnTo>
                      <a:pt x="515" y="122"/>
                    </a:lnTo>
                    <a:lnTo>
                      <a:pt x="519" y="122"/>
                    </a:lnTo>
                    <a:lnTo>
                      <a:pt x="519" y="122"/>
                    </a:lnTo>
                    <a:lnTo>
                      <a:pt x="519" y="122"/>
                    </a:lnTo>
                    <a:lnTo>
                      <a:pt x="519" y="122"/>
                    </a:lnTo>
                    <a:lnTo>
                      <a:pt x="519" y="127"/>
                    </a:lnTo>
                    <a:lnTo>
                      <a:pt x="519" y="127"/>
                    </a:lnTo>
                    <a:lnTo>
                      <a:pt x="519" y="131"/>
                    </a:lnTo>
                    <a:lnTo>
                      <a:pt x="515" y="131"/>
                    </a:lnTo>
                    <a:lnTo>
                      <a:pt x="515" y="131"/>
                    </a:lnTo>
                    <a:lnTo>
                      <a:pt x="515" y="131"/>
                    </a:lnTo>
                    <a:lnTo>
                      <a:pt x="515" y="131"/>
                    </a:lnTo>
                    <a:lnTo>
                      <a:pt x="510" y="131"/>
                    </a:lnTo>
                    <a:lnTo>
                      <a:pt x="510" y="131"/>
                    </a:lnTo>
                    <a:lnTo>
                      <a:pt x="505" y="131"/>
                    </a:lnTo>
                    <a:lnTo>
                      <a:pt x="505" y="127"/>
                    </a:lnTo>
                    <a:lnTo>
                      <a:pt x="501" y="127"/>
                    </a:lnTo>
                    <a:lnTo>
                      <a:pt x="496" y="127"/>
                    </a:lnTo>
                    <a:lnTo>
                      <a:pt x="492" y="127"/>
                    </a:lnTo>
                    <a:lnTo>
                      <a:pt x="492" y="131"/>
                    </a:lnTo>
                    <a:lnTo>
                      <a:pt x="483" y="131"/>
                    </a:lnTo>
                    <a:lnTo>
                      <a:pt x="483" y="131"/>
                    </a:lnTo>
                    <a:lnTo>
                      <a:pt x="483" y="131"/>
                    </a:lnTo>
                    <a:lnTo>
                      <a:pt x="478" y="131"/>
                    </a:lnTo>
                    <a:lnTo>
                      <a:pt x="478" y="131"/>
                    </a:lnTo>
                    <a:lnTo>
                      <a:pt x="474" y="131"/>
                    </a:lnTo>
                    <a:lnTo>
                      <a:pt x="474" y="131"/>
                    </a:lnTo>
                    <a:lnTo>
                      <a:pt x="474" y="131"/>
                    </a:lnTo>
                    <a:lnTo>
                      <a:pt x="474" y="131"/>
                    </a:lnTo>
                    <a:lnTo>
                      <a:pt x="478" y="131"/>
                    </a:lnTo>
                    <a:lnTo>
                      <a:pt x="478" y="136"/>
                    </a:lnTo>
                    <a:lnTo>
                      <a:pt x="478" y="136"/>
                    </a:lnTo>
                    <a:lnTo>
                      <a:pt x="483" y="136"/>
                    </a:lnTo>
                    <a:lnTo>
                      <a:pt x="483" y="136"/>
                    </a:lnTo>
                    <a:lnTo>
                      <a:pt x="483" y="140"/>
                    </a:lnTo>
                    <a:lnTo>
                      <a:pt x="483" y="140"/>
                    </a:lnTo>
                    <a:lnTo>
                      <a:pt x="483" y="140"/>
                    </a:lnTo>
                    <a:lnTo>
                      <a:pt x="487" y="140"/>
                    </a:lnTo>
                    <a:lnTo>
                      <a:pt x="487" y="140"/>
                    </a:lnTo>
                    <a:lnTo>
                      <a:pt x="492" y="140"/>
                    </a:lnTo>
                    <a:lnTo>
                      <a:pt x="492" y="140"/>
                    </a:lnTo>
                    <a:lnTo>
                      <a:pt x="492" y="140"/>
                    </a:lnTo>
                    <a:lnTo>
                      <a:pt x="496" y="140"/>
                    </a:lnTo>
                    <a:lnTo>
                      <a:pt x="496" y="140"/>
                    </a:lnTo>
                    <a:lnTo>
                      <a:pt x="496" y="145"/>
                    </a:lnTo>
                    <a:lnTo>
                      <a:pt x="496" y="145"/>
                    </a:lnTo>
                    <a:lnTo>
                      <a:pt x="496" y="149"/>
                    </a:lnTo>
                    <a:lnTo>
                      <a:pt x="501" y="149"/>
                    </a:lnTo>
                    <a:lnTo>
                      <a:pt x="501" y="149"/>
                    </a:lnTo>
                    <a:lnTo>
                      <a:pt x="501" y="149"/>
                    </a:lnTo>
                    <a:lnTo>
                      <a:pt x="501" y="154"/>
                    </a:lnTo>
                    <a:lnTo>
                      <a:pt x="501" y="154"/>
                    </a:lnTo>
                    <a:lnTo>
                      <a:pt x="501" y="154"/>
                    </a:lnTo>
                    <a:lnTo>
                      <a:pt x="501" y="154"/>
                    </a:lnTo>
                    <a:lnTo>
                      <a:pt x="501" y="158"/>
                    </a:lnTo>
                    <a:lnTo>
                      <a:pt x="496" y="158"/>
                    </a:lnTo>
                    <a:lnTo>
                      <a:pt x="496" y="158"/>
                    </a:lnTo>
                    <a:lnTo>
                      <a:pt x="496" y="158"/>
                    </a:lnTo>
                    <a:lnTo>
                      <a:pt x="496" y="163"/>
                    </a:lnTo>
                    <a:lnTo>
                      <a:pt x="492" y="163"/>
                    </a:lnTo>
                    <a:lnTo>
                      <a:pt x="492" y="158"/>
                    </a:lnTo>
                    <a:lnTo>
                      <a:pt x="492" y="158"/>
                    </a:lnTo>
                    <a:lnTo>
                      <a:pt x="492" y="158"/>
                    </a:lnTo>
                    <a:lnTo>
                      <a:pt x="487" y="158"/>
                    </a:lnTo>
                    <a:lnTo>
                      <a:pt x="483" y="163"/>
                    </a:lnTo>
                    <a:lnTo>
                      <a:pt x="478" y="163"/>
                    </a:lnTo>
                    <a:lnTo>
                      <a:pt x="478" y="163"/>
                    </a:lnTo>
                    <a:lnTo>
                      <a:pt x="474" y="163"/>
                    </a:lnTo>
                    <a:lnTo>
                      <a:pt x="474" y="163"/>
                    </a:lnTo>
                    <a:lnTo>
                      <a:pt x="469" y="163"/>
                    </a:lnTo>
                    <a:lnTo>
                      <a:pt x="469" y="163"/>
                    </a:lnTo>
                    <a:lnTo>
                      <a:pt x="469" y="163"/>
                    </a:lnTo>
                    <a:lnTo>
                      <a:pt x="469" y="163"/>
                    </a:lnTo>
                    <a:lnTo>
                      <a:pt x="469" y="163"/>
                    </a:lnTo>
                    <a:lnTo>
                      <a:pt x="474" y="163"/>
                    </a:lnTo>
                    <a:lnTo>
                      <a:pt x="474" y="163"/>
                    </a:lnTo>
                    <a:lnTo>
                      <a:pt x="474" y="163"/>
                    </a:lnTo>
                    <a:lnTo>
                      <a:pt x="478" y="163"/>
                    </a:lnTo>
                    <a:lnTo>
                      <a:pt x="478" y="163"/>
                    </a:lnTo>
                    <a:lnTo>
                      <a:pt x="478" y="163"/>
                    </a:lnTo>
                    <a:lnTo>
                      <a:pt x="483" y="163"/>
                    </a:lnTo>
                    <a:lnTo>
                      <a:pt x="483" y="163"/>
                    </a:lnTo>
                    <a:lnTo>
                      <a:pt x="483" y="167"/>
                    </a:lnTo>
                    <a:lnTo>
                      <a:pt x="478" y="167"/>
                    </a:lnTo>
                    <a:lnTo>
                      <a:pt x="478" y="167"/>
                    </a:lnTo>
                    <a:lnTo>
                      <a:pt x="478" y="167"/>
                    </a:lnTo>
                    <a:lnTo>
                      <a:pt x="478" y="172"/>
                    </a:lnTo>
                    <a:lnTo>
                      <a:pt x="478" y="172"/>
                    </a:lnTo>
                    <a:lnTo>
                      <a:pt x="478" y="172"/>
                    </a:lnTo>
                    <a:lnTo>
                      <a:pt x="483" y="167"/>
                    </a:lnTo>
                    <a:lnTo>
                      <a:pt x="483" y="167"/>
                    </a:lnTo>
                    <a:lnTo>
                      <a:pt x="487" y="163"/>
                    </a:lnTo>
                    <a:lnTo>
                      <a:pt x="487" y="163"/>
                    </a:lnTo>
                    <a:lnTo>
                      <a:pt x="492" y="163"/>
                    </a:lnTo>
                    <a:lnTo>
                      <a:pt x="492" y="167"/>
                    </a:lnTo>
                    <a:lnTo>
                      <a:pt x="492" y="172"/>
                    </a:lnTo>
                    <a:lnTo>
                      <a:pt x="492" y="172"/>
                    </a:lnTo>
                    <a:lnTo>
                      <a:pt x="496" y="172"/>
                    </a:lnTo>
                    <a:lnTo>
                      <a:pt x="496" y="172"/>
                    </a:lnTo>
                    <a:lnTo>
                      <a:pt x="496" y="176"/>
                    </a:lnTo>
                    <a:lnTo>
                      <a:pt x="492" y="176"/>
                    </a:lnTo>
                    <a:lnTo>
                      <a:pt x="492" y="176"/>
                    </a:lnTo>
                    <a:lnTo>
                      <a:pt x="492" y="176"/>
                    </a:lnTo>
                    <a:lnTo>
                      <a:pt x="492" y="176"/>
                    </a:lnTo>
                    <a:lnTo>
                      <a:pt x="487" y="176"/>
                    </a:lnTo>
                    <a:lnTo>
                      <a:pt x="483" y="176"/>
                    </a:lnTo>
                    <a:lnTo>
                      <a:pt x="483" y="176"/>
                    </a:lnTo>
                    <a:lnTo>
                      <a:pt x="483" y="176"/>
                    </a:lnTo>
                    <a:lnTo>
                      <a:pt x="478" y="181"/>
                    </a:lnTo>
                    <a:lnTo>
                      <a:pt x="474" y="181"/>
                    </a:lnTo>
                    <a:lnTo>
                      <a:pt x="469" y="181"/>
                    </a:lnTo>
                    <a:lnTo>
                      <a:pt x="465" y="176"/>
                    </a:lnTo>
                    <a:lnTo>
                      <a:pt x="465" y="176"/>
                    </a:lnTo>
                    <a:lnTo>
                      <a:pt x="469" y="172"/>
                    </a:lnTo>
                    <a:lnTo>
                      <a:pt x="465" y="172"/>
                    </a:lnTo>
                    <a:lnTo>
                      <a:pt x="465" y="172"/>
                    </a:lnTo>
                    <a:lnTo>
                      <a:pt x="465" y="172"/>
                    </a:lnTo>
                    <a:lnTo>
                      <a:pt x="465" y="176"/>
                    </a:lnTo>
                    <a:lnTo>
                      <a:pt x="465" y="176"/>
                    </a:lnTo>
                    <a:lnTo>
                      <a:pt x="460" y="176"/>
                    </a:lnTo>
                    <a:lnTo>
                      <a:pt x="460" y="176"/>
                    </a:lnTo>
                    <a:lnTo>
                      <a:pt x="460" y="176"/>
                    </a:lnTo>
                    <a:lnTo>
                      <a:pt x="460" y="176"/>
                    </a:lnTo>
                    <a:lnTo>
                      <a:pt x="460" y="176"/>
                    </a:lnTo>
                    <a:lnTo>
                      <a:pt x="460" y="181"/>
                    </a:lnTo>
                    <a:lnTo>
                      <a:pt x="460" y="181"/>
                    </a:lnTo>
                    <a:lnTo>
                      <a:pt x="460" y="181"/>
                    </a:lnTo>
                    <a:lnTo>
                      <a:pt x="460" y="181"/>
                    </a:lnTo>
                    <a:lnTo>
                      <a:pt x="460" y="181"/>
                    </a:lnTo>
                    <a:lnTo>
                      <a:pt x="460" y="181"/>
                    </a:lnTo>
                    <a:lnTo>
                      <a:pt x="460" y="181"/>
                    </a:lnTo>
                    <a:lnTo>
                      <a:pt x="469" y="181"/>
                    </a:lnTo>
                    <a:lnTo>
                      <a:pt x="474" y="185"/>
                    </a:lnTo>
                    <a:lnTo>
                      <a:pt x="478" y="185"/>
                    </a:lnTo>
                    <a:lnTo>
                      <a:pt x="478" y="185"/>
                    </a:lnTo>
                    <a:lnTo>
                      <a:pt x="478" y="190"/>
                    </a:lnTo>
                    <a:lnTo>
                      <a:pt x="474" y="190"/>
                    </a:lnTo>
                    <a:lnTo>
                      <a:pt x="474" y="194"/>
                    </a:lnTo>
                    <a:lnTo>
                      <a:pt x="465" y="194"/>
                    </a:lnTo>
                    <a:lnTo>
                      <a:pt x="465" y="194"/>
                    </a:lnTo>
                    <a:lnTo>
                      <a:pt x="460" y="194"/>
                    </a:lnTo>
                    <a:lnTo>
                      <a:pt x="456" y="194"/>
                    </a:lnTo>
                    <a:lnTo>
                      <a:pt x="456" y="194"/>
                    </a:lnTo>
                    <a:lnTo>
                      <a:pt x="447" y="194"/>
                    </a:lnTo>
                    <a:lnTo>
                      <a:pt x="447" y="194"/>
                    </a:lnTo>
                    <a:lnTo>
                      <a:pt x="442" y="190"/>
                    </a:lnTo>
                    <a:lnTo>
                      <a:pt x="438" y="185"/>
                    </a:lnTo>
                    <a:lnTo>
                      <a:pt x="433" y="185"/>
                    </a:lnTo>
                    <a:lnTo>
                      <a:pt x="433" y="190"/>
                    </a:lnTo>
                    <a:lnTo>
                      <a:pt x="433" y="190"/>
                    </a:lnTo>
                    <a:lnTo>
                      <a:pt x="433" y="190"/>
                    </a:lnTo>
                    <a:lnTo>
                      <a:pt x="429" y="190"/>
                    </a:lnTo>
                    <a:lnTo>
                      <a:pt x="429" y="190"/>
                    </a:lnTo>
                    <a:lnTo>
                      <a:pt x="429" y="185"/>
                    </a:lnTo>
                    <a:lnTo>
                      <a:pt x="424" y="185"/>
                    </a:lnTo>
                    <a:lnTo>
                      <a:pt x="424" y="185"/>
                    </a:lnTo>
                    <a:lnTo>
                      <a:pt x="424" y="185"/>
                    </a:lnTo>
                    <a:lnTo>
                      <a:pt x="424" y="185"/>
                    </a:lnTo>
                    <a:lnTo>
                      <a:pt x="424" y="185"/>
                    </a:lnTo>
                    <a:lnTo>
                      <a:pt x="429" y="190"/>
                    </a:lnTo>
                    <a:lnTo>
                      <a:pt x="429" y="190"/>
                    </a:lnTo>
                    <a:lnTo>
                      <a:pt x="429" y="190"/>
                    </a:lnTo>
                    <a:lnTo>
                      <a:pt x="429" y="190"/>
                    </a:lnTo>
                    <a:lnTo>
                      <a:pt x="424" y="190"/>
                    </a:lnTo>
                    <a:lnTo>
                      <a:pt x="420" y="194"/>
                    </a:lnTo>
                    <a:lnTo>
                      <a:pt x="420" y="194"/>
                    </a:lnTo>
                    <a:lnTo>
                      <a:pt x="415" y="194"/>
                    </a:lnTo>
                    <a:lnTo>
                      <a:pt x="415" y="194"/>
                    </a:lnTo>
                    <a:lnTo>
                      <a:pt x="411" y="194"/>
                    </a:lnTo>
                    <a:lnTo>
                      <a:pt x="411" y="194"/>
                    </a:lnTo>
                    <a:lnTo>
                      <a:pt x="406" y="194"/>
                    </a:lnTo>
                    <a:lnTo>
                      <a:pt x="406" y="194"/>
                    </a:lnTo>
                    <a:lnTo>
                      <a:pt x="402" y="190"/>
                    </a:lnTo>
                    <a:lnTo>
                      <a:pt x="402" y="194"/>
                    </a:lnTo>
                    <a:lnTo>
                      <a:pt x="406" y="194"/>
                    </a:lnTo>
                    <a:lnTo>
                      <a:pt x="411" y="194"/>
                    </a:lnTo>
                    <a:lnTo>
                      <a:pt x="406" y="194"/>
                    </a:lnTo>
                    <a:lnTo>
                      <a:pt x="406" y="194"/>
                    </a:lnTo>
                    <a:lnTo>
                      <a:pt x="406" y="194"/>
                    </a:lnTo>
                    <a:lnTo>
                      <a:pt x="402" y="194"/>
                    </a:lnTo>
                    <a:lnTo>
                      <a:pt x="402" y="194"/>
                    </a:lnTo>
                    <a:lnTo>
                      <a:pt x="397" y="194"/>
                    </a:lnTo>
                    <a:lnTo>
                      <a:pt x="397" y="194"/>
                    </a:lnTo>
                    <a:lnTo>
                      <a:pt x="397" y="199"/>
                    </a:lnTo>
                    <a:lnTo>
                      <a:pt x="397" y="199"/>
                    </a:lnTo>
                    <a:lnTo>
                      <a:pt x="397" y="199"/>
                    </a:lnTo>
                    <a:lnTo>
                      <a:pt x="397" y="199"/>
                    </a:lnTo>
                    <a:lnTo>
                      <a:pt x="402" y="199"/>
                    </a:lnTo>
                    <a:lnTo>
                      <a:pt x="402" y="199"/>
                    </a:lnTo>
                    <a:lnTo>
                      <a:pt x="406" y="199"/>
                    </a:lnTo>
                    <a:lnTo>
                      <a:pt x="411" y="194"/>
                    </a:lnTo>
                    <a:lnTo>
                      <a:pt x="411" y="194"/>
                    </a:lnTo>
                    <a:lnTo>
                      <a:pt x="415" y="194"/>
                    </a:lnTo>
                    <a:lnTo>
                      <a:pt x="420" y="194"/>
                    </a:lnTo>
                    <a:lnTo>
                      <a:pt x="424" y="194"/>
                    </a:lnTo>
                    <a:lnTo>
                      <a:pt x="424" y="194"/>
                    </a:lnTo>
                    <a:lnTo>
                      <a:pt x="429" y="190"/>
                    </a:lnTo>
                    <a:lnTo>
                      <a:pt x="438" y="194"/>
                    </a:lnTo>
                    <a:lnTo>
                      <a:pt x="438" y="194"/>
                    </a:lnTo>
                    <a:lnTo>
                      <a:pt x="438" y="194"/>
                    </a:lnTo>
                    <a:lnTo>
                      <a:pt x="442" y="194"/>
                    </a:lnTo>
                    <a:lnTo>
                      <a:pt x="442" y="199"/>
                    </a:lnTo>
                    <a:lnTo>
                      <a:pt x="447" y="199"/>
                    </a:lnTo>
                    <a:lnTo>
                      <a:pt x="447" y="199"/>
                    </a:lnTo>
                    <a:lnTo>
                      <a:pt x="451" y="199"/>
                    </a:lnTo>
                    <a:lnTo>
                      <a:pt x="451" y="204"/>
                    </a:lnTo>
                    <a:lnTo>
                      <a:pt x="456" y="204"/>
                    </a:lnTo>
                    <a:lnTo>
                      <a:pt x="456" y="208"/>
                    </a:lnTo>
                    <a:lnTo>
                      <a:pt x="451" y="208"/>
                    </a:lnTo>
                    <a:lnTo>
                      <a:pt x="451" y="213"/>
                    </a:lnTo>
                    <a:lnTo>
                      <a:pt x="447" y="213"/>
                    </a:lnTo>
                    <a:lnTo>
                      <a:pt x="447" y="217"/>
                    </a:lnTo>
                    <a:lnTo>
                      <a:pt x="447" y="217"/>
                    </a:lnTo>
                    <a:lnTo>
                      <a:pt x="447" y="217"/>
                    </a:lnTo>
                    <a:lnTo>
                      <a:pt x="442" y="217"/>
                    </a:lnTo>
                    <a:lnTo>
                      <a:pt x="438" y="213"/>
                    </a:lnTo>
                    <a:lnTo>
                      <a:pt x="433" y="213"/>
                    </a:lnTo>
                    <a:lnTo>
                      <a:pt x="433" y="213"/>
                    </a:lnTo>
                    <a:lnTo>
                      <a:pt x="429" y="208"/>
                    </a:lnTo>
                    <a:lnTo>
                      <a:pt x="429" y="208"/>
                    </a:lnTo>
                    <a:lnTo>
                      <a:pt x="429" y="204"/>
                    </a:lnTo>
                    <a:lnTo>
                      <a:pt x="429" y="199"/>
                    </a:lnTo>
                    <a:lnTo>
                      <a:pt x="424" y="199"/>
                    </a:lnTo>
                    <a:lnTo>
                      <a:pt x="424" y="199"/>
                    </a:lnTo>
                    <a:lnTo>
                      <a:pt x="420" y="199"/>
                    </a:lnTo>
                    <a:lnTo>
                      <a:pt x="420" y="199"/>
                    </a:lnTo>
                    <a:lnTo>
                      <a:pt x="411" y="204"/>
                    </a:lnTo>
                    <a:lnTo>
                      <a:pt x="411" y="204"/>
                    </a:lnTo>
                    <a:lnTo>
                      <a:pt x="411" y="204"/>
                    </a:lnTo>
                    <a:lnTo>
                      <a:pt x="402" y="204"/>
                    </a:lnTo>
                    <a:lnTo>
                      <a:pt x="406" y="204"/>
                    </a:lnTo>
                    <a:lnTo>
                      <a:pt x="406" y="204"/>
                    </a:lnTo>
                    <a:lnTo>
                      <a:pt x="406" y="204"/>
                    </a:lnTo>
                    <a:lnTo>
                      <a:pt x="411" y="204"/>
                    </a:lnTo>
                    <a:lnTo>
                      <a:pt x="415" y="204"/>
                    </a:lnTo>
                    <a:lnTo>
                      <a:pt x="420" y="204"/>
                    </a:lnTo>
                    <a:lnTo>
                      <a:pt x="420" y="204"/>
                    </a:lnTo>
                    <a:lnTo>
                      <a:pt x="424" y="204"/>
                    </a:lnTo>
                    <a:lnTo>
                      <a:pt x="424" y="204"/>
                    </a:lnTo>
                    <a:lnTo>
                      <a:pt x="424" y="204"/>
                    </a:lnTo>
                    <a:lnTo>
                      <a:pt x="424" y="204"/>
                    </a:lnTo>
                    <a:lnTo>
                      <a:pt x="424" y="208"/>
                    </a:lnTo>
                    <a:lnTo>
                      <a:pt x="424" y="208"/>
                    </a:lnTo>
                    <a:lnTo>
                      <a:pt x="420" y="208"/>
                    </a:lnTo>
                    <a:lnTo>
                      <a:pt x="420" y="213"/>
                    </a:lnTo>
                    <a:lnTo>
                      <a:pt x="415" y="213"/>
                    </a:lnTo>
                    <a:lnTo>
                      <a:pt x="420" y="213"/>
                    </a:lnTo>
                    <a:lnTo>
                      <a:pt x="420" y="213"/>
                    </a:lnTo>
                    <a:lnTo>
                      <a:pt x="424" y="213"/>
                    </a:lnTo>
                    <a:lnTo>
                      <a:pt x="424" y="213"/>
                    </a:lnTo>
                    <a:lnTo>
                      <a:pt x="424" y="213"/>
                    </a:lnTo>
                    <a:lnTo>
                      <a:pt x="429" y="213"/>
                    </a:lnTo>
                    <a:lnTo>
                      <a:pt x="429" y="217"/>
                    </a:lnTo>
                    <a:lnTo>
                      <a:pt x="433" y="217"/>
                    </a:lnTo>
                    <a:lnTo>
                      <a:pt x="438" y="217"/>
                    </a:lnTo>
                    <a:lnTo>
                      <a:pt x="438" y="217"/>
                    </a:lnTo>
                    <a:lnTo>
                      <a:pt x="438" y="222"/>
                    </a:lnTo>
                    <a:lnTo>
                      <a:pt x="442" y="222"/>
                    </a:lnTo>
                    <a:lnTo>
                      <a:pt x="442" y="222"/>
                    </a:lnTo>
                    <a:lnTo>
                      <a:pt x="442" y="222"/>
                    </a:lnTo>
                    <a:lnTo>
                      <a:pt x="447" y="222"/>
                    </a:lnTo>
                    <a:lnTo>
                      <a:pt x="447" y="226"/>
                    </a:lnTo>
                    <a:lnTo>
                      <a:pt x="447" y="226"/>
                    </a:lnTo>
                    <a:lnTo>
                      <a:pt x="442" y="226"/>
                    </a:lnTo>
                    <a:lnTo>
                      <a:pt x="442" y="226"/>
                    </a:lnTo>
                    <a:lnTo>
                      <a:pt x="442" y="231"/>
                    </a:lnTo>
                    <a:lnTo>
                      <a:pt x="442" y="231"/>
                    </a:lnTo>
                    <a:lnTo>
                      <a:pt x="442" y="231"/>
                    </a:lnTo>
                    <a:lnTo>
                      <a:pt x="442" y="235"/>
                    </a:lnTo>
                    <a:lnTo>
                      <a:pt x="442" y="231"/>
                    </a:lnTo>
                    <a:lnTo>
                      <a:pt x="442" y="231"/>
                    </a:lnTo>
                    <a:lnTo>
                      <a:pt x="442" y="231"/>
                    </a:lnTo>
                    <a:lnTo>
                      <a:pt x="442" y="231"/>
                    </a:lnTo>
                    <a:lnTo>
                      <a:pt x="447" y="231"/>
                    </a:lnTo>
                    <a:lnTo>
                      <a:pt x="447" y="231"/>
                    </a:lnTo>
                    <a:lnTo>
                      <a:pt x="447" y="231"/>
                    </a:lnTo>
                    <a:lnTo>
                      <a:pt x="447" y="235"/>
                    </a:lnTo>
                    <a:lnTo>
                      <a:pt x="447" y="235"/>
                    </a:lnTo>
                    <a:lnTo>
                      <a:pt x="447" y="240"/>
                    </a:lnTo>
                    <a:lnTo>
                      <a:pt x="447" y="240"/>
                    </a:lnTo>
                    <a:lnTo>
                      <a:pt x="447" y="240"/>
                    </a:lnTo>
                    <a:lnTo>
                      <a:pt x="447" y="244"/>
                    </a:lnTo>
                    <a:lnTo>
                      <a:pt x="447" y="249"/>
                    </a:lnTo>
                    <a:lnTo>
                      <a:pt x="442" y="249"/>
                    </a:lnTo>
                    <a:lnTo>
                      <a:pt x="442" y="249"/>
                    </a:lnTo>
                    <a:lnTo>
                      <a:pt x="438" y="249"/>
                    </a:lnTo>
                    <a:lnTo>
                      <a:pt x="438" y="249"/>
                    </a:lnTo>
                    <a:lnTo>
                      <a:pt x="438" y="249"/>
                    </a:lnTo>
                    <a:lnTo>
                      <a:pt x="438" y="244"/>
                    </a:lnTo>
                    <a:lnTo>
                      <a:pt x="438" y="244"/>
                    </a:lnTo>
                    <a:lnTo>
                      <a:pt x="438" y="244"/>
                    </a:lnTo>
                    <a:lnTo>
                      <a:pt x="438" y="240"/>
                    </a:lnTo>
                    <a:lnTo>
                      <a:pt x="438" y="240"/>
                    </a:lnTo>
                    <a:lnTo>
                      <a:pt x="438" y="244"/>
                    </a:lnTo>
                    <a:lnTo>
                      <a:pt x="433" y="244"/>
                    </a:lnTo>
                    <a:lnTo>
                      <a:pt x="433" y="249"/>
                    </a:lnTo>
                    <a:lnTo>
                      <a:pt x="433" y="249"/>
                    </a:lnTo>
                    <a:lnTo>
                      <a:pt x="429" y="249"/>
                    </a:lnTo>
                    <a:lnTo>
                      <a:pt x="424" y="249"/>
                    </a:lnTo>
                    <a:lnTo>
                      <a:pt x="424" y="249"/>
                    </a:lnTo>
                    <a:lnTo>
                      <a:pt x="420" y="244"/>
                    </a:lnTo>
                    <a:lnTo>
                      <a:pt x="420" y="244"/>
                    </a:lnTo>
                    <a:lnTo>
                      <a:pt x="420" y="240"/>
                    </a:lnTo>
                    <a:lnTo>
                      <a:pt x="420" y="240"/>
                    </a:lnTo>
                    <a:lnTo>
                      <a:pt x="420" y="235"/>
                    </a:lnTo>
                    <a:lnTo>
                      <a:pt x="420" y="235"/>
                    </a:lnTo>
                    <a:lnTo>
                      <a:pt x="415" y="235"/>
                    </a:lnTo>
                    <a:lnTo>
                      <a:pt x="415" y="231"/>
                    </a:lnTo>
                    <a:lnTo>
                      <a:pt x="411" y="231"/>
                    </a:lnTo>
                    <a:lnTo>
                      <a:pt x="411" y="231"/>
                    </a:lnTo>
                    <a:lnTo>
                      <a:pt x="406" y="226"/>
                    </a:lnTo>
                    <a:lnTo>
                      <a:pt x="406" y="226"/>
                    </a:lnTo>
                    <a:lnTo>
                      <a:pt x="402" y="226"/>
                    </a:lnTo>
                    <a:lnTo>
                      <a:pt x="402" y="226"/>
                    </a:lnTo>
                    <a:lnTo>
                      <a:pt x="393" y="226"/>
                    </a:lnTo>
                    <a:lnTo>
                      <a:pt x="393" y="226"/>
                    </a:lnTo>
                    <a:lnTo>
                      <a:pt x="393" y="226"/>
                    </a:lnTo>
                    <a:lnTo>
                      <a:pt x="388" y="226"/>
                    </a:lnTo>
                    <a:lnTo>
                      <a:pt x="388" y="226"/>
                    </a:lnTo>
                    <a:lnTo>
                      <a:pt x="393" y="226"/>
                    </a:lnTo>
                    <a:lnTo>
                      <a:pt x="397" y="226"/>
                    </a:lnTo>
                    <a:lnTo>
                      <a:pt x="402" y="226"/>
                    </a:lnTo>
                    <a:lnTo>
                      <a:pt x="402" y="226"/>
                    </a:lnTo>
                    <a:lnTo>
                      <a:pt x="406" y="231"/>
                    </a:lnTo>
                    <a:lnTo>
                      <a:pt x="406" y="231"/>
                    </a:lnTo>
                    <a:lnTo>
                      <a:pt x="402" y="231"/>
                    </a:lnTo>
                    <a:lnTo>
                      <a:pt x="402" y="235"/>
                    </a:lnTo>
                    <a:lnTo>
                      <a:pt x="397" y="235"/>
                    </a:lnTo>
                    <a:lnTo>
                      <a:pt x="397" y="235"/>
                    </a:lnTo>
                    <a:lnTo>
                      <a:pt x="393" y="235"/>
                    </a:lnTo>
                    <a:lnTo>
                      <a:pt x="388" y="240"/>
                    </a:lnTo>
                    <a:lnTo>
                      <a:pt x="388" y="240"/>
                    </a:lnTo>
                    <a:lnTo>
                      <a:pt x="384" y="235"/>
                    </a:lnTo>
                    <a:lnTo>
                      <a:pt x="379" y="235"/>
                    </a:lnTo>
                    <a:lnTo>
                      <a:pt x="379" y="235"/>
                    </a:lnTo>
                    <a:lnTo>
                      <a:pt x="374" y="235"/>
                    </a:lnTo>
                    <a:lnTo>
                      <a:pt x="370" y="235"/>
                    </a:lnTo>
                    <a:lnTo>
                      <a:pt x="370" y="235"/>
                    </a:lnTo>
                    <a:lnTo>
                      <a:pt x="374" y="240"/>
                    </a:lnTo>
                    <a:lnTo>
                      <a:pt x="374" y="240"/>
                    </a:lnTo>
                    <a:lnTo>
                      <a:pt x="374" y="240"/>
                    </a:lnTo>
                    <a:lnTo>
                      <a:pt x="374" y="240"/>
                    </a:lnTo>
                    <a:lnTo>
                      <a:pt x="374" y="240"/>
                    </a:lnTo>
                    <a:lnTo>
                      <a:pt x="370" y="244"/>
                    </a:lnTo>
                    <a:lnTo>
                      <a:pt x="370" y="244"/>
                    </a:lnTo>
                    <a:lnTo>
                      <a:pt x="365" y="244"/>
                    </a:lnTo>
                    <a:lnTo>
                      <a:pt x="361" y="244"/>
                    </a:lnTo>
                    <a:lnTo>
                      <a:pt x="361" y="244"/>
                    </a:lnTo>
                    <a:lnTo>
                      <a:pt x="361" y="244"/>
                    </a:lnTo>
                    <a:lnTo>
                      <a:pt x="365" y="244"/>
                    </a:lnTo>
                    <a:lnTo>
                      <a:pt x="365" y="244"/>
                    </a:lnTo>
                    <a:lnTo>
                      <a:pt x="370" y="249"/>
                    </a:lnTo>
                    <a:lnTo>
                      <a:pt x="374" y="249"/>
                    </a:lnTo>
                    <a:lnTo>
                      <a:pt x="388" y="244"/>
                    </a:lnTo>
                    <a:lnTo>
                      <a:pt x="388" y="249"/>
                    </a:lnTo>
                    <a:lnTo>
                      <a:pt x="388" y="249"/>
                    </a:lnTo>
                    <a:lnTo>
                      <a:pt x="388" y="249"/>
                    </a:lnTo>
                    <a:lnTo>
                      <a:pt x="388" y="249"/>
                    </a:lnTo>
                    <a:lnTo>
                      <a:pt x="388" y="249"/>
                    </a:lnTo>
                    <a:lnTo>
                      <a:pt x="384" y="249"/>
                    </a:lnTo>
                    <a:lnTo>
                      <a:pt x="379" y="249"/>
                    </a:lnTo>
                    <a:lnTo>
                      <a:pt x="379" y="249"/>
                    </a:lnTo>
                    <a:lnTo>
                      <a:pt x="379" y="253"/>
                    </a:lnTo>
                    <a:lnTo>
                      <a:pt x="374" y="253"/>
                    </a:lnTo>
                    <a:lnTo>
                      <a:pt x="374" y="253"/>
                    </a:lnTo>
                    <a:lnTo>
                      <a:pt x="374" y="253"/>
                    </a:lnTo>
                    <a:lnTo>
                      <a:pt x="379" y="253"/>
                    </a:lnTo>
                    <a:lnTo>
                      <a:pt x="379" y="253"/>
                    </a:lnTo>
                    <a:lnTo>
                      <a:pt x="379" y="253"/>
                    </a:lnTo>
                    <a:lnTo>
                      <a:pt x="384" y="249"/>
                    </a:lnTo>
                    <a:lnTo>
                      <a:pt x="388" y="253"/>
                    </a:lnTo>
                    <a:lnTo>
                      <a:pt x="393" y="249"/>
                    </a:lnTo>
                    <a:lnTo>
                      <a:pt x="397" y="249"/>
                    </a:lnTo>
                    <a:lnTo>
                      <a:pt x="397" y="249"/>
                    </a:lnTo>
                    <a:lnTo>
                      <a:pt x="406" y="249"/>
                    </a:lnTo>
                    <a:lnTo>
                      <a:pt x="415" y="253"/>
                    </a:lnTo>
                    <a:lnTo>
                      <a:pt x="420" y="253"/>
                    </a:lnTo>
                    <a:lnTo>
                      <a:pt x="424" y="253"/>
                    </a:lnTo>
                    <a:lnTo>
                      <a:pt x="433" y="253"/>
                    </a:lnTo>
                    <a:lnTo>
                      <a:pt x="433" y="253"/>
                    </a:lnTo>
                    <a:lnTo>
                      <a:pt x="433" y="253"/>
                    </a:lnTo>
                    <a:lnTo>
                      <a:pt x="433" y="258"/>
                    </a:lnTo>
                    <a:lnTo>
                      <a:pt x="433" y="258"/>
                    </a:lnTo>
                    <a:lnTo>
                      <a:pt x="429" y="258"/>
                    </a:lnTo>
                    <a:lnTo>
                      <a:pt x="429" y="258"/>
                    </a:lnTo>
                    <a:lnTo>
                      <a:pt x="429" y="258"/>
                    </a:lnTo>
                    <a:lnTo>
                      <a:pt x="424" y="258"/>
                    </a:lnTo>
                    <a:lnTo>
                      <a:pt x="424" y="258"/>
                    </a:lnTo>
                    <a:lnTo>
                      <a:pt x="424" y="262"/>
                    </a:lnTo>
                    <a:lnTo>
                      <a:pt x="424" y="262"/>
                    </a:lnTo>
                    <a:lnTo>
                      <a:pt x="420" y="262"/>
                    </a:lnTo>
                    <a:lnTo>
                      <a:pt x="420" y="262"/>
                    </a:lnTo>
                    <a:lnTo>
                      <a:pt x="415" y="262"/>
                    </a:lnTo>
                    <a:lnTo>
                      <a:pt x="415" y="262"/>
                    </a:lnTo>
                    <a:lnTo>
                      <a:pt x="415" y="262"/>
                    </a:lnTo>
                    <a:lnTo>
                      <a:pt x="415" y="262"/>
                    </a:lnTo>
                    <a:lnTo>
                      <a:pt x="415" y="262"/>
                    </a:lnTo>
                    <a:lnTo>
                      <a:pt x="415" y="262"/>
                    </a:lnTo>
                    <a:lnTo>
                      <a:pt x="415" y="262"/>
                    </a:lnTo>
                    <a:lnTo>
                      <a:pt x="411" y="262"/>
                    </a:lnTo>
                    <a:lnTo>
                      <a:pt x="411" y="262"/>
                    </a:lnTo>
                    <a:lnTo>
                      <a:pt x="406" y="262"/>
                    </a:lnTo>
                    <a:lnTo>
                      <a:pt x="411" y="262"/>
                    </a:lnTo>
                    <a:lnTo>
                      <a:pt x="411" y="267"/>
                    </a:lnTo>
                    <a:lnTo>
                      <a:pt x="406" y="267"/>
                    </a:lnTo>
                    <a:lnTo>
                      <a:pt x="406" y="267"/>
                    </a:lnTo>
                    <a:lnTo>
                      <a:pt x="406" y="267"/>
                    </a:lnTo>
                    <a:lnTo>
                      <a:pt x="402" y="267"/>
                    </a:lnTo>
                    <a:lnTo>
                      <a:pt x="402" y="271"/>
                    </a:lnTo>
                    <a:lnTo>
                      <a:pt x="397" y="271"/>
                    </a:lnTo>
                    <a:lnTo>
                      <a:pt x="397" y="271"/>
                    </a:lnTo>
                    <a:lnTo>
                      <a:pt x="397" y="271"/>
                    </a:lnTo>
                    <a:lnTo>
                      <a:pt x="397" y="271"/>
                    </a:lnTo>
                    <a:lnTo>
                      <a:pt x="393" y="271"/>
                    </a:lnTo>
                    <a:lnTo>
                      <a:pt x="388" y="271"/>
                    </a:lnTo>
                    <a:lnTo>
                      <a:pt x="388" y="276"/>
                    </a:lnTo>
                    <a:lnTo>
                      <a:pt x="388" y="276"/>
                    </a:lnTo>
                    <a:lnTo>
                      <a:pt x="388" y="276"/>
                    </a:lnTo>
                    <a:lnTo>
                      <a:pt x="388" y="276"/>
                    </a:lnTo>
                    <a:lnTo>
                      <a:pt x="384" y="276"/>
                    </a:lnTo>
                    <a:lnTo>
                      <a:pt x="384" y="280"/>
                    </a:lnTo>
                    <a:lnTo>
                      <a:pt x="379" y="280"/>
                    </a:lnTo>
                    <a:lnTo>
                      <a:pt x="379" y="280"/>
                    </a:lnTo>
                    <a:lnTo>
                      <a:pt x="374" y="280"/>
                    </a:lnTo>
                    <a:lnTo>
                      <a:pt x="374" y="280"/>
                    </a:lnTo>
                    <a:lnTo>
                      <a:pt x="374" y="280"/>
                    </a:lnTo>
                    <a:lnTo>
                      <a:pt x="370" y="280"/>
                    </a:lnTo>
                    <a:lnTo>
                      <a:pt x="365" y="280"/>
                    </a:lnTo>
                    <a:lnTo>
                      <a:pt x="361" y="285"/>
                    </a:lnTo>
                    <a:lnTo>
                      <a:pt x="356" y="285"/>
                    </a:lnTo>
                    <a:lnTo>
                      <a:pt x="352" y="285"/>
                    </a:lnTo>
                    <a:lnTo>
                      <a:pt x="347" y="285"/>
                    </a:lnTo>
                    <a:lnTo>
                      <a:pt x="343" y="285"/>
                    </a:lnTo>
                    <a:lnTo>
                      <a:pt x="343" y="285"/>
                    </a:lnTo>
                    <a:lnTo>
                      <a:pt x="338" y="285"/>
                    </a:lnTo>
                    <a:lnTo>
                      <a:pt x="338" y="285"/>
                    </a:lnTo>
                    <a:lnTo>
                      <a:pt x="334" y="285"/>
                    </a:lnTo>
                    <a:lnTo>
                      <a:pt x="334" y="285"/>
                    </a:lnTo>
                    <a:lnTo>
                      <a:pt x="334" y="285"/>
                    </a:lnTo>
                    <a:lnTo>
                      <a:pt x="329" y="289"/>
                    </a:lnTo>
                    <a:lnTo>
                      <a:pt x="329" y="289"/>
                    </a:lnTo>
                    <a:lnTo>
                      <a:pt x="325" y="285"/>
                    </a:lnTo>
                    <a:lnTo>
                      <a:pt x="325" y="285"/>
                    </a:lnTo>
                    <a:lnTo>
                      <a:pt x="325" y="289"/>
                    </a:lnTo>
                    <a:lnTo>
                      <a:pt x="325" y="289"/>
                    </a:lnTo>
                    <a:lnTo>
                      <a:pt x="320" y="289"/>
                    </a:lnTo>
                    <a:lnTo>
                      <a:pt x="320" y="289"/>
                    </a:lnTo>
                    <a:lnTo>
                      <a:pt x="316" y="289"/>
                    </a:lnTo>
                    <a:lnTo>
                      <a:pt x="316" y="289"/>
                    </a:lnTo>
                    <a:lnTo>
                      <a:pt x="311" y="285"/>
                    </a:lnTo>
                    <a:lnTo>
                      <a:pt x="307" y="285"/>
                    </a:lnTo>
                    <a:lnTo>
                      <a:pt x="307" y="280"/>
                    </a:lnTo>
                    <a:lnTo>
                      <a:pt x="307" y="285"/>
                    </a:lnTo>
                    <a:lnTo>
                      <a:pt x="307" y="285"/>
                    </a:lnTo>
                    <a:lnTo>
                      <a:pt x="307" y="285"/>
                    </a:lnTo>
                    <a:lnTo>
                      <a:pt x="307" y="285"/>
                    </a:lnTo>
                    <a:lnTo>
                      <a:pt x="307" y="285"/>
                    </a:lnTo>
                    <a:lnTo>
                      <a:pt x="307" y="285"/>
                    </a:lnTo>
                    <a:lnTo>
                      <a:pt x="307" y="285"/>
                    </a:lnTo>
                    <a:lnTo>
                      <a:pt x="307" y="285"/>
                    </a:lnTo>
                    <a:lnTo>
                      <a:pt x="307" y="289"/>
                    </a:lnTo>
                    <a:lnTo>
                      <a:pt x="307" y="289"/>
                    </a:lnTo>
                    <a:lnTo>
                      <a:pt x="307" y="289"/>
                    </a:lnTo>
                    <a:lnTo>
                      <a:pt x="302" y="294"/>
                    </a:lnTo>
                    <a:lnTo>
                      <a:pt x="302" y="294"/>
                    </a:lnTo>
                    <a:lnTo>
                      <a:pt x="302" y="294"/>
                    </a:lnTo>
                    <a:lnTo>
                      <a:pt x="293" y="294"/>
                    </a:lnTo>
                    <a:lnTo>
                      <a:pt x="293" y="298"/>
                    </a:lnTo>
                    <a:lnTo>
                      <a:pt x="293" y="298"/>
                    </a:lnTo>
                    <a:lnTo>
                      <a:pt x="289" y="298"/>
                    </a:lnTo>
                    <a:lnTo>
                      <a:pt x="289" y="298"/>
                    </a:lnTo>
                    <a:lnTo>
                      <a:pt x="289" y="303"/>
                    </a:lnTo>
                    <a:lnTo>
                      <a:pt x="284" y="303"/>
                    </a:lnTo>
                    <a:lnTo>
                      <a:pt x="284" y="303"/>
                    </a:lnTo>
                    <a:lnTo>
                      <a:pt x="284" y="303"/>
                    </a:lnTo>
                    <a:lnTo>
                      <a:pt x="284" y="303"/>
                    </a:lnTo>
                    <a:lnTo>
                      <a:pt x="284" y="303"/>
                    </a:lnTo>
                    <a:lnTo>
                      <a:pt x="280" y="308"/>
                    </a:lnTo>
                    <a:lnTo>
                      <a:pt x="275" y="312"/>
                    </a:lnTo>
                    <a:lnTo>
                      <a:pt x="271" y="312"/>
                    </a:lnTo>
                    <a:lnTo>
                      <a:pt x="271" y="317"/>
                    </a:lnTo>
                    <a:lnTo>
                      <a:pt x="271" y="317"/>
                    </a:lnTo>
                    <a:lnTo>
                      <a:pt x="271" y="317"/>
                    </a:lnTo>
                    <a:lnTo>
                      <a:pt x="266" y="317"/>
                    </a:lnTo>
                    <a:lnTo>
                      <a:pt x="266" y="317"/>
                    </a:lnTo>
                    <a:lnTo>
                      <a:pt x="266" y="317"/>
                    </a:lnTo>
                    <a:lnTo>
                      <a:pt x="266" y="317"/>
                    </a:lnTo>
                    <a:lnTo>
                      <a:pt x="262" y="321"/>
                    </a:lnTo>
                    <a:lnTo>
                      <a:pt x="257" y="321"/>
                    </a:lnTo>
                    <a:lnTo>
                      <a:pt x="257" y="321"/>
                    </a:lnTo>
                    <a:lnTo>
                      <a:pt x="253" y="321"/>
                    </a:lnTo>
                    <a:lnTo>
                      <a:pt x="253" y="321"/>
                    </a:lnTo>
                    <a:lnTo>
                      <a:pt x="253" y="321"/>
                    </a:lnTo>
                    <a:lnTo>
                      <a:pt x="253" y="321"/>
                    </a:lnTo>
                    <a:lnTo>
                      <a:pt x="248" y="317"/>
                    </a:lnTo>
                    <a:lnTo>
                      <a:pt x="248" y="321"/>
                    </a:lnTo>
                    <a:lnTo>
                      <a:pt x="248" y="321"/>
                    </a:lnTo>
                    <a:lnTo>
                      <a:pt x="248" y="321"/>
                    </a:lnTo>
                    <a:lnTo>
                      <a:pt x="248" y="321"/>
                    </a:lnTo>
                    <a:lnTo>
                      <a:pt x="248" y="326"/>
                    </a:lnTo>
                    <a:lnTo>
                      <a:pt x="248" y="326"/>
                    </a:lnTo>
                    <a:lnTo>
                      <a:pt x="248" y="326"/>
                    </a:lnTo>
                    <a:lnTo>
                      <a:pt x="243" y="326"/>
                    </a:lnTo>
                    <a:lnTo>
                      <a:pt x="239" y="330"/>
                    </a:lnTo>
                    <a:lnTo>
                      <a:pt x="239" y="330"/>
                    </a:lnTo>
                    <a:lnTo>
                      <a:pt x="239" y="326"/>
                    </a:lnTo>
                    <a:lnTo>
                      <a:pt x="239" y="326"/>
                    </a:lnTo>
                    <a:lnTo>
                      <a:pt x="239" y="326"/>
                    </a:lnTo>
                    <a:lnTo>
                      <a:pt x="239" y="326"/>
                    </a:lnTo>
                    <a:lnTo>
                      <a:pt x="239" y="326"/>
                    </a:lnTo>
                    <a:lnTo>
                      <a:pt x="234" y="330"/>
                    </a:lnTo>
                    <a:lnTo>
                      <a:pt x="234" y="330"/>
                    </a:lnTo>
                    <a:lnTo>
                      <a:pt x="234" y="330"/>
                    </a:lnTo>
                    <a:lnTo>
                      <a:pt x="230" y="330"/>
                    </a:lnTo>
                    <a:lnTo>
                      <a:pt x="230" y="330"/>
                    </a:lnTo>
                    <a:lnTo>
                      <a:pt x="230" y="330"/>
                    </a:lnTo>
                    <a:lnTo>
                      <a:pt x="230" y="330"/>
                    </a:lnTo>
                    <a:lnTo>
                      <a:pt x="225" y="330"/>
                    </a:lnTo>
                    <a:lnTo>
                      <a:pt x="225" y="330"/>
                    </a:lnTo>
                    <a:lnTo>
                      <a:pt x="225" y="330"/>
                    </a:lnTo>
                    <a:lnTo>
                      <a:pt x="225" y="335"/>
                    </a:lnTo>
                    <a:lnTo>
                      <a:pt x="221" y="335"/>
                    </a:lnTo>
                    <a:lnTo>
                      <a:pt x="221" y="335"/>
                    </a:lnTo>
                    <a:lnTo>
                      <a:pt x="221" y="335"/>
                    </a:lnTo>
                    <a:lnTo>
                      <a:pt x="216" y="335"/>
                    </a:lnTo>
                    <a:lnTo>
                      <a:pt x="216" y="330"/>
                    </a:lnTo>
                    <a:lnTo>
                      <a:pt x="221" y="330"/>
                    </a:lnTo>
                    <a:lnTo>
                      <a:pt x="221" y="330"/>
                    </a:lnTo>
                    <a:lnTo>
                      <a:pt x="221" y="326"/>
                    </a:lnTo>
                    <a:lnTo>
                      <a:pt x="221" y="326"/>
                    </a:lnTo>
                    <a:lnTo>
                      <a:pt x="225" y="321"/>
                    </a:lnTo>
                    <a:lnTo>
                      <a:pt x="230" y="321"/>
                    </a:lnTo>
                    <a:lnTo>
                      <a:pt x="230" y="321"/>
                    </a:lnTo>
                    <a:lnTo>
                      <a:pt x="230" y="321"/>
                    </a:lnTo>
                    <a:lnTo>
                      <a:pt x="225" y="317"/>
                    </a:lnTo>
                    <a:lnTo>
                      <a:pt x="221" y="317"/>
                    </a:lnTo>
                    <a:lnTo>
                      <a:pt x="221" y="317"/>
                    </a:lnTo>
                    <a:lnTo>
                      <a:pt x="221" y="321"/>
                    </a:lnTo>
                    <a:lnTo>
                      <a:pt x="225" y="321"/>
                    </a:lnTo>
                    <a:lnTo>
                      <a:pt x="221" y="321"/>
                    </a:lnTo>
                    <a:lnTo>
                      <a:pt x="221" y="321"/>
                    </a:lnTo>
                    <a:lnTo>
                      <a:pt x="216" y="326"/>
                    </a:lnTo>
                    <a:lnTo>
                      <a:pt x="216" y="326"/>
                    </a:lnTo>
                    <a:lnTo>
                      <a:pt x="216" y="326"/>
                    </a:lnTo>
                    <a:lnTo>
                      <a:pt x="212" y="326"/>
                    </a:lnTo>
                    <a:lnTo>
                      <a:pt x="212" y="326"/>
                    </a:lnTo>
                    <a:lnTo>
                      <a:pt x="216" y="330"/>
                    </a:lnTo>
                    <a:lnTo>
                      <a:pt x="216" y="330"/>
                    </a:lnTo>
                    <a:lnTo>
                      <a:pt x="216" y="330"/>
                    </a:lnTo>
                    <a:lnTo>
                      <a:pt x="207" y="335"/>
                    </a:lnTo>
                    <a:lnTo>
                      <a:pt x="203" y="335"/>
                    </a:lnTo>
                    <a:lnTo>
                      <a:pt x="198" y="335"/>
                    </a:lnTo>
                    <a:lnTo>
                      <a:pt x="194" y="335"/>
                    </a:lnTo>
                    <a:lnTo>
                      <a:pt x="189" y="335"/>
                    </a:lnTo>
                    <a:lnTo>
                      <a:pt x="189" y="335"/>
                    </a:lnTo>
                    <a:lnTo>
                      <a:pt x="194" y="335"/>
                    </a:lnTo>
                    <a:lnTo>
                      <a:pt x="194" y="339"/>
                    </a:lnTo>
                    <a:lnTo>
                      <a:pt x="194" y="339"/>
                    </a:lnTo>
                    <a:lnTo>
                      <a:pt x="194" y="339"/>
                    </a:lnTo>
                    <a:lnTo>
                      <a:pt x="189" y="339"/>
                    </a:lnTo>
                    <a:lnTo>
                      <a:pt x="189" y="344"/>
                    </a:lnTo>
                    <a:lnTo>
                      <a:pt x="185" y="344"/>
                    </a:lnTo>
                    <a:lnTo>
                      <a:pt x="180" y="339"/>
                    </a:lnTo>
                    <a:lnTo>
                      <a:pt x="176" y="344"/>
                    </a:lnTo>
                    <a:lnTo>
                      <a:pt x="176" y="339"/>
                    </a:lnTo>
                    <a:lnTo>
                      <a:pt x="176" y="344"/>
                    </a:lnTo>
                    <a:lnTo>
                      <a:pt x="176" y="344"/>
                    </a:lnTo>
                    <a:lnTo>
                      <a:pt x="176" y="344"/>
                    </a:lnTo>
                    <a:lnTo>
                      <a:pt x="176" y="344"/>
                    </a:lnTo>
                    <a:lnTo>
                      <a:pt x="180" y="344"/>
                    </a:lnTo>
                    <a:lnTo>
                      <a:pt x="180" y="348"/>
                    </a:lnTo>
                    <a:lnTo>
                      <a:pt x="180" y="348"/>
                    </a:lnTo>
                    <a:lnTo>
                      <a:pt x="180" y="353"/>
                    </a:lnTo>
                    <a:lnTo>
                      <a:pt x="180" y="353"/>
                    </a:lnTo>
                    <a:lnTo>
                      <a:pt x="180" y="353"/>
                    </a:lnTo>
                    <a:lnTo>
                      <a:pt x="180" y="353"/>
                    </a:lnTo>
                    <a:lnTo>
                      <a:pt x="176" y="357"/>
                    </a:lnTo>
                    <a:lnTo>
                      <a:pt x="171" y="357"/>
                    </a:lnTo>
                    <a:lnTo>
                      <a:pt x="171" y="357"/>
                    </a:lnTo>
                    <a:lnTo>
                      <a:pt x="171" y="357"/>
                    </a:lnTo>
                    <a:lnTo>
                      <a:pt x="167" y="357"/>
                    </a:lnTo>
                    <a:lnTo>
                      <a:pt x="167" y="357"/>
                    </a:lnTo>
                    <a:lnTo>
                      <a:pt x="167" y="357"/>
                    </a:lnTo>
                    <a:lnTo>
                      <a:pt x="162" y="357"/>
                    </a:lnTo>
                    <a:lnTo>
                      <a:pt x="167" y="357"/>
                    </a:lnTo>
                    <a:lnTo>
                      <a:pt x="167" y="357"/>
                    </a:lnTo>
                    <a:lnTo>
                      <a:pt x="167" y="357"/>
                    </a:lnTo>
                    <a:lnTo>
                      <a:pt x="171" y="357"/>
                    </a:lnTo>
                    <a:lnTo>
                      <a:pt x="171" y="357"/>
                    </a:lnTo>
                    <a:lnTo>
                      <a:pt x="171" y="362"/>
                    </a:lnTo>
                    <a:lnTo>
                      <a:pt x="171" y="366"/>
                    </a:lnTo>
                    <a:lnTo>
                      <a:pt x="171" y="366"/>
                    </a:lnTo>
                    <a:lnTo>
                      <a:pt x="167" y="371"/>
                    </a:lnTo>
                    <a:lnTo>
                      <a:pt x="167" y="371"/>
                    </a:lnTo>
                    <a:lnTo>
                      <a:pt x="162" y="371"/>
                    </a:lnTo>
                    <a:lnTo>
                      <a:pt x="162" y="371"/>
                    </a:lnTo>
                    <a:lnTo>
                      <a:pt x="162" y="371"/>
                    </a:lnTo>
                    <a:lnTo>
                      <a:pt x="158" y="375"/>
                    </a:lnTo>
                    <a:lnTo>
                      <a:pt x="158" y="375"/>
                    </a:lnTo>
                    <a:lnTo>
                      <a:pt x="158" y="375"/>
                    </a:lnTo>
                    <a:lnTo>
                      <a:pt x="158" y="375"/>
                    </a:lnTo>
                    <a:lnTo>
                      <a:pt x="153" y="380"/>
                    </a:lnTo>
                    <a:lnTo>
                      <a:pt x="153" y="380"/>
                    </a:lnTo>
                    <a:lnTo>
                      <a:pt x="153" y="380"/>
                    </a:lnTo>
                    <a:lnTo>
                      <a:pt x="149" y="380"/>
                    </a:lnTo>
                    <a:lnTo>
                      <a:pt x="149" y="380"/>
                    </a:lnTo>
                    <a:lnTo>
                      <a:pt x="144" y="375"/>
                    </a:lnTo>
                    <a:lnTo>
                      <a:pt x="144" y="375"/>
                    </a:lnTo>
                    <a:lnTo>
                      <a:pt x="144" y="375"/>
                    </a:lnTo>
                    <a:lnTo>
                      <a:pt x="144" y="375"/>
                    </a:lnTo>
                    <a:lnTo>
                      <a:pt x="144" y="380"/>
                    </a:lnTo>
                    <a:lnTo>
                      <a:pt x="149" y="380"/>
                    </a:lnTo>
                    <a:lnTo>
                      <a:pt x="149" y="380"/>
                    </a:lnTo>
                    <a:lnTo>
                      <a:pt x="149" y="380"/>
                    </a:lnTo>
                    <a:lnTo>
                      <a:pt x="149" y="380"/>
                    </a:lnTo>
                    <a:lnTo>
                      <a:pt x="144" y="384"/>
                    </a:lnTo>
                    <a:lnTo>
                      <a:pt x="144" y="384"/>
                    </a:lnTo>
                    <a:lnTo>
                      <a:pt x="140" y="384"/>
                    </a:lnTo>
                    <a:lnTo>
                      <a:pt x="140" y="384"/>
                    </a:lnTo>
                    <a:lnTo>
                      <a:pt x="140" y="384"/>
                    </a:lnTo>
                    <a:lnTo>
                      <a:pt x="135" y="384"/>
                    </a:lnTo>
                    <a:lnTo>
                      <a:pt x="131" y="384"/>
                    </a:lnTo>
                    <a:lnTo>
                      <a:pt x="131" y="384"/>
                    </a:lnTo>
                    <a:lnTo>
                      <a:pt x="131" y="384"/>
                    </a:lnTo>
                    <a:lnTo>
                      <a:pt x="135" y="384"/>
                    </a:lnTo>
                    <a:lnTo>
                      <a:pt x="135" y="389"/>
                    </a:lnTo>
                    <a:lnTo>
                      <a:pt x="140" y="389"/>
                    </a:lnTo>
                    <a:lnTo>
                      <a:pt x="140" y="389"/>
                    </a:lnTo>
                    <a:lnTo>
                      <a:pt x="140" y="389"/>
                    </a:lnTo>
                    <a:lnTo>
                      <a:pt x="140" y="389"/>
                    </a:lnTo>
                    <a:lnTo>
                      <a:pt x="135" y="393"/>
                    </a:lnTo>
                    <a:lnTo>
                      <a:pt x="135" y="393"/>
                    </a:lnTo>
                    <a:lnTo>
                      <a:pt x="135" y="393"/>
                    </a:lnTo>
                    <a:lnTo>
                      <a:pt x="135" y="398"/>
                    </a:lnTo>
                    <a:lnTo>
                      <a:pt x="135" y="398"/>
                    </a:lnTo>
                    <a:lnTo>
                      <a:pt x="135" y="398"/>
                    </a:lnTo>
                    <a:lnTo>
                      <a:pt x="135" y="402"/>
                    </a:lnTo>
                    <a:lnTo>
                      <a:pt x="131" y="402"/>
                    </a:lnTo>
                    <a:lnTo>
                      <a:pt x="131" y="402"/>
                    </a:lnTo>
                    <a:lnTo>
                      <a:pt x="126" y="402"/>
                    </a:lnTo>
                    <a:lnTo>
                      <a:pt x="126" y="402"/>
                    </a:lnTo>
                    <a:lnTo>
                      <a:pt x="131" y="402"/>
                    </a:lnTo>
                    <a:lnTo>
                      <a:pt x="131" y="407"/>
                    </a:lnTo>
                    <a:lnTo>
                      <a:pt x="126" y="407"/>
                    </a:lnTo>
                    <a:lnTo>
                      <a:pt x="126" y="411"/>
                    </a:lnTo>
                    <a:lnTo>
                      <a:pt x="121" y="416"/>
                    </a:lnTo>
                    <a:lnTo>
                      <a:pt x="117" y="421"/>
                    </a:lnTo>
                    <a:lnTo>
                      <a:pt x="112" y="425"/>
                    </a:lnTo>
                    <a:lnTo>
                      <a:pt x="108" y="425"/>
                    </a:lnTo>
                    <a:lnTo>
                      <a:pt x="108" y="425"/>
                    </a:lnTo>
                    <a:lnTo>
                      <a:pt x="108" y="425"/>
                    </a:lnTo>
                    <a:lnTo>
                      <a:pt x="103" y="425"/>
                    </a:lnTo>
                    <a:lnTo>
                      <a:pt x="103" y="425"/>
                    </a:lnTo>
                    <a:lnTo>
                      <a:pt x="99" y="425"/>
                    </a:lnTo>
                    <a:lnTo>
                      <a:pt x="99" y="425"/>
                    </a:lnTo>
                    <a:lnTo>
                      <a:pt x="99" y="425"/>
                    </a:lnTo>
                    <a:lnTo>
                      <a:pt x="103" y="425"/>
                    </a:lnTo>
                    <a:lnTo>
                      <a:pt x="103" y="425"/>
                    </a:lnTo>
                    <a:lnTo>
                      <a:pt x="108" y="425"/>
                    </a:lnTo>
                    <a:lnTo>
                      <a:pt x="108" y="430"/>
                    </a:lnTo>
                    <a:lnTo>
                      <a:pt x="108" y="430"/>
                    </a:lnTo>
                    <a:lnTo>
                      <a:pt x="108" y="430"/>
                    </a:lnTo>
                    <a:lnTo>
                      <a:pt x="108" y="430"/>
                    </a:lnTo>
                    <a:lnTo>
                      <a:pt x="108" y="434"/>
                    </a:lnTo>
                    <a:lnTo>
                      <a:pt x="103" y="434"/>
                    </a:lnTo>
                    <a:lnTo>
                      <a:pt x="103" y="439"/>
                    </a:lnTo>
                    <a:lnTo>
                      <a:pt x="99" y="439"/>
                    </a:lnTo>
                    <a:lnTo>
                      <a:pt x="99" y="434"/>
                    </a:lnTo>
                    <a:lnTo>
                      <a:pt x="94" y="434"/>
                    </a:lnTo>
                    <a:lnTo>
                      <a:pt x="94" y="434"/>
                    </a:lnTo>
                    <a:lnTo>
                      <a:pt x="99" y="439"/>
                    </a:lnTo>
                    <a:lnTo>
                      <a:pt x="99" y="439"/>
                    </a:lnTo>
                    <a:lnTo>
                      <a:pt x="99" y="439"/>
                    </a:lnTo>
                    <a:lnTo>
                      <a:pt x="94" y="439"/>
                    </a:lnTo>
                    <a:lnTo>
                      <a:pt x="94" y="439"/>
                    </a:lnTo>
                    <a:lnTo>
                      <a:pt x="90" y="439"/>
                    </a:lnTo>
                    <a:lnTo>
                      <a:pt x="90" y="439"/>
                    </a:lnTo>
                    <a:lnTo>
                      <a:pt x="94" y="439"/>
                    </a:lnTo>
                    <a:lnTo>
                      <a:pt x="90" y="439"/>
                    </a:lnTo>
                    <a:lnTo>
                      <a:pt x="90" y="439"/>
                    </a:lnTo>
                    <a:lnTo>
                      <a:pt x="90" y="439"/>
                    </a:lnTo>
                    <a:lnTo>
                      <a:pt x="90" y="439"/>
                    </a:lnTo>
                    <a:lnTo>
                      <a:pt x="90" y="434"/>
                    </a:lnTo>
                    <a:lnTo>
                      <a:pt x="90" y="434"/>
                    </a:lnTo>
                    <a:lnTo>
                      <a:pt x="90" y="434"/>
                    </a:lnTo>
                    <a:lnTo>
                      <a:pt x="94" y="430"/>
                    </a:lnTo>
                    <a:lnTo>
                      <a:pt x="94" y="430"/>
                    </a:lnTo>
                    <a:lnTo>
                      <a:pt x="94" y="430"/>
                    </a:lnTo>
                    <a:lnTo>
                      <a:pt x="90" y="430"/>
                    </a:lnTo>
                    <a:lnTo>
                      <a:pt x="90" y="434"/>
                    </a:lnTo>
                    <a:lnTo>
                      <a:pt x="90" y="434"/>
                    </a:lnTo>
                    <a:lnTo>
                      <a:pt x="85" y="434"/>
                    </a:lnTo>
                    <a:lnTo>
                      <a:pt x="85" y="434"/>
                    </a:lnTo>
                    <a:lnTo>
                      <a:pt x="76" y="430"/>
                    </a:lnTo>
                    <a:lnTo>
                      <a:pt x="81" y="430"/>
                    </a:lnTo>
                    <a:lnTo>
                      <a:pt x="81" y="425"/>
                    </a:lnTo>
                    <a:lnTo>
                      <a:pt x="81" y="425"/>
                    </a:lnTo>
                    <a:lnTo>
                      <a:pt x="85" y="425"/>
                    </a:lnTo>
                    <a:lnTo>
                      <a:pt x="85" y="425"/>
                    </a:lnTo>
                    <a:lnTo>
                      <a:pt x="90" y="425"/>
                    </a:lnTo>
                    <a:lnTo>
                      <a:pt x="90" y="421"/>
                    </a:lnTo>
                    <a:lnTo>
                      <a:pt x="90" y="421"/>
                    </a:lnTo>
                    <a:lnTo>
                      <a:pt x="85" y="425"/>
                    </a:lnTo>
                    <a:lnTo>
                      <a:pt x="81" y="425"/>
                    </a:lnTo>
                    <a:lnTo>
                      <a:pt x="81" y="425"/>
                    </a:lnTo>
                    <a:lnTo>
                      <a:pt x="81" y="425"/>
                    </a:lnTo>
                    <a:lnTo>
                      <a:pt x="76" y="425"/>
                    </a:lnTo>
                    <a:lnTo>
                      <a:pt x="76" y="425"/>
                    </a:lnTo>
                    <a:lnTo>
                      <a:pt x="76" y="425"/>
                    </a:lnTo>
                    <a:lnTo>
                      <a:pt x="72" y="421"/>
                    </a:lnTo>
                    <a:lnTo>
                      <a:pt x="72" y="421"/>
                    </a:lnTo>
                    <a:lnTo>
                      <a:pt x="72" y="421"/>
                    </a:lnTo>
                    <a:lnTo>
                      <a:pt x="76" y="416"/>
                    </a:lnTo>
                    <a:lnTo>
                      <a:pt x="76" y="416"/>
                    </a:lnTo>
                    <a:lnTo>
                      <a:pt x="81" y="411"/>
                    </a:lnTo>
                    <a:lnTo>
                      <a:pt x="81" y="411"/>
                    </a:lnTo>
                    <a:lnTo>
                      <a:pt x="81" y="411"/>
                    </a:lnTo>
                    <a:lnTo>
                      <a:pt x="81" y="411"/>
                    </a:lnTo>
                    <a:lnTo>
                      <a:pt x="81" y="411"/>
                    </a:lnTo>
                    <a:lnTo>
                      <a:pt x="76" y="411"/>
                    </a:lnTo>
                    <a:lnTo>
                      <a:pt x="76" y="411"/>
                    </a:lnTo>
                    <a:lnTo>
                      <a:pt x="72" y="416"/>
                    </a:lnTo>
                    <a:lnTo>
                      <a:pt x="67" y="416"/>
                    </a:lnTo>
                    <a:lnTo>
                      <a:pt x="67" y="416"/>
                    </a:lnTo>
                    <a:lnTo>
                      <a:pt x="67" y="416"/>
                    </a:lnTo>
                    <a:lnTo>
                      <a:pt x="63" y="416"/>
                    </a:lnTo>
                    <a:lnTo>
                      <a:pt x="63" y="416"/>
                    </a:lnTo>
                    <a:lnTo>
                      <a:pt x="63" y="416"/>
                    </a:lnTo>
                    <a:lnTo>
                      <a:pt x="58" y="421"/>
                    </a:lnTo>
                    <a:lnTo>
                      <a:pt x="58" y="416"/>
                    </a:lnTo>
                    <a:lnTo>
                      <a:pt x="58" y="416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21"/>
                    </a:lnTo>
                    <a:lnTo>
                      <a:pt x="49" y="421"/>
                    </a:lnTo>
                    <a:lnTo>
                      <a:pt x="49" y="421"/>
                    </a:lnTo>
                    <a:lnTo>
                      <a:pt x="49" y="421"/>
                    </a:lnTo>
                    <a:lnTo>
                      <a:pt x="49" y="421"/>
                    </a:lnTo>
                    <a:lnTo>
                      <a:pt x="45" y="416"/>
                    </a:lnTo>
                    <a:lnTo>
                      <a:pt x="49" y="416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49" y="416"/>
                    </a:lnTo>
                    <a:lnTo>
                      <a:pt x="49" y="416"/>
                    </a:lnTo>
                    <a:lnTo>
                      <a:pt x="45" y="416"/>
                    </a:lnTo>
                    <a:lnTo>
                      <a:pt x="49" y="411"/>
                    </a:lnTo>
                    <a:lnTo>
                      <a:pt x="49" y="411"/>
                    </a:lnTo>
                    <a:lnTo>
                      <a:pt x="49" y="411"/>
                    </a:lnTo>
                    <a:lnTo>
                      <a:pt x="49" y="411"/>
                    </a:lnTo>
                    <a:lnTo>
                      <a:pt x="45" y="411"/>
                    </a:lnTo>
                    <a:lnTo>
                      <a:pt x="45" y="407"/>
                    </a:lnTo>
                    <a:lnTo>
                      <a:pt x="40" y="407"/>
                    </a:lnTo>
                    <a:lnTo>
                      <a:pt x="40" y="407"/>
                    </a:lnTo>
                    <a:lnTo>
                      <a:pt x="45" y="407"/>
                    </a:lnTo>
                    <a:lnTo>
                      <a:pt x="45" y="402"/>
                    </a:lnTo>
                    <a:lnTo>
                      <a:pt x="40" y="402"/>
                    </a:lnTo>
                    <a:lnTo>
                      <a:pt x="40" y="402"/>
                    </a:lnTo>
                    <a:lnTo>
                      <a:pt x="40" y="402"/>
                    </a:lnTo>
                    <a:lnTo>
                      <a:pt x="45" y="402"/>
                    </a:lnTo>
                    <a:lnTo>
                      <a:pt x="40" y="398"/>
                    </a:lnTo>
                    <a:lnTo>
                      <a:pt x="40" y="398"/>
                    </a:lnTo>
                    <a:lnTo>
                      <a:pt x="40" y="398"/>
                    </a:lnTo>
                    <a:lnTo>
                      <a:pt x="40" y="398"/>
                    </a:lnTo>
                    <a:lnTo>
                      <a:pt x="40" y="398"/>
                    </a:lnTo>
                    <a:lnTo>
                      <a:pt x="45" y="398"/>
                    </a:lnTo>
                    <a:lnTo>
                      <a:pt x="45" y="393"/>
                    </a:lnTo>
                    <a:lnTo>
                      <a:pt x="49" y="393"/>
                    </a:lnTo>
                    <a:lnTo>
                      <a:pt x="49" y="393"/>
                    </a:lnTo>
                    <a:lnTo>
                      <a:pt x="49" y="393"/>
                    </a:lnTo>
                    <a:lnTo>
                      <a:pt x="49" y="393"/>
                    </a:lnTo>
                    <a:lnTo>
                      <a:pt x="49" y="393"/>
                    </a:lnTo>
                    <a:lnTo>
                      <a:pt x="45" y="393"/>
                    </a:lnTo>
                    <a:lnTo>
                      <a:pt x="45" y="393"/>
                    </a:lnTo>
                    <a:lnTo>
                      <a:pt x="45" y="393"/>
                    </a:lnTo>
                    <a:lnTo>
                      <a:pt x="40" y="393"/>
                    </a:lnTo>
                    <a:lnTo>
                      <a:pt x="40" y="393"/>
                    </a:lnTo>
                    <a:lnTo>
                      <a:pt x="40" y="393"/>
                    </a:lnTo>
                    <a:lnTo>
                      <a:pt x="40" y="393"/>
                    </a:lnTo>
                    <a:lnTo>
                      <a:pt x="45" y="389"/>
                    </a:lnTo>
                    <a:lnTo>
                      <a:pt x="40" y="389"/>
                    </a:lnTo>
                    <a:lnTo>
                      <a:pt x="40" y="389"/>
                    </a:lnTo>
                    <a:lnTo>
                      <a:pt x="40" y="389"/>
                    </a:lnTo>
                    <a:lnTo>
                      <a:pt x="40" y="389"/>
                    </a:lnTo>
                    <a:lnTo>
                      <a:pt x="36" y="384"/>
                    </a:lnTo>
                    <a:lnTo>
                      <a:pt x="36" y="384"/>
                    </a:lnTo>
                    <a:lnTo>
                      <a:pt x="36" y="384"/>
                    </a:lnTo>
                    <a:lnTo>
                      <a:pt x="36" y="384"/>
                    </a:lnTo>
                    <a:lnTo>
                      <a:pt x="36" y="384"/>
                    </a:lnTo>
                    <a:lnTo>
                      <a:pt x="40" y="380"/>
                    </a:lnTo>
                    <a:lnTo>
                      <a:pt x="40" y="380"/>
                    </a:lnTo>
                    <a:lnTo>
                      <a:pt x="40" y="380"/>
                    </a:lnTo>
                    <a:lnTo>
                      <a:pt x="45" y="375"/>
                    </a:lnTo>
                    <a:lnTo>
                      <a:pt x="49" y="375"/>
                    </a:lnTo>
                    <a:lnTo>
                      <a:pt x="45" y="375"/>
                    </a:lnTo>
                    <a:lnTo>
                      <a:pt x="40" y="380"/>
                    </a:lnTo>
                    <a:lnTo>
                      <a:pt x="40" y="380"/>
                    </a:lnTo>
                    <a:lnTo>
                      <a:pt x="40" y="380"/>
                    </a:lnTo>
                    <a:lnTo>
                      <a:pt x="40" y="375"/>
                    </a:lnTo>
                    <a:lnTo>
                      <a:pt x="36" y="375"/>
                    </a:lnTo>
                    <a:lnTo>
                      <a:pt x="36" y="375"/>
                    </a:lnTo>
                    <a:lnTo>
                      <a:pt x="36" y="375"/>
                    </a:lnTo>
                    <a:lnTo>
                      <a:pt x="36" y="375"/>
                    </a:lnTo>
                    <a:lnTo>
                      <a:pt x="36" y="371"/>
                    </a:lnTo>
                    <a:lnTo>
                      <a:pt x="36" y="371"/>
                    </a:lnTo>
                    <a:lnTo>
                      <a:pt x="36" y="366"/>
                    </a:lnTo>
                    <a:lnTo>
                      <a:pt x="31" y="362"/>
                    </a:lnTo>
                    <a:lnTo>
                      <a:pt x="36" y="362"/>
                    </a:lnTo>
                    <a:lnTo>
                      <a:pt x="36" y="357"/>
                    </a:lnTo>
                    <a:lnTo>
                      <a:pt x="36" y="357"/>
                    </a:lnTo>
                    <a:lnTo>
                      <a:pt x="40" y="357"/>
                    </a:lnTo>
                    <a:lnTo>
                      <a:pt x="45" y="353"/>
                    </a:lnTo>
                    <a:lnTo>
                      <a:pt x="49" y="353"/>
                    </a:lnTo>
                    <a:lnTo>
                      <a:pt x="49" y="353"/>
                    </a:lnTo>
                    <a:lnTo>
                      <a:pt x="54" y="353"/>
                    </a:lnTo>
                    <a:lnTo>
                      <a:pt x="54" y="353"/>
                    </a:lnTo>
                    <a:lnTo>
                      <a:pt x="54" y="353"/>
                    </a:lnTo>
                    <a:lnTo>
                      <a:pt x="49" y="353"/>
                    </a:lnTo>
                    <a:lnTo>
                      <a:pt x="49" y="353"/>
                    </a:lnTo>
                    <a:lnTo>
                      <a:pt x="54" y="353"/>
                    </a:lnTo>
                    <a:lnTo>
                      <a:pt x="54" y="353"/>
                    </a:lnTo>
                    <a:lnTo>
                      <a:pt x="54" y="353"/>
                    </a:lnTo>
                    <a:lnTo>
                      <a:pt x="49" y="353"/>
                    </a:lnTo>
                    <a:lnTo>
                      <a:pt x="45" y="353"/>
                    </a:lnTo>
                    <a:lnTo>
                      <a:pt x="40" y="353"/>
                    </a:lnTo>
                    <a:lnTo>
                      <a:pt x="40" y="353"/>
                    </a:lnTo>
                    <a:lnTo>
                      <a:pt x="36" y="353"/>
                    </a:lnTo>
                    <a:lnTo>
                      <a:pt x="36" y="353"/>
                    </a:lnTo>
                    <a:lnTo>
                      <a:pt x="36" y="353"/>
                    </a:lnTo>
                    <a:lnTo>
                      <a:pt x="36" y="353"/>
                    </a:lnTo>
                    <a:lnTo>
                      <a:pt x="36" y="353"/>
                    </a:lnTo>
                    <a:lnTo>
                      <a:pt x="40" y="348"/>
                    </a:lnTo>
                    <a:lnTo>
                      <a:pt x="45" y="348"/>
                    </a:lnTo>
                    <a:lnTo>
                      <a:pt x="45" y="348"/>
                    </a:lnTo>
                    <a:lnTo>
                      <a:pt x="49" y="344"/>
                    </a:lnTo>
                    <a:lnTo>
                      <a:pt x="49" y="348"/>
                    </a:lnTo>
                    <a:lnTo>
                      <a:pt x="49" y="348"/>
                    </a:lnTo>
                    <a:lnTo>
                      <a:pt x="49" y="344"/>
                    </a:lnTo>
                    <a:lnTo>
                      <a:pt x="49" y="344"/>
                    </a:lnTo>
                    <a:lnTo>
                      <a:pt x="54" y="344"/>
                    </a:lnTo>
                    <a:lnTo>
                      <a:pt x="58" y="344"/>
                    </a:lnTo>
                    <a:lnTo>
                      <a:pt x="58" y="344"/>
                    </a:lnTo>
                    <a:lnTo>
                      <a:pt x="58" y="344"/>
                    </a:lnTo>
                    <a:lnTo>
                      <a:pt x="58" y="348"/>
                    </a:lnTo>
                    <a:lnTo>
                      <a:pt x="58" y="348"/>
                    </a:lnTo>
                    <a:lnTo>
                      <a:pt x="58" y="348"/>
                    </a:lnTo>
                    <a:lnTo>
                      <a:pt x="58" y="348"/>
                    </a:lnTo>
                    <a:lnTo>
                      <a:pt x="63" y="344"/>
                    </a:lnTo>
                    <a:lnTo>
                      <a:pt x="58" y="344"/>
                    </a:lnTo>
                    <a:lnTo>
                      <a:pt x="58" y="344"/>
                    </a:lnTo>
                    <a:lnTo>
                      <a:pt x="58" y="344"/>
                    </a:lnTo>
                    <a:lnTo>
                      <a:pt x="54" y="339"/>
                    </a:lnTo>
                    <a:lnTo>
                      <a:pt x="54" y="339"/>
                    </a:lnTo>
                    <a:lnTo>
                      <a:pt x="58" y="339"/>
                    </a:lnTo>
                    <a:lnTo>
                      <a:pt x="54" y="339"/>
                    </a:lnTo>
                    <a:lnTo>
                      <a:pt x="58" y="335"/>
                    </a:lnTo>
                    <a:lnTo>
                      <a:pt x="58" y="335"/>
                    </a:lnTo>
                    <a:lnTo>
                      <a:pt x="54" y="335"/>
                    </a:lnTo>
                    <a:lnTo>
                      <a:pt x="54" y="335"/>
                    </a:lnTo>
                    <a:lnTo>
                      <a:pt x="54" y="339"/>
                    </a:lnTo>
                    <a:lnTo>
                      <a:pt x="54" y="339"/>
                    </a:lnTo>
                    <a:lnTo>
                      <a:pt x="54" y="344"/>
                    </a:lnTo>
                    <a:lnTo>
                      <a:pt x="54" y="344"/>
                    </a:lnTo>
                    <a:lnTo>
                      <a:pt x="49" y="344"/>
                    </a:lnTo>
                    <a:lnTo>
                      <a:pt x="49" y="344"/>
                    </a:lnTo>
                    <a:lnTo>
                      <a:pt x="45" y="344"/>
                    </a:lnTo>
                    <a:lnTo>
                      <a:pt x="49" y="344"/>
                    </a:lnTo>
                    <a:lnTo>
                      <a:pt x="49" y="344"/>
                    </a:lnTo>
                    <a:lnTo>
                      <a:pt x="49" y="344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5" y="348"/>
                    </a:lnTo>
                    <a:lnTo>
                      <a:pt x="40" y="348"/>
                    </a:lnTo>
                    <a:lnTo>
                      <a:pt x="36" y="353"/>
                    </a:lnTo>
                    <a:lnTo>
                      <a:pt x="36" y="353"/>
                    </a:lnTo>
                    <a:lnTo>
                      <a:pt x="36" y="353"/>
                    </a:lnTo>
                    <a:lnTo>
                      <a:pt x="31" y="353"/>
                    </a:lnTo>
                    <a:lnTo>
                      <a:pt x="36" y="348"/>
                    </a:lnTo>
                    <a:lnTo>
                      <a:pt x="36" y="348"/>
                    </a:lnTo>
                    <a:lnTo>
                      <a:pt x="36" y="344"/>
                    </a:lnTo>
                    <a:lnTo>
                      <a:pt x="36" y="344"/>
                    </a:lnTo>
                    <a:lnTo>
                      <a:pt x="36" y="339"/>
                    </a:lnTo>
                    <a:lnTo>
                      <a:pt x="40" y="335"/>
                    </a:lnTo>
                    <a:lnTo>
                      <a:pt x="40" y="335"/>
                    </a:lnTo>
                    <a:lnTo>
                      <a:pt x="36" y="335"/>
                    </a:lnTo>
                    <a:lnTo>
                      <a:pt x="40" y="335"/>
                    </a:lnTo>
                    <a:lnTo>
                      <a:pt x="40" y="330"/>
                    </a:lnTo>
                    <a:lnTo>
                      <a:pt x="40" y="330"/>
                    </a:lnTo>
                    <a:lnTo>
                      <a:pt x="40" y="330"/>
                    </a:lnTo>
                    <a:lnTo>
                      <a:pt x="40" y="330"/>
                    </a:lnTo>
                    <a:lnTo>
                      <a:pt x="45" y="330"/>
                    </a:lnTo>
                    <a:lnTo>
                      <a:pt x="49" y="326"/>
                    </a:lnTo>
                    <a:lnTo>
                      <a:pt x="54" y="326"/>
                    </a:lnTo>
                    <a:lnTo>
                      <a:pt x="54" y="326"/>
                    </a:lnTo>
                    <a:lnTo>
                      <a:pt x="58" y="326"/>
                    </a:lnTo>
                    <a:lnTo>
                      <a:pt x="58" y="326"/>
                    </a:lnTo>
                    <a:lnTo>
                      <a:pt x="58" y="326"/>
                    </a:lnTo>
                    <a:lnTo>
                      <a:pt x="58" y="321"/>
                    </a:lnTo>
                    <a:lnTo>
                      <a:pt x="58" y="321"/>
                    </a:lnTo>
                    <a:lnTo>
                      <a:pt x="54" y="326"/>
                    </a:lnTo>
                    <a:lnTo>
                      <a:pt x="49" y="326"/>
                    </a:lnTo>
                    <a:lnTo>
                      <a:pt x="49" y="326"/>
                    </a:lnTo>
                    <a:lnTo>
                      <a:pt x="45" y="326"/>
                    </a:lnTo>
                    <a:lnTo>
                      <a:pt x="40" y="330"/>
                    </a:lnTo>
                    <a:lnTo>
                      <a:pt x="40" y="330"/>
                    </a:lnTo>
                    <a:lnTo>
                      <a:pt x="40" y="326"/>
                    </a:lnTo>
                    <a:lnTo>
                      <a:pt x="36" y="326"/>
                    </a:lnTo>
                    <a:lnTo>
                      <a:pt x="31" y="326"/>
                    </a:lnTo>
                    <a:lnTo>
                      <a:pt x="31" y="326"/>
                    </a:lnTo>
                    <a:lnTo>
                      <a:pt x="36" y="321"/>
                    </a:lnTo>
                    <a:lnTo>
                      <a:pt x="40" y="317"/>
                    </a:lnTo>
                    <a:lnTo>
                      <a:pt x="36" y="317"/>
                    </a:lnTo>
                    <a:lnTo>
                      <a:pt x="36" y="317"/>
                    </a:lnTo>
                    <a:lnTo>
                      <a:pt x="36" y="317"/>
                    </a:lnTo>
                    <a:lnTo>
                      <a:pt x="36" y="317"/>
                    </a:lnTo>
                    <a:lnTo>
                      <a:pt x="36" y="317"/>
                    </a:lnTo>
                    <a:lnTo>
                      <a:pt x="40" y="317"/>
                    </a:lnTo>
                    <a:lnTo>
                      <a:pt x="49" y="312"/>
                    </a:lnTo>
                    <a:lnTo>
                      <a:pt x="54" y="312"/>
                    </a:lnTo>
                    <a:lnTo>
                      <a:pt x="54" y="312"/>
                    </a:lnTo>
                    <a:lnTo>
                      <a:pt x="58" y="308"/>
                    </a:lnTo>
                    <a:lnTo>
                      <a:pt x="58" y="308"/>
                    </a:lnTo>
                    <a:lnTo>
                      <a:pt x="58" y="308"/>
                    </a:lnTo>
                    <a:lnTo>
                      <a:pt x="63" y="308"/>
                    </a:lnTo>
                    <a:lnTo>
                      <a:pt x="63" y="308"/>
                    </a:lnTo>
                    <a:lnTo>
                      <a:pt x="67" y="308"/>
                    </a:lnTo>
                    <a:lnTo>
                      <a:pt x="72" y="303"/>
                    </a:lnTo>
                    <a:lnTo>
                      <a:pt x="72" y="303"/>
                    </a:lnTo>
                    <a:lnTo>
                      <a:pt x="72" y="303"/>
                    </a:lnTo>
                    <a:lnTo>
                      <a:pt x="67" y="303"/>
                    </a:lnTo>
                    <a:lnTo>
                      <a:pt x="63" y="303"/>
                    </a:lnTo>
                    <a:lnTo>
                      <a:pt x="63" y="308"/>
                    </a:lnTo>
                    <a:lnTo>
                      <a:pt x="54" y="312"/>
                    </a:lnTo>
                    <a:lnTo>
                      <a:pt x="49" y="312"/>
                    </a:lnTo>
                    <a:lnTo>
                      <a:pt x="45" y="312"/>
                    </a:lnTo>
                    <a:lnTo>
                      <a:pt x="45" y="312"/>
                    </a:lnTo>
                    <a:lnTo>
                      <a:pt x="40" y="317"/>
                    </a:lnTo>
                    <a:lnTo>
                      <a:pt x="40" y="317"/>
                    </a:lnTo>
                    <a:lnTo>
                      <a:pt x="36" y="317"/>
                    </a:lnTo>
                    <a:lnTo>
                      <a:pt x="36" y="317"/>
                    </a:lnTo>
                    <a:lnTo>
                      <a:pt x="36" y="317"/>
                    </a:lnTo>
                    <a:lnTo>
                      <a:pt x="36" y="312"/>
                    </a:lnTo>
                    <a:lnTo>
                      <a:pt x="36" y="312"/>
                    </a:lnTo>
                    <a:lnTo>
                      <a:pt x="36" y="312"/>
                    </a:lnTo>
                    <a:lnTo>
                      <a:pt x="40" y="308"/>
                    </a:lnTo>
                    <a:lnTo>
                      <a:pt x="40" y="308"/>
                    </a:lnTo>
                    <a:lnTo>
                      <a:pt x="40" y="308"/>
                    </a:lnTo>
                    <a:lnTo>
                      <a:pt x="40" y="308"/>
                    </a:lnTo>
                    <a:lnTo>
                      <a:pt x="45" y="303"/>
                    </a:lnTo>
                    <a:lnTo>
                      <a:pt x="45" y="303"/>
                    </a:lnTo>
                    <a:lnTo>
                      <a:pt x="49" y="303"/>
                    </a:lnTo>
                    <a:lnTo>
                      <a:pt x="54" y="303"/>
                    </a:lnTo>
                    <a:lnTo>
                      <a:pt x="54" y="303"/>
                    </a:lnTo>
                    <a:lnTo>
                      <a:pt x="58" y="303"/>
                    </a:lnTo>
                    <a:lnTo>
                      <a:pt x="58" y="303"/>
                    </a:lnTo>
                    <a:lnTo>
                      <a:pt x="58" y="303"/>
                    </a:lnTo>
                    <a:lnTo>
                      <a:pt x="54" y="303"/>
                    </a:lnTo>
                    <a:lnTo>
                      <a:pt x="49" y="303"/>
                    </a:lnTo>
                    <a:lnTo>
                      <a:pt x="49" y="303"/>
                    </a:lnTo>
                    <a:lnTo>
                      <a:pt x="45" y="303"/>
                    </a:lnTo>
                    <a:lnTo>
                      <a:pt x="45" y="303"/>
                    </a:lnTo>
                    <a:lnTo>
                      <a:pt x="45" y="298"/>
                    </a:lnTo>
                    <a:lnTo>
                      <a:pt x="45" y="298"/>
                    </a:lnTo>
                    <a:lnTo>
                      <a:pt x="40" y="298"/>
                    </a:lnTo>
                    <a:lnTo>
                      <a:pt x="45" y="294"/>
                    </a:lnTo>
                    <a:lnTo>
                      <a:pt x="45" y="289"/>
                    </a:lnTo>
                    <a:lnTo>
                      <a:pt x="49" y="289"/>
                    </a:lnTo>
                    <a:lnTo>
                      <a:pt x="54" y="289"/>
                    </a:lnTo>
                    <a:lnTo>
                      <a:pt x="54" y="289"/>
                    </a:lnTo>
                    <a:lnTo>
                      <a:pt x="58" y="285"/>
                    </a:lnTo>
                    <a:lnTo>
                      <a:pt x="63" y="285"/>
                    </a:lnTo>
                    <a:lnTo>
                      <a:pt x="67" y="285"/>
                    </a:lnTo>
                    <a:lnTo>
                      <a:pt x="67" y="285"/>
                    </a:lnTo>
                    <a:lnTo>
                      <a:pt x="72" y="289"/>
                    </a:lnTo>
                    <a:lnTo>
                      <a:pt x="72" y="289"/>
                    </a:lnTo>
                    <a:lnTo>
                      <a:pt x="76" y="289"/>
                    </a:lnTo>
                    <a:lnTo>
                      <a:pt x="81" y="289"/>
                    </a:lnTo>
                    <a:lnTo>
                      <a:pt x="85" y="289"/>
                    </a:lnTo>
                    <a:lnTo>
                      <a:pt x="85" y="289"/>
                    </a:lnTo>
                    <a:lnTo>
                      <a:pt x="85" y="289"/>
                    </a:lnTo>
                    <a:lnTo>
                      <a:pt x="81" y="289"/>
                    </a:lnTo>
                    <a:lnTo>
                      <a:pt x="81" y="289"/>
                    </a:lnTo>
                    <a:lnTo>
                      <a:pt x="81" y="285"/>
                    </a:lnTo>
                    <a:lnTo>
                      <a:pt x="85" y="285"/>
                    </a:lnTo>
                    <a:lnTo>
                      <a:pt x="85" y="285"/>
                    </a:lnTo>
                    <a:lnTo>
                      <a:pt x="81" y="285"/>
                    </a:lnTo>
                    <a:lnTo>
                      <a:pt x="76" y="285"/>
                    </a:lnTo>
                    <a:lnTo>
                      <a:pt x="72" y="285"/>
                    </a:lnTo>
                    <a:lnTo>
                      <a:pt x="72" y="285"/>
                    </a:lnTo>
                    <a:lnTo>
                      <a:pt x="72" y="285"/>
                    </a:lnTo>
                    <a:lnTo>
                      <a:pt x="67" y="285"/>
                    </a:lnTo>
                    <a:lnTo>
                      <a:pt x="67" y="285"/>
                    </a:lnTo>
                    <a:lnTo>
                      <a:pt x="63" y="285"/>
                    </a:lnTo>
                    <a:lnTo>
                      <a:pt x="63" y="285"/>
                    </a:lnTo>
                    <a:lnTo>
                      <a:pt x="58" y="285"/>
                    </a:lnTo>
                    <a:lnTo>
                      <a:pt x="54" y="289"/>
                    </a:lnTo>
                    <a:lnTo>
                      <a:pt x="49" y="289"/>
                    </a:lnTo>
                    <a:lnTo>
                      <a:pt x="49" y="289"/>
                    </a:lnTo>
                    <a:lnTo>
                      <a:pt x="49" y="285"/>
                    </a:lnTo>
                    <a:lnTo>
                      <a:pt x="54" y="285"/>
                    </a:lnTo>
                    <a:lnTo>
                      <a:pt x="54" y="285"/>
                    </a:lnTo>
                    <a:lnTo>
                      <a:pt x="54" y="285"/>
                    </a:lnTo>
                    <a:lnTo>
                      <a:pt x="58" y="280"/>
                    </a:lnTo>
                    <a:lnTo>
                      <a:pt x="63" y="280"/>
                    </a:lnTo>
                    <a:lnTo>
                      <a:pt x="63" y="276"/>
                    </a:lnTo>
                    <a:lnTo>
                      <a:pt x="63" y="276"/>
                    </a:lnTo>
                    <a:lnTo>
                      <a:pt x="67" y="276"/>
                    </a:lnTo>
                    <a:lnTo>
                      <a:pt x="72" y="280"/>
                    </a:lnTo>
                    <a:lnTo>
                      <a:pt x="76" y="280"/>
                    </a:lnTo>
                    <a:lnTo>
                      <a:pt x="76" y="280"/>
                    </a:lnTo>
                    <a:lnTo>
                      <a:pt x="81" y="280"/>
                    </a:lnTo>
                    <a:lnTo>
                      <a:pt x="81" y="280"/>
                    </a:lnTo>
                    <a:lnTo>
                      <a:pt x="81" y="280"/>
                    </a:lnTo>
                    <a:lnTo>
                      <a:pt x="81" y="280"/>
                    </a:lnTo>
                    <a:lnTo>
                      <a:pt x="81" y="280"/>
                    </a:lnTo>
                    <a:lnTo>
                      <a:pt x="85" y="280"/>
                    </a:lnTo>
                    <a:lnTo>
                      <a:pt x="85" y="276"/>
                    </a:lnTo>
                    <a:lnTo>
                      <a:pt x="85" y="276"/>
                    </a:lnTo>
                    <a:lnTo>
                      <a:pt x="90" y="276"/>
                    </a:lnTo>
                    <a:lnTo>
                      <a:pt x="90" y="276"/>
                    </a:lnTo>
                    <a:lnTo>
                      <a:pt x="85" y="276"/>
                    </a:lnTo>
                    <a:lnTo>
                      <a:pt x="85" y="276"/>
                    </a:lnTo>
                    <a:lnTo>
                      <a:pt x="85" y="276"/>
                    </a:lnTo>
                    <a:lnTo>
                      <a:pt x="85" y="276"/>
                    </a:lnTo>
                    <a:lnTo>
                      <a:pt x="81" y="276"/>
                    </a:lnTo>
                    <a:lnTo>
                      <a:pt x="81" y="276"/>
                    </a:lnTo>
                    <a:lnTo>
                      <a:pt x="76" y="276"/>
                    </a:lnTo>
                    <a:lnTo>
                      <a:pt x="72" y="276"/>
                    </a:lnTo>
                    <a:lnTo>
                      <a:pt x="67" y="276"/>
                    </a:lnTo>
                    <a:lnTo>
                      <a:pt x="67" y="276"/>
                    </a:lnTo>
                    <a:lnTo>
                      <a:pt x="67" y="276"/>
                    </a:lnTo>
                    <a:lnTo>
                      <a:pt x="63" y="276"/>
                    </a:lnTo>
                    <a:lnTo>
                      <a:pt x="63" y="276"/>
                    </a:lnTo>
                    <a:lnTo>
                      <a:pt x="63" y="276"/>
                    </a:lnTo>
                    <a:lnTo>
                      <a:pt x="63" y="276"/>
                    </a:lnTo>
                    <a:lnTo>
                      <a:pt x="63" y="271"/>
                    </a:lnTo>
                    <a:lnTo>
                      <a:pt x="67" y="271"/>
                    </a:lnTo>
                    <a:lnTo>
                      <a:pt x="72" y="271"/>
                    </a:lnTo>
                    <a:lnTo>
                      <a:pt x="76" y="267"/>
                    </a:lnTo>
                    <a:lnTo>
                      <a:pt x="76" y="267"/>
                    </a:lnTo>
                    <a:lnTo>
                      <a:pt x="81" y="271"/>
                    </a:lnTo>
                    <a:lnTo>
                      <a:pt x="85" y="271"/>
                    </a:lnTo>
                    <a:lnTo>
                      <a:pt x="85" y="271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4" y="271"/>
                    </a:lnTo>
                    <a:lnTo>
                      <a:pt x="94" y="267"/>
                    </a:lnTo>
                    <a:lnTo>
                      <a:pt x="99" y="267"/>
                    </a:lnTo>
                    <a:lnTo>
                      <a:pt x="94" y="267"/>
                    </a:lnTo>
                    <a:lnTo>
                      <a:pt x="90" y="267"/>
                    </a:lnTo>
                    <a:lnTo>
                      <a:pt x="90" y="267"/>
                    </a:lnTo>
                    <a:lnTo>
                      <a:pt x="94" y="267"/>
                    </a:lnTo>
                    <a:lnTo>
                      <a:pt x="94" y="262"/>
                    </a:lnTo>
                    <a:lnTo>
                      <a:pt x="99" y="262"/>
                    </a:lnTo>
                    <a:lnTo>
                      <a:pt x="99" y="262"/>
                    </a:lnTo>
                    <a:lnTo>
                      <a:pt x="103" y="262"/>
                    </a:lnTo>
                    <a:lnTo>
                      <a:pt x="108" y="262"/>
                    </a:lnTo>
                    <a:lnTo>
                      <a:pt x="108" y="262"/>
                    </a:lnTo>
                    <a:lnTo>
                      <a:pt x="103" y="262"/>
                    </a:lnTo>
                    <a:lnTo>
                      <a:pt x="103" y="258"/>
                    </a:lnTo>
                    <a:lnTo>
                      <a:pt x="103" y="258"/>
                    </a:lnTo>
                    <a:lnTo>
                      <a:pt x="99" y="262"/>
                    </a:lnTo>
                    <a:lnTo>
                      <a:pt x="99" y="258"/>
                    </a:lnTo>
                    <a:lnTo>
                      <a:pt x="99" y="258"/>
                    </a:lnTo>
                    <a:lnTo>
                      <a:pt x="103" y="258"/>
                    </a:lnTo>
                    <a:lnTo>
                      <a:pt x="103" y="253"/>
                    </a:lnTo>
                    <a:lnTo>
                      <a:pt x="103" y="253"/>
                    </a:lnTo>
                    <a:lnTo>
                      <a:pt x="108" y="253"/>
                    </a:lnTo>
                    <a:lnTo>
                      <a:pt x="108" y="249"/>
                    </a:lnTo>
                    <a:lnTo>
                      <a:pt x="112" y="249"/>
                    </a:lnTo>
                    <a:lnTo>
                      <a:pt x="112" y="249"/>
                    </a:lnTo>
                    <a:lnTo>
                      <a:pt x="112" y="249"/>
                    </a:lnTo>
                    <a:lnTo>
                      <a:pt x="112" y="249"/>
                    </a:lnTo>
                    <a:lnTo>
                      <a:pt x="112" y="244"/>
                    </a:lnTo>
                    <a:lnTo>
                      <a:pt x="117" y="244"/>
                    </a:lnTo>
                    <a:lnTo>
                      <a:pt x="117" y="244"/>
                    </a:lnTo>
                    <a:lnTo>
                      <a:pt x="117" y="244"/>
                    </a:lnTo>
                    <a:lnTo>
                      <a:pt x="117" y="244"/>
                    </a:lnTo>
                    <a:lnTo>
                      <a:pt x="112" y="244"/>
                    </a:lnTo>
                    <a:lnTo>
                      <a:pt x="112" y="244"/>
                    </a:lnTo>
                    <a:lnTo>
                      <a:pt x="108" y="244"/>
                    </a:lnTo>
                    <a:lnTo>
                      <a:pt x="108" y="244"/>
                    </a:lnTo>
                    <a:lnTo>
                      <a:pt x="108" y="244"/>
                    </a:lnTo>
                    <a:lnTo>
                      <a:pt x="103" y="244"/>
                    </a:lnTo>
                    <a:lnTo>
                      <a:pt x="103" y="244"/>
                    </a:lnTo>
                    <a:lnTo>
                      <a:pt x="103" y="244"/>
                    </a:lnTo>
                    <a:lnTo>
                      <a:pt x="94" y="244"/>
                    </a:lnTo>
                    <a:lnTo>
                      <a:pt x="94" y="244"/>
                    </a:lnTo>
                    <a:lnTo>
                      <a:pt x="94" y="240"/>
                    </a:lnTo>
                    <a:lnTo>
                      <a:pt x="90" y="240"/>
                    </a:lnTo>
                    <a:lnTo>
                      <a:pt x="90" y="240"/>
                    </a:lnTo>
                    <a:lnTo>
                      <a:pt x="85" y="240"/>
                    </a:lnTo>
                    <a:lnTo>
                      <a:pt x="81" y="235"/>
                    </a:lnTo>
                    <a:lnTo>
                      <a:pt x="81" y="235"/>
                    </a:lnTo>
                    <a:lnTo>
                      <a:pt x="81" y="235"/>
                    </a:lnTo>
                    <a:lnTo>
                      <a:pt x="76" y="235"/>
                    </a:lnTo>
                    <a:lnTo>
                      <a:pt x="76" y="231"/>
                    </a:lnTo>
                    <a:lnTo>
                      <a:pt x="76" y="231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5" y="231"/>
                    </a:lnTo>
                    <a:lnTo>
                      <a:pt x="90" y="231"/>
                    </a:lnTo>
                    <a:lnTo>
                      <a:pt x="90" y="231"/>
                    </a:lnTo>
                    <a:lnTo>
                      <a:pt x="90" y="231"/>
                    </a:lnTo>
                    <a:lnTo>
                      <a:pt x="94" y="231"/>
                    </a:lnTo>
                    <a:lnTo>
                      <a:pt x="99" y="231"/>
                    </a:lnTo>
                    <a:lnTo>
                      <a:pt x="99" y="231"/>
                    </a:lnTo>
                    <a:lnTo>
                      <a:pt x="99" y="231"/>
                    </a:lnTo>
                    <a:lnTo>
                      <a:pt x="103" y="235"/>
                    </a:lnTo>
                    <a:lnTo>
                      <a:pt x="108" y="235"/>
                    </a:lnTo>
                    <a:lnTo>
                      <a:pt x="108" y="235"/>
                    </a:lnTo>
                    <a:lnTo>
                      <a:pt x="112" y="240"/>
                    </a:lnTo>
                    <a:lnTo>
                      <a:pt x="112" y="240"/>
                    </a:lnTo>
                    <a:lnTo>
                      <a:pt x="117" y="240"/>
                    </a:lnTo>
                    <a:lnTo>
                      <a:pt x="117" y="240"/>
                    </a:lnTo>
                    <a:lnTo>
                      <a:pt x="117" y="240"/>
                    </a:lnTo>
                    <a:lnTo>
                      <a:pt x="112" y="235"/>
                    </a:lnTo>
                    <a:lnTo>
                      <a:pt x="112" y="235"/>
                    </a:lnTo>
                    <a:lnTo>
                      <a:pt x="112" y="235"/>
                    </a:lnTo>
                    <a:lnTo>
                      <a:pt x="112" y="231"/>
                    </a:lnTo>
                    <a:lnTo>
                      <a:pt x="112" y="231"/>
                    </a:lnTo>
                    <a:lnTo>
                      <a:pt x="112" y="231"/>
                    </a:lnTo>
                    <a:lnTo>
                      <a:pt x="117" y="231"/>
                    </a:lnTo>
                    <a:lnTo>
                      <a:pt x="112" y="231"/>
                    </a:lnTo>
                    <a:lnTo>
                      <a:pt x="112" y="226"/>
                    </a:lnTo>
                    <a:lnTo>
                      <a:pt x="112" y="226"/>
                    </a:lnTo>
                    <a:lnTo>
                      <a:pt x="112" y="226"/>
                    </a:lnTo>
                    <a:lnTo>
                      <a:pt x="112" y="226"/>
                    </a:lnTo>
                    <a:lnTo>
                      <a:pt x="112" y="226"/>
                    </a:lnTo>
                    <a:lnTo>
                      <a:pt x="117" y="226"/>
                    </a:lnTo>
                    <a:lnTo>
                      <a:pt x="117" y="226"/>
                    </a:lnTo>
                    <a:lnTo>
                      <a:pt x="121" y="226"/>
                    </a:lnTo>
                    <a:lnTo>
                      <a:pt x="121" y="226"/>
                    </a:lnTo>
                    <a:lnTo>
                      <a:pt x="117" y="226"/>
                    </a:lnTo>
                    <a:lnTo>
                      <a:pt x="117" y="226"/>
                    </a:lnTo>
                    <a:lnTo>
                      <a:pt x="112" y="226"/>
                    </a:lnTo>
                    <a:lnTo>
                      <a:pt x="108" y="226"/>
                    </a:lnTo>
                    <a:lnTo>
                      <a:pt x="108" y="222"/>
                    </a:lnTo>
                    <a:lnTo>
                      <a:pt x="108" y="222"/>
                    </a:lnTo>
                    <a:lnTo>
                      <a:pt x="103" y="222"/>
                    </a:lnTo>
                    <a:lnTo>
                      <a:pt x="103" y="222"/>
                    </a:lnTo>
                    <a:lnTo>
                      <a:pt x="99" y="222"/>
                    </a:lnTo>
                    <a:lnTo>
                      <a:pt x="99" y="222"/>
                    </a:lnTo>
                    <a:lnTo>
                      <a:pt x="99" y="222"/>
                    </a:lnTo>
                    <a:lnTo>
                      <a:pt x="103" y="222"/>
                    </a:lnTo>
                    <a:lnTo>
                      <a:pt x="103" y="217"/>
                    </a:lnTo>
                    <a:lnTo>
                      <a:pt x="103" y="217"/>
                    </a:lnTo>
                    <a:lnTo>
                      <a:pt x="103" y="217"/>
                    </a:lnTo>
                    <a:lnTo>
                      <a:pt x="108" y="217"/>
                    </a:lnTo>
                    <a:lnTo>
                      <a:pt x="117" y="217"/>
                    </a:lnTo>
                    <a:lnTo>
                      <a:pt x="121" y="213"/>
                    </a:lnTo>
                    <a:lnTo>
                      <a:pt x="121" y="213"/>
                    </a:lnTo>
                    <a:lnTo>
                      <a:pt x="117" y="213"/>
                    </a:lnTo>
                    <a:lnTo>
                      <a:pt x="117" y="213"/>
                    </a:lnTo>
                    <a:lnTo>
                      <a:pt x="112" y="217"/>
                    </a:lnTo>
                    <a:lnTo>
                      <a:pt x="108" y="213"/>
                    </a:lnTo>
                    <a:lnTo>
                      <a:pt x="108" y="213"/>
                    </a:lnTo>
                    <a:lnTo>
                      <a:pt x="108" y="217"/>
                    </a:lnTo>
                    <a:lnTo>
                      <a:pt x="103" y="217"/>
                    </a:lnTo>
                    <a:lnTo>
                      <a:pt x="103" y="217"/>
                    </a:lnTo>
                    <a:lnTo>
                      <a:pt x="99" y="217"/>
                    </a:lnTo>
                    <a:lnTo>
                      <a:pt x="99" y="213"/>
                    </a:lnTo>
                    <a:lnTo>
                      <a:pt x="99" y="213"/>
                    </a:lnTo>
                    <a:lnTo>
                      <a:pt x="103" y="213"/>
                    </a:lnTo>
                    <a:lnTo>
                      <a:pt x="103" y="213"/>
                    </a:lnTo>
                    <a:lnTo>
                      <a:pt x="108" y="213"/>
                    </a:lnTo>
                    <a:lnTo>
                      <a:pt x="108" y="213"/>
                    </a:lnTo>
                    <a:lnTo>
                      <a:pt x="103" y="213"/>
                    </a:lnTo>
                    <a:lnTo>
                      <a:pt x="103" y="213"/>
                    </a:lnTo>
                    <a:lnTo>
                      <a:pt x="103" y="208"/>
                    </a:lnTo>
                    <a:lnTo>
                      <a:pt x="103" y="208"/>
                    </a:lnTo>
                    <a:lnTo>
                      <a:pt x="103" y="208"/>
                    </a:lnTo>
                    <a:lnTo>
                      <a:pt x="103" y="204"/>
                    </a:lnTo>
                    <a:lnTo>
                      <a:pt x="103" y="204"/>
                    </a:lnTo>
                    <a:lnTo>
                      <a:pt x="103" y="204"/>
                    </a:lnTo>
                    <a:lnTo>
                      <a:pt x="103" y="204"/>
                    </a:lnTo>
                    <a:lnTo>
                      <a:pt x="108" y="204"/>
                    </a:lnTo>
                    <a:lnTo>
                      <a:pt x="108" y="199"/>
                    </a:lnTo>
                    <a:lnTo>
                      <a:pt x="108" y="199"/>
                    </a:lnTo>
                    <a:lnTo>
                      <a:pt x="103" y="199"/>
                    </a:lnTo>
                    <a:lnTo>
                      <a:pt x="103" y="204"/>
                    </a:lnTo>
                    <a:lnTo>
                      <a:pt x="103" y="204"/>
                    </a:lnTo>
                    <a:lnTo>
                      <a:pt x="103" y="204"/>
                    </a:lnTo>
                    <a:lnTo>
                      <a:pt x="103" y="204"/>
                    </a:lnTo>
                    <a:lnTo>
                      <a:pt x="103" y="204"/>
                    </a:lnTo>
                    <a:lnTo>
                      <a:pt x="103" y="208"/>
                    </a:lnTo>
                    <a:lnTo>
                      <a:pt x="103" y="208"/>
                    </a:lnTo>
                    <a:lnTo>
                      <a:pt x="103" y="208"/>
                    </a:lnTo>
                    <a:lnTo>
                      <a:pt x="103" y="208"/>
                    </a:lnTo>
                    <a:lnTo>
                      <a:pt x="103" y="208"/>
                    </a:lnTo>
                    <a:lnTo>
                      <a:pt x="103" y="213"/>
                    </a:lnTo>
                    <a:lnTo>
                      <a:pt x="99" y="213"/>
                    </a:lnTo>
                    <a:lnTo>
                      <a:pt x="99" y="213"/>
                    </a:lnTo>
                    <a:lnTo>
                      <a:pt x="99" y="213"/>
                    </a:lnTo>
                    <a:lnTo>
                      <a:pt x="94" y="213"/>
                    </a:lnTo>
                    <a:lnTo>
                      <a:pt x="94" y="213"/>
                    </a:lnTo>
                    <a:lnTo>
                      <a:pt x="94" y="213"/>
                    </a:lnTo>
                    <a:lnTo>
                      <a:pt x="94" y="213"/>
                    </a:lnTo>
                    <a:lnTo>
                      <a:pt x="94" y="217"/>
                    </a:lnTo>
                    <a:lnTo>
                      <a:pt x="94" y="217"/>
                    </a:lnTo>
                    <a:lnTo>
                      <a:pt x="90" y="217"/>
                    </a:lnTo>
                    <a:lnTo>
                      <a:pt x="90" y="217"/>
                    </a:lnTo>
                    <a:lnTo>
                      <a:pt x="90" y="217"/>
                    </a:lnTo>
                    <a:lnTo>
                      <a:pt x="85" y="217"/>
                    </a:lnTo>
                    <a:lnTo>
                      <a:pt x="81" y="217"/>
                    </a:lnTo>
                    <a:lnTo>
                      <a:pt x="81" y="217"/>
                    </a:lnTo>
                    <a:lnTo>
                      <a:pt x="76" y="217"/>
                    </a:lnTo>
                    <a:lnTo>
                      <a:pt x="76" y="217"/>
                    </a:lnTo>
                    <a:lnTo>
                      <a:pt x="76" y="213"/>
                    </a:lnTo>
                    <a:lnTo>
                      <a:pt x="76" y="213"/>
                    </a:lnTo>
                    <a:lnTo>
                      <a:pt x="76" y="213"/>
                    </a:lnTo>
                    <a:lnTo>
                      <a:pt x="76" y="213"/>
                    </a:lnTo>
                    <a:lnTo>
                      <a:pt x="81" y="213"/>
                    </a:lnTo>
                    <a:lnTo>
                      <a:pt x="85" y="208"/>
                    </a:lnTo>
                    <a:lnTo>
                      <a:pt x="85" y="204"/>
                    </a:lnTo>
                    <a:lnTo>
                      <a:pt x="94" y="204"/>
                    </a:lnTo>
                    <a:lnTo>
                      <a:pt x="94" y="199"/>
                    </a:lnTo>
                    <a:lnTo>
                      <a:pt x="94" y="199"/>
                    </a:lnTo>
                    <a:lnTo>
                      <a:pt x="94" y="199"/>
                    </a:lnTo>
                    <a:lnTo>
                      <a:pt x="94" y="199"/>
                    </a:lnTo>
                    <a:lnTo>
                      <a:pt x="90" y="204"/>
                    </a:lnTo>
                    <a:lnTo>
                      <a:pt x="85" y="204"/>
                    </a:lnTo>
                    <a:lnTo>
                      <a:pt x="85" y="204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90" y="199"/>
                    </a:lnTo>
                    <a:lnTo>
                      <a:pt x="90" y="199"/>
                    </a:lnTo>
                    <a:lnTo>
                      <a:pt x="90" y="199"/>
                    </a:lnTo>
                    <a:lnTo>
                      <a:pt x="90" y="199"/>
                    </a:lnTo>
                    <a:lnTo>
                      <a:pt x="90" y="199"/>
                    </a:lnTo>
                    <a:lnTo>
                      <a:pt x="90" y="199"/>
                    </a:lnTo>
                    <a:lnTo>
                      <a:pt x="94" y="199"/>
                    </a:lnTo>
                    <a:lnTo>
                      <a:pt x="94" y="199"/>
                    </a:lnTo>
                    <a:lnTo>
                      <a:pt x="99" y="194"/>
                    </a:lnTo>
                    <a:lnTo>
                      <a:pt x="99" y="194"/>
                    </a:lnTo>
                    <a:lnTo>
                      <a:pt x="99" y="194"/>
                    </a:lnTo>
                    <a:lnTo>
                      <a:pt x="99" y="194"/>
                    </a:lnTo>
                    <a:lnTo>
                      <a:pt x="103" y="194"/>
                    </a:lnTo>
                    <a:lnTo>
                      <a:pt x="103" y="190"/>
                    </a:lnTo>
                    <a:lnTo>
                      <a:pt x="103" y="190"/>
                    </a:lnTo>
                    <a:lnTo>
                      <a:pt x="103" y="190"/>
                    </a:lnTo>
                    <a:lnTo>
                      <a:pt x="103" y="190"/>
                    </a:lnTo>
                    <a:lnTo>
                      <a:pt x="99" y="190"/>
                    </a:lnTo>
                    <a:lnTo>
                      <a:pt x="99" y="190"/>
                    </a:lnTo>
                    <a:lnTo>
                      <a:pt x="99" y="190"/>
                    </a:lnTo>
                    <a:lnTo>
                      <a:pt x="99" y="190"/>
                    </a:lnTo>
                    <a:lnTo>
                      <a:pt x="99" y="190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94" y="185"/>
                    </a:lnTo>
                    <a:lnTo>
                      <a:pt x="94" y="185"/>
                    </a:lnTo>
                    <a:lnTo>
                      <a:pt x="99" y="185"/>
                    </a:lnTo>
                    <a:lnTo>
                      <a:pt x="99" y="185"/>
                    </a:lnTo>
                    <a:lnTo>
                      <a:pt x="99" y="185"/>
                    </a:lnTo>
                    <a:lnTo>
                      <a:pt x="103" y="185"/>
                    </a:lnTo>
                    <a:lnTo>
                      <a:pt x="103" y="181"/>
                    </a:lnTo>
                    <a:lnTo>
                      <a:pt x="103" y="181"/>
                    </a:lnTo>
                    <a:lnTo>
                      <a:pt x="103" y="181"/>
                    </a:lnTo>
                    <a:lnTo>
                      <a:pt x="99" y="181"/>
                    </a:lnTo>
                    <a:lnTo>
                      <a:pt x="99" y="181"/>
                    </a:lnTo>
                    <a:lnTo>
                      <a:pt x="99" y="181"/>
                    </a:lnTo>
                    <a:lnTo>
                      <a:pt x="99" y="181"/>
                    </a:lnTo>
                    <a:lnTo>
                      <a:pt x="99" y="181"/>
                    </a:lnTo>
                    <a:lnTo>
                      <a:pt x="99" y="176"/>
                    </a:lnTo>
                    <a:lnTo>
                      <a:pt x="99" y="176"/>
                    </a:lnTo>
                    <a:lnTo>
                      <a:pt x="99" y="176"/>
                    </a:lnTo>
                    <a:lnTo>
                      <a:pt x="99" y="176"/>
                    </a:lnTo>
                    <a:lnTo>
                      <a:pt x="99" y="176"/>
                    </a:lnTo>
                    <a:lnTo>
                      <a:pt x="103" y="172"/>
                    </a:lnTo>
                    <a:lnTo>
                      <a:pt x="103" y="176"/>
                    </a:lnTo>
                    <a:lnTo>
                      <a:pt x="103" y="172"/>
                    </a:lnTo>
                    <a:lnTo>
                      <a:pt x="103" y="172"/>
                    </a:lnTo>
                    <a:lnTo>
                      <a:pt x="103" y="172"/>
                    </a:lnTo>
                    <a:lnTo>
                      <a:pt x="103" y="172"/>
                    </a:lnTo>
                    <a:lnTo>
                      <a:pt x="103" y="172"/>
                    </a:lnTo>
                    <a:lnTo>
                      <a:pt x="103" y="172"/>
                    </a:lnTo>
                    <a:lnTo>
                      <a:pt x="103" y="167"/>
                    </a:lnTo>
                    <a:lnTo>
                      <a:pt x="103" y="167"/>
                    </a:lnTo>
                    <a:lnTo>
                      <a:pt x="103" y="167"/>
                    </a:lnTo>
                    <a:lnTo>
                      <a:pt x="103" y="167"/>
                    </a:lnTo>
                    <a:lnTo>
                      <a:pt x="103" y="167"/>
                    </a:lnTo>
                    <a:lnTo>
                      <a:pt x="103" y="167"/>
                    </a:lnTo>
                    <a:lnTo>
                      <a:pt x="99" y="167"/>
                    </a:lnTo>
                    <a:lnTo>
                      <a:pt x="94" y="167"/>
                    </a:lnTo>
                    <a:lnTo>
                      <a:pt x="94" y="167"/>
                    </a:lnTo>
                    <a:lnTo>
                      <a:pt x="94" y="167"/>
                    </a:lnTo>
                    <a:lnTo>
                      <a:pt x="94" y="167"/>
                    </a:lnTo>
                    <a:lnTo>
                      <a:pt x="99" y="167"/>
                    </a:lnTo>
                    <a:lnTo>
                      <a:pt x="99" y="167"/>
                    </a:lnTo>
                    <a:lnTo>
                      <a:pt x="103" y="163"/>
                    </a:lnTo>
                    <a:lnTo>
                      <a:pt x="103" y="163"/>
                    </a:lnTo>
                    <a:lnTo>
                      <a:pt x="103" y="163"/>
                    </a:lnTo>
                    <a:lnTo>
                      <a:pt x="103" y="163"/>
                    </a:lnTo>
                    <a:lnTo>
                      <a:pt x="103" y="163"/>
                    </a:lnTo>
                    <a:lnTo>
                      <a:pt x="108" y="163"/>
                    </a:lnTo>
                    <a:lnTo>
                      <a:pt x="108" y="163"/>
                    </a:lnTo>
                    <a:lnTo>
                      <a:pt x="108" y="158"/>
                    </a:lnTo>
                    <a:lnTo>
                      <a:pt x="108" y="158"/>
                    </a:lnTo>
                    <a:lnTo>
                      <a:pt x="103" y="158"/>
                    </a:lnTo>
                    <a:lnTo>
                      <a:pt x="103" y="158"/>
                    </a:lnTo>
                    <a:lnTo>
                      <a:pt x="103" y="154"/>
                    </a:lnTo>
                    <a:lnTo>
                      <a:pt x="103" y="154"/>
                    </a:lnTo>
                    <a:lnTo>
                      <a:pt x="103" y="154"/>
                    </a:lnTo>
                    <a:lnTo>
                      <a:pt x="103" y="154"/>
                    </a:lnTo>
                    <a:lnTo>
                      <a:pt x="103" y="154"/>
                    </a:lnTo>
                    <a:lnTo>
                      <a:pt x="99" y="149"/>
                    </a:lnTo>
                    <a:lnTo>
                      <a:pt x="99" y="149"/>
                    </a:lnTo>
                    <a:lnTo>
                      <a:pt x="99" y="145"/>
                    </a:lnTo>
                    <a:lnTo>
                      <a:pt x="99" y="145"/>
                    </a:lnTo>
                    <a:lnTo>
                      <a:pt x="99" y="145"/>
                    </a:lnTo>
                    <a:lnTo>
                      <a:pt x="99" y="145"/>
                    </a:lnTo>
                    <a:lnTo>
                      <a:pt x="99" y="145"/>
                    </a:lnTo>
                    <a:lnTo>
                      <a:pt x="103" y="140"/>
                    </a:lnTo>
                    <a:lnTo>
                      <a:pt x="103" y="140"/>
                    </a:lnTo>
                    <a:lnTo>
                      <a:pt x="103" y="140"/>
                    </a:lnTo>
                    <a:lnTo>
                      <a:pt x="103" y="136"/>
                    </a:lnTo>
                    <a:lnTo>
                      <a:pt x="103" y="136"/>
                    </a:lnTo>
                    <a:lnTo>
                      <a:pt x="99" y="136"/>
                    </a:lnTo>
                    <a:lnTo>
                      <a:pt x="99" y="136"/>
                    </a:lnTo>
                    <a:lnTo>
                      <a:pt x="99" y="136"/>
                    </a:lnTo>
                    <a:lnTo>
                      <a:pt x="94" y="136"/>
                    </a:lnTo>
                    <a:lnTo>
                      <a:pt x="94" y="136"/>
                    </a:lnTo>
                    <a:lnTo>
                      <a:pt x="90" y="131"/>
                    </a:lnTo>
                    <a:lnTo>
                      <a:pt x="85" y="131"/>
                    </a:lnTo>
                    <a:lnTo>
                      <a:pt x="81" y="127"/>
                    </a:lnTo>
                    <a:lnTo>
                      <a:pt x="81" y="127"/>
                    </a:lnTo>
                    <a:lnTo>
                      <a:pt x="81" y="127"/>
                    </a:lnTo>
                    <a:lnTo>
                      <a:pt x="76" y="127"/>
                    </a:lnTo>
                    <a:lnTo>
                      <a:pt x="72" y="127"/>
                    </a:lnTo>
                    <a:lnTo>
                      <a:pt x="67" y="127"/>
                    </a:lnTo>
                    <a:lnTo>
                      <a:pt x="67" y="127"/>
                    </a:lnTo>
                    <a:lnTo>
                      <a:pt x="67" y="122"/>
                    </a:lnTo>
                    <a:lnTo>
                      <a:pt x="63" y="122"/>
                    </a:lnTo>
                    <a:lnTo>
                      <a:pt x="63" y="122"/>
                    </a:lnTo>
                    <a:lnTo>
                      <a:pt x="63" y="127"/>
                    </a:lnTo>
                    <a:lnTo>
                      <a:pt x="58" y="127"/>
                    </a:lnTo>
                    <a:lnTo>
                      <a:pt x="58" y="127"/>
                    </a:lnTo>
                    <a:lnTo>
                      <a:pt x="54" y="127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45" y="127"/>
                    </a:lnTo>
                    <a:lnTo>
                      <a:pt x="45" y="127"/>
                    </a:lnTo>
                    <a:lnTo>
                      <a:pt x="40" y="127"/>
                    </a:lnTo>
                    <a:lnTo>
                      <a:pt x="40" y="127"/>
                    </a:lnTo>
                    <a:lnTo>
                      <a:pt x="40" y="127"/>
                    </a:lnTo>
                    <a:lnTo>
                      <a:pt x="40" y="127"/>
                    </a:lnTo>
                    <a:lnTo>
                      <a:pt x="40" y="127"/>
                    </a:lnTo>
                    <a:lnTo>
                      <a:pt x="40" y="127"/>
                    </a:lnTo>
                    <a:lnTo>
                      <a:pt x="36" y="122"/>
                    </a:lnTo>
                    <a:lnTo>
                      <a:pt x="36" y="122"/>
                    </a:lnTo>
                    <a:lnTo>
                      <a:pt x="36" y="127"/>
                    </a:lnTo>
                    <a:lnTo>
                      <a:pt x="31" y="127"/>
                    </a:lnTo>
                    <a:lnTo>
                      <a:pt x="31" y="127"/>
                    </a:lnTo>
                    <a:lnTo>
                      <a:pt x="31" y="127"/>
                    </a:lnTo>
                    <a:lnTo>
                      <a:pt x="31" y="127"/>
                    </a:lnTo>
                    <a:lnTo>
                      <a:pt x="27" y="122"/>
                    </a:lnTo>
                    <a:lnTo>
                      <a:pt x="27" y="122"/>
                    </a:lnTo>
                    <a:lnTo>
                      <a:pt x="27" y="127"/>
                    </a:lnTo>
                    <a:lnTo>
                      <a:pt x="27" y="127"/>
                    </a:lnTo>
                    <a:lnTo>
                      <a:pt x="27" y="127"/>
                    </a:lnTo>
                    <a:lnTo>
                      <a:pt x="27" y="127"/>
                    </a:lnTo>
                    <a:lnTo>
                      <a:pt x="22" y="127"/>
                    </a:lnTo>
                    <a:lnTo>
                      <a:pt x="13" y="127"/>
                    </a:lnTo>
                    <a:lnTo>
                      <a:pt x="13" y="127"/>
                    </a:lnTo>
                    <a:lnTo>
                      <a:pt x="9" y="127"/>
                    </a:lnTo>
                    <a:lnTo>
                      <a:pt x="9" y="122"/>
                    </a:lnTo>
                    <a:lnTo>
                      <a:pt x="9" y="122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4" y="118"/>
                    </a:lnTo>
                    <a:lnTo>
                      <a:pt x="9" y="118"/>
                    </a:lnTo>
                    <a:lnTo>
                      <a:pt x="13" y="118"/>
                    </a:lnTo>
                    <a:lnTo>
                      <a:pt x="18" y="118"/>
                    </a:lnTo>
                    <a:lnTo>
                      <a:pt x="22" y="118"/>
                    </a:lnTo>
                    <a:lnTo>
                      <a:pt x="22" y="118"/>
                    </a:lnTo>
                    <a:lnTo>
                      <a:pt x="22" y="118"/>
                    </a:lnTo>
                    <a:lnTo>
                      <a:pt x="22" y="113"/>
                    </a:lnTo>
                    <a:lnTo>
                      <a:pt x="18" y="113"/>
                    </a:lnTo>
                    <a:lnTo>
                      <a:pt x="13" y="113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4" y="113"/>
                    </a:lnTo>
                    <a:lnTo>
                      <a:pt x="4" y="113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4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9" y="104"/>
                    </a:lnTo>
                    <a:lnTo>
                      <a:pt x="18" y="104"/>
                    </a:lnTo>
                    <a:lnTo>
                      <a:pt x="22" y="104"/>
                    </a:lnTo>
                    <a:lnTo>
                      <a:pt x="27" y="104"/>
                    </a:lnTo>
                    <a:lnTo>
                      <a:pt x="31" y="104"/>
                    </a:lnTo>
                    <a:lnTo>
                      <a:pt x="36" y="104"/>
                    </a:lnTo>
                    <a:lnTo>
                      <a:pt x="40" y="104"/>
                    </a:lnTo>
                    <a:lnTo>
                      <a:pt x="45" y="104"/>
                    </a:lnTo>
                    <a:lnTo>
                      <a:pt x="49" y="104"/>
                    </a:lnTo>
                    <a:lnTo>
                      <a:pt x="49" y="104"/>
                    </a:lnTo>
                    <a:lnTo>
                      <a:pt x="49" y="104"/>
                    </a:lnTo>
                    <a:lnTo>
                      <a:pt x="49" y="104"/>
                    </a:lnTo>
                    <a:lnTo>
                      <a:pt x="49" y="104"/>
                    </a:lnTo>
                    <a:lnTo>
                      <a:pt x="54" y="104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45" y="100"/>
                    </a:lnTo>
                    <a:lnTo>
                      <a:pt x="40" y="100"/>
                    </a:lnTo>
                    <a:lnTo>
                      <a:pt x="40" y="100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27" y="100"/>
                    </a:lnTo>
                    <a:lnTo>
                      <a:pt x="27" y="100"/>
                    </a:lnTo>
                    <a:lnTo>
                      <a:pt x="27" y="100"/>
                    </a:lnTo>
                    <a:lnTo>
                      <a:pt x="27" y="100"/>
                    </a:lnTo>
                    <a:lnTo>
                      <a:pt x="22" y="100"/>
                    </a:lnTo>
                    <a:lnTo>
                      <a:pt x="18" y="100"/>
                    </a:lnTo>
                    <a:lnTo>
                      <a:pt x="22" y="100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13" y="95"/>
                    </a:lnTo>
                    <a:lnTo>
                      <a:pt x="13" y="95"/>
                    </a:lnTo>
                    <a:lnTo>
                      <a:pt x="13" y="95"/>
                    </a:lnTo>
                    <a:lnTo>
                      <a:pt x="13" y="90"/>
                    </a:lnTo>
                    <a:lnTo>
                      <a:pt x="9" y="90"/>
                    </a:lnTo>
                    <a:lnTo>
                      <a:pt x="9" y="90"/>
                    </a:lnTo>
                    <a:lnTo>
                      <a:pt x="9" y="90"/>
                    </a:lnTo>
                    <a:lnTo>
                      <a:pt x="9" y="90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13" y="81"/>
                    </a:lnTo>
                    <a:lnTo>
                      <a:pt x="13" y="81"/>
                    </a:lnTo>
                    <a:lnTo>
                      <a:pt x="18" y="81"/>
                    </a:lnTo>
                    <a:lnTo>
                      <a:pt x="22" y="81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31" y="81"/>
                    </a:lnTo>
                    <a:lnTo>
                      <a:pt x="31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40" y="77"/>
                    </a:lnTo>
                    <a:lnTo>
                      <a:pt x="54" y="77"/>
                    </a:lnTo>
                    <a:lnTo>
                      <a:pt x="54" y="77"/>
                    </a:lnTo>
                    <a:lnTo>
                      <a:pt x="54" y="77"/>
                    </a:lnTo>
                    <a:lnTo>
                      <a:pt x="54" y="77"/>
                    </a:lnTo>
                    <a:lnTo>
                      <a:pt x="54" y="77"/>
                    </a:lnTo>
                    <a:lnTo>
                      <a:pt x="54" y="72"/>
                    </a:lnTo>
                    <a:lnTo>
                      <a:pt x="63" y="72"/>
                    </a:lnTo>
                    <a:lnTo>
                      <a:pt x="63" y="72"/>
                    </a:lnTo>
                    <a:lnTo>
                      <a:pt x="67" y="72"/>
                    </a:lnTo>
                    <a:lnTo>
                      <a:pt x="67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5" y="72"/>
                    </a:lnTo>
                    <a:lnTo>
                      <a:pt x="85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99" y="63"/>
                    </a:lnTo>
                    <a:lnTo>
                      <a:pt x="103" y="63"/>
                    </a:lnTo>
                    <a:lnTo>
                      <a:pt x="108" y="59"/>
                    </a:lnTo>
                    <a:lnTo>
                      <a:pt x="108" y="59"/>
                    </a:lnTo>
                    <a:lnTo>
                      <a:pt x="112" y="59"/>
                    </a:lnTo>
                    <a:lnTo>
                      <a:pt x="112" y="59"/>
                    </a:lnTo>
                    <a:lnTo>
                      <a:pt x="112" y="59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2" y="54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03" y="59"/>
                    </a:lnTo>
                    <a:lnTo>
                      <a:pt x="103" y="59"/>
                    </a:lnTo>
                    <a:lnTo>
                      <a:pt x="99" y="59"/>
                    </a:lnTo>
                    <a:lnTo>
                      <a:pt x="99" y="54"/>
                    </a:lnTo>
                    <a:lnTo>
                      <a:pt x="99" y="54"/>
                    </a:lnTo>
                    <a:lnTo>
                      <a:pt x="94" y="54"/>
                    </a:lnTo>
                    <a:lnTo>
                      <a:pt x="94" y="54"/>
                    </a:lnTo>
                    <a:lnTo>
                      <a:pt x="94" y="54"/>
                    </a:lnTo>
                    <a:lnTo>
                      <a:pt x="94" y="54"/>
                    </a:lnTo>
                    <a:lnTo>
                      <a:pt x="94" y="54"/>
                    </a:lnTo>
                    <a:lnTo>
                      <a:pt x="94" y="54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103" y="50"/>
                    </a:lnTo>
                    <a:lnTo>
                      <a:pt x="108" y="45"/>
                    </a:lnTo>
                    <a:lnTo>
                      <a:pt x="108" y="45"/>
                    </a:lnTo>
                    <a:lnTo>
                      <a:pt x="112" y="45"/>
                    </a:lnTo>
                    <a:lnTo>
                      <a:pt x="112" y="45"/>
                    </a:lnTo>
                    <a:lnTo>
                      <a:pt x="112" y="45"/>
                    </a:lnTo>
                    <a:lnTo>
                      <a:pt x="117" y="45"/>
                    </a:lnTo>
                    <a:lnTo>
                      <a:pt x="121" y="45"/>
                    </a:lnTo>
                    <a:lnTo>
                      <a:pt x="126" y="41"/>
                    </a:lnTo>
                    <a:lnTo>
                      <a:pt x="131" y="41"/>
                    </a:lnTo>
                    <a:lnTo>
                      <a:pt x="135" y="41"/>
                    </a:lnTo>
                    <a:lnTo>
                      <a:pt x="140" y="41"/>
                    </a:lnTo>
                    <a:lnTo>
                      <a:pt x="140" y="41"/>
                    </a:lnTo>
                    <a:lnTo>
                      <a:pt x="140" y="41"/>
                    </a:lnTo>
                    <a:lnTo>
                      <a:pt x="140" y="45"/>
                    </a:lnTo>
                    <a:lnTo>
                      <a:pt x="140" y="41"/>
                    </a:lnTo>
                    <a:lnTo>
                      <a:pt x="140" y="41"/>
                    </a:lnTo>
                    <a:lnTo>
                      <a:pt x="144" y="41"/>
                    </a:lnTo>
                    <a:lnTo>
                      <a:pt x="144" y="36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53" y="36"/>
                    </a:lnTo>
                    <a:lnTo>
                      <a:pt x="153" y="36"/>
                    </a:lnTo>
                    <a:lnTo>
                      <a:pt x="158" y="41"/>
                    </a:lnTo>
                    <a:lnTo>
                      <a:pt x="158" y="41"/>
                    </a:lnTo>
                    <a:lnTo>
                      <a:pt x="158" y="41"/>
                    </a:lnTo>
                    <a:lnTo>
                      <a:pt x="158" y="41"/>
                    </a:lnTo>
                    <a:lnTo>
                      <a:pt x="162" y="36"/>
                    </a:lnTo>
                    <a:lnTo>
                      <a:pt x="162" y="36"/>
                    </a:lnTo>
                    <a:lnTo>
                      <a:pt x="167" y="36"/>
                    </a:lnTo>
                    <a:lnTo>
                      <a:pt x="167" y="32"/>
                    </a:lnTo>
                    <a:lnTo>
                      <a:pt x="171" y="32"/>
                    </a:lnTo>
                    <a:lnTo>
                      <a:pt x="171" y="27"/>
                    </a:lnTo>
                    <a:lnTo>
                      <a:pt x="171" y="27"/>
                    </a:lnTo>
                    <a:lnTo>
                      <a:pt x="176" y="27"/>
                    </a:lnTo>
                    <a:lnTo>
                      <a:pt x="176" y="27"/>
                    </a:lnTo>
                    <a:lnTo>
                      <a:pt x="180" y="27"/>
                    </a:lnTo>
                    <a:lnTo>
                      <a:pt x="185" y="27"/>
                    </a:lnTo>
                    <a:lnTo>
                      <a:pt x="185" y="27"/>
                    </a:lnTo>
                    <a:lnTo>
                      <a:pt x="189" y="27"/>
                    </a:lnTo>
                    <a:lnTo>
                      <a:pt x="189" y="27"/>
                    </a:lnTo>
                    <a:lnTo>
                      <a:pt x="194" y="27"/>
                    </a:lnTo>
                    <a:lnTo>
                      <a:pt x="194" y="32"/>
                    </a:lnTo>
                    <a:lnTo>
                      <a:pt x="198" y="32"/>
                    </a:lnTo>
                    <a:lnTo>
                      <a:pt x="198" y="32"/>
                    </a:lnTo>
                    <a:lnTo>
                      <a:pt x="203" y="32"/>
                    </a:lnTo>
                    <a:lnTo>
                      <a:pt x="203" y="36"/>
                    </a:lnTo>
                    <a:lnTo>
                      <a:pt x="203" y="36"/>
                    </a:lnTo>
                    <a:lnTo>
                      <a:pt x="203" y="36"/>
                    </a:lnTo>
                    <a:lnTo>
                      <a:pt x="207" y="36"/>
                    </a:lnTo>
                    <a:lnTo>
                      <a:pt x="207" y="36"/>
                    </a:lnTo>
                    <a:lnTo>
                      <a:pt x="203" y="36"/>
                    </a:lnTo>
                    <a:lnTo>
                      <a:pt x="203" y="32"/>
                    </a:lnTo>
                    <a:lnTo>
                      <a:pt x="198" y="32"/>
                    </a:lnTo>
                    <a:lnTo>
                      <a:pt x="198" y="27"/>
                    </a:lnTo>
                    <a:lnTo>
                      <a:pt x="198" y="27"/>
                    </a:lnTo>
                    <a:lnTo>
                      <a:pt x="194" y="27"/>
                    </a:lnTo>
                    <a:lnTo>
                      <a:pt x="194" y="27"/>
                    </a:lnTo>
                    <a:lnTo>
                      <a:pt x="194" y="23"/>
                    </a:lnTo>
                    <a:lnTo>
                      <a:pt x="198" y="23"/>
                    </a:lnTo>
                    <a:lnTo>
                      <a:pt x="207" y="2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30" y="23"/>
                    </a:lnTo>
                    <a:lnTo>
                      <a:pt x="230" y="23"/>
                    </a:lnTo>
                    <a:lnTo>
                      <a:pt x="230" y="23"/>
                    </a:lnTo>
                    <a:lnTo>
                      <a:pt x="239" y="18"/>
                    </a:lnTo>
                    <a:lnTo>
                      <a:pt x="239" y="18"/>
                    </a:lnTo>
                    <a:lnTo>
                      <a:pt x="239" y="18"/>
                    </a:lnTo>
                    <a:lnTo>
                      <a:pt x="243" y="23"/>
                    </a:lnTo>
                    <a:lnTo>
                      <a:pt x="243" y="23"/>
                    </a:lnTo>
                    <a:lnTo>
                      <a:pt x="243" y="23"/>
                    </a:lnTo>
                    <a:lnTo>
                      <a:pt x="243" y="27"/>
                    </a:lnTo>
                    <a:lnTo>
                      <a:pt x="239" y="32"/>
                    </a:lnTo>
                    <a:lnTo>
                      <a:pt x="239" y="32"/>
                    </a:lnTo>
                    <a:lnTo>
                      <a:pt x="239" y="32"/>
                    </a:lnTo>
                    <a:lnTo>
                      <a:pt x="239" y="32"/>
                    </a:lnTo>
                    <a:lnTo>
                      <a:pt x="239" y="32"/>
                    </a:lnTo>
                    <a:lnTo>
                      <a:pt x="243" y="32"/>
                    </a:lnTo>
                    <a:lnTo>
                      <a:pt x="243" y="27"/>
                    </a:lnTo>
                    <a:lnTo>
                      <a:pt x="248" y="27"/>
                    </a:lnTo>
                    <a:lnTo>
                      <a:pt x="248" y="27"/>
                    </a:lnTo>
                    <a:lnTo>
                      <a:pt x="248" y="23"/>
                    </a:lnTo>
                    <a:lnTo>
                      <a:pt x="248" y="23"/>
                    </a:lnTo>
                    <a:lnTo>
                      <a:pt x="253" y="23"/>
                    </a:lnTo>
                    <a:lnTo>
                      <a:pt x="253" y="23"/>
                    </a:lnTo>
                    <a:lnTo>
                      <a:pt x="257" y="27"/>
                    </a:lnTo>
                    <a:lnTo>
                      <a:pt x="262" y="27"/>
                    </a:lnTo>
                    <a:lnTo>
                      <a:pt x="266" y="27"/>
                    </a:lnTo>
                    <a:lnTo>
                      <a:pt x="271" y="27"/>
                    </a:lnTo>
                    <a:lnTo>
                      <a:pt x="275" y="27"/>
                    </a:lnTo>
                    <a:lnTo>
                      <a:pt x="275" y="27"/>
                    </a:lnTo>
                    <a:lnTo>
                      <a:pt x="275" y="27"/>
                    </a:lnTo>
                    <a:lnTo>
                      <a:pt x="275" y="27"/>
                    </a:lnTo>
                    <a:lnTo>
                      <a:pt x="271" y="27"/>
                    </a:lnTo>
                    <a:lnTo>
                      <a:pt x="271" y="23"/>
                    </a:lnTo>
                    <a:lnTo>
                      <a:pt x="271" y="18"/>
                    </a:lnTo>
                    <a:lnTo>
                      <a:pt x="271" y="18"/>
                    </a:lnTo>
                    <a:lnTo>
                      <a:pt x="275" y="18"/>
                    </a:lnTo>
                    <a:lnTo>
                      <a:pt x="280" y="18"/>
                    </a:lnTo>
                    <a:lnTo>
                      <a:pt x="289" y="18"/>
                    </a:lnTo>
                    <a:lnTo>
                      <a:pt x="298" y="23"/>
                    </a:lnTo>
                    <a:lnTo>
                      <a:pt x="302" y="27"/>
                    </a:lnTo>
                    <a:lnTo>
                      <a:pt x="311" y="32"/>
                    </a:lnTo>
                    <a:lnTo>
                      <a:pt x="316" y="32"/>
                    </a:lnTo>
                    <a:lnTo>
                      <a:pt x="316" y="32"/>
                    </a:lnTo>
                    <a:lnTo>
                      <a:pt x="316" y="32"/>
                    </a:lnTo>
                    <a:lnTo>
                      <a:pt x="320" y="32"/>
                    </a:lnTo>
                    <a:lnTo>
                      <a:pt x="320" y="32"/>
                    </a:lnTo>
                    <a:lnTo>
                      <a:pt x="320" y="32"/>
                    </a:lnTo>
                    <a:lnTo>
                      <a:pt x="320" y="27"/>
                    </a:lnTo>
                    <a:lnTo>
                      <a:pt x="320" y="27"/>
                    </a:lnTo>
                    <a:lnTo>
                      <a:pt x="325" y="23"/>
                    </a:lnTo>
                    <a:lnTo>
                      <a:pt x="325" y="23"/>
                    </a:lnTo>
                    <a:lnTo>
                      <a:pt x="329" y="23"/>
                    </a:lnTo>
                    <a:lnTo>
                      <a:pt x="329" y="18"/>
                    </a:lnTo>
                    <a:lnTo>
                      <a:pt x="329" y="18"/>
                    </a:lnTo>
                    <a:lnTo>
                      <a:pt x="320" y="14"/>
                    </a:lnTo>
                    <a:lnTo>
                      <a:pt x="320" y="14"/>
                    </a:lnTo>
                    <a:lnTo>
                      <a:pt x="325" y="14"/>
                    </a:lnTo>
                    <a:lnTo>
                      <a:pt x="325" y="14"/>
                    </a:lnTo>
                    <a:lnTo>
                      <a:pt x="347" y="14"/>
                    </a:lnTo>
                    <a:lnTo>
                      <a:pt x="352" y="18"/>
                    </a:lnTo>
                    <a:lnTo>
                      <a:pt x="352" y="18"/>
                    </a:lnTo>
                    <a:lnTo>
                      <a:pt x="352" y="18"/>
                    </a:lnTo>
                    <a:lnTo>
                      <a:pt x="352" y="18"/>
                    </a:lnTo>
                    <a:lnTo>
                      <a:pt x="356" y="18"/>
                    </a:lnTo>
                    <a:lnTo>
                      <a:pt x="356" y="14"/>
                    </a:lnTo>
                    <a:lnTo>
                      <a:pt x="356" y="14"/>
                    </a:lnTo>
                    <a:lnTo>
                      <a:pt x="334" y="14"/>
                    </a:lnTo>
                    <a:lnTo>
                      <a:pt x="329" y="14"/>
                    </a:lnTo>
                    <a:lnTo>
                      <a:pt x="329" y="14"/>
                    </a:lnTo>
                    <a:lnTo>
                      <a:pt x="325" y="14"/>
                    </a:lnTo>
                    <a:lnTo>
                      <a:pt x="320" y="14"/>
                    </a:lnTo>
                    <a:lnTo>
                      <a:pt x="320" y="14"/>
                    </a:lnTo>
                    <a:lnTo>
                      <a:pt x="316" y="9"/>
                    </a:lnTo>
                    <a:lnTo>
                      <a:pt x="320" y="9"/>
                    </a:lnTo>
                    <a:lnTo>
                      <a:pt x="325" y="9"/>
                    </a:lnTo>
                    <a:lnTo>
                      <a:pt x="325" y="9"/>
                    </a:lnTo>
                    <a:lnTo>
                      <a:pt x="329" y="9"/>
                    </a:lnTo>
                    <a:lnTo>
                      <a:pt x="334" y="9"/>
                    </a:lnTo>
                    <a:lnTo>
                      <a:pt x="338" y="9"/>
                    </a:lnTo>
                    <a:lnTo>
                      <a:pt x="347" y="5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6" y="9"/>
                    </a:lnTo>
                    <a:lnTo>
                      <a:pt x="356" y="9"/>
                    </a:lnTo>
                    <a:lnTo>
                      <a:pt x="361" y="9"/>
                    </a:lnTo>
                    <a:lnTo>
                      <a:pt x="361" y="9"/>
                    </a:lnTo>
                    <a:lnTo>
                      <a:pt x="361" y="9"/>
                    </a:lnTo>
                    <a:lnTo>
                      <a:pt x="365" y="9"/>
                    </a:lnTo>
                    <a:lnTo>
                      <a:pt x="365" y="9"/>
                    </a:lnTo>
                    <a:lnTo>
                      <a:pt x="370" y="5"/>
                    </a:lnTo>
                    <a:lnTo>
                      <a:pt x="374" y="5"/>
                    </a:lnTo>
                    <a:lnTo>
                      <a:pt x="379" y="5"/>
                    </a:lnTo>
                    <a:lnTo>
                      <a:pt x="379" y="9"/>
                    </a:lnTo>
                    <a:lnTo>
                      <a:pt x="384" y="9"/>
                    </a:lnTo>
                    <a:lnTo>
                      <a:pt x="384" y="9"/>
                    </a:lnTo>
                    <a:lnTo>
                      <a:pt x="388" y="14"/>
                    </a:lnTo>
                    <a:lnTo>
                      <a:pt x="388" y="14"/>
                    </a:lnTo>
                    <a:lnTo>
                      <a:pt x="388" y="14"/>
                    </a:lnTo>
                    <a:lnTo>
                      <a:pt x="393" y="9"/>
                    </a:lnTo>
                    <a:lnTo>
                      <a:pt x="393" y="9"/>
                    </a:lnTo>
                    <a:lnTo>
                      <a:pt x="393" y="9"/>
                    </a:lnTo>
                    <a:lnTo>
                      <a:pt x="393" y="9"/>
                    </a:lnTo>
                    <a:lnTo>
                      <a:pt x="388" y="9"/>
                    </a:lnTo>
                    <a:lnTo>
                      <a:pt x="388" y="5"/>
                    </a:lnTo>
                    <a:lnTo>
                      <a:pt x="388" y="5"/>
                    </a:lnTo>
                    <a:lnTo>
                      <a:pt x="388" y="5"/>
                    </a:lnTo>
                    <a:lnTo>
                      <a:pt x="388" y="5"/>
                    </a:lnTo>
                    <a:lnTo>
                      <a:pt x="393" y="5"/>
                    </a:lnTo>
                    <a:lnTo>
                      <a:pt x="393" y="5"/>
                    </a:lnTo>
                    <a:lnTo>
                      <a:pt x="393" y="5"/>
                    </a:lnTo>
                    <a:lnTo>
                      <a:pt x="397" y="5"/>
                    </a:lnTo>
                    <a:lnTo>
                      <a:pt x="397" y="5"/>
                    </a:lnTo>
                    <a:lnTo>
                      <a:pt x="397" y="5"/>
                    </a:lnTo>
                    <a:lnTo>
                      <a:pt x="402" y="5"/>
                    </a:lnTo>
                    <a:lnTo>
                      <a:pt x="402" y="5"/>
                    </a:lnTo>
                    <a:lnTo>
                      <a:pt x="406" y="5"/>
                    </a:lnTo>
                    <a:lnTo>
                      <a:pt x="406" y="5"/>
                    </a:lnTo>
                    <a:lnTo>
                      <a:pt x="406" y="5"/>
                    </a:lnTo>
                    <a:lnTo>
                      <a:pt x="406" y="5"/>
                    </a:lnTo>
                    <a:lnTo>
                      <a:pt x="406" y="5"/>
                    </a:lnTo>
                    <a:lnTo>
                      <a:pt x="420" y="5"/>
                    </a:lnTo>
                    <a:lnTo>
                      <a:pt x="420" y="5"/>
                    </a:lnTo>
                    <a:lnTo>
                      <a:pt x="424" y="0"/>
                    </a:lnTo>
                    <a:lnTo>
                      <a:pt x="424" y="0"/>
                    </a:lnTo>
                    <a:lnTo>
                      <a:pt x="429" y="5"/>
                    </a:lnTo>
                    <a:lnTo>
                      <a:pt x="429" y="5"/>
                    </a:lnTo>
                    <a:lnTo>
                      <a:pt x="433" y="5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60" y="5"/>
                    </a:lnTo>
                    <a:lnTo>
                      <a:pt x="465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97" name="Freeform 69">
                <a:extLst>
                  <a:ext uri="{FF2B5EF4-FFF2-40B4-BE49-F238E27FC236}">
                    <a16:creationId xmlns:a16="http://schemas.microsoft.com/office/drawing/2014/main" xmlns="" id="{46672CF5-DC66-489B-AA2F-AE94ADC16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996" y="2378161"/>
                <a:ext cx="115170" cy="135964"/>
              </a:xfrm>
              <a:custGeom>
                <a:avLst/>
                <a:gdLst>
                  <a:gd name="T0" fmla="*/ 64 w 73"/>
                  <a:gd name="T1" fmla="*/ 14 h 86"/>
                  <a:gd name="T2" fmla="*/ 59 w 73"/>
                  <a:gd name="T3" fmla="*/ 23 h 86"/>
                  <a:gd name="T4" fmla="*/ 55 w 73"/>
                  <a:gd name="T5" fmla="*/ 36 h 86"/>
                  <a:gd name="T6" fmla="*/ 55 w 73"/>
                  <a:gd name="T7" fmla="*/ 41 h 86"/>
                  <a:gd name="T8" fmla="*/ 59 w 73"/>
                  <a:gd name="T9" fmla="*/ 41 h 86"/>
                  <a:gd name="T10" fmla="*/ 64 w 73"/>
                  <a:gd name="T11" fmla="*/ 41 h 86"/>
                  <a:gd name="T12" fmla="*/ 64 w 73"/>
                  <a:gd name="T13" fmla="*/ 45 h 86"/>
                  <a:gd name="T14" fmla="*/ 68 w 73"/>
                  <a:gd name="T15" fmla="*/ 41 h 86"/>
                  <a:gd name="T16" fmla="*/ 68 w 73"/>
                  <a:gd name="T17" fmla="*/ 41 h 86"/>
                  <a:gd name="T18" fmla="*/ 73 w 73"/>
                  <a:gd name="T19" fmla="*/ 45 h 86"/>
                  <a:gd name="T20" fmla="*/ 68 w 73"/>
                  <a:gd name="T21" fmla="*/ 45 h 86"/>
                  <a:gd name="T22" fmla="*/ 64 w 73"/>
                  <a:gd name="T23" fmla="*/ 55 h 86"/>
                  <a:gd name="T24" fmla="*/ 59 w 73"/>
                  <a:gd name="T25" fmla="*/ 55 h 86"/>
                  <a:gd name="T26" fmla="*/ 55 w 73"/>
                  <a:gd name="T27" fmla="*/ 59 h 86"/>
                  <a:gd name="T28" fmla="*/ 50 w 73"/>
                  <a:gd name="T29" fmla="*/ 59 h 86"/>
                  <a:gd name="T30" fmla="*/ 50 w 73"/>
                  <a:gd name="T31" fmla="*/ 64 h 86"/>
                  <a:gd name="T32" fmla="*/ 50 w 73"/>
                  <a:gd name="T33" fmla="*/ 68 h 86"/>
                  <a:gd name="T34" fmla="*/ 50 w 73"/>
                  <a:gd name="T35" fmla="*/ 68 h 86"/>
                  <a:gd name="T36" fmla="*/ 45 w 73"/>
                  <a:gd name="T37" fmla="*/ 73 h 86"/>
                  <a:gd name="T38" fmla="*/ 45 w 73"/>
                  <a:gd name="T39" fmla="*/ 73 h 86"/>
                  <a:gd name="T40" fmla="*/ 45 w 73"/>
                  <a:gd name="T41" fmla="*/ 73 h 86"/>
                  <a:gd name="T42" fmla="*/ 45 w 73"/>
                  <a:gd name="T43" fmla="*/ 73 h 86"/>
                  <a:gd name="T44" fmla="*/ 45 w 73"/>
                  <a:gd name="T45" fmla="*/ 73 h 86"/>
                  <a:gd name="T46" fmla="*/ 41 w 73"/>
                  <a:gd name="T47" fmla="*/ 77 h 86"/>
                  <a:gd name="T48" fmla="*/ 41 w 73"/>
                  <a:gd name="T49" fmla="*/ 77 h 86"/>
                  <a:gd name="T50" fmla="*/ 36 w 73"/>
                  <a:gd name="T51" fmla="*/ 77 h 86"/>
                  <a:gd name="T52" fmla="*/ 36 w 73"/>
                  <a:gd name="T53" fmla="*/ 82 h 86"/>
                  <a:gd name="T54" fmla="*/ 32 w 73"/>
                  <a:gd name="T55" fmla="*/ 82 h 86"/>
                  <a:gd name="T56" fmla="*/ 27 w 73"/>
                  <a:gd name="T57" fmla="*/ 82 h 86"/>
                  <a:gd name="T58" fmla="*/ 14 w 73"/>
                  <a:gd name="T59" fmla="*/ 82 h 86"/>
                  <a:gd name="T60" fmla="*/ 9 w 73"/>
                  <a:gd name="T61" fmla="*/ 77 h 86"/>
                  <a:gd name="T62" fmla="*/ 0 w 73"/>
                  <a:gd name="T63" fmla="*/ 68 h 86"/>
                  <a:gd name="T64" fmla="*/ 0 w 73"/>
                  <a:gd name="T65" fmla="*/ 64 h 86"/>
                  <a:gd name="T66" fmla="*/ 0 w 73"/>
                  <a:gd name="T67" fmla="*/ 64 h 86"/>
                  <a:gd name="T68" fmla="*/ 0 w 73"/>
                  <a:gd name="T69" fmla="*/ 59 h 86"/>
                  <a:gd name="T70" fmla="*/ 0 w 73"/>
                  <a:gd name="T71" fmla="*/ 59 h 86"/>
                  <a:gd name="T72" fmla="*/ 5 w 73"/>
                  <a:gd name="T73" fmla="*/ 55 h 86"/>
                  <a:gd name="T74" fmla="*/ 0 w 73"/>
                  <a:gd name="T75" fmla="*/ 55 h 86"/>
                  <a:gd name="T76" fmla="*/ 5 w 73"/>
                  <a:gd name="T77" fmla="*/ 50 h 86"/>
                  <a:gd name="T78" fmla="*/ 9 w 73"/>
                  <a:gd name="T79" fmla="*/ 41 h 86"/>
                  <a:gd name="T80" fmla="*/ 18 w 73"/>
                  <a:gd name="T81" fmla="*/ 36 h 86"/>
                  <a:gd name="T82" fmla="*/ 27 w 73"/>
                  <a:gd name="T83" fmla="*/ 36 h 86"/>
                  <a:gd name="T84" fmla="*/ 32 w 73"/>
                  <a:gd name="T85" fmla="*/ 36 h 86"/>
                  <a:gd name="T86" fmla="*/ 36 w 73"/>
                  <a:gd name="T87" fmla="*/ 36 h 86"/>
                  <a:gd name="T88" fmla="*/ 36 w 73"/>
                  <a:gd name="T89" fmla="*/ 32 h 86"/>
                  <a:gd name="T90" fmla="*/ 36 w 73"/>
                  <a:gd name="T91" fmla="*/ 32 h 86"/>
                  <a:gd name="T92" fmla="*/ 32 w 73"/>
                  <a:gd name="T93" fmla="*/ 27 h 86"/>
                  <a:gd name="T94" fmla="*/ 32 w 73"/>
                  <a:gd name="T95" fmla="*/ 27 h 86"/>
                  <a:gd name="T96" fmla="*/ 32 w 73"/>
                  <a:gd name="T97" fmla="*/ 23 h 86"/>
                  <a:gd name="T98" fmla="*/ 27 w 73"/>
                  <a:gd name="T99" fmla="*/ 18 h 86"/>
                  <a:gd name="T100" fmla="*/ 23 w 73"/>
                  <a:gd name="T101" fmla="*/ 14 h 86"/>
                  <a:gd name="T102" fmla="*/ 23 w 73"/>
                  <a:gd name="T103" fmla="*/ 14 h 86"/>
                  <a:gd name="T104" fmla="*/ 32 w 73"/>
                  <a:gd name="T105" fmla="*/ 14 h 86"/>
                  <a:gd name="T106" fmla="*/ 32 w 73"/>
                  <a:gd name="T107" fmla="*/ 5 h 86"/>
                  <a:gd name="T108" fmla="*/ 41 w 73"/>
                  <a:gd name="T109" fmla="*/ 0 h 86"/>
                  <a:gd name="T110" fmla="*/ 55 w 73"/>
                  <a:gd name="T111" fmla="*/ 5 h 86"/>
                  <a:gd name="T112" fmla="*/ 64 w 73"/>
                  <a:gd name="T113" fmla="*/ 5 h 86"/>
                  <a:gd name="T114" fmla="*/ 64 w 73"/>
                  <a:gd name="T115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3" h="86">
                    <a:moveTo>
                      <a:pt x="64" y="14"/>
                    </a:moveTo>
                    <a:lnTo>
                      <a:pt x="64" y="14"/>
                    </a:lnTo>
                    <a:lnTo>
                      <a:pt x="59" y="18"/>
                    </a:lnTo>
                    <a:lnTo>
                      <a:pt x="59" y="23"/>
                    </a:lnTo>
                    <a:lnTo>
                      <a:pt x="59" y="27"/>
                    </a:lnTo>
                    <a:lnTo>
                      <a:pt x="55" y="36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73" y="45"/>
                    </a:lnTo>
                    <a:lnTo>
                      <a:pt x="73" y="45"/>
                    </a:lnTo>
                    <a:lnTo>
                      <a:pt x="68" y="45"/>
                    </a:lnTo>
                    <a:lnTo>
                      <a:pt x="68" y="50"/>
                    </a:lnTo>
                    <a:lnTo>
                      <a:pt x="64" y="55"/>
                    </a:lnTo>
                    <a:lnTo>
                      <a:pt x="59" y="55"/>
                    </a:lnTo>
                    <a:lnTo>
                      <a:pt x="59" y="55"/>
                    </a:lnTo>
                    <a:lnTo>
                      <a:pt x="59" y="55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0" y="59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6"/>
                    </a:lnTo>
                    <a:lnTo>
                      <a:pt x="27" y="82"/>
                    </a:lnTo>
                    <a:lnTo>
                      <a:pt x="23" y="82"/>
                    </a:lnTo>
                    <a:lnTo>
                      <a:pt x="14" y="82"/>
                    </a:lnTo>
                    <a:lnTo>
                      <a:pt x="14" y="77"/>
                    </a:lnTo>
                    <a:lnTo>
                      <a:pt x="9" y="77"/>
                    </a:lnTo>
                    <a:lnTo>
                      <a:pt x="5" y="7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5" y="59"/>
                    </a:lnTo>
                    <a:lnTo>
                      <a:pt x="5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9" y="45"/>
                    </a:lnTo>
                    <a:lnTo>
                      <a:pt x="9" y="41"/>
                    </a:lnTo>
                    <a:lnTo>
                      <a:pt x="14" y="36"/>
                    </a:lnTo>
                    <a:lnTo>
                      <a:pt x="18" y="36"/>
                    </a:lnTo>
                    <a:lnTo>
                      <a:pt x="23" y="36"/>
                    </a:lnTo>
                    <a:lnTo>
                      <a:pt x="27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27" y="23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7" y="14"/>
                    </a:lnTo>
                    <a:lnTo>
                      <a:pt x="32" y="14"/>
                    </a:lnTo>
                    <a:lnTo>
                      <a:pt x="32" y="9"/>
                    </a:lnTo>
                    <a:lnTo>
                      <a:pt x="32" y="5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5" y="5"/>
                    </a:lnTo>
                    <a:lnTo>
                      <a:pt x="55" y="5"/>
                    </a:lnTo>
                    <a:lnTo>
                      <a:pt x="59" y="5"/>
                    </a:lnTo>
                    <a:lnTo>
                      <a:pt x="64" y="5"/>
                    </a:lnTo>
                    <a:lnTo>
                      <a:pt x="64" y="9"/>
                    </a:lnTo>
                    <a:lnTo>
                      <a:pt x="64" y="1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98" name="Freeform 70">
                <a:extLst>
                  <a:ext uri="{FF2B5EF4-FFF2-40B4-BE49-F238E27FC236}">
                    <a16:creationId xmlns:a16="http://schemas.microsoft.com/office/drawing/2014/main" xmlns="" id="{04E79C93-5493-4B81-9DD2-E21B02722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589" y="2688078"/>
                <a:ext cx="129994" cy="221941"/>
              </a:xfrm>
              <a:custGeom>
                <a:avLst/>
                <a:gdLst>
                  <a:gd name="T0" fmla="*/ 32 w 82"/>
                  <a:gd name="T1" fmla="*/ 4 h 140"/>
                  <a:gd name="T2" fmla="*/ 50 w 82"/>
                  <a:gd name="T3" fmla="*/ 18 h 140"/>
                  <a:gd name="T4" fmla="*/ 50 w 82"/>
                  <a:gd name="T5" fmla="*/ 36 h 140"/>
                  <a:gd name="T6" fmla="*/ 50 w 82"/>
                  <a:gd name="T7" fmla="*/ 36 h 140"/>
                  <a:gd name="T8" fmla="*/ 59 w 82"/>
                  <a:gd name="T9" fmla="*/ 31 h 140"/>
                  <a:gd name="T10" fmla="*/ 73 w 82"/>
                  <a:gd name="T11" fmla="*/ 45 h 140"/>
                  <a:gd name="T12" fmla="*/ 73 w 82"/>
                  <a:gd name="T13" fmla="*/ 58 h 140"/>
                  <a:gd name="T14" fmla="*/ 73 w 82"/>
                  <a:gd name="T15" fmla="*/ 63 h 140"/>
                  <a:gd name="T16" fmla="*/ 73 w 82"/>
                  <a:gd name="T17" fmla="*/ 63 h 140"/>
                  <a:gd name="T18" fmla="*/ 64 w 82"/>
                  <a:gd name="T19" fmla="*/ 68 h 140"/>
                  <a:gd name="T20" fmla="*/ 59 w 82"/>
                  <a:gd name="T21" fmla="*/ 68 h 140"/>
                  <a:gd name="T22" fmla="*/ 59 w 82"/>
                  <a:gd name="T23" fmla="*/ 77 h 140"/>
                  <a:gd name="T24" fmla="*/ 59 w 82"/>
                  <a:gd name="T25" fmla="*/ 81 h 140"/>
                  <a:gd name="T26" fmla="*/ 59 w 82"/>
                  <a:gd name="T27" fmla="*/ 90 h 140"/>
                  <a:gd name="T28" fmla="*/ 64 w 82"/>
                  <a:gd name="T29" fmla="*/ 99 h 140"/>
                  <a:gd name="T30" fmla="*/ 68 w 82"/>
                  <a:gd name="T31" fmla="*/ 99 h 140"/>
                  <a:gd name="T32" fmla="*/ 68 w 82"/>
                  <a:gd name="T33" fmla="*/ 104 h 140"/>
                  <a:gd name="T34" fmla="*/ 73 w 82"/>
                  <a:gd name="T35" fmla="*/ 108 h 140"/>
                  <a:gd name="T36" fmla="*/ 73 w 82"/>
                  <a:gd name="T37" fmla="*/ 113 h 140"/>
                  <a:gd name="T38" fmla="*/ 73 w 82"/>
                  <a:gd name="T39" fmla="*/ 117 h 140"/>
                  <a:gd name="T40" fmla="*/ 77 w 82"/>
                  <a:gd name="T41" fmla="*/ 122 h 140"/>
                  <a:gd name="T42" fmla="*/ 82 w 82"/>
                  <a:gd name="T43" fmla="*/ 126 h 140"/>
                  <a:gd name="T44" fmla="*/ 82 w 82"/>
                  <a:gd name="T45" fmla="*/ 126 h 140"/>
                  <a:gd name="T46" fmla="*/ 73 w 82"/>
                  <a:gd name="T47" fmla="*/ 126 h 140"/>
                  <a:gd name="T48" fmla="*/ 68 w 82"/>
                  <a:gd name="T49" fmla="*/ 126 h 140"/>
                  <a:gd name="T50" fmla="*/ 64 w 82"/>
                  <a:gd name="T51" fmla="*/ 131 h 140"/>
                  <a:gd name="T52" fmla="*/ 59 w 82"/>
                  <a:gd name="T53" fmla="*/ 131 h 140"/>
                  <a:gd name="T54" fmla="*/ 55 w 82"/>
                  <a:gd name="T55" fmla="*/ 135 h 140"/>
                  <a:gd name="T56" fmla="*/ 50 w 82"/>
                  <a:gd name="T57" fmla="*/ 135 h 140"/>
                  <a:gd name="T58" fmla="*/ 50 w 82"/>
                  <a:gd name="T59" fmla="*/ 135 h 140"/>
                  <a:gd name="T60" fmla="*/ 45 w 82"/>
                  <a:gd name="T61" fmla="*/ 140 h 140"/>
                  <a:gd name="T62" fmla="*/ 41 w 82"/>
                  <a:gd name="T63" fmla="*/ 140 h 140"/>
                  <a:gd name="T64" fmla="*/ 32 w 82"/>
                  <a:gd name="T65" fmla="*/ 135 h 140"/>
                  <a:gd name="T66" fmla="*/ 27 w 82"/>
                  <a:gd name="T67" fmla="*/ 131 h 140"/>
                  <a:gd name="T68" fmla="*/ 27 w 82"/>
                  <a:gd name="T69" fmla="*/ 131 h 140"/>
                  <a:gd name="T70" fmla="*/ 23 w 82"/>
                  <a:gd name="T71" fmla="*/ 122 h 140"/>
                  <a:gd name="T72" fmla="*/ 23 w 82"/>
                  <a:gd name="T73" fmla="*/ 108 h 140"/>
                  <a:gd name="T74" fmla="*/ 23 w 82"/>
                  <a:gd name="T75" fmla="*/ 99 h 140"/>
                  <a:gd name="T76" fmla="*/ 27 w 82"/>
                  <a:gd name="T77" fmla="*/ 90 h 140"/>
                  <a:gd name="T78" fmla="*/ 27 w 82"/>
                  <a:gd name="T79" fmla="*/ 86 h 140"/>
                  <a:gd name="T80" fmla="*/ 27 w 82"/>
                  <a:gd name="T81" fmla="*/ 81 h 140"/>
                  <a:gd name="T82" fmla="*/ 23 w 82"/>
                  <a:gd name="T83" fmla="*/ 77 h 140"/>
                  <a:gd name="T84" fmla="*/ 18 w 82"/>
                  <a:gd name="T85" fmla="*/ 77 h 140"/>
                  <a:gd name="T86" fmla="*/ 23 w 82"/>
                  <a:gd name="T87" fmla="*/ 68 h 140"/>
                  <a:gd name="T88" fmla="*/ 18 w 82"/>
                  <a:gd name="T89" fmla="*/ 63 h 140"/>
                  <a:gd name="T90" fmla="*/ 14 w 82"/>
                  <a:gd name="T91" fmla="*/ 63 h 140"/>
                  <a:gd name="T92" fmla="*/ 0 w 82"/>
                  <a:gd name="T93" fmla="*/ 49 h 140"/>
                  <a:gd name="T94" fmla="*/ 5 w 82"/>
                  <a:gd name="T95" fmla="*/ 45 h 140"/>
                  <a:gd name="T96" fmla="*/ 5 w 82"/>
                  <a:gd name="T97" fmla="*/ 36 h 140"/>
                  <a:gd name="T98" fmla="*/ 9 w 82"/>
                  <a:gd name="T99" fmla="*/ 36 h 140"/>
                  <a:gd name="T100" fmla="*/ 14 w 82"/>
                  <a:gd name="T101" fmla="*/ 31 h 140"/>
                  <a:gd name="T102" fmla="*/ 18 w 82"/>
                  <a:gd name="T103" fmla="*/ 27 h 140"/>
                  <a:gd name="T104" fmla="*/ 14 w 82"/>
                  <a:gd name="T105" fmla="*/ 27 h 140"/>
                  <a:gd name="T106" fmla="*/ 14 w 82"/>
                  <a:gd name="T107" fmla="*/ 18 h 140"/>
                  <a:gd name="T108" fmla="*/ 18 w 82"/>
                  <a:gd name="T109" fmla="*/ 13 h 140"/>
                  <a:gd name="T110" fmla="*/ 27 w 82"/>
                  <a:gd name="T111" fmla="*/ 9 h 140"/>
                  <a:gd name="T112" fmla="*/ 27 w 82"/>
                  <a:gd name="T1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2" h="140">
                    <a:moveTo>
                      <a:pt x="32" y="4"/>
                    </a:move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41" y="9"/>
                    </a:lnTo>
                    <a:lnTo>
                      <a:pt x="45" y="13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7"/>
                    </a:lnTo>
                    <a:lnTo>
                      <a:pt x="50" y="31"/>
                    </a:lnTo>
                    <a:lnTo>
                      <a:pt x="50" y="36"/>
                    </a:lnTo>
                    <a:lnTo>
                      <a:pt x="50" y="40"/>
                    </a:lnTo>
                    <a:lnTo>
                      <a:pt x="45" y="40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5" y="31"/>
                    </a:lnTo>
                    <a:lnTo>
                      <a:pt x="55" y="31"/>
                    </a:lnTo>
                    <a:lnTo>
                      <a:pt x="55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64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73" y="45"/>
                    </a:lnTo>
                    <a:lnTo>
                      <a:pt x="73" y="45"/>
                    </a:lnTo>
                    <a:lnTo>
                      <a:pt x="73" y="45"/>
                    </a:lnTo>
                    <a:lnTo>
                      <a:pt x="73" y="49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3" y="63"/>
                    </a:lnTo>
                    <a:lnTo>
                      <a:pt x="68" y="63"/>
                    </a:lnTo>
                    <a:lnTo>
                      <a:pt x="73" y="63"/>
                    </a:lnTo>
                    <a:lnTo>
                      <a:pt x="73" y="63"/>
                    </a:lnTo>
                    <a:lnTo>
                      <a:pt x="73" y="63"/>
                    </a:lnTo>
                    <a:lnTo>
                      <a:pt x="73" y="63"/>
                    </a:lnTo>
                    <a:lnTo>
                      <a:pt x="73" y="63"/>
                    </a:lnTo>
                    <a:lnTo>
                      <a:pt x="73" y="63"/>
                    </a:lnTo>
                    <a:lnTo>
                      <a:pt x="73" y="63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59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9" y="90"/>
                    </a:lnTo>
                    <a:lnTo>
                      <a:pt x="59" y="90"/>
                    </a:lnTo>
                    <a:lnTo>
                      <a:pt x="59" y="95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68" y="99"/>
                    </a:lnTo>
                    <a:lnTo>
                      <a:pt x="68" y="99"/>
                    </a:lnTo>
                    <a:lnTo>
                      <a:pt x="68" y="99"/>
                    </a:lnTo>
                    <a:lnTo>
                      <a:pt x="68" y="99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3" y="108"/>
                    </a:lnTo>
                    <a:lnTo>
                      <a:pt x="73" y="108"/>
                    </a:lnTo>
                    <a:lnTo>
                      <a:pt x="73" y="108"/>
                    </a:lnTo>
                    <a:lnTo>
                      <a:pt x="73" y="108"/>
                    </a:lnTo>
                    <a:lnTo>
                      <a:pt x="73" y="113"/>
                    </a:lnTo>
                    <a:lnTo>
                      <a:pt x="73" y="113"/>
                    </a:lnTo>
                    <a:lnTo>
                      <a:pt x="73" y="113"/>
                    </a:lnTo>
                    <a:lnTo>
                      <a:pt x="73" y="113"/>
                    </a:lnTo>
                    <a:lnTo>
                      <a:pt x="73" y="113"/>
                    </a:lnTo>
                    <a:lnTo>
                      <a:pt x="73" y="113"/>
                    </a:lnTo>
                    <a:lnTo>
                      <a:pt x="73" y="113"/>
                    </a:lnTo>
                    <a:lnTo>
                      <a:pt x="73" y="117"/>
                    </a:lnTo>
                    <a:lnTo>
                      <a:pt x="73" y="117"/>
                    </a:lnTo>
                    <a:lnTo>
                      <a:pt x="77" y="117"/>
                    </a:lnTo>
                    <a:lnTo>
                      <a:pt x="77" y="117"/>
                    </a:lnTo>
                    <a:lnTo>
                      <a:pt x="77" y="122"/>
                    </a:lnTo>
                    <a:lnTo>
                      <a:pt x="77" y="122"/>
                    </a:lnTo>
                    <a:lnTo>
                      <a:pt x="77" y="122"/>
                    </a:lnTo>
                    <a:lnTo>
                      <a:pt x="77" y="122"/>
                    </a:lnTo>
                    <a:lnTo>
                      <a:pt x="77" y="126"/>
                    </a:lnTo>
                    <a:lnTo>
                      <a:pt x="82" y="126"/>
                    </a:lnTo>
                    <a:lnTo>
                      <a:pt x="82" y="126"/>
                    </a:lnTo>
                    <a:lnTo>
                      <a:pt x="82" y="126"/>
                    </a:lnTo>
                    <a:lnTo>
                      <a:pt x="82" y="126"/>
                    </a:lnTo>
                    <a:lnTo>
                      <a:pt x="82" y="126"/>
                    </a:lnTo>
                    <a:lnTo>
                      <a:pt x="82" y="126"/>
                    </a:lnTo>
                    <a:lnTo>
                      <a:pt x="82" y="126"/>
                    </a:lnTo>
                    <a:lnTo>
                      <a:pt x="77" y="126"/>
                    </a:lnTo>
                    <a:lnTo>
                      <a:pt x="77" y="126"/>
                    </a:lnTo>
                    <a:lnTo>
                      <a:pt x="77" y="126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68" y="126"/>
                    </a:lnTo>
                    <a:lnTo>
                      <a:pt x="68" y="126"/>
                    </a:lnTo>
                    <a:lnTo>
                      <a:pt x="68" y="126"/>
                    </a:lnTo>
                    <a:lnTo>
                      <a:pt x="68" y="126"/>
                    </a:lnTo>
                    <a:lnTo>
                      <a:pt x="64" y="131"/>
                    </a:lnTo>
                    <a:lnTo>
                      <a:pt x="64" y="131"/>
                    </a:lnTo>
                    <a:lnTo>
                      <a:pt x="64" y="131"/>
                    </a:lnTo>
                    <a:lnTo>
                      <a:pt x="64" y="131"/>
                    </a:lnTo>
                    <a:lnTo>
                      <a:pt x="59" y="131"/>
                    </a:lnTo>
                    <a:lnTo>
                      <a:pt x="59" y="131"/>
                    </a:lnTo>
                    <a:lnTo>
                      <a:pt x="59" y="131"/>
                    </a:lnTo>
                    <a:lnTo>
                      <a:pt x="55" y="131"/>
                    </a:lnTo>
                    <a:lnTo>
                      <a:pt x="55" y="135"/>
                    </a:lnTo>
                    <a:lnTo>
                      <a:pt x="55" y="135"/>
                    </a:lnTo>
                    <a:lnTo>
                      <a:pt x="55" y="135"/>
                    </a:lnTo>
                    <a:lnTo>
                      <a:pt x="55" y="135"/>
                    </a:lnTo>
                    <a:lnTo>
                      <a:pt x="55" y="135"/>
                    </a:lnTo>
                    <a:lnTo>
                      <a:pt x="55" y="135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45" y="135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2" y="135"/>
                    </a:lnTo>
                    <a:lnTo>
                      <a:pt x="32" y="135"/>
                    </a:lnTo>
                    <a:lnTo>
                      <a:pt x="32" y="135"/>
                    </a:lnTo>
                    <a:lnTo>
                      <a:pt x="32" y="135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7" y="126"/>
                    </a:lnTo>
                    <a:lnTo>
                      <a:pt x="27" y="126"/>
                    </a:lnTo>
                    <a:lnTo>
                      <a:pt x="27" y="122"/>
                    </a:lnTo>
                    <a:lnTo>
                      <a:pt x="27" y="122"/>
                    </a:lnTo>
                    <a:lnTo>
                      <a:pt x="23" y="122"/>
                    </a:lnTo>
                    <a:lnTo>
                      <a:pt x="23" y="117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08"/>
                    </a:lnTo>
                    <a:lnTo>
                      <a:pt x="23" y="104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3" y="95"/>
                    </a:lnTo>
                    <a:lnTo>
                      <a:pt x="27" y="95"/>
                    </a:lnTo>
                    <a:lnTo>
                      <a:pt x="27" y="95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27" y="77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23" y="77"/>
                    </a:lnTo>
                    <a:lnTo>
                      <a:pt x="23" y="72"/>
                    </a:lnTo>
                    <a:lnTo>
                      <a:pt x="23" y="72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9" y="63"/>
                    </a:lnTo>
                    <a:lnTo>
                      <a:pt x="5" y="58"/>
                    </a:lnTo>
                    <a:lnTo>
                      <a:pt x="5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8" y="31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4"/>
                    </a:lnTo>
                    <a:lnTo>
                      <a:pt x="32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99" name="Freeform 71">
                <a:extLst>
                  <a:ext uri="{FF2B5EF4-FFF2-40B4-BE49-F238E27FC236}">
                    <a16:creationId xmlns:a16="http://schemas.microsoft.com/office/drawing/2014/main" xmlns="" id="{A1EC4096-FC7C-4D54-973E-4334E1D0B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677" y="2443143"/>
                <a:ext cx="172185" cy="93975"/>
              </a:xfrm>
              <a:custGeom>
                <a:avLst/>
                <a:gdLst>
                  <a:gd name="T0" fmla="*/ 77 w 108"/>
                  <a:gd name="T1" fmla="*/ 0 h 59"/>
                  <a:gd name="T2" fmla="*/ 86 w 108"/>
                  <a:gd name="T3" fmla="*/ 4 h 59"/>
                  <a:gd name="T4" fmla="*/ 86 w 108"/>
                  <a:gd name="T5" fmla="*/ 4 h 59"/>
                  <a:gd name="T6" fmla="*/ 99 w 108"/>
                  <a:gd name="T7" fmla="*/ 14 h 59"/>
                  <a:gd name="T8" fmla="*/ 90 w 108"/>
                  <a:gd name="T9" fmla="*/ 14 h 59"/>
                  <a:gd name="T10" fmla="*/ 95 w 108"/>
                  <a:gd name="T11" fmla="*/ 14 h 59"/>
                  <a:gd name="T12" fmla="*/ 99 w 108"/>
                  <a:gd name="T13" fmla="*/ 18 h 59"/>
                  <a:gd name="T14" fmla="*/ 99 w 108"/>
                  <a:gd name="T15" fmla="*/ 18 h 59"/>
                  <a:gd name="T16" fmla="*/ 104 w 108"/>
                  <a:gd name="T17" fmla="*/ 18 h 59"/>
                  <a:gd name="T18" fmla="*/ 104 w 108"/>
                  <a:gd name="T19" fmla="*/ 23 h 59"/>
                  <a:gd name="T20" fmla="*/ 95 w 108"/>
                  <a:gd name="T21" fmla="*/ 23 h 59"/>
                  <a:gd name="T22" fmla="*/ 90 w 108"/>
                  <a:gd name="T23" fmla="*/ 23 h 59"/>
                  <a:gd name="T24" fmla="*/ 90 w 108"/>
                  <a:gd name="T25" fmla="*/ 27 h 59"/>
                  <a:gd name="T26" fmla="*/ 86 w 108"/>
                  <a:gd name="T27" fmla="*/ 27 h 59"/>
                  <a:gd name="T28" fmla="*/ 81 w 108"/>
                  <a:gd name="T29" fmla="*/ 27 h 59"/>
                  <a:gd name="T30" fmla="*/ 77 w 108"/>
                  <a:gd name="T31" fmla="*/ 23 h 59"/>
                  <a:gd name="T32" fmla="*/ 72 w 108"/>
                  <a:gd name="T33" fmla="*/ 27 h 59"/>
                  <a:gd name="T34" fmla="*/ 72 w 108"/>
                  <a:gd name="T35" fmla="*/ 27 h 59"/>
                  <a:gd name="T36" fmla="*/ 68 w 108"/>
                  <a:gd name="T37" fmla="*/ 32 h 59"/>
                  <a:gd name="T38" fmla="*/ 63 w 108"/>
                  <a:gd name="T39" fmla="*/ 41 h 59"/>
                  <a:gd name="T40" fmla="*/ 59 w 108"/>
                  <a:gd name="T41" fmla="*/ 41 h 59"/>
                  <a:gd name="T42" fmla="*/ 54 w 108"/>
                  <a:gd name="T43" fmla="*/ 41 h 59"/>
                  <a:gd name="T44" fmla="*/ 50 w 108"/>
                  <a:gd name="T45" fmla="*/ 45 h 59"/>
                  <a:gd name="T46" fmla="*/ 41 w 108"/>
                  <a:gd name="T47" fmla="*/ 45 h 59"/>
                  <a:gd name="T48" fmla="*/ 41 w 108"/>
                  <a:gd name="T49" fmla="*/ 54 h 59"/>
                  <a:gd name="T50" fmla="*/ 36 w 108"/>
                  <a:gd name="T51" fmla="*/ 54 h 59"/>
                  <a:gd name="T52" fmla="*/ 32 w 108"/>
                  <a:gd name="T53" fmla="*/ 59 h 59"/>
                  <a:gd name="T54" fmla="*/ 27 w 108"/>
                  <a:gd name="T55" fmla="*/ 54 h 59"/>
                  <a:gd name="T56" fmla="*/ 27 w 108"/>
                  <a:gd name="T57" fmla="*/ 50 h 59"/>
                  <a:gd name="T58" fmla="*/ 23 w 108"/>
                  <a:gd name="T59" fmla="*/ 50 h 59"/>
                  <a:gd name="T60" fmla="*/ 23 w 108"/>
                  <a:gd name="T61" fmla="*/ 50 h 59"/>
                  <a:gd name="T62" fmla="*/ 23 w 108"/>
                  <a:gd name="T63" fmla="*/ 41 h 59"/>
                  <a:gd name="T64" fmla="*/ 18 w 108"/>
                  <a:gd name="T65" fmla="*/ 41 h 59"/>
                  <a:gd name="T66" fmla="*/ 14 w 108"/>
                  <a:gd name="T67" fmla="*/ 41 h 59"/>
                  <a:gd name="T68" fmla="*/ 9 w 108"/>
                  <a:gd name="T69" fmla="*/ 41 h 59"/>
                  <a:gd name="T70" fmla="*/ 9 w 108"/>
                  <a:gd name="T71" fmla="*/ 36 h 59"/>
                  <a:gd name="T72" fmla="*/ 5 w 108"/>
                  <a:gd name="T73" fmla="*/ 32 h 59"/>
                  <a:gd name="T74" fmla="*/ 0 w 108"/>
                  <a:gd name="T75" fmla="*/ 32 h 59"/>
                  <a:gd name="T76" fmla="*/ 0 w 108"/>
                  <a:gd name="T77" fmla="*/ 27 h 59"/>
                  <a:gd name="T78" fmla="*/ 0 w 108"/>
                  <a:gd name="T79" fmla="*/ 23 h 59"/>
                  <a:gd name="T80" fmla="*/ 9 w 108"/>
                  <a:gd name="T81" fmla="*/ 14 h 59"/>
                  <a:gd name="T82" fmla="*/ 18 w 108"/>
                  <a:gd name="T83" fmla="*/ 9 h 59"/>
                  <a:gd name="T84" fmla="*/ 23 w 108"/>
                  <a:gd name="T85" fmla="*/ 4 h 59"/>
                  <a:gd name="T86" fmla="*/ 27 w 108"/>
                  <a:gd name="T87" fmla="*/ 0 h 59"/>
                  <a:gd name="T88" fmla="*/ 36 w 108"/>
                  <a:gd name="T89" fmla="*/ 4 h 59"/>
                  <a:gd name="T90" fmla="*/ 45 w 108"/>
                  <a:gd name="T91" fmla="*/ 4 h 59"/>
                  <a:gd name="T92" fmla="*/ 59 w 108"/>
                  <a:gd name="T93" fmla="*/ 0 h 59"/>
                  <a:gd name="T94" fmla="*/ 63 w 108"/>
                  <a:gd name="T9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" h="59">
                    <a:moveTo>
                      <a:pt x="63" y="0"/>
                    </a:moveTo>
                    <a:lnTo>
                      <a:pt x="63" y="0"/>
                    </a:lnTo>
                    <a:lnTo>
                      <a:pt x="68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90" y="4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5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5" y="18"/>
                    </a:lnTo>
                    <a:lnTo>
                      <a:pt x="99" y="18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9" y="18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8" y="23"/>
                    </a:lnTo>
                    <a:lnTo>
                      <a:pt x="104" y="23"/>
                    </a:lnTo>
                    <a:lnTo>
                      <a:pt x="99" y="23"/>
                    </a:lnTo>
                    <a:lnTo>
                      <a:pt x="99" y="23"/>
                    </a:lnTo>
                    <a:lnTo>
                      <a:pt x="99" y="23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0" y="27"/>
                    </a:lnTo>
                    <a:lnTo>
                      <a:pt x="90" y="23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1" y="27"/>
                    </a:lnTo>
                    <a:lnTo>
                      <a:pt x="81" y="27"/>
                    </a:lnTo>
                    <a:lnTo>
                      <a:pt x="81" y="27"/>
                    </a:lnTo>
                    <a:lnTo>
                      <a:pt x="77" y="27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3" y="36"/>
                    </a:lnTo>
                    <a:lnTo>
                      <a:pt x="63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4" y="14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00" name="Freeform 72">
                <a:extLst>
                  <a:ext uri="{FF2B5EF4-FFF2-40B4-BE49-F238E27FC236}">
                    <a16:creationId xmlns:a16="http://schemas.microsoft.com/office/drawing/2014/main" xmlns="" id="{3647271F-271E-495B-92B1-BC7290290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826" y="1560379"/>
                <a:ext cx="143677" cy="107971"/>
              </a:xfrm>
              <a:custGeom>
                <a:avLst/>
                <a:gdLst>
                  <a:gd name="T0" fmla="*/ 54 w 90"/>
                  <a:gd name="T1" fmla="*/ 4 h 68"/>
                  <a:gd name="T2" fmla="*/ 59 w 90"/>
                  <a:gd name="T3" fmla="*/ 9 h 68"/>
                  <a:gd name="T4" fmla="*/ 63 w 90"/>
                  <a:gd name="T5" fmla="*/ 13 h 68"/>
                  <a:gd name="T6" fmla="*/ 72 w 90"/>
                  <a:gd name="T7" fmla="*/ 13 h 68"/>
                  <a:gd name="T8" fmla="*/ 77 w 90"/>
                  <a:gd name="T9" fmla="*/ 13 h 68"/>
                  <a:gd name="T10" fmla="*/ 81 w 90"/>
                  <a:gd name="T11" fmla="*/ 13 h 68"/>
                  <a:gd name="T12" fmla="*/ 81 w 90"/>
                  <a:gd name="T13" fmla="*/ 13 h 68"/>
                  <a:gd name="T14" fmla="*/ 81 w 90"/>
                  <a:gd name="T15" fmla="*/ 18 h 68"/>
                  <a:gd name="T16" fmla="*/ 86 w 90"/>
                  <a:gd name="T17" fmla="*/ 18 h 68"/>
                  <a:gd name="T18" fmla="*/ 90 w 90"/>
                  <a:gd name="T19" fmla="*/ 22 h 68"/>
                  <a:gd name="T20" fmla="*/ 90 w 90"/>
                  <a:gd name="T21" fmla="*/ 27 h 68"/>
                  <a:gd name="T22" fmla="*/ 86 w 90"/>
                  <a:gd name="T23" fmla="*/ 27 h 68"/>
                  <a:gd name="T24" fmla="*/ 86 w 90"/>
                  <a:gd name="T25" fmla="*/ 27 h 68"/>
                  <a:gd name="T26" fmla="*/ 86 w 90"/>
                  <a:gd name="T27" fmla="*/ 32 h 68"/>
                  <a:gd name="T28" fmla="*/ 86 w 90"/>
                  <a:gd name="T29" fmla="*/ 32 h 68"/>
                  <a:gd name="T30" fmla="*/ 81 w 90"/>
                  <a:gd name="T31" fmla="*/ 32 h 68"/>
                  <a:gd name="T32" fmla="*/ 77 w 90"/>
                  <a:gd name="T33" fmla="*/ 27 h 68"/>
                  <a:gd name="T34" fmla="*/ 72 w 90"/>
                  <a:gd name="T35" fmla="*/ 27 h 68"/>
                  <a:gd name="T36" fmla="*/ 68 w 90"/>
                  <a:gd name="T37" fmla="*/ 27 h 68"/>
                  <a:gd name="T38" fmla="*/ 63 w 90"/>
                  <a:gd name="T39" fmla="*/ 27 h 68"/>
                  <a:gd name="T40" fmla="*/ 59 w 90"/>
                  <a:gd name="T41" fmla="*/ 27 h 68"/>
                  <a:gd name="T42" fmla="*/ 45 w 90"/>
                  <a:gd name="T43" fmla="*/ 27 h 68"/>
                  <a:gd name="T44" fmla="*/ 41 w 90"/>
                  <a:gd name="T45" fmla="*/ 27 h 68"/>
                  <a:gd name="T46" fmla="*/ 36 w 90"/>
                  <a:gd name="T47" fmla="*/ 27 h 68"/>
                  <a:gd name="T48" fmla="*/ 36 w 90"/>
                  <a:gd name="T49" fmla="*/ 32 h 68"/>
                  <a:gd name="T50" fmla="*/ 41 w 90"/>
                  <a:gd name="T51" fmla="*/ 41 h 68"/>
                  <a:gd name="T52" fmla="*/ 45 w 90"/>
                  <a:gd name="T53" fmla="*/ 45 h 68"/>
                  <a:gd name="T54" fmla="*/ 50 w 90"/>
                  <a:gd name="T55" fmla="*/ 50 h 68"/>
                  <a:gd name="T56" fmla="*/ 59 w 90"/>
                  <a:gd name="T57" fmla="*/ 59 h 68"/>
                  <a:gd name="T58" fmla="*/ 63 w 90"/>
                  <a:gd name="T59" fmla="*/ 63 h 68"/>
                  <a:gd name="T60" fmla="*/ 63 w 90"/>
                  <a:gd name="T61" fmla="*/ 68 h 68"/>
                  <a:gd name="T62" fmla="*/ 59 w 90"/>
                  <a:gd name="T63" fmla="*/ 63 h 68"/>
                  <a:gd name="T64" fmla="*/ 45 w 90"/>
                  <a:gd name="T65" fmla="*/ 59 h 68"/>
                  <a:gd name="T66" fmla="*/ 41 w 90"/>
                  <a:gd name="T67" fmla="*/ 54 h 68"/>
                  <a:gd name="T68" fmla="*/ 36 w 90"/>
                  <a:gd name="T69" fmla="*/ 50 h 68"/>
                  <a:gd name="T70" fmla="*/ 27 w 90"/>
                  <a:gd name="T71" fmla="*/ 45 h 68"/>
                  <a:gd name="T72" fmla="*/ 31 w 90"/>
                  <a:gd name="T73" fmla="*/ 45 h 68"/>
                  <a:gd name="T74" fmla="*/ 22 w 90"/>
                  <a:gd name="T75" fmla="*/ 36 h 68"/>
                  <a:gd name="T76" fmla="*/ 18 w 90"/>
                  <a:gd name="T77" fmla="*/ 27 h 68"/>
                  <a:gd name="T78" fmla="*/ 13 w 90"/>
                  <a:gd name="T79" fmla="*/ 22 h 68"/>
                  <a:gd name="T80" fmla="*/ 9 w 90"/>
                  <a:gd name="T81" fmla="*/ 32 h 68"/>
                  <a:gd name="T82" fmla="*/ 4 w 90"/>
                  <a:gd name="T83" fmla="*/ 27 h 68"/>
                  <a:gd name="T84" fmla="*/ 0 w 90"/>
                  <a:gd name="T85" fmla="*/ 18 h 68"/>
                  <a:gd name="T86" fmla="*/ 9 w 90"/>
                  <a:gd name="T87" fmla="*/ 22 h 68"/>
                  <a:gd name="T88" fmla="*/ 9 w 90"/>
                  <a:gd name="T89" fmla="*/ 22 h 68"/>
                  <a:gd name="T90" fmla="*/ 18 w 90"/>
                  <a:gd name="T91" fmla="*/ 18 h 68"/>
                  <a:gd name="T92" fmla="*/ 18 w 90"/>
                  <a:gd name="T93" fmla="*/ 18 h 68"/>
                  <a:gd name="T94" fmla="*/ 22 w 90"/>
                  <a:gd name="T95" fmla="*/ 22 h 68"/>
                  <a:gd name="T96" fmla="*/ 27 w 90"/>
                  <a:gd name="T97" fmla="*/ 22 h 68"/>
                  <a:gd name="T98" fmla="*/ 27 w 90"/>
                  <a:gd name="T99" fmla="*/ 18 h 68"/>
                  <a:gd name="T100" fmla="*/ 27 w 90"/>
                  <a:gd name="T101" fmla="*/ 18 h 68"/>
                  <a:gd name="T102" fmla="*/ 31 w 90"/>
                  <a:gd name="T103" fmla="*/ 13 h 68"/>
                  <a:gd name="T104" fmla="*/ 31 w 90"/>
                  <a:gd name="T105" fmla="*/ 9 h 68"/>
                  <a:gd name="T106" fmla="*/ 31 w 90"/>
                  <a:gd name="T107" fmla="*/ 4 h 68"/>
                  <a:gd name="T108" fmla="*/ 36 w 90"/>
                  <a:gd name="T109" fmla="*/ 4 h 68"/>
                  <a:gd name="T110" fmla="*/ 41 w 90"/>
                  <a:gd name="T111" fmla="*/ 4 h 68"/>
                  <a:gd name="T112" fmla="*/ 41 w 90"/>
                  <a:gd name="T113" fmla="*/ 0 h 68"/>
                  <a:gd name="T114" fmla="*/ 50 w 90"/>
                  <a:gd name="T115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" h="68">
                    <a:moveTo>
                      <a:pt x="50" y="4"/>
                    </a:moveTo>
                    <a:lnTo>
                      <a:pt x="50" y="4"/>
                    </a:lnTo>
                    <a:lnTo>
                      <a:pt x="50" y="4"/>
                    </a:lnTo>
                    <a:lnTo>
                      <a:pt x="54" y="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77" y="13"/>
                    </a:lnTo>
                    <a:lnTo>
                      <a:pt x="77" y="13"/>
                    </a:lnTo>
                    <a:lnTo>
                      <a:pt x="77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81" y="27"/>
                    </a:lnTo>
                    <a:lnTo>
                      <a:pt x="81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68" y="27"/>
                    </a:lnTo>
                    <a:lnTo>
                      <a:pt x="68" y="27"/>
                    </a:lnTo>
                    <a:lnTo>
                      <a:pt x="68" y="27"/>
                    </a:lnTo>
                    <a:lnTo>
                      <a:pt x="68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4" y="27"/>
                    </a:lnTo>
                    <a:lnTo>
                      <a:pt x="54" y="22"/>
                    </a:lnTo>
                    <a:lnTo>
                      <a:pt x="50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41" y="36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4"/>
                    </a:lnTo>
                    <a:lnTo>
                      <a:pt x="54" y="54"/>
                    </a:lnTo>
                    <a:lnTo>
                      <a:pt x="54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63"/>
                    </a:lnTo>
                    <a:lnTo>
                      <a:pt x="63" y="63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8" y="68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59" y="63"/>
                    </a:lnTo>
                    <a:lnTo>
                      <a:pt x="59" y="63"/>
                    </a:lnTo>
                    <a:lnTo>
                      <a:pt x="54" y="59"/>
                    </a:lnTo>
                    <a:lnTo>
                      <a:pt x="50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31" y="50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31" y="41"/>
                    </a:lnTo>
                    <a:lnTo>
                      <a:pt x="31" y="45"/>
                    </a:lnTo>
                    <a:lnTo>
                      <a:pt x="31" y="41"/>
                    </a:lnTo>
                    <a:lnTo>
                      <a:pt x="27" y="41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27"/>
                    </a:lnTo>
                    <a:lnTo>
                      <a:pt x="18" y="27"/>
                    </a:lnTo>
                    <a:lnTo>
                      <a:pt x="18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18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0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01" name="Freeform 73">
                <a:extLst>
                  <a:ext uri="{FF2B5EF4-FFF2-40B4-BE49-F238E27FC236}">
                    <a16:creationId xmlns:a16="http://schemas.microsoft.com/office/drawing/2014/main" xmlns="" id="{7BEA0C7E-F99B-4749-AE5A-4FAE7EBEB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867" y="2329173"/>
                <a:ext cx="77540" cy="56985"/>
              </a:xfrm>
              <a:custGeom>
                <a:avLst/>
                <a:gdLst>
                  <a:gd name="T0" fmla="*/ 49 w 49"/>
                  <a:gd name="T1" fmla="*/ 4 h 36"/>
                  <a:gd name="T2" fmla="*/ 49 w 49"/>
                  <a:gd name="T3" fmla="*/ 4 h 36"/>
                  <a:gd name="T4" fmla="*/ 49 w 49"/>
                  <a:gd name="T5" fmla="*/ 9 h 36"/>
                  <a:gd name="T6" fmla="*/ 49 w 49"/>
                  <a:gd name="T7" fmla="*/ 13 h 36"/>
                  <a:gd name="T8" fmla="*/ 49 w 49"/>
                  <a:gd name="T9" fmla="*/ 13 h 36"/>
                  <a:gd name="T10" fmla="*/ 49 w 49"/>
                  <a:gd name="T11" fmla="*/ 18 h 36"/>
                  <a:gd name="T12" fmla="*/ 49 w 49"/>
                  <a:gd name="T13" fmla="*/ 18 h 36"/>
                  <a:gd name="T14" fmla="*/ 49 w 49"/>
                  <a:gd name="T15" fmla="*/ 22 h 36"/>
                  <a:gd name="T16" fmla="*/ 49 w 49"/>
                  <a:gd name="T17" fmla="*/ 22 h 36"/>
                  <a:gd name="T18" fmla="*/ 45 w 49"/>
                  <a:gd name="T19" fmla="*/ 27 h 36"/>
                  <a:gd name="T20" fmla="*/ 45 w 49"/>
                  <a:gd name="T21" fmla="*/ 27 h 36"/>
                  <a:gd name="T22" fmla="*/ 45 w 49"/>
                  <a:gd name="T23" fmla="*/ 31 h 36"/>
                  <a:gd name="T24" fmla="*/ 45 w 49"/>
                  <a:gd name="T25" fmla="*/ 31 h 36"/>
                  <a:gd name="T26" fmla="*/ 45 w 49"/>
                  <a:gd name="T27" fmla="*/ 36 h 36"/>
                  <a:gd name="T28" fmla="*/ 40 w 49"/>
                  <a:gd name="T29" fmla="*/ 36 h 36"/>
                  <a:gd name="T30" fmla="*/ 40 w 49"/>
                  <a:gd name="T31" fmla="*/ 31 h 36"/>
                  <a:gd name="T32" fmla="*/ 31 w 49"/>
                  <a:gd name="T33" fmla="*/ 36 h 36"/>
                  <a:gd name="T34" fmla="*/ 31 w 49"/>
                  <a:gd name="T35" fmla="*/ 36 h 36"/>
                  <a:gd name="T36" fmla="*/ 27 w 49"/>
                  <a:gd name="T37" fmla="*/ 36 h 36"/>
                  <a:gd name="T38" fmla="*/ 18 w 49"/>
                  <a:gd name="T39" fmla="*/ 31 h 36"/>
                  <a:gd name="T40" fmla="*/ 18 w 49"/>
                  <a:gd name="T41" fmla="*/ 31 h 36"/>
                  <a:gd name="T42" fmla="*/ 13 w 49"/>
                  <a:gd name="T43" fmla="*/ 31 h 36"/>
                  <a:gd name="T44" fmla="*/ 9 w 49"/>
                  <a:gd name="T45" fmla="*/ 36 h 36"/>
                  <a:gd name="T46" fmla="*/ 9 w 49"/>
                  <a:gd name="T47" fmla="*/ 36 h 36"/>
                  <a:gd name="T48" fmla="*/ 4 w 49"/>
                  <a:gd name="T49" fmla="*/ 31 h 36"/>
                  <a:gd name="T50" fmla="*/ 0 w 49"/>
                  <a:gd name="T51" fmla="*/ 31 h 36"/>
                  <a:gd name="T52" fmla="*/ 4 w 49"/>
                  <a:gd name="T53" fmla="*/ 27 h 36"/>
                  <a:gd name="T54" fmla="*/ 4 w 49"/>
                  <a:gd name="T55" fmla="*/ 22 h 36"/>
                  <a:gd name="T56" fmla="*/ 9 w 49"/>
                  <a:gd name="T57" fmla="*/ 27 h 36"/>
                  <a:gd name="T58" fmla="*/ 13 w 49"/>
                  <a:gd name="T59" fmla="*/ 27 h 36"/>
                  <a:gd name="T60" fmla="*/ 27 w 49"/>
                  <a:gd name="T61" fmla="*/ 27 h 36"/>
                  <a:gd name="T62" fmla="*/ 31 w 49"/>
                  <a:gd name="T63" fmla="*/ 27 h 36"/>
                  <a:gd name="T64" fmla="*/ 31 w 49"/>
                  <a:gd name="T65" fmla="*/ 27 h 36"/>
                  <a:gd name="T66" fmla="*/ 36 w 49"/>
                  <a:gd name="T67" fmla="*/ 27 h 36"/>
                  <a:gd name="T68" fmla="*/ 36 w 49"/>
                  <a:gd name="T69" fmla="*/ 27 h 36"/>
                  <a:gd name="T70" fmla="*/ 36 w 49"/>
                  <a:gd name="T71" fmla="*/ 22 h 36"/>
                  <a:gd name="T72" fmla="*/ 31 w 49"/>
                  <a:gd name="T73" fmla="*/ 18 h 36"/>
                  <a:gd name="T74" fmla="*/ 31 w 49"/>
                  <a:gd name="T75" fmla="*/ 13 h 36"/>
                  <a:gd name="T76" fmla="*/ 36 w 49"/>
                  <a:gd name="T77" fmla="*/ 9 h 36"/>
                  <a:gd name="T78" fmla="*/ 27 w 49"/>
                  <a:gd name="T79" fmla="*/ 4 h 36"/>
                  <a:gd name="T80" fmla="*/ 22 w 49"/>
                  <a:gd name="T81" fmla="*/ 4 h 36"/>
                  <a:gd name="T82" fmla="*/ 22 w 49"/>
                  <a:gd name="T83" fmla="*/ 4 h 36"/>
                  <a:gd name="T84" fmla="*/ 27 w 49"/>
                  <a:gd name="T85" fmla="*/ 0 h 36"/>
                  <a:gd name="T86" fmla="*/ 31 w 49"/>
                  <a:gd name="T87" fmla="*/ 0 h 36"/>
                  <a:gd name="T88" fmla="*/ 40 w 49"/>
                  <a:gd name="T89" fmla="*/ 4 h 36"/>
                  <a:gd name="T90" fmla="*/ 49 w 49"/>
                  <a:gd name="T91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9" h="36">
                    <a:moveTo>
                      <a:pt x="49" y="4"/>
                    </a:move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1"/>
                    </a:lnTo>
                    <a:lnTo>
                      <a:pt x="31" y="31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2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2"/>
                    </a:lnTo>
                    <a:lnTo>
                      <a:pt x="31" y="22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6" y="9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0" y="4"/>
                    </a:lnTo>
                    <a:lnTo>
                      <a:pt x="45" y="4"/>
                    </a:lnTo>
                    <a:lnTo>
                      <a:pt x="49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02" name="Freeform 74">
                <a:extLst>
                  <a:ext uri="{FF2B5EF4-FFF2-40B4-BE49-F238E27FC236}">
                    <a16:creationId xmlns:a16="http://schemas.microsoft.com/office/drawing/2014/main" xmlns="" id="{E9DA54DD-B0F7-475A-AFD5-78FBA4EA7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3823" y="1503394"/>
                <a:ext cx="157361" cy="77979"/>
              </a:xfrm>
              <a:custGeom>
                <a:avLst/>
                <a:gdLst>
                  <a:gd name="T0" fmla="*/ 76 w 99"/>
                  <a:gd name="T1" fmla="*/ 0 h 49"/>
                  <a:gd name="T2" fmla="*/ 81 w 99"/>
                  <a:gd name="T3" fmla="*/ 4 h 49"/>
                  <a:gd name="T4" fmla="*/ 85 w 99"/>
                  <a:gd name="T5" fmla="*/ 0 h 49"/>
                  <a:gd name="T6" fmla="*/ 90 w 99"/>
                  <a:gd name="T7" fmla="*/ 0 h 49"/>
                  <a:gd name="T8" fmla="*/ 90 w 99"/>
                  <a:gd name="T9" fmla="*/ 4 h 49"/>
                  <a:gd name="T10" fmla="*/ 94 w 99"/>
                  <a:gd name="T11" fmla="*/ 9 h 49"/>
                  <a:gd name="T12" fmla="*/ 99 w 99"/>
                  <a:gd name="T13" fmla="*/ 9 h 49"/>
                  <a:gd name="T14" fmla="*/ 99 w 99"/>
                  <a:gd name="T15" fmla="*/ 9 h 49"/>
                  <a:gd name="T16" fmla="*/ 94 w 99"/>
                  <a:gd name="T17" fmla="*/ 13 h 49"/>
                  <a:gd name="T18" fmla="*/ 90 w 99"/>
                  <a:gd name="T19" fmla="*/ 13 h 49"/>
                  <a:gd name="T20" fmla="*/ 85 w 99"/>
                  <a:gd name="T21" fmla="*/ 18 h 49"/>
                  <a:gd name="T22" fmla="*/ 85 w 99"/>
                  <a:gd name="T23" fmla="*/ 22 h 49"/>
                  <a:gd name="T24" fmla="*/ 81 w 99"/>
                  <a:gd name="T25" fmla="*/ 27 h 49"/>
                  <a:gd name="T26" fmla="*/ 81 w 99"/>
                  <a:gd name="T27" fmla="*/ 31 h 49"/>
                  <a:gd name="T28" fmla="*/ 76 w 99"/>
                  <a:gd name="T29" fmla="*/ 36 h 49"/>
                  <a:gd name="T30" fmla="*/ 76 w 99"/>
                  <a:gd name="T31" fmla="*/ 36 h 49"/>
                  <a:gd name="T32" fmla="*/ 76 w 99"/>
                  <a:gd name="T33" fmla="*/ 40 h 49"/>
                  <a:gd name="T34" fmla="*/ 67 w 99"/>
                  <a:gd name="T35" fmla="*/ 40 h 49"/>
                  <a:gd name="T36" fmla="*/ 67 w 99"/>
                  <a:gd name="T37" fmla="*/ 45 h 49"/>
                  <a:gd name="T38" fmla="*/ 63 w 99"/>
                  <a:gd name="T39" fmla="*/ 45 h 49"/>
                  <a:gd name="T40" fmla="*/ 54 w 99"/>
                  <a:gd name="T41" fmla="*/ 45 h 49"/>
                  <a:gd name="T42" fmla="*/ 49 w 99"/>
                  <a:gd name="T43" fmla="*/ 45 h 49"/>
                  <a:gd name="T44" fmla="*/ 45 w 99"/>
                  <a:gd name="T45" fmla="*/ 45 h 49"/>
                  <a:gd name="T46" fmla="*/ 45 w 99"/>
                  <a:gd name="T47" fmla="*/ 45 h 49"/>
                  <a:gd name="T48" fmla="*/ 40 w 99"/>
                  <a:gd name="T49" fmla="*/ 49 h 49"/>
                  <a:gd name="T50" fmla="*/ 36 w 99"/>
                  <a:gd name="T51" fmla="*/ 49 h 49"/>
                  <a:gd name="T52" fmla="*/ 31 w 99"/>
                  <a:gd name="T53" fmla="*/ 49 h 49"/>
                  <a:gd name="T54" fmla="*/ 27 w 99"/>
                  <a:gd name="T55" fmla="*/ 49 h 49"/>
                  <a:gd name="T56" fmla="*/ 22 w 99"/>
                  <a:gd name="T57" fmla="*/ 49 h 49"/>
                  <a:gd name="T58" fmla="*/ 13 w 99"/>
                  <a:gd name="T59" fmla="*/ 45 h 49"/>
                  <a:gd name="T60" fmla="*/ 9 w 99"/>
                  <a:gd name="T61" fmla="*/ 40 h 49"/>
                  <a:gd name="T62" fmla="*/ 4 w 99"/>
                  <a:gd name="T63" fmla="*/ 36 h 49"/>
                  <a:gd name="T64" fmla="*/ 0 w 99"/>
                  <a:gd name="T65" fmla="*/ 31 h 49"/>
                  <a:gd name="T66" fmla="*/ 0 w 99"/>
                  <a:gd name="T67" fmla="*/ 31 h 49"/>
                  <a:gd name="T68" fmla="*/ 4 w 99"/>
                  <a:gd name="T69" fmla="*/ 27 h 49"/>
                  <a:gd name="T70" fmla="*/ 4 w 99"/>
                  <a:gd name="T71" fmla="*/ 27 h 49"/>
                  <a:gd name="T72" fmla="*/ 4 w 99"/>
                  <a:gd name="T73" fmla="*/ 22 h 49"/>
                  <a:gd name="T74" fmla="*/ 4 w 99"/>
                  <a:gd name="T75" fmla="*/ 22 h 49"/>
                  <a:gd name="T76" fmla="*/ 4 w 99"/>
                  <a:gd name="T77" fmla="*/ 18 h 49"/>
                  <a:gd name="T78" fmla="*/ 4 w 99"/>
                  <a:gd name="T79" fmla="*/ 13 h 49"/>
                  <a:gd name="T80" fmla="*/ 4 w 99"/>
                  <a:gd name="T81" fmla="*/ 13 h 49"/>
                  <a:gd name="T82" fmla="*/ 9 w 99"/>
                  <a:gd name="T83" fmla="*/ 13 h 49"/>
                  <a:gd name="T84" fmla="*/ 13 w 99"/>
                  <a:gd name="T85" fmla="*/ 13 h 49"/>
                  <a:gd name="T86" fmla="*/ 13 w 99"/>
                  <a:gd name="T87" fmla="*/ 9 h 49"/>
                  <a:gd name="T88" fmla="*/ 13 w 99"/>
                  <a:gd name="T89" fmla="*/ 9 h 49"/>
                  <a:gd name="T90" fmla="*/ 22 w 99"/>
                  <a:gd name="T91" fmla="*/ 13 h 49"/>
                  <a:gd name="T92" fmla="*/ 36 w 99"/>
                  <a:gd name="T93" fmla="*/ 13 h 49"/>
                  <a:gd name="T94" fmla="*/ 36 w 99"/>
                  <a:gd name="T95" fmla="*/ 9 h 49"/>
                  <a:gd name="T96" fmla="*/ 49 w 99"/>
                  <a:gd name="T97" fmla="*/ 9 h 49"/>
                  <a:gd name="T98" fmla="*/ 49 w 99"/>
                  <a:gd name="T99" fmla="*/ 4 h 49"/>
                  <a:gd name="T100" fmla="*/ 58 w 99"/>
                  <a:gd name="T101" fmla="*/ 4 h 49"/>
                  <a:gd name="T102" fmla="*/ 63 w 99"/>
                  <a:gd name="T103" fmla="*/ 0 h 49"/>
                  <a:gd name="T104" fmla="*/ 72 w 99"/>
                  <a:gd name="T10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9" h="49">
                    <a:moveTo>
                      <a:pt x="76" y="0"/>
                    </a:move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4" y="4"/>
                    </a:lnTo>
                    <a:lnTo>
                      <a:pt x="94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0" y="13"/>
                    </a:lnTo>
                    <a:lnTo>
                      <a:pt x="90" y="13"/>
                    </a:lnTo>
                    <a:lnTo>
                      <a:pt x="90" y="13"/>
                    </a:lnTo>
                    <a:lnTo>
                      <a:pt x="90" y="13"/>
                    </a:lnTo>
                    <a:lnTo>
                      <a:pt x="90" y="18"/>
                    </a:lnTo>
                    <a:lnTo>
                      <a:pt x="85" y="18"/>
                    </a:lnTo>
                    <a:lnTo>
                      <a:pt x="85" y="18"/>
                    </a:lnTo>
                    <a:lnTo>
                      <a:pt x="85" y="18"/>
                    </a:lnTo>
                    <a:lnTo>
                      <a:pt x="85" y="18"/>
                    </a:lnTo>
                    <a:lnTo>
                      <a:pt x="85" y="22"/>
                    </a:lnTo>
                    <a:lnTo>
                      <a:pt x="85" y="22"/>
                    </a:lnTo>
                    <a:lnTo>
                      <a:pt x="85" y="22"/>
                    </a:lnTo>
                    <a:lnTo>
                      <a:pt x="81" y="27"/>
                    </a:lnTo>
                    <a:lnTo>
                      <a:pt x="81" y="27"/>
                    </a:lnTo>
                    <a:lnTo>
                      <a:pt x="81" y="27"/>
                    </a:lnTo>
                    <a:lnTo>
                      <a:pt x="81" y="27"/>
                    </a:lnTo>
                    <a:lnTo>
                      <a:pt x="81" y="27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5"/>
                    </a:lnTo>
                    <a:lnTo>
                      <a:pt x="67" y="45"/>
                    </a:lnTo>
                    <a:lnTo>
                      <a:pt x="67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9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18" y="49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31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0" y="9"/>
                    </a:lnTo>
                    <a:lnTo>
                      <a:pt x="45" y="9"/>
                    </a:lnTo>
                    <a:lnTo>
                      <a:pt x="49" y="9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03" name="Freeform 75">
                <a:extLst>
                  <a:ext uri="{FF2B5EF4-FFF2-40B4-BE49-F238E27FC236}">
                    <a16:creationId xmlns:a16="http://schemas.microsoft.com/office/drawing/2014/main" xmlns="" id="{AF6DC70E-ACCD-46DC-8C24-8F5DE27FC6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02579" y="2773055"/>
                <a:ext cx="1275993" cy="509864"/>
              </a:xfrm>
              <a:custGeom>
                <a:avLst/>
                <a:gdLst>
                  <a:gd name="T0" fmla="*/ 425 w 804"/>
                  <a:gd name="T1" fmla="*/ 303 h 321"/>
                  <a:gd name="T2" fmla="*/ 492 w 804"/>
                  <a:gd name="T3" fmla="*/ 303 h 321"/>
                  <a:gd name="T4" fmla="*/ 370 w 804"/>
                  <a:gd name="T5" fmla="*/ 280 h 321"/>
                  <a:gd name="T6" fmla="*/ 438 w 804"/>
                  <a:gd name="T7" fmla="*/ 289 h 321"/>
                  <a:gd name="T8" fmla="*/ 470 w 804"/>
                  <a:gd name="T9" fmla="*/ 285 h 321"/>
                  <a:gd name="T10" fmla="*/ 411 w 804"/>
                  <a:gd name="T11" fmla="*/ 289 h 321"/>
                  <a:gd name="T12" fmla="*/ 375 w 804"/>
                  <a:gd name="T13" fmla="*/ 285 h 321"/>
                  <a:gd name="T14" fmla="*/ 343 w 804"/>
                  <a:gd name="T15" fmla="*/ 289 h 321"/>
                  <a:gd name="T16" fmla="*/ 533 w 804"/>
                  <a:gd name="T17" fmla="*/ 267 h 321"/>
                  <a:gd name="T18" fmla="*/ 628 w 804"/>
                  <a:gd name="T19" fmla="*/ 267 h 321"/>
                  <a:gd name="T20" fmla="*/ 687 w 804"/>
                  <a:gd name="T21" fmla="*/ 244 h 321"/>
                  <a:gd name="T22" fmla="*/ 248 w 804"/>
                  <a:gd name="T23" fmla="*/ 249 h 321"/>
                  <a:gd name="T24" fmla="*/ 307 w 804"/>
                  <a:gd name="T25" fmla="*/ 267 h 321"/>
                  <a:gd name="T26" fmla="*/ 244 w 804"/>
                  <a:gd name="T27" fmla="*/ 267 h 321"/>
                  <a:gd name="T28" fmla="*/ 181 w 804"/>
                  <a:gd name="T29" fmla="*/ 244 h 321"/>
                  <a:gd name="T30" fmla="*/ 682 w 804"/>
                  <a:gd name="T31" fmla="*/ 235 h 321"/>
                  <a:gd name="T32" fmla="*/ 492 w 804"/>
                  <a:gd name="T33" fmla="*/ 208 h 321"/>
                  <a:gd name="T34" fmla="*/ 488 w 804"/>
                  <a:gd name="T35" fmla="*/ 199 h 321"/>
                  <a:gd name="T36" fmla="*/ 542 w 804"/>
                  <a:gd name="T37" fmla="*/ 185 h 321"/>
                  <a:gd name="T38" fmla="*/ 592 w 804"/>
                  <a:gd name="T39" fmla="*/ 181 h 321"/>
                  <a:gd name="T40" fmla="*/ 605 w 804"/>
                  <a:gd name="T41" fmla="*/ 172 h 321"/>
                  <a:gd name="T42" fmla="*/ 614 w 804"/>
                  <a:gd name="T43" fmla="*/ 154 h 321"/>
                  <a:gd name="T44" fmla="*/ 727 w 804"/>
                  <a:gd name="T45" fmla="*/ 149 h 321"/>
                  <a:gd name="T46" fmla="*/ 185 w 804"/>
                  <a:gd name="T47" fmla="*/ 154 h 321"/>
                  <a:gd name="T48" fmla="*/ 492 w 804"/>
                  <a:gd name="T49" fmla="*/ 136 h 321"/>
                  <a:gd name="T50" fmla="*/ 72 w 804"/>
                  <a:gd name="T51" fmla="*/ 131 h 321"/>
                  <a:gd name="T52" fmla="*/ 682 w 804"/>
                  <a:gd name="T53" fmla="*/ 131 h 321"/>
                  <a:gd name="T54" fmla="*/ 723 w 804"/>
                  <a:gd name="T55" fmla="*/ 163 h 321"/>
                  <a:gd name="T56" fmla="*/ 804 w 804"/>
                  <a:gd name="T57" fmla="*/ 194 h 321"/>
                  <a:gd name="T58" fmla="*/ 772 w 804"/>
                  <a:gd name="T59" fmla="*/ 280 h 321"/>
                  <a:gd name="T60" fmla="*/ 759 w 804"/>
                  <a:gd name="T61" fmla="*/ 253 h 321"/>
                  <a:gd name="T62" fmla="*/ 705 w 804"/>
                  <a:gd name="T63" fmla="*/ 203 h 321"/>
                  <a:gd name="T64" fmla="*/ 669 w 804"/>
                  <a:gd name="T65" fmla="*/ 190 h 321"/>
                  <a:gd name="T66" fmla="*/ 678 w 804"/>
                  <a:gd name="T67" fmla="*/ 158 h 321"/>
                  <a:gd name="T68" fmla="*/ 646 w 804"/>
                  <a:gd name="T69" fmla="*/ 122 h 321"/>
                  <a:gd name="T70" fmla="*/ 637 w 804"/>
                  <a:gd name="T71" fmla="*/ 113 h 321"/>
                  <a:gd name="T72" fmla="*/ 54 w 804"/>
                  <a:gd name="T73" fmla="*/ 90 h 321"/>
                  <a:gd name="T74" fmla="*/ 465 w 804"/>
                  <a:gd name="T75" fmla="*/ 99 h 321"/>
                  <a:gd name="T76" fmla="*/ 483 w 804"/>
                  <a:gd name="T77" fmla="*/ 127 h 321"/>
                  <a:gd name="T78" fmla="*/ 470 w 804"/>
                  <a:gd name="T79" fmla="*/ 158 h 321"/>
                  <a:gd name="T80" fmla="*/ 470 w 804"/>
                  <a:gd name="T81" fmla="*/ 203 h 321"/>
                  <a:gd name="T82" fmla="*/ 443 w 804"/>
                  <a:gd name="T83" fmla="*/ 203 h 321"/>
                  <a:gd name="T84" fmla="*/ 416 w 804"/>
                  <a:gd name="T85" fmla="*/ 176 h 321"/>
                  <a:gd name="T86" fmla="*/ 443 w 804"/>
                  <a:gd name="T87" fmla="*/ 95 h 321"/>
                  <a:gd name="T88" fmla="*/ 519 w 804"/>
                  <a:gd name="T89" fmla="*/ 86 h 321"/>
                  <a:gd name="T90" fmla="*/ 583 w 804"/>
                  <a:gd name="T91" fmla="*/ 95 h 321"/>
                  <a:gd name="T92" fmla="*/ 569 w 804"/>
                  <a:gd name="T93" fmla="*/ 99 h 321"/>
                  <a:gd name="T94" fmla="*/ 587 w 804"/>
                  <a:gd name="T95" fmla="*/ 59 h 321"/>
                  <a:gd name="T96" fmla="*/ 398 w 804"/>
                  <a:gd name="T97" fmla="*/ 50 h 321"/>
                  <a:gd name="T98" fmla="*/ 402 w 804"/>
                  <a:gd name="T99" fmla="*/ 95 h 321"/>
                  <a:gd name="T100" fmla="*/ 375 w 804"/>
                  <a:gd name="T101" fmla="*/ 154 h 321"/>
                  <a:gd name="T102" fmla="*/ 334 w 804"/>
                  <a:gd name="T103" fmla="*/ 176 h 321"/>
                  <a:gd name="T104" fmla="*/ 276 w 804"/>
                  <a:gd name="T105" fmla="*/ 172 h 321"/>
                  <a:gd name="T106" fmla="*/ 248 w 804"/>
                  <a:gd name="T107" fmla="*/ 108 h 321"/>
                  <a:gd name="T108" fmla="*/ 289 w 804"/>
                  <a:gd name="T109" fmla="*/ 90 h 321"/>
                  <a:gd name="T110" fmla="*/ 348 w 804"/>
                  <a:gd name="T111" fmla="*/ 72 h 321"/>
                  <a:gd name="T112" fmla="*/ 370 w 804"/>
                  <a:gd name="T113" fmla="*/ 23 h 321"/>
                  <a:gd name="T114" fmla="*/ 99 w 804"/>
                  <a:gd name="T115" fmla="*/ 68 h 321"/>
                  <a:gd name="T116" fmla="*/ 149 w 804"/>
                  <a:gd name="T117" fmla="*/ 99 h 321"/>
                  <a:gd name="T118" fmla="*/ 176 w 804"/>
                  <a:gd name="T119" fmla="*/ 158 h 321"/>
                  <a:gd name="T120" fmla="*/ 167 w 804"/>
                  <a:gd name="T121" fmla="*/ 231 h 321"/>
                  <a:gd name="T122" fmla="*/ 77 w 804"/>
                  <a:gd name="T123" fmla="*/ 104 h 321"/>
                  <a:gd name="T124" fmla="*/ 9 w 804"/>
                  <a:gd name="T125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04" h="321">
                    <a:moveTo>
                      <a:pt x="425" y="303"/>
                    </a:moveTo>
                    <a:lnTo>
                      <a:pt x="425" y="303"/>
                    </a:lnTo>
                    <a:lnTo>
                      <a:pt x="429" y="303"/>
                    </a:lnTo>
                    <a:lnTo>
                      <a:pt x="429" y="303"/>
                    </a:lnTo>
                    <a:lnTo>
                      <a:pt x="429" y="307"/>
                    </a:lnTo>
                    <a:lnTo>
                      <a:pt x="429" y="307"/>
                    </a:lnTo>
                    <a:lnTo>
                      <a:pt x="429" y="307"/>
                    </a:lnTo>
                    <a:lnTo>
                      <a:pt x="434" y="307"/>
                    </a:lnTo>
                    <a:lnTo>
                      <a:pt x="434" y="307"/>
                    </a:lnTo>
                    <a:lnTo>
                      <a:pt x="434" y="307"/>
                    </a:lnTo>
                    <a:lnTo>
                      <a:pt x="434" y="307"/>
                    </a:lnTo>
                    <a:lnTo>
                      <a:pt x="438" y="312"/>
                    </a:lnTo>
                    <a:lnTo>
                      <a:pt x="438" y="312"/>
                    </a:lnTo>
                    <a:lnTo>
                      <a:pt x="438" y="312"/>
                    </a:lnTo>
                    <a:lnTo>
                      <a:pt x="438" y="316"/>
                    </a:lnTo>
                    <a:lnTo>
                      <a:pt x="438" y="316"/>
                    </a:lnTo>
                    <a:lnTo>
                      <a:pt x="438" y="321"/>
                    </a:lnTo>
                    <a:lnTo>
                      <a:pt x="434" y="321"/>
                    </a:lnTo>
                    <a:lnTo>
                      <a:pt x="434" y="321"/>
                    </a:lnTo>
                    <a:lnTo>
                      <a:pt x="434" y="321"/>
                    </a:lnTo>
                    <a:lnTo>
                      <a:pt x="429" y="321"/>
                    </a:lnTo>
                    <a:lnTo>
                      <a:pt x="429" y="321"/>
                    </a:lnTo>
                    <a:lnTo>
                      <a:pt x="425" y="321"/>
                    </a:lnTo>
                    <a:lnTo>
                      <a:pt x="425" y="316"/>
                    </a:lnTo>
                    <a:lnTo>
                      <a:pt x="425" y="316"/>
                    </a:lnTo>
                    <a:lnTo>
                      <a:pt x="425" y="312"/>
                    </a:lnTo>
                    <a:lnTo>
                      <a:pt x="420" y="312"/>
                    </a:lnTo>
                    <a:lnTo>
                      <a:pt x="420" y="312"/>
                    </a:lnTo>
                    <a:lnTo>
                      <a:pt x="416" y="312"/>
                    </a:lnTo>
                    <a:lnTo>
                      <a:pt x="416" y="312"/>
                    </a:lnTo>
                    <a:lnTo>
                      <a:pt x="416" y="312"/>
                    </a:lnTo>
                    <a:lnTo>
                      <a:pt x="411" y="307"/>
                    </a:lnTo>
                    <a:lnTo>
                      <a:pt x="411" y="307"/>
                    </a:lnTo>
                    <a:lnTo>
                      <a:pt x="407" y="307"/>
                    </a:lnTo>
                    <a:lnTo>
                      <a:pt x="407" y="307"/>
                    </a:lnTo>
                    <a:lnTo>
                      <a:pt x="407" y="303"/>
                    </a:lnTo>
                    <a:lnTo>
                      <a:pt x="407" y="303"/>
                    </a:lnTo>
                    <a:lnTo>
                      <a:pt x="411" y="303"/>
                    </a:lnTo>
                    <a:lnTo>
                      <a:pt x="411" y="303"/>
                    </a:lnTo>
                    <a:lnTo>
                      <a:pt x="416" y="303"/>
                    </a:lnTo>
                    <a:lnTo>
                      <a:pt x="416" y="303"/>
                    </a:lnTo>
                    <a:lnTo>
                      <a:pt x="420" y="303"/>
                    </a:lnTo>
                    <a:lnTo>
                      <a:pt x="425" y="303"/>
                    </a:lnTo>
                    <a:lnTo>
                      <a:pt x="425" y="303"/>
                    </a:lnTo>
                    <a:lnTo>
                      <a:pt x="425" y="298"/>
                    </a:lnTo>
                    <a:lnTo>
                      <a:pt x="425" y="303"/>
                    </a:lnTo>
                    <a:lnTo>
                      <a:pt x="425" y="303"/>
                    </a:lnTo>
                    <a:moveTo>
                      <a:pt x="515" y="298"/>
                    </a:moveTo>
                    <a:lnTo>
                      <a:pt x="515" y="298"/>
                    </a:lnTo>
                    <a:lnTo>
                      <a:pt x="515" y="298"/>
                    </a:lnTo>
                    <a:lnTo>
                      <a:pt x="515" y="294"/>
                    </a:lnTo>
                    <a:lnTo>
                      <a:pt x="515" y="298"/>
                    </a:lnTo>
                    <a:lnTo>
                      <a:pt x="515" y="298"/>
                    </a:lnTo>
                    <a:lnTo>
                      <a:pt x="515" y="298"/>
                    </a:lnTo>
                    <a:lnTo>
                      <a:pt x="515" y="298"/>
                    </a:lnTo>
                    <a:lnTo>
                      <a:pt x="515" y="298"/>
                    </a:lnTo>
                    <a:lnTo>
                      <a:pt x="515" y="298"/>
                    </a:lnTo>
                    <a:lnTo>
                      <a:pt x="510" y="303"/>
                    </a:lnTo>
                    <a:lnTo>
                      <a:pt x="510" y="303"/>
                    </a:lnTo>
                    <a:lnTo>
                      <a:pt x="515" y="303"/>
                    </a:lnTo>
                    <a:lnTo>
                      <a:pt x="515" y="303"/>
                    </a:lnTo>
                    <a:lnTo>
                      <a:pt x="515" y="307"/>
                    </a:lnTo>
                    <a:lnTo>
                      <a:pt x="510" y="307"/>
                    </a:lnTo>
                    <a:lnTo>
                      <a:pt x="510" y="307"/>
                    </a:lnTo>
                    <a:lnTo>
                      <a:pt x="510" y="312"/>
                    </a:lnTo>
                    <a:lnTo>
                      <a:pt x="506" y="316"/>
                    </a:lnTo>
                    <a:lnTo>
                      <a:pt x="506" y="316"/>
                    </a:lnTo>
                    <a:lnTo>
                      <a:pt x="501" y="316"/>
                    </a:lnTo>
                    <a:lnTo>
                      <a:pt x="501" y="321"/>
                    </a:lnTo>
                    <a:lnTo>
                      <a:pt x="497" y="321"/>
                    </a:lnTo>
                    <a:lnTo>
                      <a:pt x="497" y="321"/>
                    </a:lnTo>
                    <a:lnTo>
                      <a:pt x="492" y="321"/>
                    </a:lnTo>
                    <a:lnTo>
                      <a:pt x="492" y="321"/>
                    </a:lnTo>
                    <a:lnTo>
                      <a:pt x="488" y="321"/>
                    </a:lnTo>
                    <a:lnTo>
                      <a:pt x="488" y="321"/>
                    </a:lnTo>
                    <a:lnTo>
                      <a:pt x="488" y="321"/>
                    </a:lnTo>
                    <a:lnTo>
                      <a:pt x="488" y="321"/>
                    </a:lnTo>
                    <a:lnTo>
                      <a:pt x="488" y="321"/>
                    </a:lnTo>
                    <a:lnTo>
                      <a:pt x="488" y="316"/>
                    </a:lnTo>
                    <a:lnTo>
                      <a:pt x="488" y="316"/>
                    </a:lnTo>
                    <a:lnTo>
                      <a:pt x="488" y="316"/>
                    </a:lnTo>
                    <a:lnTo>
                      <a:pt x="488" y="316"/>
                    </a:lnTo>
                    <a:lnTo>
                      <a:pt x="488" y="312"/>
                    </a:lnTo>
                    <a:lnTo>
                      <a:pt x="488" y="312"/>
                    </a:lnTo>
                    <a:lnTo>
                      <a:pt x="488" y="307"/>
                    </a:lnTo>
                    <a:lnTo>
                      <a:pt x="492" y="303"/>
                    </a:lnTo>
                    <a:lnTo>
                      <a:pt x="497" y="303"/>
                    </a:lnTo>
                    <a:lnTo>
                      <a:pt x="497" y="303"/>
                    </a:lnTo>
                    <a:lnTo>
                      <a:pt x="497" y="303"/>
                    </a:lnTo>
                    <a:lnTo>
                      <a:pt x="497" y="303"/>
                    </a:lnTo>
                    <a:lnTo>
                      <a:pt x="497" y="303"/>
                    </a:lnTo>
                    <a:lnTo>
                      <a:pt x="497" y="303"/>
                    </a:lnTo>
                    <a:lnTo>
                      <a:pt x="501" y="303"/>
                    </a:lnTo>
                    <a:lnTo>
                      <a:pt x="501" y="303"/>
                    </a:lnTo>
                    <a:lnTo>
                      <a:pt x="501" y="303"/>
                    </a:lnTo>
                    <a:lnTo>
                      <a:pt x="501" y="303"/>
                    </a:lnTo>
                    <a:lnTo>
                      <a:pt x="501" y="303"/>
                    </a:lnTo>
                    <a:lnTo>
                      <a:pt x="506" y="298"/>
                    </a:lnTo>
                    <a:lnTo>
                      <a:pt x="506" y="298"/>
                    </a:lnTo>
                    <a:lnTo>
                      <a:pt x="506" y="298"/>
                    </a:lnTo>
                    <a:lnTo>
                      <a:pt x="510" y="298"/>
                    </a:lnTo>
                    <a:lnTo>
                      <a:pt x="510" y="294"/>
                    </a:lnTo>
                    <a:lnTo>
                      <a:pt x="515" y="294"/>
                    </a:lnTo>
                    <a:lnTo>
                      <a:pt x="510" y="298"/>
                    </a:lnTo>
                    <a:lnTo>
                      <a:pt x="515" y="298"/>
                    </a:lnTo>
                    <a:moveTo>
                      <a:pt x="370" y="285"/>
                    </a:moveTo>
                    <a:lnTo>
                      <a:pt x="370" y="285"/>
                    </a:lnTo>
                    <a:lnTo>
                      <a:pt x="366" y="289"/>
                    </a:lnTo>
                    <a:lnTo>
                      <a:pt x="366" y="289"/>
                    </a:lnTo>
                    <a:lnTo>
                      <a:pt x="370" y="289"/>
                    </a:lnTo>
                    <a:lnTo>
                      <a:pt x="366" y="294"/>
                    </a:lnTo>
                    <a:lnTo>
                      <a:pt x="361" y="289"/>
                    </a:lnTo>
                    <a:lnTo>
                      <a:pt x="361" y="289"/>
                    </a:lnTo>
                    <a:lnTo>
                      <a:pt x="357" y="289"/>
                    </a:lnTo>
                    <a:lnTo>
                      <a:pt x="357" y="289"/>
                    </a:lnTo>
                    <a:lnTo>
                      <a:pt x="357" y="289"/>
                    </a:lnTo>
                    <a:lnTo>
                      <a:pt x="357" y="289"/>
                    </a:lnTo>
                    <a:lnTo>
                      <a:pt x="357" y="289"/>
                    </a:lnTo>
                    <a:lnTo>
                      <a:pt x="357" y="289"/>
                    </a:lnTo>
                    <a:lnTo>
                      <a:pt x="361" y="289"/>
                    </a:lnTo>
                    <a:lnTo>
                      <a:pt x="361" y="285"/>
                    </a:lnTo>
                    <a:lnTo>
                      <a:pt x="361" y="280"/>
                    </a:lnTo>
                    <a:lnTo>
                      <a:pt x="361" y="280"/>
                    </a:lnTo>
                    <a:lnTo>
                      <a:pt x="366" y="276"/>
                    </a:lnTo>
                    <a:lnTo>
                      <a:pt x="366" y="276"/>
                    </a:lnTo>
                    <a:lnTo>
                      <a:pt x="370" y="280"/>
                    </a:lnTo>
                    <a:lnTo>
                      <a:pt x="370" y="280"/>
                    </a:lnTo>
                    <a:lnTo>
                      <a:pt x="370" y="280"/>
                    </a:lnTo>
                    <a:lnTo>
                      <a:pt x="370" y="280"/>
                    </a:lnTo>
                    <a:lnTo>
                      <a:pt x="370" y="285"/>
                    </a:lnTo>
                    <a:moveTo>
                      <a:pt x="510" y="280"/>
                    </a:moveTo>
                    <a:lnTo>
                      <a:pt x="510" y="280"/>
                    </a:lnTo>
                    <a:lnTo>
                      <a:pt x="510" y="280"/>
                    </a:lnTo>
                    <a:lnTo>
                      <a:pt x="510" y="280"/>
                    </a:lnTo>
                    <a:lnTo>
                      <a:pt x="510" y="280"/>
                    </a:lnTo>
                    <a:lnTo>
                      <a:pt x="515" y="280"/>
                    </a:lnTo>
                    <a:lnTo>
                      <a:pt x="515" y="280"/>
                    </a:lnTo>
                    <a:lnTo>
                      <a:pt x="519" y="280"/>
                    </a:lnTo>
                    <a:lnTo>
                      <a:pt x="519" y="280"/>
                    </a:lnTo>
                    <a:lnTo>
                      <a:pt x="519" y="285"/>
                    </a:lnTo>
                    <a:lnTo>
                      <a:pt x="506" y="285"/>
                    </a:lnTo>
                    <a:lnTo>
                      <a:pt x="506" y="285"/>
                    </a:lnTo>
                    <a:lnTo>
                      <a:pt x="506" y="285"/>
                    </a:lnTo>
                    <a:lnTo>
                      <a:pt x="506" y="280"/>
                    </a:lnTo>
                    <a:lnTo>
                      <a:pt x="506" y="280"/>
                    </a:lnTo>
                    <a:lnTo>
                      <a:pt x="506" y="280"/>
                    </a:lnTo>
                    <a:lnTo>
                      <a:pt x="506" y="280"/>
                    </a:lnTo>
                    <a:lnTo>
                      <a:pt x="510" y="280"/>
                    </a:lnTo>
                    <a:moveTo>
                      <a:pt x="474" y="289"/>
                    </a:moveTo>
                    <a:lnTo>
                      <a:pt x="474" y="289"/>
                    </a:lnTo>
                    <a:lnTo>
                      <a:pt x="474" y="289"/>
                    </a:lnTo>
                    <a:lnTo>
                      <a:pt x="474" y="289"/>
                    </a:lnTo>
                    <a:lnTo>
                      <a:pt x="470" y="289"/>
                    </a:lnTo>
                    <a:lnTo>
                      <a:pt x="470" y="289"/>
                    </a:lnTo>
                    <a:lnTo>
                      <a:pt x="470" y="289"/>
                    </a:lnTo>
                    <a:lnTo>
                      <a:pt x="465" y="289"/>
                    </a:lnTo>
                    <a:lnTo>
                      <a:pt x="465" y="289"/>
                    </a:lnTo>
                    <a:lnTo>
                      <a:pt x="461" y="294"/>
                    </a:lnTo>
                    <a:lnTo>
                      <a:pt x="456" y="294"/>
                    </a:lnTo>
                    <a:lnTo>
                      <a:pt x="456" y="294"/>
                    </a:lnTo>
                    <a:lnTo>
                      <a:pt x="456" y="294"/>
                    </a:lnTo>
                    <a:lnTo>
                      <a:pt x="456" y="289"/>
                    </a:lnTo>
                    <a:lnTo>
                      <a:pt x="452" y="289"/>
                    </a:lnTo>
                    <a:lnTo>
                      <a:pt x="452" y="289"/>
                    </a:lnTo>
                    <a:lnTo>
                      <a:pt x="452" y="294"/>
                    </a:lnTo>
                    <a:lnTo>
                      <a:pt x="447" y="294"/>
                    </a:lnTo>
                    <a:lnTo>
                      <a:pt x="447" y="294"/>
                    </a:lnTo>
                    <a:lnTo>
                      <a:pt x="447" y="294"/>
                    </a:lnTo>
                    <a:lnTo>
                      <a:pt x="447" y="294"/>
                    </a:lnTo>
                    <a:lnTo>
                      <a:pt x="443" y="294"/>
                    </a:lnTo>
                    <a:lnTo>
                      <a:pt x="443" y="289"/>
                    </a:lnTo>
                    <a:lnTo>
                      <a:pt x="438" y="289"/>
                    </a:lnTo>
                    <a:lnTo>
                      <a:pt x="434" y="289"/>
                    </a:lnTo>
                    <a:lnTo>
                      <a:pt x="429" y="289"/>
                    </a:lnTo>
                    <a:lnTo>
                      <a:pt x="429" y="289"/>
                    </a:lnTo>
                    <a:lnTo>
                      <a:pt x="425" y="289"/>
                    </a:lnTo>
                    <a:lnTo>
                      <a:pt x="425" y="289"/>
                    </a:lnTo>
                    <a:lnTo>
                      <a:pt x="425" y="289"/>
                    </a:lnTo>
                    <a:lnTo>
                      <a:pt x="425" y="289"/>
                    </a:lnTo>
                    <a:lnTo>
                      <a:pt x="425" y="285"/>
                    </a:lnTo>
                    <a:lnTo>
                      <a:pt x="425" y="285"/>
                    </a:lnTo>
                    <a:lnTo>
                      <a:pt x="425" y="285"/>
                    </a:lnTo>
                    <a:lnTo>
                      <a:pt x="425" y="285"/>
                    </a:lnTo>
                    <a:lnTo>
                      <a:pt x="425" y="285"/>
                    </a:lnTo>
                    <a:lnTo>
                      <a:pt x="429" y="285"/>
                    </a:lnTo>
                    <a:lnTo>
                      <a:pt x="429" y="285"/>
                    </a:lnTo>
                    <a:lnTo>
                      <a:pt x="429" y="280"/>
                    </a:lnTo>
                    <a:lnTo>
                      <a:pt x="434" y="280"/>
                    </a:lnTo>
                    <a:lnTo>
                      <a:pt x="434" y="280"/>
                    </a:lnTo>
                    <a:lnTo>
                      <a:pt x="438" y="280"/>
                    </a:lnTo>
                    <a:lnTo>
                      <a:pt x="438" y="280"/>
                    </a:lnTo>
                    <a:lnTo>
                      <a:pt x="438" y="280"/>
                    </a:lnTo>
                    <a:lnTo>
                      <a:pt x="438" y="280"/>
                    </a:lnTo>
                    <a:lnTo>
                      <a:pt x="443" y="280"/>
                    </a:lnTo>
                    <a:lnTo>
                      <a:pt x="443" y="280"/>
                    </a:lnTo>
                    <a:lnTo>
                      <a:pt x="443" y="280"/>
                    </a:lnTo>
                    <a:lnTo>
                      <a:pt x="447" y="280"/>
                    </a:lnTo>
                    <a:lnTo>
                      <a:pt x="447" y="285"/>
                    </a:lnTo>
                    <a:lnTo>
                      <a:pt x="452" y="285"/>
                    </a:lnTo>
                    <a:lnTo>
                      <a:pt x="452" y="285"/>
                    </a:lnTo>
                    <a:lnTo>
                      <a:pt x="452" y="285"/>
                    </a:lnTo>
                    <a:lnTo>
                      <a:pt x="456" y="285"/>
                    </a:lnTo>
                    <a:lnTo>
                      <a:pt x="456" y="285"/>
                    </a:lnTo>
                    <a:lnTo>
                      <a:pt x="456" y="285"/>
                    </a:lnTo>
                    <a:lnTo>
                      <a:pt x="456" y="285"/>
                    </a:lnTo>
                    <a:lnTo>
                      <a:pt x="461" y="285"/>
                    </a:lnTo>
                    <a:lnTo>
                      <a:pt x="461" y="285"/>
                    </a:lnTo>
                    <a:lnTo>
                      <a:pt x="461" y="285"/>
                    </a:lnTo>
                    <a:lnTo>
                      <a:pt x="461" y="285"/>
                    </a:lnTo>
                    <a:lnTo>
                      <a:pt x="465" y="285"/>
                    </a:lnTo>
                    <a:lnTo>
                      <a:pt x="465" y="285"/>
                    </a:lnTo>
                    <a:lnTo>
                      <a:pt x="465" y="289"/>
                    </a:lnTo>
                    <a:lnTo>
                      <a:pt x="470" y="289"/>
                    </a:lnTo>
                    <a:lnTo>
                      <a:pt x="470" y="285"/>
                    </a:lnTo>
                    <a:lnTo>
                      <a:pt x="470" y="285"/>
                    </a:lnTo>
                    <a:lnTo>
                      <a:pt x="470" y="285"/>
                    </a:lnTo>
                    <a:lnTo>
                      <a:pt x="474" y="285"/>
                    </a:lnTo>
                    <a:lnTo>
                      <a:pt x="474" y="285"/>
                    </a:lnTo>
                    <a:lnTo>
                      <a:pt x="474" y="285"/>
                    </a:lnTo>
                    <a:lnTo>
                      <a:pt x="474" y="280"/>
                    </a:lnTo>
                    <a:lnTo>
                      <a:pt x="479" y="280"/>
                    </a:lnTo>
                    <a:lnTo>
                      <a:pt x="479" y="280"/>
                    </a:lnTo>
                    <a:lnTo>
                      <a:pt x="479" y="280"/>
                    </a:lnTo>
                    <a:lnTo>
                      <a:pt x="479" y="276"/>
                    </a:lnTo>
                    <a:lnTo>
                      <a:pt x="479" y="276"/>
                    </a:lnTo>
                    <a:lnTo>
                      <a:pt x="479" y="276"/>
                    </a:lnTo>
                    <a:lnTo>
                      <a:pt x="479" y="276"/>
                    </a:lnTo>
                    <a:lnTo>
                      <a:pt x="479" y="280"/>
                    </a:lnTo>
                    <a:lnTo>
                      <a:pt x="479" y="280"/>
                    </a:lnTo>
                    <a:lnTo>
                      <a:pt x="479" y="285"/>
                    </a:lnTo>
                    <a:lnTo>
                      <a:pt x="479" y="285"/>
                    </a:lnTo>
                    <a:lnTo>
                      <a:pt x="479" y="285"/>
                    </a:lnTo>
                    <a:lnTo>
                      <a:pt x="479" y="285"/>
                    </a:lnTo>
                    <a:lnTo>
                      <a:pt x="479" y="285"/>
                    </a:lnTo>
                    <a:lnTo>
                      <a:pt x="474" y="289"/>
                    </a:lnTo>
                    <a:moveTo>
                      <a:pt x="398" y="280"/>
                    </a:moveTo>
                    <a:lnTo>
                      <a:pt x="398" y="280"/>
                    </a:lnTo>
                    <a:lnTo>
                      <a:pt x="398" y="280"/>
                    </a:lnTo>
                    <a:lnTo>
                      <a:pt x="402" y="280"/>
                    </a:lnTo>
                    <a:lnTo>
                      <a:pt x="402" y="280"/>
                    </a:lnTo>
                    <a:lnTo>
                      <a:pt x="402" y="280"/>
                    </a:lnTo>
                    <a:lnTo>
                      <a:pt x="402" y="280"/>
                    </a:lnTo>
                    <a:lnTo>
                      <a:pt x="407" y="280"/>
                    </a:lnTo>
                    <a:lnTo>
                      <a:pt x="407" y="280"/>
                    </a:lnTo>
                    <a:lnTo>
                      <a:pt x="407" y="280"/>
                    </a:lnTo>
                    <a:lnTo>
                      <a:pt x="407" y="280"/>
                    </a:lnTo>
                    <a:lnTo>
                      <a:pt x="407" y="280"/>
                    </a:lnTo>
                    <a:lnTo>
                      <a:pt x="407" y="280"/>
                    </a:lnTo>
                    <a:lnTo>
                      <a:pt x="411" y="280"/>
                    </a:lnTo>
                    <a:lnTo>
                      <a:pt x="411" y="280"/>
                    </a:lnTo>
                    <a:lnTo>
                      <a:pt x="411" y="280"/>
                    </a:lnTo>
                    <a:lnTo>
                      <a:pt x="411" y="285"/>
                    </a:lnTo>
                    <a:lnTo>
                      <a:pt x="411" y="285"/>
                    </a:lnTo>
                    <a:lnTo>
                      <a:pt x="411" y="285"/>
                    </a:lnTo>
                    <a:lnTo>
                      <a:pt x="411" y="285"/>
                    </a:lnTo>
                    <a:lnTo>
                      <a:pt x="411" y="289"/>
                    </a:lnTo>
                    <a:lnTo>
                      <a:pt x="411" y="289"/>
                    </a:lnTo>
                    <a:lnTo>
                      <a:pt x="411" y="289"/>
                    </a:lnTo>
                    <a:lnTo>
                      <a:pt x="411" y="289"/>
                    </a:lnTo>
                    <a:lnTo>
                      <a:pt x="411" y="289"/>
                    </a:lnTo>
                    <a:lnTo>
                      <a:pt x="411" y="289"/>
                    </a:lnTo>
                    <a:lnTo>
                      <a:pt x="411" y="289"/>
                    </a:lnTo>
                    <a:lnTo>
                      <a:pt x="407" y="289"/>
                    </a:lnTo>
                    <a:lnTo>
                      <a:pt x="407" y="289"/>
                    </a:lnTo>
                    <a:lnTo>
                      <a:pt x="407" y="289"/>
                    </a:lnTo>
                    <a:lnTo>
                      <a:pt x="407" y="289"/>
                    </a:lnTo>
                    <a:lnTo>
                      <a:pt x="407" y="289"/>
                    </a:lnTo>
                    <a:lnTo>
                      <a:pt x="407" y="289"/>
                    </a:lnTo>
                    <a:lnTo>
                      <a:pt x="407" y="289"/>
                    </a:lnTo>
                    <a:lnTo>
                      <a:pt x="407" y="289"/>
                    </a:lnTo>
                    <a:lnTo>
                      <a:pt x="407" y="289"/>
                    </a:lnTo>
                    <a:lnTo>
                      <a:pt x="402" y="289"/>
                    </a:lnTo>
                    <a:lnTo>
                      <a:pt x="402" y="289"/>
                    </a:lnTo>
                    <a:lnTo>
                      <a:pt x="402" y="289"/>
                    </a:lnTo>
                    <a:lnTo>
                      <a:pt x="402" y="289"/>
                    </a:lnTo>
                    <a:lnTo>
                      <a:pt x="402" y="289"/>
                    </a:lnTo>
                    <a:lnTo>
                      <a:pt x="398" y="289"/>
                    </a:lnTo>
                    <a:lnTo>
                      <a:pt x="398" y="289"/>
                    </a:lnTo>
                    <a:lnTo>
                      <a:pt x="393" y="289"/>
                    </a:lnTo>
                    <a:lnTo>
                      <a:pt x="393" y="289"/>
                    </a:lnTo>
                    <a:lnTo>
                      <a:pt x="388" y="294"/>
                    </a:lnTo>
                    <a:lnTo>
                      <a:pt x="388" y="294"/>
                    </a:lnTo>
                    <a:lnTo>
                      <a:pt x="388" y="294"/>
                    </a:lnTo>
                    <a:lnTo>
                      <a:pt x="384" y="294"/>
                    </a:lnTo>
                    <a:lnTo>
                      <a:pt x="384" y="294"/>
                    </a:lnTo>
                    <a:lnTo>
                      <a:pt x="379" y="294"/>
                    </a:lnTo>
                    <a:lnTo>
                      <a:pt x="379" y="294"/>
                    </a:lnTo>
                    <a:lnTo>
                      <a:pt x="379" y="294"/>
                    </a:lnTo>
                    <a:lnTo>
                      <a:pt x="379" y="294"/>
                    </a:lnTo>
                    <a:lnTo>
                      <a:pt x="375" y="294"/>
                    </a:lnTo>
                    <a:lnTo>
                      <a:pt x="375" y="294"/>
                    </a:lnTo>
                    <a:lnTo>
                      <a:pt x="375" y="294"/>
                    </a:lnTo>
                    <a:lnTo>
                      <a:pt x="370" y="294"/>
                    </a:lnTo>
                    <a:lnTo>
                      <a:pt x="370" y="294"/>
                    </a:lnTo>
                    <a:lnTo>
                      <a:pt x="370" y="289"/>
                    </a:lnTo>
                    <a:lnTo>
                      <a:pt x="370" y="289"/>
                    </a:lnTo>
                    <a:lnTo>
                      <a:pt x="370" y="285"/>
                    </a:lnTo>
                    <a:lnTo>
                      <a:pt x="375" y="285"/>
                    </a:lnTo>
                    <a:lnTo>
                      <a:pt x="375" y="285"/>
                    </a:lnTo>
                    <a:lnTo>
                      <a:pt x="375" y="285"/>
                    </a:lnTo>
                    <a:lnTo>
                      <a:pt x="375" y="285"/>
                    </a:lnTo>
                    <a:lnTo>
                      <a:pt x="379" y="280"/>
                    </a:lnTo>
                    <a:lnTo>
                      <a:pt x="379" y="280"/>
                    </a:lnTo>
                    <a:lnTo>
                      <a:pt x="379" y="280"/>
                    </a:lnTo>
                    <a:lnTo>
                      <a:pt x="384" y="280"/>
                    </a:lnTo>
                    <a:lnTo>
                      <a:pt x="384" y="280"/>
                    </a:lnTo>
                    <a:lnTo>
                      <a:pt x="388" y="280"/>
                    </a:lnTo>
                    <a:lnTo>
                      <a:pt x="388" y="285"/>
                    </a:lnTo>
                    <a:lnTo>
                      <a:pt x="388" y="285"/>
                    </a:lnTo>
                    <a:lnTo>
                      <a:pt x="388" y="285"/>
                    </a:lnTo>
                    <a:lnTo>
                      <a:pt x="388" y="285"/>
                    </a:lnTo>
                    <a:lnTo>
                      <a:pt x="388" y="289"/>
                    </a:lnTo>
                    <a:lnTo>
                      <a:pt x="393" y="289"/>
                    </a:lnTo>
                    <a:lnTo>
                      <a:pt x="393" y="289"/>
                    </a:lnTo>
                    <a:lnTo>
                      <a:pt x="393" y="285"/>
                    </a:lnTo>
                    <a:lnTo>
                      <a:pt x="398" y="285"/>
                    </a:lnTo>
                    <a:lnTo>
                      <a:pt x="398" y="285"/>
                    </a:lnTo>
                    <a:lnTo>
                      <a:pt x="398" y="285"/>
                    </a:lnTo>
                    <a:lnTo>
                      <a:pt x="398" y="285"/>
                    </a:lnTo>
                    <a:lnTo>
                      <a:pt x="393" y="285"/>
                    </a:lnTo>
                    <a:lnTo>
                      <a:pt x="393" y="285"/>
                    </a:lnTo>
                    <a:lnTo>
                      <a:pt x="393" y="285"/>
                    </a:lnTo>
                    <a:lnTo>
                      <a:pt x="393" y="280"/>
                    </a:lnTo>
                    <a:lnTo>
                      <a:pt x="388" y="280"/>
                    </a:lnTo>
                    <a:lnTo>
                      <a:pt x="388" y="276"/>
                    </a:lnTo>
                    <a:lnTo>
                      <a:pt x="388" y="276"/>
                    </a:lnTo>
                    <a:lnTo>
                      <a:pt x="393" y="276"/>
                    </a:lnTo>
                    <a:lnTo>
                      <a:pt x="393" y="276"/>
                    </a:lnTo>
                    <a:lnTo>
                      <a:pt x="398" y="276"/>
                    </a:lnTo>
                    <a:lnTo>
                      <a:pt x="398" y="276"/>
                    </a:lnTo>
                    <a:lnTo>
                      <a:pt x="398" y="280"/>
                    </a:lnTo>
                    <a:lnTo>
                      <a:pt x="398" y="280"/>
                    </a:lnTo>
                    <a:moveTo>
                      <a:pt x="352" y="276"/>
                    </a:moveTo>
                    <a:lnTo>
                      <a:pt x="352" y="276"/>
                    </a:lnTo>
                    <a:lnTo>
                      <a:pt x="352" y="276"/>
                    </a:lnTo>
                    <a:lnTo>
                      <a:pt x="352" y="280"/>
                    </a:lnTo>
                    <a:lnTo>
                      <a:pt x="352" y="280"/>
                    </a:lnTo>
                    <a:lnTo>
                      <a:pt x="352" y="280"/>
                    </a:lnTo>
                    <a:lnTo>
                      <a:pt x="352" y="285"/>
                    </a:lnTo>
                    <a:lnTo>
                      <a:pt x="348" y="285"/>
                    </a:lnTo>
                    <a:lnTo>
                      <a:pt x="348" y="285"/>
                    </a:lnTo>
                    <a:lnTo>
                      <a:pt x="343" y="289"/>
                    </a:lnTo>
                    <a:lnTo>
                      <a:pt x="343" y="289"/>
                    </a:lnTo>
                    <a:lnTo>
                      <a:pt x="343" y="289"/>
                    </a:lnTo>
                    <a:lnTo>
                      <a:pt x="343" y="289"/>
                    </a:lnTo>
                    <a:lnTo>
                      <a:pt x="343" y="289"/>
                    </a:lnTo>
                    <a:lnTo>
                      <a:pt x="343" y="289"/>
                    </a:lnTo>
                    <a:lnTo>
                      <a:pt x="343" y="289"/>
                    </a:lnTo>
                    <a:lnTo>
                      <a:pt x="343" y="285"/>
                    </a:lnTo>
                    <a:lnTo>
                      <a:pt x="343" y="285"/>
                    </a:lnTo>
                    <a:lnTo>
                      <a:pt x="343" y="285"/>
                    </a:lnTo>
                    <a:lnTo>
                      <a:pt x="339" y="285"/>
                    </a:lnTo>
                    <a:lnTo>
                      <a:pt x="339" y="280"/>
                    </a:lnTo>
                    <a:lnTo>
                      <a:pt x="339" y="280"/>
                    </a:lnTo>
                    <a:lnTo>
                      <a:pt x="334" y="280"/>
                    </a:lnTo>
                    <a:lnTo>
                      <a:pt x="334" y="280"/>
                    </a:lnTo>
                    <a:lnTo>
                      <a:pt x="334" y="276"/>
                    </a:lnTo>
                    <a:lnTo>
                      <a:pt x="334" y="276"/>
                    </a:lnTo>
                    <a:lnTo>
                      <a:pt x="334" y="276"/>
                    </a:lnTo>
                    <a:lnTo>
                      <a:pt x="334" y="276"/>
                    </a:lnTo>
                    <a:lnTo>
                      <a:pt x="334" y="276"/>
                    </a:lnTo>
                    <a:lnTo>
                      <a:pt x="334" y="276"/>
                    </a:lnTo>
                    <a:lnTo>
                      <a:pt x="339" y="276"/>
                    </a:lnTo>
                    <a:lnTo>
                      <a:pt x="343" y="276"/>
                    </a:lnTo>
                    <a:lnTo>
                      <a:pt x="343" y="276"/>
                    </a:lnTo>
                    <a:lnTo>
                      <a:pt x="343" y="276"/>
                    </a:lnTo>
                    <a:lnTo>
                      <a:pt x="348" y="276"/>
                    </a:lnTo>
                    <a:lnTo>
                      <a:pt x="348" y="276"/>
                    </a:lnTo>
                    <a:lnTo>
                      <a:pt x="352" y="276"/>
                    </a:lnTo>
                    <a:moveTo>
                      <a:pt x="547" y="271"/>
                    </a:moveTo>
                    <a:lnTo>
                      <a:pt x="547" y="271"/>
                    </a:lnTo>
                    <a:lnTo>
                      <a:pt x="547" y="271"/>
                    </a:lnTo>
                    <a:lnTo>
                      <a:pt x="547" y="271"/>
                    </a:lnTo>
                    <a:lnTo>
                      <a:pt x="547" y="271"/>
                    </a:lnTo>
                    <a:lnTo>
                      <a:pt x="542" y="271"/>
                    </a:lnTo>
                    <a:lnTo>
                      <a:pt x="542" y="271"/>
                    </a:lnTo>
                    <a:lnTo>
                      <a:pt x="542" y="276"/>
                    </a:lnTo>
                    <a:lnTo>
                      <a:pt x="538" y="276"/>
                    </a:lnTo>
                    <a:lnTo>
                      <a:pt x="538" y="276"/>
                    </a:lnTo>
                    <a:lnTo>
                      <a:pt x="538" y="271"/>
                    </a:lnTo>
                    <a:lnTo>
                      <a:pt x="533" y="271"/>
                    </a:lnTo>
                    <a:lnTo>
                      <a:pt x="533" y="276"/>
                    </a:lnTo>
                    <a:lnTo>
                      <a:pt x="533" y="276"/>
                    </a:lnTo>
                    <a:lnTo>
                      <a:pt x="529" y="276"/>
                    </a:lnTo>
                    <a:lnTo>
                      <a:pt x="529" y="271"/>
                    </a:lnTo>
                    <a:lnTo>
                      <a:pt x="533" y="271"/>
                    </a:lnTo>
                    <a:lnTo>
                      <a:pt x="533" y="267"/>
                    </a:lnTo>
                    <a:lnTo>
                      <a:pt x="538" y="271"/>
                    </a:lnTo>
                    <a:lnTo>
                      <a:pt x="538" y="271"/>
                    </a:lnTo>
                    <a:lnTo>
                      <a:pt x="542" y="271"/>
                    </a:lnTo>
                    <a:lnTo>
                      <a:pt x="542" y="267"/>
                    </a:lnTo>
                    <a:lnTo>
                      <a:pt x="547" y="267"/>
                    </a:lnTo>
                    <a:lnTo>
                      <a:pt x="547" y="267"/>
                    </a:lnTo>
                    <a:lnTo>
                      <a:pt x="547" y="271"/>
                    </a:lnTo>
                    <a:moveTo>
                      <a:pt x="750" y="285"/>
                    </a:moveTo>
                    <a:lnTo>
                      <a:pt x="750" y="285"/>
                    </a:lnTo>
                    <a:lnTo>
                      <a:pt x="745" y="289"/>
                    </a:lnTo>
                    <a:lnTo>
                      <a:pt x="741" y="289"/>
                    </a:lnTo>
                    <a:lnTo>
                      <a:pt x="741" y="289"/>
                    </a:lnTo>
                    <a:lnTo>
                      <a:pt x="736" y="289"/>
                    </a:lnTo>
                    <a:lnTo>
                      <a:pt x="736" y="289"/>
                    </a:lnTo>
                    <a:lnTo>
                      <a:pt x="736" y="285"/>
                    </a:lnTo>
                    <a:lnTo>
                      <a:pt x="741" y="276"/>
                    </a:lnTo>
                    <a:lnTo>
                      <a:pt x="745" y="271"/>
                    </a:lnTo>
                    <a:lnTo>
                      <a:pt x="745" y="271"/>
                    </a:lnTo>
                    <a:lnTo>
                      <a:pt x="745" y="267"/>
                    </a:lnTo>
                    <a:lnTo>
                      <a:pt x="750" y="267"/>
                    </a:lnTo>
                    <a:lnTo>
                      <a:pt x="754" y="267"/>
                    </a:lnTo>
                    <a:lnTo>
                      <a:pt x="759" y="267"/>
                    </a:lnTo>
                    <a:lnTo>
                      <a:pt x="759" y="267"/>
                    </a:lnTo>
                    <a:lnTo>
                      <a:pt x="759" y="271"/>
                    </a:lnTo>
                    <a:lnTo>
                      <a:pt x="759" y="271"/>
                    </a:lnTo>
                    <a:lnTo>
                      <a:pt x="759" y="271"/>
                    </a:lnTo>
                    <a:lnTo>
                      <a:pt x="759" y="276"/>
                    </a:lnTo>
                    <a:lnTo>
                      <a:pt x="754" y="280"/>
                    </a:lnTo>
                    <a:lnTo>
                      <a:pt x="754" y="285"/>
                    </a:lnTo>
                    <a:lnTo>
                      <a:pt x="750" y="285"/>
                    </a:lnTo>
                    <a:moveTo>
                      <a:pt x="628" y="276"/>
                    </a:moveTo>
                    <a:lnTo>
                      <a:pt x="628" y="276"/>
                    </a:lnTo>
                    <a:lnTo>
                      <a:pt x="628" y="276"/>
                    </a:lnTo>
                    <a:lnTo>
                      <a:pt x="623" y="276"/>
                    </a:lnTo>
                    <a:lnTo>
                      <a:pt x="623" y="276"/>
                    </a:lnTo>
                    <a:lnTo>
                      <a:pt x="623" y="276"/>
                    </a:lnTo>
                    <a:lnTo>
                      <a:pt x="623" y="276"/>
                    </a:lnTo>
                    <a:lnTo>
                      <a:pt x="623" y="271"/>
                    </a:lnTo>
                    <a:lnTo>
                      <a:pt x="623" y="271"/>
                    </a:lnTo>
                    <a:lnTo>
                      <a:pt x="623" y="271"/>
                    </a:lnTo>
                    <a:lnTo>
                      <a:pt x="623" y="271"/>
                    </a:lnTo>
                    <a:lnTo>
                      <a:pt x="628" y="267"/>
                    </a:lnTo>
                    <a:lnTo>
                      <a:pt x="628" y="267"/>
                    </a:lnTo>
                    <a:lnTo>
                      <a:pt x="628" y="267"/>
                    </a:lnTo>
                    <a:lnTo>
                      <a:pt x="628" y="262"/>
                    </a:lnTo>
                    <a:lnTo>
                      <a:pt x="628" y="262"/>
                    </a:lnTo>
                    <a:lnTo>
                      <a:pt x="632" y="262"/>
                    </a:lnTo>
                    <a:lnTo>
                      <a:pt x="632" y="262"/>
                    </a:lnTo>
                    <a:lnTo>
                      <a:pt x="632" y="262"/>
                    </a:lnTo>
                    <a:lnTo>
                      <a:pt x="632" y="258"/>
                    </a:lnTo>
                    <a:lnTo>
                      <a:pt x="632" y="258"/>
                    </a:lnTo>
                    <a:lnTo>
                      <a:pt x="637" y="258"/>
                    </a:lnTo>
                    <a:lnTo>
                      <a:pt x="637" y="262"/>
                    </a:lnTo>
                    <a:lnTo>
                      <a:pt x="632" y="262"/>
                    </a:lnTo>
                    <a:lnTo>
                      <a:pt x="632" y="267"/>
                    </a:lnTo>
                    <a:lnTo>
                      <a:pt x="632" y="271"/>
                    </a:lnTo>
                    <a:lnTo>
                      <a:pt x="632" y="271"/>
                    </a:lnTo>
                    <a:lnTo>
                      <a:pt x="628" y="271"/>
                    </a:lnTo>
                    <a:lnTo>
                      <a:pt x="628" y="271"/>
                    </a:lnTo>
                    <a:lnTo>
                      <a:pt x="628" y="276"/>
                    </a:lnTo>
                    <a:lnTo>
                      <a:pt x="628" y="276"/>
                    </a:lnTo>
                    <a:lnTo>
                      <a:pt x="628" y="276"/>
                    </a:lnTo>
                    <a:lnTo>
                      <a:pt x="628" y="276"/>
                    </a:lnTo>
                    <a:moveTo>
                      <a:pt x="325" y="253"/>
                    </a:moveTo>
                    <a:lnTo>
                      <a:pt x="325" y="253"/>
                    </a:lnTo>
                    <a:lnTo>
                      <a:pt x="325" y="253"/>
                    </a:lnTo>
                    <a:lnTo>
                      <a:pt x="321" y="253"/>
                    </a:lnTo>
                    <a:lnTo>
                      <a:pt x="321" y="258"/>
                    </a:lnTo>
                    <a:lnTo>
                      <a:pt x="316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07" y="253"/>
                    </a:lnTo>
                    <a:lnTo>
                      <a:pt x="303" y="253"/>
                    </a:lnTo>
                    <a:lnTo>
                      <a:pt x="307" y="253"/>
                    </a:lnTo>
                    <a:lnTo>
                      <a:pt x="307" y="249"/>
                    </a:lnTo>
                    <a:lnTo>
                      <a:pt x="312" y="249"/>
                    </a:lnTo>
                    <a:lnTo>
                      <a:pt x="325" y="249"/>
                    </a:lnTo>
                    <a:lnTo>
                      <a:pt x="330" y="253"/>
                    </a:lnTo>
                    <a:lnTo>
                      <a:pt x="330" y="253"/>
                    </a:lnTo>
                    <a:lnTo>
                      <a:pt x="325" y="253"/>
                    </a:lnTo>
                    <a:lnTo>
                      <a:pt x="325" y="253"/>
                    </a:lnTo>
                    <a:moveTo>
                      <a:pt x="687" y="244"/>
                    </a:moveTo>
                    <a:lnTo>
                      <a:pt x="687" y="244"/>
                    </a:lnTo>
                    <a:lnTo>
                      <a:pt x="687" y="249"/>
                    </a:lnTo>
                    <a:lnTo>
                      <a:pt x="687" y="249"/>
                    </a:lnTo>
                    <a:lnTo>
                      <a:pt x="682" y="249"/>
                    </a:lnTo>
                    <a:lnTo>
                      <a:pt x="682" y="253"/>
                    </a:lnTo>
                    <a:lnTo>
                      <a:pt x="682" y="253"/>
                    </a:lnTo>
                    <a:lnTo>
                      <a:pt x="678" y="253"/>
                    </a:lnTo>
                    <a:lnTo>
                      <a:pt x="678" y="253"/>
                    </a:lnTo>
                    <a:lnTo>
                      <a:pt x="678" y="253"/>
                    </a:lnTo>
                    <a:lnTo>
                      <a:pt x="678" y="244"/>
                    </a:lnTo>
                    <a:lnTo>
                      <a:pt x="678" y="249"/>
                    </a:lnTo>
                    <a:lnTo>
                      <a:pt x="678" y="244"/>
                    </a:lnTo>
                    <a:lnTo>
                      <a:pt x="678" y="244"/>
                    </a:lnTo>
                    <a:lnTo>
                      <a:pt x="678" y="244"/>
                    </a:lnTo>
                    <a:lnTo>
                      <a:pt x="678" y="240"/>
                    </a:lnTo>
                    <a:lnTo>
                      <a:pt x="678" y="240"/>
                    </a:lnTo>
                    <a:lnTo>
                      <a:pt x="678" y="240"/>
                    </a:lnTo>
                    <a:lnTo>
                      <a:pt x="682" y="240"/>
                    </a:lnTo>
                    <a:lnTo>
                      <a:pt x="682" y="244"/>
                    </a:lnTo>
                    <a:lnTo>
                      <a:pt x="682" y="244"/>
                    </a:lnTo>
                    <a:lnTo>
                      <a:pt x="687" y="244"/>
                    </a:lnTo>
                    <a:moveTo>
                      <a:pt x="212" y="231"/>
                    </a:moveTo>
                    <a:lnTo>
                      <a:pt x="212" y="231"/>
                    </a:lnTo>
                    <a:lnTo>
                      <a:pt x="217" y="235"/>
                    </a:lnTo>
                    <a:lnTo>
                      <a:pt x="217" y="235"/>
                    </a:lnTo>
                    <a:lnTo>
                      <a:pt x="217" y="235"/>
                    </a:lnTo>
                    <a:lnTo>
                      <a:pt x="221" y="235"/>
                    </a:lnTo>
                    <a:lnTo>
                      <a:pt x="221" y="235"/>
                    </a:lnTo>
                    <a:lnTo>
                      <a:pt x="226" y="235"/>
                    </a:lnTo>
                    <a:lnTo>
                      <a:pt x="226" y="235"/>
                    </a:lnTo>
                    <a:lnTo>
                      <a:pt x="226" y="235"/>
                    </a:lnTo>
                    <a:lnTo>
                      <a:pt x="230" y="235"/>
                    </a:lnTo>
                    <a:lnTo>
                      <a:pt x="230" y="235"/>
                    </a:lnTo>
                    <a:lnTo>
                      <a:pt x="230" y="235"/>
                    </a:lnTo>
                    <a:lnTo>
                      <a:pt x="230" y="240"/>
                    </a:lnTo>
                    <a:lnTo>
                      <a:pt x="230" y="240"/>
                    </a:lnTo>
                    <a:lnTo>
                      <a:pt x="235" y="240"/>
                    </a:lnTo>
                    <a:lnTo>
                      <a:pt x="235" y="244"/>
                    </a:lnTo>
                    <a:lnTo>
                      <a:pt x="235" y="249"/>
                    </a:lnTo>
                    <a:lnTo>
                      <a:pt x="235" y="249"/>
                    </a:lnTo>
                    <a:lnTo>
                      <a:pt x="239" y="249"/>
                    </a:lnTo>
                    <a:lnTo>
                      <a:pt x="239" y="249"/>
                    </a:lnTo>
                    <a:lnTo>
                      <a:pt x="244" y="249"/>
                    </a:lnTo>
                    <a:lnTo>
                      <a:pt x="248" y="249"/>
                    </a:lnTo>
                    <a:lnTo>
                      <a:pt x="248" y="249"/>
                    </a:lnTo>
                    <a:lnTo>
                      <a:pt x="248" y="249"/>
                    </a:lnTo>
                    <a:lnTo>
                      <a:pt x="253" y="249"/>
                    </a:lnTo>
                    <a:lnTo>
                      <a:pt x="257" y="249"/>
                    </a:lnTo>
                    <a:lnTo>
                      <a:pt x="257" y="249"/>
                    </a:lnTo>
                    <a:lnTo>
                      <a:pt x="262" y="249"/>
                    </a:lnTo>
                    <a:lnTo>
                      <a:pt x="262" y="249"/>
                    </a:lnTo>
                    <a:lnTo>
                      <a:pt x="262" y="249"/>
                    </a:lnTo>
                    <a:lnTo>
                      <a:pt x="262" y="249"/>
                    </a:lnTo>
                    <a:lnTo>
                      <a:pt x="266" y="249"/>
                    </a:lnTo>
                    <a:lnTo>
                      <a:pt x="266" y="249"/>
                    </a:lnTo>
                    <a:lnTo>
                      <a:pt x="266" y="249"/>
                    </a:lnTo>
                    <a:lnTo>
                      <a:pt x="271" y="244"/>
                    </a:lnTo>
                    <a:lnTo>
                      <a:pt x="271" y="244"/>
                    </a:lnTo>
                    <a:lnTo>
                      <a:pt x="271" y="244"/>
                    </a:lnTo>
                    <a:lnTo>
                      <a:pt x="271" y="240"/>
                    </a:lnTo>
                    <a:lnTo>
                      <a:pt x="271" y="240"/>
                    </a:lnTo>
                    <a:lnTo>
                      <a:pt x="271" y="240"/>
                    </a:lnTo>
                    <a:lnTo>
                      <a:pt x="276" y="240"/>
                    </a:lnTo>
                    <a:lnTo>
                      <a:pt x="276" y="240"/>
                    </a:lnTo>
                    <a:lnTo>
                      <a:pt x="280" y="244"/>
                    </a:lnTo>
                    <a:lnTo>
                      <a:pt x="280" y="244"/>
                    </a:lnTo>
                    <a:lnTo>
                      <a:pt x="280" y="244"/>
                    </a:lnTo>
                    <a:lnTo>
                      <a:pt x="280" y="244"/>
                    </a:lnTo>
                    <a:lnTo>
                      <a:pt x="285" y="244"/>
                    </a:lnTo>
                    <a:lnTo>
                      <a:pt x="285" y="244"/>
                    </a:lnTo>
                    <a:lnTo>
                      <a:pt x="285" y="244"/>
                    </a:lnTo>
                    <a:lnTo>
                      <a:pt x="289" y="249"/>
                    </a:lnTo>
                    <a:lnTo>
                      <a:pt x="289" y="249"/>
                    </a:lnTo>
                    <a:lnTo>
                      <a:pt x="294" y="249"/>
                    </a:lnTo>
                    <a:lnTo>
                      <a:pt x="294" y="249"/>
                    </a:lnTo>
                    <a:lnTo>
                      <a:pt x="294" y="249"/>
                    </a:lnTo>
                    <a:lnTo>
                      <a:pt x="298" y="249"/>
                    </a:lnTo>
                    <a:lnTo>
                      <a:pt x="298" y="249"/>
                    </a:lnTo>
                    <a:lnTo>
                      <a:pt x="303" y="249"/>
                    </a:lnTo>
                    <a:lnTo>
                      <a:pt x="303" y="253"/>
                    </a:lnTo>
                    <a:lnTo>
                      <a:pt x="303" y="258"/>
                    </a:lnTo>
                    <a:lnTo>
                      <a:pt x="303" y="258"/>
                    </a:lnTo>
                    <a:lnTo>
                      <a:pt x="307" y="258"/>
                    </a:lnTo>
                    <a:lnTo>
                      <a:pt x="307" y="258"/>
                    </a:lnTo>
                    <a:lnTo>
                      <a:pt x="307" y="262"/>
                    </a:lnTo>
                    <a:lnTo>
                      <a:pt x="307" y="262"/>
                    </a:lnTo>
                    <a:lnTo>
                      <a:pt x="307" y="267"/>
                    </a:lnTo>
                    <a:lnTo>
                      <a:pt x="312" y="267"/>
                    </a:lnTo>
                    <a:lnTo>
                      <a:pt x="316" y="267"/>
                    </a:lnTo>
                    <a:lnTo>
                      <a:pt x="321" y="267"/>
                    </a:lnTo>
                    <a:lnTo>
                      <a:pt x="325" y="267"/>
                    </a:lnTo>
                    <a:lnTo>
                      <a:pt x="325" y="267"/>
                    </a:lnTo>
                    <a:lnTo>
                      <a:pt x="325" y="267"/>
                    </a:lnTo>
                    <a:lnTo>
                      <a:pt x="334" y="267"/>
                    </a:lnTo>
                    <a:lnTo>
                      <a:pt x="334" y="267"/>
                    </a:lnTo>
                    <a:lnTo>
                      <a:pt x="334" y="271"/>
                    </a:lnTo>
                    <a:lnTo>
                      <a:pt x="334" y="271"/>
                    </a:lnTo>
                    <a:lnTo>
                      <a:pt x="330" y="276"/>
                    </a:lnTo>
                    <a:lnTo>
                      <a:pt x="330" y="280"/>
                    </a:lnTo>
                    <a:lnTo>
                      <a:pt x="330" y="280"/>
                    </a:lnTo>
                    <a:lnTo>
                      <a:pt x="330" y="285"/>
                    </a:lnTo>
                    <a:lnTo>
                      <a:pt x="334" y="285"/>
                    </a:lnTo>
                    <a:lnTo>
                      <a:pt x="334" y="285"/>
                    </a:lnTo>
                    <a:lnTo>
                      <a:pt x="334" y="289"/>
                    </a:lnTo>
                    <a:lnTo>
                      <a:pt x="334" y="289"/>
                    </a:lnTo>
                    <a:lnTo>
                      <a:pt x="330" y="289"/>
                    </a:lnTo>
                    <a:lnTo>
                      <a:pt x="330" y="285"/>
                    </a:lnTo>
                    <a:lnTo>
                      <a:pt x="330" y="285"/>
                    </a:lnTo>
                    <a:lnTo>
                      <a:pt x="330" y="285"/>
                    </a:lnTo>
                    <a:lnTo>
                      <a:pt x="325" y="285"/>
                    </a:lnTo>
                    <a:lnTo>
                      <a:pt x="325" y="285"/>
                    </a:lnTo>
                    <a:lnTo>
                      <a:pt x="321" y="280"/>
                    </a:lnTo>
                    <a:lnTo>
                      <a:pt x="312" y="280"/>
                    </a:lnTo>
                    <a:lnTo>
                      <a:pt x="312" y="280"/>
                    </a:lnTo>
                    <a:lnTo>
                      <a:pt x="307" y="280"/>
                    </a:lnTo>
                    <a:lnTo>
                      <a:pt x="307" y="280"/>
                    </a:lnTo>
                    <a:lnTo>
                      <a:pt x="303" y="280"/>
                    </a:lnTo>
                    <a:lnTo>
                      <a:pt x="303" y="280"/>
                    </a:lnTo>
                    <a:lnTo>
                      <a:pt x="298" y="280"/>
                    </a:lnTo>
                    <a:lnTo>
                      <a:pt x="298" y="280"/>
                    </a:lnTo>
                    <a:lnTo>
                      <a:pt x="294" y="280"/>
                    </a:lnTo>
                    <a:lnTo>
                      <a:pt x="280" y="280"/>
                    </a:lnTo>
                    <a:lnTo>
                      <a:pt x="280" y="276"/>
                    </a:lnTo>
                    <a:lnTo>
                      <a:pt x="276" y="276"/>
                    </a:lnTo>
                    <a:lnTo>
                      <a:pt x="271" y="276"/>
                    </a:lnTo>
                    <a:lnTo>
                      <a:pt x="266" y="276"/>
                    </a:lnTo>
                    <a:lnTo>
                      <a:pt x="257" y="271"/>
                    </a:lnTo>
                    <a:lnTo>
                      <a:pt x="253" y="267"/>
                    </a:lnTo>
                    <a:lnTo>
                      <a:pt x="244" y="267"/>
                    </a:lnTo>
                    <a:lnTo>
                      <a:pt x="244" y="267"/>
                    </a:lnTo>
                    <a:lnTo>
                      <a:pt x="239" y="267"/>
                    </a:lnTo>
                    <a:lnTo>
                      <a:pt x="235" y="267"/>
                    </a:lnTo>
                    <a:lnTo>
                      <a:pt x="235" y="267"/>
                    </a:lnTo>
                    <a:lnTo>
                      <a:pt x="230" y="267"/>
                    </a:lnTo>
                    <a:lnTo>
                      <a:pt x="230" y="267"/>
                    </a:lnTo>
                    <a:lnTo>
                      <a:pt x="230" y="267"/>
                    </a:lnTo>
                    <a:lnTo>
                      <a:pt x="226" y="267"/>
                    </a:lnTo>
                    <a:lnTo>
                      <a:pt x="226" y="267"/>
                    </a:lnTo>
                    <a:lnTo>
                      <a:pt x="221" y="267"/>
                    </a:lnTo>
                    <a:lnTo>
                      <a:pt x="217" y="267"/>
                    </a:lnTo>
                    <a:lnTo>
                      <a:pt x="217" y="262"/>
                    </a:lnTo>
                    <a:lnTo>
                      <a:pt x="217" y="262"/>
                    </a:lnTo>
                    <a:lnTo>
                      <a:pt x="212" y="262"/>
                    </a:lnTo>
                    <a:lnTo>
                      <a:pt x="208" y="262"/>
                    </a:lnTo>
                    <a:lnTo>
                      <a:pt x="208" y="258"/>
                    </a:lnTo>
                    <a:lnTo>
                      <a:pt x="199" y="258"/>
                    </a:lnTo>
                    <a:lnTo>
                      <a:pt x="199" y="258"/>
                    </a:lnTo>
                    <a:lnTo>
                      <a:pt x="194" y="258"/>
                    </a:lnTo>
                    <a:lnTo>
                      <a:pt x="194" y="258"/>
                    </a:lnTo>
                    <a:lnTo>
                      <a:pt x="194" y="258"/>
                    </a:lnTo>
                    <a:lnTo>
                      <a:pt x="194" y="253"/>
                    </a:lnTo>
                    <a:lnTo>
                      <a:pt x="194" y="253"/>
                    </a:lnTo>
                    <a:lnTo>
                      <a:pt x="199" y="253"/>
                    </a:lnTo>
                    <a:lnTo>
                      <a:pt x="190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1" y="249"/>
                    </a:lnTo>
                    <a:lnTo>
                      <a:pt x="181" y="249"/>
                    </a:lnTo>
                    <a:lnTo>
                      <a:pt x="176" y="249"/>
                    </a:lnTo>
                    <a:lnTo>
                      <a:pt x="176" y="249"/>
                    </a:lnTo>
                    <a:lnTo>
                      <a:pt x="176" y="249"/>
                    </a:lnTo>
                    <a:lnTo>
                      <a:pt x="176" y="249"/>
                    </a:lnTo>
                    <a:lnTo>
                      <a:pt x="176" y="244"/>
                    </a:lnTo>
                    <a:lnTo>
                      <a:pt x="176" y="244"/>
                    </a:lnTo>
                    <a:lnTo>
                      <a:pt x="176" y="244"/>
                    </a:lnTo>
                    <a:lnTo>
                      <a:pt x="176" y="244"/>
                    </a:lnTo>
                    <a:lnTo>
                      <a:pt x="176" y="244"/>
                    </a:lnTo>
                    <a:lnTo>
                      <a:pt x="176" y="244"/>
                    </a:lnTo>
                    <a:lnTo>
                      <a:pt x="181" y="249"/>
                    </a:lnTo>
                    <a:lnTo>
                      <a:pt x="181" y="244"/>
                    </a:lnTo>
                    <a:lnTo>
                      <a:pt x="181" y="244"/>
                    </a:lnTo>
                    <a:lnTo>
                      <a:pt x="181" y="244"/>
                    </a:lnTo>
                    <a:lnTo>
                      <a:pt x="181" y="240"/>
                    </a:lnTo>
                    <a:lnTo>
                      <a:pt x="185" y="240"/>
                    </a:lnTo>
                    <a:lnTo>
                      <a:pt x="185" y="240"/>
                    </a:lnTo>
                    <a:lnTo>
                      <a:pt x="185" y="240"/>
                    </a:lnTo>
                    <a:lnTo>
                      <a:pt x="185" y="235"/>
                    </a:lnTo>
                    <a:lnTo>
                      <a:pt x="190" y="231"/>
                    </a:lnTo>
                    <a:lnTo>
                      <a:pt x="190" y="231"/>
                    </a:lnTo>
                    <a:lnTo>
                      <a:pt x="190" y="231"/>
                    </a:lnTo>
                    <a:lnTo>
                      <a:pt x="194" y="231"/>
                    </a:lnTo>
                    <a:lnTo>
                      <a:pt x="194" y="231"/>
                    </a:lnTo>
                    <a:lnTo>
                      <a:pt x="199" y="231"/>
                    </a:lnTo>
                    <a:lnTo>
                      <a:pt x="199" y="231"/>
                    </a:lnTo>
                    <a:lnTo>
                      <a:pt x="203" y="231"/>
                    </a:lnTo>
                    <a:lnTo>
                      <a:pt x="203" y="235"/>
                    </a:lnTo>
                    <a:lnTo>
                      <a:pt x="203" y="231"/>
                    </a:lnTo>
                    <a:lnTo>
                      <a:pt x="208" y="231"/>
                    </a:lnTo>
                    <a:lnTo>
                      <a:pt x="208" y="231"/>
                    </a:lnTo>
                    <a:lnTo>
                      <a:pt x="208" y="231"/>
                    </a:lnTo>
                    <a:lnTo>
                      <a:pt x="208" y="231"/>
                    </a:lnTo>
                    <a:lnTo>
                      <a:pt x="212" y="231"/>
                    </a:lnTo>
                    <a:lnTo>
                      <a:pt x="212" y="231"/>
                    </a:lnTo>
                    <a:moveTo>
                      <a:pt x="691" y="231"/>
                    </a:moveTo>
                    <a:lnTo>
                      <a:pt x="691" y="231"/>
                    </a:lnTo>
                    <a:lnTo>
                      <a:pt x="691" y="231"/>
                    </a:lnTo>
                    <a:lnTo>
                      <a:pt x="691" y="231"/>
                    </a:lnTo>
                    <a:lnTo>
                      <a:pt x="691" y="235"/>
                    </a:lnTo>
                    <a:lnTo>
                      <a:pt x="691" y="235"/>
                    </a:lnTo>
                    <a:lnTo>
                      <a:pt x="691" y="240"/>
                    </a:lnTo>
                    <a:lnTo>
                      <a:pt x="691" y="240"/>
                    </a:lnTo>
                    <a:lnTo>
                      <a:pt x="691" y="240"/>
                    </a:lnTo>
                    <a:lnTo>
                      <a:pt x="691" y="240"/>
                    </a:lnTo>
                    <a:lnTo>
                      <a:pt x="691" y="244"/>
                    </a:lnTo>
                    <a:lnTo>
                      <a:pt x="687" y="244"/>
                    </a:lnTo>
                    <a:lnTo>
                      <a:pt x="687" y="244"/>
                    </a:lnTo>
                    <a:lnTo>
                      <a:pt x="687" y="244"/>
                    </a:lnTo>
                    <a:lnTo>
                      <a:pt x="682" y="244"/>
                    </a:lnTo>
                    <a:lnTo>
                      <a:pt x="682" y="244"/>
                    </a:lnTo>
                    <a:lnTo>
                      <a:pt x="682" y="240"/>
                    </a:lnTo>
                    <a:lnTo>
                      <a:pt x="682" y="240"/>
                    </a:lnTo>
                    <a:lnTo>
                      <a:pt x="682" y="240"/>
                    </a:lnTo>
                    <a:lnTo>
                      <a:pt x="678" y="240"/>
                    </a:lnTo>
                    <a:lnTo>
                      <a:pt x="682" y="235"/>
                    </a:lnTo>
                    <a:lnTo>
                      <a:pt x="682" y="235"/>
                    </a:lnTo>
                    <a:lnTo>
                      <a:pt x="682" y="235"/>
                    </a:lnTo>
                    <a:lnTo>
                      <a:pt x="682" y="235"/>
                    </a:lnTo>
                    <a:lnTo>
                      <a:pt x="682" y="235"/>
                    </a:lnTo>
                    <a:lnTo>
                      <a:pt x="682" y="231"/>
                    </a:lnTo>
                    <a:lnTo>
                      <a:pt x="682" y="231"/>
                    </a:lnTo>
                    <a:lnTo>
                      <a:pt x="682" y="231"/>
                    </a:lnTo>
                    <a:lnTo>
                      <a:pt x="682" y="231"/>
                    </a:lnTo>
                    <a:lnTo>
                      <a:pt x="687" y="226"/>
                    </a:lnTo>
                    <a:lnTo>
                      <a:pt x="687" y="226"/>
                    </a:lnTo>
                    <a:lnTo>
                      <a:pt x="687" y="226"/>
                    </a:lnTo>
                    <a:lnTo>
                      <a:pt x="687" y="226"/>
                    </a:lnTo>
                    <a:lnTo>
                      <a:pt x="691" y="226"/>
                    </a:lnTo>
                    <a:lnTo>
                      <a:pt x="691" y="226"/>
                    </a:lnTo>
                    <a:lnTo>
                      <a:pt x="691" y="226"/>
                    </a:lnTo>
                    <a:lnTo>
                      <a:pt x="691" y="226"/>
                    </a:lnTo>
                    <a:lnTo>
                      <a:pt x="691" y="226"/>
                    </a:lnTo>
                    <a:lnTo>
                      <a:pt x="691" y="231"/>
                    </a:lnTo>
                    <a:moveTo>
                      <a:pt x="479" y="217"/>
                    </a:moveTo>
                    <a:lnTo>
                      <a:pt x="479" y="217"/>
                    </a:lnTo>
                    <a:lnTo>
                      <a:pt x="479" y="221"/>
                    </a:lnTo>
                    <a:lnTo>
                      <a:pt x="479" y="221"/>
                    </a:lnTo>
                    <a:lnTo>
                      <a:pt x="479" y="221"/>
                    </a:lnTo>
                    <a:lnTo>
                      <a:pt x="479" y="221"/>
                    </a:lnTo>
                    <a:lnTo>
                      <a:pt x="474" y="221"/>
                    </a:lnTo>
                    <a:lnTo>
                      <a:pt x="474" y="221"/>
                    </a:lnTo>
                    <a:lnTo>
                      <a:pt x="474" y="221"/>
                    </a:lnTo>
                    <a:lnTo>
                      <a:pt x="474" y="221"/>
                    </a:lnTo>
                    <a:lnTo>
                      <a:pt x="474" y="217"/>
                    </a:lnTo>
                    <a:lnTo>
                      <a:pt x="474" y="217"/>
                    </a:lnTo>
                    <a:lnTo>
                      <a:pt x="474" y="212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79" y="208"/>
                    </a:lnTo>
                    <a:lnTo>
                      <a:pt x="483" y="208"/>
                    </a:lnTo>
                    <a:lnTo>
                      <a:pt x="483" y="203"/>
                    </a:lnTo>
                    <a:lnTo>
                      <a:pt x="483" y="208"/>
                    </a:lnTo>
                    <a:lnTo>
                      <a:pt x="483" y="212"/>
                    </a:lnTo>
                    <a:lnTo>
                      <a:pt x="479" y="217"/>
                    </a:lnTo>
                    <a:lnTo>
                      <a:pt x="479" y="217"/>
                    </a:lnTo>
                    <a:moveTo>
                      <a:pt x="492" y="203"/>
                    </a:moveTo>
                    <a:lnTo>
                      <a:pt x="492" y="203"/>
                    </a:lnTo>
                    <a:lnTo>
                      <a:pt x="492" y="208"/>
                    </a:lnTo>
                    <a:lnTo>
                      <a:pt x="492" y="208"/>
                    </a:lnTo>
                    <a:lnTo>
                      <a:pt x="488" y="208"/>
                    </a:lnTo>
                    <a:lnTo>
                      <a:pt x="488" y="208"/>
                    </a:lnTo>
                    <a:lnTo>
                      <a:pt x="488" y="208"/>
                    </a:lnTo>
                    <a:lnTo>
                      <a:pt x="488" y="208"/>
                    </a:lnTo>
                    <a:lnTo>
                      <a:pt x="488" y="208"/>
                    </a:lnTo>
                    <a:lnTo>
                      <a:pt x="488" y="208"/>
                    </a:lnTo>
                    <a:lnTo>
                      <a:pt x="488" y="212"/>
                    </a:lnTo>
                    <a:lnTo>
                      <a:pt x="488" y="212"/>
                    </a:lnTo>
                    <a:lnTo>
                      <a:pt x="488" y="217"/>
                    </a:lnTo>
                    <a:lnTo>
                      <a:pt x="488" y="217"/>
                    </a:lnTo>
                    <a:lnTo>
                      <a:pt x="488" y="217"/>
                    </a:lnTo>
                    <a:lnTo>
                      <a:pt x="488" y="217"/>
                    </a:lnTo>
                    <a:lnTo>
                      <a:pt x="488" y="217"/>
                    </a:lnTo>
                    <a:lnTo>
                      <a:pt x="492" y="217"/>
                    </a:lnTo>
                    <a:lnTo>
                      <a:pt x="488" y="221"/>
                    </a:lnTo>
                    <a:lnTo>
                      <a:pt x="488" y="221"/>
                    </a:lnTo>
                    <a:lnTo>
                      <a:pt x="488" y="221"/>
                    </a:lnTo>
                    <a:lnTo>
                      <a:pt x="488" y="221"/>
                    </a:lnTo>
                    <a:lnTo>
                      <a:pt x="488" y="221"/>
                    </a:lnTo>
                    <a:lnTo>
                      <a:pt x="483" y="221"/>
                    </a:lnTo>
                    <a:lnTo>
                      <a:pt x="483" y="221"/>
                    </a:lnTo>
                    <a:lnTo>
                      <a:pt x="483" y="226"/>
                    </a:lnTo>
                    <a:lnTo>
                      <a:pt x="483" y="226"/>
                    </a:lnTo>
                    <a:lnTo>
                      <a:pt x="483" y="226"/>
                    </a:lnTo>
                    <a:lnTo>
                      <a:pt x="483" y="226"/>
                    </a:lnTo>
                    <a:lnTo>
                      <a:pt x="479" y="226"/>
                    </a:lnTo>
                    <a:lnTo>
                      <a:pt x="479" y="226"/>
                    </a:lnTo>
                    <a:lnTo>
                      <a:pt x="479" y="226"/>
                    </a:lnTo>
                    <a:lnTo>
                      <a:pt x="479" y="221"/>
                    </a:lnTo>
                    <a:lnTo>
                      <a:pt x="479" y="221"/>
                    </a:lnTo>
                    <a:lnTo>
                      <a:pt x="479" y="221"/>
                    </a:lnTo>
                    <a:lnTo>
                      <a:pt x="479" y="221"/>
                    </a:lnTo>
                    <a:lnTo>
                      <a:pt x="483" y="217"/>
                    </a:lnTo>
                    <a:lnTo>
                      <a:pt x="483" y="217"/>
                    </a:lnTo>
                    <a:lnTo>
                      <a:pt x="483" y="217"/>
                    </a:lnTo>
                    <a:lnTo>
                      <a:pt x="483" y="212"/>
                    </a:lnTo>
                    <a:lnTo>
                      <a:pt x="483" y="212"/>
                    </a:lnTo>
                    <a:lnTo>
                      <a:pt x="483" y="212"/>
                    </a:lnTo>
                    <a:lnTo>
                      <a:pt x="483" y="208"/>
                    </a:lnTo>
                    <a:lnTo>
                      <a:pt x="483" y="203"/>
                    </a:lnTo>
                    <a:lnTo>
                      <a:pt x="488" y="203"/>
                    </a:lnTo>
                    <a:lnTo>
                      <a:pt x="488" y="199"/>
                    </a:lnTo>
                    <a:lnTo>
                      <a:pt x="488" y="199"/>
                    </a:lnTo>
                    <a:lnTo>
                      <a:pt x="488" y="203"/>
                    </a:lnTo>
                    <a:lnTo>
                      <a:pt x="492" y="203"/>
                    </a:lnTo>
                    <a:moveTo>
                      <a:pt x="370" y="190"/>
                    </a:moveTo>
                    <a:lnTo>
                      <a:pt x="370" y="190"/>
                    </a:lnTo>
                    <a:lnTo>
                      <a:pt x="366" y="194"/>
                    </a:lnTo>
                    <a:lnTo>
                      <a:pt x="366" y="194"/>
                    </a:lnTo>
                    <a:lnTo>
                      <a:pt x="366" y="190"/>
                    </a:lnTo>
                    <a:lnTo>
                      <a:pt x="366" y="185"/>
                    </a:lnTo>
                    <a:lnTo>
                      <a:pt x="366" y="185"/>
                    </a:lnTo>
                    <a:lnTo>
                      <a:pt x="366" y="181"/>
                    </a:lnTo>
                    <a:lnTo>
                      <a:pt x="370" y="181"/>
                    </a:lnTo>
                    <a:lnTo>
                      <a:pt x="370" y="176"/>
                    </a:lnTo>
                    <a:lnTo>
                      <a:pt x="370" y="176"/>
                    </a:lnTo>
                    <a:lnTo>
                      <a:pt x="370" y="181"/>
                    </a:lnTo>
                    <a:lnTo>
                      <a:pt x="370" y="181"/>
                    </a:lnTo>
                    <a:lnTo>
                      <a:pt x="370" y="181"/>
                    </a:lnTo>
                    <a:lnTo>
                      <a:pt x="370" y="181"/>
                    </a:lnTo>
                    <a:lnTo>
                      <a:pt x="370" y="185"/>
                    </a:lnTo>
                    <a:lnTo>
                      <a:pt x="370" y="185"/>
                    </a:lnTo>
                    <a:lnTo>
                      <a:pt x="370" y="190"/>
                    </a:lnTo>
                    <a:lnTo>
                      <a:pt x="370" y="190"/>
                    </a:lnTo>
                    <a:moveTo>
                      <a:pt x="556" y="176"/>
                    </a:moveTo>
                    <a:lnTo>
                      <a:pt x="556" y="176"/>
                    </a:lnTo>
                    <a:lnTo>
                      <a:pt x="560" y="176"/>
                    </a:lnTo>
                    <a:lnTo>
                      <a:pt x="560" y="176"/>
                    </a:lnTo>
                    <a:lnTo>
                      <a:pt x="560" y="181"/>
                    </a:lnTo>
                    <a:lnTo>
                      <a:pt x="560" y="181"/>
                    </a:lnTo>
                    <a:lnTo>
                      <a:pt x="560" y="181"/>
                    </a:lnTo>
                    <a:lnTo>
                      <a:pt x="565" y="181"/>
                    </a:lnTo>
                    <a:lnTo>
                      <a:pt x="565" y="181"/>
                    </a:lnTo>
                    <a:lnTo>
                      <a:pt x="565" y="185"/>
                    </a:lnTo>
                    <a:lnTo>
                      <a:pt x="560" y="185"/>
                    </a:lnTo>
                    <a:lnTo>
                      <a:pt x="560" y="185"/>
                    </a:lnTo>
                    <a:lnTo>
                      <a:pt x="556" y="190"/>
                    </a:lnTo>
                    <a:lnTo>
                      <a:pt x="556" y="190"/>
                    </a:lnTo>
                    <a:lnTo>
                      <a:pt x="556" y="190"/>
                    </a:lnTo>
                    <a:lnTo>
                      <a:pt x="556" y="190"/>
                    </a:lnTo>
                    <a:lnTo>
                      <a:pt x="551" y="190"/>
                    </a:lnTo>
                    <a:lnTo>
                      <a:pt x="551" y="190"/>
                    </a:lnTo>
                    <a:lnTo>
                      <a:pt x="547" y="185"/>
                    </a:lnTo>
                    <a:lnTo>
                      <a:pt x="547" y="185"/>
                    </a:lnTo>
                    <a:lnTo>
                      <a:pt x="547" y="185"/>
                    </a:lnTo>
                    <a:lnTo>
                      <a:pt x="542" y="185"/>
                    </a:lnTo>
                    <a:lnTo>
                      <a:pt x="542" y="181"/>
                    </a:lnTo>
                    <a:lnTo>
                      <a:pt x="542" y="181"/>
                    </a:lnTo>
                    <a:lnTo>
                      <a:pt x="542" y="176"/>
                    </a:lnTo>
                    <a:lnTo>
                      <a:pt x="542" y="176"/>
                    </a:lnTo>
                    <a:lnTo>
                      <a:pt x="542" y="176"/>
                    </a:lnTo>
                    <a:lnTo>
                      <a:pt x="547" y="176"/>
                    </a:lnTo>
                    <a:lnTo>
                      <a:pt x="547" y="176"/>
                    </a:lnTo>
                    <a:lnTo>
                      <a:pt x="551" y="176"/>
                    </a:lnTo>
                    <a:lnTo>
                      <a:pt x="556" y="176"/>
                    </a:lnTo>
                    <a:lnTo>
                      <a:pt x="556" y="176"/>
                    </a:lnTo>
                    <a:moveTo>
                      <a:pt x="605" y="172"/>
                    </a:moveTo>
                    <a:lnTo>
                      <a:pt x="605" y="172"/>
                    </a:lnTo>
                    <a:lnTo>
                      <a:pt x="610" y="172"/>
                    </a:lnTo>
                    <a:lnTo>
                      <a:pt x="614" y="172"/>
                    </a:lnTo>
                    <a:lnTo>
                      <a:pt x="619" y="172"/>
                    </a:lnTo>
                    <a:lnTo>
                      <a:pt x="619" y="172"/>
                    </a:lnTo>
                    <a:lnTo>
                      <a:pt x="623" y="176"/>
                    </a:lnTo>
                    <a:lnTo>
                      <a:pt x="623" y="176"/>
                    </a:lnTo>
                    <a:lnTo>
                      <a:pt x="623" y="181"/>
                    </a:lnTo>
                    <a:lnTo>
                      <a:pt x="623" y="181"/>
                    </a:lnTo>
                    <a:lnTo>
                      <a:pt x="623" y="181"/>
                    </a:lnTo>
                    <a:lnTo>
                      <a:pt x="623" y="181"/>
                    </a:lnTo>
                    <a:lnTo>
                      <a:pt x="628" y="185"/>
                    </a:lnTo>
                    <a:lnTo>
                      <a:pt x="628" y="185"/>
                    </a:lnTo>
                    <a:lnTo>
                      <a:pt x="623" y="190"/>
                    </a:lnTo>
                    <a:lnTo>
                      <a:pt x="619" y="190"/>
                    </a:lnTo>
                    <a:lnTo>
                      <a:pt x="619" y="185"/>
                    </a:lnTo>
                    <a:lnTo>
                      <a:pt x="614" y="185"/>
                    </a:lnTo>
                    <a:lnTo>
                      <a:pt x="610" y="181"/>
                    </a:lnTo>
                    <a:lnTo>
                      <a:pt x="610" y="181"/>
                    </a:lnTo>
                    <a:lnTo>
                      <a:pt x="610" y="181"/>
                    </a:lnTo>
                    <a:lnTo>
                      <a:pt x="610" y="181"/>
                    </a:lnTo>
                    <a:lnTo>
                      <a:pt x="605" y="181"/>
                    </a:lnTo>
                    <a:lnTo>
                      <a:pt x="605" y="181"/>
                    </a:lnTo>
                    <a:lnTo>
                      <a:pt x="601" y="181"/>
                    </a:lnTo>
                    <a:lnTo>
                      <a:pt x="601" y="181"/>
                    </a:lnTo>
                    <a:lnTo>
                      <a:pt x="601" y="181"/>
                    </a:lnTo>
                    <a:lnTo>
                      <a:pt x="601" y="181"/>
                    </a:lnTo>
                    <a:lnTo>
                      <a:pt x="601" y="181"/>
                    </a:lnTo>
                    <a:lnTo>
                      <a:pt x="596" y="181"/>
                    </a:lnTo>
                    <a:lnTo>
                      <a:pt x="596" y="181"/>
                    </a:lnTo>
                    <a:lnTo>
                      <a:pt x="592" y="181"/>
                    </a:lnTo>
                    <a:lnTo>
                      <a:pt x="592" y="181"/>
                    </a:lnTo>
                    <a:lnTo>
                      <a:pt x="592" y="181"/>
                    </a:lnTo>
                    <a:lnTo>
                      <a:pt x="592" y="176"/>
                    </a:lnTo>
                    <a:lnTo>
                      <a:pt x="592" y="176"/>
                    </a:lnTo>
                    <a:lnTo>
                      <a:pt x="592" y="176"/>
                    </a:lnTo>
                    <a:lnTo>
                      <a:pt x="592" y="176"/>
                    </a:lnTo>
                    <a:lnTo>
                      <a:pt x="592" y="181"/>
                    </a:lnTo>
                    <a:lnTo>
                      <a:pt x="587" y="181"/>
                    </a:lnTo>
                    <a:lnTo>
                      <a:pt x="587" y="181"/>
                    </a:lnTo>
                    <a:lnTo>
                      <a:pt x="587" y="181"/>
                    </a:lnTo>
                    <a:lnTo>
                      <a:pt x="583" y="181"/>
                    </a:lnTo>
                    <a:lnTo>
                      <a:pt x="583" y="181"/>
                    </a:lnTo>
                    <a:lnTo>
                      <a:pt x="583" y="176"/>
                    </a:lnTo>
                    <a:lnTo>
                      <a:pt x="583" y="176"/>
                    </a:lnTo>
                    <a:lnTo>
                      <a:pt x="578" y="176"/>
                    </a:lnTo>
                    <a:lnTo>
                      <a:pt x="578" y="176"/>
                    </a:lnTo>
                    <a:lnTo>
                      <a:pt x="578" y="176"/>
                    </a:lnTo>
                    <a:lnTo>
                      <a:pt x="578" y="176"/>
                    </a:lnTo>
                    <a:lnTo>
                      <a:pt x="578" y="181"/>
                    </a:lnTo>
                    <a:lnTo>
                      <a:pt x="578" y="181"/>
                    </a:lnTo>
                    <a:lnTo>
                      <a:pt x="574" y="181"/>
                    </a:lnTo>
                    <a:lnTo>
                      <a:pt x="574" y="185"/>
                    </a:lnTo>
                    <a:lnTo>
                      <a:pt x="574" y="185"/>
                    </a:lnTo>
                    <a:lnTo>
                      <a:pt x="574" y="181"/>
                    </a:lnTo>
                    <a:lnTo>
                      <a:pt x="574" y="181"/>
                    </a:lnTo>
                    <a:lnTo>
                      <a:pt x="574" y="181"/>
                    </a:lnTo>
                    <a:lnTo>
                      <a:pt x="574" y="176"/>
                    </a:lnTo>
                    <a:lnTo>
                      <a:pt x="578" y="172"/>
                    </a:lnTo>
                    <a:lnTo>
                      <a:pt x="578" y="172"/>
                    </a:lnTo>
                    <a:lnTo>
                      <a:pt x="587" y="172"/>
                    </a:lnTo>
                    <a:lnTo>
                      <a:pt x="592" y="172"/>
                    </a:lnTo>
                    <a:lnTo>
                      <a:pt x="592" y="172"/>
                    </a:lnTo>
                    <a:lnTo>
                      <a:pt x="596" y="172"/>
                    </a:lnTo>
                    <a:lnTo>
                      <a:pt x="596" y="172"/>
                    </a:lnTo>
                    <a:lnTo>
                      <a:pt x="596" y="172"/>
                    </a:lnTo>
                    <a:lnTo>
                      <a:pt x="596" y="172"/>
                    </a:lnTo>
                    <a:lnTo>
                      <a:pt x="596" y="172"/>
                    </a:lnTo>
                    <a:lnTo>
                      <a:pt x="601" y="172"/>
                    </a:lnTo>
                    <a:lnTo>
                      <a:pt x="601" y="167"/>
                    </a:lnTo>
                    <a:lnTo>
                      <a:pt x="601" y="167"/>
                    </a:lnTo>
                    <a:lnTo>
                      <a:pt x="601" y="167"/>
                    </a:lnTo>
                    <a:lnTo>
                      <a:pt x="605" y="167"/>
                    </a:lnTo>
                    <a:lnTo>
                      <a:pt x="605" y="167"/>
                    </a:lnTo>
                    <a:lnTo>
                      <a:pt x="605" y="172"/>
                    </a:lnTo>
                    <a:moveTo>
                      <a:pt x="230" y="172"/>
                    </a:moveTo>
                    <a:lnTo>
                      <a:pt x="230" y="172"/>
                    </a:lnTo>
                    <a:lnTo>
                      <a:pt x="230" y="172"/>
                    </a:lnTo>
                    <a:lnTo>
                      <a:pt x="230" y="172"/>
                    </a:lnTo>
                    <a:lnTo>
                      <a:pt x="230" y="176"/>
                    </a:lnTo>
                    <a:lnTo>
                      <a:pt x="230" y="176"/>
                    </a:lnTo>
                    <a:lnTo>
                      <a:pt x="226" y="176"/>
                    </a:lnTo>
                    <a:lnTo>
                      <a:pt x="226" y="176"/>
                    </a:lnTo>
                    <a:lnTo>
                      <a:pt x="226" y="172"/>
                    </a:lnTo>
                    <a:lnTo>
                      <a:pt x="226" y="172"/>
                    </a:lnTo>
                    <a:lnTo>
                      <a:pt x="226" y="172"/>
                    </a:lnTo>
                    <a:lnTo>
                      <a:pt x="226" y="176"/>
                    </a:lnTo>
                    <a:lnTo>
                      <a:pt x="221" y="176"/>
                    </a:lnTo>
                    <a:lnTo>
                      <a:pt x="221" y="176"/>
                    </a:lnTo>
                    <a:lnTo>
                      <a:pt x="221" y="172"/>
                    </a:lnTo>
                    <a:lnTo>
                      <a:pt x="221" y="172"/>
                    </a:lnTo>
                    <a:lnTo>
                      <a:pt x="221" y="172"/>
                    </a:lnTo>
                    <a:lnTo>
                      <a:pt x="221" y="172"/>
                    </a:lnTo>
                    <a:lnTo>
                      <a:pt x="221" y="167"/>
                    </a:lnTo>
                    <a:lnTo>
                      <a:pt x="221" y="167"/>
                    </a:lnTo>
                    <a:lnTo>
                      <a:pt x="221" y="167"/>
                    </a:lnTo>
                    <a:lnTo>
                      <a:pt x="221" y="167"/>
                    </a:lnTo>
                    <a:lnTo>
                      <a:pt x="221" y="163"/>
                    </a:lnTo>
                    <a:lnTo>
                      <a:pt x="226" y="163"/>
                    </a:lnTo>
                    <a:lnTo>
                      <a:pt x="226" y="163"/>
                    </a:lnTo>
                    <a:lnTo>
                      <a:pt x="230" y="163"/>
                    </a:lnTo>
                    <a:lnTo>
                      <a:pt x="230" y="163"/>
                    </a:lnTo>
                    <a:lnTo>
                      <a:pt x="235" y="167"/>
                    </a:lnTo>
                    <a:lnTo>
                      <a:pt x="230" y="172"/>
                    </a:lnTo>
                    <a:moveTo>
                      <a:pt x="619" y="145"/>
                    </a:moveTo>
                    <a:lnTo>
                      <a:pt x="619" y="145"/>
                    </a:lnTo>
                    <a:lnTo>
                      <a:pt x="619" y="149"/>
                    </a:lnTo>
                    <a:lnTo>
                      <a:pt x="619" y="149"/>
                    </a:lnTo>
                    <a:lnTo>
                      <a:pt x="619" y="149"/>
                    </a:lnTo>
                    <a:lnTo>
                      <a:pt x="619" y="149"/>
                    </a:lnTo>
                    <a:lnTo>
                      <a:pt x="619" y="149"/>
                    </a:lnTo>
                    <a:lnTo>
                      <a:pt x="619" y="154"/>
                    </a:lnTo>
                    <a:lnTo>
                      <a:pt x="619" y="154"/>
                    </a:lnTo>
                    <a:lnTo>
                      <a:pt x="619" y="154"/>
                    </a:lnTo>
                    <a:lnTo>
                      <a:pt x="619" y="154"/>
                    </a:lnTo>
                    <a:lnTo>
                      <a:pt x="619" y="154"/>
                    </a:lnTo>
                    <a:lnTo>
                      <a:pt x="614" y="154"/>
                    </a:lnTo>
                    <a:lnTo>
                      <a:pt x="614" y="154"/>
                    </a:lnTo>
                    <a:lnTo>
                      <a:pt x="610" y="154"/>
                    </a:lnTo>
                    <a:lnTo>
                      <a:pt x="610" y="149"/>
                    </a:lnTo>
                    <a:lnTo>
                      <a:pt x="610" y="149"/>
                    </a:lnTo>
                    <a:lnTo>
                      <a:pt x="614" y="149"/>
                    </a:lnTo>
                    <a:lnTo>
                      <a:pt x="614" y="145"/>
                    </a:lnTo>
                    <a:lnTo>
                      <a:pt x="614" y="145"/>
                    </a:lnTo>
                    <a:lnTo>
                      <a:pt x="619" y="145"/>
                    </a:lnTo>
                    <a:lnTo>
                      <a:pt x="619" y="145"/>
                    </a:lnTo>
                    <a:moveTo>
                      <a:pt x="524" y="145"/>
                    </a:moveTo>
                    <a:lnTo>
                      <a:pt x="524" y="145"/>
                    </a:lnTo>
                    <a:lnTo>
                      <a:pt x="529" y="145"/>
                    </a:lnTo>
                    <a:lnTo>
                      <a:pt x="529" y="145"/>
                    </a:lnTo>
                    <a:lnTo>
                      <a:pt x="529" y="145"/>
                    </a:lnTo>
                    <a:lnTo>
                      <a:pt x="529" y="145"/>
                    </a:lnTo>
                    <a:lnTo>
                      <a:pt x="529" y="145"/>
                    </a:lnTo>
                    <a:lnTo>
                      <a:pt x="529" y="149"/>
                    </a:lnTo>
                    <a:lnTo>
                      <a:pt x="529" y="149"/>
                    </a:lnTo>
                    <a:lnTo>
                      <a:pt x="529" y="149"/>
                    </a:lnTo>
                    <a:lnTo>
                      <a:pt x="533" y="149"/>
                    </a:lnTo>
                    <a:lnTo>
                      <a:pt x="529" y="149"/>
                    </a:lnTo>
                    <a:lnTo>
                      <a:pt x="529" y="149"/>
                    </a:lnTo>
                    <a:lnTo>
                      <a:pt x="524" y="149"/>
                    </a:lnTo>
                    <a:lnTo>
                      <a:pt x="524" y="149"/>
                    </a:lnTo>
                    <a:lnTo>
                      <a:pt x="519" y="154"/>
                    </a:lnTo>
                    <a:lnTo>
                      <a:pt x="515" y="154"/>
                    </a:lnTo>
                    <a:lnTo>
                      <a:pt x="515" y="154"/>
                    </a:lnTo>
                    <a:lnTo>
                      <a:pt x="515" y="149"/>
                    </a:lnTo>
                    <a:lnTo>
                      <a:pt x="515" y="145"/>
                    </a:lnTo>
                    <a:lnTo>
                      <a:pt x="515" y="145"/>
                    </a:lnTo>
                    <a:lnTo>
                      <a:pt x="515" y="145"/>
                    </a:lnTo>
                    <a:lnTo>
                      <a:pt x="519" y="145"/>
                    </a:lnTo>
                    <a:lnTo>
                      <a:pt x="524" y="145"/>
                    </a:lnTo>
                    <a:moveTo>
                      <a:pt x="709" y="145"/>
                    </a:moveTo>
                    <a:lnTo>
                      <a:pt x="709" y="145"/>
                    </a:lnTo>
                    <a:lnTo>
                      <a:pt x="714" y="145"/>
                    </a:lnTo>
                    <a:lnTo>
                      <a:pt x="718" y="145"/>
                    </a:lnTo>
                    <a:lnTo>
                      <a:pt x="723" y="145"/>
                    </a:lnTo>
                    <a:lnTo>
                      <a:pt x="723" y="149"/>
                    </a:lnTo>
                    <a:lnTo>
                      <a:pt x="732" y="149"/>
                    </a:lnTo>
                    <a:lnTo>
                      <a:pt x="732" y="149"/>
                    </a:lnTo>
                    <a:lnTo>
                      <a:pt x="732" y="149"/>
                    </a:lnTo>
                    <a:lnTo>
                      <a:pt x="732" y="149"/>
                    </a:lnTo>
                    <a:lnTo>
                      <a:pt x="727" y="149"/>
                    </a:lnTo>
                    <a:lnTo>
                      <a:pt x="727" y="149"/>
                    </a:lnTo>
                    <a:lnTo>
                      <a:pt x="723" y="149"/>
                    </a:lnTo>
                    <a:lnTo>
                      <a:pt x="723" y="149"/>
                    </a:lnTo>
                    <a:lnTo>
                      <a:pt x="723" y="149"/>
                    </a:lnTo>
                    <a:lnTo>
                      <a:pt x="718" y="149"/>
                    </a:lnTo>
                    <a:lnTo>
                      <a:pt x="714" y="149"/>
                    </a:lnTo>
                    <a:lnTo>
                      <a:pt x="709" y="145"/>
                    </a:lnTo>
                    <a:lnTo>
                      <a:pt x="709" y="145"/>
                    </a:lnTo>
                    <a:lnTo>
                      <a:pt x="709" y="145"/>
                    </a:lnTo>
                    <a:moveTo>
                      <a:pt x="194" y="145"/>
                    </a:moveTo>
                    <a:lnTo>
                      <a:pt x="194" y="145"/>
                    </a:lnTo>
                    <a:lnTo>
                      <a:pt x="194" y="145"/>
                    </a:lnTo>
                    <a:lnTo>
                      <a:pt x="194" y="149"/>
                    </a:lnTo>
                    <a:lnTo>
                      <a:pt x="194" y="149"/>
                    </a:lnTo>
                    <a:lnTo>
                      <a:pt x="199" y="154"/>
                    </a:lnTo>
                    <a:lnTo>
                      <a:pt x="199" y="158"/>
                    </a:lnTo>
                    <a:lnTo>
                      <a:pt x="208" y="163"/>
                    </a:lnTo>
                    <a:lnTo>
                      <a:pt x="208" y="163"/>
                    </a:lnTo>
                    <a:lnTo>
                      <a:pt x="203" y="163"/>
                    </a:lnTo>
                    <a:lnTo>
                      <a:pt x="203" y="167"/>
                    </a:lnTo>
                    <a:lnTo>
                      <a:pt x="203" y="167"/>
                    </a:lnTo>
                    <a:lnTo>
                      <a:pt x="203" y="172"/>
                    </a:lnTo>
                    <a:lnTo>
                      <a:pt x="203" y="172"/>
                    </a:lnTo>
                    <a:lnTo>
                      <a:pt x="203" y="172"/>
                    </a:lnTo>
                    <a:lnTo>
                      <a:pt x="203" y="172"/>
                    </a:lnTo>
                    <a:lnTo>
                      <a:pt x="203" y="172"/>
                    </a:lnTo>
                    <a:lnTo>
                      <a:pt x="203" y="172"/>
                    </a:lnTo>
                    <a:lnTo>
                      <a:pt x="199" y="172"/>
                    </a:lnTo>
                    <a:lnTo>
                      <a:pt x="199" y="172"/>
                    </a:lnTo>
                    <a:lnTo>
                      <a:pt x="199" y="172"/>
                    </a:lnTo>
                    <a:lnTo>
                      <a:pt x="199" y="167"/>
                    </a:lnTo>
                    <a:lnTo>
                      <a:pt x="194" y="167"/>
                    </a:lnTo>
                    <a:lnTo>
                      <a:pt x="194" y="167"/>
                    </a:lnTo>
                    <a:lnTo>
                      <a:pt x="190" y="167"/>
                    </a:lnTo>
                    <a:lnTo>
                      <a:pt x="190" y="163"/>
                    </a:lnTo>
                    <a:lnTo>
                      <a:pt x="190" y="163"/>
                    </a:lnTo>
                    <a:lnTo>
                      <a:pt x="190" y="158"/>
                    </a:lnTo>
                    <a:lnTo>
                      <a:pt x="190" y="158"/>
                    </a:lnTo>
                    <a:lnTo>
                      <a:pt x="190" y="158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1" y="154"/>
                    </a:lnTo>
                    <a:lnTo>
                      <a:pt x="181" y="154"/>
                    </a:lnTo>
                    <a:lnTo>
                      <a:pt x="181" y="154"/>
                    </a:lnTo>
                    <a:lnTo>
                      <a:pt x="176" y="154"/>
                    </a:lnTo>
                    <a:lnTo>
                      <a:pt x="176" y="149"/>
                    </a:lnTo>
                    <a:lnTo>
                      <a:pt x="181" y="149"/>
                    </a:lnTo>
                    <a:lnTo>
                      <a:pt x="181" y="149"/>
                    </a:lnTo>
                    <a:lnTo>
                      <a:pt x="181" y="149"/>
                    </a:lnTo>
                    <a:lnTo>
                      <a:pt x="181" y="145"/>
                    </a:lnTo>
                    <a:lnTo>
                      <a:pt x="181" y="145"/>
                    </a:lnTo>
                    <a:lnTo>
                      <a:pt x="181" y="145"/>
                    </a:lnTo>
                    <a:lnTo>
                      <a:pt x="185" y="145"/>
                    </a:lnTo>
                    <a:lnTo>
                      <a:pt x="185" y="140"/>
                    </a:lnTo>
                    <a:lnTo>
                      <a:pt x="185" y="140"/>
                    </a:lnTo>
                    <a:lnTo>
                      <a:pt x="185" y="145"/>
                    </a:lnTo>
                    <a:lnTo>
                      <a:pt x="185" y="145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0"/>
                    </a:lnTo>
                    <a:lnTo>
                      <a:pt x="190" y="140"/>
                    </a:lnTo>
                    <a:lnTo>
                      <a:pt x="190" y="140"/>
                    </a:lnTo>
                    <a:lnTo>
                      <a:pt x="194" y="140"/>
                    </a:lnTo>
                    <a:lnTo>
                      <a:pt x="194" y="145"/>
                    </a:lnTo>
                    <a:lnTo>
                      <a:pt x="194" y="145"/>
                    </a:lnTo>
                    <a:moveTo>
                      <a:pt x="578" y="145"/>
                    </a:moveTo>
                    <a:lnTo>
                      <a:pt x="578" y="145"/>
                    </a:lnTo>
                    <a:lnTo>
                      <a:pt x="578" y="145"/>
                    </a:lnTo>
                    <a:lnTo>
                      <a:pt x="578" y="145"/>
                    </a:lnTo>
                    <a:lnTo>
                      <a:pt x="578" y="145"/>
                    </a:lnTo>
                    <a:lnTo>
                      <a:pt x="574" y="145"/>
                    </a:lnTo>
                    <a:lnTo>
                      <a:pt x="569" y="145"/>
                    </a:lnTo>
                    <a:lnTo>
                      <a:pt x="569" y="145"/>
                    </a:lnTo>
                    <a:lnTo>
                      <a:pt x="569" y="145"/>
                    </a:lnTo>
                    <a:lnTo>
                      <a:pt x="569" y="145"/>
                    </a:lnTo>
                    <a:lnTo>
                      <a:pt x="569" y="140"/>
                    </a:lnTo>
                    <a:lnTo>
                      <a:pt x="569" y="140"/>
                    </a:lnTo>
                    <a:lnTo>
                      <a:pt x="574" y="140"/>
                    </a:lnTo>
                    <a:lnTo>
                      <a:pt x="574" y="140"/>
                    </a:lnTo>
                    <a:lnTo>
                      <a:pt x="578" y="140"/>
                    </a:lnTo>
                    <a:lnTo>
                      <a:pt x="578" y="145"/>
                    </a:lnTo>
                    <a:lnTo>
                      <a:pt x="578" y="145"/>
                    </a:lnTo>
                    <a:lnTo>
                      <a:pt x="578" y="145"/>
                    </a:lnTo>
                    <a:moveTo>
                      <a:pt x="492" y="136"/>
                    </a:moveTo>
                    <a:lnTo>
                      <a:pt x="492" y="136"/>
                    </a:lnTo>
                    <a:lnTo>
                      <a:pt x="492" y="136"/>
                    </a:lnTo>
                    <a:lnTo>
                      <a:pt x="492" y="136"/>
                    </a:lnTo>
                    <a:lnTo>
                      <a:pt x="492" y="140"/>
                    </a:lnTo>
                    <a:lnTo>
                      <a:pt x="497" y="136"/>
                    </a:lnTo>
                    <a:lnTo>
                      <a:pt x="497" y="136"/>
                    </a:lnTo>
                    <a:lnTo>
                      <a:pt x="497" y="136"/>
                    </a:lnTo>
                    <a:lnTo>
                      <a:pt x="501" y="136"/>
                    </a:lnTo>
                    <a:lnTo>
                      <a:pt x="501" y="140"/>
                    </a:lnTo>
                    <a:lnTo>
                      <a:pt x="501" y="140"/>
                    </a:lnTo>
                    <a:lnTo>
                      <a:pt x="497" y="140"/>
                    </a:lnTo>
                    <a:lnTo>
                      <a:pt x="497" y="140"/>
                    </a:lnTo>
                    <a:lnTo>
                      <a:pt x="497" y="140"/>
                    </a:lnTo>
                    <a:lnTo>
                      <a:pt x="497" y="140"/>
                    </a:lnTo>
                    <a:lnTo>
                      <a:pt x="492" y="145"/>
                    </a:lnTo>
                    <a:lnTo>
                      <a:pt x="492" y="145"/>
                    </a:lnTo>
                    <a:lnTo>
                      <a:pt x="492" y="145"/>
                    </a:lnTo>
                    <a:lnTo>
                      <a:pt x="492" y="145"/>
                    </a:lnTo>
                    <a:lnTo>
                      <a:pt x="492" y="145"/>
                    </a:lnTo>
                    <a:lnTo>
                      <a:pt x="492" y="140"/>
                    </a:lnTo>
                    <a:lnTo>
                      <a:pt x="492" y="136"/>
                    </a:lnTo>
                    <a:lnTo>
                      <a:pt x="492" y="140"/>
                    </a:lnTo>
                    <a:lnTo>
                      <a:pt x="492" y="140"/>
                    </a:lnTo>
                    <a:lnTo>
                      <a:pt x="488" y="145"/>
                    </a:lnTo>
                    <a:lnTo>
                      <a:pt x="488" y="145"/>
                    </a:lnTo>
                    <a:lnTo>
                      <a:pt x="488" y="140"/>
                    </a:lnTo>
                    <a:lnTo>
                      <a:pt x="488" y="136"/>
                    </a:lnTo>
                    <a:lnTo>
                      <a:pt x="488" y="136"/>
                    </a:lnTo>
                    <a:lnTo>
                      <a:pt x="488" y="136"/>
                    </a:lnTo>
                    <a:lnTo>
                      <a:pt x="492" y="136"/>
                    </a:lnTo>
                    <a:lnTo>
                      <a:pt x="492" y="136"/>
                    </a:lnTo>
                    <a:moveTo>
                      <a:pt x="72" y="145"/>
                    </a:moveTo>
                    <a:lnTo>
                      <a:pt x="72" y="145"/>
                    </a:lnTo>
                    <a:lnTo>
                      <a:pt x="72" y="145"/>
                    </a:lnTo>
                    <a:lnTo>
                      <a:pt x="68" y="145"/>
                    </a:lnTo>
                    <a:lnTo>
                      <a:pt x="68" y="145"/>
                    </a:lnTo>
                    <a:lnTo>
                      <a:pt x="68" y="140"/>
                    </a:lnTo>
                    <a:lnTo>
                      <a:pt x="63" y="136"/>
                    </a:lnTo>
                    <a:lnTo>
                      <a:pt x="63" y="136"/>
                    </a:lnTo>
                    <a:lnTo>
                      <a:pt x="63" y="131"/>
                    </a:lnTo>
                    <a:lnTo>
                      <a:pt x="68" y="131"/>
                    </a:lnTo>
                    <a:lnTo>
                      <a:pt x="68" y="131"/>
                    </a:lnTo>
                    <a:lnTo>
                      <a:pt x="72" y="131"/>
                    </a:lnTo>
                    <a:lnTo>
                      <a:pt x="72" y="136"/>
                    </a:lnTo>
                    <a:lnTo>
                      <a:pt x="72" y="136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7" y="140"/>
                    </a:lnTo>
                    <a:lnTo>
                      <a:pt x="77" y="145"/>
                    </a:lnTo>
                    <a:lnTo>
                      <a:pt x="77" y="145"/>
                    </a:lnTo>
                    <a:lnTo>
                      <a:pt x="72" y="145"/>
                    </a:lnTo>
                    <a:moveTo>
                      <a:pt x="709" y="127"/>
                    </a:moveTo>
                    <a:lnTo>
                      <a:pt x="709" y="127"/>
                    </a:lnTo>
                    <a:lnTo>
                      <a:pt x="709" y="127"/>
                    </a:lnTo>
                    <a:lnTo>
                      <a:pt x="714" y="127"/>
                    </a:lnTo>
                    <a:lnTo>
                      <a:pt x="714" y="127"/>
                    </a:lnTo>
                    <a:lnTo>
                      <a:pt x="714" y="127"/>
                    </a:lnTo>
                    <a:lnTo>
                      <a:pt x="714" y="127"/>
                    </a:lnTo>
                    <a:lnTo>
                      <a:pt x="718" y="131"/>
                    </a:lnTo>
                    <a:lnTo>
                      <a:pt x="718" y="131"/>
                    </a:lnTo>
                    <a:lnTo>
                      <a:pt x="723" y="131"/>
                    </a:lnTo>
                    <a:lnTo>
                      <a:pt x="723" y="136"/>
                    </a:lnTo>
                    <a:lnTo>
                      <a:pt x="723" y="136"/>
                    </a:lnTo>
                    <a:lnTo>
                      <a:pt x="723" y="136"/>
                    </a:lnTo>
                    <a:lnTo>
                      <a:pt x="718" y="136"/>
                    </a:lnTo>
                    <a:lnTo>
                      <a:pt x="718" y="136"/>
                    </a:lnTo>
                    <a:lnTo>
                      <a:pt x="718" y="136"/>
                    </a:lnTo>
                    <a:lnTo>
                      <a:pt x="714" y="136"/>
                    </a:lnTo>
                    <a:lnTo>
                      <a:pt x="714" y="131"/>
                    </a:lnTo>
                    <a:lnTo>
                      <a:pt x="714" y="127"/>
                    </a:lnTo>
                    <a:lnTo>
                      <a:pt x="714" y="131"/>
                    </a:lnTo>
                    <a:lnTo>
                      <a:pt x="709" y="127"/>
                    </a:lnTo>
                    <a:lnTo>
                      <a:pt x="709" y="127"/>
                    </a:lnTo>
                    <a:lnTo>
                      <a:pt x="709" y="127"/>
                    </a:lnTo>
                    <a:lnTo>
                      <a:pt x="709" y="127"/>
                    </a:lnTo>
                    <a:lnTo>
                      <a:pt x="709" y="127"/>
                    </a:lnTo>
                    <a:lnTo>
                      <a:pt x="709" y="127"/>
                    </a:lnTo>
                    <a:moveTo>
                      <a:pt x="673" y="127"/>
                    </a:moveTo>
                    <a:lnTo>
                      <a:pt x="673" y="127"/>
                    </a:lnTo>
                    <a:lnTo>
                      <a:pt x="678" y="127"/>
                    </a:lnTo>
                    <a:lnTo>
                      <a:pt x="682" y="127"/>
                    </a:lnTo>
                    <a:lnTo>
                      <a:pt x="682" y="127"/>
                    </a:lnTo>
                    <a:lnTo>
                      <a:pt x="682" y="127"/>
                    </a:lnTo>
                    <a:lnTo>
                      <a:pt x="687" y="127"/>
                    </a:lnTo>
                    <a:lnTo>
                      <a:pt x="682" y="131"/>
                    </a:lnTo>
                    <a:lnTo>
                      <a:pt x="682" y="131"/>
                    </a:lnTo>
                    <a:lnTo>
                      <a:pt x="687" y="136"/>
                    </a:lnTo>
                    <a:lnTo>
                      <a:pt x="687" y="136"/>
                    </a:lnTo>
                    <a:lnTo>
                      <a:pt x="687" y="140"/>
                    </a:lnTo>
                    <a:lnTo>
                      <a:pt x="687" y="140"/>
                    </a:lnTo>
                    <a:lnTo>
                      <a:pt x="687" y="140"/>
                    </a:lnTo>
                    <a:lnTo>
                      <a:pt x="687" y="145"/>
                    </a:lnTo>
                    <a:lnTo>
                      <a:pt x="687" y="145"/>
                    </a:lnTo>
                    <a:lnTo>
                      <a:pt x="682" y="149"/>
                    </a:lnTo>
                    <a:lnTo>
                      <a:pt x="687" y="149"/>
                    </a:lnTo>
                    <a:lnTo>
                      <a:pt x="687" y="154"/>
                    </a:lnTo>
                    <a:lnTo>
                      <a:pt x="687" y="154"/>
                    </a:lnTo>
                    <a:lnTo>
                      <a:pt x="687" y="158"/>
                    </a:lnTo>
                    <a:lnTo>
                      <a:pt x="687" y="158"/>
                    </a:lnTo>
                    <a:lnTo>
                      <a:pt x="687" y="167"/>
                    </a:lnTo>
                    <a:lnTo>
                      <a:pt x="691" y="172"/>
                    </a:lnTo>
                    <a:lnTo>
                      <a:pt x="691" y="167"/>
                    </a:lnTo>
                    <a:lnTo>
                      <a:pt x="691" y="163"/>
                    </a:lnTo>
                    <a:lnTo>
                      <a:pt x="691" y="163"/>
                    </a:lnTo>
                    <a:lnTo>
                      <a:pt x="691" y="163"/>
                    </a:lnTo>
                    <a:lnTo>
                      <a:pt x="691" y="163"/>
                    </a:lnTo>
                    <a:lnTo>
                      <a:pt x="691" y="167"/>
                    </a:lnTo>
                    <a:lnTo>
                      <a:pt x="691" y="167"/>
                    </a:lnTo>
                    <a:lnTo>
                      <a:pt x="696" y="172"/>
                    </a:lnTo>
                    <a:lnTo>
                      <a:pt x="696" y="172"/>
                    </a:lnTo>
                    <a:lnTo>
                      <a:pt x="696" y="172"/>
                    </a:lnTo>
                    <a:lnTo>
                      <a:pt x="696" y="172"/>
                    </a:lnTo>
                    <a:lnTo>
                      <a:pt x="696" y="176"/>
                    </a:lnTo>
                    <a:lnTo>
                      <a:pt x="696" y="176"/>
                    </a:lnTo>
                    <a:lnTo>
                      <a:pt x="696" y="181"/>
                    </a:lnTo>
                    <a:lnTo>
                      <a:pt x="700" y="181"/>
                    </a:lnTo>
                    <a:lnTo>
                      <a:pt x="700" y="181"/>
                    </a:lnTo>
                    <a:lnTo>
                      <a:pt x="705" y="181"/>
                    </a:lnTo>
                    <a:lnTo>
                      <a:pt x="705" y="181"/>
                    </a:lnTo>
                    <a:lnTo>
                      <a:pt x="709" y="181"/>
                    </a:lnTo>
                    <a:lnTo>
                      <a:pt x="709" y="181"/>
                    </a:lnTo>
                    <a:lnTo>
                      <a:pt x="709" y="176"/>
                    </a:lnTo>
                    <a:lnTo>
                      <a:pt x="714" y="172"/>
                    </a:lnTo>
                    <a:lnTo>
                      <a:pt x="714" y="172"/>
                    </a:lnTo>
                    <a:lnTo>
                      <a:pt x="718" y="167"/>
                    </a:lnTo>
                    <a:lnTo>
                      <a:pt x="718" y="167"/>
                    </a:lnTo>
                    <a:lnTo>
                      <a:pt x="723" y="167"/>
                    </a:lnTo>
                    <a:lnTo>
                      <a:pt x="723" y="163"/>
                    </a:lnTo>
                    <a:lnTo>
                      <a:pt x="723" y="163"/>
                    </a:lnTo>
                    <a:lnTo>
                      <a:pt x="723" y="158"/>
                    </a:lnTo>
                    <a:lnTo>
                      <a:pt x="723" y="158"/>
                    </a:lnTo>
                    <a:lnTo>
                      <a:pt x="727" y="158"/>
                    </a:lnTo>
                    <a:lnTo>
                      <a:pt x="732" y="158"/>
                    </a:lnTo>
                    <a:lnTo>
                      <a:pt x="736" y="154"/>
                    </a:lnTo>
                    <a:lnTo>
                      <a:pt x="736" y="154"/>
                    </a:lnTo>
                    <a:lnTo>
                      <a:pt x="736" y="154"/>
                    </a:lnTo>
                    <a:lnTo>
                      <a:pt x="736" y="149"/>
                    </a:lnTo>
                    <a:lnTo>
                      <a:pt x="736" y="149"/>
                    </a:lnTo>
                    <a:lnTo>
                      <a:pt x="736" y="149"/>
                    </a:lnTo>
                    <a:lnTo>
                      <a:pt x="741" y="145"/>
                    </a:lnTo>
                    <a:lnTo>
                      <a:pt x="745" y="145"/>
                    </a:lnTo>
                    <a:lnTo>
                      <a:pt x="750" y="140"/>
                    </a:lnTo>
                    <a:lnTo>
                      <a:pt x="750" y="140"/>
                    </a:lnTo>
                    <a:lnTo>
                      <a:pt x="754" y="145"/>
                    </a:lnTo>
                    <a:lnTo>
                      <a:pt x="754" y="145"/>
                    </a:lnTo>
                    <a:lnTo>
                      <a:pt x="763" y="149"/>
                    </a:lnTo>
                    <a:lnTo>
                      <a:pt x="763" y="149"/>
                    </a:lnTo>
                    <a:lnTo>
                      <a:pt x="768" y="149"/>
                    </a:lnTo>
                    <a:lnTo>
                      <a:pt x="768" y="154"/>
                    </a:lnTo>
                    <a:lnTo>
                      <a:pt x="772" y="154"/>
                    </a:lnTo>
                    <a:lnTo>
                      <a:pt x="772" y="154"/>
                    </a:lnTo>
                    <a:lnTo>
                      <a:pt x="772" y="154"/>
                    </a:lnTo>
                    <a:lnTo>
                      <a:pt x="777" y="158"/>
                    </a:lnTo>
                    <a:lnTo>
                      <a:pt x="782" y="163"/>
                    </a:lnTo>
                    <a:lnTo>
                      <a:pt x="786" y="163"/>
                    </a:lnTo>
                    <a:lnTo>
                      <a:pt x="791" y="163"/>
                    </a:lnTo>
                    <a:lnTo>
                      <a:pt x="791" y="163"/>
                    </a:lnTo>
                    <a:lnTo>
                      <a:pt x="791" y="163"/>
                    </a:lnTo>
                    <a:lnTo>
                      <a:pt x="791" y="163"/>
                    </a:lnTo>
                    <a:lnTo>
                      <a:pt x="800" y="163"/>
                    </a:lnTo>
                    <a:lnTo>
                      <a:pt x="800" y="163"/>
                    </a:lnTo>
                    <a:lnTo>
                      <a:pt x="800" y="163"/>
                    </a:lnTo>
                    <a:lnTo>
                      <a:pt x="800" y="167"/>
                    </a:lnTo>
                    <a:lnTo>
                      <a:pt x="804" y="167"/>
                    </a:lnTo>
                    <a:lnTo>
                      <a:pt x="804" y="172"/>
                    </a:lnTo>
                    <a:lnTo>
                      <a:pt x="804" y="176"/>
                    </a:lnTo>
                    <a:lnTo>
                      <a:pt x="804" y="181"/>
                    </a:lnTo>
                    <a:lnTo>
                      <a:pt x="804" y="185"/>
                    </a:lnTo>
                    <a:lnTo>
                      <a:pt x="804" y="185"/>
                    </a:lnTo>
                    <a:lnTo>
                      <a:pt x="804" y="190"/>
                    </a:lnTo>
                    <a:lnTo>
                      <a:pt x="804" y="194"/>
                    </a:lnTo>
                    <a:lnTo>
                      <a:pt x="800" y="199"/>
                    </a:lnTo>
                    <a:lnTo>
                      <a:pt x="800" y="203"/>
                    </a:lnTo>
                    <a:lnTo>
                      <a:pt x="800" y="208"/>
                    </a:lnTo>
                    <a:lnTo>
                      <a:pt x="800" y="212"/>
                    </a:lnTo>
                    <a:lnTo>
                      <a:pt x="800" y="217"/>
                    </a:lnTo>
                    <a:lnTo>
                      <a:pt x="800" y="221"/>
                    </a:lnTo>
                    <a:lnTo>
                      <a:pt x="800" y="226"/>
                    </a:lnTo>
                    <a:lnTo>
                      <a:pt x="800" y="231"/>
                    </a:lnTo>
                    <a:lnTo>
                      <a:pt x="800" y="235"/>
                    </a:lnTo>
                    <a:lnTo>
                      <a:pt x="800" y="240"/>
                    </a:lnTo>
                    <a:lnTo>
                      <a:pt x="800" y="244"/>
                    </a:lnTo>
                    <a:lnTo>
                      <a:pt x="800" y="244"/>
                    </a:lnTo>
                    <a:lnTo>
                      <a:pt x="795" y="249"/>
                    </a:lnTo>
                    <a:lnTo>
                      <a:pt x="795" y="253"/>
                    </a:lnTo>
                    <a:lnTo>
                      <a:pt x="795" y="253"/>
                    </a:lnTo>
                    <a:lnTo>
                      <a:pt x="795" y="258"/>
                    </a:lnTo>
                    <a:lnTo>
                      <a:pt x="795" y="258"/>
                    </a:lnTo>
                    <a:lnTo>
                      <a:pt x="795" y="262"/>
                    </a:lnTo>
                    <a:lnTo>
                      <a:pt x="795" y="267"/>
                    </a:lnTo>
                    <a:lnTo>
                      <a:pt x="795" y="271"/>
                    </a:lnTo>
                    <a:lnTo>
                      <a:pt x="795" y="276"/>
                    </a:lnTo>
                    <a:lnTo>
                      <a:pt x="795" y="276"/>
                    </a:lnTo>
                    <a:lnTo>
                      <a:pt x="795" y="280"/>
                    </a:lnTo>
                    <a:lnTo>
                      <a:pt x="795" y="285"/>
                    </a:lnTo>
                    <a:lnTo>
                      <a:pt x="791" y="289"/>
                    </a:lnTo>
                    <a:lnTo>
                      <a:pt x="791" y="294"/>
                    </a:lnTo>
                    <a:lnTo>
                      <a:pt x="791" y="298"/>
                    </a:lnTo>
                    <a:lnTo>
                      <a:pt x="791" y="303"/>
                    </a:lnTo>
                    <a:lnTo>
                      <a:pt x="791" y="303"/>
                    </a:lnTo>
                    <a:lnTo>
                      <a:pt x="791" y="303"/>
                    </a:lnTo>
                    <a:lnTo>
                      <a:pt x="786" y="303"/>
                    </a:lnTo>
                    <a:lnTo>
                      <a:pt x="786" y="298"/>
                    </a:lnTo>
                    <a:lnTo>
                      <a:pt x="786" y="294"/>
                    </a:lnTo>
                    <a:lnTo>
                      <a:pt x="782" y="294"/>
                    </a:lnTo>
                    <a:lnTo>
                      <a:pt x="777" y="285"/>
                    </a:lnTo>
                    <a:lnTo>
                      <a:pt x="777" y="285"/>
                    </a:lnTo>
                    <a:lnTo>
                      <a:pt x="777" y="285"/>
                    </a:lnTo>
                    <a:lnTo>
                      <a:pt x="777" y="285"/>
                    </a:lnTo>
                    <a:lnTo>
                      <a:pt x="777" y="280"/>
                    </a:lnTo>
                    <a:lnTo>
                      <a:pt x="777" y="280"/>
                    </a:lnTo>
                    <a:lnTo>
                      <a:pt x="777" y="280"/>
                    </a:lnTo>
                    <a:lnTo>
                      <a:pt x="777" y="280"/>
                    </a:lnTo>
                    <a:lnTo>
                      <a:pt x="772" y="280"/>
                    </a:lnTo>
                    <a:lnTo>
                      <a:pt x="772" y="280"/>
                    </a:lnTo>
                    <a:lnTo>
                      <a:pt x="768" y="285"/>
                    </a:lnTo>
                    <a:lnTo>
                      <a:pt x="768" y="285"/>
                    </a:lnTo>
                    <a:lnTo>
                      <a:pt x="763" y="285"/>
                    </a:lnTo>
                    <a:lnTo>
                      <a:pt x="763" y="280"/>
                    </a:lnTo>
                    <a:lnTo>
                      <a:pt x="763" y="280"/>
                    </a:lnTo>
                    <a:lnTo>
                      <a:pt x="763" y="280"/>
                    </a:lnTo>
                    <a:lnTo>
                      <a:pt x="763" y="280"/>
                    </a:lnTo>
                    <a:lnTo>
                      <a:pt x="759" y="285"/>
                    </a:lnTo>
                    <a:lnTo>
                      <a:pt x="759" y="285"/>
                    </a:lnTo>
                    <a:lnTo>
                      <a:pt x="759" y="285"/>
                    </a:lnTo>
                    <a:lnTo>
                      <a:pt x="759" y="285"/>
                    </a:lnTo>
                    <a:lnTo>
                      <a:pt x="759" y="285"/>
                    </a:lnTo>
                    <a:lnTo>
                      <a:pt x="759" y="280"/>
                    </a:lnTo>
                    <a:lnTo>
                      <a:pt x="759" y="280"/>
                    </a:lnTo>
                    <a:lnTo>
                      <a:pt x="759" y="276"/>
                    </a:lnTo>
                    <a:lnTo>
                      <a:pt x="759" y="276"/>
                    </a:lnTo>
                    <a:lnTo>
                      <a:pt x="763" y="271"/>
                    </a:lnTo>
                    <a:lnTo>
                      <a:pt x="763" y="271"/>
                    </a:lnTo>
                    <a:lnTo>
                      <a:pt x="763" y="271"/>
                    </a:lnTo>
                    <a:lnTo>
                      <a:pt x="763" y="271"/>
                    </a:lnTo>
                    <a:lnTo>
                      <a:pt x="759" y="271"/>
                    </a:lnTo>
                    <a:lnTo>
                      <a:pt x="759" y="267"/>
                    </a:lnTo>
                    <a:lnTo>
                      <a:pt x="759" y="267"/>
                    </a:lnTo>
                    <a:lnTo>
                      <a:pt x="759" y="267"/>
                    </a:lnTo>
                    <a:lnTo>
                      <a:pt x="759" y="267"/>
                    </a:lnTo>
                    <a:lnTo>
                      <a:pt x="759" y="262"/>
                    </a:lnTo>
                    <a:lnTo>
                      <a:pt x="759" y="262"/>
                    </a:lnTo>
                    <a:lnTo>
                      <a:pt x="759" y="262"/>
                    </a:lnTo>
                    <a:lnTo>
                      <a:pt x="759" y="262"/>
                    </a:lnTo>
                    <a:lnTo>
                      <a:pt x="763" y="262"/>
                    </a:lnTo>
                    <a:lnTo>
                      <a:pt x="763" y="262"/>
                    </a:lnTo>
                    <a:lnTo>
                      <a:pt x="763" y="262"/>
                    </a:lnTo>
                    <a:lnTo>
                      <a:pt x="763" y="262"/>
                    </a:lnTo>
                    <a:lnTo>
                      <a:pt x="763" y="262"/>
                    </a:lnTo>
                    <a:lnTo>
                      <a:pt x="759" y="262"/>
                    </a:lnTo>
                    <a:lnTo>
                      <a:pt x="759" y="262"/>
                    </a:lnTo>
                    <a:lnTo>
                      <a:pt x="754" y="258"/>
                    </a:lnTo>
                    <a:lnTo>
                      <a:pt x="754" y="258"/>
                    </a:lnTo>
                    <a:lnTo>
                      <a:pt x="759" y="258"/>
                    </a:lnTo>
                    <a:lnTo>
                      <a:pt x="759" y="258"/>
                    </a:lnTo>
                    <a:lnTo>
                      <a:pt x="759" y="253"/>
                    </a:lnTo>
                    <a:lnTo>
                      <a:pt x="759" y="253"/>
                    </a:lnTo>
                    <a:lnTo>
                      <a:pt x="759" y="249"/>
                    </a:lnTo>
                    <a:lnTo>
                      <a:pt x="759" y="249"/>
                    </a:lnTo>
                    <a:lnTo>
                      <a:pt x="754" y="249"/>
                    </a:lnTo>
                    <a:lnTo>
                      <a:pt x="754" y="244"/>
                    </a:lnTo>
                    <a:lnTo>
                      <a:pt x="754" y="240"/>
                    </a:lnTo>
                    <a:lnTo>
                      <a:pt x="754" y="235"/>
                    </a:lnTo>
                    <a:lnTo>
                      <a:pt x="754" y="235"/>
                    </a:lnTo>
                    <a:lnTo>
                      <a:pt x="754" y="235"/>
                    </a:lnTo>
                    <a:lnTo>
                      <a:pt x="750" y="235"/>
                    </a:lnTo>
                    <a:lnTo>
                      <a:pt x="750" y="235"/>
                    </a:lnTo>
                    <a:lnTo>
                      <a:pt x="750" y="231"/>
                    </a:lnTo>
                    <a:lnTo>
                      <a:pt x="754" y="231"/>
                    </a:lnTo>
                    <a:lnTo>
                      <a:pt x="750" y="231"/>
                    </a:lnTo>
                    <a:lnTo>
                      <a:pt x="750" y="231"/>
                    </a:lnTo>
                    <a:lnTo>
                      <a:pt x="750" y="231"/>
                    </a:lnTo>
                    <a:lnTo>
                      <a:pt x="750" y="231"/>
                    </a:lnTo>
                    <a:lnTo>
                      <a:pt x="750" y="231"/>
                    </a:lnTo>
                    <a:lnTo>
                      <a:pt x="750" y="231"/>
                    </a:lnTo>
                    <a:lnTo>
                      <a:pt x="750" y="226"/>
                    </a:lnTo>
                    <a:lnTo>
                      <a:pt x="750" y="226"/>
                    </a:lnTo>
                    <a:lnTo>
                      <a:pt x="750" y="226"/>
                    </a:lnTo>
                    <a:lnTo>
                      <a:pt x="745" y="226"/>
                    </a:lnTo>
                    <a:lnTo>
                      <a:pt x="745" y="221"/>
                    </a:lnTo>
                    <a:lnTo>
                      <a:pt x="745" y="221"/>
                    </a:lnTo>
                    <a:lnTo>
                      <a:pt x="745" y="221"/>
                    </a:lnTo>
                    <a:lnTo>
                      <a:pt x="745" y="221"/>
                    </a:lnTo>
                    <a:lnTo>
                      <a:pt x="736" y="217"/>
                    </a:lnTo>
                    <a:lnTo>
                      <a:pt x="736" y="217"/>
                    </a:lnTo>
                    <a:lnTo>
                      <a:pt x="736" y="217"/>
                    </a:lnTo>
                    <a:lnTo>
                      <a:pt x="736" y="217"/>
                    </a:lnTo>
                    <a:lnTo>
                      <a:pt x="732" y="217"/>
                    </a:lnTo>
                    <a:lnTo>
                      <a:pt x="732" y="212"/>
                    </a:lnTo>
                    <a:lnTo>
                      <a:pt x="732" y="212"/>
                    </a:lnTo>
                    <a:lnTo>
                      <a:pt x="732" y="212"/>
                    </a:lnTo>
                    <a:lnTo>
                      <a:pt x="732" y="212"/>
                    </a:lnTo>
                    <a:lnTo>
                      <a:pt x="727" y="212"/>
                    </a:lnTo>
                    <a:lnTo>
                      <a:pt x="723" y="212"/>
                    </a:lnTo>
                    <a:lnTo>
                      <a:pt x="723" y="208"/>
                    </a:lnTo>
                    <a:lnTo>
                      <a:pt x="718" y="208"/>
                    </a:lnTo>
                    <a:lnTo>
                      <a:pt x="718" y="208"/>
                    </a:lnTo>
                    <a:lnTo>
                      <a:pt x="714" y="208"/>
                    </a:lnTo>
                    <a:lnTo>
                      <a:pt x="709" y="203"/>
                    </a:lnTo>
                    <a:lnTo>
                      <a:pt x="705" y="203"/>
                    </a:lnTo>
                    <a:lnTo>
                      <a:pt x="705" y="203"/>
                    </a:lnTo>
                    <a:lnTo>
                      <a:pt x="700" y="203"/>
                    </a:lnTo>
                    <a:lnTo>
                      <a:pt x="700" y="203"/>
                    </a:lnTo>
                    <a:lnTo>
                      <a:pt x="691" y="199"/>
                    </a:lnTo>
                    <a:lnTo>
                      <a:pt x="691" y="194"/>
                    </a:lnTo>
                    <a:lnTo>
                      <a:pt x="691" y="194"/>
                    </a:lnTo>
                    <a:lnTo>
                      <a:pt x="691" y="194"/>
                    </a:lnTo>
                    <a:lnTo>
                      <a:pt x="696" y="194"/>
                    </a:lnTo>
                    <a:lnTo>
                      <a:pt x="696" y="194"/>
                    </a:lnTo>
                    <a:lnTo>
                      <a:pt x="691" y="194"/>
                    </a:lnTo>
                    <a:lnTo>
                      <a:pt x="691" y="194"/>
                    </a:lnTo>
                    <a:lnTo>
                      <a:pt x="691" y="194"/>
                    </a:lnTo>
                    <a:lnTo>
                      <a:pt x="687" y="194"/>
                    </a:lnTo>
                    <a:lnTo>
                      <a:pt x="687" y="194"/>
                    </a:lnTo>
                    <a:lnTo>
                      <a:pt x="687" y="194"/>
                    </a:lnTo>
                    <a:lnTo>
                      <a:pt x="682" y="194"/>
                    </a:lnTo>
                    <a:lnTo>
                      <a:pt x="682" y="190"/>
                    </a:lnTo>
                    <a:lnTo>
                      <a:pt x="682" y="190"/>
                    </a:lnTo>
                    <a:lnTo>
                      <a:pt x="682" y="190"/>
                    </a:lnTo>
                    <a:lnTo>
                      <a:pt x="682" y="190"/>
                    </a:lnTo>
                    <a:lnTo>
                      <a:pt x="682" y="190"/>
                    </a:lnTo>
                    <a:lnTo>
                      <a:pt x="678" y="190"/>
                    </a:lnTo>
                    <a:lnTo>
                      <a:pt x="678" y="190"/>
                    </a:lnTo>
                    <a:lnTo>
                      <a:pt x="678" y="190"/>
                    </a:lnTo>
                    <a:lnTo>
                      <a:pt x="678" y="185"/>
                    </a:lnTo>
                    <a:lnTo>
                      <a:pt x="678" y="185"/>
                    </a:lnTo>
                    <a:lnTo>
                      <a:pt x="678" y="185"/>
                    </a:lnTo>
                    <a:lnTo>
                      <a:pt x="678" y="181"/>
                    </a:lnTo>
                    <a:lnTo>
                      <a:pt x="678" y="181"/>
                    </a:lnTo>
                    <a:lnTo>
                      <a:pt x="678" y="176"/>
                    </a:lnTo>
                    <a:lnTo>
                      <a:pt x="678" y="176"/>
                    </a:lnTo>
                    <a:lnTo>
                      <a:pt x="678" y="176"/>
                    </a:lnTo>
                    <a:lnTo>
                      <a:pt x="678" y="176"/>
                    </a:lnTo>
                    <a:lnTo>
                      <a:pt x="678" y="176"/>
                    </a:lnTo>
                    <a:lnTo>
                      <a:pt x="678" y="176"/>
                    </a:lnTo>
                    <a:lnTo>
                      <a:pt x="673" y="181"/>
                    </a:lnTo>
                    <a:lnTo>
                      <a:pt x="673" y="181"/>
                    </a:lnTo>
                    <a:lnTo>
                      <a:pt x="673" y="181"/>
                    </a:lnTo>
                    <a:lnTo>
                      <a:pt x="673" y="185"/>
                    </a:lnTo>
                    <a:lnTo>
                      <a:pt x="673" y="185"/>
                    </a:lnTo>
                    <a:lnTo>
                      <a:pt x="669" y="190"/>
                    </a:lnTo>
                    <a:lnTo>
                      <a:pt x="669" y="190"/>
                    </a:lnTo>
                    <a:lnTo>
                      <a:pt x="669" y="190"/>
                    </a:lnTo>
                    <a:lnTo>
                      <a:pt x="669" y="194"/>
                    </a:lnTo>
                    <a:lnTo>
                      <a:pt x="669" y="194"/>
                    </a:lnTo>
                    <a:lnTo>
                      <a:pt x="669" y="194"/>
                    </a:lnTo>
                    <a:lnTo>
                      <a:pt x="664" y="194"/>
                    </a:lnTo>
                    <a:lnTo>
                      <a:pt x="664" y="194"/>
                    </a:lnTo>
                    <a:lnTo>
                      <a:pt x="660" y="194"/>
                    </a:lnTo>
                    <a:lnTo>
                      <a:pt x="660" y="194"/>
                    </a:lnTo>
                    <a:lnTo>
                      <a:pt x="660" y="194"/>
                    </a:lnTo>
                    <a:lnTo>
                      <a:pt x="660" y="190"/>
                    </a:lnTo>
                    <a:lnTo>
                      <a:pt x="660" y="190"/>
                    </a:lnTo>
                    <a:lnTo>
                      <a:pt x="660" y="185"/>
                    </a:lnTo>
                    <a:lnTo>
                      <a:pt x="660" y="181"/>
                    </a:lnTo>
                    <a:lnTo>
                      <a:pt x="660" y="181"/>
                    </a:lnTo>
                    <a:lnTo>
                      <a:pt x="655" y="176"/>
                    </a:lnTo>
                    <a:lnTo>
                      <a:pt x="650" y="172"/>
                    </a:lnTo>
                    <a:lnTo>
                      <a:pt x="650" y="172"/>
                    </a:lnTo>
                    <a:lnTo>
                      <a:pt x="650" y="172"/>
                    </a:lnTo>
                    <a:lnTo>
                      <a:pt x="646" y="172"/>
                    </a:lnTo>
                    <a:lnTo>
                      <a:pt x="646" y="172"/>
                    </a:lnTo>
                    <a:lnTo>
                      <a:pt x="646" y="167"/>
                    </a:lnTo>
                    <a:lnTo>
                      <a:pt x="646" y="167"/>
                    </a:lnTo>
                    <a:lnTo>
                      <a:pt x="650" y="167"/>
                    </a:lnTo>
                    <a:lnTo>
                      <a:pt x="650" y="167"/>
                    </a:lnTo>
                    <a:lnTo>
                      <a:pt x="655" y="167"/>
                    </a:lnTo>
                    <a:lnTo>
                      <a:pt x="660" y="167"/>
                    </a:lnTo>
                    <a:lnTo>
                      <a:pt x="660" y="167"/>
                    </a:lnTo>
                    <a:lnTo>
                      <a:pt x="664" y="167"/>
                    </a:lnTo>
                    <a:lnTo>
                      <a:pt x="664" y="163"/>
                    </a:lnTo>
                    <a:lnTo>
                      <a:pt x="669" y="163"/>
                    </a:lnTo>
                    <a:lnTo>
                      <a:pt x="669" y="163"/>
                    </a:lnTo>
                    <a:lnTo>
                      <a:pt x="669" y="163"/>
                    </a:lnTo>
                    <a:lnTo>
                      <a:pt x="673" y="163"/>
                    </a:lnTo>
                    <a:lnTo>
                      <a:pt x="673" y="163"/>
                    </a:lnTo>
                    <a:lnTo>
                      <a:pt x="673" y="163"/>
                    </a:lnTo>
                    <a:lnTo>
                      <a:pt x="678" y="167"/>
                    </a:lnTo>
                    <a:lnTo>
                      <a:pt x="678" y="167"/>
                    </a:lnTo>
                    <a:lnTo>
                      <a:pt x="678" y="163"/>
                    </a:lnTo>
                    <a:lnTo>
                      <a:pt x="678" y="163"/>
                    </a:lnTo>
                    <a:lnTo>
                      <a:pt x="678" y="163"/>
                    </a:lnTo>
                    <a:lnTo>
                      <a:pt x="682" y="163"/>
                    </a:lnTo>
                    <a:lnTo>
                      <a:pt x="682" y="163"/>
                    </a:lnTo>
                    <a:lnTo>
                      <a:pt x="682" y="158"/>
                    </a:lnTo>
                    <a:lnTo>
                      <a:pt x="678" y="158"/>
                    </a:lnTo>
                    <a:lnTo>
                      <a:pt x="678" y="158"/>
                    </a:lnTo>
                    <a:lnTo>
                      <a:pt x="682" y="158"/>
                    </a:lnTo>
                    <a:lnTo>
                      <a:pt x="682" y="154"/>
                    </a:lnTo>
                    <a:lnTo>
                      <a:pt x="682" y="154"/>
                    </a:lnTo>
                    <a:lnTo>
                      <a:pt x="678" y="158"/>
                    </a:lnTo>
                    <a:lnTo>
                      <a:pt x="673" y="158"/>
                    </a:lnTo>
                    <a:lnTo>
                      <a:pt x="673" y="158"/>
                    </a:lnTo>
                    <a:lnTo>
                      <a:pt x="669" y="158"/>
                    </a:lnTo>
                    <a:lnTo>
                      <a:pt x="664" y="158"/>
                    </a:lnTo>
                    <a:lnTo>
                      <a:pt x="664" y="158"/>
                    </a:lnTo>
                    <a:lnTo>
                      <a:pt x="660" y="158"/>
                    </a:lnTo>
                    <a:lnTo>
                      <a:pt x="655" y="158"/>
                    </a:lnTo>
                    <a:lnTo>
                      <a:pt x="655" y="158"/>
                    </a:lnTo>
                    <a:lnTo>
                      <a:pt x="650" y="158"/>
                    </a:lnTo>
                    <a:lnTo>
                      <a:pt x="650" y="158"/>
                    </a:lnTo>
                    <a:lnTo>
                      <a:pt x="650" y="154"/>
                    </a:lnTo>
                    <a:lnTo>
                      <a:pt x="650" y="154"/>
                    </a:lnTo>
                    <a:lnTo>
                      <a:pt x="646" y="154"/>
                    </a:lnTo>
                    <a:lnTo>
                      <a:pt x="646" y="149"/>
                    </a:lnTo>
                    <a:lnTo>
                      <a:pt x="646" y="145"/>
                    </a:lnTo>
                    <a:lnTo>
                      <a:pt x="646" y="145"/>
                    </a:lnTo>
                    <a:lnTo>
                      <a:pt x="646" y="145"/>
                    </a:lnTo>
                    <a:lnTo>
                      <a:pt x="641" y="145"/>
                    </a:lnTo>
                    <a:lnTo>
                      <a:pt x="637" y="140"/>
                    </a:lnTo>
                    <a:lnTo>
                      <a:pt x="632" y="140"/>
                    </a:lnTo>
                    <a:lnTo>
                      <a:pt x="632" y="140"/>
                    </a:lnTo>
                    <a:lnTo>
                      <a:pt x="632" y="140"/>
                    </a:lnTo>
                    <a:lnTo>
                      <a:pt x="632" y="140"/>
                    </a:lnTo>
                    <a:lnTo>
                      <a:pt x="628" y="140"/>
                    </a:lnTo>
                    <a:lnTo>
                      <a:pt x="632" y="140"/>
                    </a:lnTo>
                    <a:lnTo>
                      <a:pt x="632" y="136"/>
                    </a:lnTo>
                    <a:lnTo>
                      <a:pt x="632" y="136"/>
                    </a:lnTo>
                    <a:lnTo>
                      <a:pt x="632" y="136"/>
                    </a:lnTo>
                    <a:lnTo>
                      <a:pt x="632" y="136"/>
                    </a:lnTo>
                    <a:lnTo>
                      <a:pt x="637" y="131"/>
                    </a:lnTo>
                    <a:lnTo>
                      <a:pt x="637" y="131"/>
                    </a:lnTo>
                    <a:lnTo>
                      <a:pt x="637" y="131"/>
                    </a:lnTo>
                    <a:lnTo>
                      <a:pt x="637" y="127"/>
                    </a:lnTo>
                    <a:lnTo>
                      <a:pt x="637" y="127"/>
                    </a:lnTo>
                    <a:lnTo>
                      <a:pt x="637" y="127"/>
                    </a:lnTo>
                    <a:lnTo>
                      <a:pt x="646" y="127"/>
                    </a:lnTo>
                    <a:lnTo>
                      <a:pt x="646" y="127"/>
                    </a:lnTo>
                    <a:lnTo>
                      <a:pt x="646" y="122"/>
                    </a:lnTo>
                    <a:lnTo>
                      <a:pt x="650" y="122"/>
                    </a:lnTo>
                    <a:lnTo>
                      <a:pt x="650" y="122"/>
                    </a:lnTo>
                    <a:lnTo>
                      <a:pt x="650" y="122"/>
                    </a:lnTo>
                    <a:lnTo>
                      <a:pt x="655" y="117"/>
                    </a:lnTo>
                    <a:lnTo>
                      <a:pt x="655" y="117"/>
                    </a:lnTo>
                    <a:lnTo>
                      <a:pt x="660" y="117"/>
                    </a:lnTo>
                    <a:lnTo>
                      <a:pt x="664" y="117"/>
                    </a:lnTo>
                    <a:lnTo>
                      <a:pt x="669" y="122"/>
                    </a:lnTo>
                    <a:lnTo>
                      <a:pt x="669" y="122"/>
                    </a:lnTo>
                    <a:lnTo>
                      <a:pt x="673" y="127"/>
                    </a:lnTo>
                    <a:moveTo>
                      <a:pt x="569" y="117"/>
                    </a:moveTo>
                    <a:lnTo>
                      <a:pt x="569" y="117"/>
                    </a:lnTo>
                    <a:lnTo>
                      <a:pt x="574" y="122"/>
                    </a:lnTo>
                    <a:lnTo>
                      <a:pt x="569" y="122"/>
                    </a:lnTo>
                    <a:lnTo>
                      <a:pt x="574" y="127"/>
                    </a:lnTo>
                    <a:lnTo>
                      <a:pt x="574" y="127"/>
                    </a:lnTo>
                    <a:lnTo>
                      <a:pt x="574" y="127"/>
                    </a:lnTo>
                    <a:lnTo>
                      <a:pt x="574" y="127"/>
                    </a:lnTo>
                    <a:lnTo>
                      <a:pt x="574" y="127"/>
                    </a:lnTo>
                    <a:lnTo>
                      <a:pt x="574" y="127"/>
                    </a:lnTo>
                    <a:lnTo>
                      <a:pt x="574" y="131"/>
                    </a:lnTo>
                    <a:lnTo>
                      <a:pt x="574" y="127"/>
                    </a:lnTo>
                    <a:lnTo>
                      <a:pt x="574" y="127"/>
                    </a:lnTo>
                    <a:lnTo>
                      <a:pt x="574" y="127"/>
                    </a:lnTo>
                    <a:lnTo>
                      <a:pt x="569" y="127"/>
                    </a:lnTo>
                    <a:lnTo>
                      <a:pt x="569" y="127"/>
                    </a:lnTo>
                    <a:lnTo>
                      <a:pt x="569" y="127"/>
                    </a:lnTo>
                    <a:lnTo>
                      <a:pt x="569" y="122"/>
                    </a:lnTo>
                    <a:lnTo>
                      <a:pt x="569" y="122"/>
                    </a:lnTo>
                    <a:lnTo>
                      <a:pt x="565" y="122"/>
                    </a:lnTo>
                    <a:lnTo>
                      <a:pt x="565" y="122"/>
                    </a:lnTo>
                    <a:lnTo>
                      <a:pt x="565" y="117"/>
                    </a:lnTo>
                    <a:lnTo>
                      <a:pt x="565" y="117"/>
                    </a:lnTo>
                    <a:lnTo>
                      <a:pt x="569" y="117"/>
                    </a:lnTo>
                    <a:lnTo>
                      <a:pt x="569" y="117"/>
                    </a:lnTo>
                    <a:lnTo>
                      <a:pt x="569" y="117"/>
                    </a:lnTo>
                    <a:lnTo>
                      <a:pt x="569" y="117"/>
                    </a:lnTo>
                    <a:lnTo>
                      <a:pt x="569" y="117"/>
                    </a:lnTo>
                    <a:moveTo>
                      <a:pt x="628" y="113"/>
                    </a:moveTo>
                    <a:lnTo>
                      <a:pt x="628" y="113"/>
                    </a:lnTo>
                    <a:lnTo>
                      <a:pt x="632" y="113"/>
                    </a:lnTo>
                    <a:lnTo>
                      <a:pt x="632" y="113"/>
                    </a:lnTo>
                    <a:lnTo>
                      <a:pt x="637" y="113"/>
                    </a:lnTo>
                    <a:lnTo>
                      <a:pt x="637" y="113"/>
                    </a:lnTo>
                    <a:lnTo>
                      <a:pt x="637" y="117"/>
                    </a:lnTo>
                    <a:lnTo>
                      <a:pt x="637" y="117"/>
                    </a:lnTo>
                    <a:lnTo>
                      <a:pt x="637" y="117"/>
                    </a:lnTo>
                    <a:lnTo>
                      <a:pt x="632" y="117"/>
                    </a:lnTo>
                    <a:lnTo>
                      <a:pt x="632" y="117"/>
                    </a:lnTo>
                    <a:lnTo>
                      <a:pt x="632" y="117"/>
                    </a:lnTo>
                    <a:lnTo>
                      <a:pt x="632" y="117"/>
                    </a:lnTo>
                    <a:lnTo>
                      <a:pt x="628" y="117"/>
                    </a:lnTo>
                    <a:lnTo>
                      <a:pt x="628" y="117"/>
                    </a:lnTo>
                    <a:lnTo>
                      <a:pt x="628" y="117"/>
                    </a:lnTo>
                    <a:lnTo>
                      <a:pt x="623" y="113"/>
                    </a:lnTo>
                    <a:lnTo>
                      <a:pt x="623" y="113"/>
                    </a:lnTo>
                    <a:lnTo>
                      <a:pt x="623" y="113"/>
                    </a:lnTo>
                    <a:lnTo>
                      <a:pt x="623" y="113"/>
                    </a:lnTo>
                    <a:lnTo>
                      <a:pt x="628" y="117"/>
                    </a:lnTo>
                    <a:lnTo>
                      <a:pt x="628" y="117"/>
                    </a:lnTo>
                    <a:lnTo>
                      <a:pt x="628" y="117"/>
                    </a:lnTo>
                    <a:lnTo>
                      <a:pt x="628" y="117"/>
                    </a:lnTo>
                    <a:lnTo>
                      <a:pt x="628" y="117"/>
                    </a:lnTo>
                    <a:lnTo>
                      <a:pt x="628" y="122"/>
                    </a:lnTo>
                    <a:lnTo>
                      <a:pt x="623" y="117"/>
                    </a:lnTo>
                    <a:lnTo>
                      <a:pt x="623" y="117"/>
                    </a:lnTo>
                    <a:lnTo>
                      <a:pt x="623" y="117"/>
                    </a:lnTo>
                    <a:lnTo>
                      <a:pt x="623" y="117"/>
                    </a:lnTo>
                    <a:lnTo>
                      <a:pt x="623" y="117"/>
                    </a:lnTo>
                    <a:lnTo>
                      <a:pt x="623" y="117"/>
                    </a:lnTo>
                    <a:lnTo>
                      <a:pt x="619" y="117"/>
                    </a:lnTo>
                    <a:lnTo>
                      <a:pt x="619" y="117"/>
                    </a:lnTo>
                    <a:lnTo>
                      <a:pt x="619" y="113"/>
                    </a:lnTo>
                    <a:lnTo>
                      <a:pt x="619" y="113"/>
                    </a:lnTo>
                    <a:lnTo>
                      <a:pt x="619" y="113"/>
                    </a:lnTo>
                    <a:lnTo>
                      <a:pt x="619" y="113"/>
                    </a:lnTo>
                    <a:lnTo>
                      <a:pt x="623" y="113"/>
                    </a:lnTo>
                    <a:lnTo>
                      <a:pt x="623" y="113"/>
                    </a:lnTo>
                    <a:lnTo>
                      <a:pt x="623" y="113"/>
                    </a:lnTo>
                    <a:lnTo>
                      <a:pt x="628" y="113"/>
                    </a:lnTo>
                    <a:lnTo>
                      <a:pt x="628" y="113"/>
                    </a:lnTo>
                    <a:moveTo>
                      <a:pt x="45" y="81"/>
                    </a:moveTo>
                    <a:lnTo>
                      <a:pt x="45" y="81"/>
                    </a:lnTo>
                    <a:lnTo>
                      <a:pt x="50" y="86"/>
                    </a:lnTo>
                    <a:lnTo>
                      <a:pt x="50" y="90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5"/>
                    </a:lnTo>
                    <a:lnTo>
                      <a:pt x="50" y="99"/>
                    </a:lnTo>
                    <a:lnTo>
                      <a:pt x="50" y="99"/>
                    </a:lnTo>
                    <a:lnTo>
                      <a:pt x="50" y="99"/>
                    </a:lnTo>
                    <a:lnTo>
                      <a:pt x="50" y="99"/>
                    </a:lnTo>
                    <a:lnTo>
                      <a:pt x="45" y="95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1" y="90"/>
                    </a:lnTo>
                    <a:lnTo>
                      <a:pt x="41" y="86"/>
                    </a:lnTo>
                    <a:lnTo>
                      <a:pt x="36" y="81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5" y="81"/>
                    </a:lnTo>
                    <a:moveTo>
                      <a:pt x="524" y="90"/>
                    </a:moveTo>
                    <a:lnTo>
                      <a:pt x="524" y="90"/>
                    </a:lnTo>
                    <a:lnTo>
                      <a:pt x="519" y="95"/>
                    </a:lnTo>
                    <a:lnTo>
                      <a:pt x="519" y="95"/>
                    </a:lnTo>
                    <a:lnTo>
                      <a:pt x="519" y="99"/>
                    </a:lnTo>
                    <a:lnTo>
                      <a:pt x="515" y="99"/>
                    </a:lnTo>
                    <a:lnTo>
                      <a:pt x="515" y="99"/>
                    </a:lnTo>
                    <a:lnTo>
                      <a:pt x="515" y="104"/>
                    </a:lnTo>
                    <a:lnTo>
                      <a:pt x="515" y="104"/>
                    </a:lnTo>
                    <a:lnTo>
                      <a:pt x="510" y="104"/>
                    </a:lnTo>
                    <a:lnTo>
                      <a:pt x="510" y="104"/>
                    </a:lnTo>
                    <a:lnTo>
                      <a:pt x="506" y="104"/>
                    </a:lnTo>
                    <a:lnTo>
                      <a:pt x="501" y="104"/>
                    </a:lnTo>
                    <a:lnTo>
                      <a:pt x="501" y="104"/>
                    </a:lnTo>
                    <a:lnTo>
                      <a:pt x="497" y="104"/>
                    </a:lnTo>
                    <a:lnTo>
                      <a:pt x="497" y="104"/>
                    </a:lnTo>
                    <a:lnTo>
                      <a:pt x="492" y="104"/>
                    </a:lnTo>
                    <a:lnTo>
                      <a:pt x="492" y="99"/>
                    </a:lnTo>
                    <a:lnTo>
                      <a:pt x="492" y="99"/>
                    </a:lnTo>
                    <a:lnTo>
                      <a:pt x="488" y="99"/>
                    </a:lnTo>
                    <a:lnTo>
                      <a:pt x="479" y="99"/>
                    </a:lnTo>
                    <a:lnTo>
                      <a:pt x="474" y="99"/>
                    </a:lnTo>
                    <a:lnTo>
                      <a:pt x="470" y="104"/>
                    </a:lnTo>
                    <a:lnTo>
                      <a:pt x="470" y="104"/>
                    </a:lnTo>
                    <a:lnTo>
                      <a:pt x="465" y="99"/>
                    </a:lnTo>
                    <a:lnTo>
                      <a:pt x="465" y="99"/>
                    </a:lnTo>
                    <a:lnTo>
                      <a:pt x="465" y="99"/>
                    </a:lnTo>
                    <a:lnTo>
                      <a:pt x="456" y="104"/>
                    </a:lnTo>
                    <a:lnTo>
                      <a:pt x="456" y="104"/>
                    </a:lnTo>
                    <a:lnTo>
                      <a:pt x="452" y="99"/>
                    </a:lnTo>
                    <a:lnTo>
                      <a:pt x="447" y="99"/>
                    </a:lnTo>
                    <a:lnTo>
                      <a:pt x="447" y="99"/>
                    </a:lnTo>
                    <a:lnTo>
                      <a:pt x="443" y="104"/>
                    </a:lnTo>
                    <a:lnTo>
                      <a:pt x="443" y="104"/>
                    </a:lnTo>
                    <a:lnTo>
                      <a:pt x="443" y="104"/>
                    </a:lnTo>
                    <a:lnTo>
                      <a:pt x="443" y="108"/>
                    </a:lnTo>
                    <a:lnTo>
                      <a:pt x="438" y="108"/>
                    </a:lnTo>
                    <a:lnTo>
                      <a:pt x="438" y="113"/>
                    </a:lnTo>
                    <a:lnTo>
                      <a:pt x="438" y="113"/>
                    </a:lnTo>
                    <a:lnTo>
                      <a:pt x="438" y="117"/>
                    </a:lnTo>
                    <a:lnTo>
                      <a:pt x="438" y="117"/>
                    </a:lnTo>
                    <a:lnTo>
                      <a:pt x="438" y="122"/>
                    </a:lnTo>
                    <a:lnTo>
                      <a:pt x="438" y="122"/>
                    </a:lnTo>
                    <a:lnTo>
                      <a:pt x="443" y="127"/>
                    </a:lnTo>
                    <a:lnTo>
                      <a:pt x="443" y="131"/>
                    </a:lnTo>
                    <a:lnTo>
                      <a:pt x="447" y="131"/>
                    </a:lnTo>
                    <a:lnTo>
                      <a:pt x="447" y="131"/>
                    </a:lnTo>
                    <a:lnTo>
                      <a:pt x="447" y="136"/>
                    </a:lnTo>
                    <a:lnTo>
                      <a:pt x="452" y="140"/>
                    </a:lnTo>
                    <a:lnTo>
                      <a:pt x="452" y="140"/>
                    </a:lnTo>
                    <a:lnTo>
                      <a:pt x="452" y="140"/>
                    </a:lnTo>
                    <a:lnTo>
                      <a:pt x="456" y="140"/>
                    </a:lnTo>
                    <a:lnTo>
                      <a:pt x="456" y="140"/>
                    </a:lnTo>
                    <a:lnTo>
                      <a:pt x="456" y="140"/>
                    </a:lnTo>
                    <a:lnTo>
                      <a:pt x="461" y="136"/>
                    </a:lnTo>
                    <a:lnTo>
                      <a:pt x="461" y="136"/>
                    </a:lnTo>
                    <a:lnTo>
                      <a:pt x="465" y="131"/>
                    </a:lnTo>
                    <a:lnTo>
                      <a:pt x="465" y="127"/>
                    </a:lnTo>
                    <a:lnTo>
                      <a:pt x="465" y="127"/>
                    </a:lnTo>
                    <a:lnTo>
                      <a:pt x="465" y="127"/>
                    </a:lnTo>
                    <a:lnTo>
                      <a:pt x="470" y="131"/>
                    </a:lnTo>
                    <a:lnTo>
                      <a:pt x="470" y="131"/>
                    </a:lnTo>
                    <a:lnTo>
                      <a:pt x="470" y="131"/>
                    </a:lnTo>
                    <a:lnTo>
                      <a:pt x="474" y="131"/>
                    </a:lnTo>
                    <a:lnTo>
                      <a:pt x="474" y="131"/>
                    </a:lnTo>
                    <a:lnTo>
                      <a:pt x="474" y="127"/>
                    </a:lnTo>
                    <a:lnTo>
                      <a:pt x="474" y="127"/>
                    </a:lnTo>
                    <a:lnTo>
                      <a:pt x="479" y="127"/>
                    </a:lnTo>
                    <a:lnTo>
                      <a:pt x="483" y="127"/>
                    </a:lnTo>
                    <a:lnTo>
                      <a:pt x="483" y="127"/>
                    </a:lnTo>
                    <a:lnTo>
                      <a:pt x="488" y="127"/>
                    </a:lnTo>
                    <a:lnTo>
                      <a:pt x="488" y="127"/>
                    </a:lnTo>
                    <a:lnTo>
                      <a:pt x="488" y="127"/>
                    </a:lnTo>
                    <a:lnTo>
                      <a:pt x="488" y="127"/>
                    </a:lnTo>
                    <a:lnTo>
                      <a:pt x="488" y="122"/>
                    </a:lnTo>
                    <a:lnTo>
                      <a:pt x="492" y="122"/>
                    </a:lnTo>
                    <a:lnTo>
                      <a:pt x="492" y="122"/>
                    </a:lnTo>
                    <a:lnTo>
                      <a:pt x="497" y="122"/>
                    </a:lnTo>
                    <a:lnTo>
                      <a:pt x="497" y="122"/>
                    </a:lnTo>
                    <a:lnTo>
                      <a:pt x="497" y="127"/>
                    </a:lnTo>
                    <a:lnTo>
                      <a:pt x="497" y="127"/>
                    </a:lnTo>
                    <a:lnTo>
                      <a:pt x="497" y="131"/>
                    </a:lnTo>
                    <a:lnTo>
                      <a:pt x="497" y="131"/>
                    </a:lnTo>
                    <a:lnTo>
                      <a:pt x="497" y="131"/>
                    </a:lnTo>
                    <a:lnTo>
                      <a:pt x="492" y="131"/>
                    </a:lnTo>
                    <a:lnTo>
                      <a:pt x="492" y="131"/>
                    </a:lnTo>
                    <a:lnTo>
                      <a:pt x="492" y="127"/>
                    </a:lnTo>
                    <a:lnTo>
                      <a:pt x="488" y="131"/>
                    </a:lnTo>
                    <a:lnTo>
                      <a:pt x="488" y="131"/>
                    </a:lnTo>
                    <a:lnTo>
                      <a:pt x="488" y="131"/>
                    </a:lnTo>
                    <a:lnTo>
                      <a:pt x="488" y="131"/>
                    </a:lnTo>
                    <a:lnTo>
                      <a:pt x="483" y="136"/>
                    </a:lnTo>
                    <a:lnTo>
                      <a:pt x="483" y="140"/>
                    </a:lnTo>
                    <a:lnTo>
                      <a:pt x="479" y="140"/>
                    </a:lnTo>
                    <a:lnTo>
                      <a:pt x="479" y="145"/>
                    </a:lnTo>
                    <a:lnTo>
                      <a:pt x="474" y="145"/>
                    </a:lnTo>
                    <a:lnTo>
                      <a:pt x="470" y="145"/>
                    </a:lnTo>
                    <a:lnTo>
                      <a:pt x="470" y="149"/>
                    </a:lnTo>
                    <a:lnTo>
                      <a:pt x="470" y="149"/>
                    </a:lnTo>
                    <a:lnTo>
                      <a:pt x="465" y="149"/>
                    </a:lnTo>
                    <a:lnTo>
                      <a:pt x="465" y="149"/>
                    </a:lnTo>
                    <a:lnTo>
                      <a:pt x="465" y="149"/>
                    </a:lnTo>
                    <a:lnTo>
                      <a:pt x="461" y="149"/>
                    </a:lnTo>
                    <a:lnTo>
                      <a:pt x="461" y="149"/>
                    </a:lnTo>
                    <a:lnTo>
                      <a:pt x="461" y="149"/>
                    </a:lnTo>
                    <a:lnTo>
                      <a:pt x="461" y="149"/>
                    </a:lnTo>
                    <a:lnTo>
                      <a:pt x="465" y="154"/>
                    </a:lnTo>
                    <a:lnTo>
                      <a:pt x="465" y="154"/>
                    </a:lnTo>
                    <a:lnTo>
                      <a:pt x="465" y="154"/>
                    </a:lnTo>
                    <a:lnTo>
                      <a:pt x="470" y="158"/>
                    </a:lnTo>
                    <a:lnTo>
                      <a:pt x="470" y="158"/>
                    </a:lnTo>
                    <a:lnTo>
                      <a:pt x="470" y="158"/>
                    </a:lnTo>
                    <a:lnTo>
                      <a:pt x="470" y="163"/>
                    </a:lnTo>
                    <a:lnTo>
                      <a:pt x="474" y="167"/>
                    </a:lnTo>
                    <a:lnTo>
                      <a:pt x="474" y="167"/>
                    </a:lnTo>
                    <a:lnTo>
                      <a:pt x="479" y="172"/>
                    </a:lnTo>
                    <a:lnTo>
                      <a:pt x="479" y="172"/>
                    </a:lnTo>
                    <a:lnTo>
                      <a:pt x="479" y="172"/>
                    </a:lnTo>
                    <a:lnTo>
                      <a:pt x="479" y="172"/>
                    </a:lnTo>
                    <a:lnTo>
                      <a:pt x="479" y="176"/>
                    </a:lnTo>
                    <a:lnTo>
                      <a:pt x="479" y="176"/>
                    </a:lnTo>
                    <a:lnTo>
                      <a:pt x="479" y="176"/>
                    </a:lnTo>
                    <a:lnTo>
                      <a:pt x="479" y="181"/>
                    </a:lnTo>
                    <a:lnTo>
                      <a:pt x="474" y="185"/>
                    </a:lnTo>
                    <a:lnTo>
                      <a:pt x="474" y="185"/>
                    </a:lnTo>
                    <a:lnTo>
                      <a:pt x="474" y="185"/>
                    </a:lnTo>
                    <a:lnTo>
                      <a:pt x="474" y="185"/>
                    </a:lnTo>
                    <a:lnTo>
                      <a:pt x="479" y="185"/>
                    </a:lnTo>
                    <a:lnTo>
                      <a:pt x="479" y="185"/>
                    </a:lnTo>
                    <a:lnTo>
                      <a:pt x="479" y="185"/>
                    </a:lnTo>
                    <a:lnTo>
                      <a:pt x="479" y="190"/>
                    </a:lnTo>
                    <a:lnTo>
                      <a:pt x="483" y="190"/>
                    </a:lnTo>
                    <a:lnTo>
                      <a:pt x="483" y="190"/>
                    </a:lnTo>
                    <a:lnTo>
                      <a:pt x="483" y="194"/>
                    </a:lnTo>
                    <a:lnTo>
                      <a:pt x="483" y="194"/>
                    </a:lnTo>
                    <a:lnTo>
                      <a:pt x="483" y="194"/>
                    </a:lnTo>
                    <a:lnTo>
                      <a:pt x="483" y="194"/>
                    </a:lnTo>
                    <a:lnTo>
                      <a:pt x="483" y="194"/>
                    </a:lnTo>
                    <a:lnTo>
                      <a:pt x="483" y="194"/>
                    </a:lnTo>
                    <a:lnTo>
                      <a:pt x="488" y="194"/>
                    </a:lnTo>
                    <a:lnTo>
                      <a:pt x="488" y="194"/>
                    </a:lnTo>
                    <a:lnTo>
                      <a:pt x="488" y="194"/>
                    </a:lnTo>
                    <a:lnTo>
                      <a:pt x="488" y="199"/>
                    </a:lnTo>
                    <a:lnTo>
                      <a:pt x="488" y="199"/>
                    </a:lnTo>
                    <a:lnTo>
                      <a:pt x="488" y="199"/>
                    </a:lnTo>
                    <a:lnTo>
                      <a:pt x="483" y="199"/>
                    </a:lnTo>
                    <a:lnTo>
                      <a:pt x="483" y="199"/>
                    </a:lnTo>
                    <a:lnTo>
                      <a:pt x="483" y="199"/>
                    </a:lnTo>
                    <a:lnTo>
                      <a:pt x="483" y="203"/>
                    </a:lnTo>
                    <a:lnTo>
                      <a:pt x="483" y="203"/>
                    </a:lnTo>
                    <a:lnTo>
                      <a:pt x="483" y="203"/>
                    </a:lnTo>
                    <a:lnTo>
                      <a:pt x="479" y="203"/>
                    </a:lnTo>
                    <a:lnTo>
                      <a:pt x="474" y="203"/>
                    </a:lnTo>
                    <a:lnTo>
                      <a:pt x="474" y="203"/>
                    </a:lnTo>
                    <a:lnTo>
                      <a:pt x="470" y="203"/>
                    </a:lnTo>
                    <a:lnTo>
                      <a:pt x="470" y="208"/>
                    </a:lnTo>
                    <a:lnTo>
                      <a:pt x="470" y="208"/>
                    </a:lnTo>
                    <a:lnTo>
                      <a:pt x="470" y="208"/>
                    </a:lnTo>
                    <a:lnTo>
                      <a:pt x="470" y="208"/>
                    </a:lnTo>
                    <a:lnTo>
                      <a:pt x="465" y="208"/>
                    </a:lnTo>
                    <a:lnTo>
                      <a:pt x="465" y="208"/>
                    </a:lnTo>
                    <a:lnTo>
                      <a:pt x="461" y="208"/>
                    </a:lnTo>
                    <a:lnTo>
                      <a:pt x="461" y="208"/>
                    </a:lnTo>
                    <a:lnTo>
                      <a:pt x="461" y="203"/>
                    </a:lnTo>
                    <a:lnTo>
                      <a:pt x="461" y="199"/>
                    </a:lnTo>
                    <a:lnTo>
                      <a:pt x="461" y="199"/>
                    </a:lnTo>
                    <a:lnTo>
                      <a:pt x="465" y="199"/>
                    </a:lnTo>
                    <a:lnTo>
                      <a:pt x="465" y="194"/>
                    </a:lnTo>
                    <a:lnTo>
                      <a:pt x="465" y="194"/>
                    </a:lnTo>
                    <a:lnTo>
                      <a:pt x="461" y="194"/>
                    </a:lnTo>
                    <a:lnTo>
                      <a:pt x="461" y="194"/>
                    </a:lnTo>
                    <a:lnTo>
                      <a:pt x="461" y="190"/>
                    </a:lnTo>
                    <a:lnTo>
                      <a:pt x="452" y="185"/>
                    </a:lnTo>
                    <a:lnTo>
                      <a:pt x="452" y="181"/>
                    </a:lnTo>
                    <a:lnTo>
                      <a:pt x="452" y="181"/>
                    </a:lnTo>
                    <a:lnTo>
                      <a:pt x="452" y="181"/>
                    </a:lnTo>
                    <a:lnTo>
                      <a:pt x="456" y="176"/>
                    </a:lnTo>
                    <a:lnTo>
                      <a:pt x="456" y="176"/>
                    </a:lnTo>
                    <a:lnTo>
                      <a:pt x="456" y="172"/>
                    </a:lnTo>
                    <a:lnTo>
                      <a:pt x="456" y="172"/>
                    </a:lnTo>
                    <a:lnTo>
                      <a:pt x="456" y="167"/>
                    </a:lnTo>
                    <a:lnTo>
                      <a:pt x="456" y="167"/>
                    </a:lnTo>
                    <a:lnTo>
                      <a:pt x="452" y="163"/>
                    </a:lnTo>
                    <a:lnTo>
                      <a:pt x="452" y="163"/>
                    </a:lnTo>
                    <a:lnTo>
                      <a:pt x="447" y="167"/>
                    </a:lnTo>
                    <a:lnTo>
                      <a:pt x="447" y="167"/>
                    </a:lnTo>
                    <a:lnTo>
                      <a:pt x="443" y="167"/>
                    </a:lnTo>
                    <a:lnTo>
                      <a:pt x="443" y="172"/>
                    </a:lnTo>
                    <a:lnTo>
                      <a:pt x="443" y="172"/>
                    </a:lnTo>
                    <a:lnTo>
                      <a:pt x="443" y="176"/>
                    </a:lnTo>
                    <a:lnTo>
                      <a:pt x="443" y="176"/>
                    </a:lnTo>
                    <a:lnTo>
                      <a:pt x="443" y="181"/>
                    </a:lnTo>
                    <a:lnTo>
                      <a:pt x="443" y="185"/>
                    </a:lnTo>
                    <a:lnTo>
                      <a:pt x="443" y="185"/>
                    </a:lnTo>
                    <a:lnTo>
                      <a:pt x="443" y="190"/>
                    </a:lnTo>
                    <a:lnTo>
                      <a:pt x="443" y="194"/>
                    </a:lnTo>
                    <a:lnTo>
                      <a:pt x="443" y="199"/>
                    </a:lnTo>
                    <a:lnTo>
                      <a:pt x="443" y="203"/>
                    </a:lnTo>
                    <a:lnTo>
                      <a:pt x="443" y="208"/>
                    </a:lnTo>
                    <a:lnTo>
                      <a:pt x="438" y="212"/>
                    </a:lnTo>
                    <a:lnTo>
                      <a:pt x="438" y="217"/>
                    </a:lnTo>
                    <a:lnTo>
                      <a:pt x="438" y="217"/>
                    </a:lnTo>
                    <a:lnTo>
                      <a:pt x="443" y="221"/>
                    </a:lnTo>
                    <a:lnTo>
                      <a:pt x="443" y="221"/>
                    </a:lnTo>
                    <a:lnTo>
                      <a:pt x="443" y="226"/>
                    </a:lnTo>
                    <a:lnTo>
                      <a:pt x="438" y="226"/>
                    </a:lnTo>
                    <a:lnTo>
                      <a:pt x="438" y="226"/>
                    </a:lnTo>
                    <a:lnTo>
                      <a:pt x="438" y="226"/>
                    </a:lnTo>
                    <a:lnTo>
                      <a:pt x="434" y="226"/>
                    </a:lnTo>
                    <a:lnTo>
                      <a:pt x="434" y="226"/>
                    </a:lnTo>
                    <a:lnTo>
                      <a:pt x="434" y="226"/>
                    </a:lnTo>
                    <a:lnTo>
                      <a:pt x="429" y="226"/>
                    </a:lnTo>
                    <a:lnTo>
                      <a:pt x="429" y="226"/>
                    </a:lnTo>
                    <a:lnTo>
                      <a:pt x="429" y="226"/>
                    </a:lnTo>
                    <a:lnTo>
                      <a:pt x="425" y="226"/>
                    </a:lnTo>
                    <a:lnTo>
                      <a:pt x="425" y="221"/>
                    </a:lnTo>
                    <a:lnTo>
                      <a:pt x="425" y="221"/>
                    </a:lnTo>
                    <a:lnTo>
                      <a:pt x="425" y="217"/>
                    </a:lnTo>
                    <a:lnTo>
                      <a:pt x="425" y="217"/>
                    </a:lnTo>
                    <a:lnTo>
                      <a:pt x="425" y="212"/>
                    </a:lnTo>
                    <a:lnTo>
                      <a:pt x="425" y="212"/>
                    </a:lnTo>
                    <a:lnTo>
                      <a:pt x="425" y="208"/>
                    </a:lnTo>
                    <a:lnTo>
                      <a:pt x="429" y="203"/>
                    </a:lnTo>
                    <a:lnTo>
                      <a:pt x="429" y="203"/>
                    </a:lnTo>
                    <a:lnTo>
                      <a:pt x="429" y="199"/>
                    </a:lnTo>
                    <a:lnTo>
                      <a:pt x="429" y="194"/>
                    </a:lnTo>
                    <a:lnTo>
                      <a:pt x="429" y="194"/>
                    </a:lnTo>
                    <a:lnTo>
                      <a:pt x="429" y="190"/>
                    </a:lnTo>
                    <a:lnTo>
                      <a:pt x="429" y="185"/>
                    </a:lnTo>
                    <a:lnTo>
                      <a:pt x="429" y="185"/>
                    </a:lnTo>
                    <a:lnTo>
                      <a:pt x="429" y="185"/>
                    </a:lnTo>
                    <a:lnTo>
                      <a:pt x="429" y="185"/>
                    </a:lnTo>
                    <a:lnTo>
                      <a:pt x="429" y="181"/>
                    </a:lnTo>
                    <a:lnTo>
                      <a:pt x="425" y="181"/>
                    </a:lnTo>
                    <a:lnTo>
                      <a:pt x="425" y="181"/>
                    </a:lnTo>
                    <a:lnTo>
                      <a:pt x="425" y="181"/>
                    </a:lnTo>
                    <a:lnTo>
                      <a:pt x="420" y="181"/>
                    </a:lnTo>
                    <a:lnTo>
                      <a:pt x="416" y="181"/>
                    </a:lnTo>
                    <a:lnTo>
                      <a:pt x="416" y="181"/>
                    </a:lnTo>
                    <a:lnTo>
                      <a:pt x="416" y="176"/>
                    </a:lnTo>
                    <a:lnTo>
                      <a:pt x="416" y="176"/>
                    </a:lnTo>
                    <a:lnTo>
                      <a:pt x="416" y="172"/>
                    </a:lnTo>
                    <a:lnTo>
                      <a:pt x="416" y="172"/>
                    </a:lnTo>
                    <a:lnTo>
                      <a:pt x="416" y="167"/>
                    </a:lnTo>
                    <a:lnTo>
                      <a:pt x="416" y="167"/>
                    </a:lnTo>
                    <a:lnTo>
                      <a:pt x="416" y="167"/>
                    </a:lnTo>
                    <a:lnTo>
                      <a:pt x="416" y="167"/>
                    </a:lnTo>
                    <a:lnTo>
                      <a:pt x="416" y="163"/>
                    </a:lnTo>
                    <a:lnTo>
                      <a:pt x="420" y="163"/>
                    </a:lnTo>
                    <a:lnTo>
                      <a:pt x="420" y="163"/>
                    </a:lnTo>
                    <a:lnTo>
                      <a:pt x="420" y="163"/>
                    </a:lnTo>
                    <a:lnTo>
                      <a:pt x="425" y="158"/>
                    </a:lnTo>
                    <a:lnTo>
                      <a:pt x="425" y="158"/>
                    </a:lnTo>
                    <a:lnTo>
                      <a:pt x="425" y="154"/>
                    </a:lnTo>
                    <a:lnTo>
                      <a:pt x="425" y="154"/>
                    </a:lnTo>
                    <a:lnTo>
                      <a:pt x="425" y="149"/>
                    </a:lnTo>
                    <a:lnTo>
                      <a:pt x="425" y="149"/>
                    </a:lnTo>
                    <a:lnTo>
                      <a:pt x="425" y="145"/>
                    </a:lnTo>
                    <a:lnTo>
                      <a:pt x="425" y="145"/>
                    </a:lnTo>
                    <a:lnTo>
                      <a:pt x="425" y="140"/>
                    </a:lnTo>
                    <a:lnTo>
                      <a:pt x="425" y="140"/>
                    </a:lnTo>
                    <a:lnTo>
                      <a:pt x="425" y="136"/>
                    </a:lnTo>
                    <a:lnTo>
                      <a:pt x="429" y="131"/>
                    </a:lnTo>
                    <a:lnTo>
                      <a:pt x="434" y="127"/>
                    </a:lnTo>
                    <a:lnTo>
                      <a:pt x="434" y="127"/>
                    </a:lnTo>
                    <a:lnTo>
                      <a:pt x="434" y="127"/>
                    </a:lnTo>
                    <a:lnTo>
                      <a:pt x="434" y="127"/>
                    </a:lnTo>
                    <a:lnTo>
                      <a:pt x="434" y="127"/>
                    </a:lnTo>
                    <a:lnTo>
                      <a:pt x="434" y="127"/>
                    </a:lnTo>
                    <a:lnTo>
                      <a:pt x="434" y="122"/>
                    </a:lnTo>
                    <a:lnTo>
                      <a:pt x="434" y="113"/>
                    </a:lnTo>
                    <a:lnTo>
                      <a:pt x="434" y="113"/>
                    </a:lnTo>
                    <a:lnTo>
                      <a:pt x="434" y="113"/>
                    </a:lnTo>
                    <a:lnTo>
                      <a:pt x="434" y="113"/>
                    </a:lnTo>
                    <a:lnTo>
                      <a:pt x="438" y="108"/>
                    </a:lnTo>
                    <a:lnTo>
                      <a:pt x="434" y="108"/>
                    </a:lnTo>
                    <a:lnTo>
                      <a:pt x="434" y="104"/>
                    </a:lnTo>
                    <a:lnTo>
                      <a:pt x="438" y="104"/>
                    </a:lnTo>
                    <a:lnTo>
                      <a:pt x="438" y="99"/>
                    </a:lnTo>
                    <a:lnTo>
                      <a:pt x="438" y="99"/>
                    </a:lnTo>
                    <a:lnTo>
                      <a:pt x="438" y="95"/>
                    </a:lnTo>
                    <a:lnTo>
                      <a:pt x="438" y="95"/>
                    </a:lnTo>
                    <a:lnTo>
                      <a:pt x="443" y="95"/>
                    </a:lnTo>
                    <a:lnTo>
                      <a:pt x="443" y="95"/>
                    </a:lnTo>
                    <a:lnTo>
                      <a:pt x="443" y="90"/>
                    </a:lnTo>
                    <a:lnTo>
                      <a:pt x="443" y="90"/>
                    </a:lnTo>
                    <a:lnTo>
                      <a:pt x="443" y="90"/>
                    </a:lnTo>
                    <a:lnTo>
                      <a:pt x="443" y="95"/>
                    </a:lnTo>
                    <a:lnTo>
                      <a:pt x="447" y="95"/>
                    </a:lnTo>
                    <a:lnTo>
                      <a:pt x="447" y="95"/>
                    </a:lnTo>
                    <a:lnTo>
                      <a:pt x="447" y="95"/>
                    </a:lnTo>
                    <a:lnTo>
                      <a:pt x="447" y="90"/>
                    </a:lnTo>
                    <a:lnTo>
                      <a:pt x="452" y="90"/>
                    </a:lnTo>
                    <a:lnTo>
                      <a:pt x="452" y="90"/>
                    </a:lnTo>
                    <a:lnTo>
                      <a:pt x="452" y="90"/>
                    </a:lnTo>
                    <a:lnTo>
                      <a:pt x="452" y="86"/>
                    </a:lnTo>
                    <a:lnTo>
                      <a:pt x="452" y="86"/>
                    </a:lnTo>
                    <a:lnTo>
                      <a:pt x="456" y="86"/>
                    </a:lnTo>
                    <a:lnTo>
                      <a:pt x="456" y="86"/>
                    </a:lnTo>
                    <a:lnTo>
                      <a:pt x="456" y="86"/>
                    </a:lnTo>
                    <a:lnTo>
                      <a:pt x="456" y="86"/>
                    </a:lnTo>
                    <a:lnTo>
                      <a:pt x="461" y="86"/>
                    </a:lnTo>
                    <a:lnTo>
                      <a:pt x="461" y="86"/>
                    </a:lnTo>
                    <a:lnTo>
                      <a:pt x="461" y="86"/>
                    </a:lnTo>
                    <a:lnTo>
                      <a:pt x="461" y="86"/>
                    </a:lnTo>
                    <a:lnTo>
                      <a:pt x="465" y="86"/>
                    </a:lnTo>
                    <a:lnTo>
                      <a:pt x="465" y="86"/>
                    </a:lnTo>
                    <a:lnTo>
                      <a:pt x="465" y="90"/>
                    </a:lnTo>
                    <a:lnTo>
                      <a:pt x="465" y="90"/>
                    </a:lnTo>
                    <a:lnTo>
                      <a:pt x="465" y="90"/>
                    </a:lnTo>
                    <a:lnTo>
                      <a:pt x="470" y="90"/>
                    </a:lnTo>
                    <a:lnTo>
                      <a:pt x="474" y="90"/>
                    </a:lnTo>
                    <a:lnTo>
                      <a:pt x="479" y="90"/>
                    </a:lnTo>
                    <a:lnTo>
                      <a:pt x="483" y="90"/>
                    </a:lnTo>
                    <a:lnTo>
                      <a:pt x="483" y="90"/>
                    </a:lnTo>
                    <a:lnTo>
                      <a:pt x="488" y="95"/>
                    </a:lnTo>
                    <a:lnTo>
                      <a:pt x="488" y="95"/>
                    </a:lnTo>
                    <a:lnTo>
                      <a:pt x="488" y="95"/>
                    </a:lnTo>
                    <a:lnTo>
                      <a:pt x="488" y="90"/>
                    </a:lnTo>
                    <a:lnTo>
                      <a:pt x="492" y="90"/>
                    </a:lnTo>
                    <a:lnTo>
                      <a:pt x="492" y="90"/>
                    </a:lnTo>
                    <a:lnTo>
                      <a:pt x="497" y="90"/>
                    </a:lnTo>
                    <a:lnTo>
                      <a:pt x="506" y="95"/>
                    </a:lnTo>
                    <a:lnTo>
                      <a:pt x="506" y="95"/>
                    </a:lnTo>
                    <a:lnTo>
                      <a:pt x="515" y="90"/>
                    </a:lnTo>
                    <a:lnTo>
                      <a:pt x="515" y="86"/>
                    </a:lnTo>
                    <a:lnTo>
                      <a:pt x="519" y="86"/>
                    </a:lnTo>
                    <a:lnTo>
                      <a:pt x="519" y="86"/>
                    </a:lnTo>
                    <a:lnTo>
                      <a:pt x="519" y="81"/>
                    </a:lnTo>
                    <a:lnTo>
                      <a:pt x="519" y="81"/>
                    </a:lnTo>
                    <a:lnTo>
                      <a:pt x="519" y="81"/>
                    </a:lnTo>
                    <a:lnTo>
                      <a:pt x="519" y="81"/>
                    </a:lnTo>
                    <a:lnTo>
                      <a:pt x="524" y="77"/>
                    </a:lnTo>
                    <a:lnTo>
                      <a:pt x="524" y="77"/>
                    </a:lnTo>
                    <a:lnTo>
                      <a:pt x="524" y="77"/>
                    </a:lnTo>
                    <a:lnTo>
                      <a:pt x="529" y="77"/>
                    </a:lnTo>
                    <a:lnTo>
                      <a:pt x="529" y="77"/>
                    </a:lnTo>
                    <a:lnTo>
                      <a:pt x="529" y="81"/>
                    </a:lnTo>
                    <a:lnTo>
                      <a:pt x="529" y="81"/>
                    </a:lnTo>
                    <a:lnTo>
                      <a:pt x="529" y="81"/>
                    </a:lnTo>
                    <a:lnTo>
                      <a:pt x="529" y="81"/>
                    </a:lnTo>
                    <a:lnTo>
                      <a:pt x="524" y="86"/>
                    </a:lnTo>
                    <a:lnTo>
                      <a:pt x="524" y="90"/>
                    </a:lnTo>
                    <a:lnTo>
                      <a:pt x="524" y="90"/>
                    </a:lnTo>
                    <a:moveTo>
                      <a:pt x="574" y="95"/>
                    </a:moveTo>
                    <a:lnTo>
                      <a:pt x="574" y="95"/>
                    </a:lnTo>
                    <a:lnTo>
                      <a:pt x="574" y="95"/>
                    </a:lnTo>
                    <a:lnTo>
                      <a:pt x="574" y="95"/>
                    </a:lnTo>
                    <a:lnTo>
                      <a:pt x="578" y="95"/>
                    </a:lnTo>
                    <a:lnTo>
                      <a:pt x="578" y="90"/>
                    </a:lnTo>
                    <a:lnTo>
                      <a:pt x="578" y="90"/>
                    </a:lnTo>
                    <a:lnTo>
                      <a:pt x="578" y="86"/>
                    </a:lnTo>
                    <a:lnTo>
                      <a:pt x="578" y="86"/>
                    </a:lnTo>
                    <a:lnTo>
                      <a:pt x="583" y="86"/>
                    </a:lnTo>
                    <a:lnTo>
                      <a:pt x="583" y="86"/>
                    </a:lnTo>
                    <a:lnTo>
                      <a:pt x="583" y="86"/>
                    </a:lnTo>
                    <a:lnTo>
                      <a:pt x="583" y="81"/>
                    </a:lnTo>
                    <a:lnTo>
                      <a:pt x="587" y="81"/>
                    </a:lnTo>
                    <a:lnTo>
                      <a:pt x="587" y="77"/>
                    </a:lnTo>
                    <a:lnTo>
                      <a:pt x="592" y="77"/>
                    </a:lnTo>
                    <a:lnTo>
                      <a:pt x="592" y="81"/>
                    </a:lnTo>
                    <a:lnTo>
                      <a:pt x="592" y="81"/>
                    </a:lnTo>
                    <a:lnTo>
                      <a:pt x="592" y="81"/>
                    </a:lnTo>
                    <a:lnTo>
                      <a:pt x="592" y="86"/>
                    </a:lnTo>
                    <a:lnTo>
                      <a:pt x="592" y="90"/>
                    </a:lnTo>
                    <a:lnTo>
                      <a:pt x="587" y="90"/>
                    </a:lnTo>
                    <a:lnTo>
                      <a:pt x="583" y="90"/>
                    </a:lnTo>
                    <a:lnTo>
                      <a:pt x="583" y="95"/>
                    </a:lnTo>
                    <a:lnTo>
                      <a:pt x="583" y="95"/>
                    </a:lnTo>
                    <a:lnTo>
                      <a:pt x="583" y="95"/>
                    </a:lnTo>
                    <a:lnTo>
                      <a:pt x="587" y="99"/>
                    </a:lnTo>
                    <a:lnTo>
                      <a:pt x="587" y="99"/>
                    </a:lnTo>
                    <a:lnTo>
                      <a:pt x="592" y="99"/>
                    </a:lnTo>
                    <a:lnTo>
                      <a:pt x="592" y="104"/>
                    </a:lnTo>
                    <a:lnTo>
                      <a:pt x="592" y="104"/>
                    </a:lnTo>
                    <a:lnTo>
                      <a:pt x="592" y="104"/>
                    </a:lnTo>
                    <a:lnTo>
                      <a:pt x="592" y="104"/>
                    </a:lnTo>
                    <a:lnTo>
                      <a:pt x="592" y="104"/>
                    </a:lnTo>
                    <a:lnTo>
                      <a:pt x="592" y="108"/>
                    </a:lnTo>
                    <a:lnTo>
                      <a:pt x="587" y="104"/>
                    </a:lnTo>
                    <a:lnTo>
                      <a:pt x="587" y="104"/>
                    </a:lnTo>
                    <a:lnTo>
                      <a:pt x="583" y="104"/>
                    </a:lnTo>
                    <a:lnTo>
                      <a:pt x="583" y="104"/>
                    </a:lnTo>
                    <a:lnTo>
                      <a:pt x="578" y="99"/>
                    </a:lnTo>
                    <a:lnTo>
                      <a:pt x="578" y="99"/>
                    </a:lnTo>
                    <a:lnTo>
                      <a:pt x="578" y="104"/>
                    </a:lnTo>
                    <a:lnTo>
                      <a:pt x="578" y="104"/>
                    </a:lnTo>
                    <a:lnTo>
                      <a:pt x="578" y="104"/>
                    </a:lnTo>
                    <a:lnTo>
                      <a:pt x="578" y="108"/>
                    </a:lnTo>
                    <a:lnTo>
                      <a:pt x="578" y="108"/>
                    </a:lnTo>
                    <a:lnTo>
                      <a:pt x="578" y="108"/>
                    </a:lnTo>
                    <a:lnTo>
                      <a:pt x="578" y="117"/>
                    </a:lnTo>
                    <a:lnTo>
                      <a:pt x="578" y="122"/>
                    </a:lnTo>
                    <a:lnTo>
                      <a:pt x="583" y="127"/>
                    </a:lnTo>
                    <a:lnTo>
                      <a:pt x="583" y="127"/>
                    </a:lnTo>
                    <a:lnTo>
                      <a:pt x="587" y="131"/>
                    </a:lnTo>
                    <a:lnTo>
                      <a:pt x="583" y="131"/>
                    </a:lnTo>
                    <a:lnTo>
                      <a:pt x="583" y="127"/>
                    </a:lnTo>
                    <a:lnTo>
                      <a:pt x="578" y="127"/>
                    </a:lnTo>
                    <a:lnTo>
                      <a:pt x="578" y="127"/>
                    </a:lnTo>
                    <a:lnTo>
                      <a:pt x="578" y="117"/>
                    </a:lnTo>
                    <a:lnTo>
                      <a:pt x="574" y="117"/>
                    </a:lnTo>
                    <a:lnTo>
                      <a:pt x="574" y="117"/>
                    </a:lnTo>
                    <a:lnTo>
                      <a:pt x="574" y="117"/>
                    </a:lnTo>
                    <a:lnTo>
                      <a:pt x="574" y="113"/>
                    </a:lnTo>
                    <a:lnTo>
                      <a:pt x="574" y="113"/>
                    </a:lnTo>
                    <a:lnTo>
                      <a:pt x="574" y="108"/>
                    </a:lnTo>
                    <a:lnTo>
                      <a:pt x="574" y="108"/>
                    </a:lnTo>
                    <a:lnTo>
                      <a:pt x="574" y="104"/>
                    </a:lnTo>
                    <a:lnTo>
                      <a:pt x="574" y="104"/>
                    </a:lnTo>
                    <a:lnTo>
                      <a:pt x="569" y="104"/>
                    </a:lnTo>
                    <a:lnTo>
                      <a:pt x="569" y="99"/>
                    </a:lnTo>
                    <a:lnTo>
                      <a:pt x="569" y="99"/>
                    </a:lnTo>
                    <a:lnTo>
                      <a:pt x="569" y="95"/>
                    </a:lnTo>
                    <a:lnTo>
                      <a:pt x="569" y="95"/>
                    </a:lnTo>
                    <a:lnTo>
                      <a:pt x="569" y="95"/>
                    </a:lnTo>
                    <a:lnTo>
                      <a:pt x="569" y="95"/>
                    </a:lnTo>
                    <a:lnTo>
                      <a:pt x="569" y="90"/>
                    </a:lnTo>
                    <a:lnTo>
                      <a:pt x="569" y="86"/>
                    </a:lnTo>
                    <a:lnTo>
                      <a:pt x="569" y="86"/>
                    </a:lnTo>
                    <a:lnTo>
                      <a:pt x="569" y="81"/>
                    </a:lnTo>
                    <a:lnTo>
                      <a:pt x="569" y="77"/>
                    </a:lnTo>
                    <a:lnTo>
                      <a:pt x="569" y="77"/>
                    </a:lnTo>
                    <a:lnTo>
                      <a:pt x="569" y="77"/>
                    </a:lnTo>
                    <a:lnTo>
                      <a:pt x="569" y="72"/>
                    </a:lnTo>
                    <a:lnTo>
                      <a:pt x="574" y="72"/>
                    </a:lnTo>
                    <a:lnTo>
                      <a:pt x="574" y="68"/>
                    </a:lnTo>
                    <a:lnTo>
                      <a:pt x="578" y="68"/>
                    </a:lnTo>
                    <a:lnTo>
                      <a:pt x="578" y="63"/>
                    </a:lnTo>
                    <a:lnTo>
                      <a:pt x="578" y="68"/>
                    </a:lnTo>
                    <a:lnTo>
                      <a:pt x="578" y="68"/>
                    </a:lnTo>
                    <a:lnTo>
                      <a:pt x="574" y="72"/>
                    </a:lnTo>
                    <a:lnTo>
                      <a:pt x="574" y="72"/>
                    </a:lnTo>
                    <a:lnTo>
                      <a:pt x="574" y="72"/>
                    </a:lnTo>
                    <a:lnTo>
                      <a:pt x="578" y="72"/>
                    </a:lnTo>
                    <a:lnTo>
                      <a:pt x="578" y="77"/>
                    </a:lnTo>
                    <a:lnTo>
                      <a:pt x="578" y="77"/>
                    </a:lnTo>
                    <a:lnTo>
                      <a:pt x="578" y="81"/>
                    </a:lnTo>
                    <a:lnTo>
                      <a:pt x="578" y="81"/>
                    </a:lnTo>
                    <a:lnTo>
                      <a:pt x="578" y="86"/>
                    </a:lnTo>
                    <a:lnTo>
                      <a:pt x="574" y="86"/>
                    </a:lnTo>
                    <a:lnTo>
                      <a:pt x="574" y="90"/>
                    </a:lnTo>
                    <a:lnTo>
                      <a:pt x="574" y="90"/>
                    </a:lnTo>
                    <a:lnTo>
                      <a:pt x="574" y="90"/>
                    </a:lnTo>
                    <a:lnTo>
                      <a:pt x="574" y="90"/>
                    </a:lnTo>
                    <a:lnTo>
                      <a:pt x="574" y="95"/>
                    </a:lnTo>
                    <a:moveTo>
                      <a:pt x="587" y="68"/>
                    </a:moveTo>
                    <a:lnTo>
                      <a:pt x="587" y="68"/>
                    </a:lnTo>
                    <a:lnTo>
                      <a:pt x="583" y="68"/>
                    </a:lnTo>
                    <a:lnTo>
                      <a:pt x="583" y="68"/>
                    </a:lnTo>
                    <a:lnTo>
                      <a:pt x="583" y="63"/>
                    </a:lnTo>
                    <a:lnTo>
                      <a:pt x="583" y="59"/>
                    </a:lnTo>
                    <a:lnTo>
                      <a:pt x="587" y="59"/>
                    </a:lnTo>
                    <a:lnTo>
                      <a:pt x="587" y="59"/>
                    </a:lnTo>
                    <a:lnTo>
                      <a:pt x="587" y="59"/>
                    </a:lnTo>
                    <a:lnTo>
                      <a:pt x="587" y="59"/>
                    </a:lnTo>
                    <a:lnTo>
                      <a:pt x="587" y="63"/>
                    </a:lnTo>
                    <a:lnTo>
                      <a:pt x="587" y="68"/>
                    </a:lnTo>
                    <a:lnTo>
                      <a:pt x="587" y="68"/>
                    </a:lnTo>
                    <a:moveTo>
                      <a:pt x="375" y="23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9" y="23"/>
                    </a:lnTo>
                    <a:lnTo>
                      <a:pt x="379" y="23"/>
                    </a:lnTo>
                    <a:lnTo>
                      <a:pt x="384" y="23"/>
                    </a:lnTo>
                    <a:lnTo>
                      <a:pt x="388" y="23"/>
                    </a:lnTo>
                    <a:lnTo>
                      <a:pt x="393" y="27"/>
                    </a:lnTo>
                    <a:lnTo>
                      <a:pt x="393" y="27"/>
                    </a:lnTo>
                    <a:lnTo>
                      <a:pt x="393" y="27"/>
                    </a:lnTo>
                    <a:lnTo>
                      <a:pt x="393" y="27"/>
                    </a:lnTo>
                    <a:lnTo>
                      <a:pt x="393" y="27"/>
                    </a:lnTo>
                    <a:lnTo>
                      <a:pt x="393" y="27"/>
                    </a:lnTo>
                    <a:lnTo>
                      <a:pt x="393" y="32"/>
                    </a:lnTo>
                    <a:lnTo>
                      <a:pt x="393" y="32"/>
                    </a:lnTo>
                    <a:lnTo>
                      <a:pt x="393" y="32"/>
                    </a:lnTo>
                    <a:lnTo>
                      <a:pt x="398" y="32"/>
                    </a:lnTo>
                    <a:lnTo>
                      <a:pt x="398" y="36"/>
                    </a:lnTo>
                    <a:lnTo>
                      <a:pt x="398" y="36"/>
                    </a:lnTo>
                    <a:lnTo>
                      <a:pt x="398" y="36"/>
                    </a:lnTo>
                    <a:lnTo>
                      <a:pt x="398" y="36"/>
                    </a:lnTo>
                    <a:lnTo>
                      <a:pt x="393" y="36"/>
                    </a:lnTo>
                    <a:lnTo>
                      <a:pt x="393" y="36"/>
                    </a:lnTo>
                    <a:lnTo>
                      <a:pt x="393" y="36"/>
                    </a:lnTo>
                    <a:lnTo>
                      <a:pt x="393" y="36"/>
                    </a:lnTo>
                    <a:lnTo>
                      <a:pt x="393" y="36"/>
                    </a:lnTo>
                    <a:lnTo>
                      <a:pt x="388" y="36"/>
                    </a:lnTo>
                    <a:lnTo>
                      <a:pt x="388" y="36"/>
                    </a:lnTo>
                    <a:lnTo>
                      <a:pt x="384" y="36"/>
                    </a:lnTo>
                    <a:lnTo>
                      <a:pt x="384" y="36"/>
                    </a:lnTo>
                    <a:lnTo>
                      <a:pt x="388" y="36"/>
                    </a:lnTo>
                    <a:lnTo>
                      <a:pt x="388" y="41"/>
                    </a:lnTo>
                    <a:lnTo>
                      <a:pt x="393" y="41"/>
                    </a:lnTo>
                    <a:lnTo>
                      <a:pt x="388" y="45"/>
                    </a:lnTo>
                    <a:lnTo>
                      <a:pt x="388" y="45"/>
                    </a:lnTo>
                    <a:lnTo>
                      <a:pt x="393" y="45"/>
                    </a:lnTo>
                    <a:lnTo>
                      <a:pt x="393" y="50"/>
                    </a:lnTo>
                    <a:lnTo>
                      <a:pt x="393" y="50"/>
                    </a:lnTo>
                    <a:lnTo>
                      <a:pt x="398" y="50"/>
                    </a:lnTo>
                    <a:lnTo>
                      <a:pt x="398" y="50"/>
                    </a:lnTo>
                    <a:lnTo>
                      <a:pt x="398" y="50"/>
                    </a:lnTo>
                    <a:lnTo>
                      <a:pt x="393" y="50"/>
                    </a:lnTo>
                    <a:lnTo>
                      <a:pt x="398" y="50"/>
                    </a:lnTo>
                    <a:lnTo>
                      <a:pt x="398" y="54"/>
                    </a:lnTo>
                    <a:lnTo>
                      <a:pt x="398" y="54"/>
                    </a:lnTo>
                    <a:lnTo>
                      <a:pt x="398" y="54"/>
                    </a:lnTo>
                    <a:lnTo>
                      <a:pt x="398" y="54"/>
                    </a:lnTo>
                    <a:lnTo>
                      <a:pt x="398" y="54"/>
                    </a:lnTo>
                    <a:lnTo>
                      <a:pt x="398" y="54"/>
                    </a:lnTo>
                    <a:lnTo>
                      <a:pt x="398" y="59"/>
                    </a:lnTo>
                    <a:lnTo>
                      <a:pt x="402" y="59"/>
                    </a:lnTo>
                    <a:lnTo>
                      <a:pt x="402" y="63"/>
                    </a:lnTo>
                    <a:lnTo>
                      <a:pt x="402" y="63"/>
                    </a:lnTo>
                    <a:lnTo>
                      <a:pt x="402" y="63"/>
                    </a:lnTo>
                    <a:lnTo>
                      <a:pt x="402" y="68"/>
                    </a:lnTo>
                    <a:lnTo>
                      <a:pt x="402" y="68"/>
                    </a:lnTo>
                    <a:lnTo>
                      <a:pt x="402" y="68"/>
                    </a:lnTo>
                    <a:lnTo>
                      <a:pt x="402" y="68"/>
                    </a:lnTo>
                    <a:lnTo>
                      <a:pt x="398" y="68"/>
                    </a:lnTo>
                    <a:lnTo>
                      <a:pt x="402" y="72"/>
                    </a:lnTo>
                    <a:lnTo>
                      <a:pt x="402" y="72"/>
                    </a:lnTo>
                    <a:lnTo>
                      <a:pt x="402" y="72"/>
                    </a:lnTo>
                    <a:lnTo>
                      <a:pt x="407" y="77"/>
                    </a:lnTo>
                    <a:lnTo>
                      <a:pt x="407" y="77"/>
                    </a:lnTo>
                    <a:lnTo>
                      <a:pt x="411" y="81"/>
                    </a:lnTo>
                    <a:lnTo>
                      <a:pt x="416" y="86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420" y="95"/>
                    </a:lnTo>
                    <a:lnTo>
                      <a:pt x="416" y="95"/>
                    </a:lnTo>
                    <a:lnTo>
                      <a:pt x="411" y="95"/>
                    </a:lnTo>
                    <a:lnTo>
                      <a:pt x="407" y="95"/>
                    </a:lnTo>
                    <a:lnTo>
                      <a:pt x="407" y="95"/>
                    </a:lnTo>
                    <a:lnTo>
                      <a:pt x="407" y="90"/>
                    </a:lnTo>
                    <a:lnTo>
                      <a:pt x="402" y="90"/>
                    </a:lnTo>
                    <a:lnTo>
                      <a:pt x="402" y="90"/>
                    </a:lnTo>
                    <a:lnTo>
                      <a:pt x="402" y="90"/>
                    </a:lnTo>
                    <a:lnTo>
                      <a:pt x="402" y="90"/>
                    </a:lnTo>
                    <a:lnTo>
                      <a:pt x="402" y="95"/>
                    </a:lnTo>
                    <a:lnTo>
                      <a:pt x="402" y="95"/>
                    </a:lnTo>
                    <a:lnTo>
                      <a:pt x="402" y="95"/>
                    </a:lnTo>
                    <a:lnTo>
                      <a:pt x="398" y="95"/>
                    </a:lnTo>
                    <a:lnTo>
                      <a:pt x="398" y="95"/>
                    </a:lnTo>
                    <a:lnTo>
                      <a:pt x="398" y="104"/>
                    </a:lnTo>
                    <a:lnTo>
                      <a:pt x="393" y="104"/>
                    </a:lnTo>
                    <a:lnTo>
                      <a:pt x="393" y="113"/>
                    </a:lnTo>
                    <a:lnTo>
                      <a:pt x="393" y="117"/>
                    </a:lnTo>
                    <a:lnTo>
                      <a:pt x="398" y="122"/>
                    </a:lnTo>
                    <a:lnTo>
                      <a:pt x="398" y="127"/>
                    </a:lnTo>
                    <a:lnTo>
                      <a:pt x="398" y="127"/>
                    </a:lnTo>
                    <a:lnTo>
                      <a:pt x="398" y="127"/>
                    </a:lnTo>
                    <a:lnTo>
                      <a:pt x="393" y="127"/>
                    </a:lnTo>
                    <a:lnTo>
                      <a:pt x="393" y="127"/>
                    </a:lnTo>
                    <a:lnTo>
                      <a:pt x="388" y="131"/>
                    </a:lnTo>
                    <a:lnTo>
                      <a:pt x="388" y="131"/>
                    </a:lnTo>
                    <a:lnTo>
                      <a:pt x="388" y="136"/>
                    </a:lnTo>
                    <a:lnTo>
                      <a:pt x="384" y="136"/>
                    </a:lnTo>
                    <a:lnTo>
                      <a:pt x="384" y="136"/>
                    </a:lnTo>
                    <a:lnTo>
                      <a:pt x="384" y="136"/>
                    </a:lnTo>
                    <a:lnTo>
                      <a:pt x="384" y="136"/>
                    </a:lnTo>
                    <a:lnTo>
                      <a:pt x="379" y="136"/>
                    </a:lnTo>
                    <a:lnTo>
                      <a:pt x="379" y="131"/>
                    </a:lnTo>
                    <a:lnTo>
                      <a:pt x="379" y="131"/>
                    </a:lnTo>
                    <a:lnTo>
                      <a:pt x="379" y="136"/>
                    </a:lnTo>
                    <a:lnTo>
                      <a:pt x="379" y="136"/>
                    </a:lnTo>
                    <a:lnTo>
                      <a:pt x="379" y="136"/>
                    </a:lnTo>
                    <a:lnTo>
                      <a:pt x="379" y="140"/>
                    </a:lnTo>
                    <a:lnTo>
                      <a:pt x="379" y="140"/>
                    </a:lnTo>
                    <a:lnTo>
                      <a:pt x="379" y="140"/>
                    </a:lnTo>
                    <a:lnTo>
                      <a:pt x="379" y="140"/>
                    </a:lnTo>
                    <a:lnTo>
                      <a:pt x="379" y="145"/>
                    </a:lnTo>
                    <a:lnTo>
                      <a:pt x="375" y="145"/>
                    </a:lnTo>
                    <a:lnTo>
                      <a:pt x="375" y="145"/>
                    </a:lnTo>
                    <a:lnTo>
                      <a:pt x="375" y="145"/>
                    </a:lnTo>
                    <a:lnTo>
                      <a:pt x="375" y="145"/>
                    </a:lnTo>
                    <a:lnTo>
                      <a:pt x="375" y="149"/>
                    </a:lnTo>
                    <a:lnTo>
                      <a:pt x="375" y="149"/>
                    </a:lnTo>
                    <a:lnTo>
                      <a:pt x="375" y="149"/>
                    </a:lnTo>
                    <a:lnTo>
                      <a:pt x="375" y="149"/>
                    </a:lnTo>
                    <a:lnTo>
                      <a:pt x="375" y="149"/>
                    </a:lnTo>
                    <a:lnTo>
                      <a:pt x="375" y="154"/>
                    </a:lnTo>
                    <a:lnTo>
                      <a:pt x="375" y="154"/>
                    </a:lnTo>
                    <a:lnTo>
                      <a:pt x="375" y="154"/>
                    </a:lnTo>
                    <a:lnTo>
                      <a:pt x="375" y="154"/>
                    </a:lnTo>
                    <a:lnTo>
                      <a:pt x="375" y="154"/>
                    </a:lnTo>
                    <a:lnTo>
                      <a:pt x="379" y="158"/>
                    </a:lnTo>
                    <a:lnTo>
                      <a:pt x="379" y="158"/>
                    </a:lnTo>
                    <a:lnTo>
                      <a:pt x="375" y="163"/>
                    </a:lnTo>
                    <a:lnTo>
                      <a:pt x="375" y="163"/>
                    </a:lnTo>
                    <a:lnTo>
                      <a:pt x="375" y="163"/>
                    </a:lnTo>
                    <a:lnTo>
                      <a:pt x="375" y="163"/>
                    </a:lnTo>
                    <a:lnTo>
                      <a:pt x="375" y="163"/>
                    </a:lnTo>
                    <a:lnTo>
                      <a:pt x="375" y="163"/>
                    </a:lnTo>
                    <a:lnTo>
                      <a:pt x="375" y="163"/>
                    </a:lnTo>
                    <a:lnTo>
                      <a:pt x="375" y="167"/>
                    </a:lnTo>
                    <a:lnTo>
                      <a:pt x="375" y="167"/>
                    </a:lnTo>
                    <a:lnTo>
                      <a:pt x="375" y="172"/>
                    </a:lnTo>
                    <a:lnTo>
                      <a:pt x="370" y="172"/>
                    </a:lnTo>
                    <a:lnTo>
                      <a:pt x="370" y="172"/>
                    </a:lnTo>
                    <a:lnTo>
                      <a:pt x="370" y="172"/>
                    </a:lnTo>
                    <a:lnTo>
                      <a:pt x="370" y="172"/>
                    </a:lnTo>
                    <a:lnTo>
                      <a:pt x="370" y="172"/>
                    </a:lnTo>
                    <a:lnTo>
                      <a:pt x="370" y="176"/>
                    </a:lnTo>
                    <a:lnTo>
                      <a:pt x="370" y="176"/>
                    </a:lnTo>
                    <a:lnTo>
                      <a:pt x="370" y="176"/>
                    </a:lnTo>
                    <a:lnTo>
                      <a:pt x="370" y="176"/>
                    </a:lnTo>
                    <a:lnTo>
                      <a:pt x="366" y="181"/>
                    </a:lnTo>
                    <a:lnTo>
                      <a:pt x="366" y="181"/>
                    </a:lnTo>
                    <a:lnTo>
                      <a:pt x="366" y="181"/>
                    </a:lnTo>
                    <a:lnTo>
                      <a:pt x="366" y="185"/>
                    </a:lnTo>
                    <a:lnTo>
                      <a:pt x="352" y="190"/>
                    </a:lnTo>
                    <a:lnTo>
                      <a:pt x="343" y="194"/>
                    </a:lnTo>
                    <a:lnTo>
                      <a:pt x="343" y="194"/>
                    </a:lnTo>
                    <a:lnTo>
                      <a:pt x="343" y="194"/>
                    </a:lnTo>
                    <a:lnTo>
                      <a:pt x="343" y="185"/>
                    </a:lnTo>
                    <a:lnTo>
                      <a:pt x="343" y="181"/>
                    </a:lnTo>
                    <a:lnTo>
                      <a:pt x="343" y="181"/>
                    </a:lnTo>
                    <a:lnTo>
                      <a:pt x="339" y="181"/>
                    </a:lnTo>
                    <a:lnTo>
                      <a:pt x="339" y="181"/>
                    </a:lnTo>
                    <a:lnTo>
                      <a:pt x="339" y="181"/>
                    </a:lnTo>
                    <a:lnTo>
                      <a:pt x="339" y="181"/>
                    </a:lnTo>
                    <a:lnTo>
                      <a:pt x="339" y="181"/>
                    </a:lnTo>
                    <a:lnTo>
                      <a:pt x="339" y="176"/>
                    </a:lnTo>
                    <a:lnTo>
                      <a:pt x="339" y="176"/>
                    </a:lnTo>
                    <a:lnTo>
                      <a:pt x="334" y="181"/>
                    </a:lnTo>
                    <a:lnTo>
                      <a:pt x="334" y="181"/>
                    </a:lnTo>
                    <a:lnTo>
                      <a:pt x="334" y="176"/>
                    </a:lnTo>
                    <a:lnTo>
                      <a:pt x="334" y="176"/>
                    </a:lnTo>
                    <a:lnTo>
                      <a:pt x="334" y="176"/>
                    </a:lnTo>
                    <a:lnTo>
                      <a:pt x="330" y="181"/>
                    </a:lnTo>
                    <a:lnTo>
                      <a:pt x="330" y="181"/>
                    </a:lnTo>
                    <a:lnTo>
                      <a:pt x="325" y="181"/>
                    </a:lnTo>
                    <a:lnTo>
                      <a:pt x="325" y="181"/>
                    </a:lnTo>
                    <a:lnTo>
                      <a:pt x="325" y="176"/>
                    </a:lnTo>
                    <a:lnTo>
                      <a:pt x="325" y="176"/>
                    </a:lnTo>
                    <a:lnTo>
                      <a:pt x="325" y="176"/>
                    </a:lnTo>
                    <a:lnTo>
                      <a:pt x="325" y="176"/>
                    </a:lnTo>
                    <a:lnTo>
                      <a:pt x="325" y="176"/>
                    </a:lnTo>
                    <a:lnTo>
                      <a:pt x="321" y="176"/>
                    </a:lnTo>
                    <a:lnTo>
                      <a:pt x="321" y="176"/>
                    </a:lnTo>
                    <a:lnTo>
                      <a:pt x="321" y="176"/>
                    </a:lnTo>
                    <a:lnTo>
                      <a:pt x="316" y="172"/>
                    </a:lnTo>
                    <a:lnTo>
                      <a:pt x="316" y="176"/>
                    </a:lnTo>
                    <a:lnTo>
                      <a:pt x="312" y="176"/>
                    </a:lnTo>
                    <a:lnTo>
                      <a:pt x="307" y="181"/>
                    </a:lnTo>
                    <a:lnTo>
                      <a:pt x="303" y="181"/>
                    </a:lnTo>
                    <a:lnTo>
                      <a:pt x="303" y="176"/>
                    </a:lnTo>
                    <a:lnTo>
                      <a:pt x="298" y="181"/>
                    </a:lnTo>
                    <a:lnTo>
                      <a:pt x="298" y="181"/>
                    </a:lnTo>
                    <a:lnTo>
                      <a:pt x="294" y="181"/>
                    </a:lnTo>
                    <a:lnTo>
                      <a:pt x="294" y="181"/>
                    </a:lnTo>
                    <a:lnTo>
                      <a:pt x="294" y="181"/>
                    </a:lnTo>
                    <a:lnTo>
                      <a:pt x="294" y="181"/>
                    </a:lnTo>
                    <a:lnTo>
                      <a:pt x="294" y="176"/>
                    </a:lnTo>
                    <a:lnTo>
                      <a:pt x="294" y="172"/>
                    </a:lnTo>
                    <a:lnTo>
                      <a:pt x="294" y="172"/>
                    </a:lnTo>
                    <a:lnTo>
                      <a:pt x="294" y="172"/>
                    </a:lnTo>
                    <a:lnTo>
                      <a:pt x="294" y="167"/>
                    </a:lnTo>
                    <a:lnTo>
                      <a:pt x="294" y="172"/>
                    </a:lnTo>
                    <a:lnTo>
                      <a:pt x="289" y="172"/>
                    </a:lnTo>
                    <a:lnTo>
                      <a:pt x="289" y="172"/>
                    </a:lnTo>
                    <a:lnTo>
                      <a:pt x="285" y="172"/>
                    </a:lnTo>
                    <a:lnTo>
                      <a:pt x="285" y="172"/>
                    </a:lnTo>
                    <a:lnTo>
                      <a:pt x="280" y="172"/>
                    </a:lnTo>
                    <a:lnTo>
                      <a:pt x="280" y="172"/>
                    </a:lnTo>
                    <a:lnTo>
                      <a:pt x="276" y="172"/>
                    </a:lnTo>
                    <a:lnTo>
                      <a:pt x="276" y="172"/>
                    </a:lnTo>
                    <a:lnTo>
                      <a:pt x="276" y="172"/>
                    </a:lnTo>
                    <a:lnTo>
                      <a:pt x="280" y="167"/>
                    </a:lnTo>
                    <a:lnTo>
                      <a:pt x="276" y="172"/>
                    </a:lnTo>
                    <a:lnTo>
                      <a:pt x="276" y="172"/>
                    </a:lnTo>
                    <a:lnTo>
                      <a:pt x="276" y="172"/>
                    </a:lnTo>
                    <a:lnTo>
                      <a:pt x="276" y="172"/>
                    </a:lnTo>
                    <a:lnTo>
                      <a:pt x="271" y="167"/>
                    </a:lnTo>
                    <a:lnTo>
                      <a:pt x="271" y="172"/>
                    </a:lnTo>
                    <a:lnTo>
                      <a:pt x="266" y="172"/>
                    </a:lnTo>
                    <a:lnTo>
                      <a:pt x="266" y="172"/>
                    </a:lnTo>
                    <a:lnTo>
                      <a:pt x="266" y="172"/>
                    </a:lnTo>
                    <a:lnTo>
                      <a:pt x="266" y="172"/>
                    </a:lnTo>
                    <a:lnTo>
                      <a:pt x="266" y="163"/>
                    </a:lnTo>
                    <a:lnTo>
                      <a:pt x="266" y="154"/>
                    </a:lnTo>
                    <a:lnTo>
                      <a:pt x="266" y="149"/>
                    </a:lnTo>
                    <a:lnTo>
                      <a:pt x="266" y="149"/>
                    </a:lnTo>
                    <a:lnTo>
                      <a:pt x="262" y="149"/>
                    </a:lnTo>
                    <a:lnTo>
                      <a:pt x="262" y="145"/>
                    </a:lnTo>
                    <a:lnTo>
                      <a:pt x="262" y="145"/>
                    </a:lnTo>
                    <a:lnTo>
                      <a:pt x="262" y="140"/>
                    </a:lnTo>
                    <a:lnTo>
                      <a:pt x="262" y="140"/>
                    </a:lnTo>
                    <a:lnTo>
                      <a:pt x="262" y="136"/>
                    </a:lnTo>
                    <a:lnTo>
                      <a:pt x="262" y="136"/>
                    </a:lnTo>
                    <a:lnTo>
                      <a:pt x="262" y="131"/>
                    </a:lnTo>
                    <a:lnTo>
                      <a:pt x="257" y="131"/>
                    </a:lnTo>
                    <a:lnTo>
                      <a:pt x="257" y="131"/>
                    </a:lnTo>
                    <a:lnTo>
                      <a:pt x="253" y="127"/>
                    </a:lnTo>
                    <a:lnTo>
                      <a:pt x="253" y="127"/>
                    </a:lnTo>
                    <a:lnTo>
                      <a:pt x="253" y="127"/>
                    </a:lnTo>
                    <a:lnTo>
                      <a:pt x="248" y="127"/>
                    </a:lnTo>
                    <a:lnTo>
                      <a:pt x="253" y="127"/>
                    </a:lnTo>
                    <a:lnTo>
                      <a:pt x="253" y="127"/>
                    </a:lnTo>
                    <a:lnTo>
                      <a:pt x="253" y="127"/>
                    </a:lnTo>
                    <a:lnTo>
                      <a:pt x="253" y="122"/>
                    </a:lnTo>
                    <a:lnTo>
                      <a:pt x="248" y="122"/>
                    </a:lnTo>
                    <a:lnTo>
                      <a:pt x="248" y="122"/>
                    </a:lnTo>
                    <a:lnTo>
                      <a:pt x="248" y="122"/>
                    </a:lnTo>
                    <a:lnTo>
                      <a:pt x="248" y="117"/>
                    </a:lnTo>
                    <a:lnTo>
                      <a:pt x="248" y="117"/>
                    </a:lnTo>
                    <a:lnTo>
                      <a:pt x="248" y="113"/>
                    </a:lnTo>
                    <a:lnTo>
                      <a:pt x="248" y="113"/>
                    </a:lnTo>
                    <a:lnTo>
                      <a:pt x="248" y="113"/>
                    </a:lnTo>
                    <a:lnTo>
                      <a:pt x="248" y="108"/>
                    </a:lnTo>
                    <a:lnTo>
                      <a:pt x="248" y="108"/>
                    </a:lnTo>
                    <a:lnTo>
                      <a:pt x="248" y="108"/>
                    </a:lnTo>
                    <a:lnTo>
                      <a:pt x="248" y="108"/>
                    </a:lnTo>
                    <a:lnTo>
                      <a:pt x="248" y="108"/>
                    </a:lnTo>
                    <a:lnTo>
                      <a:pt x="248" y="104"/>
                    </a:lnTo>
                    <a:lnTo>
                      <a:pt x="244" y="104"/>
                    </a:lnTo>
                    <a:lnTo>
                      <a:pt x="244" y="99"/>
                    </a:lnTo>
                    <a:lnTo>
                      <a:pt x="244" y="95"/>
                    </a:lnTo>
                    <a:lnTo>
                      <a:pt x="244" y="90"/>
                    </a:lnTo>
                    <a:lnTo>
                      <a:pt x="244" y="90"/>
                    </a:lnTo>
                    <a:lnTo>
                      <a:pt x="248" y="86"/>
                    </a:lnTo>
                    <a:lnTo>
                      <a:pt x="248" y="86"/>
                    </a:lnTo>
                    <a:lnTo>
                      <a:pt x="248" y="86"/>
                    </a:lnTo>
                    <a:lnTo>
                      <a:pt x="248" y="86"/>
                    </a:lnTo>
                    <a:lnTo>
                      <a:pt x="248" y="86"/>
                    </a:lnTo>
                    <a:lnTo>
                      <a:pt x="244" y="86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77"/>
                    </a:lnTo>
                    <a:lnTo>
                      <a:pt x="248" y="77"/>
                    </a:lnTo>
                    <a:lnTo>
                      <a:pt x="253" y="72"/>
                    </a:lnTo>
                    <a:lnTo>
                      <a:pt x="253" y="72"/>
                    </a:lnTo>
                    <a:lnTo>
                      <a:pt x="257" y="72"/>
                    </a:lnTo>
                    <a:lnTo>
                      <a:pt x="253" y="72"/>
                    </a:lnTo>
                    <a:lnTo>
                      <a:pt x="253" y="72"/>
                    </a:lnTo>
                    <a:lnTo>
                      <a:pt x="257" y="77"/>
                    </a:lnTo>
                    <a:lnTo>
                      <a:pt x="257" y="77"/>
                    </a:lnTo>
                    <a:lnTo>
                      <a:pt x="257" y="77"/>
                    </a:lnTo>
                    <a:lnTo>
                      <a:pt x="257" y="81"/>
                    </a:lnTo>
                    <a:lnTo>
                      <a:pt x="262" y="81"/>
                    </a:lnTo>
                    <a:lnTo>
                      <a:pt x="262" y="81"/>
                    </a:lnTo>
                    <a:lnTo>
                      <a:pt x="262" y="86"/>
                    </a:lnTo>
                    <a:lnTo>
                      <a:pt x="262" y="86"/>
                    </a:lnTo>
                    <a:lnTo>
                      <a:pt x="262" y="86"/>
                    </a:lnTo>
                    <a:lnTo>
                      <a:pt x="266" y="86"/>
                    </a:lnTo>
                    <a:lnTo>
                      <a:pt x="271" y="90"/>
                    </a:lnTo>
                    <a:lnTo>
                      <a:pt x="271" y="90"/>
                    </a:lnTo>
                    <a:lnTo>
                      <a:pt x="271" y="95"/>
                    </a:lnTo>
                    <a:lnTo>
                      <a:pt x="271" y="95"/>
                    </a:lnTo>
                    <a:lnTo>
                      <a:pt x="276" y="95"/>
                    </a:lnTo>
                    <a:lnTo>
                      <a:pt x="280" y="90"/>
                    </a:lnTo>
                    <a:lnTo>
                      <a:pt x="280" y="90"/>
                    </a:lnTo>
                    <a:lnTo>
                      <a:pt x="285" y="90"/>
                    </a:lnTo>
                    <a:lnTo>
                      <a:pt x="285" y="90"/>
                    </a:lnTo>
                    <a:lnTo>
                      <a:pt x="289" y="90"/>
                    </a:lnTo>
                    <a:lnTo>
                      <a:pt x="289" y="90"/>
                    </a:lnTo>
                    <a:lnTo>
                      <a:pt x="294" y="90"/>
                    </a:lnTo>
                    <a:lnTo>
                      <a:pt x="294" y="90"/>
                    </a:lnTo>
                    <a:lnTo>
                      <a:pt x="294" y="90"/>
                    </a:lnTo>
                    <a:lnTo>
                      <a:pt x="294" y="90"/>
                    </a:lnTo>
                    <a:lnTo>
                      <a:pt x="298" y="90"/>
                    </a:lnTo>
                    <a:lnTo>
                      <a:pt x="298" y="86"/>
                    </a:lnTo>
                    <a:lnTo>
                      <a:pt x="303" y="86"/>
                    </a:lnTo>
                    <a:lnTo>
                      <a:pt x="303" y="86"/>
                    </a:lnTo>
                    <a:lnTo>
                      <a:pt x="303" y="81"/>
                    </a:lnTo>
                    <a:lnTo>
                      <a:pt x="303" y="81"/>
                    </a:lnTo>
                    <a:lnTo>
                      <a:pt x="303" y="81"/>
                    </a:lnTo>
                    <a:lnTo>
                      <a:pt x="307" y="81"/>
                    </a:lnTo>
                    <a:lnTo>
                      <a:pt x="316" y="81"/>
                    </a:lnTo>
                    <a:lnTo>
                      <a:pt x="316" y="81"/>
                    </a:lnTo>
                    <a:lnTo>
                      <a:pt x="316" y="81"/>
                    </a:lnTo>
                    <a:lnTo>
                      <a:pt x="316" y="81"/>
                    </a:lnTo>
                    <a:lnTo>
                      <a:pt x="316" y="81"/>
                    </a:lnTo>
                    <a:lnTo>
                      <a:pt x="316" y="81"/>
                    </a:lnTo>
                    <a:lnTo>
                      <a:pt x="316" y="81"/>
                    </a:lnTo>
                    <a:lnTo>
                      <a:pt x="321" y="86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30" y="86"/>
                    </a:lnTo>
                    <a:lnTo>
                      <a:pt x="330" y="86"/>
                    </a:lnTo>
                    <a:lnTo>
                      <a:pt x="330" y="81"/>
                    </a:lnTo>
                    <a:lnTo>
                      <a:pt x="330" y="81"/>
                    </a:lnTo>
                    <a:lnTo>
                      <a:pt x="334" y="81"/>
                    </a:lnTo>
                    <a:lnTo>
                      <a:pt x="334" y="81"/>
                    </a:lnTo>
                    <a:lnTo>
                      <a:pt x="339" y="81"/>
                    </a:lnTo>
                    <a:lnTo>
                      <a:pt x="339" y="81"/>
                    </a:lnTo>
                    <a:lnTo>
                      <a:pt x="343" y="81"/>
                    </a:lnTo>
                    <a:lnTo>
                      <a:pt x="343" y="81"/>
                    </a:lnTo>
                    <a:lnTo>
                      <a:pt x="343" y="81"/>
                    </a:lnTo>
                    <a:lnTo>
                      <a:pt x="343" y="77"/>
                    </a:lnTo>
                    <a:lnTo>
                      <a:pt x="343" y="77"/>
                    </a:lnTo>
                    <a:lnTo>
                      <a:pt x="343" y="72"/>
                    </a:lnTo>
                    <a:lnTo>
                      <a:pt x="343" y="72"/>
                    </a:lnTo>
                    <a:lnTo>
                      <a:pt x="348" y="72"/>
                    </a:lnTo>
                    <a:lnTo>
                      <a:pt x="348" y="72"/>
                    </a:lnTo>
                    <a:lnTo>
                      <a:pt x="348" y="72"/>
                    </a:lnTo>
                    <a:lnTo>
                      <a:pt x="348" y="72"/>
                    </a:lnTo>
                    <a:lnTo>
                      <a:pt x="348" y="72"/>
                    </a:lnTo>
                    <a:lnTo>
                      <a:pt x="348" y="68"/>
                    </a:lnTo>
                    <a:lnTo>
                      <a:pt x="348" y="68"/>
                    </a:lnTo>
                    <a:lnTo>
                      <a:pt x="348" y="68"/>
                    </a:lnTo>
                    <a:lnTo>
                      <a:pt x="348" y="63"/>
                    </a:lnTo>
                    <a:lnTo>
                      <a:pt x="348" y="63"/>
                    </a:lnTo>
                    <a:lnTo>
                      <a:pt x="348" y="63"/>
                    </a:lnTo>
                    <a:lnTo>
                      <a:pt x="352" y="63"/>
                    </a:lnTo>
                    <a:lnTo>
                      <a:pt x="352" y="59"/>
                    </a:lnTo>
                    <a:lnTo>
                      <a:pt x="352" y="59"/>
                    </a:lnTo>
                    <a:lnTo>
                      <a:pt x="352" y="59"/>
                    </a:lnTo>
                    <a:lnTo>
                      <a:pt x="352" y="59"/>
                    </a:lnTo>
                    <a:lnTo>
                      <a:pt x="352" y="59"/>
                    </a:lnTo>
                    <a:lnTo>
                      <a:pt x="352" y="59"/>
                    </a:lnTo>
                    <a:lnTo>
                      <a:pt x="352" y="54"/>
                    </a:lnTo>
                    <a:lnTo>
                      <a:pt x="352" y="54"/>
                    </a:lnTo>
                    <a:lnTo>
                      <a:pt x="352" y="54"/>
                    </a:lnTo>
                    <a:lnTo>
                      <a:pt x="352" y="54"/>
                    </a:lnTo>
                    <a:lnTo>
                      <a:pt x="352" y="54"/>
                    </a:lnTo>
                    <a:lnTo>
                      <a:pt x="352" y="50"/>
                    </a:lnTo>
                    <a:lnTo>
                      <a:pt x="352" y="50"/>
                    </a:lnTo>
                    <a:lnTo>
                      <a:pt x="357" y="50"/>
                    </a:lnTo>
                    <a:lnTo>
                      <a:pt x="357" y="50"/>
                    </a:lnTo>
                    <a:lnTo>
                      <a:pt x="357" y="50"/>
                    </a:lnTo>
                    <a:lnTo>
                      <a:pt x="357" y="50"/>
                    </a:lnTo>
                    <a:lnTo>
                      <a:pt x="357" y="45"/>
                    </a:lnTo>
                    <a:lnTo>
                      <a:pt x="357" y="45"/>
                    </a:lnTo>
                    <a:lnTo>
                      <a:pt x="357" y="45"/>
                    </a:lnTo>
                    <a:lnTo>
                      <a:pt x="357" y="41"/>
                    </a:lnTo>
                    <a:lnTo>
                      <a:pt x="361" y="41"/>
                    </a:lnTo>
                    <a:lnTo>
                      <a:pt x="361" y="41"/>
                    </a:lnTo>
                    <a:lnTo>
                      <a:pt x="357" y="36"/>
                    </a:lnTo>
                    <a:lnTo>
                      <a:pt x="357" y="36"/>
                    </a:lnTo>
                    <a:lnTo>
                      <a:pt x="357" y="32"/>
                    </a:lnTo>
                    <a:lnTo>
                      <a:pt x="361" y="32"/>
                    </a:lnTo>
                    <a:lnTo>
                      <a:pt x="361" y="27"/>
                    </a:lnTo>
                    <a:lnTo>
                      <a:pt x="361" y="27"/>
                    </a:lnTo>
                    <a:lnTo>
                      <a:pt x="361" y="23"/>
                    </a:lnTo>
                    <a:lnTo>
                      <a:pt x="361" y="23"/>
                    </a:lnTo>
                    <a:lnTo>
                      <a:pt x="361" y="23"/>
                    </a:lnTo>
                    <a:lnTo>
                      <a:pt x="366" y="23"/>
                    </a:lnTo>
                    <a:lnTo>
                      <a:pt x="366" y="23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moveTo>
                      <a:pt x="23" y="9"/>
                    </a:moveTo>
                    <a:lnTo>
                      <a:pt x="23" y="9"/>
                    </a:lnTo>
                    <a:lnTo>
                      <a:pt x="27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14"/>
                    </a:lnTo>
                    <a:lnTo>
                      <a:pt x="50" y="14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4" y="23"/>
                    </a:lnTo>
                    <a:lnTo>
                      <a:pt x="59" y="27"/>
                    </a:lnTo>
                    <a:lnTo>
                      <a:pt x="54" y="27"/>
                    </a:lnTo>
                    <a:lnTo>
                      <a:pt x="59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72" y="41"/>
                    </a:lnTo>
                    <a:lnTo>
                      <a:pt x="81" y="45"/>
                    </a:lnTo>
                    <a:lnTo>
                      <a:pt x="81" y="50"/>
                    </a:lnTo>
                    <a:lnTo>
                      <a:pt x="86" y="50"/>
                    </a:lnTo>
                    <a:lnTo>
                      <a:pt x="86" y="54"/>
                    </a:lnTo>
                    <a:lnTo>
                      <a:pt x="90" y="54"/>
                    </a:lnTo>
                    <a:lnTo>
                      <a:pt x="90" y="59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5" y="68"/>
                    </a:lnTo>
                    <a:lnTo>
                      <a:pt x="99" y="68"/>
                    </a:lnTo>
                    <a:lnTo>
                      <a:pt x="99" y="68"/>
                    </a:lnTo>
                    <a:lnTo>
                      <a:pt x="99" y="68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4" y="63"/>
                    </a:lnTo>
                    <a:lnTo>
                      <a:pt x="108" y="68"/>
                    </a:lnTo>
                    <a:lnTo>
                      <a:pt x="108" y="68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113" y="77"/>
                    </a:lnTo>
                    <a:lnTo>
                      <a:pt x="113" y="77"/>
                    </a:lnTo>
                    <a:lnTo>
                      <a:pt x="117" y="77"/>
                    </a:lnTo>
                    <a:lnTo>
                      <a:pt x="117" y="77"/>
                    </a:lnTo>
                    <a:lnTo>
                      <a:pt x="117" y="77"/>
                    </a:lnTo>
                    <a:lnTo>
                      <a:pt x="122" y="81"/>
                    </a:lnTo>
                    <a:lnTo>
                      <a:pt x="126" y="86"/>
                    </a:lnTo>
                    <a:lnTo>
                      <a:pt x="126" y="86"/>
                    </a:lnTo>
                    <a:lnTo>
                      <a:pt x="126" y="90"/>
                    </a:lnTo>
                    <a:lnTo>
                      <a:pt x="126" y="90"/>
                    </a:lnTo>
                    <a:lnTo>
                      <a:pt x="126" y="90"/>
                    </a:lnTo>
                    <a:lnTo>
                      <a:pt x="131" y="95"/>
                    </a:lnTo>
                    <a:lnTo>
                      <a:pt x="131" y="95"/>
                    </a:lnTo>
                    <a:lnTo>
                      <a:pt x="135" y="95"/>
                    </a:lnTo>
                    <a:lnTo>
                      <a:pt x="140" y="95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5" y="99"/>
                    </a:lnTo>
                    <a:lnTo>
                      <a:pt x="140" y="104"/>
                    </a:lnTo>
                    <a:lnTo>
                      <a:pt x="135" y="104"/>
                    </a:lnTo>
                    <a:lnTo>
                      <a:pt x="135" y="108"/>
                    </a:lnTo>
                    <a:lnTo>
                      <a:pt x="135" y="104"/>
                    </a:lnTo>
                    <a:lnTo>
                      <a:pt x="140" y="104"/>
                    </a:lnTo>
                    <a:lnTo>
                      <a:pt x="140" y="104"/>
                    </a:lnTo>
                    <a:lnTo>
                      <a:pt x="145" y="104"/>
                    </a:lnTo>
                    <a:lnTo>
                      <a:pt x="145" y="99"/>
                    </a:lnTo>
                    <a:lnTo>
                      <a:pt x="149" y="99"/>
                    </a:lnTo>
                    <a:lnTo>
                      <a:pt x="149" y="99"/>
                    </a:lnTo>
                    <a:lnTo>
                      <a:pt x="149" y="99"/>
                    </a:lnTo>
                    <a:lnTo>
                      <a:pt x="149" y="104"/>
                    </a:lnTo>
                    <a:lnTo>
                      <a:pt x="154" y="104"/>
                    </a:lnTo>
                    <a:lnTo>
                      <a:pt x="154" y="108"/>
                    </a:lnTo>
                    <a:lnTo>
                      <a:pt x="154" y="108"/>
                    </a:lnTo>
                    <a:lnTo>
                      <a:pt x="154" y="113"/>
                    </a:lnTo>
                    <a:lnTo>
                      <a:pt x="154" y="113"/>
                    </a:lnTo>
                    <a:lnTo>
                      <a:pt x="149" y="113"/>
                    </a:lnTo>
                    <a:lnTo>
                      <a:pt x="149" y="117"/>
                    </a:lnTo>
                    <a:lnTo>
                      <a:pt x="149" y="117"/>
                    </a:lnTo>
                    <a:lnTo>
                      <a:pt x="149" y="117"/>
                    </a:lnTo>
                    <a:lnTo>
                      <a:pt x="149" y="117"/>
                    </a:lnTo>
                    <a:lnTo>
                      <a:pt x="149" y="122"/>
                    </a:lnTo>
                    <a:lnTo>
                      <a:pt x="149" y="122"/>
                    </a:lnTo>
                    <a:lnTo>
                      <a:pt x="149" y="122"/>
                    </a:lnTo>
                    <a:lnTo>
                      <a:pt x="149" y="127"/>
                    </a:lnTo>
                    <a:lnTo>
                      <a:pt x="149" y="127"/>
                    </a:lnTo>
                    <a:lnTo>
                      <a:pt x="154" y="127"/>
                    </a:lnTo>
                    <a:lnTo>
                      <a:pt x="158" y="131"/>
                    </a:lnTo>
                    <a:lnTo>
                      <a:pt x="158" y="131"/>
                    </a:lnTo>
                    <a:lnTo>
                      <a:pt x="163" y="131"/>
                    </a:lnTo>
                    <a:lnTo>
                      <a:pt x="163" y="131"/>
                    </a:lnTo>
                    <a:lnTo>
                      <a:pt x="163" y="131"/>
                    </a:lnTo>
                    <a:lnTo>
                      <a:pt x="167" y="131"/>
                    </a:lnTo>
                    <a:lnTo>
                      <a:pt x="167" y="136"/>
                    </a:lnTo>
                    <a:lnTo>
                      <a:pt x="167" y="140"/>
                    </a:lnTo>
                    <a:lnTo>
                      <a:pt x="167" y="145"/>
                    </a:lnTo>
                    <a:lnTo>
                      <a:pt x="167" y="145"/>
                    </a:lnTo>
                    <a:lnTo>
                      <a:pt x="167" y="149"/>
                    </a:lnTo>
                    <a:lnTo>
                      <a:pt x="167" y="149"/>
                    </a:lnTo>
                    <a:lnTo>
                      <a:pt x="172" y="149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2" y="158"/>
                    </a:lnTo>
                    <a:lnTo>
                      <a:pt x="172" y="158"/>
                    </a:lnTo>
                    <a:lnTo>
                      <a:pt x="167" y="158"/>
                    </a:lnTo>
                    <a:lnTo>
                      <a:pt x="167" y="163"/>
                    </a:lnTo>
                    <a:lnTo>
                      <a:pt x="167" y="163"/>
                    </a:lnTo>
                    <a:lnTo>
                      <a:pt x="172" y="163"/>
                    </a:lnTo>
                    <a:lnTo>
                      <a:pt x="172" y="163"/>
                    </a:lnTo>
                    <a:lnTo>
                      <a:pt x="172" y="158"/>
                    </a:lnTo>
                    <a:lnTo>
                      <a:pt x="176" y="158"/>
                    </a:lnTo>
                    <a:lnTo>
                      <a:pt x="176" y="158"/>
                    </a:lnTo>
                    <a:lnTo>
                      <a:pt x="176" y="158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5" y="158"/>
                    </a:lnTo>
                    <a:lnTo>
                      <a:pt x="185" y="163"/>
                    </a:lnTo>
                    <a:lnTo>
                      <a:pt x="190" y="167"/>
                    </a:lnTo>
                    <a:lnTo>
                      <a:pt x="194" y="172"/>
                    </a:lnTo>
                    <a:lnTo>
                      <a:pt x="194" y="176"/>
                    </a:lnTo>
                    <a:lnTo>
                      <a:pt x="194" y="176"/>
                    </a:lnTo>
                    <a:lnTo>
                      <a:pt x="194" y="176"/>
                    </a:lnTo>
                    <a:lnTo>
                      <a:pt x="190" y="181"/>
                    </a:lnTo>
                    <a:lnTo>
                      <a:pt x="190" y="181"/>
                    </a:lnTo>
                    <a:lnTo>
                      <a:pt x="190" y="185"/>
                    </a:lnTo>
                    <a:lnTo>
                      <a:pt x="190" y="185"/>
                    </a:lnTo>
                    <a:lnTo>
                      <a:pt x="190" y="185"/>
                    </a:lnTo>
                    <a:lnTo>
                      <a:pt x="190" y="185"/>
                    </a:lnTo>
                    <a:lnTo>
                      <a:pt x="190" y="190"/>
                    </a:lnTo>
                    <a:lnTo>
                      <a:pt x="190" y="194"/>
                    </a:lnTo>
                    <a:lnTo>
                      <a:pt x="190" y="194"/>
                    </a:lnTo>
                    <a:lnTo>
                      <a:pt x="190" y="203"/>
                    </a:lnTo>
                    <a:lnTo>
                      <a:pt x="190" y="203"/>
                    </a:lnTo>
                    <a:lnTo>
                      <a:pt x="190" y="208"/>
                    </a:lnTo>
                    <a:lnTo>
                      <a:pt x="190" y="212"/>
                    </a:lnTo>
                    <a:lnTo>
                      <a:pt x="185" y="226"/>
                    </a:lnTo>
                    <a:lnTo>
                      <a:pt x="185" y="226"/>
                    </a:lnTo>
                    <a:lnTo>
                      <a:pt x="185" y="226"/>
                    </a:lnTo>
                    <a:lnTo>
                      <a:pt x="185" y="226"/>
                    </a:lnTo>
                    <a:lnTo>
                      <a:pt x="185" y="226"/>
                    </a:lnTo>
                    <a:lnTo>
                      <a:pt x="181" y="226"/>
                    </a:lnTo>
                    <a:lnTo>
                      <a:pt x="181" y="226"/>
                    </a:lnTo>
                    <a:lnTo>
                      <a:pt x="181" y="226"/>
                    </a:lnTo>
                    <a:lnTo>
                      <a:pt x="181" y="221"/>
                    </a:lnTo>
                    <a:lnTo>
                      <a:pt x="176" y="221"/>
                    </a:lnTo>
                    <a:lnTo>
                      <a:pt x="176" y="226"/>
                    </a:lnTo>
                    <a:lnTo>
                      <a:pt x="172" y="226"/>
                    </a:lnTo>
                    <a:lnTo>
                      <a:pt x="172" y="226"/>
                    </a:lnTo>
                    <a:lnTo>
                      <a:pt x="172" y="226"/>
                    </a:lnTo>
                    <a:lnTo>
                      <a:pt x="167" y="221"/>
                    </a:lnTo>
                    <a:lnTo>
                      <a:pt x="167" y="221"/>
                    </a:lnTo>
                    <a:lnTo>
                      <a:pt x="167" y="221"/>
                    </a:lnTo>
                    <a:lnTo>
                      <a:pt x="167" y="226"/>
                    </a:lnTo>
                    <a:lnTo>
                      <a:pt x="167" y="231"/>
                    </a:lnTo>
                    <a:lnTo>
                      <a:pt x="167" y="231"/>
                    </a:lnTo>
                    <a:lnTo>
                      <a:pt x="167" y="231"/>
                    </a:lnTo>
                    <a:lnTo>
                      <a:pt x="163" y="226"/>
                    </a:lnTo>
                    <a:lnTo>
                      <a:pt x="163" y="226"/>
                    </a:lnTo>
                    <a:lnTo>
                      <a:pt x="158" y="221"/>
                    </a:lnTo>
                    <a:lnTo>
                      <a:pt x="158" y="221"/>
                    </a:lnTo>
                    <a:lnTo>
                      <a:pt x="158" y="217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45" y="208"/>
                    </a:lnTo>
                    <a:lnTo>
                      <a:pt x="145" y="208"/>
                    </a:lnTo>
                    <a:lnTo>
                      <a:pt x="145" y="203"/>
                    </a:lnTo>
                    <a:lnTo>
                      <a:pt x="140" y="203"/>
                    </a:lnTo>
                    <a:lnTo>
                      <a:pt x="135" y="199"/>
                    </a:lnTo>
                    <a:lnTo>
                      <a:pt x="131" y="194"/>
                    </a:lnTo>
                    <a:lnTo>
                      <a:pt x="126" y="190"/>
                    </a:lnTo>
                    <a:lnTo>
                      <a:pt x="126" y="185"/>
                    </a:lnTo>
                    <a:lnTo>
                      <a:pt x="126" y="181"/>
                    </a:lnTo>
                    <a:lnTo>
                      <a:pt x="117" y="176"/>
                    </a:lnTo>
                    <a:lnTo>
                      <a:pt x="117" y="176"/>
                    </a:lnTo>
                    <a:lnTo>
                      <a:pt x="117" y="172"/>
                    </a:lnTo>
                    <a:lnTo>
                      <a:pt x="113" y="167"/>
                    </a:lnTo>
                    <a:lnTo>
                      <a:pt x="113" y="167"/>
                    </a:lnTo>
                    <a:lnTo>
                      <a:pt x="113" y="167"/>
                    </a:lnTo>
                    <a:lnTo>
                      <a:pt x="108" y="163"/>
                    </a:lnTo>
                    <a:lnTo>
                      <a:pt x="108" y="163"/>
                    </a:lnTo>
                    <a:lnTo>
                      <a:pt x="104" y="158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4" y="149"/>
                    </a:lnTo>
                    <a:lnTo>
                      <a:pt x="95" y="136"/>
                    </a:lnTo>
                    <a:lnTo>
                      <a:pt x="95" y="131"/>
                    </a:lnTo>
                    <a:lnTo>
                      <a:pt x="95" y="127"/>
                    </a:lnTo>
                    <a:lnTo>
                      <a:pt x="95" y="127"/>
                    </a:lnTo>
                    <a:lnTo>
                      <a:pt x="90" y="122"/>
                    </a:lnTo>
                    <a:lnTo>
                      <a:pt x="90" y="122"/>
                    </a:lnTo>
                    <a:lnTo>
                      <a:pt x="86" y="117"/>
                    </a:lnTo>
                    <a:lnTo>
                      <a:pt x="86" y="117"/>
                    </a:lnTo>
                    <a:lnTo>
                      <a:pt x="86" y="113"/>
                    </a:lnTo>
                    <a:lnTo>
                      <a:pt x="81" y="108"/>
                    </a:lnTo>
                    <a:lnTo>
                      <a:pt x="81" y="108"/>
                    </a:lnTo>
                    <a:lnTo>
                      <a:pt x="77" y="108"/>
                    </a:lnTo>
                    <a:lnTo>
                      <a:pt x="77" y="104"/>
                    </a:lnTo>
                    <a:lnTo>
                      <a:pt x="72" y="104"/>
                    </a:lnTo>
                    <a:lnTo>
                      <a:pt x="72" y="104"/>
                    </a:lnTo>
                    <a:lnTo>
                      <a:pt x="72" y="99"/>
                    </a:lnTo>
                    <a:lnTo>
                      <a:pt x="72" y="90"/>
                    </a:lnTo>
                    <a:lnTo>
                      <a:pt x="68" y="81"/>
                    </a:lnTo>
                    <a:lnTo>
                      <a:pt x="68" y="77"/>
                    </a:lnTo>
                    <a:lnTo>
                      <a:pt x="63" y="72"/>
                    </a:lnTo>
                    <a:lnTo>
                      <a:pt x="63" y="72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3"/>
                    </a:lnTo>
                    <a:lnTo>
                      <a:pt x="45" y="63"/>
                    </a:lnTo>
                    <a:lnTo>
                      <a:pt x="45" y="59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1" y="54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45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2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8" y="27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3" y="9"/>
                    </a:lnTo>
                    <a:lnTo>
                      <a:pt x="23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04" name="Freeform 76">
                <a:extLst>
                  <a:ext uri="{FF2B5EF4-FFF2-40B4-BE49-F238E27FC236}">
                    <a16:creationId xmlns:a16="http://schemas.microsoft.com/office/drawing/2014/main" xmlns="" id="{050EA45D-B083-443C-B43B-0431D38D9B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98670" y="1862298"/>
                <a:ext cx="746894" cy="839776"/>
              </a:xfrm>
              <a:custGeom>
                <a:avLst/>
                <a:gdLst>
                  <a:gd name="T0" fmla="*/ 452 w 470"/>
                  <a:gd name="T1" fmla="*/ 434 h 529"/>
                  <a:gd name="T2" fmla="*/ 456 w 470"/>
                  <a:gd name="T3" fmla="*/ 443 h 529"/>
                  <a:gd name="T4" fmla="*/ 145 w 470"/>
                  <a:gd name="T5" fmla="*/ 81 h 529"/>
                  <a:gd name="T6" fmla="*/ 167 w 470"/>
                  <a:gd name="T7" fmla="*/ 86 h 529"/>
                  <a:gd name="T8" fmla="*/ 181 w 470"/>
                  <a:gd name="T9" fmla="*/ 104 h 529"/>
                  <a:gd name="T10" fmla="*/ 194 w 470"/>
                  <a:gd name="T11" fmla="*/ 135 h 529"/>
                  <a:gd name="T12" fmla="*/ 239 w 470"/>
                  <a:gd name="T13" fmla="*/ 153 h 529"/>
                  <a:gd name="T14" fmla="*/ 271 w 470"/>
                  <a:gd name="T15" fmla="*/ 163 h 529"/>
                  <a:gd name="T16" fmla="*/ 307 w 470"/>
                  <a:gd name="T17" fmla="*/ 172 h 529"/>
                  <a:gd name="T18" fmla="*/ 316 w 470"/>
                  <a:gd name="T19" fmla="*/ 140 h 529"/>
                  <a:gd name="T20" fmla="*/ 330 w 470"/>
                  <a:gd name="T21" fmla="*/ 158 h 529"/>
                  <a:gd name="T22" fmla="*/ 366 w 470"/>
                  <a:gd name="T23" fmla="*/ 163 h 529"/>
                  <a:gd name="T24" fmla="*/ 384 w 470"/>
                  <a:gd name="T25" fmla="*/ 149 h 529"/>
                  <a:gd name="T26" fmla="*/ 388 w 470"/>
                  <a:gd name="T27" fmla="*/ 135 h 529"/>
                  <a:gd name="T28" fmla="*/ 411 w 470"/>
                  <a:gd name="T29" fmla="*/ 113 h 529"/>
                  <a:gd name="T30" fmla="*/ 443 w 470"/>
                  <a:gd name="T31" fmla="*/ 108 h 529"/>
                  <a:gd name="T32" fmla="*/ 447 w 470"/>
                  <a:gd name="T33" fmla="*/ 126 h 529"/>
                  <a:gd name="T34" fmla="*/ 461 w 470"/>
                  <a:gd name="T35" fmla="*/ 140 h 529"/>
                  <a:gd name="T36" fmla="*/ 438 w 470"/>
                  <a:gd name="T37" fmla="*/ 167 h 529"/>
                  <a:gd name="T38" fmla="*/ 438 w 470"/>
                  <a:gd name="T39" fmla="*/ 194 h 529"/>
                  <a:gd name="T40" fmla="*/ 425 w 470"/>
                  <a:gd name="T41" fmla="*/ 221 h 529"/>
                  <a:gd name="T42" fmla="*/ 425 w 470"/>
                  <a:gd name="T43" fmla="*/ 253 h 529"/>
                  <a:gd name="T44" fmla="*/ 402 w 470"/>
                  <a:gd name="T45" fmla="*/ 221 h 529"/>
                  <a:gd name="T46" fmla="*/ 393 w 470"/>
                  <a:gd name="T47" fmla="*/ 235 h 529"/>
                  <a:gd name="T48" fmla="*/ 398 w 470"/>
                  <a:gd name="T49" fmla="*/ 208 h 529"/>
                  <a:gd name="T50" fmla="*/ 370 w 470"/>
                  <a:gd name="T51" fmla="*/ 194 h 529"/>
                  <a:gd name="T52" fmla="*/ 343 w 470"/>
                  <a:gd name="T53" fmla="*/ 176 h 529"/>
                  <a:gd name="T54" fmla="*/ 325 w 470"/>
                  <a:gd name="T55" fmla="*/ 167 h 529"/>
                  <a:gd name="T56" fmla="*/ 339 w 470"/>
                  <a:gd name="T57" fmla="*/ 190 h 529"/>
                  <a:gd name="T58" fmla="*/ 339 w 470"/>
                  <a:gd name="T59" fmla="*/ 208 h 529"/>
                  <a:gd name="T60" fmla="*/ 352 w 470"/>
                  <a:gd name="T61" fmla="*/ 244 h 529"/>
                  <a:gd name="T62" fmla="*/ 352 w 470"/>
                  <a:gd name="T63" fmla="*/ 253 h 529"/>
                  <a:gd name="T64" fmla="*/ 343 w 470"/>
                  <a:gd name="T65" fmla="*/ 257 h 529"/>
                  <a:gd name="T66" fmla="*/ 321 w 470"/>
                  <a:gd name="T67" fmla="*/ 298 h 529"/>
                  <a:gd name="T68" fmla="*/ 294 w 470"/>
                  <a:gd name="T69" fmla="*/ 321 h 529"/>
                  <a:gd name="T70" fmla="*/ 244 w 470"/>
                  <a:gd name="T71" fmla="*/ 370 h 529"/>
                  <a:gd name="T72" fmla="*/ 235 w 470"/>
                  <a:gd name="T73" fmla="*/ 416 h 529"/>
                  <a:gd name="T74" fmla="*/ 235 w 470"/>
                  <a:gd name="T75" fmla="*/ 474 h 529"/>
                  <a:gd name="T76" fmla="*/ 208 w 470"/>
                  <a:gd name="T77" fmla="*/ 511 h 529"/>
                  <a:gd name="T78" fmla="*/ 176 w 470"/>
                  <a:gd name="T79" fmla="*/ 502 h 529"/>
                  <a:gd name="T80" fmla="*/ 140 w 470"/>
                  <a:gd name="T81" fmla="*/ 434 h 529"/>
                  <a:gd name="T82" fmla="*/ 117 w 470"/>
                  <a:gd name="T83" fmla="*/ 384 h 529"/>
                  <a:gd name="T84" fmla="*/ 95 w 470"/>
                  <a:gd name="T85" fmla="*/ 316 h 529"/>
                  <a:gd name="T86" fmla="*/ 86 w 470"/>
                  <a:gd name="T87" fmla="*/ 271 h 529"/>
                  <a:gd name="T88" fmla="*/ 72 w 470"/>
                  <a:gd name="T89" fmla="*/ 257 h 529"/>
                  <a:gd name="T90" fmla="*/ 41 w 470"/>
                  <a:gd name="T91" fmla="*/ 280 h 529"/>
                  <a:gd name="T92" fmla="*/ 41 w 470"/>
                  <a:gd name="T93" fmla="*/ 244 h 529"/>
                  <a:gd name="T94" fmla="*/ 4 w 470"/>
                  <a:gd name="T95" fmla="*/ 230 h 529"/>
                  <a:gd name="T96" fmla="*/ 23 w 470"/>
                  <a:gd name="T97" fmla="*/ 217 h 529"/>
                  <a:gd name="T98" fmla="*/ 45 w 470"/>
                  <a:gd name="T99" fmla="*/ 217 h 529"/>
                  <a:gd name="T100" fmla="*/ 27 w 470"/>
                  <a:gd name="T101" fmla="*/ 185 h 529"/>
                  <a:gd name="T102" fmla="*/ 23 w 470"/>
                  <a:gd name="T103" fmla="*/ 149 h 529"/>
                  <a:gd name="T104" fmla="*/ 54 w 470"/>
                  <a:gd name="T105" fmla="*/ 131 h 529"/>
                  <a:gd name="T106" fmla="*/ 81 w 470"/>
                  <a:gd name="T107" fmla="*/ 86 h 529"/>
                  <a:gd name="T108" fmla="*/ 72 w 470"/>
                  <a:gd name="T109" fmla="*/ 59 h 529"/>
                  <a:gd name="T110" fmla="*/ 59 w 470"/>
                  <a:gd name="T111" fmla="*/ 40 h 529"/>
                  <a:gd name="T112" fmla="*/ 50 w 470"/>
                  <a:gd name="T113" fmla="*/ 22 h 529"/>
                  <a:gd name="T114" fmla="*/ 95 w 470"/>
                  <a:gd name="T115" fmla="*/ 13 h 529"/>
                  <a:gd name="T116" fmla="*/ 117 w 470"/>
                  <a:gd name="T117" fmla="*/ 9 h 529"/>
                  <a:gd name="T118" fmla="*/ 140 w 470"/>
                  <a:gd name="T119" fmla="*/ 40 h 529"/>
                  <a:gd name="T120" fmla="*/ 140 w 470"/>
                  <a:gd name="T121" fmla="*/ 54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0" h="529">
                    <a:moveTo>
                      <a:pt x="456" y="456"/>
                    </a:moveTo>
                    <a:lnTo>
                      <a:pt x="456" y="456"/>
                    </a:lnTo>
                    <a:lnTo>
                      <a:pt x="456" y="461"/>
                    </a:lnTo>
                    <a:lnTo>
                      <a:pt x="452" y="456"/>
                    </a:lnTo>
                    <a:lnTo>
                      <a:pt x="452" y="456"/>
                    </a:lnTo>
                    <a:lnTo>
                      <a:pt x="452" y="452"/>
                    </a:lnTo>
                    <a:lnTo>
                      <a:pt x="452" y="452"/>
                    </a:lnTo>
                    <a:lnTo>
                      <a:pt x="452" y="452"/>
                    </a:lnTo>
                    <a:lnTo>
                      <a:pt x="452" y="452"/>
                    </a:lnTo>
                    <a:lnTo>
                      <a:pt x="452" y="447"/>
                    </a:lnTo>
                    <a:lnTo>
                      <a:pt x="452" y="447"/>
                    </a:lnTo>
                    <a:lnTo>
                      <a:pt x="452" y="447"/>
                    </a:lnTo>
                    <a:lnTo>
                      <a:pt x="452" y="443"/>
                    </a:lnTo>
                    <a:lnTo>
                      <a:pt x="452" y="443"/>
                    </a:lnTo>
                    <a:lnTo>
                      <a:pt x="456" y="443"/>
                    </a:lnTo>
                    <a:lnTo>
                      <a:pt x="452" y="443"/>
                    </a:lnTo>
                    <a:lnTo>
                      <a:pt x="452" y="443"/>
                    </a:lnTo>
                    <a:lnTo>
                      <a:pt x="452" y="443"/>
                    </a:lnTo>
                    <a:lnTo>
                      <a:pt x="452" y="438"/>
                    </a:lnTo>
                    <a:lnTo>
                      <a:pt x="452" y="438"/>
                    </a:lnTo>
                    <a:lnTo>
                      <a:pt x="452" y="438"/>
                    </a:lnTo>
                    <a:lnTo>
                      <a:pt x="452" y="434"/>
                    </a:lnTo>
                    <a:lnTo>
                      <a:pt x="452" y="434"/>
                    </a:lnTo>
                    <a:lnTo>
                      <a:pt x="452" y="434"/>
                    </a:lnTo>
                    <a:lnTo>
                      <a:pt x="452" y="429"/>
                    </a:lnTo>
                    <a:lnTo>
                      <a:pt x="452" y="429"/>
                    </a:lnTo>
                    <a:lnTo>
                      <a:pt x="452" y="425"/>
                    </a:lnTo>
                    <a:lnTo>
                      <a:pt x="452" y="425"/>
                    </a:lnTo>
                    <a:lnTo>
                      <a:pt x="452" y="420"/>
                    </a:lnTo>
                    <a:lnTo>
                      <a:pt x="456" y="420"/>
                    </a:lnTo>
                    <a:lnTo>
                      <a:pt x="456" y="420"/>
                    </a:lnTo>
                    <a:lnTo>
                      <a:pt x="456" y="420"/>
                    </a:lnTo>
                    <a:lnTo>
                      <a:pt x="456" y="420"/>
                    </a:lnTo>
                    <a:lnTo>
                      <a:pt x="456" y="425"/>
                    </a:lnTo>
                    <a:lnTo>
                      <a:pt x="456" y="425"/>
                    </a:lnTo>
                    <a:lnTo>
                      <a:pt x="456" y="425"/>
                    </a:lnTo>
                    <a:lnTo>
                      <a:pt x="456" y="425"/>
                    </a:lnTo>
                    <a:lnTo>
                      <a:pt x="456" y="429"/>
                    </a:lnTo>
                    <a:lnTo>
                      <a:pt x="456" y="429"/>
                    </a:lnTo>
                    <a:lnTo>
                      <a:pt x="456" y="429"/>
                    </a:lnTo>
                    <a:lnTo>
                      <a:pt x="456" y="429"/>
                    </a:lnTo>
                    <a:lnTo>
                      <a:pt x="456" y="434"/>
                    </a:lnTo>
                    <a:lnTo>
                      <a:pt x="456" y="438"/>
                    </a:lnTo>
                    <a:lnTo>
                      <a:pt x="456" y="438"/>
                    </a:lnTo>
                    <a:lnTo>
                      <a:pt x="456" y="443"/>
                    </a:lnTo>
                    <a:lnTo>
                      <a:pt x="456" y="443"/>
                    </a:lnTo>
                    <a:lnTo>
                      <a:pt x="456" y="447"/>
                    </a:lnTo>
                    <a:lnTo>
                      <a:pt x="456" y="447"/>
                    </a:lnTo>
                    <a:lnTo>
                      <a:pt x="456" y="447"/>
                    </a:lnTo>
                    <a:lnTo>
                      <a:pt x="456" y="447"/>
                    </a:lnTo>
                    <a:lnTo>
                      <a:pt x="456" y="452"/>
                    </a:lnTo>
                    <a:lnTo>
                      <a:pt x="456" y="452"/>
                    </a:lnTo>
                    <a:lnTo>
                      <a:pt x="456" y="452"/>
                    </a:lnTo>
                    <a:lnTo>
                      <a:pt x="456" y="452"/>
                    </a:lnTo>
                    <a:lnTo>
                      <a:pt x="456" y="456"/>
                    </a:lnTo>
                    <a:lnTo>
                      <a:pt x="456" y="456"/>
                    </a:lnTo>
                    <a:moveTo>
                      <a:pt x="140" y="68"/>
                    </a:moveTo>
                    <a:lnTo>
                      <a:pt x="140" y="68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0" y="72"/>
                    </a:lnTo>
                    <a:lnTo>
                      <a:pt x="140" y="72"/>
                    </a:lnTo>
                    <a:lnTo>
                      <a:pt x="145" y="72"/>
                    </a:lnTo>
                    <a:lnTo>
                      <a:pt x="145" y="72"/>
                    </a:lnTo>
                    <a:lnTo>
                      <a:pt x="145" y="77"/>
                    </a:lnTo>
                    <a:lnTo>
                      <a:pt x="145" y="77"/>
                    </a:lnTo>
                    <a:lnTo>
                      <a:pt x="145" y="77"/>
                    </a:lnTo>
                    <a:lnTo>
                      <a:pt x="145" y="81"/>
                    </a:lnTo>
                    <a:lnTo>
                      <a:pt x="145" y="81"/>
                    </a:lnTo>
                    <a:lnTo>
                      <a:pt x="145" y="81"/>
                    </a:lnTo>
                    <a:lnTo>
                      <a:pt x="149" y="81"/>
                    </a:lnTo>
                    <a:lnTo>
                      <a:pt x="149" y="81"/>
                    </a:lnTo>
                    <a:lnTo>
                      <a:pt x="149" y="81"/>
                    </a:lnTo>
                    <a:lnTo>
                      <a:pt x="149" y="81"/>
                    </a:lnTo>
                    <a:lnTo>
                      <a:pt x="149" y="81"/>
                    </a:lnTo>
                    <a:lnTo>
                      <a:pt x="149" y="81"/>
                    </a:lnTo>
                    <a:lnTo>
                      <a:pt x="149" y="81"/>
                    </a:lnTo>
                    <a:lnTo>
                      <a:pt x="149" y="77"/>
                    </a:lnTo>
                    <a:lnTo>
                      <a:pt x="149" y="77"/>
                    </a:lnTo>
                    <a:lnTo>
                      <a:pt x="149" y="77"/>
                    </a:lnTo>
                    <a:lnTo>
                      <a:pt x="154" y="81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3" y="86"/>
                    </a:lnTo>
                    <a:lnTo>
                      <a:pt x="163" y="86"/>
                    </a:lnTo>
                    <a:lnTo>
                      <a:pt x="167" y="86"/>
                    </a:lnTo>
                    <a:lnTo>
                      <a:pt x="167" y="86"/>
                    </a:lnTo>
                    <a:lnTo>
                      <a:pt x="167" y="86"/>
                    </a:lnTo>
                    <a:lnTo>
                      <a:pt x="167" y="86"/>
                    </a:lnTo>
                    <a:lnTo>
                      <a:pt x="172" y="90"/>
                    </a:lnTo>
                    <a:lnTo>
                      <a:pt x="172" y="90"/>
                    </a:lnTo>
                    <a:lnTo>
                      <a:pt x="172" y="90"/>
                    </a:lnTo>
                    <a:lnTo>
                      <a:pt x="172" y="90"/>
                    </a:lnTo>
                    <a:lnTo>
                      <a:pt x="172" y="95"/>
                    </a:lnTo>
                    <a:lnTo>
                      <a:pt x="172" y="95"/>
                    </a:lnTo>
                    <a:lnTo>
                      <a:pt x="172" y="95"/>
                    </a:lnTo>
                    <a:lnTo>
                      <a:pt x="176" y="95"/>
                    </a:lnTo>
                    <a:lnTo>
                      <a:pt x="181" y="95"/>
                    </a:lnTo>
                    <a:lnTo>
                      <a:pt x="181" y="95"/>
                    </a:lnTo>
                    <a:lnTo>
                      <a:pt x="181" y="95"/>
                    </a:lnTo>
                    <a:lnTo>
                      <a:pt x="181" y="99"/>
                    </a:lnTo>
                    <a:lnTo>
                      <a:pt x="185" y="99"/>
                    </a:lnTo>
                    <a:lnTo>
                      <a:pt x="185" y="99"/>
                    </a:lnTo>
                    <a:lnTo>
                      <a:pt x="190" y="99"/>
                    </a:lnTo>
                    <a:lnTo>
                      <a:pt x="185" y="99"/>
                    </a:lnTo>
                    <a:lnTo>
                      <a:pt x="185" y="99"/>
                    </a:lnTo>
                    <a:lnTo>
                      <a:pt x="185" y="99"/>
                    </a:lnTo>
                    <a:lnTo>
                      <a:pt x="185" y="104"/>
                    </a:lnTo>
                    <a:lnTo>
                      <a:pt x="185" y="104"/>
                    </a:lnTo>
                    <a:lnTo>
                      <a:pt x="181" y="104"/>
                    </a:lnTo>
                    <a:lnTo>
                      <a:pt x="181" y="108"/>
                    </a:lnTo>
                    <a:lnTo>
                      <a:pt x="181" y="108"/>
                    </a:lnTo>
                    <a:lnTo>
                      <a:pt x="181" y="113"/>
                    </a:lnTo>
                    <a:lnTo>
                      <a:pt x="181" y="117"/>
                    </a:lnTo>
                    <a:lnTo>
                      <a:pt x="181" y="117"/>
                    </a:lnTo>
                    <a:lnTo>
                      <a:pt x="181" y="122"/>
                    </a:lnTo>
                    <a:lnTo>
                      <a:pt x="181" y="122"/>
                    </a:lnTo>
                    <a:lnTo>
                      <a:pt x="181" y="122"/>
                    </a:lnTo>
                    <a:lnTo>
                      <a:pt x="176" y="122"/>
                    </a:lnTo>
                    <a:lnTo>
                      <a:pt x="181" y="126"/>
                    </a:lnTo>
                    <a:lnTo>
                      <a:pt x="181" y="126"/>
                    </a:lnTo>
                    <a:lnTo>
                      <a:pt x="181" y="126"/>
                    </a:lnTo>
                    <a:lnTo>
                      <a:pt x="181" y="131"/>
                    </a:lnTo>
                    <a:lnTo>
                      <a:pt x="185" y="131"/>
                    </a:lnTo>
                    <a:lnTo>
                      <a:pt x="185" y="131"/>
                    </a:lnTo>
                    <a:lnTo>
                      <a:pt x="185" y="131"/>
                    </a:lnTo>
                    <a:lnTo>
                      <a:pt x="185" y="131"/>
                    </a:lnTo>
                    <a:lnTo>
                      <a:pt x="185" y="131"/>
                    </a:lnTo>
                    <a:lnTo>
                      <a:pt x="190" y="131"/>
                    </a:lnTo>
                    <a:lnTo>
                      <a:pt x="190" y="131"/>
                    </a:lnTo>
                    <a:lnTo>
                      <a:pt x="190" y="131"/>
                    </a:lnTo>
                    <a:lnTo>
                      <a:pt x="190" y="131"/>
                    </a:lnTo>
                    <a:lnTo>
                      <a:pt x="194" y="135"/>
                    </a:lnTo>
                    <a:lnTo>
                      <a:pt x="199" y="135"/>
                    </a:lnTo>
                    <a:lnTo>
                      <a:pt x="199" y="135"/>
                    </a:lnTo>
                    <a:lnTo>
                      <a:pt x="199" y="135"/>
                    </a:lnTo>
                    <a:lnTo>
                      <a:pt x="199" y="140"/>
                    </a:lnTo>
                    <a:lnTo>
                      <a:pt x="203" y="140"/>
                    </a:lnTo>
                    <a:lnTo>
                      <a:pt x="208" y="140"/>
                    </a:lnTo>
                    <a:lnTo>
                      <a:pt x="208" y="144"/>
                    </a:lnTo>
                    <a:lnTo>
                      <a:pt x="212" y="144"/>
                    </a:lnTo>
                    <a:lnTo>
                      <a:pt x="212" y="144"/>
                    </a:lnTo>
                    <a:lnTo>
                      <a:pt x="212" y="144"/>
                    </a:lnTo>
                    <a:lnTo>
                      <a:pt x="212" y="144"/>
                    </a:lnTo>
                    <a:lnTo>
                      <a:pt x="217" y="144"/>
                    </a:lnTo>
                    <a:lnTo>
                      <a:pt x="217" y="144"/>
                    </a:lnTo>
                    <a:lnTo>
                      <a:pt x="217" y="144"/>
                    </a:lnTo>
                    <a:lnTo>
                      <a:pt x="221" y="144"/>
                    </a:lnTo>
                    <a:lnTo>
                      <a:pt x="226" y="149"/>
                    </a:lnTo>
                    <a:lnTo>
                      <a:pt x="226" y="149"/>
                    </a:lnTo>
                    <a:lnTo>
                      <a:pt x="226" y="149"/>
                    </a:lnTo>
                    <a:lnTo>
                      <a:pt x="230" y="149"/>
                    </a:lnTo>
                    <a:lnTo>
                      <a:pt x="230" y="149"/>
                    </a:lnTo>
                    <a:lnTo>
                      <a:pt x="230" y="153"/>
                    </a:lnTo>
                    <a:lnTo>
                      <a:pt x="235" y="153"/>
                    </a:lnTo>
                    <a:lnTo>
                      <a:pt x="239" y="153"/>
                    </a:lnTo>
                    <a:lnTo>
                      <a:pt x="239" y="153"/>
                    </a:lnTo>
                    <a:lnTo>
                      <a:pt x="239" y="153"/>
                    </a:lnTo>
                    <a:lnTo>
                      <a:pt x="239" y="153"/>
                    </a:lnTo>
                    <a:lnTo>
                      <a:pt x="239" y="153"/>
                    </a:lnTo>
                    <a:lnTo>
                      <a:pt x="244" y="153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53" y="149"/>
                    </a:lnTo>
                    <a:lnTo>
                      <a:pt x="253" y="153"/>
                    </a:lnTo>
                    <a:lnTo>
                      <a:pt x="257" y="153"/>
                    </a:lnTo>
                    <a:lnTo>
                      <a:pt x="262" y="153"/>
                    </a:lnTo>
                    <a:lnTo>
                      <a:pt x="262" y="153"/>
                    </a:lnTo>
                    <a:lnTo>
                      <a:pt x="262" y="158"/>
                    </a:lnTo>
                    <a:lnTo>
                      <a:pt x="262" y="158"/>
                    </a:lnTo>
                    <a:lnTo>
                      <a:pt x="262" y="158"/>
                    </a:lnTo>
                    <a:lnTo>
                      <a:pt x="267" y="163"/>
                    </a:lnTo>
                    <a:lnTo>
                      <a:pt x="271" y="163"/>
                    </a:lnTo>
                    <a:lnTo>
                      <a:pt x="271" y="163"/>
                    </a:lnTo>
                    <a:lnTo>
                      <a:pt x="271" y="163"/>
                    </a:lnTo>
                    <a:lnTo>
                      <a:pt x="271" y="163"/>
                    </a:lnTo>
                    <a:lnTo>
                      <a:pt x="271" y="163"/>
                    </a:lnTo>
                    <a:lnTo>
                      <a:pt x="271" y="163"/>
                    </a:lnTo>
                    <a:lnTo>
                      <a:pt x="276" y="163"/>
                    </a:lnTo>
                    <a:lnTo>
                      <a:pt x="276" y="167"/>
                    </a:lnTo>
                    <a:lnTo>
                      <a:pt x="276" y="163"/>
                    </a:lnTo>
                    <a:lnTo>
                      <a:pt x="280" y="163"/>
                    </a:lnTo>
                    <a:lnTo>
                      <a:pt x="280" y="163"/>
                    </a:lnTo>
                    <a:lnTo>
                      <a:pt x="280" y="163"/>
                    </a:lnTo>
                    <a:lnTo>
                      <a:pt x="280" y="167"/>
                    </a:lnTo>
                    <a:lnTo>
                      <a:pt x="285" y="167"/>
                    </a:lnTo>
                    <a:lnTo>
                      <a:pt x="285" y="167"/>
                    </a:lnTo>
                    <a:lnTo>
                      <a:pt x="285" y="167"/>
                    </a:lnTo>
                    <a:lnTo>
                      <a:pt x="289" y="167"/>
                    </a:lnTo>
                    <a:lnTo>
                      <a:pt x="289" y="167"/>
                    </a:lnTo>
                    <a:lnTo>
                      <a:pt x="289" y="167"/>
                    </a:lnTo>
                    <a:lnTo>
                      <a:pt x="294" y="167"/>
                    </a:lnTo>
                    <a:lnTo>
                      <a:pt x="294" y="167"/>
                    </a:lnTo>
                    <a:lnTo>
                      <a:pt x="298" y="167"/>
                    </a:lnTo>
                    <a:lnTo>
                      <a:pt x="298" y="172"/>
                    </a:lnTo>
                    <a:lnTo>
                      <a:pt x="303" y="172"/>
                    </a:lnTo>
                    <a:lnTo>
                      <a:pt x="303" y="167"/>
                    </a:lnTo>
                    <a:lnTo>
                      <a:pt x="303" y="167"/>
                    </a:lnTo>
                    <a:lnTo>
                      <a:pt x="307" y="172"/>
                    </a:lnTo>
                    <a:lnTo>
                      <a:pt x="307" y="172"/>
                    </a:lnTo>
                    <a:lnTo>
                      <a:pt x="312" y="172"/>
                    </a:lnTo>
                    <a:lnTo>
                      <a:pt x="312" y="172"/>
                    </a:lnTo>
                    <a:lnTo>
                      <a:pt x="312" y="172"/>
                    </a:lnTo>
                    <a:lnTo>
                      <a:pt x="316" y="172"/>
                    </a:lnTo>
                    <a:lnTo>
                      <a:pt x="316" y="172"/>
                    </a:lnTo>
                    <a:lnTo>
                      <a:pt x="321" y="172"/>
                    </a:lnTo>
                    <a:lnTo>
                      <a:pt x="321" y="172"/>
                    </a:lnTo>
                    <a:lnTo>
                      <a:pt x="321" y="172"/>
                    </a:lnTo>
                    <a:lnTo>
                      <a:pt x="321" y="172"/>
                    </a:lnTo>
                    <a:lnTo>
                      <a:pt x="321" y="167"/>
                    </a:lnTo>
                    <a:lnTo>
                      <a:pt x="321" y="163"/>
                    </a:lnTo>
                    <a:lnTo>
                      <a:pt x="321" y="163"/>
                    </a:lnTo>
                    <a:lnTo>
                      <a:pt x="321" y="158"/>
                    </a:lnTo>
                    <a:lnTo>
                      <a:pt x="316" y="158"/>
                    </a:lnTo>
                    <a:lnTo>
                      <a:pt x="316" y="158"/>
                    </a:lnTo>
                    <a:lnTo>
                      <a:pt x="316" y="149"/>
                    </a:lnTo>
                    <a:lnTo>
                      <a:pt x="316" y="149"/>
                    </a:lnTo>
                    <a:lnTo>
                      <a:pt x="316" y="144"/>
                    </a:lnTo>
                    <a:lnTo>
                      <a:pt x="316" y="144"/>
                    </a:lnTo>
                    <a:lnTo>
                      <a:pt x="316" y="144"/>
                    </a:lnTo>
                    <a:lnTo>
                      <a:pt x="316" y="140"/>
                    </a:lnTo>
                    <a:lnTo>
                      <a:pt x="316" y="140"/>
                    </a:lnTo>
                    <a:lnTo>
                      <a:pt x="316" y="140"/>
                    </a:lnTo>
                    <a:lnTo>
                      <a:pt x="316" y="140"/>
                    </a:lnTo>
                    <a:lnTo>
                      <a:pt x="316" y="140"/>
                    </a:lnTo>
                    <a:lnTo>
                      <a:pt x="316" y="140"/>
                    </a:lnTo>
                    <a:lnTo>
                      <a:pt x="321" y="140"/>
                    </a:lnTo>
                    <a:lnTo>
                      <a:pt x="321" y="140"/>
                    </a:lnTo>
                    <a:lnTo>
                      <a:pt x="321" y="135"/>
                    </a:lnTo>
                    <a:lnTo>
                      <a:pt x="321" y="135"/>
                    </a:lnTo>
                    <a:lnTo>
                      <a:pt x="325" y="135"/>
                    </a:lnTo>
                    <a:lnTo>
                      <a:pt x="325" y="140"/>
                    </a:lnTo>
                    <a:lnTo>
                      <a:pt x="325" y="140"/>
                    </a:lnTo>
                    <a:lnTo>
                      <a:pt x="330" y="140"/>
                    </a:lnTo>
                    <a:lnTo>
                      <a:pt x="330" y="140"/>
                    </a:lnTo>
                    <a:lnTo>
                      <a:pt x="330" y="144"/>
                    </a:lnTo>
                    <a:lnTo>
                      <a:pt x="330" y="149"/>
                    </a:lnTo>
                    <a:lnTo>
                      <a:pt x="330" y="149"/>
                    </a:lnTo>
                    <a:lnTo>
                      <a:pt x="330" y="149"/>
                    </a:lnTo>
                    <a:lnTo>
                      <a:pt x="330" y="153"/>
                    </a:lnTo>
                    <a:lnTo>
                      <a:pt x="330" y="153"/>
                    </a:lnTo>
                    <a:lnTo>
                      <a:pt x="330" y="153"/>
                    </a:lnTo>
                    <a:lnTo>
                      <a:pt x="330" y="153"/>
                    </a:lnTo>
                    <a:lnTo>
                      <a:pt x="330" y="153"/>
                    </a:lnTo>
                    <a:lnTo>
                      <a:pt x="330" y="158"/>
                    </a:lnTo>
                    <a:lnTo>
                      <a:pt x="330" y="158"/>
                    </a:lnTo>
                    <a:lnTo>
                      <a:pt x="334" y="158"/>
                    </a:lnTo>
                    <a:lnTo>
                      <a:pt x="334" y="158"/>
                    </a:lnTo>
                    <a:lnTo>
                      <a:pt x="334" y="163"/>
                    </a:lnTo>
                    <a:lnTo>
                      <a:pt x="339" y="163"/>
                    </a:lnTo>
                    <a:lnTo>
                      <a:pt x="343" y="163"/>
                    </a:lnTo>
                    <a:lnTo>
                      <a:pt x="343" y="163"/>
                    </a:lnTo>
                    <a:lnTo>
                      <a:pt x="343" y="163"/>
                    </a:lnTo>
                    <a:lnTo>
                      <a:pt x="343" y="163"/>
                    </a:lnTo>
                    <a:lnTo>
                      <a:pt x="348" y="163"/>
                    </a:lnTo>
                    <a:lnTo>
                      <a:pt x="348" y="163"/>
                    </a:lnTo>
                    <a:lnTo>
                      <a:pt x="348" y="163"/>
                    </a:lnTo>
                    <a:lnTo>
                      <a:pt x="348" y="163"/>
                    </a:lnTo>
                    <a:lnTo>
                      <a:pt x="348" y="163"/>
                    </a:lnTo>
                    <a:lnTo>
                      <a:pt x="348" y="163"/>
                    </a:lnTo>
                    <a:lnTo>
                      <a:pt x="352" y="163"/>
                    </a:lnTo>
                    <a:lnTo>
                      <a:pt x="357" y="163"/>
                    </a:lnTo>
                    <a:lnTo>
                      <a:pt x="357" y="158"/>
                    </a:lnTo>
                    <a:lnTo>
                      <a:pt x="357" y="158"/>
                    </a:lnTo>
                    <a:lnTo>
                      <a:pt x="357" y="158"/>
                    </a:lnTo>
                    <a:lnTo>
                      <a:pt x="361" y="158"/>
                    </a:lnTo>
                    <a:lnTo>
                      <a:pt x="361" y="163"/>
                    </a:lnTo>
                    <a:lnTo>
                      <a:pt x="361" y="163"/>
                    </a:lnTo>
                    <a:lnTo>
                      <a:pt x="366" y="163"/>
                    </a:lnTo>
                    <a:lnTo>
                      <a:pt x="366" y="163"/>
                    </a:lnTo>
                    <a:lnTo>
                      <a:pt x="370" y="163"/>
                    </a:lnTo>
                    <a:lnTo>
                      <a:pt x="375" y="163"/>
                    </a:lnTo>
                    <a:lnTo>
                      <a:pt x="375" y="158"/>
                    </a:lnTo>
                    <a:lnTo>
                      <a:pt x="375" y="158"/>
                    </a:lnTo>
                    <a:lnTo>
                      <a:pt x="379" y="163"/>
                    </a:lnTo>
                    <a:lnTo>
                      <a:pt x="379" y="163"/>
                    </a:lnTo>
                    <a:lnTo>
                      <a:pt x="379" y="158"/>
                    </a:lnTo>
                    <a:lnTo>
                      <a:pt x="384" y="158"/>
                    </a:lnTo>
                    <a:lnTo>
                      <a:pt x="384" y="158"/>
                    </a:lnTo>
                    <a:lnTo>
                      <a:pt x="384" y="158"/>
                    </a:lnTo>
                    <a:lnTo>
                      <a:pt x="384" y="158"/>
                    </a:lnTo>
                    <a:lnTo>
                      <a:pt x="384" y="158"/>
                    </a:lnTo>
                    <a:lnTo>
                      <a:pt x="384" y="158"/>
                    </a:lnTo>
                    <a:lnTo>
                      <a:pt x="384" y="158"/>
                    </a:lnTo>
                    <a:lnTo>
                      <a:pt x="384" y="153"/>
                    </a:lnTo>
                    <a:lnTo>
                      <a:pt x="384" y="153"/>
                    </a:lnTo>
                    <a:lnTo>
                      <a:pt x="384" y="153"/>
                    </a:lnTo>
                    <a:lnTo>
                      <a:pt x="384" y="153"/>
                    </a:lnTo>
                    <a:lnTo>
                      <a:pt x="384" y="153"/>
                    </a:lnTo>
                    <a:lnTo>
                      <a:pt x="384" y="149"/>
                    </a:lnTo>
                    <a:lnTo>
                      <a:pt x="384" y="149"/>
                    </a:lnTo>
                    <a:lnTo>
                      <a:pt x="384" y="149"/>
                    </a:lnTo>
                    <a:lnTo>
                      <a:pt x="379" y="149"/>
                    </a:lnTo>
                    <a:lnTo>
                      <a:pt x="379" y="149"/>
                    </a:lnTo>
                    <a:lnTo>
                      <a:pt x="379" y="149"/>
                    </a:lnTo>
                    <a:lnTo>
                      <a:pt x="375" y="149"/>
                    </a:lnTo>
                    <a:lnTo>
                      <a:pt x="375" y="144"/>
                    </a:lnTo>
                    <a:lnTo>
                      <a:pt x="375" y="144"/>
                    </a:lnTo>
                    <a:lnTo>
                      <a:pt x="375" y="144"/>
                    </a:lnTo>
                    <a:lnTo>
                      <a:pt x="375" y="140"/>
                    </a:lnTo>
                    <a:lnTo>
                      <a:pt x="375" y="140"/>
                    </a:lnTo>
                    <a:lnTo>
                      <a:pt x="375" y="140"/>
                    </a:lnTo>
                    <a:lnTo>
                      <a:pt x="379" y="140"/>
                    </a:lnTo>
                    <a:lnTo>
                      <a:pt x="379" y="140"/>
                    </a:lnTo>
                    <a:lnTo>
                      <a:pt x="379" y="140"/>
                    </a:lnTo>
                    <a:lnTo>
                      <a:pt x="384" y="140"/>
                    </a:lnTo>
                    <a:lnTo>
                      <a:pt x="384" y="140"/>
                    </a:lnTo>
                    <a:lnTo>
                      <a:pt x="384" y="140"/>
                    </a:lnTo>
                    <a:lnTo>
                      <a:pt x="384" y="140"/>
                    </a:lnTo>
                    <a:lnTo>
                      <a:pt x="384" y="140"/>
                    </a:lnTo>
                    <a:lnTo>
                      <a:pt x="384" y="140"/>
                    </a:lnTo>
                    <a:lnTo>
                      <a:pt x="388" y="140"/>
                    </a:lnTo>
                    <a:lnTo>
                      <a:pt x="388" y="140"/>
                    </a:lnTo>
                    <a:lnTo>
                      <a:pt x="388" y="140"/>
                    </a:lnTo>
                    <a:lnTo>
                      <a:pt x="388" y="135"/>
                    </a:lnTo>
                    <a:lnTo>
                      <a:pt x="388" y="135"/>
                    </a:lnTo>
                    <a:lnTo>
                      <a:pt x="388" y="135"/>
                    </a:lnTo>
                    <a:lnTo>
                      <a:pt x="388" y="135"/>
                    </a:lnTo>
                    <a:lnTo>
                      <a:pt x="388" y="135"/>
                    </a:lnTo>
                    <a:lnTo>
                      <a:pt x="388" y="135"/>
                    </a:lnTo>
                    <a:lnTo>
                      <a:pt x="388" y="135"/>
                    </a:lnTo>
                    <a:lnTo>
                      <a:pt x="393" y="131"/>
                    </a:lnTo>
                    <a:lnTo>
                      <a:pt x="393" y="131"/>
                    </a:lnTo>
                    <a:lnTo>
                      <a:pt x="398" y="126"/>
                    </a:lnTo>
                    <a:lnTo>
                      <a:pt x="398" y="126"/>
                    </a:lnTo>
                    <a:lnTo>
                      <a:pt x="398" y="126"/>
                    </a:lnTo>
                    <a:lnTo>
                      <a:pt x="398" y="122"/>
                    </a:lnTo>
                    <a:lnTo>
                      <a:pt x="398" y="122"/>
                    </a:lnTo>
                    <a:lnTo>
                      <a:pt x="402" y="122"/>
                    </a:lnTo>
                    <a:lnTo>
                      <a:pt x="402" y="122"/>
                    </a:lnTo>
                    <a:lnTo>
                      <a:pt x="407" y="122"/>
                    </a:lnTo>
                    <a:lnTo>
                      <a:pt x="407" y="117"/>
                    </a:lnTo>
                    <a:lnTo>
                      <a:pt x="407" y="117"/>
                    </a:lnTo>
                    <a:lnTo>
                      <a:pt x="407" y="117"/>
                    </a:lnTo>
                    <a:lnTo>
                      <a:pt x="407" y="117"/>
                    </a:lnTo>
                    <a:lnTo>
                      <a:pt x="411" y="113"/>
                    </a:lnTo>
                    <a:lnTo>
                      <a:pt x="411" y="113"/>
                    </a:lnTo>
                    <a:lnTo>
                      <a:pt x="411" y="113"/>
                    </a:lnTo>
                    <a:lnTo>
                      <a:pt x="416" y="108"/>
                    </a:lnTo>
                    <a:lnTo>
                      <a:pt x="416" y="108"/>
                    </a:lnTo>
                    <a:lnTo>
                      <a:pt x="416" y="113"/>
                    </a:lnTo>
                    <a:lnTo>
                      <a:pt x="416" y="113"/>
                    </a:lnTo>
                    <a:lnTo>
                      <a:pt x="416" y="113"/>
                    </a:lnTo>
                    <a:lnTo>
                      <a:pt x="420" y="113"/>
                    </a:lnTo>
                    <a:lnTo>
                      <a:pt x="420" y="113"/>
                    </a:lnTo>
                    <a:lnTo>
                      <a:pt x="425" y="113"/>
                    </a:lnTo>
                    <a:lnTo>
                      <a:pt x="425" y="113"/>
                    </a:lnTo>
                    <a:lnTo>
                      <a:pt x="429" y="113"/>
                    </a:lnTo>
                    <a:lnTo>
                      <a:pt x="429" y="113"/>
                    </a:lnTo>
                    <a:lnTo>
                      <a:pt x="429" y="113"/>
                    </a:lnTo>
                    <a:lnTo>
                      <a:pt x="429" y="113"/>
                    </a:lnTo>
                    <a:lnTo>
                      <a:pt x="429" y="113"/>
                    </a:lnTo>
                    <a:lnTo>
                      <a:pt x="429" y="113"/>
                    </a:lnTo>
                    <a:lnTo>
                      <a:pt x="429" y="113"/>
                    </a:lnTo>
                    <a:lnTo>
                      <a:pt x="434" y="108"/>
                    </a:lnTo>
                    <a:lnTo>
                      <a:pt x="434" y="108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43" y="108"/>
                    </a:lnTo>
                    <a:lnTo>
                      <a:pt x="443" y="108"/>
                    </a:lnTo>
                    <a:lnTo>
                      <a:pt x="443" y="108"/>
                    </a:lnTo>
                    <a:lnTo>
                      <a:pt x="443" y="108"/>
                    </a:lnTo>
                    <a:lnTo>
                      <a:pt x="443" y="113"/>
                    </a:lnTo>
                    <a:lnTo>
                      <a:pt x="443" y="113"/>
                    </a:lnTo>
                    <a:lnTo>
                      <a:pt x="443" y="113"/>
                    </a:lnTo>
                    <a:lnTo>
                      <a:pt x="443" y="113"/>
                    </a:lnTo>
                    <a:lnTo>
                      <a:pt x="443" y="117"/>
                    </a:lnTo>
                    <a:lnTo>
                      <a:pt x="443" y="117"/>
                    </a:lnTo>
                    <a:lnTo>
                      <a:pt x="443" y="117"/>
                    </a:lnTo>
                    <a:lnTo>
                      <a:pt x="443" y="113"/>
                    </a:lnTo>
                    <a:lnTo>
                      <a:pt x="447" y="113"/>
                    </a:lnTo>
                    <a:lnTo>
                      <a:pt x="447" y="113"/>
                    </a:lnTo>
                    <a:lnTo>
                      <a:pt x="447" y="117"/>
                    </a:lnTo>
                    <a:lnTo>
                      <a:pt x="447" y="117"/>
                    </a:lnTo>
                    <a:lnTo>
                      <a:pt x="452" y="117"/>
                    </a:lnTo>
                    <a:lnTo>
                      <a:pt x="447" y="122"/>
                    </a:lnTo>
                    <a:lnTo>
                      <a:pt x="447" y="122"/>
                    </a:lnTo>
                    <a:lnTo>
                      <a:pt x="447" y="126"/>
                    </a:lnTo>
                    <a:lnTo>
                      <a:pt x="447" y="126"/>
                    </a:lnTo>
                    <a:lnTo>
                      <a:pt x="447" y="126"/>
                    </a:lnTo>
                    <a:lnTo>
                      <a:pt x="447" y="126"/>
                    </a:lnTo>
                    <a:lnTo>
                      <a:pt x="447" y="126"/>
                    </a:lnTo>
                    <a:lnTo>
                      <a:pt x="447" y="126"/>
                    </a:lnTo>
                    <a:lnTo>
                      <a:pt x="447" y="126"/>
                    </a:lnTo>
                    <a:lnTo>
                      <a:pt x="447" y="126"/>
                    </a:lnTo>
                    <a:lnTo>
                      <a:pt x="452" y="126"/>
                    </a:lnTo>
                    <a:lnTo>
                      <a:pt x="452" y="126"/>
                    </a:lnTo>
                    <a:lnTo>
                      <a:pt x="456" y="126"/>
                    </a:lnTo>
                    <a:lnTo>
                      <a:pt x="456" y="126"/>
                    </a:lnTo>
                    <a:lnTo>
                      <a:pt x="461" y="126"/>
                    </a:lnTo>
                    <a:lnTo>
                      <a:pt x="461" y="126"/>
                    </a:lnTo>
                    <a:lnTo>
                      <a:pt x="461" y="126"/>
                    </a:lnTo>
                    <a:lnTo>
                      <a:pt x="465" y="131"/>
                    </a:lnTo>
                    <a:lnTo>
                      <a:pt x="465" y="131"/>
                    </a:lnTo>
                    <a:lnTo>
                      <a:pt x="465" y="131"/>
                    </a:lnTo>
                    <a:lnTo>
                      <a:pt x="465" y="131"/>
                    </a:lnTo>
                    <a:lnTo>
                      <a:pt x="465" y="131"/>
                    </a:lnTo>
                    <a:lnTo>
                      <a:pt x="465" y="135"/>
                    </a:lnTo>
                    <a:lnTo>
                      <a:pt x="465" y="135"/>
                    </a:lnTo>
                    <a:lnTo>
                      <a:pt x="465" y="135"/>
                    </a:lnTo>
                    <a:lnTo>
                      <a:pt x="465" y="135"/>
                    </a:lnTo>
                    <a:lnTo>
                      <a:pt x="465" y="135"/>
                    </a:lnTo>
                    <a:lnTo>
                      <a:pt x="465" y="140"/>
                    </a:lnTo>
                    <a:lnTo>
                      <a:pt x="461" y="140"/>
                    </a:lnTo>
                    <a:lnTo>
                      <a:pt x="461" y="140"/>
                    </a:lnTo>
                    <a:lnTo>
                      <a:pt x="461" y="140"/>
                    </a:lnTo>
                    <a:lnTo>
                      <a:pt x="461" y="144"/>
                    </a:lnTo>
                    <a:lnTo>
                      <a:pt x="461" y="144"/>
                    </a:lnTo>
                    <a:lnTo>
                      <a:pt x="470" y="149"/>
                    </a:lnTo>
                    <a:lnTo>
                      <a:pt x="470" y="149"/>
                    </a:lnTo>
                    <a:lnTo>
                      <a:pt x="465" y="153"/>
                    </a:lnTo>
                    <a:lnTo>
                      <a:pt x="465" y="149"/>
                    </a:lnTo>
                    <a:lnTo>
                      <a:pt x="465" y="149"/>
                    </a:lnTo>
                    <a:lnTo>
                      <a:pt x="461" y="149"/>
                    </a:lnTo>
                    <a:lnTo>
                      <a:pt x="461" y="149"/>
                    </a:lnTo>
                    <a:lnTo>
                      <a:pt x="461" y="149"/>
                    </a:lnTo>
                    <a:lnTo>
                      <a:pt x="452" y="149"/>
                    </a:lnTo>
                    <a:lnTo>
                      <a:pt x="452" y="149"/>
                    </a:lnTo>
                    <a:lnTo>
                      <a:pt x="452" y="149"/>
                    </a:lnTo>
                    <a:lnTo>
                      <a:pt x="447" y="153"/>
                    </a:lnTo>
                    <a:lnTo>
                      <a:pt x="447" y="153"/>
                    </a:lnTo>
                    <a:lnTo>
                      <a:pt x="447" y="153"/>
                    </a:lnTo>
                    <a:lnTo>
                      <a:pt x="447" y="153"/>
                    </a:lnTo>
                    <a:lnTo>
                      <a:pt x="443" y="158"/>
                    </a:lnTo>
                    <a:lnTo>
                      <a:pt x="443" y="163"/>
                    </a:lnTo>
                    <a:lnTo>
                      <a:pt x="438" y="163"/>
                    </a:lnTo>
                    <a:lnTo>
                      <a:pt x="438" y="163"/>
                    </a:lnTo>
                    <a:lnTo>
                      <a:pt x="438" y="163"/>
                    </a:lnTo>
                    <a:lnTo>
                      <a:pt x="438" y="167"/>
                    </a:lnTo>
                    <a:lnTo>
                      <a:pt x="438" y="167"/>
                    </a:lnTo>
                    <a:lnTo>
                      <a:pt x="438" y="172"/>
                    </a:lnTo>
                    <a:lnTo>
                      <a:pt x="443" y="172"/>
                    </a:lnTo>
                    <a:lnTo>
                      <a:pt x="443" y="172"/>
                    </a:lnTo>
                    <a:lnTo>
                      <a:pt x="443" y="172"/>
                    </a:lnTo>
                    <a:lnTo>
                      <a:pt x="443" y="176"/>
                    </a:lnTo>
                    <a:lnTo>
                      <a:pt x="438" y="176"/>
                    </a:lnTo>
                    <a:lnTo>
                      <a:pt x="438" y="176"/>
                    </a:lnTo>
                    <a:lnTo>
                      <a:pt x="443" y="181"/>
                    </a:lnTo>
                    <a:lnTo>
                      <a:pt x="438" y="181"/>
                    </a:lnTo>
                    <a:lnTo>
                      <a:pt x="438" y="181"/>
                    </a:lnTo>
                    <a:lnTo>
                      <a:pt x="438" y="185"/>
                    </a:lnTo>
                    <a:lnTo>
                      <a:pt x="438" y="185"/>
                    </a:lnTo>
                    <a:lnTo>
                      <a:pt x="438" y="185"/>
                    </a:lnTo>
                    <a:lnTo>
                      <a:pt x="438" y="190"/>
                    </a:lnTo>
                    <a:lnTo>
                      <a:pt x="434" y="190"/>
                    </a:lnTo>
                    <a:lnTo>
                      <a:pt x="438" y="190"/>
                    </a:lnTo>
                    <a:lnTo>
                      <a:pt x="438" y="190"/>
                    </a:lnTo>
                    <a:lnTo>
                      <a:pt x="438" y="190"/>
                    </a:lnTo>
                    <a:lnTo>
                      <a:pt x="438" y="190"/>
                    </a:lnTo>
                    <a:lnTo>
                      <a:pt x="438" y="190"/>
                    </a:lnTo>
                    <a:lnTo>
                      <a:pt x="438" y="194"/>
                    </a:lnTo>
                    <a:lnTo>
                      <a:pt x="438" y="194"/>
                    </a:lnTo>
                    <a:lnTo>
                      <a:pt x="438" y="199"/>
                    </a:lnTo>
                    <a:lnTo>
                      <a:pt x="438" y="203"/>
                    </a:lnTo>
                    <a:lnTo>
                      <a:pt x="438" y="203"/>
                    </a:lnTo>
                    <a:lnTo>
                      <a:pt x="438" y="203"/>
                    </a:lnTo>
                    <a:lnTo>
                      <a:pt x="438" y="208"/>
                    </a:lnTo>
                    <a:lnTo>
                      <a:pt x="438" y="212"/>
                    </a:lnTo>
                    <a:lnTo>
                      <a:pt x="434" y="212"/>
                    </a:ln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lnTo>
                      <a:pt x="429" y="217"/>
                    </a:lnTo>
                    <a:lnTo>
                      <a:pt x="429" y="212"/>
                    </a:lnTo>
                    <a:lnTo>
                      <a:pt x="429" y="212"/>
                    </a:lnTo>
                    <a:lnTo>
                      <a:pt x="425" y="212"/>
                    </a:lnTo>
                    <a:lnTo>
                      <a:pt x="425" y="212"/>
                    </a:lnTo>
                    <a:lnTo>
                      <a:pt x="425" y="212"/>
                    </a:lnTo>
                    <a:lnTo>
                      <a:pt x="425" y="212"/>
                    </a:lnTo>
                    <a:lnTo>
                      <a:pt x="420" y="212"/>
                    </a:lnTo>
                    <a:lnTo>
                      <a:pt x="420" y="212"/>
                    </a:lnTo>
                    <a:lnTo>
                      <a:pt x="420" y="212"/>
                    </a:lnTo>
                    <a:lnTo>
                      <a:pt x="425" y="217"/>
                    </a:lnTo>
                    <a:lnTo>
                      <a:pt x="425" y="221"/>
                    </a:lnTo>
                    <a:lnTo>
                      <a:pt x="425" y="221"/>
                    </a:lnTo>
                    <a:lnTo>
                      <a:pt x="425" y="226"/>
                    </a:lnTo>
                    <a:lnTo>
                      <a:pt x="425" y="230"/>
                    </a:lnTo>
                    <a:lnTo>
                      <a:pt x="425" y="230"/>
                    </a:lnTo>
                    <a:lnTo>
                      <a:pt x="425" y="235"/>
                    </a:lnTo>
                    <a:lnTo>
                      <a:pt x="425" y="235"/>
                    </a:lnTo>
                    <a:lnTo>
                      <a:pt x="425" y="235"/>
                    </a:lnTo>
                    <a:lnTo>
                      <a:pt x="425" y="235"/>
                    </a:lnTo>
                    <a:lnTo>
                      <a:pt x="425" y="235"/>
                    </a:lnTo>
                    <a:lnTo>
                      <a:pt x="425" y="235"/>
                    </a:lnTo>
                    <a:lnTo>
                      <a:pt x="425" y="239"/>
                    </a:lnTo>
                    <a:lnTo>
                      <a:pt x="425" y="239"/>
                    </a:lnTo>
                    <a:lnTo>
                      <a:pt x="425" y="239"/>
                    </a:lnTo>
                    <a:lnTo>
                      <a:pt x="425" y="244"/>
                    </a:lnTo>
                    <a:lnTo>
                      <a:pt x="425" y="244"/>
                    </a:lnTo>
                    <a:lnTo>
                      <a:pt x="425" y="248"/>
                    </a:lnTo>
                    <a:lnTo>
                      <a:pt x="425" y="248"/>
                    </a:lnTo>
                    <a:lnTo>
                      <a:pt x="425" y="248"/>
                    </a:lnTo>
                    <a:lnTo>
                      <a:pt x="425" y="248"/>
                    </a:lnTo>
                    <a:lnTo>
                      <a:pt x="425" y="248"/>
                    </a:lnTo>
                    <a:lnTo>
                      <a:pt x="425" y="248"/>
                    </a:lnTo>
                    <a:lnTo>
                      <a:pt x="425" y="253"/>
                    </a:lnTo>
                    <a:lnTo>
                      <a:pt x="425" y="253"/>
                    </a:lnTo>
                    <a:lnTo>
                      <a:pt x="425" y="253"/>
                    </a:lnTo>
                    <a:lnTo>
                      <a:pt x="420" y="253"/>
                    </a:lnTo>
                    <a:lnTo>
                      <a:pt x="420" y="253"/>
                    </a:lnTo>
                    <a:lnTo>
                      <a:pt x="420" y="253"/>
                    </a:lnTo>
                    <a:lnTo>
                      <a:pt x="420" y="253"/>
                    </a:lnTo>
                    <a:lnTo>
                      <a:pt x="420" y="253"/>
                    </a:lnTo>
                    <a:lnTo>
                      <a:pt x="420" y="253"/>
                    </a:lnTo>
                    <a:lnTo>
                      <a:pt x="420" y="253"/>
                    </a:lnTo>
                    <a:lnTo>
                      <a:pt x="416" y="253"/>
                    </a:lnTo>
                    <a:lnTo>
                      <a:pt x="416" y="244"/>
                    </a:lnTo>
                    <a:lnTo>
                      <a:pt x="416" y="244"/>
                    </a:lnTo>
                    <a:lnTo>
                      <a:pt x="416" y="239"/>
                    </a:lnTo>
                    <a:lnTo>
                      <a:pt x="411" y="239"/>
                    </a:lnTo>
                    <a:lnTo>
                      <a:pt x="411" y="239"/>
                    </a:lnTo>
                    <a:lnTo>
                      <a:pt x="411" y="235"/>
                    </a:lnTo>
                    <a:lnTo>
                      <a:pt x="411" y="235"/>
                    </a:lnTo>
                    <a:lnTo>
                      <a:pt x="411" y="235"/>
                    </a:lnTo>
                    <a:lnTo>
                      <a:pt x="407" y="230"/>
                    </a:lnTo>
                    <a:lnTo>
                      <a:pt x="407" y="226"/>
                    </a:lnTo>
                    <a:lnTo>
                      <a:pt x="407" y="226"/>
                    </a:lnTo>
                    <a:lnTo>
                      <a:pt x="407" y="221"/>
                    </a:lnTo>
                    <a:lnTo>
                      <a:pt x="402" y="221"/>
                    </a:lnTo>
                    <a:lnTo>
                      <a:pt x="402" y="221"/>
                    </a:lnTo>
                    <a:lnTo>
                      <a:pt x="402" y="221"/>
                    </a:lnTo>
                    <a:lnTo>
                      <a:pt x="402" y="221"/>
                    </a:lnTo>
                    <a:lnTo>
                      <a:pt x="402" y="221"/>
                    </a:lnTo>
                    <a:lnTo>
                      <a:pt x="398" y="221"/>
                    </a:lnTo>
                    <a:lnTo>
                      <a:pt x="402" y="221"/>
                    </a:lnTo>
                    <a:lnTo>
                      <a:pt x="402" y="226"/>
                    </a:lnTo>
                    <a:lnTo>
                      <a:pt x="402" y="226"/>
                    </a:lnTo>
                    <a:lnTo>
                      <a:pt x="398" y="226"/>
                    </a:lnTo>
                    <a:lnTo>
                      <a:pt x="398" y="230"/>
                    </a:lnTo>
                    <a:lnTo>
                      <a:pt x="398" y="230"/>
                    </a:lnTo>
                    <a:lnTo>
                      <a:pt x="398" y="230"/>
                    </a:lnTo>
                    <a:lnTo>
                      <a:pt x="398" y="235"/>
                    </a:lnTo>
                    <a:lnTo>
                      <a:pt x="398" y="235"/>
                    </a:lnTo>
                    <a:lnTo>
                      <a:pt x="398" y="235"/>
                    </a:lnTo>
                    <a:lnTo>
                      <a:pt x="398" y="235"/>
                    </a:lnTo>
                    <a:lnTo>
                      <a:pt x="398" y="235"/>
                    </a:lnTo>
                    <a:lnTo>
                      <a:pt x="393" y="230"/>
                    </a:lnTo>
                    <a:lnTo>
                      <a:pt x="393" y="230"/>
                    </a:lnTo>
                    <a:lnTo>
                      <a:pt x="393" y="230"/>
                    </a:lnTo>
                    <a:lnTo>
                      <a:pt x="393" y="230"/>
                    </a:lnTo>
                    <a:lnTo>
                      <a:pt x="393" y="230"/>
                    </a:lnTo>
                    <a:lnTo>
                      <a:pt x="393" y="235"/>
                    </a:lnTo>
                    <a:lnTo>
                      <a:pt x="393" y="235"/>
                    </a:lnTo>
                    <a:lnTo>
                      <a:pt x="393" y="235"/>
                    </a:lnTo>
                    <a:lnTo>
                      <a:pt x="393" y="230"/>
                    </a:lnTo>
                    <a:lnTo>
                      <a:pt x="388" y="226"/>
                    </a:lnTo>
                    <a:lnTo>
                      <a:pt x="388" y="221"/>
                    </a:lnTo>
                    <a:lnTo>
                      <a:pt x="388" y="221"/>
                    </a:lnTo>
                    <a:lnTo>
                      <a:pt x="388" y="221"/>
                    </a:lnTo>
                    <a:lnTo>
                      <a:pt x="388" y="217"/>
                    </a:lnTo>
                    <a:lnTo>
                      <a:pt x="388" y="217"/>
                    </a:lnTo>
                    <a:lnTo>
                      <a:pt x="388" y="212"/>
                    </a:lnTo>
                    <a:lnTo>
                      <a:pt x="388" y="212"/>
                    </a:lnTo>
                    <a:lnTo>
                      <a:pt x="388" y="212"/>
                    </a:lnTo>
                    <a:lnTo>
                      <a:pt x="393" y="212"/>
                    </a:lnTo>
                    <a:lnTo>
                      <a:pt x="393" y="212"/>
                    </a:lnTo>
                    <a:lnTo>
                      <a:pt x="393" y="212"/>
                    </a:lnTo>
                    <a:lnTo>
                      <a:pt x="393" y="212"/>
                    </a:lnTo>
                    <a:lnTo>
                      <a:pt x="393" y="212"/>
                    </a:lnTo>
                    <a:lnTo>
                      <a:pt x="393" y="212"/>
                    </a:lnTo>
                    <a:lnTo>
                      <a:pt x="398" y="212"/>
                    </a:lnTo>
                    <a:lnTo>
                      <a:pt x="398" y="212"/>
                    </a:lnTo>
                    <a:lnTo>
                      <a:pt x="398" y="208"/>
                    </a:lnTo>
                    <a:lnTo>
                      <a:pt x="398" y="208"/>
                    </a:lnTo>
                    <a:lnTo>
                      <a:pt x="398" y="208"/>
                    </a:lnTo>
                    <a:lnTo>
                      <a:pt x="398" y="208"/>
                    </a:lnTo>
                    <a:lnTo>
                      <a:pt x="398" y="208"/>
                    </a:lnTo>
                    <a:lnTo>
                      <a:pt x="398" y="208"/>
                    </a:lnTo>
                    <a:lnTo>
                      <a:pt x="398" y="208"/>
                    </a:lnTo>
                    <a:lnTo>
                      <a:pt x="398" y="203"/>
                    </a:lnTo>
                    <a:lnTo>
                      <a:pt x="398" y="203"/>
                    </a:lnTo>
                    <a:lnTo>
                      <a:pt x="398" y="199"/>
                    </a:lnTo>
                    <a:lnTo>
                      <a:pt x="398" y="199"/>
                    </a:lnTo>
                    <a:lnTo>
                      <a:pt x="398" y="199"/>
                    </a:lnTo>
                    <a:lnTo>
                      <a:pt x="398" y="199"/>
                    </a:lnTo>
                    <a:lnTo>
                      <a:pt x="402" y="199"/>
                    </a:lnTo>
                    <a:lnTo>
                      <a:pt x="402" y="199"/>
                    </a:lnTo>
                    <a:lnTo>
                      <a:pt x="402" y="199"/>
                    </a:lnTo>
                    <a:lnTo>
                      <a:pt x="402" y="199"/>
                    </a:lnTo>
                    <a:lnTo>
                      <a:pt x="402" y="194"/>
                    </a:lnTo>
                    <a:lnTo>
                      <a:pt x="402" y="194"/>
                    </a:lnTo>
                    <a:lnTo>
                      <a:pt x="398" y="194"/>
                    </a:lnTo>
                    <a:lnTo>
                      <a:pt x="393" y="190"/>
                    </a:lnTo>
                    <a:lnTo>
                      <a:pt x="388" y="194"/>
                    </a:lnTo>
                    <a:lnTo>
                      <a:pt x="384" y="194"/>
                    </a:lnTo>
                    <a:lnTo>
                      <a:pt x="384" y="194"/>
                    </a:lnTo>
                    <a:lnTo>
                      <a:pt x="384" y="194"/>
                    </a:lnTo>
                    <a:lnTo>
                      <a:pt x="379" y="194"/>
                    </a:lnTo>
                    <a:lnTo>
                      <a:pt x="375" y="194"/>
                    </a:lnTo>
                    <a:lnTo>
                      <a:pt x="370" y="194"/>
                    </a:lnTo>
                    <a:lnTo>
                      <a:pt x="370" y="194"/>
                    </a:lnTo>
                    <a:lnTo>
                      <a:pt x="366" y="194"/>
                    </a:lnTo>
                    <a:lnTo>
                      <a:pt x="366" y="194"/>
                    </a:lnTo>
                    <a:lnTo>
                      <a:pt x="361" y="190"/>
                    </a:lnTo>
                    <a:lnTo>
                      <a:pt x="361" y="190"/>
                    </a:lnTo>
                    <a:lnTo>
                      <a:pt x="357" y="190"/>
                    </a:lnTo>
                    <a:lnTo>
                      <a:pt x="357" y="190"/>
                    </a:lnTo>
                    <a:lnTo>
                      <a:pt x="357" y="190"/>
                    </a:lnTo>
                    <a:lnTo>
                      <a:pt x="357" y="190"/>
                    </a:lnTo>
                    <a:lnTo>
                      <a:pt x="357" y="190"/>
                    </a:lnTo>
                    <a:lnTo>
                      <a:pt x="357" y="185"/>
                    </a:lnTo>
                    <a:lnTo>
                      <a:pt x="352" y="181"/>
                    </a:lnTo>
                    <a:lnTo>
                      <a:pt x="352" y="176"/>
                    </a:lnTo>
                    <a:lnTo>
                      <a:pt x="352" y="172"/>
                    </a:lnTo>
                    <a:lnTo>
                      <a:pt x="348" y="172"/>
                    </a:lnTo>
                    <a:lnTo>
                      <a:pt x="348" y="172"/>
                    </a:lnTo>
                    <a:lnTo>
                      <a:pt x="348" y="172"/>
                    </a:lnTo>
                    <a:lnTo>
                      <a:pt x="348" y="176"/>
                    </a:lnTo>
                    <a:lnTo>
                      <a:pt x="348" y="176"/>
                    </a:lnTo>
                    <a:lnTo>
                      <a:pt x="348" y="176"/>
                    </a:lnTo>
                    <a:lnTo>
                      <a:pt x="348" y="176"/>
                    </a:lnTo>
                    <a:lnTo>
                      <a:pt x="348" y="176"/>
                    </a:lnTo>
                    <a:lnTo>
                      <a:pt x="343" y="176"/>
                    </a:lnTo>
                    <a:lnTo>
                      <a:pt x="343" y="176"/>
                    </a:lnTo>
                    <a:lnTo>
                      <a:pt x="339" y="172"/>
                    </a:lnTo>
                    <a:lnTo>
                      <a:pt x="339" y="172"/>
                    </a:lnTo>
                    <a:lnTo>
                      <a:pt x="339" y="172"/>
                    </a:lnTo>
                    <a:lnTo>
                      <a:pt x="339" y="172"/>
                    </a:lnTo>
                    <a:lnTo>
                      <a:pt x="339" y="167"/>
                    </a:lnTo>
                    <a:lnTo>
                      <a:pt x="339" y="172"/>
                    </a:lnTo>
                    <a:lnTo>
                      <a:pt x="339" y="172"/>
                    </a:lnTo>
                    <a:lnTo>
                      <a:pt x="339" y="172"/>
                    </a:lnTo>
                    <a:lnTo>
                      <a:pt x="339" y="172"/>
                    </a:lnTo>
                    <a:lnTo>
                      <a:pt x="339" y="172"/>
                    </a:lnTo>
                    <a:lnTo>
                      <a:pt x="339" y="172"/>
                    </a:lnTo>
                    <a:lnTo>
                      <a:pt x="339" y="172"/>
                    </a:lnTo>
                    <a:lnTo>
                      <a:pt x="334" y="172"/>
                    </a:lnTo>
                    <a:lnTo>
                      <a:pt x="334" y="172"/>
                    </a:lnTo>
                    <a:lnTo>
                      <a:pt x="334" y="172"/>
                    </a:lnTo>
                    <a:lnTo>
                      <a:pt x="334" y="172"/>
                    </a:lnTo>
                    <a:lnTo>
                      <a:pt x="334" y="172"/>
                    </a:lnTo>
                    <a:lnTo>
                      <a:pt x="330" y="167"/>
                    </a:lnTo>
                    <a:lnTo>
                      <a:pt x="330" y="167"/>
                    </a:lnTo>
                    <a:lnTo>
                      <a:pt x="330" y="167"/>
                    </a:lnTo>
                    <a:lnTo>
                      <a:pt x="325" y="167"/>
                    </a:lnTo>
                    <a:lnTo>
                      <a:pt x="325" y="167"/>
                    </a:lnTo>
                    <a:lnTo>
                      <a:pt x="325" y="167"/>
                    </a:lnTo>
                    <a:lnTo>
                      <a:pt x="325" y="167"/>
                    </a:lnTo>
                    <a:lnTo>
                      <a:pt x="330" y="167"/>
                    </a:lnTo>
                    <a:lnTo>
                      <a:pt x="330" y="172"/>
                    </a:lnTo>
                    <a:lnTo>
                      <a:pt x="330" y="172"/>
                    </a:lnTo>
                    <a:lnTo>
                      <a:pt x="330" y="172"/>
                    </a:lnTo>
                    <a:lnTo>
                      <a:pt x="330" y="172"/>
                    </a:lnTo>
                    <a:lnTo>
                      <a:pt x="325" y="176"/>
                    </a:lnTo>
                    <a:lnTo>
                      <a:pt x="325" y="176"/>
                    </a:lnTo>
                    <a:lnTo>
                      <a:pt x="325" y="176"/>
                    </a:lnTo>
                    <a:lnTo>
                      <a:pt x="325" y="181"/>
                    </a:lnTo>
                    <a:lnTo>
                      <a:pt x="325" y="181"/>
                    </a:lnTo>
                    <a:lnTo>
                      <a:pt x="325" y="181"/>
                    </a:lnTo>
                    <a:lnTo>
                      <a:pt x="325" y="181"/>
                    </a:lnTo>
                    <a:lnTo>
                      <a:pt x="330" y="181"/>
                    </a:lnTo>
                    <a:lnTo>
                      <a:pt x="330" y="185"/>
                    </a:lnTo>
                    <a:lnTo>
                      <a:pt x="334" y="185"/>
                    </a:lnTo>
                    <a:lnTo>
                      <a:pt x="334" y="185"/>
                    </a:lnTo>
                    <a:lnTo>
                      <a:pt x="334" y="185"/>
                    </a:lnTo>
                    <a:lnTo>
                      <a:pt x="339" y="185"/>
                    </a:lnTo>
                    <a:lnTo>
                      <a:pt x="339" y="190"/>
                    </a:lnTo>
                    <a:lnTo>
                      <a:pt x="339" y="190"/>
                    </a:lnTo>
                    <a:lnTo>
                      <a:pt x="339" y="190"/>
                    </a:lnTo>
                    <a:lnTo>
                      <a:pt x="343" y="190"/>
                    </a:lnTo>
                    <a:lnTo>
                      <a:pt x="343" y="190"/>
                    </a:lnTo>
                    <a:lnTo>
                      <a:pt x="343" y="194"/>
                    </a:lnTo>
                    <a:lnTo>
                      <a:pt x="343" y="194"/>
                    </a:lnTo>
                    <a:lnTo>
                      <a:pt x="339" y="194"/>
                    </a:lnTo>
                    <a:lnTo>
                      <a:pt x="339" y="194"/>
                    </a:lnTo>
                    <a:lnTo>
                      <a:pt x="339" y="194"/>
                    </a:lnTo>
                    <a:lnTo>
                      <a:pt x="339" y="194"/>
                    </a:lnTo>
                    <a:lnTo>
                      <a:pt x="334" y="194"/>
                    </a:lnTo>
                    <a:lnTo>
                      <a:pt x="334" y="199"/>
                    </a:lnTo>
                    <a:lnTo>
                      <a:pt x="334" y="199"/>
                    </a:lnTo>
                    <a:lnTo>
                      <a:pt x="334" y="199"/>
                    </a:lnTo>
                    <a:lnTo>
                      <a:pt x="330" y="199"/>
                    </a:lnTo>
                    <a:lnTo>
                      <a:pt x="330" y="199"/>
                    </a:lnTo>
                    <a:lnTo>
                      <a:pt x="330" y="203"/>
                    </a:lnTo>
                    <a:lnTo>
                      <a:pt x="330" y="203"/>
                    </a:lnTo>
                    <a:lnTo>
                      <a:pt x="330" y="203"/>
                    </a:lnTo>
                    <a:lnTo>
                      <a:pt x="330" y="208"/>
                    </a:lnTo>
                    <a:lnTo>
                      <a:pt x="334" y="208"/>
                    </a:lnTo>
                    <a:lnTo>
                      <a:pt x="334" y="208"/>
                    </a:lnTo>
                    <a:lnTo>
                      <a:pt x="334" y="208"/>
                    </a:lnTo>
                    <a:lnTo>
                      <a:pt x="334" y="208"/>
                    </a:lnTo>
                    <a:lnTo>
                      <a:pt x="339" y="208"/>
                    </a:lnTo>
                    <a:lnTo>
                      <a:pt x="339" y="208"/>
                    </a:lnTo>
                    <a:lnTo>
                      <a:pt x="343" y="212"/>
                    </a:lnTo>
                    <a:lnTo>
                      <a:pt x="343" y="212"/>
                    </a:lnTo>
                    <a:lnTo>
                      <a:pt x="343" y="212"/>
                    </a:lnTo>
                    <a:lnTo>
                      <a:pt x="343" y="212"/>
                    </a:lnTo>
                    <a:lnTo>
                      <a:pt x="343" y="217"/>
                    </a:lnTo>
                    <a:lnTo>
                      <a:pt x="343" y="217"/>
                    </a:lnTo>
                    <a:lnTo>
                      <a:pt x="343" y="221"/>
                    </a:lnTo>
                    <a:lnTo>
                      <a:pt x="343" y="221"/>
                    </a:lnTo>
                    <a:lnTo>
                      <a:pt x="343" y="226"/>
                    </a:lnTo>
                    <a:lnTo>
                      <a:pt x="343" y="226"/>
                    </a:lnTo>
                    <a:lnTo>
                      <a:pt x="343" y="226"/>
                    </a:lnTo>
                    <a:lnTo>
                      <a:pt x="348" y="226"/>
                    </a:lnTo>
                    <a:lnTo>
                      <a:pt x="348" y="226"/>
                    </a:lnTo>
                    <a:lnTo>
                      <a:pt x="348" y="230"/>
                    </a:lnTo>
                    <a:lnTo>
                      <a:pt x="348" y="230"/>
                    </a:lnTo>
                    <a:lnTo>
                      <a:pt x="348" y="230"/>
                    </a:lnTo>
                    <a:lnTo>
                      <a:pt x="352" y="230"/>
                    </a:lnTo>
                    <a:lnTo>
                      <a:pt x="352" y="230"/>
                    </a:lnTo>
                    <a:lnTo>
                      <a:pt x="352" y="235"/>
                    </a:lnTo>
                    <a:lnTo>
                      <a:pt x="352" y="235"/>
                    </a:lnTo>
                    <a:lnTo>
                      <a:pt x="352" y="239"/>
                    </a:lnTo>
                    <a:lnTo>
                      <a:pt x="352" y="244"/>
                    </a:lnTo>
                    <a:lnTo>
                      <a:pt x="352" y="244"/>
                    </a:lnTo>
                    <a:lnTo>
                      <a:pt x="352" y="244"/>
                    </a:lnTo>
                    <a:lnTo>
                      <a:pt x="357" y="244"/>
                    </a:lnTo>
                    <a:lnTo>
                      <a:pt x="357" y="248"/>
                    </a:lnTo>
                    <a:lnTo>
                      <a:pt x="357" y="253"/>
                    </a:lnTo>
                    <a:lnTo>
                      <a:pt x="357" y="253"/>
                    </a:lnTo>
                    <a:lnTo>
                      <a:pt x="357" y="257"/>
                    </a:lnTo>
                    <a:lnTo>
                      <a:pt x="357" y="257"/>
                    </a:lnTo>
                    <a:lnTo>
                      <a:pt x="357" y="257"/>
                    </a:lnTo>
                    <a:lnTo>
                      <a:pt x="361" y="262"/>
                    </a:lnTo>
                    <a:lnTo>
                      <a:pt x="361" y="262"/>
                    </a:lnTo>
                    <a:lnTo>
                      <a:pt x="357" y="262"/>
                    </a:lnTo>
                    <a:lnTo>
                      <a:pt x="357" y="262"/>
                    </a:lnTo>
                    <a:lnTo>
                      <a:pt x="357" y="262"/>
                    </a:lnTo>
                    <a:lnTo>
                      <a:pt x="357" y="262"/>
                    </a:lnTo>
                    <a:lnTo>
                      <a:pt x="357" y="262"/>
                    </a:lnTo>
                    <a:lnTo>
                      <a:pt x="352" y="262"/>
                    </a:lnTo>
                    <a:lnTo>
                      <a:pt x="352" y="262"/>
                    </a:lnTo>
                    <a:lnTo>
                      <a:pt x="352" y="262"/>
                    </a:lnTo>
                    <a:lnTo>
                      <a:pt x="352" y="253"/>
                    </a:lnTo>
                    <a:lnTo>
                      <a:pt x="352" y="253"/>
                    </a:lnTo>
                    <a:lnTo>
                      <a:pt x="352" y="253"/>
                    </a:lnTo>
                    <a:lnTo>
                      <a:pt x="352" y="253"/>
                    </a:lnTo>
                    <a:lnTo>
                      <a:pt x="352" y="253"/>
                    </a:lnTo>
                    <a:lnTo>
                      <a:pt x="352" y="257"/>
                    </a:lnTo>
                    <a:lnTo>
                      <a:pt x="352" y="262"/>
                    </a:lnTo>
                    <a:lnTo>
                      <a:pt x="352" y="262"/>
                    </a:lnTo>
                    <a:lnTo>
                      <a:pt x="348" y="262"/>
                    </a:lnTo>
                    <a:lnTo>
                      <a:pt x="348" y="262"/>
                    </a:lnTo>
                    <a:lnTo>
                      <a:pt x="348" y="262"/>
                    </a:lnTo>
                    <a:lnTo>
                      <a:pt x="348" y="262"/>
                    </a:lnTo>
                    <a:lnTo>
                      <a:pt x="348" y="262"/>
                    </a:lnTo>
                    <a:lnTo>
                      <a:pt x="343" y="262"/>
                    </a:lnTo>
                    <a:lnTo>
                      <a:pt x="343" y="262"/>
                    </a:lnTo>
                    <a:lnTo>
                      <a:pt x="343" y="257"/>
                    </a:lnTo>
                    <a:lnTo>
                      <a:pt x="343" y="253"/>
                    </a:lnTo>
                    <a:lnTo>
                      <a:pt x="343" y="253"/>
                    </a:lnTo>
                    <a:lnTo>
                      <a:pt x="343" y="253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9" y="253"/>
                    </a:lnTo>
                    <a:lnTo>
                      <a:pt x="343" y="253"/>
                    </a:lnTo>
                    <a:lnTo>
                      <a:pt x="343" y="253"/>
                    </a:lnTo>
                    <a:lnTo>
                      <a:pt x="343" y="253"/>
                    </a:lnTo>
                    <a:lnTo>
                      <a:pt x="343" y="257"/>
                    </a:lnTo>
                    <a:lnTo>
                      <a:pt x="339" y="257"/>
                    </a:lnTo>
                    <a:lnTo>
                      <a:pt x="339" y="262"/>
                    </a:lnTo>
                    <a:lnTo>
                      <a:pt x="339" y="262"/>
                    </a:lnTo>
                    <a:lnTo>
                      <a:pt x="330" y="267"/>
                    </a:lnTo>
                    <a:lnTo>
                      <a:pt x="330" y="267"/>
                    </a:lnTo>
                    <a:lnTo>
                      <a:pt x="325" y="267"/>
                    </a:lnTo>
                    <a:lnTo>
                      <a:pt x="325" y="271"/>
                    </a:lnTo>
                    <a:lnTo>
                      <a:pt x="325" y="276"/>
                    </a:lnTo>
                    <a:lnTo>
                      <a:pt x="325" y="276"/>
                    </a:lnTo>
                    <a:lnTo>
                      <a:pt x="330" y="280"/>
                    </a:lnTo>
                    <a:lnTo>
                      <a:pt x="330" y="280"/>
                    </a:lnTo>
                    <a:lnTo>
                      <a:pt x="330" y="285"/>
                    </a:lnTo>
                    <a:lnTo>
                      <a:pt x="325" y="285"/>
                    </a:lnTo>
                    <a:lnTo>
                      <a:pt x="325" y="285"/>
                    </a:lnTo>
                    <a:lnTo>
                      <a:pt x="325" y="289"/>
                    </a:lnTo>
                    <a:lnTo>
                      <a:pt x="325" y="289"/>
                    </a:lnTo>
                    <a:lnTo>
                      <a:pt x="321" y="294"/>
                    </a:lnTo>
                    <a:lnTo>
                      <a:pt x="321" y="294"/>
                    </a:lnTo>
                    <a:lnTo>
                      <a:pt x="321" y="294"/>
                    </a:lnTo>
                    <a:lnTo>
                      <a:pt x="321" y="294"/>
                    </a:lnTo>
                    <a:lnTo>
                      <a:pt x="321" y="294"/>
                    </a:lnTo>
                    <a:lnTo>
                      <a:pt x="321" y="294"/>
                    </a:lnTo>
                    <a:lnTo>
                      <a:pt x="321" y="298"/>
                    </a:lnTo>
                    <a:lnTo>
                      <a:pt x="321" y="298"/>
                    </a:lnTo>
                    <a:lnTo>
                      <a:pt x="321" y="298"/>
                    </a:lnTo>
                    <a:lnTo>
                      <a:pt x="312" y="298"/>
                    </a:lnTo>
                    <a:lnTo>
                      <a:pt x="307" y="303"/>
                    </a:lnTo>
                    <a:lnTo>
                      <a:pt x="307" y="303"/>
                    </a:lnTo>
                    <a:lnTo>
                      <a:pt x="307" y="303"/>
                    </a:lnTo>
                    <a:lnTo>
                      <a:pt x="307" y="298"/>
                    </a:lnTo>
                    <a:lnTo>
                      <a:pt x="307" y="298"/>
                    </a:lnTo>
                    <a:lnTo>
                      <a:pt x="307" y="298"/>
                    </a:lnTo>
                    <a:lnTo>
                      <a:pt x="307" y="298"/>
                    </a:lnTo>
                    <a:lnTo>
                      <a:pt x="303" y="298"/>
                    </a:lnTo>
                    <a:lnTo>
                      <a:pt x="303" y="303"/>
                    </a:lnTo>
                    <a:lnTo>
                      <a:pt x="303" y="303"/>
                    </a:lnTo>
                    <a:lnTo>
                      <a:pt x="303" y="303"/>
                    </a:lnTo>
                    <a:lnTo>
                      <a:pt x="307" y="303"/>
                    </a:lnTo>
                    <a:lnTo>
                      <a:pt x="307" y="303"/>
                    </a:lnTo>
                    <a:lnTo>
                      <a:pt x="307" y="303"/>
                    </a:lnTo>
                    <a:lnTo>
                      <a:pt x="303" y="307"/>
                    </a:lnTo>
                    <a:lnTo>
                      <a:pt x="298" y="312"/>
                    </a:lnTo>
                    <a:lnTo>
                      <a:pt x="298" y="316"/>
                    </a:lnTo>
                    <a:lnTo>
                      <a:pt x="298" y="316"/>
                    </a:lnTo>
                    <a:lnTo>
                      <a:pt x="294" y="316"/>
                    </a:lnTo>
                    <a:lnTo>
                      <a:pt x="294" y="321"/>
                    </a:lnTo>
                    <a:lnTo>
                      <a:pt x="289" y="325"/>
                    </a:lnTo>
                    <a:lnTo>
                      <a:pt x="289" y="330"/>
                    </a:lnTo>
                    <a:lnTo>
                      <a:pt x="280" y="334"/>
                    </a:lnTo>
                    <a:lnTo>
                      <a:pt x="280" y="334"/>
                    </a:lnTo>
                    <a:lnTo>
                      <a:pt x="276" y="339"/>
                    </a:lnTo>
                    <a:lnTo>
                      <a:pt x="276" y="343"/>
                    </a:lnTo>
                    <a:lnTo>
                      <a:pt x="271" y="343"/>
                    </a:lnTo>
                    <a:lnTo>
                      <a:pt x="267" y="348"/>
                    </a:lnTo>
                    <a:lnTo>
                      <a:pt x="262" y="352"/>
                    </a:lnTo>
                    <a:lnTo>
                      <a:pt x="262" y="357"/>
                    </a:lnTo>
                    <a:lnTo>
                      <a:pt x="262" y="357"/>
                    </a:lnTo>
                    <a:lnTo>
                      <a:pt x="262" y="357"/>
                    </a:lnTo>
                    <a:lnTo>
                      <a:pt x="262" y="357"/>
                    </a:lnTo>
                    <a:lnTo>
                      <a:pt x="262" y="357"/>
                    </a:lnTo>
                    <a:lnTo>
                      <a:pt x="262" y="361"/>
                    </a:lnTo>
                    <a:lnTo>
                      <a:pt x="262" y="361"/>
                    </a:lnTo>
                    <a:lnTo>
                      <a:pt x="262" y="361"/>
                    </a:lnTo>
                    <a:lnTo>
                      <a:pt x="262" y="366"/>
                    </a:lnTo>
                    <a:lnTo>
                      <a:pt x="253" y="366"/>
                    </a:lnTo>
                    <a:lnTo>
                      <a:pt x="253" y="366"/>
                    </a:lnTo>
                    <a:lnTo>
                      <a:pt x="248" y="366"/>
                    </a:lnTo>
                    <a:lnTo>
                      <a:pt x="244" y="366"/>
                    </a:lnTo>
                    <a:lnTo>
                      <a:pt x="244" y="370"/>
                    </a:lnTo>
                    <a:lnTo>
                      <a:pt x="244" y="375"/>
                    </a:lnTo>
                    <a:lnTo>
                      <a:pt x="244" y="375"/>
                    </a:lnTo>
                    <a:lnTo>
                      <a:pt x="244" y="380"/>
                    </a:lnTo>
                    <a:lnTo>
                      <a:pt x="244" y="380"/>
                    </a:lnTo>
                    <a:lnTo>
                      <a:pt x="239" y="380"/>
                    </a:lnTo>
                    <a:lnTo>
                      <a:pt x="239" y="380"/>
                    </a:lnTo>
                    <a:lnTo>
                      <a:pt x="239" y="380"/>
                    </a:lnTo>
                    <a:lnTo>
                      <a:pt x="239" y="375"/>
                    </a:lnTo>
                    <a:lnTo>
                      <a:pt x="235" y="375"/>
                    </a:lnTo>
                    <a:lnTo>
                      <a:pt x="235" y="375"/>
                    </a:lnTo>
                    <a:lnTo>
                      <a:pt x="230" y="380"/>
                    </a:lnTo>
                    <a:lnTo>
                      <a:pt x="230" y="380"/>
                    </a:lnTo>
                    <a:lnTo>
                      <a:pt x="226" y="389"/>
                    </a:lnTo>
                    <a:lnTo>
                      <a:pt x="226" y="393"/>
                    </a:lnTo>
                    <a:lnTo>
                      <a:pt x="230" y="398"/>
                    </a:lnTo>
                    <a:lnTo>
                      <a:pt x="230" y="402"/>
                    </a:lnTo>
                    <a:lnTo>
                      <a:pt x="230" y="402"/>
                    </a:lnTo>
                    <a:lnTo>
                      <a:pt x="230" y="407"/>
                    </a:lnTo>
                    <a:lnTo>
                      <a:pt x="230" y="407"/>
                    </a:lnTo>
                    <a:lnTo>
                      <a:pt x="230" y="411"/>
                    </a:lnTo>
                    <a:lnTo>
                      <a:pt x="230" y="411"/>
                    </a:lnTo>
                    <a:lnTo>
                      <a:pt x="235" y="416"/>
                    </a:lnTo>
                    <a:lnTo>
                      <a:pt x="235" y="416"/>
                    </a:lnTo>
                    <a:lnTo>
                      <a:pt x="235" y="420"/>
                    </a:lnTo>
                    <a:lnTo>
                      <a:pt x="235" y="425"/>
                    </a:lnTo>
                    <a:lnTo>
                      <a:pt x="235" y="425"/>
                    </a:lnTo>
                    <a:lnTo>
                      <a:pt x="235" y="420"/>
                    </a:lnTo>
                    <a:lnTo>
                      <a:pt x="235" y="420"/>
                    </a:lnTo>
                    <a:lnTo>
                      <a:pt x="230" y="420"/>
                    </a:lnTo>
                    <a:lnTo>
                      <a:pt x="230" y="425"/>
                    </a:lnTo>
                    <a:lnTo>
                      <a:pt x="235" y="425"/>
                    </a:lnTo>
                    <a:lnTo>
                      <a:pt x="235" y="425"/>
                    </a:lnTo>
                    <a:lnTo>
                      <a:pt x="235" y="438"/>
                    </a:lnTo>
                    <a:lnTo>
                      <a:pt x="235" y="443"/>
                    </a:lnTo>
                    <a:lnTo>
                      <a:pt x="235" y="447"/>
                    </a:lnTo>
                    <a:lnTo>
                      <a:pt x="235" y="447"/>
                    </a:lnTo>
                    <a:lnTo>
                      <a:pt x="230" y="452"/>
                    </a:lnTo>
                    <a:lnTo>
                      <a:pt x="230" y="456"/>
                    </a:lnTo>
                    <a:lnTo>
                      <a:pt x="230" y="461"/>
                    </a:lnTo>
                    <a:lnTo>
                      <a:pt x="230" y="461"/>
                    </a:lnTo>
                    <a:lnTo>
                      <a:pt x="230" y="465"/>
                    </a:lnTo>
                    <a:lnTo>
                      <a:pt x="230" y="465"/>
                    </a:lnTo>
                    <a:lnTo>
                      <a:pt x="230" y="465"/>
                    </a:lnTo>
                    <a:lnTo>
                      <a:pt x="230" y="465"/>
                    </a:lnTo>
                    <a:lnTo>
                      <a:pt x="230" y="470"/>
                    </a:lnTo>
                    <a:lnTo>
                      <a:pt x="235" y="474"/>
                    </a:lnTo>
                    <a:lnTo>
                      <a:pt x="235" y="484"/>
                    </a:lnTo>
                    <a:lnTo>
                      <a:pt x="230" y="484"/>
                    </a:lnTo>
                    <a:lnTo>
                      <a:pt x="230" y="484"/>
                    </a:lnTo>
                    <a:lnTo>
                      <a:pt x="230" y="484"/>
                    </a:lnTo>
                    <a:lnTo>
                      <a:pt x="230" y="484"/>
                    </a:lnTo>
                    <a:lnTo>
                      <a:pt x="226" y="484"/>
                    </a:lnTo>
                    <a:lnTo>
                      <a:pt x="226" y="488"/>
                    </a:lnTo>
                    <a:lnTo>
                      <a:pt x="226" y="488"/>
                    </a:lnTo>
                    <a:lnTo>
                      <a:pt x="226" y="493"/>
                    </a:lnTo>
                    <a:lnTo>
                      <a:pt x="221" y="497"/>
                    </a:lnTo>
                    <a:lnTo>
                      <a:pt x="221" y="502"/>
                    </a:lnTo>
                    <a:lnTo>
                      <a:pt x="221" y="502"/>
                    </a:lnTo>
                    <a:lnTo>
                      <a:pt x="221" y="502"/>
                    </a:lnTo>
                    <a:lnTo>
                      <a:pt x="221" y="506"/>
                    </a:lnTo>
                    <a:lnTo>
                      <a:pt x="221" y="506"/>
                    </a:lnTo>
                    <a:lnTo>
                      <a:pt x="226" y="506"/>
                    </a:lnTo>
                    <a:lnTo>
                      <a:pt x="226" y="506"/>
                    </a:lnTo>
                    <a:lnTo>
                      <a:pt x="230" y="506"/>
                    </a:lnTo>
                    <a:lnTo>
                      <a:pt x="226" y="506"/>
                    </a:lnTo>
                    <a:lnTo>
                      <a:pt x="221" y="506"/>
                    </a:lnTo>
                    <a:lnTo>
                      <a:pt x="212" y="511"/>
                    </a:lnTo>
                    <a:lnTo>
                      <a:pt x="208" y="511"/>
                    </a:lnTo>
                    <a:lnTo>
                      <a:pt x="208" y="511"/>
                    </a:lnTo>
                    <a:lnTo>
                      <a:pt x="208" y="515"/>
                    </a:lnTo>
                    <a:lnTo>
                      <a:pt x="208" y="520"/>
                    </a:lnTo>
                    <a:lnTo>
                      <a:pt x="208" y="524"/>
                    </a:lnTo>
                    <a:lnTo>
                      <a:pt x="199" y="524"/>
                    </a:lnTo>
                    <a:lnTo>
                      <a:pt x="199" y="529"/>
                    </a:lnTo>
                    <a:lnTo>
                      <a:pt x="199" y="529"/>
                    </a:lnTo>
                    <a:lnTo>
                      <a:pt x="194" y="529"/>
                    </a:lnTo>
                    <a:lnTo>
                      <a:pt x="190" y="524"/>
                    </a:lnTo>
                    <a:lnTo>
                      <a:pt x="185" y="524"/>
                    </a:lnTo>
                    <a:lnTo>
                      <a:pt x="181" y="515"/>
                    </a:lnTo>
                    <a:lnTo>
                      <a:pt x="181" y="511"/>
                    </a:lnTo>
                    <a:lnTo>
                      <a:pt x="176" y="511"/>
                    </a:lnTo>
                    <a:lnTo>
                      <a:pt x="176" y="506"/>
                    </a:lnTo>
                    <a:lnTo>
                      <a:pt x="176" y="506"/>
                    </a:lnTo>
                    <a:lnTo>
                      <a:pt x="176" y="506"/>
                    </a:lnTo>
                    <a:lnTo>
                      <a:pt x="176" y="506"/>
                    </a:lnTo>
                    <a:lnTo>
                      <a:pt x="176" y="502"/>
                    </a:lnTo>
                    <a:lnTo>
                      <a:pt x="172" y="497"/>
                    </a:lnTo>
                    <a:lnTo>
                      <a:pt x="172" y="493"/>
                    </a:lnTo>
                    <a:lnTo>
                      <a:pt x="172" y="493"/>
                    </a:lnTo>
                    <a:lnTo>
                      <a:pt x="176" y="497"/>
                    </a:lnTo>
                    <a:lnTo>
                      <a:pt x="176" y="497"/>
                    </a:lnTo>
                    <a:lnTo>
                      <a:pt x="176" y="502"/>
                    </a:lnTo>
                    <a:lnTo>
                      <a:pt x="176" y="502"/>
                    </a:lnTo>
                    <a:lnTo>
                      <a:pt x="176" y="502"/>
                    </a:lnTo>
                    <a:lnTo>
                      <a:pt x="172" y="493"/>
                    </a:lnTo>
                    <a:lnTo>
                      <a:pt x="172" y="493"/>
                    </a:lnTo>
                    <a:lnTo>
                      <a:pt x="172" y="493"/>
                    </a:lnTo>
                    <a:lnTo>
                      <a:pt x="172" y="488"/>
                    </a:lnTo>
                    <a:lnTo>
                      <a:pt x="172" y="488"/>
                    </a:lnTo>
                    <a:lnTo>
                      <a:pt x="172" y="488"/>
                    </a:lnTo>
                    <a:lnTo>
                      <a:pt x="167" y="484"/>
                    </a:lnTo>
                    <a:lnTo>
                      <a:pt x="167" y="484"/>
                    </a:lnTo>
                    <a:lnTo>
                      <a:pt x="167" y="474"/>
                    </a:lnTo>
                    <a:lnTo>
                      <a:pt x="163" y="470"/>
                    </a:lnTo>
                    <a:lnTo>
                      <a:pt x="163" y="465"/>
                    </a:lnTo>
                    <a:lnTo>
                      <a:pt x="158" y="465"/>
                    </a:lnTo>
                    <a:lnTo>
                      <a:pt x="158" y="461"/>
                    </a:lnTo>
                    <a:lnTo>
                      <a:pt x="154" y="456"/>
                    </a:lnTo>
                    <a:lnTo>
                      <a:pt x="154" y="452"/>
                    </a:lnTo>
                    <a:lnTo>
                      <a:pt x="149" y="452"/>
                    </a:lnTo>
                    <a:lnTo>
                      <a:pt x="149" y="452"/>
                    </a:lnTo>
                    <a:lnTo>
                      <a:pt x="145" y="443"/>
                    </a:lnTo>
                    <a:lnTo>
                      <a:pt x="145" y="438"/>
                    </a:lnTo>
                    <a:lnTo>
                      <a:pt x="140" y="434"/>
                    </a:lnTo>
                    <a:lnTo>
                      <a:pt x="140" y="434"/>
                    </a:lnTo>
                    <a:lnTo>
                      <a:pt x="140" y="425"/>
                    </a:lnTo>
                    <a:lnTo>
                      <a:pt x="140" y="425"/>
                    </a:lnTo>
                    <a:lnTo>
                      <a:pt x="140" y="420"/>
                    </a:lnTo>
                    <a:lnTo>
                      <a:pt x="136" y="416"/>
                    </a:lnTo>
                    <a:lnTo>
                      <a:pt x="136" y="416"/>
                    </a:lnTo>
                    <a:lnTo>
                      <a:pt x="136" y="411"/>
                    </a:lnTo>
                    <a:lnTo>
                      <a:pt x="136" y="411"/>
                    </a:lnTo>
                    <a:lnTo>
                      <a:pt x="131" y="407"/>
                    </a:lnTo>
                    <a:lnTo>
                      <a:pt x="131" y="407"/>
                    </a:lnTo>
                    <a:lnTo>
                      <a:pt x="131" y="402"/>
                    </a:lnTo>
                    <a:lnTo>
                      <a:pt x="131" y="402"/>
                    </a:lnTo>
                    <a:lnTo>
                      <a:pt x="126" y="402"/>
                    </a:lnTo>
                    <a:lnTo>
                      <a:pt x="126" y="398"/>
                    </a:lnTo>
                    <a:lnTo>
                      <a:pt x="126" y="398"/>
                    </a:lnTo>
                    <a:lnTo>
                      <a:pt x="122" y="393"/>
                    </a:lnTo>
                    <a:lnTo>
                      <a:pt x="122" y="389"/>
                    </a:lnTo>
                    <a:lnTo>
                      <a:pt x="117" y="389"/>
                    </a:lnTo>
                    <a:lnTo>
                      <a:pt x="122" y="389"/>
                    </a:lnTo>
                    <a:lnTo>
                      <a:pt x="122" y="389"/>
                    </a:lnTo>
                    <a:lnTo>
                      <a:pt x="117" y="384"/>
                    </a:lnTo>
                    <a:lnTo>
                      <a:pt x="117" y="384"/>
                    </a:lnTo>
                    <a:lnTo>
                      <a:pt x="117" y="384"/>
                    </a:lnTo>
                    <a:lnTo>
                      <a:pt x="117" y="384"/>
                    </a:lnTo>
                    <a:lnTo>
                      <a:pt x="117" y="384"/>
                    </a:lnTo>
                    <a:lnTo>
                      <a:pt x="117" y="380"/>
                    </a:lnTo>
                    <a:lnTo>
                      <a:pt x="113" y="375"/>
                    </a:lnTo>
                    <a:lnTo>
                      <a:pt x="113" y="375"/>
                    </a:lnTo>
                    <a:lnTo>
                      <a:pt x="108" y="366"/>
                    </a:lnTo>
                    <a:lnTo>
                      <a:pt x="104" y="352"/>
                    </a:lnTo>
                    <a:lnTo>
                      <a:pt x="104" y="348"/>
                    </a:lnTo>
                    <a:lnTo>
                      <a:pt x="104" y="343"/>
                    </a:lnTo>
                    <a:lnTo>
                      <a:pt x="99" y="339"/>
                    </a:lnTo>
                    <a:lnTo>
                      <a:pt x="99" y="334"/>
                    </a:lnTo>
                    <a:lnTo>
                      <a:pt x="99" y="334"/>
                    </a:lnTo>
                    <a:lnTo>
                      <a:pt x="99" y="330"/>
                    </a:lnTo>
                    <a:lnTo>
                      <a:pt x="95" y="325"/>
                    </a:lnTo>
                    <a:lnTo>
                      <a:pt x="95" y="325"/>
                    </a:lnTo>
                    <a:lnTo>
                      <a:pt x="95" y="325"/>
                    </a:lnTo>
                    <a:lnTo>
                      <a:pt x="95" y="325"/>
                    </a:lnTo>
                    <a:lnTo>
                      <a:pt x="95" y="321"/>
                    </a:lnTo>
                    <a:lnTo>
                      <a:pt x="95" y="321"/>
                    </a:lnTo>
                    <a:lnTo>
                      <a:pt x="95" y="316"/>
                    </a:lnTo>
                    <a:lnTo>
                      <a:pt x="95" y="321"/>
                    </a:lnTo>
                    <a:lnTo>
                      <a:pt x="95" y="321"/>
                    </a:lnTo>
                    <a:lnTo>
                      <a:pt x="95" y="316"/>
                    </a:lnTo>
                    <a:lnTo>
                      <a:pt x="95" y="316"/>
                    </a:lnTo>
                    <a:lnTo>
                      <a:pt x="95" y="316"/>
                    </a:lnTo>
                    <a:lnTo>
                      <a:pt x="95" y="312"/>
                    </a:lnTo>
                    <a:lnTo>
                      <a:pt x="95" y="312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90" y="307"/>
                    </a:lnTo>
                    <a:lnTo>
                      <a:pt x="90" y="307"/>
                    </a:lnTo>
                    <a:lnTo>
                      <a:pt x="90" y="303"/>
                    </a:lnTo>
                    <a:lnTo>
                      <a:pt x="90" y="303"/>
                    </a:lnTo>
                    <a:lnTo>
                      <a:pt x="90" y="303"/>
                    </a:lnTo>
                    <a:lnTo>
                      <a:pt x="90" y="298"/>
                    </a:lnTo>
                    <a:lnTo>
                      <a:pt x="90" y="289"/>
                    </a:lnTo>
                    <a:lnTo>
                      <a:pt x="90" y="285"/>
                    </a:lnTo>
                    <a:lnTo>
                      <a:pt x="90" y="285"/>
                    </a:lnTo>
                    <a:lnTo>
                      <a:pt x="90" y="280"/>
                    </a:lnTo>
                    <a:lnTo>
                      <a:pt x="86" y="280"/>
                    </a:lnTo>
                    <a:lnTo>
                      <a:pt x="86" y="280"/>
                    </a:lnTo>
                    <a:lnTo>
                      <a:pt x="86" y="280"/>
                    </a:lnTo>
                    <a:lnTo>
                      <a:pt x="86" y="276"/>
                    </a:lnTo>
                    <a:lnTo>
                      <a:pt x="86" y="276"/>
                    </a:lnTo>
                    <a:lnTo>
                      <a:pt x="86" y="271"/>
                    </a:lnTo>
                    <a:lnTo>
                      <a:pt x="86" y="271"/>
                    </a:lnTo>
                    <a:lnTo>
                      <a:pt x="86" y="271"/>
                    </a:lnTo>
                    <a:lnTo>
                      <a:pt x="81" y="271"/>
                    </a:lnTo>
                    <a:lnTo>
                      <a:pt x="86" y="271"/>
                    </a:lnTo>
                    <a:lnTo>
                      <a:pt x="86" y="267"/>
                    </a:lnTo>
                    <a:lnTo>
                      <a:pt x="90" y="267"/>
                    </a:lnTo>
                    <a:lnTo>
                      <a:pt x="90" y="267"/>
                    </a:lnTo>
                    <a:lnTo>
                      <a:pt x="90" y="267"/>
                    </a:lnTo>
                    <a:lnTo>
                      <a:pt x="86" y="267"/>
                    </a:lnTo>
                    <a:lnTo>
                      <a:pt x="81" y="267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57"/>
                    </a:lnTo>
                    <a:lnTo>
                      <a:pt x="81" y="257"/>
                    </a:lnTo>
                    <a:lnTo>
                      <a:pt x="81" y="257"/>
                    </a:lnTo>
                    <a:lnTo>
                      <a:pt x="86" y="257"/>
                    </a:lnTo>
                    <a:lnTo>
                      <a:pt x="81" y="257"/>
                    </a:lnTo>
                    <a:lnTo>
                      <a:pt x="81" y="257"/>
                    </a:lnTo>
                    <a:lnTo>
                      <a:pt x="77" y="257"/>
                    </a:lnTo>
                    <a:lnTo>
                      <a:pt x="77" y="257"/>
                    </a:lnTo>
                    <a:lnTo>
                      <a:pt x="72" y="257"/>
                    </a:lnTo>
                    <a:lnTo>
                      <a:pt x="72" y="257"/>
                    </a:lnTo>
                    <a:lnTo>
                      <a:pt x="77" y="257"/>
                    </a:lnTo>
                    <a:lnTo>
                      <a:pt x="77" y="262"/>
                    </a:lnTo>
                    <a:lnTo>
                      <a:pt x="77" y="262"/>
                    </a:lnTo>
                    <a:lnTo>
                      <a:pt x="72" y="262"/>
                    </a:lnTo>
                    <a:lnTo>
                      <a:pt x="72" y="262"/>
                    </a:lnTo>
                    <a:lnTo>
                      <a:pt x="72" y="267"/>
                    </a:lnTo>
                    <a:lnTo>
                      <a:pt x="72" y="267"/>
                    </a:lnTo>
                    <a:lnTo>
                      <a:pt x="72" y="267"/>
                    </a:lnTo>
                    <a:lnTo>
                      <a:pt x="77" y="267"/>
                    </a:lnTo>
                    <a:lnTo>
                      <a:pt x="77" y="267"/>
                    </a:lnTo>
                    <a:lnTo>
                      <a:pt x="77" y="267"/>
                    </a:lnTo>
                    <a:lnTo>
                      <a:pt x="77" y="271"/>
                    </a:lnTo>
                    <a:lnTo>
                      <a:pt x="77" y="276"/>
                    </a:lnTo>
                    <a:lnTo>
                      <a:pt x="72" y="280"/>
                    </a:lnTo>
                    <a:lnTo>
                      <a:pt x="68" y="280"/>
                    </a:lnTo>
                    <a:lnTo>
                      <a:pt x="63" y="285"/>
                    </a:lnTo>
                    <a:lnTo>
                      <a:pt x="59" y="285"/>
                    </a:lnTo>
                    <a:lnTo>
                      <a:pt x="54" y="285"/>
                    </a:lnTo>
                    <a:lnTo>
                      <a:pt x="54" y="285"/>
                    </a:lnTo>
                    <a:lnTo>
                      <a:pt x="50" y="285"/>
                    </a:lnTo>
                    <a:lnTo>
                      <a:pt x="41" y="280"/>
                    </a:lnTo>
                    <a:lnTo>
                      <a:pt x="41" y="280"/>
                    </a:lnTo>
                    <a:lnTo>
                      <a:pt x="36" y="271"/>
                    </a:lnTo>
                    <a:lnTo>
                      <a:pt x="32" y="267"/>
                    </a:lnTo>
                    <a:lnTo>
                      <a:pt x="27" y="267"/>
                    </a:lnTo>
                    <a:lnTo>
                      <a:pt x="23" y="262"/>
                    </a:lnTo>
                    <a:lnTo>
                      <a:pt x="18" y="257"/>
                    </a:lnTo>
                    <a:lnTo>
                      <a:pt x="18" y="257"/>
                    </a:lnTo>
                    <a:lnTo>
                      <a:pt x="18" y="257"/>
                    </a:lnTo>
                    <a:lnTo>
                      <a:pt x="18" y="253"/>
                    </a:lnTo>
                    <a:lnTo>
                      <a:pt x="23" y="253"/>
                    </a:lnTo>
                    <a:lnTo>
                      <a:pt x="23" y="257"/>
                    </a:lnTo>
                    <a:lnTo>
                      <a:pt x="23" y="257"/>
                    </a:lnTo>
                    <a:lnTo>
                      <a:pt x="23" y="257"/>
                    </a:lnTo>
                    <a:lnTo>
                      <a:pt x="27" y="253"/>
                    </a:lnTo>
                    <a:lnTo>
                      <a:pt x="32" y="253"/>
                    </a:lnTo>
                    <a:lnTo>
                      <a:pt x="32" y="253"/>
                    </a:lnTo>
                    <a:lnTo>
                      <a:pt x="32" y="253"/>
                    </a:lnTo>
                    <a:lnTo>
                      <a:pt x="36" y="253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48"/>
                    </a:lnTo>
                    <a:lnTo>
                      <a:pt x="41" y="244"/>
                    </a:lnTo>
                    <a:lnTo>
                      <a:pt x="45" y="244"/>
                    </a:lnTo>
                    <a:lnTo>
                      <a:pt x="41" y="244"/>
                    </a:lnTo>
                    <a:lnTo>
                      <a:pt x="41" y="239"/>
                    </a:lnTo>
                    <a:lnTo>
                      <a:pt x="41" y="239"/>
                    </a:lnTo>
                    <a:lnTo>
                      <a:pt x="41" y="244"/>
                    </a:lnTo>
                    <a:lnTo>
                      <a:pt x="41" y="244"/>
                    </a:lnTo>
                    <a:lnTo>
                      <a:pt x="41" y="244"/>
                    </a:lnTo>
                    <a:lnTo>
                      <a:pt x="41" y="244"/>
                    </a:lnTo>
                    <a:lnTo>
                      <a:pt x="36" y="244"/>
                    </a:lnTo>
                    <a:lnTo>
                      <a:pt x="36" y="244"/>
                    </a:lnTo>
                    <a:lnTo>
                      <a:pt x="32" y="244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23" y="248"/>
                    </a:lnTo>
                    <a:lnTo>
                      <a:pt x="14" y="244"/>
                    </a:lnTo>
                    <a:lnTo>
                      <a:pt x="9" y="239"/>
                    </a:lnTo>
                    <a:lnTo>
                      <a:pt x="9" y="235"/>
                    </a:lnTo>
                    <a:lnTo>
                      <a:pt x="4" y="235"/>
                    </a:lnTo>
                    <a:lnTo>
                      <a:pt x="4" y="230"/>
                    </a:lnTo>
                    <a:lnTo>
                      <a:pt x="9" y="230"/>
                    </a:lnTo>
                    <a:lnTo>
                      <a:pt x="9" y="226"/>
                    </a:lnTo>
                    <a:lnTo>
                      <a:pt x="9" y="230"/>
                    </a:lnTo>
                    <a:lnTo>
                      <a:pt x="4" y="230"/>
                    </a:lnTo>
                    <a:lnTo>
                      <a:pt x="4" y="230"/>
                    </a:lnTo>
                    <a:lnTo>
                      <a:pt x="4" y="230"/>
                    </a:lnTo>
                    <a:lnTo>
                      <a:pt x="4" y="230"/>
                    </a:lnTo>
                    <a:lnTo>
                      <a:pt x="0" y="230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4" y="226"/>
                    </a:lnTo>
                    <a:lnTo>
                      <a:pt x="4" y="226"/>
                    </a:lnTo>
                    <a:lnTo>
                      <a:pt x="4" y="226"/>
                    </a:lnTo>
                    <a:lnTo>
                      <a:pt x="9" y="226"/>
                    </a:lnTo>
                    <a:lnTo>
                      <a:pt x="9" y="226"/>
                    </a:lnTo>
                    <a:lnTo>
                      <a:pt x="9" y="221"/>
                    </a:lnTo>
                    <a:lnTo>
                      <a:pt x="9" y="217"/>
                    </a:lnTo>
                    <a:lnTo>
                      <a:pt x="9" y="217"/>
                    </a:lnTo>
                    <a:lnTo>
                      <a:pt x="9" y="217"/>
                    </a:lnTo>
                    <a:lnTo>
                      <a:pt x="9" y="217"/>
                    </a:lnTo>
                    <a:lnTo>
                      <a:pt x="9" y="221"/>
                    </a:lnTo>
                    <a:lnTo>
                      <a:pt x="9" y="221"/>
                    </a:lnTo>
                    <a:lnTo>
                      <a:pt x="14" y="217"/>
                    </a:lnTo>
                    <a:lnTo>
                      <a:pt x="14" y="221"/>
                    </a:lnTo>
                    <a:lnTo>
                      <a:pt x="14" y="217"/>
                    </a:lnTo>
                    <a:lnTo>
                      <a:pt x="14" y="221"/>
                    </a:lnTo>
                    <a:lnTo>
                      <a:pt x="18" y="221"/>
                    </a:lnTo>
                    <a:lnTo>
                      <a:pt x="23" y="217"/>
                    </a:lnTo>
                    <a:lnTo>
                      <a:pt x="23" y="217"/>
                    </a:lnTo>
                    <a:lnTo>
                      <a:pt x="23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32" y="221"/>
                    </a:lnTo>
                    <a:lnTo>
                      <a:pt x="32" y="221"/>
                    </a:lnTo>
                    <a:lnTo>
                      <a:pt x="32" y="221"/>
                    </a:lnTo>
                    <a:lnTo>
                      <a:pt x="32" y="217"/>
                    </a:lnTo>
                    <a:lnTo>
                      <a:pt x="36" y="217"/>
                    </a:lnTo>
                    <a:lnTo>
                      <a:pt x="36" y="217"/>
                    </a:lnTo>
                    <a:lnTo>
                      <a:pt x="41" y="217"/>
                    </a:lnTo>
                    <a:lnTo>
                      <a:pt x="41" y="217"/>
                    </a:lnTo>
                    <a:lnTo>
                      <a:pt x="41" y="217"/>
                    </a:lnTo>
                    <a:lnTo>
                      <a:pt x="41" y="217"/>
                    </a:lnTo>
                    <a:lnTo>
                      <a:pt x="41" y="217"/>
                    </a:lnTo>
                    <a:lnTo>
                      <a:pt x="41" y="221"/>
                    </a:lnTo>
                    <a:lnTo>
                      <a:pt x="45" y="217"/>
                    </a:lnTo>
                    <a:lnTo>
                      <a:pt x="45" y="217"/>
                    </a:lnTo>
                    <a:lnTo>
                      <a:pt x="45" y="217"/>
                    </a:lnTo>
                    <a:lnTo>
                      <a:pt x="45" y="217"/>
                    </a:lnTo>
                    <a:lnTo>
                      <a:pt x="45" y="217"/>
                    </a:lnTo>
                    <a:lnTo>
                      <a:pt x="45" y="217"/>
                    </a:lnTo>
                    <a:lnTo>
                      <a:pt x="45" y="217"/>
                    </a:lnTo>
                    <a:lnTo>
                      <a:pt x="45" y="217"/>
                    </a:lnTo>
                    <a:lnTo>
                      <a:pt x="45" y="212"/>
                    </a:lnTo>
                    <a:lnTo>
                      <a:pt x="45" y="212"/>
                    </a:lnTo>
                    <a:lnTo>
                      <a:pt x="45" y="212"/>
                    </a:lnTo>
                    <a:lnTo>
                      <a:pt x="45" y="212"/>
                    </a:lnTo>
                    <a:lnTo>
                      <a:pt x="45" y="212"/>
                    </a:lnTo>
                    <a:lnTo>
                      <a:pt x="45" y="212"/>
                    </a:lnTo>
                    <a:lnTo>
                      <a:pt x="45" y="208"/>
                    </a:lnTo>
                    <a:lnTo>
                      <a:pt x="45" y="208"/>
                    </a:lnTo>
                    <a:lnTo>
                      <a:pt x="41" y="203"/>
                    </a:lnTo>
                    <a:lnTo>
                      <a:pt x="41" y="199"/>
                    </a:lnTo>
                    <a:lnTo>
                      <a:pt x="36" y="199"/>
                    </a:lnTo>
                    <a:lnTo>
                      <a:pt x="36" y="199"/>
                    </a:lnTo>
                    <a:lnTo>
                      <a:pt x="36" y="194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32" y="190"/>
                    </a:lnTo>
                    <a:lnTo>
                      <a:pt x="32" y="190"/>
                    </a:lnTo>
                    <a:lnTo>
                      <a:pt x="32" y="190"/>
                    </a:lnTo>
                    <a:lnTo>
                      <a:pt x="32" y="190"/>
                    </a:lnTo>
                    <a:lnTo>
                      <a:pt x="27" y="185"/>
                    </a:lnTo>
                    <a:lnTo>
                      <a:pt x="27" y="185"/>
                    </a:lnTo>
                    <a:lnTo>
                      <a:pt x="27" y="185"/>
                    </a:lnTo>
                    <a:lnTo>
                      <a:pt x="27" y="181"/>
                    </a:lnTo>
                    <a:lnTo>
                      <a:pt x="27" y="181"/>
                    </a:lnTo>
                    <a:lnTo>
                      <a:pt x="27" y="176"/>
                    </a:lnTo>
                    <a:lnTo>
                      <a:pt x="23" y="176"/>
                    </a:lnTo>
                    <a:lnTo>
                      <a:pt x="23" y="176"/>
                    </a:lnTo>
                    <a:lnTo>
                      <a:pt x="23" y="176"/>
                    </a:lnTo>
                    <a:lnTo>
                      <a:pt x="23" y="176"/>
                    </a:lnTo>
                    <a:lnTo>
                      <a:pt x="18" y="172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14" y="167"/>
                    </a:lnTo>
                    <a:lnTo>
                      <a:pt x="14" y="163"/>
                    </a:lnTo>
                    <a:lnTo>
                      <a:pt x="14" y="163"/>
                    </a:lnTo>
                    <a:lnTo>
                      <a:pt x="14" y="163"/>
                    </a:lnTo>
                    <a:lnTo>
                      <a:pt x="14" y="163"/>
                    </a:lnTo>
                    <a:lnTo>
                      <a:pt x="14" y="163"/>
                    </a:lnTo>
                    <a:lnTo>
                      <a:pt x="18" y="158"/>
                    </a:lnTo>
                    <a:lnTo>
                      <a:pt x="18" y="153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7" y="149"/>
                    </a:lnTo>
                    <a:lnTo>
                      <a:pt x="27" y="149"/>
                    </a:lnTo>
                    <a:lnTo>
                      <a:pt x="27" y="149"/>
                    </a:lnTo>
                    <a:lnTo>
                      <a:pt x="27" y="153"/>
                    </a:lnTo>
                    <a:lnTo>
                      <a:pt x="32" y="153"/>
                    </a:lnTo>
                    <a:lnTo>
                      <a:pt x="32" y="153"/>
                    </a:lnTo>
                    <a:lnTo>
                      <a:pt x="32" y="153"/>
                    </a:lnTo>
                    <a:lnTo>
                      <a:pt x="36" y="149"/>
                    </a:lnTo>
                    <a:lnTo>
                      <a:pt x="41" y="149"/>
                    </a:lnTo>
                    <a:lnTo>
                      <a:pt x="41" y="149"/>
                    </a:lnTo>
                    <a:lnTo>
                      <a:pt x="45" y="149"/>
                    </a:lnTo>
                    <a:lnTo>
                      <a:pt x="50" y="149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0"/>
                    </a:lnTo>
                    <a:lnTo>
                      <a:pt x="50" y="140"/>
                    </a:lnTo>
                    <a:lnTo>
                      <a:pt x="50" y="135"/>
                    </a:lnTo>
                    <a:lnTo>
                      <a:pt x="50" y="131"/>
                    </a:lnTo>
                    <a:lnTo>
                      <a:pt x="54" y="131"/>
                    </a:lnTo>
                    <a:lnTo>
                      <a:pt x="54" y="131"/>
                    </a:lnTo>
                    <a:lnTo>
                      <a:pt x="59" y="126"/>
                    </a:lnTo>
                    <a:lnTo>
                      <a:pt x="59" y="126"/>
                    </a:lnTo>
                    <a:lnTo>
                      <a:pt x="63" y="122"/>
                    </a:lnTo>
                    <a:lnTo>
                      <a:pt x="63" y="117"/>
                    </a:lnTo>
                    <a:lnTo>
                      <a:pt x="63" y="117"/>
                    </a:lnTo>
                    <a:lnTo>
                      <a:pt x="63" y="113"/>
                    </a:lnTo>
                    <a:lnTo>
                      <a:pt x="63" y="108"/>
                    </a:lnTo>
                    <a:lnTo>
                      <a:pt x="63" y="108"/>
                    </a:lnTo>
                    <a:lnTo>
                      <a:pt x="68" y="108"/>
                    </a:lnTo>
                    <a:lnTo>
                      <a:pt x="72" y="104"/>
                    </a:lnTo>
                    <a:lnTo>
                      <a:pt x="72" y="104"/>
                    </a:lnTo>
                    <a:lnTo>
                      <a:pt x="72" y="104"/>
                    </a:lnTo>
                    <a:lnTo>
                      <a:pt x="72" y="104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95"/>
                    </a:lnTo>
                    <a:lnTo>
                      <a:pt x="77" y="90"/>
                    </a:lnTo>
                    <a:lnTo>
                      <a:pt x="77" y="90"/>
                    </a:lnTo>
                    <a:lnTo>
                      <a:pt x="77" y="90"/>
                    </a:lnTo>
                    <a:lnTo>
                      <a:pt x="81" y="86"/>
                    </a:lnTo>
                    <a:lnTo>
                      <a:pt x="81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1"/>
                    </a:lnTo>
                    <a:lnTo>
                      <a:pt x="77" y="81"/>
                    </a:lnTo>
                    <a:lnTo>
                      <a:pt x="77" y="77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77" y="68"/>
                    </a:lnTo>
                    <a:lnTo>
                      <a:pt x="81" y="68"/>
                    </a:lnTo>
                    <a:lnTo>
                      <a:pt x="81" y="68"/>
                    </a:lnTo>
                    <a:lnTo>
                      <a:pt x="86" y="68"/>
                    </a:lnTo>
                    <a:lnTo>
                      <a:pt x="86" y="63"/>
                    </a:lnTo>
                    <a:lnTo>
                      <a:pt x="86" y="63"/>
                    </a:lnTo>
                    <a:lnTo>
                      <a:pt x="86" y="63"/>
                    </a:lnTo>
                    <a:lnTo>
                      <a:pt x="81" y="63"/>
                    </a:lnTo>
                    <a:lnTo>
                      <a:pt x="81" y="59"/>
                    </a:lnTo>
                    <a:lnTo>
                      <a:pt x="77" y="59"/>
                    </a:lnTo>
                    <a:lnTo>
                      <a:pt x="77" y="59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54"/>
                    </a:lnTo>
                    <a:lnTo>
                      <a:pt x="72" y="54"/>
                    </a:lnTo>
                    <a:lnTo>
                      <a:pt x="72" y="54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3" y="49"/>
                    </a:lnTo>
                    <a:lnTo>
                      <a:pt x="63" y="49"/>
                    </a:lnTo>
                    <a:lnTo>
                      <a:pt x="63" y="49"/>
                    </a:lnTo>
                    <a:lnTo>
                      <a:pt x="63" y="49"/>
                    </a:lnTo>
                    <a:lnTo>
                      <a:pt x="63" y="49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9" y="36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4" y="31"/>
                    </a:lnTo>
                    <a:lnTo>
                      <a:pt x="54" y="31"/>
                    </a:lnTo>
                    <a:lnTo>
                      <a:pt x="54" y="31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0" y="27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63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7" y="18"/>
                    </a:lnTo>
                    <a:lnTo>
                      <a:pt x="77" y="22"/>
                    </a:lnTo>
                    <a:lnTo>
                      <a:pt x="81" y="22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90" y="13"/>
                    </a:lnTo>
                    <a:lnTo>
                      <a:pt x="90" y="13"/>
                    </a:lnTo>
                    <a:lnTo>
                      <a:pt x="90" y="13"/>
                    </a:lnTo>
                    <a:lnTo>
                      <a:pt x="95" y="13"/>
                    </a:lnTo>
                    <a:lnTo>
                      <a:pt x="95" y="13"/>
                    </a:lnTo>
                    <a:lnTo>
                      <a:pt x="95" y="13"/>
                    </a:lnTo>
                    <a:lnTo>
                      <a:pt x="95" y="13"/>
                    </a:lnTo>
                    <a:lnTo>
                      <a:pt x="95" y="13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4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4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4"/>
                    </a:lnTo>
                    <a:lnTo>
                      <a:pt x="113" y="4"/>
                    </a:lnTo>
                    <a:lnTo>
                      <a:pt x="113" y="9"/>
                    </a:lnTo>
                    <a:lnTo>
                      <a:pt x="117" y="9"/>
                    </a:lnTo>
                    <a:lnTo>
                      <a:pt x="117" y="13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31" y="22"/>
                    </a:lnTo>
                    <a:lnTo>
                      <a:pt x="131" y="22"/>
                    </a:lnTo>
                    <a:lnTo>
                      <a:pt x="131" y="22"/>
                    </a:lnTo>
                    <a:lnTo>
                      <a:pt x="131" y="22"/>
                    </a:lnTo>
                    <a:lnTo>
                      <a:pt x="131" y="22"/>
                    </a:lnTo>
                    <a:lnTo>
                      <a:pt x="131" y="22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31" y="31"/>
                    </a:lnTo>
                    <a:lnTo>
                      <a:pt x="131" y="31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45" y="49"/>
                    </a:lnTo>
                    <a:lnTo>
                      <a:pt x="145" y="49"/>
                    </a:lnTo>
                    <a:lnTo>
                      <a:pt x="145" y="49"/>
                    </a:lnTo>
                    <a:lnTo>
                      <a:pt x="145" y="49"/>
                    </a:lnTo>
                    <a:lnTo>
                      <a:pt x="145" y="54"/>
                    </a:lnTo>
                    <a:lnTo>
                      <a:pt x="145" y="54"/>
                    </a:lnTo>
                    <a:lnTo>
                      <a:pt x="145" y="54"/>
                    </a:lnTo>
                    <a:lnTo>
                      <a:pt x="145" y="59"/>
                    </a:lnTo>
                    <a:lnTo>
                      <a:pt x="145" y="59"/>
                    </a:lnTo>
                    <a:lnTo>
                      <a:pt x="145" y="59"/>
                    </a:lnTo>
                    <a:lnTo>
                      <a:pt x="145" y="59"/>
                    </a:lnTo>
                    <a:lnTo>
                      <a:pt x="145" y="59"/>
                    </a:lnTo>
                    <a:lnTo>
                      <a:pt x="145" y="59"/>
                    </a:lnTo>
                    <a:lnTo>
                      <a:pt x="140" y="59"/>
                    </a:lnTo>
                    <a:lnTo>
                      <a:pt x="140" y="59"/>
                    </a:lnTo>
                    <a:lnTo>
                      <a:pt x="140" y="59"/>
                    </a:lnTo>
                    <a:lnTo>
                      <a:pt x="140" y="54"/>
                    </a:lnTo>
                    <a:lnTo>
                      <a:pt x="140" y="5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1" y="59"/>
                    </a:lnTo>
                    <a:lnTo>
                      <a:pt x="131" y="59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6" y="63"/>
                    </a:lnTo>
                    <a:lnTo>
                      <a:pt x="136" y="63"/>
                    </a:lnTo>
                    <a:lnTo>
                      <a:pt x="136" y="63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0" y="68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05" name="Freeform 77">
                <a:extLst>
                  <a:ext uri="{FF2B5EF4-FFF2-40B4-BE49-F238E27FC236}">
                    <a16:creationId xmlns:a16="http://schemas.microsoft.com/office/drawing/2014/main" xmlns="" id="{1FBC8D66-93B5-41EE-95F9-B4C1D596F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904" y="1295449"/>
                <a:ext cx="99206" cy="113970"/>
              </a:xfrm>
              <a:custGeom>
                <a:avLst/>
                <a:gdLst>
                  <a:gd name="T0" fmla="*/ 45 w 63"/>
                  <a:gd name="T1" fmla="*/ 9 h 72"/>
                  <a:gd name="T2" fmla="*/ 40 w 63"/>
                  <a:gd name="T3" fmla="*/ 13 h 72"/>
                  <a:gd name="T4" fmla="*/ 40 w 63"/>
                  <a:gd name="T5" fmla="*/ 13 h 72"/>
                  <a:gd name="T6" fmla="*/ 36 w 63"/>
                  <a:gd name="T7" fmla="*/ 18 h 72"/>
                  <a:gd name="T8" fmla="*/ 40 w 63"/>
                  <a:gd name="T9" fmla="*/ 22 h 72"/>
                  <a:gd name="T10" fmla="*/ 45 w 63"/>
                  <a:gd name="T11" fmla="*/ 22 h 72"/>
                  <a:gd name="T12" fmla="*/ 49 w 63"/>
                  <a:gd name="T13" fmla="*/ 22 h 72"/>
                  <a:gd name="T14" fmla="*/ 54 w 63"/>
                  <a:gd name="T15" fmla="*/ 18 h 72"/>
                  <a:gd name="T16" fmla="*/ 54 w 63"/>
                  <a:gd name="T17" fmla="*/ 22 h 72"/>
                  <a:gd name="T18" fmla="*/ 58 w 63"/>
                  <a:gd name="T19" fmla="*/ 27 h 72"/>
                  <a:gd name="T20" fmla="*/ 63 w 63"/>
                  <a:gd name="T21" fmla="*/ 27 h 72"/>
                  <a:gd name="T22" fmla="*/ 58 w 63"/>
                  <a:gd name="T23" fmla="*/ 27 h 72"/>
                  <a:gd name="T24" fmla="*/ 63 w 63"/>
                  <a:gd name="T25" fmla="*/ 31 h 72"/>
                  <a:gd name="T26" fmla="*/ 63 w 63"/>
                  <a:gd name="T27" fmla="*/ 40 h 72"/>
                  <a:gd name="T28" fmla="*/ 63 w 63"/>
                  <a:gd name="T29" fmla="*/ 49 h 72"/>
                  <a:gd name="T30" fmla="*/ 58 w 63"/>
                  <a:gd name="T31" fmla="*/ 58 h 72"/>
                  <a:gd name="T32" fmla="*/ 54 w 63"/>
                  <a:gd name="T33" fmla="*/ 58 h 72"/>
                  <a:gd name="T34" fmla="*/ 49 w 63"/>
                  <a:gd name="T35" fmla="*/ 58 h 72"/>
                  <a:gd name="T36" fmla="*/ 40 w 63"/>
                  <a:gd name="T37" fmla="*/ 63 h 72"/>
                  <a:gd name="T38" fmla="*/ 36 w 63"/>
                  <a:gd name="T39" fmla="*/ 63 h 72"/>
                  <a:gd name="T40" fmla="*/ 31 w 63"/>
                  <a:gd name="T41" fmla="*/ 67 h 72"/>
                  <a:gd name="T42" fmla="*/ 27 w 63"/>
                  <a:gd name="T43" fmla="*/ 67 h 72"/>
                  <a:gd name="T44" fmla="*/ 27 w 63"/>
                  <a:gd name="T45" fmla="*/ 67 h 72"/>
                  <a:gd name="T46" fmla="*/ 13 w 63"/>
                  <a:gd name="T47" fmla="*/ 72 h 72"/>
                  <a:gd name="T48" fmla="*/ 4 w 63"/>
                  <a:gd name="T49" fmla="*/ 72 h 72"/>
                  <a:gd name="T50" fmla="*/ 4 w 63"/>
                  <a:gd name="T51" fmla="*/ 72 h 72"/>
                  <a:gd name="T52" fmla="*/ 4 w 63"/>
                  <a:gd name="T53" fmla="*/ 67 h 72"/>
                  <a:gd name="T54" fmla="*/ 0 w 63"/>
                  <a:gd name="T55" fmla="*/ 67 h 72"/>
                  <a:gd name="T56" fmla="*/ 0 w 63"/>
                  <a:gd name="T57" fmla="*/ 63 h 72"/>
                  <a:gd name="T58" fmla="*/ 0 w 63"/>
                  <a:gd name="T59" fmla="*/ 63 h 72"/>
                  <a:gd name="T60" fmla="*/ 4 w 63"/>
                  <a:gd name="T61" fmla="*/ 58 h 72"/>
                  <a:gd name="T62" fmla="*/ 9 w 63"/>
                  <a:gd name="T63" fmla="*/ 58 h 72"/>
                  <a:gd name="T64" fmla="*/ 9 w 63"/>
                  <a:gd name="T65" fmla="*/ 54 h 72"/>
                  <a:gd name="T66" fmla="*/ 22 w 63"/>
                  <a:gd name="T67" fmla="*/ 49 h 72"/>
                  <a:gd name="T68" fmla="*/ 13 w 63"/>
                  <a:gd name="T69" fmla="*/ 49 h 72"/>
                  <a:gd name="T70" fmla="*/ 4 w 63"/>
                  <a:gd name="T71" fmla="*/ 54 h 72"/>
                  <a:gd name="T72" fmla="*/ 13 w 63"/>
                  <a:gd name="T73" fmla="*/ 45 h 72"/>
                  <a:gd name="T74" fmla="*/ 18 w 63"/>
                  <a:gd name="T75" fmla="*/ 40 h 72"/>
                  <a:gd name="T76" fmla="*/ 18 w 63"/>
                  <a:gd name="T77" fmla="*/ 40 h 72"/>
                  <a:gd name="T78" fmla="*/ 13 w 63"/>
                  <a:gd name="T79" fmla="*/ 40 h 72"/>
                  <a:gd name="T80" fmla="*/ 9 w 63"/>
                  <a:gd name="T81" fmla="*/ 36 h 72"/>
                  <a:gd name="T82" fmla="*/ 4 w 63"/>
                  <a:gd name="T83" fmla="*/ 36 h 72"/>
                  <a:gd name="T84" fmla="*/ 9 w 63"/>
                  <a:gd name="T85" fmla="*/ 36 h 72"/>
                  <a:gd name="T86" fmla="*/ 9 w 63"/>
                  <a:gd name="T87" fmla="*/ 31 h 72"/>
                  <a:gd name="T88" fmla="*/ 13 w 63"/>
                  <a:gd name="T89" fmla="*/ 27 h 72"/>
                  <a:gd name="T90" fmla="*/ 9 w 63"/>
                  <a:gd name="T91" fmla="*/ 27 h 72"/>
                  <a:gd name="T92" fmla="*/ 9 w 63"/>
                  <a:gd name="T93" fmla="*/ 22 h 72"/>
                  <a:gd name="T94" fmla="*/ 13 w 63"/>
                  <a:gd name="T95" fmla="*/ 22 h 72"/>
                  <a:gd name="T96" fmla="*/ 22 w 63"/>
                  <a:gd name="T97" fmla="*/ 22 h 72"/>
                  <a:gd name="T98" fmla="*/ 31 w 63"/>
                  <a:gd name="T99" fmla="*/ 22 h 72"/>
                  <a:gd name="T100" fmla="*/ 31 w 63"/>
                  <a:gd name="T101" fmla="*/ 18 h 72"/>
                  <a:gd name="T102" fmla="*/ 31 w 63"/>
                  <a:gd name="T103" fmla="*/ 13 h 72"/>
                  <a:gd name="T104" fmla="*/ 31 w 63"/>
                  <a:gd name="T105" fmla="*/ 9 h 72"/>
                  <a:gd name="T106" fmla="*/ 36 w 63"/>
                  <a:gd name="T107" fmla="*/ 4 h 72"/>
                  <a:gd name="T108" fmla="*/ 40 w 63"/>
                  <a:gd name="T109" fmla="*/ 4 h 72"/>
                  <a:gd name="T110" fmla="*/ 45 w 63"/>
                  <a:gd name="T111" fmla="*/ 4 h 72"/>
                  <a:gd name="T112" fmla="*/ 45 w 63"/>
                  <a:gd name="T113" fmla="*/ 4 h 72"/>
                  <a:gd name="T114" fmla="*/ 45 w 63"/>
                  <a:gd name="T115" fmla="*/ 4 h 72"/>
                  <a:gd name="T116" fmla="*/ 49 w 63"/>
                  <a:gd name="T117" fmla="*/ 0 h 72"/>
                  <a:gd name="T118" fmla="*/ 54 w 63"/>
                  <a:gd name="T119" fmla="*/ 4 h 72"/>
                  <a:gd name="T120" fmla="*/ 49 w 63"/>
                  <a:gd name="T121" fmla="*/ 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" h="72">
                    <a:moveTo>
                      <a:pt x="49" y="9"/>
                    </a:moveTo>
                    <a:lnTo>
                      <a:pt x="49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8" y="22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3" y="49"/>
                    </a:lnTo>
                    <a:lnTo>
                      <a:pt x="63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58" y="54"/>
                    </a:lnTo>
                    <a:lnTo>
                      <a:pt x="58" y="58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8" y="58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49" y="63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45" y="58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36" y="63"/>
                    </a:lnTo>
                    <a:lnTo>
                      <a:pt x="36" y="63"/>
                    </a:lnTo>
                    <a:lnTo>
                      <a:pt x="36" y="63"/>
                    </a:lnTo>
                    <a:lnTo>
                      <a:pt x="36" y="63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18" y="72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9" y="72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4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3" y="54"/>
                    </a:lnTo>
                    <a:lnTo>
                      <a:pt x="18" y="54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3" y="54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4" y="54"/>
                    </a:lnTo>
                    <a:lnTo>
                      <a:pt x="9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8" y="45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8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9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3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3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18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7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27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1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6" y="9"/>
                    </a:lnTo>
                    <a:lnTo>
                      <a:pt x="31" y="9"/>
                    </a:lnTo>
                    <a:lnTo>
                      <a:pt x="36" y="9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4" y="0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9"/>
                    </a:lnTo>
                    <a:lnTo>
                      <a:pt x="49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06" name="Freeform 78">
                <a:extLst>
                  <a:ext uri="{FF2B5EF4-FFF2-40B4-BE49-F238E27FC236}">
                    <a16:creationId xmlns:a16="http://schemas.microsoft.com/office/drawing/2014/main" xmlns="" id="{809BE7FF-AC26-4AB4-BA9F-EAB3A84C2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6246" y="1754327"/>
                <a:ext cx="559886" cy="437883"/>
              </a:xfrm>
              <a:custGeom>
                <a:avLst/>
                <a:gdLst>
                  <a:gd name="T0" fmla="*/ 23 w 353"/>
                  <a:gd name="T1" fmla="*/ 13 h 276"/>
                  <a:gd name="T2" fmla="*/ 45 w 353"/>
                  <a:gd name="T3" fmla="*/ 13 h 276"/>
                  <a:gd name="T4" fmla="*/ 68 w 353"/>
                  <a:gd name="T5" fmla="*/ 4 h 276"/>
                  <a:gd name="T6" fmla="*/ 68 w 353"/>
                  <a:gd name="T7" fmla="*/ 13 h 276"/>
                  <a:gd name="T8" fmla="*/ 68 w 353"/>
                  <a:gd name="T9" fmla="*/ 18 h 276"/>
                  <a:gd name="T10" fmla="*/ 82 w 353"/>
                  <a:gd name="T11" fmla="*/ 32 h 276"/>
                  <a:gd name="T12" fmla="*/ 104 w 353"/>
                  <a:gd name="T13" fmla="*/ 45 h 276"/>
                  <a:gd name="T14" fmla="*/ 163 w 353"/>
                  <a:gd name="T15" fmla="*/ 50 h 276"/>
                  <a:gd name="T16" fmla="*/ 163 w 353"/>
                  <a:gd name="T17" fmla="*/ 45 h 276"/>
                  <a:gd name="T18" fmla="*/ 176 w 353"/>
                  <a:gd name="T19" fmla="*/ 36 h 276"/>
                  <a:gd name="T20" fmla="*/ 199 w 353"/>
                  <a:gd name="T21" fmla="*/ 27 h 276"/>
                  <a:gd name="T22" fmla="*/ 213 w 353"/>
                  <a:gd name="T23" fmla="*/ 27 h 276"/>
                  <a:gd name="T24" fmla="*/ 226 w 353"/>
                  <a:gd name="T25" fmla="*/ 32 h 276"/>
                  <a:gd name="T26" fmla="*/ 240 w 353"/>
                  <a:gd name="T27" fmla="*/ 36 h 276"/>
                  <a:gd name="T28" fmla="*/ 258 w 353"/>
                  <a:gd name="T29" fmla="*/ 45 h 276"/>
                  <a:gd name="T30" fmla="*/ 285 w 353"/>
                  <a:gd name="T31" fmla="*/ 63 h 276"/>
                  <a:gd name="T32" fmla="*/ 285 w 353"/>
                  <a:gd name="T33" fmla="*/ 72 h 276"/>
                  <a:gd name="T34" fmla="*/ 285 w 353"/>
                  <a:gd name="T35" fmla="*/ 81 h 276"/>
                  <a:gd name="T36" fmla="*/ 285 w 353"/>
                  <a:gd name="T37" fmla="*/ 90 h 276"/>
                  <a:gd name="T38" fmla="*/ 280 w 353"/>
                  <a:gd name="T39" fmla="*/ 99 h 276"/>
                  <a:gd name="T40" fmla="*/ 289 w 353"/>
                  <a:gd name="T41" fmla="*/ 113 h 276"/>
                  <a:gd name="T42" fmla="*/ 294 w 353"/>
                  <a:gd name="T43" fmla="*/ 145 h 276"/>
                  <a:gd name="T44" fmla="*/ 312 w 353"/>
                  <a:gd name="T45" fmla="*/ 158 h 276"/>
                  <a:gd name="T46" fmla="*/ 312 w 353"/>
                  <a:gd name="T47" fmla="*/ 194 h 276"/>
                  <a:gd name="T48" fmla="*/ 330 w 353"/>
                  <a:gd name="T49" fmla="*/ 212 h 276"/>
                  <a:gd name="T50" fmla="*/ 344 w 353"/>
                  <a:gd name="T51" fmla="*/ 231 h 276"/>
                  <a:gd name="T52" fmla="*/ 353 w 353"/>
                  <a:gd name="T53" fmla="*/ 235 h 276"/>
                  <a:gd name="T54" fmla="*/ 344 w 353"/>
                  <a:gd name="T55" fmla="*/ 244 h 276"/>
                  <a:gd name="T56" fmla="*/ 335 w 353"/>
                  <a:gd name="T57" fmla="*/ 249 h 276"/>
                  <a:gd name="T58" fmla="*/ 330 w 353"/>
                  <a:gd name="T59" fmla="*/ 267 h 276"/>
                  <a:gd name="T60" fmla="*/ 312 w 353"/>
                  <a:gd name="T61" fmla="*/ 267 h 276"/>
                  <a:gd name="T62" fmla="*/ 280 w 353"/>
                  <a:gd name="T63" fmla="*/ 267 h 276"/>
                  <a:gd name="T64" fmla="*/ 253 w 353"/>
                  <a:gd name="T65" fmla="*/ 258 h 276"/>
                  <a:gd name="T66" fmla="*/ 235 w 353"/>
                  <a:gd name="T67" fmla="*/ 235 h 276"/>
                  <a:gd name="T68" fmla="*/ 213 w 353"/>
                  <a:gd name="T69" fmla="*/ 249 h 276"/>
                  <a:gd name="T70" fmla="*/ 181 w 353"/>
                  <a:gd name="T71" fmla="*/ 240 h 276"/>
                  <a:gd name="T72" fmla="*/ 154 w 353"/>
                  <a:gd name="T73" fmla="*/ 221 h 276"/>
                  <a:gd name="T74" fmla="*/ 140 w 353"/>
                  <a:gd name="T75" fmla="*/ 203 h 276"/>
                  <a:gd name="T76" fmla="*/ 127 w 353"/>
                  <a:gd name="T77" fmla="*/ 185 h 276"/>
                  <a:gd name="T78" fmla="*/ 109 w 353"/>
                  <a:gd name="T79" fmla="*/ 176 h 276"/>
                  <a:gd name="T80" fmla="*/ 104 w 353"/>
                  <a:gd name="T81" fmla="*/ 185 h 276"/>
                  <a:gd name="T82" fmla="*/ 95 w 353"/>
                  <a:gd name="T83" fmla="*/ 181 h 276"/>
                  <a:gd name="T84" fmla="*/ 86 w 353"/>
                  <a:gd name="T85" fmla="*/ 167 h 276"/>
                  <a:gd name="T86" fmla="*/ 73 w 353"/>
                  <a:gd name="T87" fmla="*/ 140 h 276"/>
                  <a:gd name="T88" fmla="*/ 50 w 353"/>
                  <a:gd name="T89" fmla="*/ 131 h 276"/>
                  <a:gd name="T90" fmla="*/ 45 w 353"/>
                  <a:gd name="T91" fmla="*/ 117 h 276"/>
                  <a:gd name="T92" fmla="*/ 41 w 353"/>
                  <a:gd name="T93" fmla="*/ 108 h 276"/>
                  <a:gd name="T94" fmla="*/ 41 w 353"/>
                  <a:gd name="T95" fmla="*/ 95 h 276"/>
                  <a:gd name="T96" fmla="*/ 41 w 353"/>
                  <a:gd name="T97" fmla="*/ 81 h 276"/>
                  <a:gd name="T98" fmla="*/ 36 w 353"/>
                  <a:gd name="T99" fmla="*/ 77 h 276"/>
                  <a:gd name="T100" fmla="*/ 27 w 353"/>
                  <a:gd name="T101" fmla="*/ 63 h 276"/>
                  <a:gd name="T102" fmla="*/ 18 w 353"/>
                  <a:gd name="T103" fmla="*/ 50 h 276"/>
                  <a:gd name="T104" fmla="*/ 14 w 353"/>
                  <a:gd name="T105" fmla="*/ 45 h 276"/>
                  <a:gd name="T106" fmla="*/ 9 w 353"/>
                  <a:gd name="T107" fmla="*/ 36 h 276"/>
                  <a:gd name="T108" fmla="*/ 9 w 353"/>
                  <a:gd name="T109" fmla="*/ 27 h 276"/>
                  <a:gd name="T110" fmla="*/ 5 w 353"/>
                  <a:gd name="T111" fmla="*/ 13 h 276"/>
                  <a:gd name="T112" fmla="*/ 0 w 353"/>
                  <a:gd name="T113" fmla="*/ 9 h 276"/>
                  <a:gd name="T114" fmla="*/ 9 w 353"/>
                  <a:gd name="T115" fmla="*/ 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3" h="276">
                    <a:moveTo>
                      <a:pt x="14" y="9"/>
                    </a:moveTo>
                    <a:lnTo>
                      <a:pt x="14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7" y="13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9" y="4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3" y="4"/>
                    </a:lnTo>
                    <a:lnTo>
                      <a:pt x="68" y="4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27"/>
                    </a:lnTo>
                    <a:lnTo>
                      <a:pt x="77" y="27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7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95" y="41"/>
                    </a:lnTo>
                    <a:lnTo>
                      <a:pt x="100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18" y="54"/>
                    </a:lnTo>
                    <a:lnTo>
                      <a:pt x="122" y="54"/>
                    </a:lnTo>
                    <a:lnTo>
                      <a:pt x="131" y="59"/>
                    </a:lnTo>
                    <a:lnTo>
                      <a:pt x="136" y="59"/>
                    </a:lnTo>
                    <a:lnTo>
                      <a:pt x="154" y="54"/>
                    </a:lnTo>
                    <a:lnTo>
                      <a:pt x="163" y="50"/>
                    </a:lnTo>
                    <a:lnTo>
                      <a:pt x="163" y="50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167" y="50"/>
                    </a:lnTo>
                    <a:lnTo>
                      <a:pt x="163" y="45"/>
                    </a:lnTo>
                    <a:lnTo>
                      <a:pt x="163" y="45"/>
                    </a:lnTo>
                    <a:lnTo>
                      <a:pt x="167" y="45"/>
                    </a:lnTo>
                    <a:lnTo>
                      <a:pt x="167" y="45"/>
                    </a:lnTo>
                    <a:lnTo>
                      <a:pt x="172" y="41"/>
                    </a:lnTo>
                    <a:lnTo>
                      <a:pt x="172" y="41"/>
                    </a:lnTo>
                    <a:lnTo>
                      <a:pt x="172" y="41"/>
                    </a:lnTo>
                    <a:lnTo>
                      <a:pt x="176" y="41"/>
                    </a:lnTo>
                    <a:lnTo>
                      <a:pt x="176" y="41"/>
                    </a:lnTo>
                    <a:lnTo>
                      <a:pt x="176" y="36"/>
                    </a:lnTo>
                    <a:lnTo>
                      <a:pt x="176" y="36"/>
                    </a:lnTo>
                    <a:lnTo>
                      <a:pt x="181" y="32"/>
                    </a:lnTo>
                    <a:lnTo>
                      <a:pt x="181" y="32"/>
                    </a:lnTo>
                    <a:lnTo>
                      <a:pt x="181" y="32"/>
                    </a:lnTo>
                    <a:lnTo>
                      <a:pt x="185" y="27"/>
                    </a:lnTo>
                    <a:lnTo>
                      <a:pt x="190" y="27"/>
                    </a:lnTo>
                    <a:lnTo>
                      <a:pt x="195" y="27"/>
                    </a:lnTo>
                    <a:lnTo>
                      <a:pt x="195" y="27"/>
                    </a:lnTo>
                    <a:lnTo>
                      <a:pt x="195" y="27"/>
                    </a:lnTo>
                    <a:lnTo>
                      <a:pt x="199" y="27"/>
                    </a:lnTo>
                    <a:lnTo>
                      <a:pt x="199" y="27"/>
                    </a:lnTo>
                    <a:lnTo>
                      <a:pt x="199" y="27"/>
                    </a:lnTo>
                    <a:lnTo>
                      <a:pt x="199" y="27"/>
                    </a:lnTo>
                    <a:lnTo>
                      <a:pt x="199" y="27"/>
                    </a:lnTo>
                    <a:lnTo>
                      <a:pt x="199" y="27"/>
                    </a:lnTo>
                    <a:lnTo>
                      <a:pt x="204" y="27"/>
                    </a:lnTo>
                    <a:lnTo>
                      <a:pt x="204" y="27"/>
                    </a:lnTo>
                    <a:lnTo>
                      <a:pt x="208" y="27"/>
                    </a:lnTo>
                    <a:lnTo>
                      <a:pt x="208" y="27"/>
                    </a:lnTo>
                    <a:lnTo>
                      <a:pt x="213" y="27"/>
                    </a:lnTo>
                    <a:lnTo>
                      <a:pt x="213" y="27"/>
                    </a:lnTo>
                    <a:lnTo>
                      <a:pt x="213" y="27"/>
                    </a:lnTo>
                    <a:lnTo>
                      <a:pt x="213" y="27"/>
                    </a:lnTo>
                    <a:lnTo>
                      <a:pt x="213" y="32"/>
                    </a:lnTo>
                    <a:lnTo>
                      <a:pt x="213" y="32"/>
                    </a:lnTo>
                    <a:lnTo>
                      <a:pt x="213" y="32"/>
                    </a:lnTo>
                    <a:lnTo>
                      <a:pt x="217" y="32"/>
                    </a:lnTo>
                    <a:lnTo>
                      <a:pt x="217" y="32"/>
                    </a:lnTo>
                    <a:lnTo>
                      <a:pt x="222" y="32"/>
                    </a:lnTo>
                    <a:lnTo>
                      <a:pt x="222" y="32"/>
                    </a:lnTo>
                    <a:lnTo>
                      <a:pt x="226" y="32"/>
                    </a:lnTo>
                    <a:lnTo>
                      <a:pt x="226" y="36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5" y="36"/>
                    </a:lnTo>
                    <a:lnTo>
                      <a:pt x="235" y="36"/>
                    </a:lnTo>
                    <a:lnTo>
                      <a:pt x="235" y="36"/>
                    </a:lnTo>
                    <a:lnTo>
                      <a:pt x="235" y="36"/>
                    </a:lnTo>
                    <a:lnTo>
                      <a:pt x="240" y="36"/>
                    </a:lnTo>
                    <a:lnTo>
                      <a:pt x="240" y="36"/>
                    </a:lnTo>
                    <a:lnTo>
                      <a:pt x="244" y="41"/>
                    </a:lnTo>
                    <a:lnTo>
                      <a:pt x="249" y="36"/>
                    </a:lnTo>
                    <a:lnTo>
                      <a:pt x="249" y="41"/>
                    </a:lnTo>
                    <a:lnTo>
                      <a:pt x="249" y="41"/>
                    </a:lnTo>
                    <a:lnTo>
                      <a:pt x="249" y="41"/>
                    </a:lnTo>
                    <a:lnTo>
                      <a:pt x="249" y="41"/>
                    </a:lnTo>
                    <a:lnTo>
                      <a:pt x="249" y="45"/>
                    </a:lnTo>
                    <a:lnTo>
                      <a:pt x="253" y="45"/>
                    </a:lnTo>
                    <a:lnTo>
                      <a:pt x="253" y="45"/>
                    </a:lnTo>
                    <a:lnTo>
                      <a:pt x="258" y="45"/>
                    </a:lnTo>
                    <a:lnTo>
                      <a:pt x="262" y="50"/>
                    </a:lnTo>
                    <a:lnTo>
                      <a:pt x="262" y="50"/>
                    </a:lnTo>
                    <a:lnTo>
                      <a:pt x="267" y="54"/>
                    </a:lnTo>
                    <a:lnTo>
                      <a:pt x="267" y="54"/>
                    </a:lnTo>
                    <a:lnTo>
                      <a:pt x="271" y="54"/>
                    </a:lnTo>
                    <a:lnTo>
                      <a:pt x="280" y="54"/>
                    </a:lnTo>
                    <a:lnTo>
                      <a:pt x="280" y="54"/>
                    </a:lnTo>
                    <a:lnTo>
                      <a:pt x="280" y="59"/>
                    </a:lnTo>
                    <a:lnTo>
                      <a:pt x="280" y="59"/>
                    </a:lnTo>
                    <a:lnTo>
                      <a:pt x="285" y="63"/>
                    </a:lnTo>
                    <a:lnTo>
                      <a:pt x="285" y="63"/>
                    </a:lnTo>
                    <a:lnTo>
                      <a:pt x="285" y="63"/>
                    </a:lnTo>
                    <a:lnTo>
                      <a:pt x="285" y="68"/>
                    </a:lnTo>
                    <a:lnTo>
                      <a:pt x="285" y="68"/>
                    </a:lnTo>
                    <a:lnTo>
                      <a:pt x="285" y="68"/>
                    </a:lnTo>
                    <a:lnTo>
                      <a:pt x="285" y="68"/>
                    </a:lnTo>
                    <a:lnTo>
                      <a:pt x="285" y="72"/>
                    </a:lnTo>
                    <a:lnTo>
                      <a:pt x="285" y="72"/>
                    </a:lnTo>
                    <a:lnTo>
                      <a:pt x="285" y="72"/>
                    </a:lnTo>
                    <a:lnTo>
                      <a:pt x="285" y="72"/>
                    </a:lnTo>
                    <a:lnTo>
                      <a:pt x="285" y="77"/>
                    </a:lnTo>
                    <a:lnTo>
                      <a:pt x="289" y="77"/>
                    </a:lnTo>
                    <a:lnTo>
                      <a:pt x="285" y="77"/>
                    </a:lnTo>
                    <a:lnTo>
                      <a:pt x="285" y="77"/>
                    </a:lnTo>
                    <a:lnTo>
                      <a:pt x="285" y="77"/>
                    </a:lnTo>
                    <a:lnTo>
                      <a:pt x="285" y="81"/>
                    </a:lnTo>
                    <a:lnTo>
                      <a:pt x="285" y="81"/>
                    </a:lnTo>
                    <a:lnTo>
                      <a:pt x="285" y="81"/>
                    </a:lnTo>
                    <a:lnTo>
                      <a:pt x="285" y="81"/>
                    </a:lnTo>
                    <a:lnTo>
                      <a:pt x="285" y="81"/>
                    </a:lnTo>
                    <a:lnTo>
                      <a:pt x="285" y="86"/>
                    </a:lnTo>
                    <a:lnTo>
                      <a:pt x="285" y="86"/>
                    </a:lnTo>
                    <a:lnTo>
                      <a:pt x="285" y="86"/>
                    </a:lnTo>
                    <a:lnTo>
                      <a:pt x="285" y="86"/>
                    </a:lnTo>
                    <a:lnTo>
                      <a:pt x="285" y="90"/>
                    </a:lnTo>
                    <a:lnTo>
                      <a:pt x="285" y="90"/>
                    </a:lnTo>
                    <a:lnTo>
                      <a:pt x="285" y="90"/>
                    </a:lnTo>
                    <a:lnTo>
                      <a:pt x="285" y="90"/>
                    </a:lnTo>
                    <a:lnTo>
                      <a:pt x="285" y="90"/>
                    </a:lnTo>
                    <a:lnTo>
                      <a:pt x="285" y="90"/>
                    </a:lnTo>
                    <a:lnTo>
                      <a:pt x="285" y="95"/>
                    </a:lnTo>
                    <a:lnTo>
                      <a:pt x="285" y="95"/>
                    </a:lnTo>
                    <a:lnTo>
                      <a:pt x="280" y="95"/>
                    </a:lnTo>
                    <a:lnTo>
                      <a:pt x="280" y="95"/>
                    </a:lnTo>
                    <a:lnTo>
                      <a:pt x="285" y="95"/>
                    </a:lnTo>
                    <a:lnTo>
                      <a:pt x="285" y="95"/>
                    </a:lnTo>
                    <a:lnTo>
                      <a:pt x="285" y="95"/>
                    </a:lnTo>
                    <a:lnTo>
                      <a:pt x="285" y="99"/>
                    </a:lnTo>
                    <a:lnTo>
                      <a:pt x="280" y="99"/>
                    </a:lnTo>
                    <a:lnTo>
                      <a:pt x="280" y="99"/>
                    </a:lnTo>
                    <a:lnTo>
                      <a:pt x="280" y="104"/>
                    </a:lnTo>
                    <a:lnTo>
                      <a:pt x="280" y="108"/>
                    </a:lnTo>
                    <a:lnTo>
                      <a:pt x="280" y="108"/>
                    </a:lnTo>
                    <a:lnTo>
                      <a:pt x="280" y="113"/>
                    </a:lnTo>
                    <a:lnTo>
                      <a:pt x="285" y="113"/>
                    </a:lnTo>
                    <a:lnTo>
                      <a:pt x="285" y="113"/>
                    </a:lnTo>
                    <a:lnTo>
                      <a:pt x="289" y="113"/>
                    </a:lnTo>
                    <a:lnTo>
                      <a:pt x="289" y="113"/>
                    </a:lnTo>
                    <a:lnTo>
                      <a:pt x="289" y="113"/>
                    </a:lnTo>
                    <a:lnTo>
                      <a:pt x="289" y="113"/>
                    </a:lnTo>
                    <a:lnTo>
                      <a:pt x="289" y="117"/>
                    </a:lnTo>
                    <a:lnTo>
                      <a:pt x="285" y="117"/>
                    </a:lnTo>
                    <a:lnTo>
                      <a:pt x="285" y="122"/>
                    </a:lnTo>
                    <a:lnTo>
                      <a:pt x="285" y="122"/>
                    </a:lnTo>
                    <a:lnTo>
                      <a:pt x="285" y="122"/>
                    </a:lnTo>
                    <a:lnTo>
                      <a:pt x="289" y="127"/>
                    </a:lnTo>
                    <a:lnTo>
                      <a:pt x="289" y="131"/>
                    </a:lnTo>
                    <a:lnTo>
                      <a:pt x="294" y="140"/>
                    </a:lnTo>
                    <a:lnTo>
                      <a:pt x="294" y="140"/>
                    </a:lnTo>
                    <a:lnTo>
                      <a:pt x="294" y="145"/>
                    </a:lnTo>
                    <a:lnTo>
                      <a:pt x="294" y="145"/>
                    </a:lnTo>
                    <a:lnTo>
                      <a:pt x="294" y="149"/>
                    </a:lnTo>
                    <a:lnTo>
                      <a:pt x="294" y="149"/>
                    </a:lnTo>
                    <a:lnTo>
                      <a:pt x="294" y="154"/>
                    </a:lnTo>
                    <a:lnTo>
                      <a:pt x="298" y="154"/>
                    </a:lnTo>
                    <a:lnTo>
                      <a:pt x="298" y="154"/>
                    </a:lnTo>
                    <a:lnTo>
                      <a:pt x="303" y="154"/>
                    </a:lnTo>
                    <a:lnTo>
                      <a:pt x="312" y="154"/>
                    </a:lnTo>
                    <a:lnTo>
                      <a:pt x="312" y="154"/>
                    </a:lnTo>
                    <a:lnTo>
                      <a:pt x="312" y="158"/>
                    </a:lnTo>
                    <a:lnTo>
                      <a:pt x="312" y="163"/>
                    </a:lnTo>
                    <a:lnTo>
                      <a:pt x="312" y="163"/>
                    </a:lnTo>
                    <a:lnTo>
                      <a:pt x="312" y="167"/>
                    </a:lnTo>
                    <a:lnTo>
                      <a:pt x="307" y="172"/>
                    </a:lnTo>
                    <a:lnTo>
                      <a:pt x="307" y="176"/>
                    </a:lnTo>
                    <a:lnTo>
                      <a:pt x="303" y="181"/>
                    </a:lnTo>
                    <a:lnTo>
                      <a:pt x="303" y="185"/>
                    </a:lnTo>
                    <a:lnTo>
                      <a:pt x="307" y="185"/>
                    </a:lnTo>
                    <a:lnTo>
                      <a:pt x="307" y="190"/>
                    </a:lnTo>
                    <a:lnTo>
                      <a:pt x="312" y="194"/>
                    </a:lnTo>
                    <a:lnTo>
                      <a:pt x="312" y="194"/>
                    </a:lnTo>
                    <a:lnTo>
                      <a:pt x="312" y="194"/>
                    </a:lnTo>
                    <a:lnTo>
                      <a:pt x="316" y="199"/>
                    </a:lnTo>
                    <a:lnTo>
                      <a:pt x="316" y="203"/>
                    </a:lnTo>
                    <a:lnTo>
                      <a:pt x="316" y="203"/>
                    </a:lnTo>
                    <a:lnTo>
                      <a:pt x="321" y="208"/>
                    </a:lnTo>
                    <a:lnTo>
                      <a:pt x="326" y="208"/>
                    </a:lnTo>
                    <a:lnTo>
                      <a:pt x="326" y="208"/>
                    </a:lnTo>
                    <a:lnTo>
                      <a:pt x="330" y="208"/>
                    </a:lnTo>
                    <a:lnTo>
                      <a:pt x="330" y="212"/>
                    </a:lnTo>
                    <a:lnTo>
                      <a:pt x="335" y="212"/>
                    </a:lnTo>
                    <a:lnTo>
                      <a:pt x="335" y="212"/>
                    </a:lnTo>
                    <a:lnTo>
                      <a:pt x="339" y="212"/>
                    </a:lnTo>
                    <a:lnTo>
                      <a:pt x="339" y="212"/>
                    </a:lnTo>
                    <a:lnTo>
                      <a:pt x="339" y="212"/>
                    </a:lnTo>
                    <a:lnTo>
                      <a:pt x="339" y="212"/>
                    </a:lnTo>
                    <a:lnTo>
                      <a:pt x="339" y="217"/>
                    </a:lnTo>
                    <a:lnTo>
                      <a:pt x="339" y="221"/>
                    </a:lnTo>
                    <a:lnTo>
                      <a:pt x="344" y="226"/>
                    </a:lnTo>
                    <a:lnTo>
                      <a:pt x="344" y="231"/>
                    </a:lnTo>
                    <a:lnTo>
                      <a:pt x="344" y="231"/>
                    </a:lnTo>
                    <a:lnTo>
                      <a:pt x="344" y="231"/>
                    </a:lnTo>
                    <a:lnTo>
                      <a:pt x="344" y="231"/>
                    </a:lnTo>
                    <a:lnTo>
                      <a:pt x="344" y="231"/>
                    </a:lnTo>
                    <a:lnTo>
                      <a:pt x="344" y="231"/>
                    </a:lnTo>
                    <a:lnTo>
                      <a:pt x="344" y="235"/>
                    </a:lnTo>
                    <a:lnTo>
                      <a:pt x="348" y="231"/>
                    </a:lnTo>
                    <a:lnTo>
                      <a:pt x="348" y="231"/>
                    </a:lnTo>
                    <a:lnTo>
                      <a:pt x="353" y="235"/>
                    </a:lnTo>
                    <a:lnTo>
                      <a:pt x="353" y="235"/>
                    </a:lnTo>
                    <a:lnTo>
                      <a:pt x="353" y="235"/>
                    </a:lnTo>
                    <a:lnTo>
                      <a:pt x="353" y="235"/>
                    </a:lnTo>
                    <a:lnTo>
                      <a:pt x="353" y="235"/>
                    </a:lnTo>
                    <a:lnTo>
                      <a:pt x="353" y="240"/>
                    </a:lnTo>
                    <a:lnTo>
                      <a:pt x="353" y="240"/>
                    </a:lnTo>
                    <a:lnTo>
                      <a:pt x="353" y="240"/>
                    </a:lnTo>
                    <a:lnTo>
                      <a:pt x="353" y="244"/>
                    </a:lnTo>
                    <a:lnTo>
                      <a:pt x="353" y="244"/>
                    </a:lnTo>
                    <a:lnTo>
                      <a:pt x="348" y="244"/>
                    </a:lnTo>
                    <a:lnTo>
                      <a:pt x="344" y="244"/>
                    </a:lnTo>
                    <a:lnTo>
                      <a:pt x="344" y="244"/>
                    </a:lnTo>
                    <a:lnTo>
                      <a:pt x="344" y="244"/>
                    </a:lnTo>
                    <a:lnTo>
                      <a:pt x="339" y="244"/>
                    </a:lnTo>
                    <a:lnTo>
                      <a:pt x="339" y="244"/>
                    </a:lnTo>
                    <a:lnTo>
                      <a:pt x="339" y="249"/>
                    </a:lnTo>
                    <a:lnTo>
                      <a:pt x="335" y="249"/>
                    </a:lnTo>
                    <a:lnTo>
                      <a:pt x="339" y="249"/>
                    </a:lnTo>
                    <a:lnTo>
                      <a:pt x="335" y="249"/>
                    </a:lnTo>
                    <a:lnTo>
                      <a:pt x="335" y="249"/>
                    </a:lnTo>
                    <a:lnTo>
                      <a:pt x="335" y="249"/>
                    </a:lnTo>
                    <a:lnTo>
                      <a:pt x="330" y="253"/>
                    </a:lnTo>
                    <a:lnTo>
                      <a:pt x="330" y="253"/>
                    </a:lnTo>
                    <a:lnTo>
                      <a:pt x="330" y="253"/>
                    </a:lnTo>
                    <a:lnTo>
                      <a:pt x="330" y="258"/>
                    </a:lnTo>
                    <a:lnTo>
                      <a:pt x="330" y="258"/>
                    </a:lnTo>
                    <a:lnTo>
                      <a:pt x="330" y="262"/>
                    </a:lnTo>
                    <a:lnTo>
                      <a:pt x="330" y="262"/>
                    </a:lnTo>
                    <a:lnTo>
                      <a:pt x="330" y="262"/>
                    </a:lnTo>
                    <a:lnTo>
                      <a:pt x="330" y="262"/>
                    </a:lnTo>
                    <a:lnTo>
                      <a:pt x="330" y="267"/>
                    </a:lnTo>
                    <a:lnTo>
                      <a:pt x="330" y="271"/>
                    </a:lnTo>
                    <a:lnTo>
                      <a:pt x="330" y="271"/>
                    </a:lnTo>
                    <a:lnTo>
                      <a:pt x="330" y="271"/>
                    </a:lnTo>
                    <a:lnTo>
                      <a:pt x="330" y="271"/>
                    </a:lnTo>
                    <a:lnTo>
                      <a:pt x="326" y="276"/>
                    </a:lnTo>
                    <a:lnTo>
                      <a:pt x="326" y="271"/>
                    </a:lnTo>
                    <a:lnTo>
                      <a:pt x="321" y="271"/>
                    </a:lnTo>
                    <a:lnTo>
                      <a:pt x="312" y="271"/>
                    </a:lnTo>
                    <a:lnTo>
                      <a:pt x="312" y="271"/>
                    </a:lnTo>
                    <a:lnTo>
                      <a:pt x="312" y="267"/>
                    </a:lnTo>
                    <a:lnTo>
                      <a:pt x="312" y="267"/>
                    </a:lnTo>
                    <a:lnTo>
                      <a:pt x="307" y="271"/>
                    </a:lnTo>
                    <a:lnTo>
                      <a:pt x="303" y="267"/>
                    </a:lnTo>
                    <a:lnTo>
                      <a:pt x="298" y="271"/>
                    </a:lnTo>
                    <a:lnTo>
                      <a:pt x="298" y="267"/>
                    </a:lnTo>
                    <a:lnTo>
                      <a:pt x="294" y="267"/>
                    </a:lnTo>
                    <a:lnTo>
                      <a:pt x="294" y="267"/>
                    </a:lnTo>
                    <a:lnTo>
                      <a:pt x="289" y="267"/>
                    </a:lnTo>
                    <a:lnTo>
                      <a:pt x="285" y="267"/>
                    </a:lnTo>
                    <a:lnTo>
                      <a:pt x="280" y="267"/>
                    </a:lnTo>
                    <a:lnTo>
                      <a:pt x="276" y="267"/>
                    </a:lnTo>
                    <a:lnTo>
                      <a:pt x="271" y="267"/>
                    </a:lnTo>
                    <a:lnTo>
                      <a:pt x="271" y="267"/>
                    </a:lnTo>
                    <a:lnTo>
                      <a:pt x="267" y="267"/>
                    </a:lnTo>
                    <a:lnTo>
                      <a:pt x="267" y="262"/>
                    </a:lnTo>
                    <a:lnTo>
                      <a:pt x="267" y="262"/>
                    </a:lnTo>
                    <a:lnTo>
                      <a:pt x="262" y="262"/>
                    </a:lnTo>
                    <a:lnTo>
                      <a:pt x="258" y="262"/>
                    </a:lnTo>
                    <a:lnTo>
                      <a:pt x="253" y="258"/>
                    </a:lnTo>
                    <a:lnTo>
                      <a:pt x="253" y="258"/>
                    </a:lnTo>
                    <a:lnTo>
                      <a:pt x="253" y="253"/>
                    </a:lnTo>
                    <a:lnTo>
                      <a:pt x="253" y="249"/>
                    </a:lnTo>
                    <a:lnTo>
                      <a:pt x="249" y="244"/>
                    </a:lnTo>
                    <a:lnTo>
                      <a:pt x="249" y="244"/>
                    </a:lnTo>
                    <a:lnTo>
                      <a:pt x="249" y="240"/>
                    </a:lnTo>
                    <a:lnTo>
                      <a:pt x="244" y="240"/>
                    </a:lnTo>
                    <a:lnTo>
                      <a:pt x="244" y="235"/>
                    </a:lnTo>
                    <a:lnTo>
                      <a:pt x="244" y="235"/>
                    </a:lnTo>
                    <a:lnTo>
                      <a:pt x="235" y="235"/>
                    </a:lnTo>
                    <a:lnTo>
                      <a:pt x="235" y="235"/>
                    </a:lnTo>
                    <a:lnTo>
                      <a:pt x="231" y="235"/>
                    </a:lnTo>
                    <a:lnTo>
                      <a:pt x="231" y="240"/>
                    </a:lnTo>
                    <a:lnTo>
                      <a:pt x="226" y="240"/>
                    </a:lnTo>
                    <a:lnTo>
                      <a:pt x="226" y="240"/>
                    </a:lnTo>
                    <a:lnTo>
                      <a:pt x="222" y="244"/>
                    </a:lnTo>
                    <a:lnTo>
                      <a:pt x="222" y="244"/>
                    </a:lnTo>
                    <a:lnTo>
                      <a:pt x="222" y="244"/>
                    </a:lnTo>
                    <a:lnTo>
                      <a:pt x="217" y="244"/>
                    </a:lnTo>
                    <a:lnTo>
                      <a:pt x="213" y="249"/>
                    </a:lnTo>
                    <a:lnTo>
                      <a:pt x="213" y="249"/>
                    </a:lnTo>
                    <a:lnTo>
                      <a:pt x="208" y="249"/>
                    </a:lnTo>
                    <a:lnTo>
                      <a:pt x="208" y="249"/>
                    </a:lnTo>
                    <a:lnTo>
                      <a:pt x="204" y="244"/>
                    </a:lnTo>
                    <a:lnTo>
                      <a:pt x="199" y="244"/>
                    </a:lnTo>
                    <a:lnTo>
                      <a:pt x="195" y="244"/>
                    </a:lnTo>
                    <a:lnTo>
                      <a:pt x="195" y="244"/>
                    </a:lnTo>
                    <a:lnTo>
                      <a:pt x="190" y="244"/>
                    </a:lnTo>
                    <a:lnTo>
                      <a:pt x="190" y="240"/>
                    </a:lnTo>
                    <a:lnTo>
                      <a:pt x="185" y="240"/>
                    </a:lnTo>
                    <a:lnTo>
                      <a:pt x="181" y="240"/>
                    </a:lnTo>
                    <a:lnTo>
                      <a:pt x="176" y="235"/>
                    </a:lnTo>
                    <a:lnTo>
                      <a:pt x="172" y="231"/>
                    </a:lnTo>
                    <a:lnTo>
                      <a:pt x="172" y="231"/>
                    </a:lnTo>
                    <a:lnTo>
                      <a:pt x="172" y="231"/>
                    </a:lnTo>
                    <a:lnTo>
                      <a:pt x="167" y="226"/>
                    </a:lnTo>
                    <a:lnTo>
                      <a:pt x="163" y="226"/>
                    </a:lnTo>
                    <a:lnTo>
                      <a:pt x="158" y="226"/>
                    </a:lnTo>
                    <a:lnTo>
                      <a:pt x="158" y="226"/>
                    </a:lnTo>
                    <a:lnTo>
                      <a:pt x="154" y="226"/>
                    </a:lnTo>
                    <a:lnTo>
                      <a:pt x="154" y="221"/>
                    </a:lnTo>
                    <a:lnTo>
                      <a:pt x="149" y="217"/>
                    </a:lnTo>
                    <a:lnTo>
                      <a:pt x="149" y="217"/>
                    </a:lnTo>
                    <a:lnTo>
                      <a:pt x="145" y="212"/>
                    </a:lnTo>
                    <a:lnTo>
                      <a:pt x="145" y="212"/>
                    </a:lnTo>
                    <a:lnTo>
                      <a:pt x="145" y="208"/>
                    </a:lnTo>
                    <a:lnTo>
                      <a:pt x="145" y="208"/>
                    </a:lnTo>
                    <a:lnTo>
                      <a:pt x="140" y="203"/>
                    </a:lnTo>
                    <a:lnTo>
                      <a:pt x="140" y="203"/>
                    </a:lnTo>
                    <a:lnTo>
                      <a:pt x="140" y="203"/>
                    </a:lnTo>
                    <a:lnTo>
                      <a:pt x="140" y="203"/>
                    </a:lnTo>
                    <a:lnTo>
                      <a:pt x="140" y="199"/>
                    </a:lnTo>
                    <a:lnTo>
                      <a:pt x="136" y="199"/>
                    </a:lnTo>
                    <a:lnTo>
                      <a:pt x="136" y="199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1" y="190"/>
                    </a:lnTo>
                    <a:lnTo>
                      <a:pt x="127" y="185"/>
                    </a:lnTo>
                    <a:lnTo>
                      <a:pt x="127" y="185"/>
                    </a:lnTo>
                    <a:lnTo>
                      <a:pt x="127" y="185"/>
                    </a:lnTo>
                    <a:lnTo>
                      <a:pt x="122" y="181"/>
                    </a:lnTo>
                    <a:lnTo>
                      <a:pt x="122" y="181"/>
                    </a:lnTo>
                    <a:lnTo>
                      <a:pt x="118" y="185"/>
                    </a:lnTo>
                    <a:lnTo>
                      <a:pt x="113" y="181"/>
                    </a:lnTo>
                    <a:lnTo>
                      <a:pt x="109" y="176"/>
                    </a:lnTo>
                    <a:lnTo>
                      <a:pt x="109" y="176"/>
                    </a:lnTo>
                    <a:lnTo>
                      <a:pt x="104" y="176"/>
                    </a:lnTo>
                    <a:lnTo>
                      <a:pt x="109" y="176"/>
                    </a:lnTo>
                    <a:lnTo>
                      <a:pt x="109" y="176"/>
                    </a:lnTo>
                    <a:lnTo>
                      <a:pt x="109" y="176"/>
                    </a:lnTo>
                    <a:lnTo>
                      <a:pt x="109" y="176"/>
                    </a:lnTo>
                    <a:lnTo>
                      <a:pt x="109" y="176"/>
                    </a:lnTo>
                    <a:lnTo>
                      <a:pt x="109" y="176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104" y="181"/>
                    </a:lnTo>
                    <a:lnTo>
                      <a:pt x="104" y="181"/>
                    </a:lnTo>
                    <a:lnTo>
                      <a:pt x="104" y="185"/>
                    </a:lnTo>
                    <a:lnTo>
                      <a:pt x="104" y="185"/>
                    </a:lnTo>
                    <a:lnTo>
                      <a:pt x="100" y="185"/>
                    </a:lnTo>
                    <a:lnTo>
                      <a:pt x="100" y="185"/>
                    </a:lnTo>
                    <a:lnTo>
                      <a:pt x="100" y="185"/>
                    </a:lnTo>
                    <a:lnTo>
                      <a:pt x="100" y="185"/>
                    </a:lnTo>
                    <a:lnTo>
                      <a:pt x="100" y="185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76"/>
                    </a:lnTo>
                    <a:lnTo>
                      <a:pt x="95" y="176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1" y="172"/>
                    </a:lnTo>
                    <a:lnTo>
                      <a:pt x="91" y="167"/>
                    </a:lnTo>
                    <a:lnTo>
                      <a:pt x="86" y="167"/>
                    </a:lnTo>
                    <a:lnTo>
                      <a:pt x="86" y="167"/>
                    </a:lnTo>
                    <a:lnTo>
                      <a:pt x="82" y="167"/>
                    </a:lnTo>
                    <a:lnTo>
                      <a:pt x="82" y="163"/>
                    </a:lnTo>
                    <a:lnTo>
                      <a:pt x="82" y="158"/>
                    </a:lnTo>
                    <a:lnTo>
                      <a:pt x="82" y="154"/>
                    </a:lnTo>
                    <a:lnTo>
                      <a:pt x="82" y="149"/>
                    </a:lnTo>
                    <a:lnTo>
                      <a:pt x="82" y="149"/>
                    </a:lnTo>
                    <a:lnTo>
                      <a:pt x="77" y="145"/>
                    </a:lnTo>
                    <a:lnTo>
                      <a:pt x="77" y="145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68" y="140"/>
                    </a:lnTo>
                    <a:lnTo>
                      <a:pt x="68" y="136"/>
                    </a:lnTo>
                    <a:lnTo>
                      <a:pt x="63" y="136"/>
                    </a:lnTo>
                    <a:lnTo>
                      <a:pt x="59" y="131"/>
                    </a:lnTo>
                    <a:lnTo>
                      <a:pt x="54" y="131"/>
                    </a:lnTo>
                    <a:lnTo>
                      <a:pt x="54" y="131"/>
                    </a:lnTo>
                    <a:lnTo>
                      <a:pt x="50" y="131"/>
                    </a:lnTo>
                    <a:lnTo>
                      <a:pt x="50" y="127"/>
                    </a:lnTo>
                    <a:lnTo>
                      <a:pt x="50" y="127"/>
                    </a:lnTo>
                    <a:lnTo>
                      <a:pt x="50" y="127"/>
                    </a:lnTo>
                    <a:lnTo>
                      <a:pt x="50" y="127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50" y="117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1" y="117"/>
                    </a:lnTo>
                    <a:lnTo>
                      <a:pt x="41" y="113"/>
                    </a:lnTo>
                    <a:lnTo>
                      <a:pt x="36" y="108"/>
                    </a:lnTo>
                    <a:lnTo>
                      <a:pt x="36" y="108"/>
                    </a:lnTo>
                    <a:lnTo>
                      <a:pt x="36" y="108"/>
                    </a:lnTo>
                    <a:lnTo>
                      <a:pt x="41" y="108"/>
                    </a:lnTo>
                    <a:lnTo>
                      <a:pt x="41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99"/>
                    </a:lnTo>
                    <a:lnTo>
                      <a:pt x="36" y="99"/>
                    </a:lnTo>
                    <a:lnTo>
                      <a:pt x="36" y="99"/>
                    </a:lnTo>
                    <a:lnTo>
                      <a:pt x="36" y="99"/>
                    </a:lnTo>
                    <a:lnTo>
                      <a:pt x="41" y="99"/>
                    </a:lnTo>
                    <a:lnTo>
                      <a:pt x="41" y="99"/>
                    </a:lnTo>
                    <a:lnTo>
                      <a:pt x="41" y="95"/>
                    </a:lnTo>
                    <a:lnTo>
                      <a:pt x="41" y="95"/>
                    </a:lnTo>
                    <a:lnTo>
                      <a:pt x="41" y="90"/>
                    </a:lnTo>
                    <a:lnTo>
                      <a:pt x="45" y="90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1" y="77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1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4" y="4"/>
                    </a:lnTo>
                    <a:lnTo>
                      <a:pt x="14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07" name="Freeform 79">
                <a:extLst>
                  <a:ext uri="{FF2B5EF4-FFF2-40B4-BE49-F238E27FC236}">
                    <a16:creationId xmlns:a16="http://schemas.microsoft.com/office/drawing/2014/main" xmlns="" id="{03D8FC5C-4528-44DF-A581-0A68EDED9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918" y="1825308"/>
                <a:ext cx="266830" cy="250933"/>
              </a:xfrm>
              <a:custGeom>
                <a:avLst/>
                <a:gdLst>
                  <a:gd name="T0" fmla="*/ 59 w 168"/>
                  <a:gd name="T1" fmla="*/ 0 h 158"/>
                  <a:gd name="T2" fmla="*/ 68 w 168"/>
                  <a:gd name="T3" fmla="*/ 5 h 158"/>
                  <a:gd name="T4" fmla="*/ 73 w 168"/>
                  <a:gd name="T5" fmla="*/ 5 h 158"/>
                  <a:gd name="T6" fmla="*/ 77 w 168"/>
                  <a:gd name="T7" fmla="*/ 5 h 158"/>
                  <a:gd name="T8" fmla="*/ 77 w 168"/>
                  <a:gd name="T9" fmla="*/ 9 h 158"/>
                  <a:gd name="T10" fmla="*/ 82 w 168"/>
                  <a:gd name="T11" fmla="*/ 9 h 158"/>
                  <a:gd name="T12" fmla="*/ 86 w 168"/>
                  <a:gd name="T13" fmla="*/ 5 h 158"/>
                  <a:gd name="T14" fmla="*/ 86 w 168"/>
                  <a:gd name="T15" fmla="*/ 5 h 158"/>
                  <a:gd name="T16" fmla="*/ 91 w 168"/>
                  <a:gd name="T17" fmla="*/ 14 h 158"/>
                  <a:gd name="T18" fmla="*/ 91 w 168"/>
                  <a:gd name="T19" fmla="*/ 18 h 158"/>
                  <a:gd name="T20" fmla="*/ 95 w 168"/>
                  <a:gd name="T21" fmla="*/ 18 h 158"/>
                  <a:gd name="T22" fmla="*/ 100 w 168"/>
                  <a:gd name="T23" fmla="*/ 27 h 158"/>
                  <a:gd name="T24" fmla="*/ 104 w 168"/>
                  <a:gd name="T25" fmla="*/ 32 h 158"/>
                  <a:gd name="T26" fmla="*/ 113 w 168"/>
                  <a:gd name="T27" fmla="*/ 32 h 158"/>
                  <a:gd name="T28" fmla="*/ 109 w 168"/>
                  <a:gd name="T29" fmla="*/ 36 h 158"/>
                  <a:gd name="T30" fmla="*/ 113 w 168"/>
                  <a:gd name="T31" fmla="*/ 41 h 158"/>
                  <a:gd name="T32" fmla="*/ 113 w 168"/>
                  <a:gd name="T33" fmla="*/ 41 h 158"/>
                  <a:gd name="T34" fmla="*/ 109 w 168"/>
                  <a:gd name="T35" fmla="*/ 50 h 158"/>
                  <a:gd name="T36" fmla="*/ 104 w 168"/>
                  <a:gd name="T37" fmla="*/ 54 h 158"/>
                  <a:gd name="T38" fmla="*/ 104 w 168"/>
                  <a:gd name="T39" fmla="*/ 59 h 158"/>
                  <a:gd name="T40" fmla="*/ 104 w 168"/>
                  <a:gd name="T41" fmla="*/ 63 h 158"/>
                  <a:gd name="T42" fmla="*/ 113 w 168"/>
                  <a:gd name="T43" fmla="*/ 72 h 158"/>
                  <a:gd name="T44" fmla="*/ 113 w 168"/>
                  <a:gd name="T45" fmla="*/ 72 h 158"/>
                  <a:gd name="T46" fmla="*/ 118 w 168"/>
                  <a:gd name="T47" fmla="*/ 77 h 158"/>
                  <a:gd name="T48" fmla="*/ 118 w 168"/>
                  <a:gd name="T49" fmla="*/ 82 h 158"/>
                  <a:gd name="T50" fmla="*/ 122 w 168"/>
                  <a:gd name="T51" fmla="*/ 86 h 158"/>
                  <a:gd name="T52" fmla="*/ 136 w 168"/>
                  <a:gd name="T53" fmla="*/ 95 h 158"/>
                  <a:gd name="T54" fmla="*/ 141 w 168"/>
                  <a:gd name="T55" fmla="*/ 95 h 158"/>
                  <a:gd name="T56" fmla="*/ 150 w 168"/>
                  <a:gd name="T57" fmla="*/ 104 h 158"/>
                  <a:gd name="T58" fmla="*/ 150 w 168"/>
                  <a:gd name="T59" fmla="*/ 122 h 158"/>
                  <a:gd name="T60" fmla="*/ 159 w 168"/>
                  <a:gd name="T61" fmla="*/ 127 h 158"/>
                  <a:gd name="T62" fmla="*/ 159 w 168"/>
                  <a:gd name="T63" fmla="*/ 131 h 158"/>
                  <a:gd name="T64" fmla="*/ 163 w 168"/>
                  <a:gd name="T65" fmla="*/ 136 h 158"/>
                  <a:gd name="T66" fmla="*/ 168 w 168"/>
                  <a:gd name="T67" fmla="*/ 140 h 158"/>
                  <a:gd name="T68" fmla="*/ 163 w 168"/>
                  <a:gd name="T69" fmla="*/ 140 h 158"/>
                  <a:gd name="T70" fmla="*/ 159 w 168"/>
                  <a:gd name="T71" fmla="*/ 140 h 158"/>
                  <a:gd name="T72" fmla="*/ 150 w 168"/>
                  <a:gd name="T73" fmla="*/ 136 h 158"/>
                  <a:gd name="T74" fmla="*/ 145 w 168"/>
                  <a:gd name="T75" fmla="*/ 140 h 158"/>
                  <a:gd name="T76" fmla="*/ 141 w 168"/>
                  <a:gd name="T77" fmla="*/ 149 h 158"/>
                  <a:gd name="T78" fmla="*/ 131 w 168"/>
                  <a:gd name="T79" fmla="*/ 158 h 158"/>
                  <a:gd name="T80" fmla="*/ 104 w 168"/>
                  <a:gd name="T81" fmla="*/ 154 h 158"/>
                  <a:gd name="T82" fmla="*/ 91 w 168"/>
                  <a:gd name="T83" fmla="*/ 145 h 158"/>
                  <a:gd name="T84" fmla="*/ 68 w 168"/>
                  <a:gd name="T85" fmla="*/ 127 h 158"/>
                  <a:gd name="T86" fmla="*/ 50 w 168"/>
                  <a:gd name="T87" fmla="*/ 118 h 158"/>
                  <a:gd name="T88" fmla="*/ 32 w 168"/>
                  <a:gd name="T89" fmla="*/ 104 h 158"/>
                  <a:gd name="T90" fmla="*/ 14 w 168"/>
                  <a:gd name="T91" fmla="*/ 104 h 158"/>
                  <a:gd name="T92" fmla="*/ 10 w 168"/>
                  <a:gd name="T93" fmla="*/ 100 h 158"/>
                  <a:gd name="T94" fmla="*/ 5 w 168"/>
                  <a:gd name="T95" fmla="*/ 91 h 158"/>
                  <a:gd name="T96" fmla="*/ 5 w 168"/>
                  <a:gd name="T97" fmla="*/ 77 h 158"/>
                  <a:gd name="T98" fmla="*/ 19 w 168"/>
                  <a:gd name="T99" fmla="*/ 63 h 158"/>
                  <a:gd name="T100" fmla="*/ 32 w 168"/>
                  <a:gd name="T101" fmla="*/ 59 h 158"/>
                  <a:gd name="T102" fmla="*/ 37 w 168"/>
                  <a:gd name="T103" fmla="*/ 45 h 158"/>
                  <a:gd name="T104" fmla="*/ 37 w 168"/>
                  <a:gd name="T105" fmla="*/ 36 h 158"/>
                  <a:gd name="T106" fmla="*/ 32 w 168"/>
                  <a:gd name="T107" fmla="*/ 27 h 158"/>
                  <a:gd name="T108" fmla="*/ 32 w 168"/>
                  <a:gd name="T109" fmla="*/ 18 h 158"/>
                  <a:gd name="T110" fmla="*/ 41 w 168"/>
                  <a:gd name="T111" fmla="*/ 14 h 158"/>
                  <a:gd name="T112" fmla="*/ 50 w 168"/>
                  <a:gd name="T113" fmla="*/ 9 h 158"/>
                  <a:gd name="T114" fmla="*/ 55 w 168"/>
                  <a:gd name="T11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8" h="158">
                    <a:moveTo>
                      <a:pt x="55" y="0"/>
                    </a:moveTo>
                    <a:lnTo>
                      <a:pt x="55" y="0"/>
                    </a:lnTo>
                    <a:lnTo>
                      <a:pt x="55" y="5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0"/>
                    </a:lnTo>
                    <a:lnTo>
                      <a:pt x="73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82" y="9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100" y="27"/>
                    </a:lnTo>
                    <a:lnTo>
                      <a:pt x="100" y="27"/>
                    </a:lnTo>
                    <a:lnTo>
                      <a:pt x="100" y="27"/>
                    </a:lnTo>
                    <a:lnTo>
                      <a:pt x="100" y="27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9" y="32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09" y="32"/>
                    </a:lnTo>
                    <a:lnTo>
                      <a:pt x="109" y="36"/>
                    </a:lnTo>
                    <a:lnTo>
                      <a:pt x="109" y="36"/>
                    </a:lnTo>
                    <a:lnTo>
                      <a:pt x="109" y="36"/>
                    </a:lnTo>
                    <a:lnTo>
                      <a:pt x="109" y="36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13" y="45"/>
                    </a:lnTo>
                    <a:lnTo>
                      <a:pt x="109" y="45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9" y="54"/>
                    </a:lnTo>
                    <a:lnTo>
                      <a:pt x="109" y="5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4" y="59"/>
                    </a:lnTo>
                    <a:lnTo>
                      <a:pt x="104" y="59"/>
                    </a:lnTo>
                    <a:lnTo>
                      <a:pt x="109" y="59"/>
                    </a:lnTo>
                    <a:lnTo>
                      <a:pt x="109" y="63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9" y="68"/>
                    </a:lnTo>
                    <a:lnTo>
                      <a:pt x="109" y="72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118" y="72"/>
                    </a:lnTo>
                    <a:lnTo>
                      <a:pt x="118" y="77"/>
                    </a:lnTo>
                    <a:lnTo>
                      <a:pt x="118" y="77"/>
                    </a:lnTo>
                    <a:lnTo>
                      <a:pt x="118" y="82"/>
                    </a:lnTo>
                    <a:lnTo>
                      <a:pt x="118" y="82"/>
                    </a:lnTo>
                    <a:lnTo>
                      <a:pt x="118" y="82"/>
                    </a:lnTo>
                    <a:lnTo>
                      <a:pt x="118" y="82"/>
                    </a:lnTo>
                    <a:lnTo>
                      <a:pt x="118" y="86"/>
                    </a:lnTo>
                    <a:lnTo>
                      <a:pt x="122" y="86"/>
                    </a:lnTo>
                    <a:lnTo>
                      <a:pt x="122" y="86"/>
                    </a:lnTo>
                    <a:lnTo>
                      <a:pt x="127" y="86"/>
                    </a:lnTo>
                    <a:lnTo>
                      <a:pt x="131" y="91"/>
                    </a:lnTo>
                    <a:lnTo>
                      <a:pt x="136" y="91"/>
                    </a:lnTo>
                    <a:lnTo>
                      <a:pt x="136" y="95"/>
                    </a:lnTo>
                    <a:lnTo>
                      <a:pt x="141" y="95"/>
                    </a:lnTo>
                    <a:lnTo>
                      <a:pt x="141" y="95"/>
                    </a:lnTo>
                    <a:lnTo>
                      <a:pt x="141" y="95"/>
                    </a:lnTo>
                    <a:lnTo>
                      <a:pt x="141" y="95"/>
                    </a:lnTo>
                    <a:lnTo>
                      <a:pt x="145" y="100"/>
                    </a:lnTo>
                    <a:lnTo>
                      <a:pt x="145" y="100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9"/>
                    </a:lnTo>
                    <a:lnTo>
                      <a:pt x="150" y="113"/>
                    </a:lnTo>
                    <a:lnTo>
                      <a:pt x="150" y="118"/>
                    </a:lnTo>
                    <a:lnTo>
                      <a:pt x="150" y="122"/>
                    </a:lnTo>
                    <a:lnTo>
                      <a:pt x="154" y="122"/>
                    </a:lnTo>
                    <a:lnTo>
                      <a:pt x="154" y="122"/>
                    </a:lnTo>
                    <a:lnTo>
                      <a:pt x="159" y="122"/>
                    </a:lnTo>
                    <a:lnTo>
                      <a:pt x="159" y="127"/>
                    </a:lnTo>
                    <a:lnTo>
                      <a:pt x="159" y="131"/>
                    </a:lnTo>
                    <a:lnTo>
                      <a:pt x="159" y="131"/>
                    </a:lnTo>
                    <a:lnTo>
                      <a:pt x="159" y="131"/>
                    </a:lnTo>
                    <a:lnTo>
                      <a:pt x="159" y="131"/>
                    </a:lnTo>
                    <a:lnTo>
                      <a:pt x="163" y="131"/>
                    </a:lnTo>
                    <a:lnTo>
                      <a:pt x="163" y="131"/>
                    </a:lnTo>
                    <a:lnTo>
                      <a:pt x="163" y="136"/>
                    </a:lnTo>
                    <a:lnTo>
                      <a:pt x="163" y="136"/>
                    </a:lnTo>
                    <a:lnTo>
                      <a:pt x="163" y="136"/>
                    </a:lnTo>
                    <a:lnTo>
                      <a:pt x="163" y="136"/>
                    </a:lnTo>
                    <a:lnTo>
                      <a:pt x="163" y="136"/>
                    </a:lnTo>
                    <a:lnTo>
                      <a:pt x="168" y="140"/>
                    </a:lnTo>
                    <a:lnTo>
                      <a:pt x="168" y="140"/>
                    </a:lnTo>
                    <a:lnTo>
                      <a:pt x="168" y="140"/>
                    </a:lnTo>
                    <a:lnTo>
                      <a:pt x="168" y="140"/>
                    </a:lnTo>
                    <a:lnTo>
                      <a:pt x="163" y="140"/>
                    </a:lnTo>
                    <a:lnTo>
                      <a:pt x="159" y="140"/>
                    </a:lnTo>
                    <a:lnTo>
                      <a:pt x="159" y="140"/>
                    </a:lnTo>
                    <a:lnTo>
                      <a:pt x="159" y="140"/>
                    </a:lnTo>
                    <a:lnTo>
                      <a:pt x="159" y="140"/>
                    </a:lnTo>
                    <a:lnTo>
                      <a:pt x="154" y="140"/>
                    </a:lnTo>
                    <a:lnTo>
                      <a:pt x="154" y="136"/>
                    </a:lnTo>
                    <a:lnTo>
                      <a:pt x="154" y="136"/>
                    </a:lnTo>
                    <a:lnTo>
                      <a:pt x="150" y="136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5" y="145"/>
                    </a:lnTo>
                    <a:lnTo>
                      <a:pt x="141" y="145"/>
                    </a:lnTo>
                    <a:lnTo>
                      <a:pt x="141" y="149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36" y="158"/>
                    </a:lnTo>
                    <a:lnTo>
                      <a:pt x="131" y="158"/>
                    </a:lnTo>
                    <a:lnTo>
                      <a:pt x="127" y="158"/>
                    </a:lnTo>
                    <a:lnTo>
                      <a:pt x="118" y="158"/>
                    </a:lnTo>
                    <a:lnTo>
                      <a:pt x="113" y="154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0" y="149"/>
                    </a:lnTo>
                    <a:lnTo>
                      <a:pt x="95" y="149"/>
                    </a:lnTo>
                    <a:lnTo>
                      <a:pt x="91" y="145"/>
                    </a:lnTo>
                    <a:lnTo>
                      <a:pt x="82" y="140"/>
                    </a:lnTo>
                    <a:lnTo>
                      <a:pt x="77" y="136"/>
                    </a:lnTo>
                    <a:lnTo>
                      <a:pt x="73" y="131"/>
                    </a:lnTo>
                    <a:lnTo>
                      <a:pt x="68" y="127"/>
                    </a:lnTo>
                    <a:lnTo>
                      <a:pt x="64" y="122"/>
                    </a:lnTo>
                    <a:lnTo>
                      <a:pt x="59" y="122"/>
                    </a:lnTo>
                    <a:lnTo>
                      <a:pt x="55" y="118"/>
                    </a:lnTo>
                    <a:lnTo>
                      <a:pt x="50" y="118"/>
                    </a:lnTo>
                    <a:lnTo>
                      <a:pt x="46" y="113"/>
                    </a:lnTo>
                    <a:lnTo>
                      <a:pt x="41" y="109"/>
                    </a:lnTo>
                    <a:lnTo>
                      <a:pt x="37" y="109"/>
                    </a:lnTo>
                    <a:lnTo>
                      <a:pt x="32" y="104"/>
                    </a:lnTo>
                    <a:lnTo>
                      <a:pt x="28" y="104"/>
                    </a:lnTo>
                    <a:lnTo>
                      <a:pt x="23" y="104"/>
                    </a:lnTo>
                    <a:lnTo>
                      <a:pt x="19" y="104"/>
                    </a:lnTo>
                    <a:lnTo>
                      <a:pt x="14" y="104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0" y="95"/>
                    </a:lnTo>
                    <a:lnTo>
                      <a:pt x="10" y="100"/>
                    </a:lnTo>
                    <a:lnTo>
                      <a:pt x="5" y="100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5" y="91"/>
                    </a:lnTo>
                    <a:lnTo>
                      <a:pt x="5" y="86"/>
                    </a:lnTo>
                    <a:lnTo>
                      <a:pt x="0" y="82"/>
                    </a:lnTo>
                    <a:lnTo>
                      <a:pt x="0" y="77"/>
                    </a:lnTo>
                    <a:lnTo>
                      <a:pt x="5" y="77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4" y="68"/>
                    </a:lnTo>
                    <a:lnTo>
                      <a:pt x="19" y="63"/>
                    </a:lnTo>
                    <a:lnTo>
                      <a:pt x="23" y="63"/>
                    </a:lnTo>
                    <a:lnTo>
                      <a:pt x="28" y="59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7" y="54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45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41" y="18"/>
                    </a:lnTo>
                    <a:lnTo>
                      <a:pt x="41" y="14"/>
                    </a:lnTo>
                    <a:lnTo>
                      <a:pt x="46" y="14"/>
                    </a:lnTo>
                    <a:lnTo>
                      <a:pt x="46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08" name="Freeform 80">
                <a:extLst>
                  <a:ext uri="{FF2B5EF4-FFF2-40B4-BE49-F238E27FC236}">
                    <a16:creationId xmlns:a16="http://schemas.microsoft.com/office/drawing/2014/main" xmlns="" id="{C28C7D0F-E3C0-450D-9984-689778FA9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248" y="957540"/>
                <a:ext cx="216657" cy="92975"/>
              </a:xfrm>
              <a:custGeom>
                <a:avLst/>
                <a:gdLst>
                  <a:gd name="T0" fmla="*/ 126 w 136"/>
                  <a:gd name="T1" fmla="*/ 5 h 59"/>
                  <a:gd name="T2" fmla="*/ 117 w 136"/>
                  <a:gd name="T3" fmla="*/ 9 h 59"/>
                  <a:gd name="T4" fmla="*/ 122 w 136"/>
                  <a:gd name="T5" fmla="*/ 14 h 59"/>
                  <a:gd name="T6" fmla="*/ 126 w 136"/>
                  <a:gd name="T7" fmla="*/ 18 h 59"/>
                  <a:gd name="T8" fmla="*/ 131 w 136"/>
                  <a:gd name="T9" fmla="*/ 18 h 59"/>
                  <a:gd name="T10" fmla="*/ 136 w 136"/>
                  <a:gd name="T11" fmla="*/ 23 h 59"/>
                  <a:gd name="T12" fmla="*/ 136 w 136"/>
                  <a:gd name="T13" fmla="*/ 27 h 59"/>
                  <a:gd name="T14" fmla="*/ 136 w 136"/>
                  <a:gd name="T15" fmla="*/ 32 h 59"/>
                  <a:gd name="T16" fmla="*/ 126 w 136"/>
                  <a:gd name="T17" fmla="*/ 36 h 59"/>
                  <a:gd name="T18" fmla="*/ 122 w 136"/>
                  <a:gd name="T19" fmla="*/ 41 h 59"/>
                  <a:gd name="T20" fmla="*/ 108 w 136"/>
                  <a:gd name="T21" fmla="*/ 45 h 59"/>
                  <a:gd name="T22" fmla="*/ 86 w 136"/>
                  <a:gd name="T23" fmla="*/ 54 h 59"/>
                  <a:gd name="T24" fmla="*/ 72 w 136"/>
                  <a:gd name="T25" fmla="*/ 59 h 59"/>
                  <a:gd name="T26" fmla="*/ 68 w 136"/>
                  <a:gd name="T27" fmla="*/ 59 h 59"/>
                  <a:gd name="T28" fmla="*/ 41 w 136"/>
                  <a:gd name="T29" fmla="*/ 54 h 59"/>
                  <a:gd name="T30" fmla="*/ 41 w 136"/>
                  <a:gd name="T31" fmla="*/ 54 h 59"/>
                  <a:gd name="T32" fmla="*/ 36 w 136"/>
                  <a:gd name="T33" fmla="*/ 50 h 59"/>
                  <a:gd name="T34" fmla="*/ 14 w 136"/>
                  <a:gd name="T35" fmla="*/ 50 h 59"/>
                  <a:gd name="T36" fmla="*/ 18 w 136"/>
                  <a:gd name="T37" fmla="*/ 45 h 59"/>
                  <a:gd name="T38" fmla="*/ 27 w 136"/>
                  <a:gd name="T39" fmla="*/ 45 h 59"/>
                  <a:gd name="T40" fmla="*/ 27 w 136"/>
                  <a:gd name="T41" fmla="*/ 41 h 59"/>
                  <a:gd name="T42" fmla="*/ 27 w 136"/>
                  <a:gd name="T43" fmla="*/ 36 h 59"/>
                  <a:gd name="T44" fmla="*/ 23 w 136"/>
                  <a:gd name="T45" fmla="*/ 36 h 59"/>
                  <a:gd name="T46" fmla="*/ 23 w 136"/>
                  <a:gd name="T47" fmla="*/ 32 h 59"/>
                  <a:gd name="T48" fmla="*/ 5 w 136"/>
                  <a:gd name="T49" fmla="*/ 32 h 59"/>
                  <a:gd name="T50" fmla="*/ 14 w 136"/>
                  <a:gd name="T51" fmla="*/ 32 h 59"/>
                  <a:gd name="T52" fmla="*/ 18 w 136"/>
                  <a:gd name="T53" fmla="*/ 27 h 59"/>
                  <a:gd name="T54" fmla="*/ 32 w 136"/>
                  <a:gd name="T55" fmla="*/ 27 h 59"/>
                  <a:gd name="T56" fmla="*/ 27 w 136"/>
                  <a:gd name="T57" fmla="*/ 23 h 59"/>
                  <a:gd name="T58" fmla="*/ 23 w 136"/>
                  <a:gd name="T59" fmla="*/ 18 h 59"/>
                  <a:gd name="T60" fmla="*/ 0 w 136"/>
                  <a:gd name="T61" fmla="*/ 18 h 59"/>
                  <a:gd name="T62" fmla="*/ 9 w 136"/>
                  <a:gd name="T63" fmla="*/ 18 h 59"/>
                  <a:gd name="T64" fmla="*/ 14 w 136"/>
                  <a:gd name="T65" fmla="*/ 14 h 59"/>
                  <a:gd name="T66" fmla="*/ 14 w 136"/>
                  <a:gd name="T67" fmla="*/ 14 h 59"/>
                  <a:gd name="T68" fmla="*/ 14 w 136"/>
                  <a:gd name="T69" fmla="*/ 9 h 59"/>
                  <a:gd name="T70" fmla="*/ 18 w 136"/>
                  <a:gd name="T71" fmla="*/ 9 h 59"/>
                  <a:gd name="T72" fmla="*/ 23 w 136"/>
                  <a:gd name="T73" fmla="*/ 9 h 59"/>
                  <a:gd name="T74" fmla="*/ 27 w 136"/>
                  <a:gd name="T75" fmla="*/ 14 h 59"/>
                  <a:gd name="T76" fmla="*/ 32 w 136"/>
                  <a:gd name="T77" fmla="*/ 9 h 59"/>
                  <a:gd name="T78" fmla="*/ 32 w 136"/>
                  <a:gd name="T79" fmla="*/ 5 h 59"/>
                  <a:gd name="T80" fmla="*/ 23 w 136"/>
                  <a:gd name="T81" fmla="*/ 5 h 59"/>
                  <a:gd name="T82" fmla="*/ 36 w 136"/>
                  <a:gd name="T83" fmla="*/ 5 h 59"/>
                  <a:gd name="T84" fmla="*/ 41 w 136"/>
                  <a:gd name="T85" fmla="*/ 9 h 59"/>
                  <a:gd name="T86" fmla="*/ 36 w 136"/>
                  <a:gd name="T87" fmla="*/ 14 h 59"/>
                  <a:gd name="T88" fmla="*/ 41 w 136"/>
                  <a:gd name="T89" fmla="*/ 18 h 59"/>
                  <a:gd name="T90" fmla="*/ 41 w 136"/>
                  <a:gd name="T91" fmla="*/ 23 h 59"/>
                  <a:gd name="T92" fmla="*/ 45 w 136"/>
                  <a:gd name="T93" fmla="*/ 18 h 59"/>
                  <a:gd name="T94" fmla="*/ 54 w 136"/>
                  <a:gd name="T95" fmla="*/ 18 h 59"/>
                  <a:gd name="T96" fmla="*/ 59 w 136"/>
                  <a:gd name="T97" fmla="*/ 14 h 59"/>
                  <a:gd name="T98" fmla="*/ 68 w 136"/>
                  <a:gd name="T99" fmla="*/ 14 h 59"/>
                  <a:gd name="T100" fmla="*/ 77 w 136"/>
                  <a:gd name="T101" fmla="*/ 9 h 59"/>
                  <a:gd name="T102" fmla="*/ 81 w 136"/>
                  <a:gd name="T103" fmla="*/ 18 h 59"/>
                  <a:gd name="T104" fmla="*/ 86 w 136"/>
                  <a:gd name="T105" fmla="*/ 9 h 59"/>
                  <a:gd name="T106" fmla="*/ 90 w 136"/>
                  <a:gd name="T107" fmla="*/ 9 h 59"/>
                  <a:gd name="T108" fmla="*/ 99 w 136"/>
                  <a:gd name="T109" fmla="*/ 9 h 59"/>
                  <a:gd name="T110" fmla="*/ 108 w 136"/>
                  <a:gd name="T111" fmla="*/ 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6" h="59">
                    <a:moveTo>
                      <a:pt x="113" y="9"/>
                    </a:moveTo>
                    <a:lnTo>
                      <a:pt x="113" y="9"/>
                    </a:lnTo>
                    <a:lnTo>
                      <a:pt x="117" y="9"/>
                    </a:lnTo>
                    <a:lnTo>
                      <a:pt x="117" y="9"/>
                    </a:lnTo>
                    <a:lnTo>
                      <a:pt x="117" y="9"/>
                    </a:lnTo>
                    <a:lnTo>
                      <a:pt x="122" y="5"/>
                    </a:lnTo>
                    <a:lnTo>
                      <a:pt x="122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2" y="5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17" y="9"/>
                    </a:lnTo>
                    <a:lnTo>
                      <a:pt x="117" y="9"/>
                    </a:lnTo>
                    <a:lnTo>
                      <a:pt x="122" y="9"/>
                    </a:lnTo>
                    <a:lnTo>
                      <a:pt x="122" y="14"/>
                    </a:lnTo>
                    <a:lnTo>
                      <a:pt x="122" y="9"/>
                    </a:lnTo>
                    <a:lnTo>
                      <a:pt x="122" y="14"/>
                    </a:lnTo>
                    <a:lnTo>
                      <a:pt x="122" y="14"/>
                    </a:lnTo>
                    <a:lnTo>
                      <a:pt x="122" y="14"/>
                    </a:lnTo>
                    <a:lnTo>
                      <a:pt x="122" y="14"/>
                    </a:lnTo>
                    <a:lnTo>
                      <a:pt x="122" y="14"/>
                    </a:lnTo>
                    <a:lnTo>
                      <a:pt x="122" y="14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23"/>
                    </a:lnTo>
                    <a:lnTo>
                      <a:pt x="136" y="23"/>
                    </a:lnTo>
                    <a:lnTo>
                      <a:pt x="136" y="23"/>
                    </a:lnTo>
                    <a:lnTo>
                      <a:pt x="136" y="23"/>
                    </a:lnTo>
                    <a:lnTo>
                      <a:pt x="136" y="23"/>
                    </a:lnTo>
                    <a:lnTo>
                      <a:pt x="136" y="23"/>
                    </a:lnTo>
                    <a:lnTo>
                      <a:pt x="136" y="23"/>
                    </a:lnTo>
                    <a:lnTo>
                      <a:pt x="136" y="23"/>
                    </a:lnTo>
                    <a:lnTo>
                      <a:pt x="131" y="23"/>
                    </a:lnTo>
                    <a:lnTo>
                      <a:pt x="131" y="23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36" y="27"/>
                    </a:lnTo>
                    <a:lnTo>
                      <a:pt x="136" y="27"/>
                    </a:lnTo>
                    <a:lnTo>
                      <a:pt x="136" y="27"/>
                    </a:lnTo>
                    <a:lnTo>
                      <a:pt x="136" y="27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36" y="27"/>
                    </a:lnTo>
                    <a:lnTo>
                      <a:pt x="136" y="27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1" y="32"/>
                    </a:lnTo>
                    <a:lnTo>
                      <a:pt x="131" y="32"/>
                    </a:lnTo>
                    <a:lnTo>
                      <a:pt x="131" y="32"/>
                    </a:lnTo>
                    <a:lnTo>
                      <a:pt x="131" y="32"/>
                    </a:lnTo>
                    <a:lnTo>
                      <a:pt x="131" y="32"/>
                    </a:lnTo>
                    <a:lnTo>
                      <a:pt x="131" y="32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2" y="41"/>
                    </a:lnTo>
                    <a:lnTo>
                      <a:pt x="122" y="41"/>
                    </a:lnTo>
                    <a:lnTo>
                      <a:pt x="122" y="41"/>
                    </a:lnTo>
                    <a:lnTo>
                      <a:pt x="122" y="41"/>
                    </a:lnTo>
                    <a:lnTo>
                      <a:pt x="117" y="41"/>
                    </a:lnTo>
                    <a:lnTo>
                      <a:pt x="117" y="41"/>
                    </a:lnTo>
                    <a:lnTo>
                      <a:pt x="117" y="41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08" y="45"/>
                    </a:lnTo>
                    <a:lnTo>
                      <a:pt x="108" y="45"/>
                    </a:lnTo>
                    <a:lnTo>
                      <a:pt x="104" y="45"/>
                    </a:lnTo>
                    <a:lnTo>
                      <a:pt x="99" y="45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0" y="50"/>
                    </a:lnTo>
                    <a:lnTo>
                      <a:pt x="90" y="54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77" y="54"/>
                    </a:lnTo>
                    <a:lnTo>
                      <a:pt x="77" y="54"/>
                    </a:lnTo>
                    <a:lnTo>
                      <a:pt x="72" y="54"/>
                    </a:lnTo>
                    <a:lnTo>
                      <a:pt x="72" y="54"/>
                    </a:lnTo>
                    <a:lnTo>
                      <a:pt x="72" y="54"/>
                    </a:lnTo>
                    <a:lnTo>
                      <a:pt x="72" y="54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3" y="59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0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18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2"/>
                    </a:lnTo>
                    <a:lnTo>
                      <a:pt x="18" y="32"/>
                    </a:lnTo>
                    <a:lnTo>
                      <a:pt x="14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32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7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3" y="27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18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8" y="14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7" y="14"/>
                    </a:lnTo>
                    <a:lnTo>
                      <a:pt x="81" y="14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86" y="9"/>
                    </a:lnTo>
                    <a:lnTo>
                      <a:pt x="86" y="9"/>
                    </a:lnTo>
                    <a:lnTo>
                      <a:pt x="86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5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9"/>
                    </a:lnTo>
                    <a:lnTo>
                      <a:pt x="113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09" name="Freeform 81">
                <a:extLst>
                  <a:ext uri="{FF2B5EF4-FFF2-40B4-BE49-F238E27FC236}">
                    <a16:creationId xmlns:a16="http://schemas.microsoft.com/office/drawing/2014/main" xmlns="" id="{37605C05-6EF5-47A0-97C7-E1197D49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888" y="1948275"/>
                <a:ext cx="42191" cy="121967"/>
              </a:xfrm>
              <a:custGeom>
                <a:avLst/>
                <a:gdLst>
                  <a:gd name="T0" fmla="*/ 23 w 27"/>
                  <a:gd name="T1" fmla="*/ 5 h 77"/>
                  <a:gd name="T2" fmla="*/ 27 w 27"/>
                  <a:gd name="T3" fmla="*/ 5 h 77"/>
                  <a:gd name="T4" fmla="*/ 27 w 27"/>
                  <a:gd name="T5" fmla="*/ 9 h 77"/>
                  <a:gd name="T6" fmla="*/ 27 w 27"/>
                  <a:gd name="T7" fmla="*/ 9 h 77"/>
                  <a:gd name="T8" fmla="*/ 23 w 27"/>
                  <a:gd name="T9" fmla="*/ 14 h 77"/>
                  <a:gd name="T10" fmla="*/ 23 w 27"/>
                  <a:gd name="T11" fmla="*/ 14 h 77"/>
                  <a:gd name="T12" fmla="*/ 23 w 27"/>
                  <a:gd name="T13" fmla="*/ 14 h 77"/>
                  <a:gd name="T14" fmla="*/ 23 w 27"/>
                  <a:gd name="T15" fmla="*/ 14 h 77"/>
                  <a:gd name="T16" fmla="*/ 18 w 27"/>
                  <a:gd name="T17" fmla="*/ 18 h 77"/>
                  <a:gd name="T18" fmla="*/ 18 w 27"/>
                  <a:gd name="T19" fmla="*/ 18 h 77"/>
                  <a:gd name="T20" fmla="*/ 18 w 27"/>
                  <a:gd name="T21" fmla="*/ 18 h 77"/>
                  <a:gd name="T22" fmla="*/ 14 w 27"/>
                  <a:gd name="T23" fmla="*/ 18 h 77"/>
                  <a:gd name="T24" fmla="*/ 14 w 27"/>
                  <a:gd name="T25" fmla="*/ 23 h 77"/>
                  <a:gd name="T26" fmla="*/ 14 w 27"/>
                  <a:gd name="T27" fmla="*/ 27 h 77"/>
                  <a:gd name="T28" fmla="*/ 14 w 27"/>
                  <a:gd name="T29" fmla="*/ 27 h 77"/>
                  <a:gd name="T30" fmla="*/ 14 w 27"/>
                  <a:gd name="T31" fmla="*/ 32 h 77"/>
                  <a:gd name="T32" fmla="*/ 14 w 27"/>
                  <a:gd name="T33" fmla="*/ 32 h 77"/>
                  <a:gd name="T34" fmla="*/ 14 w 27"/>
                  <a:gd name="T35" fmla="*/ 32 h 77"/>
                  <a:gd name="T36" fmla="*/ 18 w 27"/>
                  <a:gd name="T37" fmla="*/ 32 h 77"/>
                  <a:gd name="T38" fmla="*/ 14 w 27"/>
                  <a:gd name="T39" fmla="*/ 32 h 77"/>
                  <a:gd name="T40" fmla="*/ 14 w 27"/>
                  <a:gd name="T41" fmla="*/ 36 h 77"/>
                  <a:gd name="T42" fmla="*/ 14 w 27"/>
                  <a:gd name="T43" fmla="*/ 41 h 77"/>
                  <a:gd name="T44" fmla="*/ 14 w 27"/>
                  <a:gd name="T45" fmla="*/ 41 h 77"/>
                  <a:gd name="T46" fmla="*/ 23 w 27"/>
                  <a:gd name="T47" fmla="*/ 36 h 77"/>
                  <a:gd name="T48" fmla="*/ 23 w 27"/>
                  <a:gd name="T49" fmla="*/ 41 h 77"/>
                  <a:gd name="T50" fmla="*/ 23 w 27"/>
                  <a:gd name="T51" fmla="*/ 41 h 77"/>
                  <a:gd name="T52" fmla="*/ 23 w 27"/>
                  <a:gd name="T53" fmla="*/ 45 h 77"/>
                  <a:gd name="T54" fmla="*/ 18 w 27"/>
                  <a:gd name="T55" fmla="*/ 50 h 77"/>
                  <a:gd name="T56" fmla="*/ 18 w 27"/>
                  <a:gd name="T57" fmla="*/ 54 h 77"/>
                  <a:gd name="T58" fmla="*/ 18 w 27"/>
                  <a:gd name="T59" fmla="*/ 59 h 77"/>
                  <a:gd name="T60" fmla="*/ 18 w 27"/>
                  <a:gd name="T61" fmla="*/ 63 h 77"/>
                  <a:gd name="T62" fmla="*/ 18 w 27"/>
                  <a:gd name="T63" fmla="*/ 68 h 77"/>
                  <a:gd name="T64" fmla="*/ 18 w 27"/>
                  <a:gd name="T65" fmla="*/ 68 h 77"/>
                  <a:gd name="T66" fmla="*/ 14 w 27"/>
                  <a:gd name="T67" fmla="*/ 77 h 77"/>
                  <a:gd name="T68" fmla="*/ 14 w 27"/>
                  <a:gd name="T69" fmla="*/ 68 h 77"/>
                  <a:gd name="T70" fmla="*/ 9 w 27"/>
                  <a:gd name="T71" fmla="*/ 63 h 77"/>
                  <a:gd name="T72" fmla="*/ 9 w 27"/>
                  <a:gd name="T73" fmla="*/ 54 h 77"/>
                  <a:gd name="T74" fmla="*/ 5 w 27"/>
                  <a:gd name="T75" fmla="*/ 50 h 77"/>
                  <a:gd name="T76" fmla="*/ 0 w 27"/>
                  <a:gd name="T77" fmla="*/ 41 h 77"/>
                  <a:gd name="T78" fmla="*/ 5 w 27"/>
                  <a:gd name="T79" fmla="*/ 41 h 77"/>
                  <a:gd name="T80" fmla="*/ 5 w 27"/>
                  <a:gd name="T81" fmla="*/ 36 h 77"/>
                  <a:gd name="T82" fmla="*/ 5 w 27"/>
                  <a:gd name="T83" fmla="*/ 36 h 77"/>
                  <a:gd name="T84" fmla="*/ 9 w 27"/>
                  <a:gd name="T85" fmla="*/ 23 h 77"/>
                  <a:gd name="T86" fmla="*/ 14 w 27"/>
                  <a:gd name="T87" fmla="*/ 14 h 77"/>
                  <a:gd name="T88" fmla="*/ 14 w 27"/>
                  <a:gd name="T89" fmla="*/ 9 h 77"/>
                  <a:gd name="T90" fmla="*/ 18 w 27"/>
                  <a:gd name="T91" fmla="*/ 9 h 77"/>
                  <a:gd name="T92" fmla="*/ 18 w 27"/>
                  <a:gd name="T93" fmla="*/ 5 h 77"/>
                  <a:gd name="T94" fmla="*/ 18 w 27"/>
                  <a:gd name="T95" fmla="*/ 5 h 77"/>
                  <a:gd name="T96" fmla="*/ 23 w 27"/>
                  <a:gd name="T97" fmla="*/ 5 h 77"/>
                  <a:gd name="T98" fmla="*/ 23 w 27"/>
                  <a:gd name="T99" fmla="*/ 0 h 77"/>
                  <a:gd name="T100" fmla="*/ 23 w 27"/>
                  <a:gd name="T101" fmla="*/ 0 h 77"/>
                  <a:gd name="T102" fmla="*/ 23 w 27"/>
                  <a:gd name="T103" fmla="*/ 5 h 77"/>
                  <a:gd name="T104" fmla="*/ 23 w 27"/>
                  <a:gd name="T105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" h="77">
                    <a:moveTo>
                      <a:pt x="23" y="5"/>
                    </a:moveTo>
                    <a:lnTo>
                      <a:pt x="23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8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8" y="72"/>
                    </a:lnTo>
                    <a:lnTo>
                      <a:pt x="14" y="77"/>
                    </a:lnTo>
                    <a:lnTo>
                      <a:pt x="14" y="72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9" y="63"/>
                    </a:lnTo>
                    <a:lnTo>
                      <a:pt x="9" y="59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5" y="50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9" y="32"/>
                    </a:lnTo>
                    <a:lnTo>
                      <a:pt x="9" y="23"/>
                    </a:lnTo>
                    <a:lnTo>
                      <a:pt x="9" y="18"/>
                    </a:lnTo>
                    <a:lnTo>
                      <a:pt x="14" y="1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10" name="Freeform 82">
                <a:extLst>
                  <a:ext uri="{FF2B5EF4-FFF2-40B4-BE49-F238E27FC236}">
                    <a16:creationId xmlns:a16="http://schemas.microsoft.com/office/drawing/2014/main" xmlns="" id="{E9D326B6-44A8-4185-8B47-4FFF7EC05D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63483" y="1546383"/>
                <a:ext cx="294197" cy="307918"/>
              </a:xfrm>
              <a:custGeom>
                <a:avLst/>
                <a:gdLst>
                  <a:gd name="T0" fmla="*/ 131 w 185"/>
                  <a:gd name="T1" fmla="*/ 181 h 194"/>
                  <a:gd name="T2" fmla="*/ 135 w 185"/>
                  <a:gd name="T3" fmla="*/ 185 h 194"/>
                  <a:gd name="T4" fmla="*/ 131 w 185"/>
                  <a:gd name="T5" fmla="*/ 194 h 194"/>
                  <a:gd name="T6" fmla="*/ 117 w 185"/>
                  <a:gd name="T7" fmla="*/ 185 h 194"/>
                  <a:gd name="T8" fmla="*/ 99 w 185"/>
                  <a:gd name="T9" fmla="*/ 176 h 194"/>
                  <a:gd name="T10" fmla="*/ 90 w 185"/>
                  <a:gd name="T11" fmla="*/ 167 h 194"/>
                  <a:gd name="T12" fmla="*/ 99 w 185"/>
                  <a:gd name="T13" fmla="*/ 167 h 194"/>
                  <a:gd name="T14" fmla="*/ 113 w 185"/>
                  <a:gd name="T15" fmla="*/ 172 h 194"/>
                  <a:gd name="T16" fmla="*/ 126 w 185"/>
                  <a:gd name="T17" fmla="*/ 167 h 194"/>
                  <a:gd name="T18" fmla="*/ 140 w 185"/>
                  <a:gd name="T19" fmla="*/ 167 h 194"/>
                  <a:gd name="T20" fmla="*/ 45 w 185"/>
                  <a:gd name="T21" fmla="*/ 126 h 194"/>
                  <a:gd name="T22" fmla="*/ 41 w 185"/>
                  <a:gd name="T23" fmla="*/ 149 h 194"/>
                  <a:gd name="T24" fmla="*/ 32 w 185"/>
                  <a:gd name="T25" fmla="*/ 154 h 194"/>
                  <a:gd name="T26" fmla="*/ 27 w 185"/>
                  <a:gd name="T27" fmla="*/ 140 h 194"/>
                  <a:gd name="T28" fmla="*/ 27 w 185"/>
                  <a:gd name="T29" fmla="*/ 135 h 194"/>
                  <a:gd name="T30" fmla="*/ 27 w 185"/>
                  <a:gd name="T31" fmla="*/ 122 h 194"/>
                  <a:gd name="T32" fmla="*/ 27 w 185"/>
                  <a:gd name="T33" fmla="*/ 117 h 194"/>
                  <a:gd name="T34" fmla="*/ 41 w 185"/>
                  <a:gd name="T35" fmla="*/ 108 h 194"/>
                  <a:gd name="T36" fmla="*/ 45 w 185"/>
                  <a:gd name="T37" fmla="*/ 113 h 194"/>
                  <a:gd name="T38" fmla="*/ 86 w 185"/>
                  <a:gd name="T39" fmla="*/ 4 h 194"/>
                  <a:gd name="T40" fmla="*/ 108 w 185"/>
                  <a:gd name="T41" fmla="*/ 9 h 194"/>
                  <a:gd name="T42" fmla="*/ 104 w 185"/>
                  <a:gd name="T43" fmla="*/ 18 h 194"/>
                  <a:gd name="T44" fmla="*/ 104 w 185"/>
                  <a:gd name="T45" fmla="*/ 22 h 194"/>
                  <a:gd name="T46" fmla="*/ 108 w 185"/>
                  <a:gd name="T47" fmla="*/ 27 h 194"/>
                  <a:gd name="T48" fmla="*/ 99 w 185"/>
                  <a:gd name="T49" fmla="*/ 27 h 194"/>
                  <a:gd name="T50" fmla="*/ 86 w 185"/>
                  <a:gd name="T51" fmla="*/ 31 h 194"/>
                  <a:gd name="T52" fmla="*/ 86 w 185"/>
                  <a:gd name="T53" fmla="*/ 41 h 194"/>
                  <a:gd name="T54" fmla="*/ 104 w 185"/>
                  <a:gd name="T55" fmla="*/ 63 h 194"/>
                  <a:gd name="T56" fmla="*/ 126 w 185"/>
                  <a:gd name="T57" fmla="*/ 95 h 194"/>
                  <a:gd name="T58" fmla="*/ 145 w 185"/>
                  <a:gd name="T59" fmla="*/ 104 h 194"/>
                  <a:gd name="T60" fmla="*/ 181 w 185"/>
                  <a:gd name="T61" fmla="*/ 126 h 194"/>
                  <a:gd name="T62" fmla="*/ 167 w 185"/>
                  <a:gd name="T63" fmla="*/ 126 h 194"/>
                  <a:gd name="T64" fmla="*/ 158 w 185"/>
                  <a:gd name="T65" fmla="*/ 131 h 194"/>
                  <a:gd name="T66" fmla="*/ 163 w 185"/>
                  <a:gd name="T67" fmla="*/ 154 h 194"/>
                  <a:gd name="T68" fmla="*/ 149 w 185"/>
                  <a:gd name="T69" fmla="*/ 172 h 194"/>
                  <a:gd name="T70" fmla="*/ 145 w 185"/>
                  <a:gd name="T71" fmla="*/ 158 h 194"/>
                  <a:gd name="T72" fmla="*/ 140 w 185"/>
                  <a:gd name="T73" fmla="*/ 135 h 194"/>
                  <a:gd name="T74" fmla="*/ 131 w 185"/>
                  <a:gd name="T75" fmla="*/ 122 h 194"/>
                  <a:gd name="T76" fmla="*/ 122 w 185"/>
                  <a:gd name="T77" fmla="*/ 117 h 194"/>
                  <a:gd name="T78" fmla="*/ 108 w 185"/>
                  <a:gd name="T79" fmla="*/ 108 h 194"/>
                  <a:gd name="T80" fmla="*/ 95 w 185"/>
                  <a:gd name="T81" fmla="*/ 104 h 194"/>
                  <a:gd name="T82" fmla="*/ 68 w 185"/>
                  <a:gd name="T83" fmla="*/ 86 h 194"/>
                  <a:gd name="T84" fmla="*/ 63 w 185"/>
                  <a:gd name="T85" fmla="*/ 77 h 194"/>
                  <a:gd name="T86" fmla="*/ 59 w 185"/>
                  <a:gd name="T87" fmla="*/ 68 h 194"/>
                  <a:gd name="T88" fmla="*/ 32 w 185"/>
                  <a:gd name="T89" fmla="*/ 50 h 194"/>
                  <a:gd name="T90" fmla="*/ 14 w 185"/>
                  <a:gd name="T91" fmla="*/ 59 h 194"/>
                  <a:gd name="T92" fmla="*/ 4 w 185"/>
                  <a:gd name="T93" fmla="*/ 54 h 194"/>
                  <a:gd name="T94" fmla="*/ 4 w 185"/>
                  <a:gd name="T95" fmla="*/ 45 h 194"/>
                  <a:gd name="T96" fmla="*/ 0 w 185"/>
                  <a:gd name="T97" fmla="*/ 36 h 194"/>
                  <a:gd name="T98" fmla="*/ 9 w 185"/>
                  <a:gd name="T99" fmla="*/ 31 h 194"/>
                  <a:gd name="T100" fmla="*/ 4 w 185"/>
                  <a:gd name="T101" fmla="*/ 22 h 194"/>
                  <a:gd name="T102" fmla="*/ 14 w 185"/>
                  <a:gd name="T103" fmla="*/ 22 h 194"/>
                  <a:gd name="T104" fmla="*/ 27 w 185"/>
                  <a:gd name="T105" fmla="*/ 13 h 194"/>
                  <a:gd name="T106" fmla="*/ 32 w 185"/>
                  <a:gd name="T107" fmla="*/ 18 h 194"/>
                  <a:gd name="T108" fmla="*/ 36 w 185"/>
                  <a:gd name="T109" fmla="*/ 22 h 194"/>
                  <a:gd name="T110" fmla="*/ 41 w 185"/>
                  <a:gd name="T111" fmla="*/ 9 h 194"/>
                  <a:gd name="T112" fmla="*/ 50 w 185"/>
                  <a:gd name="T113" fmla="*/ 13 h 194"/>
                  <a:gd name="T114" fmla="*/ 54 w 185"/>
                  <a:gd name="T115" fmla="*/ 13 h 194"/>
                  <a:gd name="T116" fmla="*/ 59 w 185"/>
                  <a:gd name="T117" fmla="*/ 9 h 194"/>
                  <a:gd name="T118" fmla="*/ 63 w 185"/>
                  <a:gd name="T119" fmla="*/ 4 h 194"/>
                  <a:gd name="T120" fmla="*/ 72 w 185"/>
                  <a:gd name="T121" fmla="*/ 0 h 194"/>
                  <a:gd name="T122" fmla="*/ 81 w 185"/>
                  <a:gd name="T123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5" h="194">
                    <a:moveTo>
                      <a:pt x="140" y="167"/>
                    </a:moveTo>
                    <a:lnTo>
                      <a:pt x="140" y="167"/>
                    </a:lnTo>
                    <a:lnTo>
                      <a:pt x="140" y="167"/>
                    </a:lnTo>
                    <a:lnTo>
                      <a:pt x="140" y="167"/>
                    </a:lnTo>
                    <a:lnTo>
                      <a:pt x="135" y="176"/>
                    </a:lnTo>
                    <a:lnTo>
                      <a:pt x="135" y="176"/>
                    </a:lnTo>
                    <a:lnTo>
                      <a:pt x="135" y="176"/>
                    </a:lnTo>
                    <a:lnTo>
                      <a:pt x="135" y="176"/>
                    </a:lnTo>
                    <a:lnTo>
                      <a:pt x="131" y="181"/>
                    </a:lnTo>
                    <a:lnTo>
                      <a:pt x="131" y="181"/>
                    </a:lnTo>
                    <a:lnTo>
                      <a:pt x="131" y="181"/>
                    </a:lnTo>
                    <a:lnTo>
                      <a:pt x="131" y="181"/>
                    </a:lnTo>
                    <a:lnTo>
                      <a:pt x="135" y="185"/>
                    </a:lnTo>
                    <a:lnTo>
                      <a:pt x="135" y="185"/>
                    </a:lnTo>
                    <a:lnTo>
                      <a:pt x="135" y="185"/>
                    </a:lnTo>
                    <a:lnTo>
                      <a:pt x="135" y="185"/>
                    </a:lnTo>
                    <a:lnTo>
                      <a:pt x="135" y="185"/>
                    </a:lnTo>
                    <a:lnTo>
                      <a:pt x="135" y="185"/>
                    </a:lnTo>
                    <a:lnTo>
                      <a:pt x="135" y="190"/>
                    </a:lnTo>
                    <a:lnTo>
                      <a:pt x="135" y="190"/>
                    </a:lnTo>
                    <a:lnTo>
                      <a:pt x="135" y="190"/>
                    </a:lnTo>
                    <a:lnTo>
                      <a:pt x="135" y="190"/>
                    </a:lnTo>
                    <a:lnTo>
                      <a:pt x="135" y="190"/>
                    </a:lnTo>
                    <a:lnTo>
                      <a:pt x="131" y="194"/>
                    </a:lnTo>
                    <a:lnTo>
                      <a:pt x="135" y="194"/>
                    </a:lnTo>
                    <a:lnTo>
                      <a:pt x="135" y="194"/>
                    </a:lnTo>
                    <a:lnTo>
                      <a:pt x="131" y="194"/>
                    </a:lnTo>
                    <a:lnTo>
                      <a:pt x="131" y="194"/>
                    </a:lnTo>
                    <a:lnTo>
                      <a:pt x="126" y="194"/>
                    </a:lnTo>
                    <a:lnTo>
                      <a:pt x="126" y="194"/>
                    </a:lnTo>
                    <a:lnTo>
                      <a:pt x="126" y="194"/>
                    </a:lnTo>
                    <a:lnTo>
                      <a:pt x="122" y="194"/>
                    </a:lnTo>
                    <a:lnTo>
                      <a:pt x="122" y="190"/>
                    </a:lnTo>
                    <a:lnTo>
                      <a:pt x="117" y="190"/>
                    </a:lnTo>
                    <a:lnTo>
                      <a:pt x="117" y="185"/>
                    </a:lnTo>
                    <a:lnTo>
                      <a:pt x="117" y="185"/>
                    </a:lnTo>
                    <a:lnTo>
                      <a:pt x="113" y="185"/>
                    </a:lnTo>
                    <a:lnTo>
                      <a:pt x="113" y="185"/>
                    </a:lnTo>
                    <a:lnTo>
                      <a:pt x="108" y="185"/>
                    </a:lnTo>
                    <a:lnTo>
                      <a:pt x="104" y="181"/>
                    </a:lnTo>
                    <a:lnTo>
                      <a:pt x="104" y="181"/>
                    </a:lnTo>
                    <a:lnTo>
                      <a:pt x="104" y="181"/>
                    </a:lnTo>
                    <a:lnTo>
                      <a:pt x="104" y="181"/>
                    </a:lnTo>
                    <a:lnTo>
                      <a:pt x="99" y="181"/>
                    </a:lnTo>
                    <a:lnTo>
                      <a:pt x="99" y="176"/>
                    </a:lnTo>
                    <a:lnTo>
                      <a:pt x="99" y="176"/>
                    </a:lnTo>
                    <a:lnTo>
                      <a:pt x="95" y="176"/>
                    </a:lnTo>
                    <a:lnTo>
                      <a:pt x="95" y="176"/>
                    </a:lnTo>
                    <a:lnTo>
                      <a:pt x="95" y="176"/>
                    </a:lnTo>
                    <a:lnTo>
                      <a:pt x="90" y="176"/>
                    </a:lnTo>
                    <a:lnTo>
                      <a:pt x="90" y="176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90" y="167"/>
                    </a:lnTo>
                    <a:lnTo>
                      <a:pt x="95" y="167"/>
                    </a:lnTo>
                    <a:lnTo>
                      <a:pt x="95" y="167"/>
                    </a:lnTo>
                    <a:lnTo>
                      <a:pt x="95" y="167"/>
                    </a:lnTo>
                    <a:lnTo>
                      <a:pt x="95" y="167"/>
                    </a:lnTo>
                    <a:lnTo>
                      <a:pt x="95" y="167"/>
                    </a:lnTo>
                    <a:lnTo>
                      <a:pt x="99" y="172"/>
                    </a:lnTo>
                    <a:lnTo>
                      <a:pt x="99" y="167"/>
                    </a:lnTo>
                    <a:lnTo>
                      <a:pt x="99" y="167"/>
                    </a:lnTo>
                    <a:lnTo>
                      <a:pt x="99" y="167"/>
                    </a:lnTo>
                    <a:lnTo>
                      <a:pt x="104" y="167"/>
                    </a:lnTo>
                    <a:lnTo>
                      <a:pt x="104" y="167"/>
                    </a:lnTo>
                    <a:lnTo>
                      <a:pt x="104" y="167"/>
                    </a:lnTo>
                    <a:lnTo>
                      <a:pt x="104" y="167"/>
                    </a:lnTo>
                    <a:lnTo>
                      <a:pt x="104" y="167"/>
                    </a:lnTo>
                    <a:lnTo>
                      <a:pt x="108" y="167"/>
                    </a:lnTo>
                    <a:lnTo>
                      <a:pt x="108" y="172"/>
                    </a:lnTo>
                    <a:lnTo>
                      <a:pt x="113" y="172"/>
                    </a:lnTo>
                    <a:lnTo>
                      <a:pt x="113" y="172"/>
                    </a:lnTo>
                    <a:lnTo>
                      <a:pt x="113" y="172"/>
                    </a:lnTo>
                    <a:lnTo>
                      <a:pt x="117" y="167"/>
                    </a:lnTo>
                    <a:lnTo>
                      <a:pt x="117" y="172"/>
                    </a:lnTo>
                    <a:lnTo>
                      <a:pt x="122" y="167"/>
                    </a:lnTo>
                    <a:lnTo>
                      <a:pt x="122" y="167"/>
                    </a:lnTo>
                    <a:lnTo>
                      <a:pt x="126" y="167"/>
                    </a:lnTo>
                    <a:lnTo>
                      <a:pt x="126" y="167"/>
                    </a:lnTo>
                    <a:lnTo>
                      <a:pt x="126" y="167"/>
                    </a:lnTo>
                    <a:lnTo>
                      <a:pt x="126" y="167"/>
                    </a:lnTo>
                    <a:lnTo>
                      <a:pt x="131" y="167"/>
                    </a:lnTo>
                    <a:lnTo>
                      <a:pt x="131" y="167"/>
                    </a:lnTo>
                    <a:lnTo>
                      <a:pt x="135" y="167"/>
                    </a:lnTo>
                    <a:lnTo>
                      <a:pt x="135" y="167"/>
                    </a:lnTo>
                    <a:lnTo>
                      <a:pt x="135" y="167"/>
                    </a:lnTo>
                    <a:lnTo>
                      <a:pt x="135" y="167"/>
                    </a:lnTo>
                    <a:lnTo>
                      <a:pt x="140" y="163"/>
                    </a:lnTo>
                    <a:lnTo>
                      <a:pt x="140" y="163"/>
                    </a:lnTo>
                    <a:lnTo>
                      <a:pt x="140" y="167"/>
                    </a:lnTo>
                    <a:lnTo>
                      <a:pt x="140" y="167"/>
                    </a:lnTo>
                    <a:moveTo>
                      <a:pt x="45" y="117"/>
                    </a:moveTo>
                    <a:lnTo>
                      <a:pt x="45" y="117"/>
                    </a:lnTo>
                    <a:lnTo>
                      <a:pt x="45" y="117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50" y="126"/>
                    </a:lnTo>
                    <a:lnTo>
                      <a:pt x="50" y="126"/>
                    </a:lnTo>
                    <a:lnTo>
                      <a:pt x="45" y="126"/>
                    </a:lnTo>
                    <a:lnTo>
                      <a:pt x="45" y="131"/>
                    </a:lnTo>
                    <a:lnTo>
                      <a:pt x="45" y="131"/>
                    </a:lnTo>
                    <a:lnTo>
                      <a:pt x="45" y="131"/>
                    </a:lnTo>
                    <a:lnTo>
                      <a:pt x="45" y="135"/>
                    </a:lnTo>
                    <a:lnTo>
                      <a:pt x="45" y="144"/>
                    </a:lnTo>
                    <a:lnTo>
                      <a:pt x="45" y="144"/>
                    </a:lnTo>
                    <a:lnTo>
                      <a:pt x="45" y="149"/>
                    </a:lnTo>
                    <a:lnTo>
                      <a:pt x="45" y="149"/>
                    </a:lnTo>
                    <a:lnTo>
                      <a:pt x="41" y="149"/>
                    </a:lnTo>
                    <a:lnTo>
                      <a:pt x="41" y="149"/>
                    </a:lnTo>
                    <a:lnTo>
                      <a:pt x="41" y="149"/>
                    </a:lnTo>
                    <a:lnTo>
                      <a:pt x="36" y="149"/>
                    </a:lnTo>
                    <a:lnTo>
                      <a:pt x="36" y="149"/>
                    </a:lnTo>
                    <a:lnTo>
                      <a:pt x="36" y="149"/>
                    </a:lnTo>
                    <a:lnTo>
                      <a:pt x="36" y="149"/>
                    </a:lnTo>
                    <a:lnTo>
                      <a:pt x="36" y="154"/>
                    </a:lnTo>
                    <a:lnTo>
                      <a:pt x="36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27" y="149"/>
                    </a:lnTo>
                    <a:lnTo>
                      <a:pt x="27" y="149"/>
                    </a:lnTo>
                    <a:lnTo>
                      <a:pt x="27" y="149"/>
                    </a:lnTo>
                    <a:lnTo>
                      <a:pt x="27" y="144"/>
                    </a:lnTo>
                    <a:lnTo>
                      <a:pt x="27" y="140"/>
                    </a:lnTo>
                    <a:lnTo>
                      <a:pt x="27" y="140"/>
                    </a:lnTo>
                    <a:lnTo>
                      <a:pt x="27" y="140"/>
                    </a:lnTo>
                    <a:lnTo>
                      <a:pt x="27" y="140"/>
                    </a:lnTo>
                    <a:lnTo>
                      <a:pt x="27" y="140"/>
                    </a:lnTo>
                    <a:lnTo>
                      <a:pt x="27" y="135"/>
                    </a:lnTo>
                    <a:lnTo>
                      <a:pt x="27" y="140"/>
                    </a:lnTo>
                    <a:lnTo>
                      <a:pt x="27" y="135"/>
                    </a:lnTo>
                    <a:lnTo>
                      <a:pt x="27" y="135"/>
                    </a:lnTo>
                    <a:lnTo>
                      <a:pt x="27" y="135"/>
                    </a:lnTo>
                    <a:lnTo>
                      <a:pt x="27" y="135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7" y="126"/>
                    </a:lnTo>
                    <a:lnTo>
                      <a:pt x="27" y="126"/>
                    </a:lnTo>
                    <a:lnTo>
                      <a:pt x="27" y="126"/>
                    </a:lnTo>
                    <a:lnTo>
                      <a:pt x="27" y="122"/>
                    </a:lnTo>
                    <a:lnTo>
                      <a:pt x="27" y="122"/>
                    </a:lnTo>
                    <a:lnTo>
                      <a:pt x="23" y="122"/>
                    </a:lnTo>
                    <a:lnTo>
                      <a:pt x="23" y="122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32" y="117"/>
                    </a:lnTo>
                    <a:lnTo>
                      <a:pt x="32" y="113"/>
                    </a:lnTo>
                    <a:lnTo>
                      <a:pt x="36" y="113"/>
                    </a:lnTo>
                    <a:lnTo>
                      <a:pt x="36" y="113"/>
                    </a:lnTo>
                    <a:lnTo>
                      <a:pt x="41" y="108"/>
                    </a:lnTo>
                    <a:lnTo>
                      <a:pt x="41" y="108"/>
                    </a:lnTo>
                    <a:lnTo>
                      <a:pt x="41" y="108"/>
                    </a:lnTo>
                    <a:lnTo>
                      <a:pt x="41" y="108"/>
                    </a:lnTo>
                    <a:lnTo>
                      <a:pt x="41" y="108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7"/>
                    </a:lnTo>
                    <a:lnTo>
                      <a:pt x="45" y="117"/>
                    </a:lnTo>
                    <a:moveTo>
                      <a:pt x="81" y="0"/>
                    </a:moveTo>
                    <a:lnTo>
                      <a:pt x="81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5" y="9"/>
                    </a:lnTo>
                    <a:lnTo>
                      <a:pt x="99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8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4" y="13"/>
                    </a:lnTo>
                    <a:lnTo>
                      <a:pt x="104" y="13"/>
                    </a:lnTo>
                    <a:lnTo>
                      <a:pt x="104" y="13"/>
                    </a:lnTo>
                    <a:lnTo>
                      <a:pt x="104" y="13"/>
                    </a:lnTo>
                    <a:lnTo>
                      <a:pt x="104" y="13"/>
                    </a:lnTo>
                    <a:lnTo>
                      <a:pt x="104" y="18"/>
                    </a:lnTo>
                    <a:lnTo>
                      <a:pt x="104" y="13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4" y="22"/>
                    </a:lnTo>
                    <a:lnTo>
                      <a:pt x="104" y="18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8" y="22"/>
                    </a:lnTo>
                    <a:lnTo>
                      <a:pt x="108" y="22"/>
                    </a:lnTo>
                    <a:lnTo>
                      <a:pt x="108" y="27"/>
                    </a:lnTo>
                    <a:lnTo>
                      <a:pt x="108" y="27"/>
                    </a:lnTo>
                    <a:lnTo>
                      <a:pt x="108" y="27"/>
                    </a:lnTo>
                    <a:lnTo>
                      <a:pt x="108" y="27"/>
                    </a:lnTo>
                    <a:lnTo>
                      <a:pt x="108" y="27"/>
                    </a:lnTo>
                    <a:lnTo>
                      <a:pt x="108" y="27"/>
                    </a:lnTo>
                    <a:lnTo>
                      <a:pt x="108" y="22"/>
                    </a:lnTo>
                    <a:lnTo>
                      <a:pt x="104" y="22"/>
                    </a:lnTo>
                    <a:lnTo>
                      <a:pt x="104" y="27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27"/>
                    </a:lnTo>
                    <a:lnTo>
                      <a:pt x="99" y="27"/>
                    </a:lnTo>
                    <a:lnTo>
                      <a:pt x="95" y="27"/>
                    </a:lnTo>
                    <a:lnTo>
                      <a:pt x="95" y="27"/>
                    </a:lnTo>
                    <a:lnTo>
                      <a:pt x="90" y="27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86" y="45"/>
                    </a:lnTo>
                    <a:lnTo>
                      <a:pt x="86" y="50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8" y="63"/>
                    </a:lnTo>
                    <a:lnTo>
                      <a:pt x="108" y="68"/>
                    </a:lnTo>
                    <a:lnTo>
                      <a:pt x="108" y="72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7" y="86"/>
                    </a:lnTo>
                    <a:lnTo>
                      <a:pt x="122" y="90"/>
                    </a:lnTo>
                    <a:lnTo>
                      <a:pt x="126" y="95"/>
                    </a:lnTo>
                    <a:lnTo>
                      <a:pt x="131" y="95"/>
                    </a:lnTo>
                    <a:lnTo>
                      <a:pt x="135" y="95"/>
                    </a:lnTo>
                    <a:lnTo>
                      <a:pt x="145" y="95"/>
                    </a:lnTo>
                    <a:lnTo>
                      <a:pt x="145" y="95"/>
                    </a:lnTo>
                    <a:lnTo>
                      <a:pt x="149" y="95"/>
                    </a:lnTo>
                    <a:lnTo>
                      <a:pt x="149" y="99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5" y="104"/>
                    </a:lnTo>
                    <a:lnTo>
                      <a:pt x="145" y="104"/>
                    </a:lnTo>
                    <a:lnTo>
                      <a:pt x="145" y="104"/>
                    </a:lnTo>
                    <a:lnTo>
                      <a:pt x="154" y="108"/>
                    </a:lnTo>
                    <a:lnTo>
                      <a:pt x="163" y="113"/>
                    </a:lnTo>
                    <a:lnTo>
                      <a:pt x="167" y="113"/>
                    </a:lnTo>
                    <a:lnTo>
                      <a:pt x="167" y="117"/>
                    </a:lnTo>
                    <a:lnTo>
                      <a:pt x="176" y="122"/>
                    </a:lnTo>
                    <a:lnTo>
                      <a:pt x="176" y="122"/>
                    </a:lnTo>
                    <a:lnTo>
                      <a:pt x="181" y="126"/>
                    </a:lnTo>
                    <a:lnTo>
                      <a:pt x="185" y="126"/>
                    </a:lnTo>
                    <a:lnTo>
                      <a:pt x="185" y="131"/>
                    </a:lnTo>
                    <a:lnTo>
                      <a:pt x="185" y="131"/>
                    </a:lnTo>
                    <a:lnTo>
                      <a:pt x="185" y="135"/>
                    </a:lnTo>
                    <a:lnTo>
                      <a:pt x="181" y="135"/>
                    </a:lnTo>
                    <a:lnTo>
                      <a:pt x="181" y="135"/>
                    </a:lnTo>
                    <a:lnTo>
                      <a:pt x="176" y="135"/>
                    </a:lnTo>
                    <a:lnTo>
                      <a:pt x="176" y="126"/>
                    </a:lnTo>
                    <a:lnTo>
                      <a:pt x="167" y="126"/>
                    </a:lnTo>
                    <a:lnTo>
                      <a:pt x="167" y="126"/>
                    </a:lnTo>
                    <a:lnTo>
                      <a:pt x="167" y="126"/>
                    </a:lnTo>
                    <a:lnTo>
                      <a:pt x="167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58" y="122"/>
                    </a:lnTo>
                    <a:lnTo>
                      <a:pt x="158" y="126"/>
                    </a:lnTo>
                    <a:lnTo>
                      <a:pt x="158" y="131"/>
                    </a:lnTo>
                    <a:lnTo>
                      <a:pt x="154" y="135"/>
                    </a:lnTo>
                    <a:lnTo>
                      <a:pt x="154" y="135"/>
                    </a:lnTo>
                    <a:lnTo>
                      <a:pt x="154" y="140"/>
                    </a:lnTo>
                    <a:lnTo>
                      <a:pt x="158" y="140"/>
                    </a:lnTo>
                    <a:lnTo>
                      <a:pt x="163" y="140"/>
                    </a:lnTo>
                    <a:lnTo>
                      <a:pt x="163" y="144"/>
                    </a:lnTo>
                    <a:lnTo>
                      <a:pt x="163" y="149"/>
                    </a:lnTo>
                    <a:lnTo>
                      <a:pt x="163" y="149"/>
                    </a:lnTo>
                    <a:lnTo>
                      <a:pt x="163" y="154"/>
                    </a:lnTo>
                    <a:lnTo>
                      <a:pt x="163" y="154"/>
                    </a:lnTo>
                    <a:lnTo>
                      <a:pt x="158" y="154"/>
                    </a:lnTo>
                    <a:lnTo>
                      <a:pt x="158" y="154"/>
                    </a:lnTo>
                    <a:lnTo>
                      <a:pt x="154" y="158"/>
                    </a:lnTo>
                    <a:lnTo>
                      <a:pt x="154" y="163"/>
                    </a:lnTo>
                    <a:lnTo>
                      <a:pt x="154" y="163"/>
                    </a:lnTo>
                    <a:lnTo>
                      <a:pt x="149" y="167"/>
                    </a:lnTo>
                    <a:lnTo>
                      <a:pt x="149" y="167"/>
                    </a:lnTo>
                    <a:lnTo>
                      <a:pt x="149" y="172"/>
                    </a:lnTo>
                    <a:lnTo>
                      <a:pt x="149" y="172"/>
                    </a:lnTo>
                    <a:lnTo>
                      <a:pt x="145" y="172"/>
                    </a:lnTo>
                    <a:lnTo>
                      <a:pt x="140" y="167"/>
                    </a:lnTo>
                    <a:lnTo>
                      <a:pt x="140" y="167"/>
                    </a:lnTo>
                    <a:lnTo>
                      <a:pt x="140" y="167"/>
                    </a:lnTo>
                    <a:lnTo>
                      <a:pt x="145" y="163"/>
                    </a:lnTo>
                    <a:lnTo>
                      <a:pt x="145" y="163"/>
                    </a:lnTo>
                    <a:lnTo>
                      <a:pt x="145" y="158"/>
                    </a:lnTo>
                    <a:lnTo>
                      <a:pt x="145" y="158"/>
                    </a:lnTo>
                    <a:lnTo>
                      <a:pt x="145" y="158"/>
                    </a:lnTo>
                    <a:lnTo>
                      <a:pt x="149" y="158"/>
                    </a:lnTo>
                    <a:lnTo>
                      <a:pt x="149" y="154"/>
                    </a:lnTo>
                    <a:lnTo>
                      <a:pt x="149" y="154"/>
                    </a:lnTo>
                    <a:lnTo>
                      <a:pt x="149" y="149"/>
                    </a:lnTo>
                    <a:lnTo>
                      <a:pt x="149" y="149"/>
                    </a:lnTo>
                    <a:lnTo>
                      <a:pt x="145" y="144"/>
                    </a:lnTo>
                    <a:lnTo>
                      <a:pt x="145" y="140"/>
                    </a:lnTo>
                    <a:lnTo>
                      <a:pt x="140" y="135"/>
                    </a:lnTo>
                    <a:lnTo>
                      <a:pt x="140" y="131"/>
                    </a:lnTo>
                    <a:lnTo>
                      <a:pt x="140" y="131"/>
                    </a:lnTo>
                    <a:lnTo>
                      <a:pt x="135" y="131"/>
                    </a:lnTo>
                    <a:lnTo>
                      <a:pt x="135" y="131"/>
                    </a:lnTo>
                    <a:lnTo>
                      <a:pt x="131" y="126"/>
                    </a:lnTo>
                    <a:lnTo>
                      <a:pt x="131" y="126"/>
                    </a:lnTo>
                    <a:lnTo>
                      <a:pt x="131" y="126"/>
                    </a:lnTo>
                    <a:lnTo>
                      <a:pt x="131" y="126"/>
                    </a:lnTo>
                    <a:lnTo>
                      <a:pt x="131" y="122"/>
                    </a:lnTo>
                    <a:lnTo>
                      <a:pt x="126" y="122"/>
                    </a:lnTo>
                    <a:lnTo>
                      <a:pt x="126" y="122"/>
                    </a:lnTo>
                    <a:lnTo>
                      <a:pt x="126" y="122"/>
                    </a:lnTo>
                    <a:lnTo>
                      <a:pt x="122" y="122"/>
                    </a:lnTo>
                    <a:lnTo>
                      <a:pt x="122" y="122"/>
                    </a:lnTo>
                    <a:lnTo>
                      <a:pt x="122" y="122"/>
                    </a:lnTo>
                    <a:lnTo>
                      <a:pt x="122" y="122"/>
                    </a:lnTo>
                    <a:lnTo>
                      <a:pt x="117" y="122"/>
                    </a:lnTo>
                    <a:lnTo>
                      <a:pt x="122" y="117"/>
                    </a:lnTo>
                    <a:lnTo>
                      <a:pt x="122" y="117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113" y="117"/>
                    </a:lnTo>
                    <a:lnTo>
                      <a:pt x="113" y="117"/>
                    </a:lnTo>
                    <a:lnTo>
                      <a:pt x="113" y="113"/>
                    </a:lnTo>
                    <a:lnTo>
                      <a:pt x="108" y="108"/>
                    </a:lnTo>
                    <a:lnTo>
                      <a:pt x="108" y="108"/>
                    </a:lnTo>
                    <a:lnTo>
                      <a:pt x="108" y="108"/>
                    </a:lnTo>
                    <a:lnTo>
                      <a:pt x="104" y="108"/>
                    </a:lnTo>
                    <a:lnTo>
                      <a:pt x="104" y="108"/>
                    </a:lnTo>
                    <a:lnTo>
                      <a:pt x="99" y="108"/>
                    </a:lnTo>
                    <a:lnTo>
                      <a:pt x="99" y="108"/>
                    </a:lnTo>
                    <a:lnTo>
                      <a:pt x="99" y="108"/>
                    </a:lnTo>
                    <a:lnTo>
                      <a:pt x="99" y="108"/>
                    </a:lnTo>
                    <a:lnTo>
                      <a:pt x="95" y="104"/>
                    </a:lnTo>
                    <a:lnTo>
                      <a:pt x="90" y="104"/>
                    </a:lnTo>
                    <a:lnTo>
                      <a:pt x="86" y="99"/>
                    </a:lnTo>
                    <a:lnTo>
                      <a:pt x="86" y="95"/>
                    </a:lnTo>
                    <a:lnTo>
                      <a:pt x="81" y="95"/>
                    </a:lnTo>
                    <a:lnTo>
                      <a:pt x="77" y="90"/>
                    </a:lnTo>
                    <a:lnTo>
                      <a:pt x="77" y="90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8" y="81"/>
                    </a:lnTo>
                    <a:lnTo>
                      <a:pt x="63" y="81"/>
                    </a:lnTo>
                    <a:lnTo>
                      <a:pt x="63" y="81"/>
                    </a:lnTo>
                    <a:lnTo>
                      <a:pt x="63" y="77"/>
                    </a:lnTo>
                    <a:lnTo>
                      <a:pt x="63" y="77"/>
                    </a:lnTo>
                    <a:lnTo>
                      <a:pt x="63" y="77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68"/>
                    </a:lnTo>
                    <a:lnTo>
                      <a:pt x="59" y="68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0" y="54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36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27" y="54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18" y="63"/>
                    </a:lnTo>
                    <a:lnTo>
                      <a:pt x="14" y="63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4" y="54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32" y="18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41" y="18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5" y="9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1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11" name="Freeform 83">
                <a:extLst>
                  <a:ext uri="{FF2B5EF4-FFF2-40B4-BE49-F238E27FC236}">
                    <a16:creationId xmlns:a16="http://schemas.microsoft.com/office/drawing/2014/main" xmlns="" id="{CE8458A9-4232-4567-83B5-4201B465C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539" y="2372162"/>
                <a:ext cx="57015" cy="19995"/>
              </a:xfrm>
              <a:custGeom>
                <a:avLst/>
                <a:gdLst>
                  <a:gd name="T0" fmla="*/ 22 w 36"/>
                  <a:gd name="T1" fmla="*/ 0 h 13"/>
                  <a:gd name="T2" fmla="*/ 22 w 36"/>
                  <a:gd name="T3" fmla="*/ 0 h 13"/>
                  <a:gd name="T4" fmla="*/ 22 w 36"/>
                  <a:gd name="T5" fmla="*/ 0 h 13"/>
                  <a:gd name="T6" fmla="*/ 22 w 36"/>
                  <a:gd name="T7" fmla="*/ 0 h 13"/>
                  <a:gd name="T8" fmla="*/ 27 w 36"/>
                  <a:gd name="T9" fmla="*/ 0 h 13"/>
                  <a:gd name="T10" fmla="*/ 27 w 36"/>
                  <a:gd name="T11" fmla="*/ 0 h 13"/>
                  <a:gd name="T12" fmla="*/ 27 w 36"/>
                  <a:gd name="T13" fmla="*/ 4 h 13"/>
                  <a:gd name="T14" fmla="*/ 31 w 36"/>
                  <a:gd name="T15" fmla="*/ 4 h 13"/>
                  <a:gd name="T16" fmla="*/ 36 w 36"/>
                  <a:gd name="T17" fmla="*/ 4 h 13"/>
                  <a:gd name="T18" fmla="*/ 36 w 36"/>
                  <a:gd name="T19" fmla="*/ 9 h 13"/>
                  <a:gd name="T20" fmla="*/ 36 w 36"/>
                  <a:gd name="T21" fmla="*/ 9 h 13"/>
                  <a:gd name="T22" fmla="*/ 36 w 36"/>
                  <a:gd name="T23" fmla="*/ 13 h 13"/>
                  <a:gd name="T24" fmla="*/ 31 w 36"/>
                  <a:gd name="T25" fmla="*/ 13 h 13"/>
                  <a:gd name="T26" fmla="*/ 31 w 36"/>
                  <a:gd name="T27" fmla="*/ 13 h 13"/>
                  <a:gd name="T28" fmla="*/ 31 w 36"/>
                  <a:gd name="T29" fmla="*/ 9 h 13"/>
                  <a:gd name="T30" fmla="*/ 27 w 36"/>
                  <a:gd name="T31" fmla="*/ 9 h 13"/>
                  <a:gd name="T32" fmla="*/ 27 w 36"/>
                  <a:gd name="T33" fmla="*/ 9 h 13"/>
                  <a:gd name="T34" fmla="*/ 27 w 36"/>
                  <a:gd name="T35" fmla="*/ 9 h 13"/>
                  <a:gd name="T36" fmla="*/ 27 w 36"/>
                  <a:gd name="T37" fmla="*/ 9 h 13"/>
                  <a:gd name="T38" fmla="*/ 27 w 36"/>
                  <a:gd name="T39" fmla="*/ 9 h 13"/>
                  <a:gd name="T40" fmla="*/ 27 w 36"/>
                  <a:gd name="T41" fmla="*/ 9 h 13"/>
                  <a:gd name="T42" fmla="*/ 22 w 36"/>
                  <a:gd name="T43" fmla="*/ 13 h 13"/>
                  <a:gd name="T44" fmla="*/ 22 w 36"/>
                  <a:gd name="T45" fmla="*/ 13 h 13"/>
                  <a:gd name="T46" fmla="*/ 22 w 36"/>
                  <a:gd name="T47" fmla="*/ 9 h 13"/>
                  <a:gd name="T48" fmla="*/ 22 w 36"/>
                  <a:gd name="T49" fmla="*/ 13 h 13"/>
                  <a:gd name="T50" fmla="*/ 18 w 36"/>
                  <a:gd name="T51" fmla="*/ 13 h 13"/>
                  <a:gd name="T52" fmla="*/ 18 w 36"/>
                  <a:gd name="T53" fmla="*/ 13 h 13"/>
                  <a:gd name="T54" fmla="*/ 18 w 36"/>
                  <a:gd name="T55" fmla="*/ 13 h 13"/>
                  <a:gd name="T56" fmla="*/ 18 w 36"/>
                  <a:gd name="T57" fmla="*/ 13 h 13"/>
                  <a:gd name="T58" fmla="*/ 13 w 36"/>
                  <a:gd name="T59" fmla="*/ 13 h 13"/>
                  <a:gd name="T60" fmla="*/ 13 w 36"/>
                  <a:gd name="T61" fmla="*/ 13 h 13"/>
                  <a:gd name="T62" fmla="*/ 9 w 36"/>
                  <a:gd name="T63" fmla="*/ 9 h 13"/>
                  <a:gd name="T64" fmla="*/ 9 w 36"/>
                  <a:gd name="T65" fmla="*/ 9 h 13"/>
                  <a:gd name="T66" fmla="*/ 9 w 36"/>
                  <a:gd name="T67" fmla="*/ 9 h 13"/>
                  <a:gd name="T68" fmla="*/ 9 w 36"/>
                  <a:gd name="T69" fmla="*/ 9 h 13"/>
                  <a:gd name="T70" fmla="*/ 4 w 36"/>
                  <a:gd name="T71" fmla="*/ 4 h 13"/>
                  <a:gd name="T72" fmla="*/ 4 w 36"/>
                  <a:gd name="T73" fmla="*/ 4 h 13"/>
                  <a:gd name="T74" fmla="*/ 0 w 36"/>
                  <a:gd name="T75" fmla="*/ 4 h 13"/>
                  <a:gd name="T76" fmla="*/ 0 w 36"/>
                  <a:gd name="T77" fmla="*/ 4 h 13"/>
                  <a:gd name="T78" fmla="*/ 0 w 36"/>
                  <a:gd name="T79" fmla="*/ 0 h 13"/>
                  <a:gd name="T80" fmla="*/ 4 w 36"/>
                  <a:gd name="T81" fmla="*/ 0 h 13"/>
                  <a:gd name="T82" fmla="*/ 4 w 36"/>
                  <a:gd name="T83" fmla="*/ 0 h 13"/>
                  <a:gd name="T84" fmla="*/ 4 w 36"/>
                  <a:gd name="T85" fmla="*/ 0 h 13"/>
                  <a:gd name="T86" fmla="*/ 9 w 36"/>
                  <a:gd name="T87" fmla="*/ 0 h 13"/>
                  <a:gd name="T88" fmla="*/ 9 w 36"/>
                  <a:gd name="T89" fmla="*/ 0 h 13"/>
                  <a:gd name="T90" fmla="*/ 9 w 36"/>
                  <a:gd name="T91" fmla="*/ 0 h 13"/>
                  <a:gd name="T92" fmla="*/ 18 w 36"/>
                  <a:gd name="T93" fmla="*/ 0 h 13"/>
                  <a:gd name="T94" fmla="*/ 18 w 36"/>
                  <a:gd name="T95" fmla="*/ 0 h 13"/>
                  <a:gd name="T96" fmla="*/ 22 w 36"/>
                  <a:gd name="T9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" h="13">
                    <a:moveTo>
                      <a:pt x="2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13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9"/>
                    </a:lnTo>
                    <a:lnTo>
                      <a:pt x="22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12" name="Freeform 84">
                <a:extLst>
                  <a:ext uri="{FF2B5EF4-FFF2-40B4-BE49-F238E27FC236}">
                    <a16:creationId xmlns:a16="http://schemas.microsoft.com/office/drawing/2014/main" xmlns="" id="{409D48B6-26BB-4BFB-A438-DEFF40A84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2396" y="1948275"/>
                <a:ext cx="101486" cy="127966"/>
              </a:xfrm>
              <a:custGeom>
                <a:avLst/>
                <a:gdLst>
                  <a:gd name="T0" fmla="*/ 59 w 64"/>
                  <a:gd name="T1" fmla="*/ 18 h 81"/>
                  <a:gd name="T2" fmla="*/ 64 w 64"/>
                  <a:gd name="T3" fmla="*/ 23 h 81"/>
                  <a:gd name="T4" fmla="*/ 64 w 64"/>
                  <a:gd name="T5" fmla="*/ 23 h 81"/>
                  <a:gd name="T6" fmla="*/ 59 w 64"/>
                  <a:gd name="T7" fmla="*/ 27 h 81"/>
                  <a:gd name="T8" fmla="*/ 54 w 64"/>
                  <a:gd name="T9" fmla="*/ 27 h 81"/>
                  <a:gd name="T10" fmla="*/ 45 w 64"/>
                  <a:gd name="T11" fmla="*/ 32 h 81"/>
                  <a:gd name="T12" fmla="*/ 36 w 64"/>
                  <a:gd name="T13" fmla="*/ 36 h 81"/>
                  <a:gd name="T14" fmla="*/ 27 w 64"/>
                  <a:gd name="T15" fmla="*/ 36 h 81"/>
                  <a:gd name="T16" fmla="*/ 36 w 64"/>
                  <a:gd name="T17" fmla="*/ 45 h 81"/>
                  <a:gd name="T18" fmla="*/ 41 w 64"/>
                  <a:gd name="T19" fmla="*/ 50 h 81"/>
                  <a:gd name="T20" fmla="*/ 45 w 64"/>
                  <a:gd name="T21" fmla="*/ 54 h 81"/>
                  <a:gd name="T22" fmla="*/ 41 w 64"/>
                  <a:gd name="T23" fmla="*/ 59 h 81"/>
                  <a:gd name="T24" fmla="*/ 41 w 64"/>
                  <a:gd name="T25" fmla="*/ 59 h 81"/>
                  <a:gd name="T26" fmla="*/ 41 w 64"/>
                  <a:gd name="T27" fmla="*/ 63 h 81"/>
                  <a:gd name="T28" fmla="*/ 36 w 64"/>
                  <a:gd name="T29" fmla="*/ 68 h 81"/>
                  <a:gd name="T30" fmla="*/ 27 w 64"/>
                  <a:gd name="T31" fmla="*/ 68 h 81"/>
                  <a:gd name="T32" fmla="*/ 27 w 64"/>
                  <a:gd name="T33" fmla="*/ 72 h 81"/>
                  <a:gd name="T34" fmla="*/ 23 w 64"/>
                  <a:gd name="T35" fmla="*/ 77 h 81"/>
                  <a:gd name="T36" fmla="*/ 18 w 64"/>
                  <a:gd name="T37" fmla="*/ 81 h 81"/>
                  <a:gd name="T38" fmla="*/ 9 w 64"/>
                  <a:gd name="T39" fmla="*/ 81 h 81"/>
                  <a:gd name="T40" fmla="*/ 0 w 64"/>
                  <a:gd name="T41" fmla="*/ 77 h 81"/>
                  <a:gd name="T42" fmla="*/ 0 w 64"/>
                  <a:gd name="T43" fmla="*/ 77 h 81"/>
                  <a:gd name="T44" fmla="*/ 0 w 64"/>
                  <a:gd name="T45" fmla="*/ 68 h 81"/>
                  <a:gd name="T46" fmla="*/ 0 w 64"/>
                  <a:gd name="T47" fmla="*/ 68 h 81"/>
                  <a:gd name="T48" fmla="*/ 0 w 64"/>
                  <a:gd name="T49" fmla="*/ 63 h 81"/>
                  <a:gd name="T50" fmla="*/ 0 w 64"/>
                  <a:gd name="T51" fmla="*/ 59 h 81"/>
                  <a:gd name="T52" fmla="*/ 0 w 64"/>
                  <a:gd name="T53" fmla="*/ 54 h 81"/>
                  <a:gd name="T54" fmla="*/ 0 w 64"/>
                  <a:gd name="T55" fmla="*/ 50 h 81"/>
                  <a:gd name="T56" fmla="*/ 5 w 64"/>
                  <a:gd name="T57" fmla="*/ 45 h 81"/>
                  <a:gd name="T58" fmla="*/ 5 w 64"/>
                  <a:gd name="T59" fmla="*/ 41 h 81"/>
                  <a:gd name="T60" fmla="*/ 5 w 64"/>
                  <a:gd name="T61" fmla="*/ 41 h 81"/>
                  <a:gd name="T62" fmla="*/ 5 w 64"/>
                  <a:gd name="T63" fmla="*/ 36 h 81"/>
                  <a:gd name="T64" fmla="*/ 5 w 64"/>
                  <a:gd name="T65" fmla="*/ 32 h 81"/>
                  <a:gd name="T66" fmla="*/ 5 w 64"/>
                  <a:gd name="T67" fmla="*/ 27 h 81"/>
                  <a:gd name="T68" fmla="*/ 5 w 64"/>
                  <a:gd name="T69" fmla="*/ 18 h 81"/>
                  <a:gd name="T70" fmla="*/ 5 w 64"/>
                  <a:gd name="T71" fmla="*/ 14 h 81"/>
                  <a:gd name="T72" fmla="*/ 5 w 64"/>
                  <a:gd name="T73" fmla="*/ 14 h 81"/>
                  <a:gd name="T74" fmla="*/ 5 w 64"/>
                  <a:gd name="T75" fmla="*/ 14 h 81"/>
                  <a:gd name="T76" fmla="*/ 9 w 64"/>
                  <a:gd name="T77" fmla="*/ 14 h 81"/>
                  <a:gd name="T78" fmla="*/ 14 w 64"/>
                  <a:gd name="T79" fmla="*/ 18 h 81"/>
                  <a:gd name="T80" fmla="*/ 18 w 64"/>
                  <a:gd name="T81" fmla="*/ 18 h 81"/>
                  <a:gd name="T82" fmla="*/ 23 w 64"/>
                  <a:gd name="T83" fmla="*/ 23 h 81"/>
                  <a:gd name="T84" fmla="*/ 32 w 64"/>
                  <a:gd name="T85" fmla="*/ 18 h 81"/>
                  <a:gd name="T86" fmla="*/ 36 w 64"/>
                  <a:gd name="T87" fmla="*/ 14 h 81"/>
                  <a:gd name="T88" fmla="*/ 45 w 64"/>
                  <a:gd name="T89" fmla="*/ 5 h 81"/>
                  <a:gd name="T90" fmla="*/ 54 w 64"/>
                  <a:gd name="T91" fmla="*/ 0 h 81"/>
                  <a:gd name="T92" fmla="*/ 59 w 64"/>
                  <a:gd name="T93" fmla="*/ 9 h 81"/>
                  <a:gd name="T94" fmla="*/ 59 w 64"/>
                  <a:gd name="T95" fmla="*/ 1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4" h="81">
                    <a:moveTo>
                      <a:pt x="59" y="18"/>
                    </a:moveTo>
                    <a:lnTo>
                      <a:pt x="59" y="18"/>
                    </a:lnTo>
                    <a:lnTo>
                      <a:pt x="59" y="23"/>
                    </a:lnTo>
                    <a:lnTo>
                      <a:pt x="64" y="23"/>
                    </a:lnTo>
                    <a:lnTo>
                      <a:pt x="64" y="18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4" y="27"/>
                    </a:lnTo>
                    <a:lnTo>
                      <a:pt x="50" y="32"/>
                    </a:lnTo>
                    <a:lnTo>
                      <a:pt x="45" y="32"/>
                    </a:lnTo>
                    <a:lnTo>
                      <a:pt x="41" y="32"/>
                    </a:lnTo>
                    <a:lnTo>
                      <a:pt x="36" y="36"/>
                    </a:lnTo>
                    <a:lnTo>
                      <a:pt x="32" y="36"/>
                    </a:lnTo>
                    <a:lnTo>
                      <a:pt x="27" y="36"/>
                    </a:lnTo>
                    <a:lnTo>
                      <a:pt x="32" y="41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41" y="50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36" y="68"/>
                    </a:lnTo>
                    <a:lnTo>
                      <a:pt x="32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72"/>
                    </a:lnTo>
                    <a:lnTo>
                      <a:pt x="23" y="72"/>
                    </a:lnTo>
                    <a:lnTo>
                      <a:pt x="23" y="77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4" y="81"/>
                    </a:lnTo>
                    <a:lnTo>
                      <a:pt x="9" y="81"/>
                    </a:lnTo>
                    <a:lnTo>
                      <a:pt x="5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5" y="18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8"/>
                    </a:lnTo>
                    <a:lnTo>
                      <a:pt x="18" y="23"/>
                    </a:lnTo>
                    <a:lnTo>
                      <a:pt x="23" y="23"/>
                    </a:lnTo>
                    <a:lnTo>
                      <a:pt x="27" y="18"/>
                    </a:lnTo>
                    <a:lnTo>
                      <a:pt x="32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41" y="9"/>
                    </a:lnTo>
                    <a:lnTo>
                      <a:pt x="45" y="5"/>
                    </a:lnTo>
                    <a:lnTo>
                      <a:pt x="50" y="5"/>
                    </a:lnTo>
                    <a:lnTo>
                      <a:pt x="54" y="0"/>
                    </a:lnTo>
                    <a:lnTo>
                      <a:pt x="54" y="5"/>
                    </a:lnTo>
                    <a:lnTo>
                      <a:pt x="59" y="9"/>
                    </a:lnTo>
                    <a:lnTo>
                      <a:pt x="59" y="14"/>
                    </a:lnTo>
                    <a:lnTo>
                      <a:pt x="59" y="18"/>
                    </a:lnTo>
                    <a:lnTo>
                      <a:pt x="59" y="18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13" name="Freeform 85">
                <a:extLst>
                  <a:ext uri="{FF2B5EF4-FFF2-40B4-BE49-F238E27FC236}">
                    <a16:creationId xmlns:a16="http://schemas.microsoft.com/office/drawing/2014/main" xmlns="" id="{0D138C06-622D-4835-8CDC-3871179394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98160" y="1452408"/>
                <a:ext cx="230340" cy="480871"/>
              </a:xfrm>
              <a:custGeom>
                <a:avLst/>
                <a:gdLst>
                  <a:gd name="T0" fmla="*/ 27 w 145"/>
                  <a:gd name="T1" fmla="*/ 258 h 303"/>
                  <a:gd name="T2" fmla="*/ 41 w 145"/>
                  <a:gd name="T3" fmla="*/ 276 h 303"/>
                  <a:gd name="T4" fmla="*/ 41 w 145"/>
                  <a:gd name="T5" fmla="*/ 298 h 303"/>
                  <a:gd name="T6" fmla="*/ 36 w 145"/>
                  <a:gd name="T7" fmla="*/ 294 h 303"/>
                  <a:gd name="T8" fmla="*/ 32 w 145"/>
                  <a:gd name="T9" fmla="*/ 298 h 303"/>
                  <a:gd name="T10" fmla="*/ 18 w 145"/>
                  <a:gd name="T11" fmla="*/ 285 h 303"/>
                  <a:gd name="T12" fmla="*/ 9 w 145"/>
                  <a:gd name="T13" fmla="*/ 262 h 303"/>
                  <a:gd name="T14" fmla="*/ 14 w 145"/>
                  <a:gd name="T15" fmla="*/ 271 h 303"/>
                  <a:gd name="T16" fmla="*/ 5 w 145"/>
                  <a:gd name="T17" fmla="*/ 267 h 303"/>
                  <a:gd name="T18" fmla="*/ 0 w 145"/>
                  <a:gd name="T19" fmla="*/ 258 h 303"/>
                  <a:gd name="T20" fmla="*/ 5 w 145"/>
                  <a:gd name="T21" fmla="*/ 249 h 303"/>
                  <a:gd name="T22" fmla="*/ 68 w 145"/>
                  <a:gd name="T23" fmla="*/ 240 h 303"/>
                  <a:gd name="T24" fmla="*/ 63 w 145"/>
                  <a:gd name="T25" fmla="*/ 253 h 303"/>
                  <a:gd name="T26" fmla="*/ 50 w 145"/>
                  <a:gd name="T27" fmla="*/ 267 h 303"/>
                  <a:gd name="T28" fmla="*/ 41 w 145"/>
                  <a:gd name="T29" fmla="*/ 253 h 303"/>
                  <a:gd name="T30" fmla="*/ 41 w 145"/>
                  <a:gd name="T31" fmla="*/ 244 h 303"/>
                  <a:gd name="T32" fmla="*/ 50 w 145"/>
                  <a:gd name="T33" fmla="*/ 235 h 303"/>
                  <a:gd name="T34" fmla="*/ 81 w 145"/>
                  <a:gd name="T35" fmla="*/ 90 h 303"/>
                  <a:gd name="T36" fmla="*/ 109 w 145"/>
                  <a:gd name="T37" fmla="*/ 118 h 303"/>
                  <a:gd name="T38" fmla="*/ 118 w 145"/>
                  <a:gd name="T39" fmla="*/ 136 h 303"/>
                  <a:gd name="T40" fmla="*/ 127 w 145"/>
                  <a:gd name="T41" fmla="*/ 163 h 303"/>
                  <a:gd name="T42" fmla="*/ 136 w 145"/>
                  <a:gd name="T43" fmla="*/ 190 h 303"/>
                  <a:gd name="T44" fmla="*/ 140 w 145"/>
                  <a:gd name="T45" fmla="*/ 213 h 303"/>
                  <a:gd name="T46" fmla="*/ 136 w 145"/>
                  <a:gd name="T47" fmla="*/ 203 h 303"/>
                  <a:gd name="T48" fmla="*/ 136 w 145"/>
                  <a:gd name="T49" fmla="*/ 208 h 303"/>
                  <a:gd name="T50" fmla="*/ 127 w 145"/>
                  <a:gd name="T51" fmla="*/ 222 h 303"/>
                  <a:gd name="T52" fmla="*/ 118 w 145"/>
                  <a:gd name="T53" fmla="*/ 217 h 303"/>
                  <a:gd name="T54" fmla="*/ 100 w 145"/>
                  <a:gd name="T55" fmla="*/ 222 h 303"/>
                  <a:gd name="T56" fmla="*/ 91 w 145"/>
                  <a:gd name="T57" fmla="*/ 217 h 303"/>
                  <a:gd name="T58" fmla="*/ 95 w 145"/>
                  <a:gd name="T59" fmla="*/ 231 h 303"/>
                  <a:gd name="T60" fmla="*/ 72 w 145"/>
                  <a:gd name="T61" fmla="*/ 235 h 303"/>
                  <a:gd name="T62" fmla="*/ 59 w 145"/>
                  <a:gd name="T63" fmla="*/ 226 h 303"/>
                  <a:gd name="T64" fmla="*/ 45 w 145"/>
                  <a:gd name="T65" fmla="*/ 235 h 303"/>
                  <a:gd name="T66" fmla="*/ 23 w 145"/>
                  <a:gd name="T67" fmla="*/ 244 h 303"/>
                  <a:gd name="T68" fmla="*/ 9 w 145"/>
                  <a:gd name="T69" fmla="*/ 235 h 303"/>
                  <a:gd name="T70" fmla="*/ 23 w 145"/>
                  <a:gd name="T71" fmla="*/ 222 h 303"/>
                  <a:gd name="T72" fmla="*/ 41 w 145"/>
                  <a:gd name="T73" fmla="*/ 213 h 303"/>
                  <a:gd name="T74" fmla="*/ 68 w 145"/>
                  <a:gd name="T75" fmla="*/ 208 h 303"/>
                  <a:gd name="T76" fmla="*/ 68 w 145"/>
                  <a:gd name="T77" fmla="*/ 176 h 303"/>
                  <a:gd name="T78" fmla="*/ 68 w 145"/>
                  <a:gd name="T79" fmla="*/ 176 h 303"/>
                  <a:gd name="T80" fmla="*/ 86 w 145"/>
                  <a:gd name="T81" fmla="*/ 172 h 303"/>
                  <a:gd name="T82" fmla="*/ 91 w 145"/>
                  <a:gd name="T83" fmla="*/ 140 h 303"/>
                  <a:gd name="T84" fmla="*/ 77 w 145"/>
                  <a:gd name="T85" fmla="*/ 118 h 303"/>
                  <a:gd name="T86" fmla="*/ 68 w 145"/>
                  <a:gd name="T87" fmla="*/ 104 h 303"/>
                  <a:gd name="T88" fmla="*/ 63 w 145"/>
                  <a:gd name="T89" fmla="*/ 90 h 303"/>
                  <a:gd name="T90" fmla="*/ 81 w 145"/>
                  <a:gd name="T91" fmla="*/ 95 h 303"/>
                  <a:gd name="T92" fmla="*/ 68 w 145"/>
                  <a:gd name="T93" fmla="*/ 81 h 303"/>
                  <a:gd name="T94" fmla="*/ 86 w 145"/>
                  <a:gd name="T95" fmla="*/ 27 h 303"/>
                  <a:gd name="T96" fmla="*/ 104 w 145"/>
                  <a:gd name="T97" fmla="*/ 41 h 303"/>
                  <a:gd name="T98" fmla="*/ 104 w 145"/>
                  <a:gd name="T99" fmla="*/ 45 h 303"/>
                  <a:gd name="T100" fmla="*/ 91 w 145"/>
                  <a:gd name="T101" fmla="*/ 63 h 303"/>
                  <a:gd name="T102" fmla="*/ 50 w 145"/>
                  <a:gd name="T103" fmla="*/ 63 h 303"/>
                  <a:gd name="T104" fmla="*/ 54 w 145"/>
                  <a:gd name="T105" fmla="*/ 72 h 303"/>
                  <a:gd name="T106" fmla="*/ 59 w 145"/>
                  <a:gd name="T107" fmla="*/ 81 h 303"/>
                  <a:gd name="T108" fmla="*/ 41 w 145"/>
                  <a:gd name="T109" fmla="*/ 68 h 303"/>
                  <a:gd name="T110" fmla="*/ 36 w 145"/>
                  <a:gd name="T111" fmla="*/ 50 h 303"/>
                  <a:gd name="T112" fmla="*/ 45 w 145"/>
                  <a:gd name="T113" fmla="*/ 41 h 303"/>
                  <a:gd name="T114" fmla="*/ 18 w 145"/>
                  <a:gd name="T115" fmla="*/ 5 h 303"/>
                  <a:gd name="T116" fmla="*/ 59 w 145"/>
                  <a:gd name="T117" fmla="*/ 2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" h="303">
                    <a:moveTo>
                      <a:pt x="18" y="253"/>
                    </a:moveTo>
                    <a:lnTo>
                      <a:pt x="18" y="253"/>
                    </a:lnTo>
                    <a:lnTo>
                      <a:pt x="23" y="253"/>
                    </a:lnTo>
                    <a:lnTo>
                      <a:pt x="23" y="253"/>
                    </a:lnTo>
                    <a:lnTo>
                      <a:pt x="23" y="253"/>
                    </a:lnTo>
                    <a:lnTo>
                      <a:pt x="23" y="253"/>
                    </a:lnTo>
                    <a:lnTo>
                      <a:pt x="27" y="249"/>
                    </a:lnTo>
                    <a:lnTo>
                      <a:pt x="27" y="249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27" y="258"/>
                    </a:lnTo>
                    <a:lnTo>
                      <a:pt x="27" y="258"/>
                    </a:lnTo>
                    <a:lnTo>
                      <a:pt x="32" y="258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36" y="262"/>
                    </a:lnTo>
                    <a:lnTo>
                      <a:pt x="36" y="262"/>
                    </a:lnTo>
                    <a:lnTo>
                      <a:pt x="36" y="262"/>
                    </a:lnTo>
                    <a:lnTo>
                      <a:pt x="36" y="262"/>
                    </a:lnTo>
                    <a:lnTo>
                      <a:pt x="36" y="262"/>
                    </a:lnTo>
                    <a:lnTo>
                      <a:pt x="41" y="267"/>
                    </a:lnTo>
                    <a:lnTo>
                      <a:pt x="41" y="267"/>
                    </a:lnTo>
                    <a:lnTo>
                      <a:pt x="41" y="267"/>
                    </a:lnTo>
                    <a:lnTo>
                      <a:pt x="41" y="271"/>
                    </a:lnTo>
                    <a:lnTo>
                      <a:pt x="41" y="276"/>
                    </a:lnTo>
                    <a:lnTo>
                      <a:pt x="41" y="276"/>
                    </a:lnTo>
                    <a:lnTo>
                      <a:pt x="41" y="280"/>
                    </a:lnTo>
                    <a:lnTo>
                      <a:pt x="41" y="280"/>
                    </a:lnTo>
                    <a:lnTo>
                      <a:pt x="41" y="285"/>
                    </a:lnTo>
                    <a:lnTo>
                      <a:pt x="41" y="285"/>
                    </a:lnTo>
                    <a:lnTo>
                      <a:pt x="45" y="289"/>
                    </a:lnTo>
                    <a:lnTo>
                      <a:pt x="45" y="289"/>
                    </a:lnTo>
                    <a:lnTo>
                      <a:pt x="45" y="298"/>
                    </a:lnTo>
                    <a:lnTo>
                      <a:pt x="45" y="298"/>
                    </a:lnTo>
                    <a:lnTo>
                      <a:pt x="41" y="294"/>
                    </a:lnTo>
                    <a:lnTo>
                      <a:pt x="41" y="294"/>
                    </a:lnTo>
                    <a:lnTo>
                      <a:pt x="41" y="298"/>
                    </a:lnTo>
                    <a:lnTo>
                      <a:pt x="41" y="298"/>
                    </a:lnTo>
                    <a:lnTo>
                      <a:pt x="41" y="303"/>
                    </a:lnTo>
                    <a:lnTo>
                      <a:pt x="36" y="303"/>
                    </a:lnTo>
                    <a:lnTo>
                      <a:pt x="36" y="303"/>
                    </a:lnTo>
                    <a:lnTo>
                      <a:pt x="36" y="303"/>
                    </a:lnTo>
                    <a:lnTo>
                      <a:pt x="36" y="303"/>
                    </a:lnTo>
                    <a:lnTo>
                      <a:pt x="36" y="303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32" y="294"/>
                    </a:lnTo>
                    <a:lnTo>
                      <a:pt x="32" y="294"/>
                    </a:lnTo>
                    <a:lnTo>
                      <a:pt x="32" y="294"/>
                    </a:lnTo>
                    <a:lnTo>
                      <a:pt x="36" y="294"/>
                    </a:lnTo>
                    <a:lnTo>
                      <a:pt x="36" y="294"/>
                    </a:lnTo>
                    <a:lnTo>
                      <a:pt x="32" y="289"/>
                    </a:lnTo>
                    <a:lnTo>
                      <a:pt x="32" y="289"/>
                    </a:lnTo>
                    <a:lnTo>
                      <a:pt x="32" y="289"/>
                    </a:lnTo>
                    <a:lnTo>
                      <a:pt x="32" y="289"/>
                    </a:lnTo>
                    <a:lnTo>
                      <a:pt x="32" y="294"/>
                    </a:lnTo>
                    <a:lnTo>
                      <a:pt x="32" y="294"/>
                    </a:lnTo>
                    <a:lnTo>
                      <a:pt x="32" y="294"/>
                    </a:lnTo>
                    <a:lnTo>
                      <a:pt x="32" y="298"/>
                    </a:lnTo>
                    <a:lnTo>
                      <a:pt x="32" y="298"/>
                    </a:lnTo>
                    <a:lnTo>
                      <a:pt x="36" y="298"/>
                    </a:lnTo>
                    <a:lnTo>
                      <a:pt x="36" y="303"/>
                    </a:lnTo>
                    <a:lnTo>
                      <a:pt x="36" y="303"/>
                    </a:lnTo>
                    <a:lnTo>
                      <a:pt x="32" y="298"/>
                    </a:lnTo>
                    <a:lnTo>
                      <a:pt x="27" y="298"/>
                    </a:lnTo>
                    <a:lnTo>
                      <a:pt x="27" y="298"/>
                    </a:lnTo>
                    <a:lnTo>
                      <a:pt x="27" y="298"/>
                    </a:lnTo>
                    <a:lnTo>
                      <a:pt x="27" y="298"/>
                    </a:lnTo>
                    <a:lnTo>
                      <a:pt x="27" y="298"/>
                    </a:lnTo>
                    <a:lnTo>
                      <a:pt x="27" y="294"/>
                    </a:lnTo>
                    <a:lnTo>
                      <a:pt x="27" y="294"/>
                    </a:lnTo>
                    <a:lnTo>
                      <a:pt x="27" y="289"/>
                    </a:lnTo>
                    <a:lnTo>
                      <a:pt x="23" y="289"/>
                    </a:lnTo>
                    <a:lnTo>
                      <a:pt x="23" y="289"/>
                    </a:lnTo>
                    <a:lnTo>
                      <a:pt x="23" y="289"/>
                    </a:lnTo>
                    <a:lnTo>
                      <a:pt x="23" y="285"/>
                    </a:lnTo>
                    <a:lnTo>
                      <a:pt x="18" y="285"/>
                    </a:lnTo>
                    <a:lnTo>
                      <a:pt x="18" y="285"/>
                    </a:lnTo>
                    <a:lnTo>
                      <a:pt x="23" y="280"/>
                    </a:lnTo>
                    <a:lnTo>
                      <a:pt x="23" y="280"/>
                    </a:lnTo>
                    <a:lnTo>
                      <a:pt x="23" y="280"/>
                    </a:lnTo>
                    <a:lnTo>
                      <a:pt x="23" y="276"/>
                    </a:lnTo>
                    <a:lnTo>
                      <a:pt x="23" y="271"/>
                    </a:lnTo>
                    <a:lnTo>
                      <a:pt x="18" y="271"/>
                    </a:lnTo>
                    <a:lnTo>
                      <a:pt x="18" y="271"/>
                    </a:lnTo>
                    <a:lnTo>
                      <a:pt x="18" y="271"/>
                    </a:lnTo>
                    <a:lnTo>
                      <a:pt x="18" y="267"/>
                    </a:lnTo>
                    <a:lnTo>
                      <a:pt x="14" y="267"/>
                    </a:lnTo>
                    <a:lnTo>
                      <a:pt x="14" y="262"/>
                    </a:lnTo>
                    <a:lnTo>
                      <a:pt x="9" y="262"/>
                    </a:lnTo>
                    <a:lnTo>
                      <a:pt x="9" y="262"/>
                    </a:lnTo>
                    <a:lnTo>
                      <a:pt x="9" y="262"/>
                    </a:lnTo>
                    <a:lnTo>
                      <a:pt x="9" y="262"/>
                    </a:lnTo>
                    <a:lnTo>
                      <a:pt x="9" y="267"/>
                    </a:lnTo>
                    <a:lnTo>
                      <a:pt x="9" y="267"/>
                    </a:lnTo>
                    <a:lnTo>
                      <a:pt x="14" y="267"/>
                    </a:lnTo>
                    <a:lnTo>
                      <a:pt x="14" y="267"/>
                    </a:lnTo>
                    <a:lnTo>
                      <a:pt x="14" y="267"/>
                    </a:lnTo>
                    <a:lnTo>
                      <a:pt x="14" y="267"/>
                    </a:lnTo>
                    <a:lnTo>
                      <a:pt x="14" y="267"/>
                    </a:lnTo>
                    <a:lnTo>
                      <a:pt x="14" y="271"/>
                    </a:lnTo>
                    <a:lnTo>
                      <a:pt x="18" y="271"/>
                    </a:lnTo>
                    <a:lnTo>
                      <a:pt x="14" y="271"/>
                    </a:lnTo>
                    <a:lnTo>
                      <a:pt x="14" y="271"/>
                    </a:lnTo>
                    <a:lnTo>
                      <a:pt x="14" y="271"/>
                    </a:lnTo>
                    <a:lnTo>
                      <a:pt x="14" y="271"/>
                    </a:lnTo>
                    <a:lnTo>
                      <a:pt x="9" y="271"/>
                    </a:lnTo>
                    <a:lnTo>
                      <a:pt x="9" y="271"/>
                    </a:lnTo>
                    <a:lnTo>
                      <a:pt x="9" y="271"/>
                    </a:lnTo>
                    <a:lnTo>
                      <a:pt x="9" y="276"/>
                    </a:lnTo>
                    <a:lnTo>
                      <a:pt x="9" y="271"/>
                    </a:lnTo>
                    <a:lnTo>
                      <a:pt x="9" y="271"/>
                    </a:lnTo>
                    <a:lnTo>
                      <a:pt x="5" y="271"/>
                    </a:lnTo>
                    <a:lnTo>
                      <a:pt x="5" y="267"/>
                    </a:lnTo>
                    <a:lnTo>
                      <a:pt x="5" y="267"/>
                    </a:lnTo>
                    <a:lnTo>
                      <a:pt x="5" y="267"/>
                    </a:lnTo>
                    <a:lnTo>
                      <a:pt x="0" y="267"/>
                    </a:lnTo>
                    <a:lnTo>
                      <a:pt x="5" y="267"/>
                    </a:lnTo>
                    <a:lnTo>
                      <a:pt x="5" y="267"/>
                    </a:lnTo>
                    <a:lnTo>
                      <a:pt x="9" y="267"/>
                    </a:lnTo>
                    <a:lnTo>
                      <a:pt x="9" y="267"/>
                    </a:lnTo>
                    <a:lnTo>
                      <a:pt x="5" y="267"/>
                    </a:lnTo>
                    <a:lnTo>
                      <a:pt x="5" y="267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5" y="253"/>
                    </a:lnTo>
                    <a:lnTo>
                      <a:pt x="5" y="253"/>
                    </a:lnTo>
                    <a:lnTo>
                      <a:pt x="5" y="253"/>
                    </a:lnTo>
                    <a:lnTo>
                      <a:pt x="5" y="253"/>
                    </a:lnTo>
                    <a:lnTo>
                      <a:pt x="5" y="253"/>
                    </a:lnTo>
                    <a:lnTo>
                      <a:pt x="9" y="253"/>
                    </a:lnTo>
                    <a:lnTo>
                      <a:pt x="9" y="249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9" y="244"/>
                    </a:lnTo>
                    <a:lnTo>
                      <a:pt x="9" y="244"/>
                    </a:lnTo>
                    <a:lnTo>
                      <a:pt x="9" y="244"/>
                    </a:lnTo>
                    <a:lnTo>
                      <a:pt x="14" y="249"/>
                    </a:lnTo>
                    <a:lnTo>
                      <a:pt x="14" y="249"/>
                    </a:lnTo>
                    <a:lnTo>
                      <a:pt x="18" y="249"/>
                    </a:lnTo>
                    <a:lnTo>
                      <a:pt x="18" y="253"/>
                    </a:lnTo>
                    <a:moveTo>
                      <a:pt x="63" y="235"/>
                    </a:moveTo>
                    <a:lnTo>
                      <a:pt x="63" y="235"/>
                    </a:lnTo>
                    <a:lnTo>
                      <a:pt x="63" y="235"/>
                    </a:lnTo>
                    <a:lnTo>
                      <a:pt x="68" y="235"/>
                    </a:lnTo>
                    <a:lnTo>
                      <a:pt x="68" y="240"/>
                    </a:lnTo>
                    <a:lnTo>
                      <a:pt x="68" y="240"/>
                    </a:lnTo>
                    <a:lnTo>
                      <a:pt x="72" y="240"/>
                    </a:lnTo>
                    <a:lnTo>
                      <a:pt x="72" y="244"/>
                    </a:lnTo>
                    <a:lnTo>
                      <a:pt x="72" y="244"/>
                    </a:lnTo>
                    <a:lnTo>
                      <a:pt x="72" y="244"/>
                    </a:lnTo>
                    <a:lnTo>
                      <a:pt x="68" y="249"/>
                    </a:lnTo>
                    <a:lnTo>
                      <a:pt x="68" y="249"/>
                    </a:lnTo>
                    <a:lnTo>
                      <a:pt x="68" y="253"/>
                    </a:lnTo>
                    <a:lnTo>
                      <a:pt x="68" y="253"/>
                    </a:lnTo>
                    <a:lnTo>
                      <a:pt x="72" y="258"/>
                    </a:lnTo>
                    <a:lnTo>
                      <a:pt x="68" y="253"/>
                    </a:lnTo>
                    <a:lnTo>
                      <a:pt x="63" y="253"/>
                    </a:lnTo>
                    <a:lnTo>
                      <a:pt x="63" y="253"/>
                    </a:lnTo>
                    <a:lnTo>
                      <a:pt x="59" y="253"/>
                    </a:lnTo>
                    <a:lnTo>
                      <a:pt x="59" y="253"/>
                    </a:lnTo>
                    <a:lnTo>
                      <a:pt x="54" y="253"/>
                    </a:lnTo>
                    <a:lnTo>
                      <a:pt x="54" y="258"/>
                    </a:lnTo>
                    <a:lnTo>
                      <a:pt x="54" y="262"/>
                    </a:lnTo>
                    <a:lnTo>
                      <a:pt x="54" y="262"/>
                    </a:lnTo>
                    <a:lnTo>
                      <a:pt x="54" y="262"/>
                    </a:lnTo>
                    <a:lnTo>
                      <a:pt x="54" y="262"/>
                    </a:lnTo>
                    <a:lnTo>
                      <a:pt x="54" y="267"/>
                    </a:lnTo>
                    <a:lnTo>
                      <a:pt x="54" y="267"/>
                    </a:lnTo>
                    <a:lnTo>
                      <a:pt x="54" y="267"/>
                    </a:lnTo>
                    <a:lnTo>
                      <a:pt x="54" y="267"/>
                    </a:lnTo>
                    <a:lnTo>
                      <a:pt x="50" y="267"/>
                    </a:lnTo>
                    <a:lnTo>
                      <a:pt x="50" y="262"/>
                    </a:lnTo>
                    <a:lnTo>
                      <a:pt x="50" y="262"/>
                    </a:lnTo>
                    <a:lnTo>
                      <a:pt x="50" y="262"/>
                    </a:lnTo>
                    <a:lnTo>
                      <a:pt x="45" y="262"/>
                    </a:lnTo>
                    <a:lnTo>
                      <a:pt x="45" y="262"/>
                    </a:lnTo>
                    <a:lnTo>
                      <a:pt x="45" y="262"/>
                    </a:lnTo>
                    <a:lnTo>
                      <a:pt x="45" y="258"/>
                    </a:lnTo>
                    <a:lnTo>
                      <a:pt x="45" y="258"/>
                    </a:lnTo>
                    <a:lnTo>
                      <a:pt x="45" y="258"/>
                    </a:lnTo>
                    <a:lnTo>
                      <a:pt x="45" y="258"/>
                    </a:lnTo>
                    <a:lnTo>
                      <a:pt x="41" y="258"/>
                    </a:lnTo>
                    <a:lnTo>
                      <a:pt x="41" y="258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41" y="244"/>
                    </a:lnTo>
                    <a:lnTo>
                      <a:pt x="41" y="244"/>
                    </a:lnTo>
                    <a:lnTo>
                      <a:pt x="41" y="244"/>
                    </a:lnTo>
                    <a:lnTo>
                      <a:pt x="41" y="240"/>
                    </a:lnTo>
                    <a:lnTo>
                      <a:pt x="41" y="240"/>
                    </a:lnTo>
                    <a:lnTo>
                      <a:pt x="41" y="240"/>
                    </a:lnTo>
                    <a:lnTo>
                      <a:pt x="45" y="244"/>
                    </a:lnTo>
                    <a:lnTo>
                      <a:pt x="45" y="244"/>
                    </a:lnTo>
                    <a:lnTo>
                      <a:pt x="50" y="244"/>
                    </a:lnTo>
                    <a:lnTo>
                      <a:pt x="50" y="244"/>
                    </a:lnTo>
                    <a:lnTo>
                      <a:pt x="50" y="244"/>
                    </a:lnTo>
                    <a:lnTo>
                      <a:pt x="50" y="244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50" y="235"/>
                    </a:lnTo>
                    <a:lnTo>
                      <a:pt x="50" y="235"/>
                    </a:lnTo>
                    <a:lnTo>
                      <a:pt x="54" y="235"/>
                    </a:lnTo>
                    <a:lnTo>
                      <a:pt x="54" y="235"/>
                    </a:lnTo>
                    <a:lnTo>
                      <a:pt x="54" y="235"/>
                    </a:lnTo>
                    <a:lnTo>
                      <a:pt x="59" y="235"/>
                    </a:lnTo>
                    <a:lnTo>
                      <a:pt x="59" y="235"/>
                    </a:lnTo>
                    <a:lnTo>
                      <a:pt x="63" y="235"/>
                    </a:lnTo>
                    <a:moveTo>
                      <a:pt x="72" y="86"/>
                    </a:moveTo>
                    <a:lnTo>
                      <a:pt x="72" y="86"/>
                    </a:lnTo>
                    <a:lnTo>
                      <a:pt x="77" y="86"/>
                    </a:lnTo>
                    <a:lnTo>
                      <a:pt x="77" y="81"/>
                    </a:lnTo>
                    <a:lnTo>
                      <a:pt x="77" y="86"/>
                    </a:lnTo>
                    <a:lnTo>
                      <a:pt x="81" y="90"/>
                    </a:lnTo>
                    <a:lnTo>
                      <a:pt x="86" y="95"/>
                    </a:lnTo>
                    <a:lnTo>
                      <a:pt x="86" y="95"/>
                    </a:lnTo>
                    <a:lnTo>
                      <a:pt x="91" y="100"/>
                    </a:lnTo>
                    <a:lnTo>
                      <a:pt x="91" y="100"/>
                    </a:lnTo>
                    <a:lnTo>
                      <a:pt x="95" y="104"/>
                    </a:lnTo>
                    <a:lnTo>
                      <a:pt x="100" y="104"/>
                    </a:lnTo>
                    <a:lnTo>
                      <a:pt x="104" y="109"/>
                    </a:lnTo>
                    <a:lnTo>
                      <a:pt x="104" y="113"/>
                    </a:lnTo>
                    <a:lnTo>
                      <a:pt x="109" y="113"/>
                    </a:lnTo>
                    <a:lnTo>
                      <a:pt x="109" y="113"/>
                    </a:lnTo>
                    <a:lnTo>
                      <a:pt x="109" y="118"/>
                    </a:lnTo>
                    <a:lnTo>
                      <a:pt x="109" y="118"/>
                    </a:lnTo>
                    <a:lnTo>
                      <a:pt x="109" y="118"/>
                    </a:lnTo>
                    <a:lnTo>
                      <a:pt x="113" y="122"/>
                    </a:lnTo>
                    <a:lnTo>
                      <a:pt x="113" y="127"/>
                    </a:lnTo>
                    <a:lnTo>
                      <a:pt x="118" y="127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13" y="131"/>
                    </a:lnTo>
                    <a:lnTo>
                      <a:pt x="113" y="131"/>
                    </a:lnTo>
                    <a:lnTo>
                      <a:pt x="113" y="131"/>
                    </a:lnTo>
                    <a:lnTo>
                      <a:pt x="113" y="131"/>
                    </a:lnTo>
                    <a:lnTo>
                      <a:pt x="113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18" y="145"/>
                    </a:lnTo>
                    <a:lnTo>
                      <a:pt x="118" y="145"/>
                    </a:lnTo>
                    <a:lnTo>
                      <a:pt x="118" y="145"/>
                    </a:lnTo>
                    <a:lnTo>
                      <a:pt x="113" y="145"/>
                    </a:lnTo>
                    <a:lnTo>
                      <a:pt x="113" y="145"/>
                    </a:lnTo>
                    <a:lnTo>
                      <a:pt x="113" y="149"/>
                    </a:lnTo>
                    <a:lnTo>
                      <a:pt x="118" y="149"/>
                    </a:lnTo>
                    <a:lnTo>
                      <a:pt x="118" y="154"/>
                    </a:lnTo>
                    <a:lnTo>
                      <a:pt x="118" y="154"/>
                    </a:lnTo>
                    <a:lnTo>
                      <a:pt x="122" y="158"/>
                    </a:lnTo>
                    <a:lnTo>
                      <a:pt x="127" y="163"/>
                    </a:lnTo>
                    <a:lnTo>
                      <a:pt x="131" y="172"/>
                    </a:lnTo>
                    <a:lnTo>
                      <a:pt x="131" y="172"/>
                    </a:lnTo>
                    <a:lnTo>
                      <a:pt x="131" y="172"/>
                    </a:lnTo>
                    <a:lnTo>
                      <a:pt x="131" y="176"/>
                    </a:lnTo>
                    <a:lnTo>
                      <a:pt x="131" y="176"/>
                    </a:lnTo>
                    <a:lnTo>
                      <a:pt x="131" y="176"/>
                    </a:lnTo>
                    <a:lnTo>
                      <a:pt x="131" y="181"/>
                    </a:lnTo>
                    <a:lnTo>
                      <a:pt x="131" y="185"/>
                    </a:lnTo>
                    <a:lnTo>
                      <a:pt x="131" y="185"/>
                    </a:lnTo>
                    <a:lnTo>
                      <a:pt x="131" y="185"/>
                    </a:lnTo>
                    <a:lnTo>
                      <a:pt x="136" y="190"/>
                    </a:lnTo>
                    <a:lnTo>
                      <a:pt x="136" y="190"/>
                    </a:lnTo>
                    <a:lnTo>
                      <a:pt x="136" y="190"/>
                    </a:lnTo>
                    <a:lnTo>
                      <a:pt x="140" y="194"/>
                    </a:lnTo>
                    <a:lnTo>
                      <a:pt x="145" y="199"/>
                    </a:lnTo>
                    <a:lnTo>
                      <a:pt x="145" y="199"/>
                    </a:lnTo>
                    <a:lnTo>
                      <a:pt x="140" y="199"/>
                    </a:lnTo>
                    <a:lnTo>
                      <a:pt x="140" y="199"/>
                    </a:lnTo>
                    <a:lnTo>
                      <a:pt x="140" y="203"/>
                    </a:lnTo>
                    <a:lnTo>
                      <a:pt x="140" y="203"/>
                    </a:lnTo>
                    <a:lnTo>
                      <a:pt x="145" y="208"/>
                    </a:lnTo>
                    <a:lnTo>
                      <a:pt x="145" y="208"/>
                    </a:lnTo>
                    <a:lnTo>
                      <a:pt x="145" y="208"/>
                    </a:lnTo>
                    <a:lnTo>
                      <a:pt x="145" y="208"/>
                    </a:lnTo>
                    <a:lnTo>
                      <a:pt x="140" y="213"/>
                    </a:lnTo>
                    <a:lnTo>
                      <a:pt x="140" y="213"/>
                    </a:lnTo>
                    <a:lnTo>
                      <a:pt x="140" y="213"/>
                    </a:lnTo>
                    <a:lnTo>
                      <a:pt x="140" y="217"/>
                    </a:lnTo>
                    <a:lnTo>
                      <a:pt x="140" y="217"/>
                    </a:lnTo>
                    <a:lnTo>
                      <a:pt x="136" y="213"/>
                    </a:lnTo>
                    <a:lnTo>
                      <a:pt x="136" y="213"/>
                    </a:lnTo>
                    <a:lnTo>
                      <a:pt x="136" y="213"/>
                    </a:lnTo>
                    <a:lnTo>
                      <a:pt x="136" y="208"/>
                    </a:lnTo>
                    <a:lnTo>
                      <a:pt x="136" y="208"/>
                    </a:lnTo>
                    <a:lnTo>
                      <a:pt x="136" y="208"/>
                    </a:lnTo>
                    <a:lnTo>
                      <a:pt x="136" y="203"/>
                    </a:lnTo>
                    <a:lnTo>
                      <a:pt x="136" y="203"/>
                    </a:lnTo>
                    <a:lnTo>
                      <a:pt x="136" y="203"/>
                    </a:lnTo>
                    <a:lnTo>
                      <a:pt x="136" y="203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1" y="203"/>
                    </a:lnTo>
                    <a:lnTo>
                      <a:pt x="131" y="203"/>
                    </a:lnTo>
                    <a:lnTo>
                      <a:pt x="131" y="203"/>
                    </a:lnTo>
                    <a:lnTo>
                      <a:pt x="131" y="203"/>
                    </a:lnTo>
                    <a:lnTo>
                      <a:pt x="131" y="208"/>
                    </a:lnTo>
                    <a:lnTo>
                      <a:pt x="131" y="208"/>
                    </a:lnTo>
                    <a:lnTo>
                      <a:pt x="131" y="208"/>
                    </a:lnTo>
                    <a:lnTo>
                      <a:pt x="131" y="208"/>
                    </a:lnTo>
                    <a:lnTo>
                      <a:pt x="136" y="208"/>
                    </a:lnTo>
                    <a:lnTo>
                      <a:pt x="136" y="213"/>
                    </a:lnTo>
                    <a:lnTo>
                      <a:pt x="131" y="213"/>
                    </a:lnTo>
                    <a:lnTo>
                      <a:pt x="131" y="208"/>
                    </a:lnTo>
                    <a:lnTo>
                      <a:pt x="127" y="208"/>
                    </a:lnTo>
                    <a:lnTo>
                      <a:pt x="127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27" y="213"/>
                    </a:lnTo>
                    <a:lnTo>
                      <a:pt x="127" y="213"/>
                    </a:lnTo>
                    <a:lnTo>
                      <a:pt x="127" y="217"/>
                    </a:lnTo>
                    <a:lnTo>
                      <a:pt x="127" y="217"/>
                    </a:lnTo>
                    <a:lnTo>
                      <a:pt x="127" y="222"/>
                    </a:lnTo>
                    <a:lnTo>
                      <a:pt x="127" y="222"/>
                    </a:lnTo>
                    <a:lnTo>
                      <a:pt x="127" y="222"/>
                    </a:lnTo>
                    <a:lnTo>
                      <a:pt x="127" y="222"/>
                    </a:lnTo>
                    <a:lnTo>
                      <a:pt x="127" y="222"/>
                    </a:lnTo>
                    <a:lnTo>
                      <a:pt x="127" y="222"/>
                    </a:lnTo>
                    <a:lnTo>
                      <a:pt x="122" y="217"/>
                    </a:lnTo>
                    <a:lnTo>
                      <a:pt x="122" y="217"/>
                    </a:lnTo>
                    <a:lnTo>
                      <a:pt x="122" y="213"/>
                    </a:lnTo>
                    <a:lnTo>
                      <a:pt x="122" y="213"/>
                    </a:lnTo>
                    <a:lnTo>
                      <a:pt x="118" y="213"/>
                    </a:lnTo>
                    <a:lnTo>
                      <a:pt x="118" y="213"/>
                    </a:lnTo>
                    <a:lnTo>
                      <a:pt x="118" y="213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18" y="222"/>
                    </a:lnTo>
                    <a:lnTo>
                      <a:pt x="118" y="226"/>
                    </a:lnTo>
                    <a:lnTo>
                      <a:pt x="113" y="222"/>
                    </a:lnTo>
                    <a:lnTo>
                      <a:pt x="113" y="222"/>
                    </a:lnTo>
                    <a:lnTo>
                      <a:pt x="109" y="222"/>
                    </a:lnTo>
                    <a:lnTo>
                      <a:pt x="109" y="222"/>
                    </a:lnTo>
                    <a:lnTo>
                      <a:pt x="104" y="226"/>
                    </a:lnTo>
                    <a:lnTo>
                      <a:pt x="100" y="226"/>
                    </a:lnTo>
                    <a:lnTo>
                      <a:pt x="100" y="226"/>
                    </a:lnTo>
                    <a:lnTo>
                      <a:pt x="104" y="222"/>
                    </a:lnTo>
                    <a:lnTo>
                      <a:pt x="104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95" y="222"/>
                    </a:lnTo>
                    <a:lnTo>
                      <a:pt x="95" y="222"/>
                    </a:lnTo>
                    <a:lnTo>
                      <a:pt x="95" y="222"/>
                    </a:lnTo>
                    <a:lnTo>
                      <a:pt x="95" y="222"/>
                    </a:lnTo>
                    <a:lnTo>
                      <a:pt x="95" y="222"/>
                    </a:lnTo>
                    <a:lnTo>
                      <a:pt x="95" y="222"/>
                    </a:lnTo>
                    <a:lnTo>
                      <a:pt x="95" y="222"/>
                    </a:lnTo>
                    <a:lnTo>
                      <a:pt x="95" y="217"/>
                    </a:lnTo>
                    <a:lnTo>
                      <a:pt x="91" y="217"/>
                    </a:lnTo>
                    <a:lnTo>
                      <a:pt x="91" y="217"/>
                    </a:lnTo>
                    <a:lnTo>
                      <a:pt x="91" y="217"/>
                    </a:lnTo>
                    <a:lnTo>
                      <a:pt x="91" y="217"/>
                    </a:lnTo>
                    <a:lnTo>
                      <a:pt x="91" y="217"/>
                    </a:lnTo>
                    <a:lnTo>
                      <a:pt x="91" y="217"/>
                    </a:lnTo>
                    <a:lnTo>
                      <a:pt x="91" y="222"/>
                    </a:lnTo>
                    <a:lnTo>
                      <a:pt x="91" y="226"/>
                    </a:lnTo>
                    <a:lnTo>
                      <a:pt x="95" y="226"/>
                    </a:lnTo>
                    <a:lnTo>
                      <a:pt x="100" y="226"/>
                    </a:lnTo>
                    <a:lnTo>
                      <a:pt x="100" y="231"/>
                    </a:lnTo>
                    <a:lnTo>
                      <a:pt x="100" y="231"/>
                    </a:lnTo>
                    <a:lnTo>
                      <a:pt x="100" y="231"/>
                    </a:lnTo>
                    <a:lnTo>
                      <a:pt x="100" y="231"/>
                    </a:lnTo>
                    <a:lnTo>
                      <a:pt x="95" y="231"/>
                    </a:lnTo>
                    <a:lnTo>
                      <a:pt x="95" y="235"/>
                    </a:lnTo>
                    <a:lnTo>
                      <a:pt x="95" y="235"/>
                    </a:lnTo>
                    <a:lnTo>
                      <a:pt x="95" y="244"/>
                    </a:lnTo>
                    <a:lnTo>
                      <a:pt x="95" y="249"/>
                    </a:lnTo>
                    <a:lnTo>
                      <a:pt x="91" y="249"/>
                    </a:lnTo>
                    <a:lnTo>
                      <a:pt x="86" y="249"/>
                    </a:lnTo>
                    <a:lnTo>
                      <a:pt x="86" y="249"/>
                    </a:lnTo>
                    <a:lnTo>
                      <a:pt x="81" y="244"/>
                    </a:lnTo>
                    <a:lnTo>
                      <a:pt x="81" y="244"/>
                    </a:lnTo>
                    <a:lnTo>
                      <a:pt x="77" y="240"/>
                    </a:lnTo>
                    <a:lnTo>
                      <a:pt x="77" y="240"/>
                    </a:lnTo>
                    <a:lnTo>
                      <a:pt x="77" y="235"/>
                    </a:lnTo>
                    <a:lnTo>
                      <a:pt x="72" y="235"/>
                    </a:lnTo>
                    <a:lnTo>
                      <a:pt x="72" y="235"/>
                    </a:lnTo>
                    <a:lnTo>
                      <a:pt x="77" y="231"/>
                    </a:lnTo>
                    <a:lnTo>
                      <a:pt x="77" y="231"/>
                    </a:lnTo>
                    <a:lnTo>
                      <a:pt x="77" y="231"/>
                    </a:lnTo>
                    <a:lnTo>
                      <a:pt x="77" y="226"/>
                    </a:lnTo>
                    <a:lnTo>
                      <a:pt x="72" y="226"/>
                    </a:lnTo>
                    <a:lnTo>
                      <a:pt x="72" y="226"/>
                    </a:lnTo>
                    <a:lnTo>
                      <a:pt x="72" y="226"/>
                    </a:lnTo>
                    <a:lnTo>
                      <a:pt x="68" y="226"/>
                    </a:lnTo>
                    <a:lnTo>
                      <a:pt x="68" y="226"/>
                    </a:lnTo>
                    <a:lnTo>
                      <a:pt x="63" y="226"/>
                    </a:lnTo>
                    <a:lnTo>
                      <a:pt x="63" y="226"/>
                    </a:lnTo>
                    <a:lnTo>
                      <a:pt x="59" y="226"/>
                    </a:lnTo>
                    <a:lnTo>
                      <a:pt x="59" y="226"/>
                    </a:lnTo>
                    <a:lnTo>
                      <a:pt x="59" y="226"/>
                    </a:lnTo>
                    <a:lnTo>
                      <a:pt x="54" y="226"/>
                    </a:lnTo>
                    <a:lnTo>
                      <a:pt x="54" y="226"/>
                    </a:lnTo>
                    <a:lnTo>
                      <a:pt x="54" y="231"/>
                    </a:lnTo>
                    <a:lnTo>
                      <a:pt x="54" y="231"/>
                    </a:lnTo>
                    <a:lnTo>
                      <a:pt x="54" y="231"/>
                    </a:lnTo>
                    <a:lnTo>
                      <a:pt x="50" y="231"/>
                    </a:lnTo>
                    <a:lnTo>
                      <a:pt x="50" y="231"/>
                    </a:lnTo>
                    <a:lnTo>
                      <a:pt x="45" y="235"/>
                    </a:lnTo>
                    <a:lnTo>
                      <a:pt x="45" y="235"/>
                    </a:lnTo>
                    <a:lnTo>
                      <a:pt x="45" y="235"/>
                    </a:lnTo>
                    <a:lnTo>
                      <a:pt x="45" y="235"/>
                    </a:lnTo>
                    <a:lnTo>
                      <a:pt x="41" y="235"/>
                    </a:lnTo>
                    <a:lnTo>
                      <a:pt x="41" y="235"/>
                    </a:lnTo>
                    <a:lnTo>
                      <a:pt x="36" y="235"/>
                    </a:lnTo>
                    <a:lnTo>
                      <a:pt x="36" y="240"/>
                    </a:lnTo>
                    <a:lnTo>
                      <a:pt x="32" y="235"/>
                    </a:lnTo>
                    <a:lnTo>
                      <a:pt x="32" y="235"/>
                    </a:lnTo>
                    <a:lnTo>
                      <a:pt x="32" y="235"/>
                    </a:lnTo>
                    <a:lnTo>
                      <a:pt x="32" y="240"/>
                    </a:lnTo>
                    <a:lnTo>
                      <a:pt x="32" y="244"/>
                    </a:lnTo>
                    <a:lnTo>
                      <a:pt x="32" y="244"/>
                    </a:lnTo>
                    <a:lnTo>
                      <a:pt x="32" y="244"/>
                    </a:lnTo>
                    <a:lnTo>
                      <a:pt x="32" y="244"/>
                    </a:lnTo>
                    <a:lnTo>
                      <a:pt x="23" y="244"/>
                    </a:lnTo>
                    <a:lnTo>
                      <a:pt x="23" y="244"/>
                    </a:lnTo>
                    <a:lnTo>
                      <a:pt x="18" y="244"/>
                    </a:lnTo>
                    <a:lnTo>
                      <a:pt x="18" y="244"/>
                    </a:lnTo>
                    <a:lnTo>
                      <a:pt x="18" y="244"/>
                    </a:lnTo>
                    <a:lnTo>
                      <a:pt x="18" y="244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9" y="240"/>
                    </a:lnTo>
                    <a:lnTo>
                      <a:pt x="9" y="240"/>
                    </a:lnTo>
                    <a:lnTo>
                      <a:pt x="9" y="240"/>
                    </a:lnTo>
                    <a:lnTo>
                      <a:pt x="9" y="235"/>
                    </a:lnTo>
                    <a:lnTo>
                      <a:pt x="9" y="235"/>
                    </a:lnTo>
                    <a:lnTo>
                      <a:pt x="14" y="235"/>
                    </a:lnTo>
                    <a:lnTo>
                      <a:pt x="14" y="235"/>
                    </a:lnTo>
                    <a:lnTo>
                      <a:pt x="14" y="235"/>
                    </a:lnTo>
                    <a:lnTo>
                      <a:pt x="14" y="231"/>
                    </a:lnTo>
                    <a:lnTo>
                      <a:pt x="14" y="231"/>
                    </a:lnTo>
                    <a:lnTo>
                      <a:pt x="18" y="231"/>
                    </a:lnTo>
                    <a:lnTo>
                      <a:pt x="18" y="231"/>
                    </a:lnTo>
                    <a:lnTo>
                      <a:pt x="18" y="226"/>
                    </a:lnTo>
                    <a:lnTo>
                      <a:pt x="18" y="226"/>
                    </a:lnTo>
                    <a:lnTo>
                      <a:pt x="18" y="222"/>
                    </a:lnTo>
                    <a:lnTo>
                      <a:pt x="23" y="222"/>
                    </a:lnTo>
                    <a:lnTo>
                      <a:pt x="23" y="222"/>
                    </a:lnTo>
                    <a:lnTo>
                      <a:pt x="23" y="217"/>
                    </a:lnTo>
                    <a:lnTo>
                      <a:pt x="23" y="213"/>
                    </a:lnTo>
                    <a:lnTo>
                      <a:pt x="23" y="213"/>
                    </a:lnTo>
                    <a:lnTo>
                      <a:pt x="27" y="213"/>
                    </a:lnTo>
                    <a:lnTo>
                      <a:pt x="27" y="213"/>
                    </a:lnTo>
                    <a:lnTo>
                      <a:pt x="32" y="213"/>
                    </a:lnTo>
                    <a:lnTo>
                      <a:pt x="32" y="213"/>
                    </a:lnTo>
                    <a:lnTo>
                      <a:pt x="36" y="213"/>
                    </a:lnTo>
                    <a:lnTo>
                      <a:pt x="36" y="213"/>
                    </a:lnTo>
                    <a:lnTo>
                      <a:pt x="36" y="213"/>
                    </a:lnTo>
                    <a:lnTo>
                      <a:pt x="41" y="213"/>
                    </a:lnTo>
                    <a:lnTo>
                      <a:pt x="41" y="213"/>
                    </a:lnTo>
                    <a:lnTo>
                      <a:pt x="41" y="213"/>
                    </a:lnTo>
                    <a:lnTo>
                      <a:pt x="45" y="208"/>
                    </a:lnTo>
                    <a:lnTo>
                      <a:pt x="45" y="208"/>
                    </a:lnTo>
                    <a:lnTo>
                      <a:pt x="50" y="208"/>
                    </a:lnTo>
                    <a:lnTo>
                      <a:pt x="54" y="208"/>
                    </a:lnTo>
                    <a:lnTo>
                      <a:pt x="59" y="203"/>
                    </a:lnTo>
                    <a:lnTo>
                      <a:pt x="59" y="203"/>
                    </a:lnTo>
                    <a:lnTo>
                      <a:pt x="59" y="203"/>
                    </a:lnTo>
                    <a:lnTo>
                      <a:pt x="59" y="208"/>
                    </a:lnTo>
                    <a:lnTo>
                      <a:pt x="59" y="208"/>
                    </a:lnTo>
                    <a:lnTo>
                      <a:pt x="63" y="208"/>
                    </a:lnTo>
                    <a:lnTo>
                      <a:pt x="63" y="208"/>
                    </a:lnTo>
                    <a:lnTo>
                      <a:pt x="68" y="208"/>
                    </a:lnTo>
                    <a:lnTo>
                      <a:pt x="68" y="208"/>
                    </a:lnTo>
                    <a:lnTo>
                      <a:pt x="68" y="208"/>
                    </a:lnTo>
                    <a:lnTo>
                      <a:pt x="72" y="208"/>
                    </a:lnTo>
                    <a:lnTo>
                      <a:pt x="72" y="203"/>
                    </a:lnTo>
                    <a:lnTo>
                      <a:pt x="72" y="203"/>
                    </a:lnTo>
                    <a:lnTo>
                      <a:pt x="68" y="199"/>
                    </a:lnTo>
                    <a:lnTo>
                      <a:pt x="68" y="199"/>
                    </a:lnTo>
                    <a:lnTo>
                      <a:pt x="68" y="194"/>
                    </a:lnTo>
                    <a:lnTo>
                      <a:pt x="68" y="194"/>
                    </a:lnTo>
                    <a:lnTo>
                      <a:pt x="68" y="194"/>
                    </a:lnTo>
                    <a:lnTo>
                      <a:pt x="68" y="190"/>
                    </a:lnTo>
                    <a:lnTo>
                      <a:pt x="68" y="185"/>
                    </a:lnTo>
                    <a:lnTo>
                      <a:pt x="68" y="181"/>
                    </a:lnTo>
                    <a:lnTo>
                      <a:pt x="68" y="176"/>
                    </a:lnTo>
                    <a:lnTo>
                      <a:pt x="63" y="172"/>
                    </a:lnTo>
                    <a:lnTo>
                      <a:pt x="63" y="172"/>
                    </a:lnTo>
                    <a:lnTo>
                      <a:pt x="63" y="167"/>
                    </a:lnTo>
                    <a:lnTo>
                      <a:pt x="68" y="167"/>
                    </a:lnTo>
                    <a:lnTo>
                      <a:pt x="68" y="167"/>
                    </a:lnTo>
                    <a:lnTo>
                      <a:pt x="68" y="167"/>
                    </a:lnTo>
                    <a:lnTo>
                      <a:pt x="68" y="167"/>
                    </a:lnTo>
                    <a:lnTo>
                      <a:pt x="68" y="172"/>
                    </a:lnTo>
                    <a:lnTo>
                      <a:pt x="68" y="172"/>
                    </a:lnTo>
                    <a:lnTo>
                      <a:pt x="68" y="172"/>
                    </a:lnTo>
                    <a:lnTo>
                      <a:pt x="68" y="172"/>
                    </a:lnTo>
                    <a:lnTo>
                      <a:pt x="68" y="176"/>
                    </a:lnTo>
                    <a:lnTo>
                      <a:pt x="68" y="176"/>
                    </a:lnTo>
                    <a:lnTo>
                      <a:pt x="72" y="176"/>
                    </a:lnTo>
                    <a:lnTo>
                      <a:pt x="72" y="181"/>
                    </a:lnTo>
                    <a:lnTo>
                      <a:pt x="72" y="181"/>
                    </a:lnTo>
                    <a:lnTo>
                      <a:pt x="77" y="181"/>
                    </a:lnTo>
                    <a:lnTo>
                      <a:pt x="77" y="181"/>
                    </a:lnTo>
                    <a:lnTo>
                      <a:pt x="77" y="181"/>
                    </a:lnTo>
                    <a:lnTo>
                      <a:pt x="77" y="181"/>
                    </a:lnTo>
                    <a:lnTo>
                      <a:pt x="77" y="176"/>
                    </a:lnTo>
                    <a:lnTo>
                      <a:pt x="77" y="176"/>
                    </a:lnTo>
                    <a:lnTo>
                      <a:pt x="81" y="176"/>
                    </a:lnTo>
                    <a:lnTo>
                      <a:pt x="86" y="172"/>
                    </a:lnTo>
                    <a:lnTo>
                      <a:pt x="86" y="172"/>
                    </a:lnTo>
                    <a:lnTo>
                      <a:pt x="86" y="172"/>
                    </a:lnTo>
                    <a:lnTo>
                      <a:pt x="91" y="167"/>
                    </a:lnTo>
                    <a:lnTo>
                      <a:pt x="91" y="167"/>
                    </a:lnTo>
                    <a:lnTo>
                      <a:pt x="91" y="163"/>
                    </a:lnTo>
                    <a:lnTo>
                      <a:pt x="91" y="163"/>
                    </a:lnTo>
                    <a:lnTo>
                      <a:pt x="86" y="158"/>
                    </a:lnTo>
                    <a:lnTo>
                      <a:pt x="86" y="158"/>
                    </a:lnTo>
                    <a:lnTo>
                      <a:pt x="91" y="154"/>
                    </a:lnTo>
                    <a:lnTo>
                      <a:pt x="91" y="154"/>
                    </a:lnTo>
                    <a:lnTo>
                      <a:pt x="91" y="149"/>
                    </a:lnTo>
                    <a:lnTo>
                      <a:pt x="91" y="149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0"/>
                    </a:lnTo>
                    <a:lnTo>
                      <a:pt x="91" y="140"/>
                    </a:lnTo>
                    <a:lnTo>
                      <a:pt x="91" y="136"/>
                    </a:lnTo>
                    <a:lnTo>
                      <a:pt x="86" y="136"/>
                    </a:lnTo>
                    <a:lnTo>
                      <a:pt x="86" y="131"/>
                    </a:lnTo>
                    <a:lnTo>
                      <a:pt x="86" y="131"/>
                    </a:lnTo>
                    <a:lnTo>
                      <a:pt x="86" y="127"/>
                    </a:lnTo>
                    <a:lnTo>
                      <a:pt x="86" y="127"/>
                    </a:lnTo>
                    <a:lnTo>
                      <a:pt x="86" y="127"/>
                    </a:lnTo>
                    <a:lnTo>
                      <a:pt x="86" y="127"/>
                    </a:lnTo>
                    <a:lnTo>
                      <a:pt x="86" y="122"/>
                    </a:lnTo>
                    <a:lnTo>
                      <a:pt x="81" y="122"/>
                    </a:lnTo>
                    <a:lnTo>
                      <a:pt x="81" y="118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2" y="118"/>
                    </a:lnTo>
                    <a:lnTo>
                      <a:pt x="72" y="113"/>
                    </a:lnTo>
                    <a:lnTo>
                      <a:pt x="72" y="113"/>
                    </a:lnTo>
                    <a:lnTo>
                      <a:pt x="72" y="113"/>
                    </a:lnTo>
                    <a:lnTo>
                      <a:pt x="72" y="113"/>
                    </a:lnTo>
                    <a:lnTo>
                      <a:pt x="72" y="109"/>
                    </a:lnTo>
                    <a:lnTo>
                      <a:pt x="72" y="109"/>
                    </a:lnTo>
                    <a:lnTo>
                      <a:pt x="72" y="109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3" y="90"/>
                    </a:lnTo>
                    <a:lnTo>
                      <a:pt x="63" y="90"/>
                    </a:lnTo>
                    <a:lnTo>
                      <a:pt x="63" y="90"/>
                    </a:lnTo>
                    <a:lnTo>
                      <a:pt x="63" y="90"/>
                    </a:lnTo>
                    <a:lnTo>
                      <a:pt x="68" y="90"/>
                    </a:lnTo>
                    <a:lnTo>
                      <a:pt x="68" y="90"/>
                    </a:lnTo>
                    <a:lnTo>
                      <a:pt x="68" y="90"/>
                    </a:lnTo>
                    <a:lnTo>
                      <a:pt x="68" y="90"/>
                    </a:lnTo>
                    <a:lnTo>
                      <a:pt x="72" y="95"/>
                    </a:lnTo>
                    <a:lnTo>
                      <a:pt x="72" y="95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81" y="95"/>
                    </a:lnTo>
                    <a:lnTo>
                      <a:pt x="81" y="95"/>
                    </a:lnTo>
                    <a:lnTo>
                      <a:pt x="81" y="90"/>
                    </a:lnTo>
                    <a:lnTo>
                      <a:pt x="77" y="90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90"/>
                    </a:lnTo>
                    <a:lnTo>
                      <a:pt x="72" y="90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72" y="86"/>
                    </a:lnTo>
                    <a:moveTo>
                      <a:pt x="68" y="27"/>
                    </a:moveTo>
                    <a:lnTo>
                      <a:pt x="68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81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3"/>
                    </a:lnTo>
                    <a:lnTo>
                      <a:pt x="86" y="18"/>
                    </a:lnTo>
                    <a:lnTo>
                      <a:pt x="91" y="18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1" y="27"/>
                    </a:lnTo>
                    <a:lnTo>
                      <a:pt x="91" y="32"/>
                    </a:lnTo>
                    <a:lnTo>
                      <a:pt x="95" y="32"/>
                    </a:lnTo>
                    <a:lnTo>
                      <a:pt x="95" y="32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9" y="41"/>
                    </a:lnTo>
                    <a:lnTo>
                      <a:pt x="109" y="41"/>
                    </a:lnTo>
                    <a:lnTo>
                      <a:pt x="109" y="36"/>
                    </a:lnTo>
                    <a:lnTo>
                      <a:pt x="109" y="36"/>
                    </a:lnTo>
                    <a:lnTo>
                      <a:pt x="109" y="36"/>
                    </a:lnTo>
                    <a:lnTo>
                      <a:pt x="109" y="41"/>
                    </a:lnTo>
                    <a:lnTo>
                      <a:pt x="109" y="41"/>
                    </a:lnTo>
                    <a:lnTo>
                      <a:pt x="109" y="41"/>
                    </a:lnTo>
                    <a:lnTo>
                      <a:pt x="109" y="41"/>
                    </a:lnTo>
                    <a:lnTo>
                      <a:pt x="109" y="41"/>
                    </a:lnTo>
                    <a:lnTo>
                      <a:pt x="104" y="41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0" y="45"/>
                    </a:lnTo>
                    <a:lnTo>
                      <a:pt x="100" y="50"/>
                    </a:lnTo>
                    <a:lnTo>
                      <a:pt x="100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1" y="50"/>
                    </a:lnTo>
                    <a:lnTo>
                      <a:pt x="91" y="54"/>
                    </a:lnTo>
                    <a:lnTo>
                      <a:pt x="91" y="59"/>
                    </a:lnTo>
                    <a:lnTo>
                      <a:pt x="91" y="59"/>
                    </a:lnTo>
                    <a:lnTo>
                      <a:pt x="91" y="63"/>
                    </a:lnTo>
                    <a:lnTo>
                      <a:pt x="91" y="63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1" y="68"/>
                    </a:lnTo>
                    <a:lnTo>
                      <a:pt x="86" y="68"/>
                    </a:lnTo>
                    <a:lnTo>
                      <a:pt x="81" y="63"/>
                    </a:lnTo>
                    <a:lnTo>
                      <a:pt x="72" y="63"/>
                    </a:lnTo>
                    <a:lnTo>
                      <a:pt x="68" y="59"/>
                    </a:lnTo>
                    <a:lnTo>
                      <a:pt x="59" y="59"/>
                    </a:lnTo>
                    <a:lnTo>
                      <a:pt x="59" y="68"/>
                    </a:lnTo>
                    <a:lnTo>
                      <a:pt x="54" y="63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9" y="72"/>
                    </a:lnTo>
                    <a:lnTo>
                      <a:pt x="63" y="72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3" y="77"/>
                    </a:lnTo>
                    <a:lnTo>
                      <a:pt x="63" y="77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9" y="86"/>
                    </a:lnTo>
                    <a:lnTo>
                      <a:pt x="59" y="86"/>
                    </a:lnTo>
                    <a:lnTo>
                      <a:pt x="59" y="86"/>
                    </a:lnTo>
                    <a:lnTo>
                      <a:pt x="54" y="86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0" y="72"/>
                    </a:lnTo>
                    <a:lnTo>
                      <a:pt x="45" y="72"/>
                    </a:lnTo>
                    <a:lnTo>
                      <a:pt x="45" y="72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1" y="63"/>
                    </a:lnTo>
                    <a:lnTo>
                      <a:pt x="36" y="63"/>
                    </a:lnTo>
                    <a:lnTo>
                      <a:pt x="36" y="63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1" y="36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36" y="27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2" y="18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36" y="9"/>
                    </a:lnTo>
                    <a:lnTo>
                      <a:pt x="45" y="14"/>
                    </a:lnTo>
                    <a:lnTo>
                      <a:pt x="50" y="18"/>
                    </a:lnTo>
                    <a:lnTo>
                      <a:pt x="54" y="18"/>
                    </a:lnTo>
                    <a:lnTo>
                      <a:pt x="59" y="23"/>
                    </a:lnTo>
                    <a:lnTo>
                      <a:pt x="63" y="23"/>
                    </a:lnTo>
                    <a:lnTo>
                      <a:pt x="68" y="23"/>
                    </a:lnTo>
                    <a:lnTo>
                      <a:pt x="68" y="27"/>
                    </a:lnTo>
                    <a:lnTo>
                      <a:pt x="68" y="27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14" name="Freeform 86">
                <a:extLst>
                  <a:ext uri="{FF2B5EF4-FFF2-40B4-BE49-F238E27FC236}">
                    <a16:creationId xmlns:a16="http://schemas.microsoft.com/office/drawing/2014/main" xmlns="" id="{A48DFAE9-4CFD-4866-ADB6-960D7DB5F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2347" y="1862298"/>
                <a:ext cx="28507" cy="13996"/>
              </a:xfrm>
              <a:custGeom>
                <a:avLst/>
                <a:gdLst>
                  <a:gd name="T0" fmla="*/ 14 w 18"/>
                  <a:gd name="T1" fmla="*/ 0 h 9"/>
                  <a:gd name="T2" fmla="*/ 14 w 18"/>
                  <a:gd name="T3" fmla="*/ 0 h 9"/>
                  <a:gd name="T4" fmla="*/ 14 w 18"/>
                  <a:gd name="T5" fmla="*/ 0 h 9"/>
                  <a:gd name="T6" fmla="*/ 18 w 18"/>
                  <a:gd name="T7" fmla="*/ 0 h 9"/>
                  <a:gd name="T8" fmla="*/ 18 w 18"/>
                  <a:gd name="T9" fmla="*/ 0 h 9"/>
                  <a:gd name="T10" fmla="*/ 14 w 18"/>
                  <a:gd name="T11" fmla="*/ 0 h 9"/>
                  <a:gd name="T12" fmla="*/ 14 w 18"/>
                  <a:gd name="T13" fmla="*/ 4 h 9"/>
                  <a:gd name="T14" fmla="*/ 14 w 18"/>
                  <a:gd name="T15" fmla="*/ 4 h 9"/>
                  <a:gd name="T16" fmla="*/ 9 w 18"/>
                  <a:gd name="T17" fmla="*/ 4 h 9"/>
                  <a:gd name="T18" fmla="*/ 9 w 18"/>
                  <a:gd name="T19" fmla="*/ 9 h 9"/>
                  <a:gd name="T20" fmla="*/ 9 w 18"/>
                  <a:gd name="T21" fmla="*/ 9 h 9"/>
                  <a:gd name="T22" fmla="*/ 5 w 18"/>
                  <a:gd name="T23" fmla="*/ 4 h 9"/>
                  <a:gd name="T24" fmla="*/ 5 w 18"/>
                  <a:gd name="T25" fmla="*/ 4 h 9"/>
                  <a:gd name="T26" fmla="*/ 5 w 18"/>
                  <a:gd name="T27" fmla="*/ 4 h 9"/>
                  <a:gd name="T28" fmla="*/ 5 w 18"/>
                  <a:gd name="T29" fmla="*/ 0 h 9"/>
                  <a:gd name="T30" fmla="*/ 0 w 18"/>
                  <a:gd name="T31" fmla="*/ 0 h 9"/>
                  <a:gd name="T32" fmla="*/ 0 w 18"/>
                  <a:gd name="T33" fmla="*/ 0 h 9"/>
                  <a:gd name="T34" fmla="*/ 0 w 18"/>
                  <a:gd name="T35" fmla="*/ 0 h 9"/>
                  <a:gd name="T36" fmla="*/ 5 w 18"/>
                  <a:gd name="T37" fmla="*/ 0 h 9"/>
                  <a:gd name="T38" fmla="*/ 9 w 18"/>
                  <a:gd name="T39" fmla="*/ 0 h 9"/>
                  <a:gd name="T40" fmla="*/ 14 w 18"/>
                  <a:gd name="T41" fmla="*/ 0 h 9"/>
                  <a:gd name="T42" fmla="*/ 14 w 18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9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15" name="Freeform 87">
                <a:extLst>
                  <a:ext uri="{FF2B5EF4-FFF2-40B4-BE49-F238E27FC236}">
                    <a16:creationId xmlns:a16="http://schemas.microsoft.com/office/drawing/2014/main" xmlns="" id="{D225AD60-F1DB-464A-99CC-67846F600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4228" y="1273455"/>
                <a:ext cx="931623" cy="443881"/>
              </a:xfrm>
              <a:custGeom>
                <a:avLst/>
                <a:gdLst>
                  <a:gd name="T0" fmla="*/ 316 w 587"/>
                  <a:gd name="T1" fmla="*/ 18 h 280"/>
                  <a:gd name="T2" fmla="*/ 334 w 587"/>
                  <a:gd name="T3" fmla="*/ 23 h 280"/>
                  <a:gd name="T4" fmla="*/ 348 w 587"/>
                  <a:gd name="T5" fmla="*/ 27 h 280"/>
                  <a:gd name="T6" fmla="*/ 366 w 587"/>
                  <a:gd name="T7" fmla="*/ 27 h 280"/>
                  <a:gd name="T8" fmla="*/ 388 w 587"/>
                  <a:gd name="T9" fmla="*/ 14 h 280"/>
                  <a:gd name="T10" fmla="*/ 424 w 587"/>
                  <a:gd name="T11" fmla="*/ 41 h 280"/>
                  <a:gd name="T12" fmla="*/ 474 w 587"/>
                  <a:gd name="T13" fmla="*/ 72 h 280"/>
                  <a:gd name="T14" fmla="*/ 483 w 587"/>
                  <a:gd name="T15" fmla="*/ 72 h 280"/>
                  <a:gd name="T16" fmla="*/ 506 w 587"/>
                  <a:gd name="T17" fmla="*/ 77 h 280"/>
                  <a:gd name="T18" fmla="*/ 537 w 587"/>
                  <a:gd name="T19" fmla="*/ 86 h 280"/>
                  <a:gd name="T20" fmla="*/ 564 w 587"/>
                  <a:gd name="T21" fmla="*/ 99 h 280"/>
                  <a:gd name="T22" fmla="*/ 583 w 587"/>
                  <a:gd name="T23" fmla="*/ 104 h 280"/>
                  <a:gd name="T24" fmla="*/ 578 w 587"/>
                  <a:gd name="T25" fmla="*/ 118 h 280"/>
                  <a:gd name="T26" fmla="*/ 578 w 587"/>
                  <a:gd name="T27" fmla="*/ 145 h 280"/>
                  <a:gd name="T28" fmla="*/ 551 w 587"/>
                  <a:gd name="T29" fmla="*/ 149 h 280"/>
                  <a:gd name="T30" fmla="*/ 551 w 587"/>
                  <a:gd name="T31" fmla="*/ 176 h 280"/>
                  <a:gd name="T32" fmla="*/ 537 w 587"/>
                  <a:gd name="T33" fmla="*/ 181 h 280"/>
                  <a:gd name="T34" fmla="*/ 524 w 587"/>
                  <a:gd name="T35" fmla="*/ 194 h 280"/>
                  <a:gd name="T36" fmla="*/ 537 w 587"/>
                  <a:gd name="T37" fmla="*/ 217 h 280"/>
                  <a:gd name="T38" fmla="*/ 537 w 587"/>
                  <a:gd name="T39" fmla="*/ 231 h 280"/>
                  <a:gd name="T40" fmla="*/ 519 w 587"/>
                  <a:gd name="T41" fmla="*/ 231 h 280"/>
                  <a:gd name="T42" fmla="*/ 488 w 587"/>
                  <a:gd name="T43" fmla="*/ 231 h 280"/>
                  <a:gd name="T44" fmla="*/ 438 w 587"/>
                  <a:gd name="T45" fmla="*/ 226 h 280"/>
                  <a:gd name="T46" fmla="*/ 415 w 587"/>
                  <a:gd name="T47" fmla="*/ 235 h 280"/>
                  <a:gd name="T48" fmla="*/ 397 w 587"/>
                  <a:gd name="T49" fmla="*/ 249 h 280"/>
                  <a:gd name="T50" fmla="*/ 375 w 587"/>
                  <a:gd name="T51" fmla="*/ 262 h 280"/>
                  <a:gd name="T52" fmla="*/ 361 w 587"/>
                  <a:gd name="T53" fmla="*/ 276 h 280"/>
                  <a:gd name="T54" fmla="*/ 339 w 587"/>
                  <a:gd name="T55" fmla="*/ 267 h 280"/>
                  <a:gd name="T56" fmla="*/ 321 w 587"/>
                  <a:gd name="T57" fmla="*/ 235 h 280"/>
                  <a:gd name="T58" fmla="*/ 289 w 587"/>
                  <a:gd name="T59" fmla="*/ 226 h 280"/>
                  <a:gd name="T60" fmla="*/ 244 w 587"/>
                  <a:gd name="T61" fmla="*/ 217 h 280"/>
                  <a:gd name="T62" fmla="*/ 203 w 587"/>
                  <a:gd name="T63" fmla="*/ 194 h 280"/>
                  <a:gd name="T64" fmla="*/ 158 w 587"/>
                  <a:gd name="T65" fmla="*/ 199 h 280"/>
                  <a:gd name="T66" fmla="*/ 171 w 587"/>
                  <a:gd name="T67" fmla="*/ 271 h 280"/>
                  <a:gd name="T68" fmla="*/ 144 w 587"/>
                  <a:gd name="T69" fmla="*/ 253 h 280"/>
                  <a:gd name="T70" fmla="*/ 117 w 587"/>
                  <a:gd name="T71" fmla="*/ 253 h 280"/>
                  <a:gd name="T72" fmla="*/ 95 w 587"/>
                  <a:gd name="T73" fmla="*/ 240 h 280"/>
                  <a:gd name="T74" fmla="*/ 72 w 587"/>
                  <a:gd name="T75" fmla="*/ 213 h 280"/>
                  <a:gd name="T76" fmla="*/ 81 w 587"/>
                  <a:gd name="T77" fmla="*/ 208 h 280"/>
                  <a:gd name="T78" fmla="*/ 113 w 587"/>
                  <a:gd name="T79" fmla="*/ 194 h 280"/>
                  <a:gd name="T80" fmla="*/ 95 w 587"/>
                  <a:gd name="T81" fmla="*/ 167 h 280"/>
                  <a:gd name="T82" fmla="*/ 63 w 587"/>
                  <a:gd name="T83" fmla="*/ 167 h 280"/>
                  <a:gd name="T84" fmla="*/ 40 w 587"/>
                  <a:gd name="T85" fmla="*/ 176 h 280"/>
                  <a:gd name="T86" fmla="*/ 31 w 587"/>
                  <a:gd name="T87" fmla="*/ 158 h 280"/>
                  <a:gd name="T88" fmla="*/ 0 w 587"/>
                  <a:gd name="T89" fmla="*/ 136 h 280"/>
                  <a:gd name="T90" fmla="*/ 4 w 587"/>
                  <a:gd name="T91" fmla="*/ 104 h 280"/>
                  <a:gd name="T92" fmla="*/ 22 w 587"/>
                  <a:gd name="T93" fmla="*/ 104 h 280"/>
                  <a:gd name="T94" fmla="*/ 40 w 587"/>
                  <a:gd name="T95" fmla="*/ 86 h 280"/>
                  <a:gd name="T96" fmla="*/ 68 w 587"/>
                  <a:gd name="T97" fmla="*/ 77 h 280"/>
                  <a:gd name="T98" fmla="*/ 95 w 587"/>
                  <a:gd name="T99" fmla="*/ 86 h 280"/>
                  <a:gd name="T100" fmla="*/ 104 w 587"/>
                  <a:gd name="T101" fmla="*/ 90 h 280"/>
                  <a:gd name="T102" fmla="*/ 135 w 587"/>
                  <a:gd name="T103" fmla="*/ 86 h 280"/>
                  <a:gd name="T104" fmla="*/ 167 w 587"/>
                  <a:gd name="T105" fmla="*/ 90 h 280"/>
                  <a:gd name="T106" fmla="*/ 190 w 587"/>
                  <a:gd name="T107" fmla="*/ 90 h 280"/>
                  <a:gd name="T108" fmla="*/ 180 w 587"/>
                  <a:gd name="T109" fmla="*/ 72 h 280"/>
                  <a:gd name="T110" fmla="*/ 185 w 587"/>
                  <a:gd name="T111" fmla="*/ 50 h 280"/>
                  <a:gd name="T112" fmla="*/ 180 w 587"/>
                  <a:gd name="T113" fmla="*/ 41 h 280"/>
                  <a:gd name="T114" fmla="*/ 180 w 587"/>
                  <a:gd name="T115" fmla="*/ 32 h 280"/>
                  <a:gd name="T116" fmla="*/ 212 w 587"/>
                  <a:gd name="T117" fmla="*/ 23 h 280"/>
                  <a:gd name="T118" fmla="*/ 230 w 587"/>
                  <a:gd name="T119" fmla="*/ 18 h 280"/>
                  <a:gd name="T120" fmla="*/ 266 w 587"/>
                  <a:gd name="T121" fmla="*/ 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7" h="280">
                    <a:moveTo>
                      <a:pt x="293" y="0"/>
                    </a:moveTo>
                    <a:lnTo>
                      <a:pt x="293" y="0"/>
                    </a:lnTo>
                    <a:lnTo>
                      <a:pt x="293" y="5"/>
                    </a:lnTo>
                    <a:lnTo>
                      <a:pt x="293" y="0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302" y="0"/>
                    </a:lnTo>
                    <a:lnTo>
                      <a:pt x="302" y="5"/>
                    </a:lnTo>
                    <a:lnTo>
                      <a:pt x="307" y="5"/>
                    </a:lnTo>
                    <a:lnTo>
                      <a:pt x="311" y="9"/>
                    </a:lnTo>
                    <a:lnTo>
                      <a:pt x="311" y="14"/>
                    </a:lnTo>
                    <a:lnTo>
                      <a:pt x="311" y="14"/>
                    </a:lnTo>
                    <a:lnTo>
                      <a:pt x="311" y="14"/>
                    </a:lnTo>
                    <a:lnTo>
                      <a:pt x="311" y="18"/>
                    </a:lnTo>
                    <a:lnTo>
                      <a:pt x="311" y="18"/>
                    </a:lnTo>
                    <a:lnTo>
                      <a:pt x="316" y="18"/>
                    </a:lnTo>
                    <a:lnTo>
                      <a:pt x="316" y="23"/>
                    </a:lnTo>
                    <a:lnTo>
                      <a:pt x="321" y="18"/>
                    </a:lnTo>
                    <a:lnTo>
                      <a:pt x="325" y="18"/>
                    </a:lnTo>
                    <a:lnTo>
                      <a:pt x="325" y="18"/>
                    </a:lnTo>
                    <a:lnTo>
                      <a:pt x="330" y="18"/>
                    </a:lnTo>
                    <a:lnTo>
                      <a:pt x="325" y="18"/>
                    </a:lnTo>
                    <a:lnTo>
                      <a:pt x="330" y="18"/>
                    </a:lnTo>
                    <a:lnTo>
                      <a:pt x="330" y="18"/>
                    </a:lnTo>
                    <a:lnTo>
                      <a:pt x="330" y="18"/>
                    </a:lnTo>
                    <a:lnTo>
                      <a:pt x="334" y="23"/>
                    </a:lnTo>
                    <a:lnTo>
                      <a:pt x="334" y="23"/>
                    </a:lnTo>
                    <a:lnTo>
                      <a:pt x="334" y="23"/>
                    </a:lnTo>
                    <a:lnTo>
                      <a:pt x="334" y="23"/>
                    </a:lnTo>
                    <a:lnTo>
                      <a:pt x="334" y="23"/>
                    </a:lnTo>
                    <a:lnTo>
                      <a:pt x="339" y="23"/>
                    </a:lnTo>
                    <a:lnTo>
                      <a:pt x="339" y="23"/>
                    </a:lnTo>
                    <a:lnTo>
                      <a:pt x="334" y="23"/>
                    </a:lnTo>
                    <a:lnTo>
                      <a:pt x="334" y="23"/>
                    </a:lnTo>
                    <a:lnTo>
                      <a:pt x="334" y="23"/>
                    </a:lnTo>
                    <a:lnTo>
                      <a:pt x="334" y="18"/>
                    </a:lnTo>
                    <a:lnTo>
                      <a:pt x="339" y="18"/>
                    </a:lnTo>
                    <a:lnTo>
                      <a:pt x="339" y="23"/>
                    </a:lnTo>
                    <a:lnTo>
                      <a:pt x="343" y="23"/>
                    </a:lnTo>
                    <a:lnTo>
                      <a:pt x="348" y="23"/>
                    </a:lnTo>
                    <a:lnTo>
                      <a:pt x="348" y="23"/>
                    </a:lnTo>
                    <a:lnTo>
                      <a:pt x="348" y="23"/>
                    </a:lnTo>
                    <a:lnTo>
                      <a:pt x="348" y="23"/>
                    </a:lnTo>
                    <a:lnTo>
                      <a:pt x="352" y="23"/>
                    </a:lnTo>
                    <a:lnTo>
                      <a:pt x="352" y="23"/>
                    </a:lnTo>
                    <a:lnTo>
                      <a:pt x="352" y="23"/>
                    </a:lnTo>
                    <a:lnTo>
                      <a:pt x="352" y="23"/>
                    </a:lnTo>
                    <a:lnTo>
                      <a:pt x="352" y="23"/>
                    </a:lnTo>
                    <a:lnTo>
                      <a:pt x="352" y="23"/>
                    </a:lnTo>
                    <a:lnTo>
                      <a:pt x="352" y="23"/>
                    </a:lnTo>
                    <a:lnTo>
                      <a:pt x="348" y="27"/>
                    </a:lnTo>
                    <a:lnTo>
                      <a:pt x="348" y="27"/>
                    </a:lnTo>
                    <a:lnTo>
                      <a:pt x="348" y="32"/>
                    </a:lnTo>
                    <a:lnTo>
                      <a:pt x="352" y="32"/>
                    </a:lnTo>
                    <a:lnTo>
                      <a:pt x="352" y="32"/>
                    </a:lnTo>
                    <a:lnTo>
                      <a:pt x="352" y="32"/>
                    </a:lnTo>
                    <a:lnTo>
                      <a:pt x="352" y="32"/>
                    </a:lnTo>
                    <a:lnTo>
                      <a:pt x="352" y="32"/>
                    </a:lnTo>
                    <a:lnTo>
                      <a:pt x="357" y="32"/>
                    </a:lnTo>
                    <a:lnTo>
                      <a:pt x="357" y="32"/>
                    </a:lnTo>
                    <a:lnTo>
                      <a:pt x="357" y="27"/>
                    </a:lnTo>
                    <a:lnTo>
                      <a:pt x="361" y="27"/>
                    </a:lnTo>
                    <a:lnTo>
                      <a:pt x="361" y="32"/>
                    </a:lnTo>
                    <a:lnTo>
                      <a:pt x="366" y="32"/>
                    </a:lnTo>
                    <a:lnTo>
                      <a:pt x="366" y="32"/>
                    </a:lnTo>
                    <a:lnTo>
                      <a:pt x="366" y="32"/>
                    </a:lnTo>
                    <a:lnTo>
                      <a:pt x="366" y="32"/>
                    </a:lnTo>
                    <a:lnTo>
                      <a:pt x="366" y="27"/>
                    </a:lnTo>
                    <a:lnTo>
                      <a:pt x="366" y="27"/>
                    </a:lnTo>
                    <a:lnTo>
                      <a:pt x="366" y="27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18"/>
                    </a:lnTo>
                    <a:lnTo>
                      <a:pt x="375" y="18"/>
                    </a:lnTo>
                    <a:lnTo>
                      <a:pt x="379" y="18"/>
                    </a:lnTo>
                    <a:lnTo>
                      <a:pt x="379" y="18"/>
                    </a:lnTo>
                    <a:lnTo>
                      <a:pt x="379" y="18"/>
                    </a:lnTo>
                    <a:lnTo>
                      <a:pt x="384" y="14"/>
                    </a:lnTo>
                    <a:lnTo>
                      <a:pt x="384" y="14"/>
                    </a:lnTo>
                    <a:lnTo>
                      <a:pt x="388" y="14"/>
                    </a:lnTo>
                    <a:lnTo>
                      <a:pt x="388" y="14"/>
                    </a:lnTo>
                    <a:lnTo>
                      <a:pt x="388" y="14"/>
                    </a:lnTo>
                    <a:lnTo>
                      <a:pt x="388" y="14"/>
                    </a:lnTo>
                    <a:lnTo>
                      <a:pt x="393" y="14"/>
                    </a:lnTo>
                    <a:lnTo>
                      <a:pt x="393" y="14"/>
                    </a:lnTo>
                    <a:lnTo>
                      <a:pt x="393" y="18"/>
                    </a:lnTo>
                    <a:lnTo>
                      <a:pt x="393" y="18"/>
                    </a:lnTo>
                    <a:lnTo>
                      <a:pt x="388" y="18"/>
                    </a:lnTo>
                    <a:lnTo>
                      <a:pt x="388" y="18"/>
                    </a:lnTo>
                    <a:lnTo>
                      <a:pt x="388" y="18"/>
                    </a:lnTo>
                    <a:lnTo>
                      <a:pt x="388" y="18"/>
                    </a:lnTo>
                    <a:lnTo>
                      <a:pt x="393" y="23"/>
                    </a:lnTo>
                    <a:lnTo>
                      <a:pt x="393" y="23"/>
                    </a:lnTo>
                    <a:lnTo>
                      <a:pt x="397" y="23"/>
                    </a:lnTo>
                    <a:lnTo>
                      <a:pt x="402" y="27"/>
                    </a:lnTo>
                    <a:lnTo>
                      <a:pt x="406" y="27"/>
                    </a:lnTo>
                    <a:lnTo>
                      <a:pt x="411" y="32"/>
                    </a:lnTo>
                    <a:lnTo>
                      <a:pt x="415" y="32"/>
                    </a:lnTo>
                    <a:lnTo>
                      <a:pt x="415" y="32"/>
                    </a:lnTo>
                    <a:lnTo>
                      <a:pt x="420" y="36"/>
                    </a:lnTo>
                    <a:lnTo>
                      <a:pt x="424" y="41"/>
                    </a:lnTo>
                    <a:lnTo>
                      <a:pt x="429" y="45"/>
                    </a:lnTo>
                    <a:lnTo>
                      <a:pt x="438" y="50"/>
                    </a:lnTo>
                    <a:lnTo>
                      <a:pt x="442" y="54"/>
                    </a:lnTo>
                    <a:lnTo>
                      <a:pt x="447" y="59"/>
                    </a:lnTo>
                    <a:lnTo>
                      <a:pt x="456" y="68"/>
                    </a:lnTo>
                    <a:lnTo>
                      <a:pt x="456" y="68"/>
                    </a:lnTo>
                    <a:lnTo>
                      <a:pt x="461" y="72"/>
                    </a:lnTo>
                    <a:lnTo>
                      <a:pt x="465" y="77"/>
                    </a:lnTo>
                    <a:lnTo>
                      <a:pt x="470" y="77"/>
                    </a:lnTo>
                    <a:lnTo>
                      <a:pt x="470" y="77"/>
                    </a:lnTo>
                    <a:lnTo>
                      <a:pt x="470" y="77"/>
                    </a:lnTo>
                    <a:lnTo>
                      <a:pt x="470" y="77"/>
                    </a:lnTo>
                    <a:lnTo>
                      <a:pt x="470" y="77"/>
                    </a:lnTo>
                    <a:lnTo>
                      <a:pt x="470" y="77"/>
                    </a:lnTo>
                    <a:lnTo>
                      <a:pt x="470" y="77"/>
                    </a:lnTo>
                    <a:lnTo>
                      <a:pt x="470" y="77"/>
                    </a:lnTo>
                    <a:lnTo>
                      <a:pt x="474" y="77"/>
                    </a:lnTo>
                    <a:lnTo>
                      <a:pt x="474" y="72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74" y="68"/>
                    </a:lnTo>
                    <a:lnTo>
                      <a:pt x="474" y="68"/>
                    </a:lnTo>
                    <a:lnTo>
                      <a:pt x="474" y="68"/>
                    </a:lnTo>
                    <a:lnTo>
                      <a:pt x="474" y="68"/>
                    </a:lnTo>
                    <a:lnTo>
                      <a:pt x="474" y="68"/>
                    </a:lnTo>
                    <a:lnTo>
                      <a:pt x="474" y="68"/>
                    </a:lnTo>
                    <a:lnTo>
                      <a:pt x="479" y="68"/>
                    </a:lnTo>
                    <a:lnTo>
                      <a:pt x="479" y="72"/>
                    </a:lnTo>
                    <a:lnTo>
                      <a:pt x="479" y="72"/>
                    </a:lnTo>
                    <a:lnTo>
                      <a:pt x="479" y="72"/>
                    </a:lnTo>
                    <a:lnTo>
                      <a:pt x="483" y="72"/>
                    </a:lnTo>
                    <a:lnTo>
                      <a:pt x="483" y="72"/>
                    </a:lnTo>
                    <a:lnTo>
                      <a:pt x="483" y="72"/>
                    </a:lnTo>
                    <a:lnTo>
                      <a:pt x="483" y="72"/>
                    </a:lnTo>
                    <a:lnTo>
                      <a:pt x="483" y="77"/>
                    </a:lnTo>
                    <a:lnTo>
                      <a:pt x="483" y="72"/>
                    </a:lnTo>
                    <a:lnTo>
                      <a:pt x="488" y="72"/>
                    </a:lnTo>
                    <a:lnTo>
                      <a:pt x="488" y="77"/>
                    </a:lnTo>
                    <a:lnTo>
                      <a:pt x="488" y="77"/>
                    </a:lnTo>
                    <a:lnTo>
                      <a:pt x="488" y="77"/>
                    </a:lnTo>
                    <a:lnTo>
                      <a:pt x="488" y="77"/>
                    </a:lnTo>
                    <a:lnTo>
                      <a:pt x="488" y="77"/>
                    </a:lnTo>
                    <a:lnTo>
                      <a:pt x="492" y="77"/>
                    </a:lnTo>
                    <a:lnTo>
                      <a:pt x="492" y="77"/>
                    </a:lnTo>
                    <a:lnTo>
                      <a:pt x="497" y="77"/>
                    </a:lnTo>
                    <a:lnTo>
                      <a:pt x="497" y="77"/>
                    </a:lnTo>
                    <a:lnTo>
                      <a:pt x="501" y="77"/>
                    </a:lnTo>
                    <a:lnTo>
                      <a:pt x="501" y="77"/>
                    </a:lnTo>
                    <a:lnTo>
                      <a:pt x="506" y="77"/>
                    </a:lnTo>
                    <a:lnTo>
                      <a:pt x="506" y="77"/>
                    </a:lnTo>
                    <a:lnTo>
                      <a:pt x="506" y="77"/>
                    </a:lnTo>
                    <a:lnTo>
                      <a:pt x="506" y="77"/>
                    </a:lnTo>
                    <a:lnTo>
                      <a:pt x="506" y="77"/>
                    </a:lnTo>
                    <a:lnTo>
                      <a:pt x="510" y="72"/>
                    </a:lnTo>
                    <a:lnTo>
                      <a:pt x="510" y="72"/>
                    </a:lnTo>
                    <a:lnTo>
                      <a:pt x="510" y="72"/>
                    </a:lnTo>
                    <a:lnTo>
                      <a:pt x="510" y="72"/>
                    </a:lnTo>
                    <a:lnTo>
                      <a:pt x="510" y="72"/>
                    </a:lnTo>
                    <a:lnTo>
                      <a:pt x="515" y="72"/>
                    </a:lnTo>
                    <a:lnTo>
                      <a:pt x="519" y="72"/>
                    </a:lnTo>
                    <a:lnTo>
                      <a:pt x="519" y="72"/>
                    </a:lnTo>
                    <a:lnTo>
                      <a:pt x="524" y="77"/>
                    </a:lnTo>
                    <a:lnTo>
                      <a:pt x="524" y="77"/>
                    </a:lnTo>
                    <a:lnTo>
                      <a:pt x="524" y="77"/>
                    </a:lnTo>
                    <a:lnTo>
                      <a:pt x="528" y="81"/>
                    </a:lnTo>
                    <a:lnTo>
                      <a:pt x="528" y="81"/>
                    </a:lnTo>
                    <a:lnTo>
                      <a:pt x="528" y="81"/>
                    </a:lnTo>
                    <a:lnTo>
                      <a:pt x="533" y="86"/>
                    </a:lnTo>
                    <a:lnTo>
                      <a:pt x="533" y="86"/>
                    </a:lnTo>
                    <a:lnTo>
                      <a:pt x="537" y="86"/>
                    </a:lnTo>
                    <a:lnTo>
                      <a:pt x="537" y="86"/>
                    </a:lnTo>
                    <a:lnTo>
                      <a:pt x="537" y="86"/>
                    </a:lnTo>
                    <a:lnTo>
                      <a:pt x="542" y="90"/>
                    </a:lnTo>
                    <a:lnTo>
                      <a:pt x="546" y="90"/>
                    </a:lnTo>
                    <a:lnTo>
                      <a:pt x="546" y="90"/>
                    </a:lnTo>
                    <a:lnTo>
                      <a:pt x="546" y="90"/>
                    </a:lnTo>
                    <a:lnTo>
                      <a:pt x="546" y="90"/>
                    </a:lnTo>
                    <a:lnTo>
                      <a:pt x="546" y="90"/>
                    </a:lnTo>
                    <a:lnTo>
                      <a:pt x="551" y="95"/>
                    </a:lnTo>
                    <a:lnTo>
                      <a:pt x="551" y="95"/>
                    </a:lnTo>
                    <a:lnTo>
                      <a:pt x="551" y="95"/>
                    </a:lnTo>
                    <a:lnTo>
                      <a:pt x="551" y="95"/>
                    </a:lnTo>
                    <a:lnTo>
                      <a:pt x="555" y="99"/>
                    </a:lnTo>
                    <a:lnTo>
                      <a:pt x="555" y="95"/>
                    </a:lnTo>
                    <a:lnTo>
                      <a:pt x="555" y="95"/>
                    </a:lnTo>
                    <a:lnTo>
                      <a:pt x="564" y="99"/>
                    </a:lnTo>
                    <a:lnTo>
                      <a:pt x="564" y="99"/>
                    </a:lnTo>
                    <a:lnTo>
                      <a:pt x="564" y="99"/>
                    </a:lnTo>
                    <a:lnTo>
                      <a:pt x="564" y="99"/>
                    </a:lnTo>
                    <a:lnTo>
                      <a:pt x="564" y="99"/>
                    </a:lnTo>
                    <a:lnTo>
                      <a:pt x="569" y="99"/>
                    </a:lnTo>
                    <a:lnTo>
                      <a:pt x="569" y="99"/>
                    </a:lnTo>
                    <a:lnTo>
                      <a:pt x="569" y="95"/>
                    </a:lnTo>
                    <a:lnTo>
                      <a:pt x="569" y="95"/>
                    </a:lnTo>
                    <a:lnTo>
                      <a:pt x="569" y="95"/>
                    </a:lnTo>
                    <a:lnTo>
                      <a:pt x="569" y="95"/>
                    </a:lnTo>
                    <a:lnTo>
                      <a:pt x="574" y="95"/>
                    </a:lnTo>
                    <a:lnTo>
                      <a:pt x="574" y="95"/>
                    </a:lnTo>
                    <a:lnTo>
                      <a:pt x="574" y="95"/>
                    </a:lnTo>
                    <a:lnTo>
                      <a:pt x="574" y="95"/>
                    </a:lnTo>
                    <a:lnTo>
                      <a:pt x="574" y="95"/>
                    </a:lnTo>
                    <a:lnTo>
                      <a:pt x="574" y="95"/>
                    </a:lnTo>
                    <a:lnTo>
                      <a:pt x="574" y="95"/>
                    </a:lnTo>
                    <a:lnTo>
                      <a:pt x="578" y="99"/>
                    </a:lnTo>
                    <a:lnTo>
                      <a:pt x="578" y="99"/>
                    </a:lnTo>
                    <a:lnTo>
                      <a:pt x="583" y="104"/>
                    </a:lnTo>
                    <a:lnTo>
                      <a:pt x="583" y="104"/>
                    </a:lnTo>
                    <a:lnTo>
                      <a:pt x="583" y="104"/>
                    </a:lnTo>
                    <a:lnTo>
                      <a:pt x="587" y="104"/>
                    </a:lnTo>
                    <a:lnTo>
                      <a:pt x="587" y="104"/>
                    </a:lnTo>
                    <a:lnTo>
                      <a:pt x="587" y="104"/>
                    </a:lnTo>
                    <a:lnTo>
                      <a:pt x="587" y="104"/>
                    </a:lnTo>
                    <a:lnTo>
                      <a:pt x="583" y="104"/>
                    </a:lnTo>
                    <a:lnTo>
                      <a:pt x="583" y="104"/>
                    </a:lnTo>
                    <a:lnTo>
                      <a:pt x="583" y="104"/>
                    </a:lnTo>
                    <a:lnTo>
                      <a:pt x="583" y="109"/>
                    </a:lnTo>
                    <a:lnTo>
                      <a:pt x="583" y="109"/>
                    </a:lnTo>
                    <a:lnTo>
                      <a:pt x="583" y="109"/>
                    </a:lnTo>
                    <a:lnTo>
                      <a:pt x="583" y="109"/>
                    </a:lnTo>
                    <a:lnTo>
                      <a:pt x="583" y="113"/>
                    </a:lnTo>
                    <a:lnTo>
                      <a:pt x="583" y="113"/>
                    </a:lnTo>
                    <a:lnTo>
                      <a:pt x="583" y="118"/>
                    </a:lnTo>
                    <a:lnTo>
                      <a:pt x="583" y="118"/>
                    </a:lnTo>
                    <a:lnTo>
                      <a:pt x="578" y="118"/>
                    </a:lnTo>
                    <a:lnTo>
                      <a:pt x="578" y="118"/>
                    </a:lnTo>
                    <a:lnTo>
                      <a:pt x="578" y="118"/>
                    </a:lnTo>
                    <a:lnTo>
                      <a:pt x="574" y="118"/>
                    </a:lnTo>
                    <a:lnTo>
                      <a:pt x="574" y="122"/>
                    </a:lnTo>
                    <a:lnTo>
                      <a:pt x="574" y="122"/>
                    </a:lnTo>
                    <a:lnTo>
                      <a:pt x="574" y="122"/>
                    </a:lnTo>
                    <a:lnTo>
                      <a:pt x="574" y="122"/>
                    </a:lnTo>
                    <a:lnTo>
                      <a:pt x="574" y="127"/>
                    </a:lnTo>
                    <a:lnTo>
                      <a:pt x="574" y="131"/>
                    </a:lnTo>
                    <a:lnTo>
                      <a:pt x="574" y="131"/>
                    </a:lnTo>
                    <a:lnTo>
                      <a:pt x="578" y="136"/>
                    </a:lnTo>
                    <a:lnTo>
                      <a:pt x="578" y="136"/>
                    </a:lnTo>
                    <a:lnTo>
                      <a:pt x="578" y="140"/>
                    </a:lnTo>
                    <a:lnTo>
                      <a:pt x="578" y="140"/>
                    </a:lnTo>
                    <a:lnTo>
                      <a:pt x="583" y="140"/>
                    </a:lnTo>
                    <a:lnTo>
                      <a:pt x="578" y="145"/>
                    </a:lnTo>
                    <a:lnTo>
                      <a:pt x="578" y="145"/>
                    </a:lnTo>
                    <a:lnTo>
                      <a:pt x="578" y="145"/>
                    </a:lnTo>
                    <a:lnTo>
                      <a:pt x="578" y="145"/>
                    </a:lnTo>
                    <a:lnTo>
                      <a:pt x="578" y="145"/>
                    </a:lnTo>
                    <a:lnTo>
                      <a:pt x="574" y="149"/>
                    </a:lnTo>
                    <a:lnTo>
                      <a:pt x="574" y="149"/>
                    </a:lnTo>
                    <a:lnTo>
                      <a:pt x="574" y="149"/>
                    </a:lnTo>
                    <a:lnTo>
                      <a:pt x="574" y="149"/>
                    </a:lnTo>
                    <a:lnTo>
                      <a:pt x="569" y="149"/>
                    </a:lnTo>
                    <a:lnTo>
                      <a:pt x="569" y="149"/>
                    </a:lnTo>
                    <a:lnTo>
                      <a:pt x="569" y="149"/>
                    </a:lnTo>
                    <a:lnTo>
                      <a:pt x="569" y="149"/>
                    </a:lnTo>
                    <a:lnTo>
                      <a:pt x="564" y="149"/>
                    </a:lnTo>
                    <a:lnTo>
                      <a:pt x="564" y="149"/>
                    </a:lnTo>
                    <a:lnTo>
                      <a:pt x="560" y="149"/>
                    </a:lnTo>
                    <a:lnTo>
                      <a:pt x="560" y="149"/>
                    </a:lnTo>
                    <a:lnTo>
                      <a:pt x="560" y="149"/>
                    </a:lnTo>
                    <a:lnTo>
                      <a:pt x="555" y="149"/>
                    </a:lnTo>
                    <a:lnTo>
                      <a:pt x="555" y="149"/>
                    </a:lnTo>
                    <a:lnTo>
                      <a:pt x="551" y="149"/>
                    </a:lnTo>
                    <a:lnTo>
                      <a:pt x="551" y="145"/>
                    </a:lnTo>
                    <a:lnTo>
                      <a:pt x="546" y="145"/>
                    </a:lnTo>
                    <a:lnTo>
                      <a:pt x="542" y="145"/>
                    </a:lnTo>
                    <a:lnTo>
                      <a:pt x="542" y="145"/>
                    </a:lnTo>
                    <a:lnTo>
                      <a:pt x="542" y="145"/>
                    </a:lnTo>
                    <a:lnTo>
                      <a:pt x="542" y="149"/>
                    </a:lnTo>
                    <a:lnTo>
                      <a:pt x="542" y="149"/>
                    </a:lnTo>
                    <a:lnTo>
                      <a:pt x="546" y="154"/>
                    </a:lnTo>
                    <a:lnTo>
                      <a:pt x="546" y="158"/>
                    </a:lnTo>
                    <a:lnTo>
                      <a:pt x="546" y="163"/>
                    </a:lnTo>
                    <a:lnTo>
                      <a:pt x="546" y="167"/>
                    </a:lnTo>
                    <a:lnTo>
                      <a:pt x="546" y="172"/>
                    </a:lnTo>
                    <a:lnTo>
                      <a:pt x="546" y="172"/>
                    </a:lnTo>
                    <a:lnTo>
                      <a:pt x="546" y="176"/>
                    </a:lnTo>
                    <a:lnTo>
                      <a:pt x="546" y="176"/>
                    </a:lnTo>
                    <a:lnTo>
                      <a:pt x="546" y="176"/>
                    </a:lnTo>
                    <a:lnTo>
                      <a:pt x="546" y="176"/>
                    </a:lnTo>
                    <a:lnTo>
                      <a:pt x="551" y="176"/>
                    </a:lnTo>
                    <a:lnTo>
                      <a:pt x="551" y="176"/>
                    </a:lnTo>
                    <a:lnTo>
                      <a:pt x="551" y="181"/>
                    </a:lnTo>
                    <a:lnTo>
                      <a:pt x="551" y="181"/>
                    </a:lnTo>
                    <a:lnTo>
                      <a:pt x="551" y="181"/>
                    </a:lnTo>
                    <a:lnTo>
                      <a:pt x="551" y="185"/>
                    </a:lnTo>
                    <a:lnTo>
                      <a:pt x="551" y="185"/>
                    </a:lnTo>
                    <a:lnTo>
                      <a:pt x="551" y="185"/>
                    </a:lnTo>
                    <a:lnTo>
                      <a:pt x="551" y="185"/>
                    </a:lnTo>
                    <a:lnTo>
                      <a:pt x="551" y="181"/>
                    </a:lnTo>
                    <a:lnTo>
                      <a:pt x="546" y="181"/>
                    </a:lnTo>
                    <a:lnTo>
                      <a:pt x="546" y="185"/>
                    </a:lnTo>
                    <a:lnTo>
                      <a:pt x="542" y="185"/>
                    </a:lnTo>
                    <a:lnTo>
                      <a:pt x="542" y="185"/>
                    </a:lnTo>
                    <a:lnTo>
                      <a:pt x="542" y="185"/>
                    </a:lnTo>
                    <a:lnTo>
                      <a:pt x="542" y="181"/>
                    </a:lnTo>
                    <a:lnTo>
                      <a:pt x="537" y="181"/>
                    </a:lnTo>
                    <a:lnTo>
                      <a:pt x="537" y="181"/>
                    </a:lnTo>
                    <a:lnTo>
                      <a:pt x="537" y="181"/>
                    </a:lnTo>
                    <a:lnTo>
                      <a:pt x="533" y="181"/>
                    </a:lnTo>
                    <a:lnTo>
                      <a:pt x="528" y="185"/>
                    </a:lnTo>
                    <a:lnTo>
                      <a:pt x="528" y="185"/>
                    </a:lnTo>
                    <a:lnTo>
                      <a:pt x="528" y="185"/>
                    </a:lnTo>
                    <a:lnTo>
                      <a:pt x="524" y="185"/>
                    </a:lnTo>
                    <a:lnTo>
                      <a:pt x="524" y="185"/>
                    </a:lnTo>
                    <a:lnTo>
                      <a:pt x="519" y="185"/>
                    </a:lnTo>
                    <a:lnTo>
                      <a:pt x="519" y="185"/>
                    </a:lnTo>
                    <a:lnTo>
                      <a:pt x="515" y="190"/>
                    </a:lnTo>
                    <a:lnTo>
                      <a:pt x="515" y="190"/>
                    </a:lnTo>
                    <a:lnTo>
                      <a:pt x="515" y="190"/>
                    </a:lnTo>
                    <a:lnTo>
                      <a:pt x="515" y="190"/>
                    </a:lnTo>
                    <a:lnTo>
                      <a:pt x="515" y="190"/>
                    </a:lnTo>
                    <a:lnTo>
                      <a:pt x="519" y="194"/>
                    </a:lnTo>
                    <a:lnTo>
                      <a:pt x="519" y="190"/>
                    </a:lnTo>
                    <a:lnTo>
                      <a:pt x="519" y="190"/>
                    </a:lnTo>
                    <a:lnTo>
                      <a:pt x="524" y="194"/>
                    </a:lnTo>
                    <a:lnTo>
                      <a:pt x="524" y="194"/>
                    </a:lnTo>
                    <a:lnTo>
                      <a:pt x="524" y="194"/>
                    </a:lnTo>
                    <a:lnTo>
                      <a:pt x="524" y="194"/>
                    </a:lnTo>
                    <a:lnTo>
                      <a:pt x="524" y="194"/>
                    </a:lnTo>
                    <a:lnTo>
                      <a:pt x="524" y="194"/>
                    </a:lnTo>
                    <a:lnTo>
                      <a:pt x="524" y="194"/>
                    </a:lnTo>
                    <a:lnTo>
                      <a:pt x="524" y="194"/>
                    </a:lnTo>
                    <a:lnTo>
                      <a:pt x="524" y="199"/>
                    </a:lnTo>
                    <a:lnTo>
                      <a:pt x="528" y="199"/>
                    </a:lnTo>
                    <a:lnTo>
                      <a:pt x="528" y="203"/>
                    </a:lnTo>
                    <a:lnTo>
                      <a:pt x="528" y="203"/>
                    </a:lnTo>
                    <a:lnTo>
                      <a:pt x="528" y="203"/>
                    </a:lnTo>
                    <a:lnTo>
                      <a:pt x="528" y="208"/>
                    </a:lnTo>
                    <a:lnTo>
                      <a:pt x="528" y="208"/>
                    </a:lnTo>
                    <a:lnTo>
                      <a:pt x="533" y="208"/>
                    </a:lnTo>
                    <a:lnTo>
                      <a:pt x="533" y="213"/>
                    </a:lnTo>
                    <a:lnTo>
                      <a:pt x="537" y="217"/>
                    </a:lnTo>
                    <a:lnTo>
                      <a:pt x="537" y="217"/>
                    </a:lnTo>
                    <a:lnTo>
                      <a:pt x="537" y="217"/>
                    </a:lnTo>
                    <a:lnTo>
                      <a:pt x="537" y="222"/>
                    </a:lnTo>
                    <a:lnTo>
                      <a:pt x="542" y="222"/>
                    </a:lnTo>
                    <a:lnTo>
                      <a:pt x="542" y="222"/>
                    </a:lnTo>
                    <a:lnTo>
                      <a:pt x="542" y="222"/>
                    </a:lnTo>
                    <a:lnTo>
                      <a:pt x="542" y="222"/>
                    </a:lnTo>
                    <a:lnTo>
                      <a:pt x="542" y="226"/>
                    </a:lnTo>
                    <a:lnTo>
                      <a:pt x="537" y="222"/>
                    </a:lnTo>
                    <a:lnTo>
                      <a:pt x="537" y="226"/>
                    </a:lnTo>
                    <a:lnTo>
                      <a:pt x="537" y="226"/>
                    </a:lnTo>
                    <a:lnTo>
                      <a:pt x="537" y="226"/>
                    </a:lnTo>
                    <a:lnTo>
                      <a:pt x="537" y="226"/>
                    </a:lnTo>
                    <a:lnTo>
                      <a:pt x="537" y="226"/>
                    </a:lnTo>
                    <a:lnTo>
                      <a:pt x="537" y="226"/>
                    </a:lnTo>
                    <a:lnTo>
                      <a:pt x="542" y="226"/>
                    </a:lnTo>
                    <a:lnTo>
                      <a:pt x="542" y="231"/>
                    </a:lnTo>
                    <a:lnTo>
                      <a:pt x="537" y="231"/>
                    </a:lnTo>
                    <a:lnTo>
                      <a:pt x="537" y="231"/>
                    </a:lnTo>
                    <a:lnTo>
                      <a:pt x="537" y="231"/>
                    </a:lnTo>
                    <a:lnTo>
                      <a:pt x="537" y="231"/>
                    </a:lnTo>
                    <a:lnTo>
                      <a:pt x="537" y="235"/>
                    </a:lnTo>
                    <a:lnTo>
                      <a:pt x="537" y="235"/>
                    </a:lnTo>
                    <a:lnTo>
                      <a:pt x="537" y="240"/>
                    </a:lnTo>
                    <a:lnTo>
                      <a:pt x="542" y="240"/>
                    </a:lnTo>
                    <a:lnTo>
                      <a:pt x="542" y="240"/>
                    </a:lnTo>
                    <a:lnTo>
                      <a:pt x="542" y="240"/>
                    </a:lnTo>
                    <a:lnTo>
                      <a:pt x="542" y="240"/>
                    </a:lnTo>
                    <a:lnTo>
                      <a:pt x="537" y="240"/>
                    </a:lnTo>
                    <a:lnTo>
                      <a:pt x="533" y="240"/>
                    </a:lnTo>
                    <a:lnTo>
                      <a:pt x="533" y="235"/>
                    </a:lnTo>
                    <a:lnTo>
                      <a:pt x="528" y="235"/>
                    </a:lnTo>
                    <a:lnTo>
                      <a:pt x="528" y="235"/>
                    </a:lnTo>
                    <a:lnTo>
                      <a:pt x="524" y="235"/>
                    </a:lnTo>
                    <a:lnTo>
                      <a:pt x="524" y="235"/>
                    </a:lnTo>
                    <a:lnTo>
                      <a:pt x="524" y="235"/>
                    </a:lnTo>
                    <a:lnTo>
                      <a:pt x="519" y="235"/>
                    </a:lnTo>
                    <a:lnTo>
                      <a:pt x="519" y="231"/>
                    </a:lnTo>
                    <a:lnTo>
                      <a:pt x="519" y="231"/>
                    </a:lnTo>
                    <a:lnTo>
                      <a:pt x="519" y="231"/>
                    </a:lnTo>
                    <a:lnTo>
                      <a:pt x="515" y="231"/>
                    </a:lnTo>
                    <a:lnTo>
                      <a:pt x="515" y="231"/>
                    </a:lnTo>
                    <a:lnTo>
                      <a:pt x="515" y="231"/>
                    </a:lnTo>
                    <a:lnTo>
                      <a:pt x="510" y="231"/>
                    </a:lnTo>
                    <a:lnTo>
                      <a:pt x="510" y="231"/>
                    </a:lnTo>
                    <a:lnTo>
                      <a:pt x="506" y="231"/>
                    </a:lnTo>
                    <a:lnTo>
                      <a:pt x="506" y="231"/>
                    </a:lnTo>
                    <a:lnTo>
                      <a:pt x="501" y="231"/>
                    </a:lnTo>
                    <a:lnTo>
                      <a:pt x="497" y="231"/>
                    </a:lnTo>
                    <a:lnTo>
                      <a:pt x="497" y="231"/>
                    </a:lnTo>
                    <a:lnTo>
                      <a:pt x="492" y="231"/>
                    </a:lnTo>
                    <a:lnTo>
                      <a:pt x="492" y="231"/>
                    </a:lnTo>
                    <a:lnTo>
                      <a:pt x="492" y="231"/>
                    </a:lnTo>
                    <a:lnTo>
                      <a:pt x="488" y="231"/>
                    </a:lnTo>
                    <a:lnTo>
                      <a:pt x="488" y="231"/>
                    </a:lnTo>
                    <a:lnTo>
                      <a:pt x="488" y="231"/>
                    </a:lnTo>
                    <a:lnTo>
                      <a:pt x="483" y="231"/>
                    </a:lnTo>
                    <a:lnTo>
                      <a:pt x="479" y="231"/>
                    </a:lnTo>
                    <a:lnTo>
                      <a:pt x="479" y="231"/>
                    </a:lnTo>
                    <a:lnTo>
                      <a:pt x="474" y="231"/>
                    </a:lnTo>
                    <a:lnTo>
                      <a:pt x="470" y="231"/>
                    </a:lnTo>
                    <a:lnTo>
                      <a:pt x="470" y="231"/>
                    </a:lnTo>
                    <a:lnTo>
                      <a:pt x="470" y="231"/>
                    </a:lnTo>
                    <a:lnTo>
                      <a:pt x="465" y="231"/>
                    </a:lnTo>
                    <a:lnTo>
                      <a:pt x="465" y="231"/>
                    </a:lnTo>
                    <a:lnTo>
                      <a:pt x="461" y="231"/>
                    </a:lnTo>
                    <a:lnTo>
                      <a:pt x="456" y="231"/>
                    </a:lnTo>
                    <a:lnTo>
                      <a:pt x="452" y="231"/>
                    </a:lnTo>
                    <a:lnTo>
                      <a:pt x="447" y="231"/>
                    </a:lnTo>
                    <a:lnTo>
                      <a:pt x="442" y="226"/>
                    </a:lnTo>
                    <a:lnTo>
                      <a:pt x="442" y="226"/>
                    </a:lnTo>
                    <a:lnTo>
                      <a:pt x="442" y="226"/>
                    </a:lnTo>
                    <a:lnTo>
                      <a:pt x="442" y="226"/>
                    </a:lnTo>
                    <a:lnTo>
                      <a:pt x="438" y="226"/>
                    </a:lnTo>
                    <a:lnTo>
                      <a:pt x="438" y="226"/>
                    </a:lnTo>
                    <a:lnTo>
                      <a:pt x="438" y="226"/>
                    </a:lnTo>
                    <a:lnTo>
                      <a:pt x="433" y="231"/>
                    </a:lnTo>
                    <a:lnTo>
                      <a:pt x="433" y="231"/>
                    </a:lnTo>
                    <a:lnTo>
                      <a:pt x="433" y="231"/>
                    </a:lnTo>
                    <a:lnTo>
                      <a:pt x="433" y="235"/>
                    </a:lnTo>
                    <a:lnTo>
                      <a:pt x="433" y="240"/>
                    </a:lnTo>
                    <a:lnTo>
                      <a:pt x="438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29" y="240"/>
                    </a:lnTo>
                    <a:lnTo>
                      <a:pt x="424" y="240"/>
                    </a:lnTo>
                    <a:lnTo>
                      <a:pt x="424" y="240"/>
                    </a:lnTo>
                    <a:lnTo>
                      <a:pt x="424" y="240"/>
                    </a:lnTo>
                    <a:lnTo>
                      <a:pt x="420" y="235"/>
                    </a:lnTo>
                    <a:lnTo>
                      <a:pt x="420" y="235"/>
                    </a:lnTo>
                    <a:lnTo>
                      <a:pt x="415" y="235"/>
                    </a:lnTo>
                    <a:lnTo>
                      <a:pt x="415" y="235"/>
                    </a:lnTo>
                    <a:lnTo>
                      <a:pt x="406" y="235"/>
                    </a:lnTo>
                    <a:lnTo>
                      <a:pt x="406" y="235"/>
                    </a:lnTo>
                    <a:lnTo>
                      <a:pt x="406" y="235"/>
                    </a:lnTo>
                    <a:lnTo>
                      <a:pt x="406" y="235"/>
                    </a:lnTo>
                    <a:lnTo>
                      <a:pt x="402" y="235"/>
                    </a:lnTo>
                    <a:lnTo>
                      <a:pt x="402" y="235"/>
                    </a:lnTo>
                    <a:lnTo>
                      <a:pt x="402" y="235"/>
                    </a:lnTo>
                    <a:lnTo>
                      <a:pt x="397" y="240"/>
                    </a:lnTo>
                    <a:lnTo>
                      <a:pt x="397" y="240"/>
                    </a:lnTo>
                    <a:lnTo>
                      <a:pt x="397" y="240"/>
                    </a:lnTo>
                    <a:lnTo>
                      <a:pt x="397" y="244"/>
                    </a:lnTo>
                    <a:lnTo>
                      <a:pt x="397" y="244"/>
                    </a:lnTo>
                    <a:lnTo>
                      <a:pt x="397" y="244"/>
                    </a:lnTo>
                    <a:lnTo>
                      <a:pt x="397" y="244"/>
                    </a:lnTo>
                    <a:lnTo>
                      <a:pt x="397" y="244"/>
                    </a:lnTo>
                    <a:lnTo>
                      <a:pt x="397" y="249"/>
                    </a:lnTo>
                    <a:lnTo>
                      <a:pt x="397" y="249"/>
                    </a:lnTo>
                    <a:lnTo>
                      <a:pt x="397" y="249"/>
                    </a:lnTo>
                    <a:lnTo>
                      <a:pt x="393" y="249"/>
                    </a:lnTo>
                    <a:lnTo>
                      <a:pt x="393" y="249"/>
                    </a:lnTo>
                    <a:lnTo>
                      <a:pt x="393" y="249"/>
                    </a:lnTo>
                    <a:lnTo>
                      <a:pt x="393" y="249"/>
                    </a:lnTo>
                    <a:lnTo>
                      <a:pt x="393" y="249"/>
                    </a:lnTo>
                    <a:lnTo>
                      <a:pt x="393" y="249"/>
                    </a:lnTo>
                    <a:lnTo>
                      <a:pt x="388" y="249"/>
                    </a:lnTo>
                    <a:lnTo>
                      <a:pt x="388" y="253"/>
                    </a:lnTo>
                    <a:lnTo>
                      <a:pt x="388" y="253"/>
                    </a:lnTo>
                    <a:lnTo>
                      <a:pt x="388" y="258"/>
                    </a:lnTo>
                    <a:lnTo>
                      <a:pt x="384" y="258"/>
                    </a:lnTo>
                    <a:lnTo>
                      <a:pt x="384" y="258"/>
                    </a:lnTo>
                    <a:lnTo>
                      <a:pt x="379" y="258"/>
                    </a:lnTo>
                    <a:lnTo>
                      <a:pt x="379" y="262"/>
                    </a:lnTo>
                    <a:lnTo>
                      <a:pt x="379" y="262"/>
                    </a:lnTo>
                    <a:lnTo>
                      <a:pt x="379" y="262"/>
                    </a:lnTo>
                    <a:lnTo>
                      <a:pt x="375" y="262"/>
                    </a:lnTo>
                    <a:lnTo>
                      <a:pt x="375" y="262"/>
                    </a:lnTo>
                    <a:lnTo>
                      <a:pt x="375" y="267"/>
                    </a:lnTo>
                    <a:lnTo>
                      <a:pt x="375" y="267"/>
                    </a:lnTo>
                    <a:lnTo>
                      <a:pt x="375" y="267"/>
                    </a:lnTo>
                    <a:lnTo>
                      <a:pt x="370" y="271"/>
                    </a:lnTo>
                    <a:lnTo>
                      <a:pt x="370" y="271"/>
                    </a:lnTo>
                    <a:lnTo>
                      <a:pt x="370" y="271"/>
                    </a:lnTo>
                    <a:lnTo>
                      <a:pt x="370" y="276"/>
                    </a:lnTo>
                    <a:lnTo>
                      <a:pt x="370" y="276"/>
                    </a:lnTo>
                    <a:lnTo>
                      <a:pt x="370" y="276"/>
                    </a:lnTo>
                    <a:lnTo>
                      <a:pt x="370" y="276"/>
                    </a:lnTo>
                    <a:lnTo>
                      <a:pt x="370" y="280"/>
                    </a:lnTo>
                    <a:lnTo>
                      <a:pt x="370" y="280"/>
                    </a:lnTo>
                    <a:lnTo>
                      <a:pt x="370" y="280"/>
                    </a:lnTo>
                    <a:lnTo>
                      <a:pt x="366" y="276"/>
                    </a:lnTo>
                    <a:lnTo>
                      <a:pt x="366" y="276"/>
                    </a:lnTo>
                    <a:lnTo>
                      <a:pt x="366" y="276"/>
                    </a:lnTo>
                    <a:lnTo>
                      <a:pt x="361" y="276"/>
                    </a:lnTo>
                    <a:lnTo>
                      <a:pt x="361" y="276"/>
                    </a:lnTo>
                    <a:lnTo>
                      <a:pt x="361" y="271"/>
                    </a:lnTo>
                    <a:lnTo>
                      <a:pt x="361" y="271"/>
                    </a:lnTo>
                    <a:lnTo>
                      <a:pt x="361" y="271"/>
                    </a:lnTo>
                    <a:lnTo>
                      <a:pt x="361" y="271"/>
                    </a:lnTo>
                    <a:lnTo>
                      <a:pt x="361" y="267"/>
                    </a:lnTo>
                    <a:lnTo>
                      <a:pt x="357" y="267"/>
                    </a:lnTo>
                    <a:lnTo>
                      <a:pt x="357" y="267"/>
                    </a:lnTo>
                    <a:lnTo>
                      <a:pt x="357" y="267"/>
                    </a:lnTo>
                    <a:lnTo>
                      <a:pt x="357" y="267"/>
                    </a:lnTo>
                    <a:lnTo>
                      <a:pt x="352" y="267"/>
                    </a:lnTo>
                    <a:lnTo>
                      <a:pt x="352" y="267"/>
                    </a:lnTo>
                    <a:lnTo>
                      <a:pt x="348" y="267"/>
                    </a:lnTo>
                    <a:lnTo>
                      <a:pt x="343" y="267"/>
                    </a:lnTo>
                    <a:lnTo>
                      <a:pt x="343" y="271"/>
                    </a:lnTo>
                    <a:lnTo>
                      <a:pt x="339" y="267"/>
                    </a:lnTo>
                    <a:lnTo>
                      <a:pt x="339" y="267"/>
                    </a:lnTo>
                    <a:lnTo>
                      <a:pt x="339" y="267"/>
                    </a:lnTo>
                    <a:lnTo>
                      <a:pt x="339" y="267"/>
                    </a:lnTo>
                    <a:lnTo>
                      <a:pt x="334" y="262"/>
                    </a:lnTo>
                    <a:lnTo>
                      <a:pt x="334" y="262"/>
                    </a:lnTo>
                    <a:lnTo>
                      <a:pt x="334" y="258"/>
                    </a:lnTo>
                    <a:lnTo>
                      <a:pt x="334" y="253"/>
                    </a:lnTo>
                    <a:lnTo>
                      <a:pt x="334" y="253"/>
                    </a:lnTo>
                    <a:lnTo>
                      <a:pt x="330" y="253"/>
                    </a:lnTo>
                    <a:lnTo>
                      <a:pt x="325" y="253"/>
                    </a:lnTo>
                    <a:lnTo>
                      <a:pt x="325" y="253"/>
                    </a:lnTo>
                    <a:lnTo>
                      <a:pt x="325" y="253"/>
                    </a:lnTo>
                    <a:lnTo>
                      <a:pt x="325" y="249"/>
                    </a:lnTo>
                    <a:lnTo>
                      <a:pt x="321" y="249"/>
                    </a:lnTo>
                    <a:lnTo>
                      <a:pt x="321" y="244"/>
                    </a:lnTo>
                    <a:lnTo>
                      <a:pt x="321" y="240"/>
                    </a:lnTo>
                    <a:lnTo>
                      <a:pt x="321" y="240"/>
                    </a:lnTo>
                    <a:lnTo>
                      <a:pt x="321" y="235"/>
                    </a:lnTo>
                    <a:lnTo>
                      <a:pt x="321" y="235"/>
                    </a:lnTo>
                    <a:lnTo>
                      <a:pt x="321" y="235"/>
                    </a:lnTo>
                    <a:lnTo>
                      <a:pt x="316" y="235"/>
                    </a:lnTo>
                    <a:lnTo>
                      <a:pt x="316" y="235"/>
                    </a:lnTo>
                    <a:lnTo>
                      <a:pt x="316" y="235"/>
                    </a:lnTo>
                    <a:lnTo>
                      <a:pt x="311" y="235"/>
                    </a:lnTo>
                    <a:lnTo>
                      <a:pt x="311" y="231"/>
                    </a:lnTo>
                    <a:lnTo>
                      <a:pt x="307" y="231"/>
                    </a:lnTo>
                    <a:lnTo>
                      <a:pt x="307" y="226"/>
                    </a:lnTo>
                    <a:lnTo>
                      <a:pt x="307" y="226"/>
                    </a:lnTo>
                    <a:lnTo>
                      <a:pt x="302" y="226"/>
                    </a:lnTo>
                    <a:lnTo>
                      <a:pt x="302" y="226"/>
                    </a:lnTo>
                    <a:lnTo>
                      <a:pt x="298" y="222"/>
                    </a:lnTo>
                    <a:lnTo>
                      <a:pt x="298" y="222"/>
                    </a:lnTo>
                    <a:lnTo>
                      <a:pt x="298" y="222"/>
                    </a:lnTo>
                    <a:lnTo>
                      <a:pt x="293" y="222"/>
                    </a:lnTo>
                    <a:lnTo>
                      <a:pt x="293" y="222"/>
                    </a:lnTo>
                    <a:lnTo>
                      <a:pt x="293" y="226"/>
                    </a:lnTo>
                    <a:lnTo>
                      <a:pt x="293" y="226"/>
                    </a:lnTo>
                    <a:lnTo>
                      <a:pt x="289" y="226"/>
                    </a:lnTo>
                    <a:lnTo>
                      <a:pt x="289" y="226"/>
                    </a:lnTo>
                    <a:lnTo>
                      <a:pt x="284" y="226"/>
                    </a:lnTo>
                    <a:lnTo>
                      <a:pt x="284" y="226"/>
                    </a:lnTo>
                    <a:lnTo>
                      <a:pt x="280" y="226"/>
                    </a:lnTo>
                    <a:lnTo>
                      <a:pt x="275" y="226"/>
                    </a:lnTo>
                    <a:lnTo>
                      <a:pt x="271" y="226"/>
                    </a:lnTo>
                    <a:lnTo>
                      <a:pt x="271" y="226"/>
                    </a:lnTo>
                    <a:lnTo>
                      <a:pt x="266" y="226"/>
                    </a:lnTo>
                    <a:lnTo>
                      <a:pt x="266" y="226"/>
                    </a:lnTo>
                    <a:lnTo>
                      <a:pt x="262" y="226"/>
                    </a:lnTo>
                    <a:lnTo>
                      <a:pt x="257" y="226"/>
                    </a:lnTo>
                    <a:lnTo>
                      <a:pt x="257" y="226"/>
                    </a:lnTo>
                    <a:lnTo>
                      <a:pt x="253" y="226"/>
                    </a:lnTo>
                    <a:lnTo>
                      <a:pt x="253" y="226"/>
                    </a:lnTo>
                    <a:lnTo>
                      <a:pt x="248" y="222"/>
                    </a:lnTo>
                    <a:lnTo>
                      <a:pt x="248" y="222"/>
                    </a:lnTo>
                    <a:lnTo>
                      <a:pt x="244" y="222"/>
                    </a:lnTo>
                    <a:lnTo>
                      <a:pt x="244" y="217"/>
                    </a:lnTo>
                    <a:lnTo>
                      <a:pt x="239" y="217"/>
                    </a:lnTo>
                    <a:lnTo>
                      <a:pt x="239" y="213"/>
                    </a:lnTo>
                    <a:lnTo>
                      <a:pt x="239" y="213"/>
                    </a:lnTo>
                    <a:lnTo>
                      <a:pt x="235" y="213"/>
                    </a:lnTo>
                    <a:lnTo>
                      <a:pt x="235" y="213"/>
                    </a:lnTo>
                    <a:lnTo>
                      <a:pt x="235" y="208"/>
                    </a:lnTo>
                    <a:lnTo>
                      <a:pt x="230" y="208"/>
                    </a:lnTo>
                    <a:lnTo>
                      <a:pt x="226" y="208"/>
                    </a:lnTo>
                    <a:lnTo>
                      <a:pt x="226" y="208"/>
                    </a:lnTo>
                    <a:lnTo>
                      <a:pt x="221" y="203"/>
                    </a:lnTo>
                    <a:lnTo>
                      <a:pt x="221" y="203"/>
                    </a:lnTo>
                    <a:lnTo>
                      <a:pt x="217" y="203"/>
                    </a:lnTo>
                    <a:lnTo>
                      <a:pt x="217" y="199"/>
                    </a:lnTo>
                    <a:lnTo>
                      <a:pt x="212" y="199"/>
                    </a:lnTo>
                    <a:lnTo>
                      <a:pt x="212" y="199"/>
                    </a:lnTo>
                    <a:lnTo>
                      <a:pt x="208" y="199"/>
                    </a:lnTo>
                    <a:lnTo>
                      <a:pt x="208" y="194"/>
                    </a:lnTo>
                    <a:lnTo>
                      <a:pt x="203" y="194"/>
                    </a:lnTo>
                    <a:lnTo>
                      <a:pt x="203" y="194"/>
                    </a:lnTo>
                    <a:lnTo>
                      <a:pt x="199" y="194"/>
                    </a:lnTo>
                    <a:lnTo>
                      <a:pt x="194" y="190"/>
                    </a:lnTo>
                    <a:lnTo>
                      <a:pt x="194" y="190"/>
                    </a:lnTo>
                    <a:lnTo>
                      <a:pt x="194" y="190"/>
                    </a:lnTo>
                    <a:lnTo>
                      <a:pt x="190" y="190"/>
                    </a:lnTo>
                    <a:lnTo>
                      <a:pt x="190" y="190"/>
                    </a:lnTo>
                    <a:lnTo>
                      <a:pt x="185" y="190"/>
                    </a:lnTo>
                    <a:lnTo>
                      <a:pt x="185" y="190"/>
                    </a:lnTo>
                    <a:lnTo>
                      <a:pt x="180" y="194"/>
                    </a:lnTo>
                    <a:lnTo>
                      <a:pt x="176" y="194"/>
                    </a:lnTo>
                    <a:lnTo>
                      <a:pt x="176" y="194"/>
                    </a:lnTo>
                    <a:lnTo>
                      <a:pt x="171" y="194"/>
                    </a:lnTo>
                    <a:lnTo>
                      <a:pt x="171" y="194"/>
                    </a:lnTo>
                    <a:lnTo>
                      <a:pt x="167" y="199"/>
                    </a:lnTo>
                    <a:lnTo>
                      <a:pt x="162" y="199"/>
                    </a:lnTo>
                    <a:lnTo>
                      <a:pt x="162" y="199"/>
                    </a:lnTo>
                    <a:lnTo>
                      <a:pt x="158" y="199"/>
                    </a:lnTo>
                    <a:lnTo>
                      <a:pt x="158" y="199"/>
                    </a:lnTo>
                    <a:lnTo>
                      <a:pt x="158" y="203"/>
                    </a:lnTo>
                    <a:lnTo>
                      <a:pt x="158" y="203"/>
                    </a:lnTo>
                    <a:lnTo>
                      <a:pt x="158" y="208"/>
                    </a:lnTo>
                    <a:lnTo>
                      <a:pt x="158" y="213"/>
                    </a:lnTo>
                    <a:lnTo>
                      <a:pt x="162" y="217"/>
                    </a:lnTo>
                    <a:lnTo>
                      <a:pt x="162" y="222"/>
                    </a:lnTo>
                    <a:lnTo>
                      <a:pt x="162" y="226"/>
                    </a:lnTo>
                    <a:lnTo>
                      <a:pt x="162" y="231"/>
                    </a:lnTo>
                    <a:lnTo>
                      <a:pt x="167" y="235"/>
                    </a:lnTo>
                    <a:lnTo>
                      <a:pt x="167" y="240"/>
                    </a:lnTo>
                    <a:lnTo>
                      <a:pt x="167" y="244"/>
                    </a:lnTo>
                    <a:lnTo>
                      <a:pt x="167" y="249"/>
                    </a:lnTo>
                    <a:lnTo>
                      <a:pt x="167" y="253"/>
                    </a:lnTo>
                    <a:lnTo>
                      <a:pt x="171" y="258"/>
                    </a:lnTo>
                    <a:lnTo>
                      <a:pt x="171" y="262"/>
                    </a:lnTo>
                    <a:lnTo>
                      <a:pt x="171" y="267"/>
                    </a:lnTo>
                    <a:lnTo>
                      <a:pt x="171" y="271"/>
                    </a:lnTo>
                    <a:lnTo>
                      <a:pt x="171" y="271"/>
                    </a:lnTo>
                    <a:lnTo>
                      <a:pt x="171" y="271"/>
                    </a:lnTo>
                    <a:lnTo>
                      <a:pt x="167" y="271"/>
                    </a:lnTo>
                    <a:lnTo>
                      <a:pt x="167" y="271"/>
                    </a:lnTo>
                    <a:lnTo>
                      <a:pt x="167" y="271"/>
                    </a:lnTo>
                    <a:lnTo>
                      <a:pt x="167" y="271"/>
                    </a:lnTo>
                    <a:lnTo>
                      <a:pt x="162" y="271"/>
                    </a:lnTo>
                    <a:lnTo>
                      <a:pt x="162" y="271"/>
                    </a:lnTo>
                    <a:lnTo>
                      <a:pt x="162" y="267"/>
                    </a:lnTo>
                    <a:lnTo>
                      <a:pt x="158" y="267"/>
                    </a:lnTo>
                    <a:lnTo>
                      <a:pt x="158" y="267"/>
                    </a:lnTo>
                    <a:lnTo>
                      <a:pt x="153" y="262"/>
                    </a:lnTo>
                    <a:lnTo>
                      <a:pt x="153" y="262"/>
                    </a:lnTo>
                    <a:lnTo>
                      <a:pt x="153" y="258"/>
                    </a:lnTo>
                    <a:lnTo>
                      <a:pt x="153" y="258"/>
                    </a:lnTo>
                    <a:lnTo>
                      <a:pt x="149" y="258"/>
                    </a:lnTo>
                    <a:lnTo>
                      <a:pt x="144" y="253"/>
                    </a:lnTo>
                    <a:lnTo>
                      <a:pt x="144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5" y="253"/>
                    </a:lnTo>
                    <a:lnTo>
                      <a:pt x="135" y="253"/>
                    </a:lnTo>
                    <a:lnTo>
                      <a:pt x="131" y="253"/>
                    </a:lnTo>
                    <a:lnTo>
                      <a:pt x="126" y="253"/>
                    </a:lnTo>
                    <a:lnTo>
                      <a:pt x="126" y="258"/>
                    </a:lnTo>
                    <a:lnTo>
                      <a:pt x="126" y="258"/>
                    </a:lnTo>
                    <a:lnTo>
                      <a:pt x="122" y="258"/>
                    </a:lnTo>
                    <a:lnTo>
                      <a:pt x="122" y="262"/>
                    </a:lnTo>
                    <a:lnTo>
                      <a:pt x="117" y="262"/>
                    </a:lnTo>
                    <a:lnTo>
                      <a:pt x="117" y="262"/>
                    </a:lnTo>
                    <a:lnTo>
                      <a:pt x="117" y="258"/>
                    </a:lnTo>
                    <a:lnTo>
                      <a:pt x="117" y="258"/>
                    </a:lnTo>
                    <a:lnTo>
                      <a:pt x="117" y="253"/>
                    </a:lnTo>
                    <a:lnTo>
                      <a:pt x="117" y="253"/>
                    </a:lnTo>
                    <a:lnTo>
                      <a:pt x="117" y="253"/>
                    </a:lnTo>
                    <a:lnTo>
                      <a:pt x="117" y="249"/>
                    </a:lnTo>
                    <a:lnTo>
                      <a:pt x="117" y="244"/>
                    </a:lnTo>
                    <a:lnTo>
                      <a:pt x="113" y="244"/>
                    </a:lnTo>
                    <a:lnTo>
                      <a:pt x="113" y="244"/>
                    </a:lnTo>
                    <a:lnTo>
                      <a:pt x="113" y="244"/>
                    </a:lnTo>
                    <a:lnTo>
                      <a:pt x="113" y="244"/>
                    </a:lnTo>
                    <a:lnTo>
                      <a:pt x="108" y="244"/>
                    </a:lnTo>
                    <a:lnTo>
                      <a:pt x="108" y="244"/>
                    </a:lnTo>
                    <a:lnTo>
                      <a:pt x="108" y="244"/>
                    </a:lnTo>
                    <a:lnTo>
                      <a:pt x="104" y="244"/>
                    </a:lnTo>
                    <a:lnTo>
                      <a:pt x="104" y="244"/>
                    </a:lnTo>
                    <a:lnTo>
                      <a:pt x="104" y="244"/>
                    </a:lnTo>
                    <a:lnTo>
                      <a:pt x="104" y="244"/>
                    </a:lnTo>
                    <a:lnTo>
                      <a:pt x="104" y="240"/>
                    </a:lnTo>
                    <a:lnTo>
                      <a:pt x="104" y="240"/>
                    </a:lnTo>
                    <a:lnTo>
                      <a:pt x="99" y="240"/>
                    </a:lnTo>
                    <a:lnTo>
                      <a:pt x="99" y="240"/>
                    </a:lnTo>
                    <a:lnTo>
                      <a:pt x="95" y="240"/>
                    </a:lnTo>
                    <a:lnTo>
                      <a:pt x="95" y="240"/>
                    </a:lnTo>
                    <a:lnTo>
                      <a:pt x="95" y="240"/>
                    </a:lnTo>
                    <a:lnTo>
                      <a:pt x="95" y="235"/>
                    </a:lnTo>
                    <a:lnTo>
                      <a:pt x="95" y="235"/>
                    </a:lnTo>
                    <a:lnTo>
                      <a:pt x="95" y="231"/>
                    </a:lnTo>
                    <a:lnTo>
                      <a:pt x="90" y="231"/>
                    </a:lnTo>
                    <a:lnTo>
                      <a:pt x="90" y="231"/>
                    </a:lnTo>
                    <a:lnTo>
                      <a:pt x="90" y="231"/>
                    </a:lnTo>
                    <a:lnTo>
                      <a:pt x="90" y="231"/>
                    </a:lnTo>
                    <a:lnTo>
                      <a:pt x="86" y="226"/>
                    </a:lnTo>
                    <a:lnTo>
                      <a:pt x="86" y="222"/>
                    </a:lnTo>
                    <a:lnTo>
                      <a:pt x="81" y="217"/>
                    </a:lnTo>
                    <a:lnTo>
                      <a:pt x="81" y="217"/>
                    </a:lnTo>
                    <a:lnTo>
                      <a:pt x="81" y="217"/>
                    </a:lnTo>
                    <a:lnTo>
                      <a:pt x="77" y="217"/>
                    </a:lnTo>
                    <a:lnTo>
                      <a:pt x="72" y="217"/>
                    </a:lnTo>
                    <a:lnTo>
                      <a:pt x="72" y="217"/>
                    </a:lnTo>
                    <a:lnTo>
                      <a:pt x="72" y="213"/>
                    </a:lnTo>
                    <a:lnTo>
                      <a:pt x="72" y="213"/>
                    </a:lnTo>
                    <a:lnTo>
                      <a:pt x="72" y="213"/>
                    </a:lnTo>
                    <a:lnTo>
                      <a:pt x="72" y="213"/>
                    </a:lnTo>
                    <a:lnTo>
                      <a:pt x="72" y="213"/>
                    </a:lnTo>
                    <a:lnTo>
                      <a:pt x="77" y="208"/>
                    </a:lnTo>
                    <a:lnTo>
                      <a:pt x="81" y="208"/>
                    </a:lnTo>
                    <a:lnTo>
                      <a:pt x="86" y="213"/>
                    </a:lnTo>
                    <a:lnTo>
                      <a:pt x="86" y="213"/>
                    </a:lnTo>
                    <a:lnTo>
                      <a:pt x="86" y="213"/>
                    </a:lnTo>
                    <a:lnTo>
                      <a:pt x="86" y="213"/>
                    </a:lnTo>
                    <a:lnTo>
                      <a:pt x="90" y="213"/>
                    </a:lnTo>
                    <a:lnTo>
                      <a:pt x="90" y="213"/>
                    </a:lnTo>
                    <a:lnTo>
                      <a:pt x="90" y="213"/>
                    </a:lnTo>
                    <a:lnTo>
                      <a:pt x="90" y="213"/>
                    </a:lnTo>
                    <a:lnTo>
                      <a:pt x="90" y="213"/>
                    </a:lnTo>
                    <a:lnTo>
                      <a:pt x="86" y="208"/>
                    </a:lnTo>
                    <a:lnTo>
                      <a:pt x="86" y="208"/>
                    </a:lnTo>
                    <a:lnTo>
                      <a:pt x="81" y="208"/>
                    </a:lnTo>
                    <a:lnTo>
                      <a:pt x="81" y="208"/>
                    </a:lnTo>
                    <a:lnTo>
                      <a:pt x="81" y="203"/>
                    </a:lnTo>
                    <a:lnTo>
                      <a:pt x="81" y="203"/>
                    </a:lnTo>
                    <a:lnTo>
                      <a:pt x="81" y="203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86" y="194"/>
                    </a:lnTo>
                    <a:lnTo>
                      <a:pt x="86" y="194"/>
                    </a:lnTo>
                    <a:lnTo>
                      <a:pt x="90" y="194"/>
                    </a:lnTo>
                    <a:lnTo>
                      <a:pt x="95" y="194"/>
                    </a:lnTo>
                    <a:lnTo>
                      <a:pt x="99" y="194"/>
                    </a:lnTo>
                    <a:lnTo>
                      <a:pt x="104" y="194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3" y="194"/>
                    </a:lnTo>
                    <a:lnTo>
                      <a:pt x="113" y="194"/>
                    </a:lnTo>
                    <a:lnTo>
                      <a:pt x="113" y="194"/>
                    </a:lnTo>
                    <a:lnTo>
                      <a:pt x="108" y="194"/>
                    </a:lnTo>
                    <a:lnTo>
                      <a:pt x="104" y="190"/>
                    </a:lnTo>
                    <a:lnTo>
                      <a:pt x="104" y="190"/>
                    </a:lnTo>
                    <a:lnTo>
                      <a:pt x="108" y="185"/>
                    </a:lnTo>
                    <a:lnTo>
                      <a:pt x="108" y="181"/>
                    </a:lnTo>
                    <a:lnTo>
                      <a:pt x="108" y="176"/>
                    </a:lnTo>
                    <a:lnTo>
                      <a:pt x="104" y="176"/>
                    </a:lnTo>
                    <a:lnTo>
                      <a:pt x="104" y="172"/>
                    </a:lnTo>
                    <a:lnTo>
                      <a:pt x="104" y="172"/>
                    </a:lnTo>
                    <a:lnTo>
                      <a:pt x="104" y="172"/>
                    </a:lnTo>
                    <a:lnTo>
                      <a:pt x="104" y="167"/>
                    </a:lnTo>
                    <a:lnTo>
                      <a:pt x="104" y="167"/>
                    </a:lnTo>
                    <a:lnTo>
                      <a:pt x="104" y="167"/>
                    </a:lnTo>
                    <a:lnTo>
                      <a:pt x="99" y="167"/>
                    </a:lnTo>
                    <a:lnTo>
                      <a:pt x="99" y="167"/>
                    </a:lnTo>
                    <a:lnTo>
                      <a:pt x="95" y="163"/>
                    </a:lnTo>
                    <a:lnTo>
                      <a:pt x="95" y="167"/>
                    </a:lnTo>
                    <a:lnTo>
                      <a:pt x="95" y="167"/>
                    </a:lnTo>
                    <a:lnTo>
                      <a:pt x="90" y="167"/>
                    </a:lnTo>
                    <a:lnTo>
                      <a:pt x="90" y="167"/>
                    </a:lnTo>
                    <a:lnTo>
                      <a:pt x="90" y="167"/>
                    </a:lnTo>
                    <a:lnTo>
                      <a:pt x="90" y="167"/>
                    </a:lnTo>
                    <a:lnTo>
                      <a:pt x="86" y="167"/>
                    </a:lnTo>
                    <a:lnTo>
                      <a:pt x="86" y="167"/>
                    </a:lnTo>
                    <a:lnTo>
                      <a:pt x="81" y="167"/>
                    </a:lnTo>
                    <a:lnTo>
                      <a:pt x="81" y="163"/>
                    </a:lnTo>
                    <a:lnTo>
                      <a:pt x="81" y="163"/>
                    </a:lnTo>
                    <a:lnTo>
                      <a:pt x="77" y="163"/>
                    </a:lnTo>
                    <a:lnTo>
                      <a:pt x="72" y="163"/>
                    </a:lnTo>
                    <a:lnTo>
                      <a:pt x="72" y="163"/>
                    </a:lnTo>
                    <a:lnTo>
                      <a:pt x="68" y="167"/>
                    </a:lnTo>
                    <a:lnTo>
                      <a:pt x="68" y="167"/>
                    </a:lnTo>
                    <a:lnTo>
                      <a:pt x="68" y="167"/>
                    </a:lnTo>
                    <a:lnTo>
                      <a:pt x="68" y="167"/>
                    </a:lnTo>
                    <a:lnTo>
                      <a:pt x="63" y="167"/>
                    </a:lnTo>
                    <a:lnTo>
                      <a:pt x="63" y="167"/>
                    </a:lnTo>
                    <a:lnTo>
                      <a:pt x="63" y="167"/>
                    </a:lnTo>
                    <a:lnTo>
                      <a:pt x="58" y="172"/>
                    </a:lnTo>
                    <a:lnTo>
                      <a:pt x="58" y="172"/>
                    </a:lnTo>
                    <a:lnTo>
                      <a:pt x="58" y="172"/>
                    </a:lnTo>
                    <a:lnTo>
                      <a:pt x="54" y="172"/>
                    </a:lnTo>
                    <a:lnTo>
                      <a:pt x="54" y="172"/>
                    </a:lnTo>
                    <a:lnTo>
                      <a:pt x="54" y="176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5" y="176"/>
                    </a:lnTo>
                    <a:lnTo>
                      <a:pt x="40" y="176"/>
                    </a:lnTo>
                    <a:lnTo>
                      <a:pt x="40" y="176"/>
                    </a:lnTo>
                    <a:lnTo>
                      <a:pt x="36" y="176"/>
                    </a:lnTo>
                    <a:lnTo>
                      <a:pt x="36" y="172"/>
                    </a:lnTo>
                    <a:lnTo>
                      <a:pt x="36" y="172"/>
                    </a:lnTo>
                    <a:lnTo>
                      <a:pt x="36" y="172"/>
                    </a:lnTo>
                    <a:lnTo>
                      <a:pt x="36" y="172"/>
                    </a:lnTo>
                    <a:lnTo>
                      <a:pt x="36" y="172"/>
                    </a:lnTo>
                    <a:lnTo>
                      <a:pt x="36" y="172"/>
                    </a:lnTo>
                    <a:lnTo>
                      <a:pt x="36" y="172"/>
                    </a:lnTo>
                    <a:lnTo>
                      <a:pt x="40" y="172"/>
                    </a:lnTo>
                    <a:lnTo>
                      <a:pt x="40" y="172"/>
                    </a:lnTo>
                    <a:lnTo>
                      <a:pt x="40" y="172"/>
                    </a:lnTo>
                    <a:lnTo>
                      <a:pt x="40" y="172"/>
                    </a:lnTo>
                    <a:lnTo>
                      <a:pt x="40" y="172"/>
                    </a:lnTo>
                    <a:lnTo>
                      <a:pt x="40" y="167"/>
                    </a:lnTo>
                    <a:lnTo>
                      <a:pt x="36" y="163"/>
                    </a:lnTo>
                    <a:lnTo>
                      <a:pt x="36" y="163"/>
                    </a:lnTo>
                    <a:lnTo>
                      <a:pt x="36" y="158"/>
                    </a:lnTo>
                    <a:lnTo>
                      <a:pt x="31" y="158"/>
                    </a:lnTo>
                    <a:lnTo>
                      <a:pt x="27" y="154"/>
                    </a:lnTo>
                    <a:lnTo>
                      <a:pt x="27" y="154"/>
                    </a:lnTo>
                    <a:lnTo>
                      <a:pt x="27" y="154"/>
                    </a:lnTo>
                    <a:lnTo>
                      <a:pt x="22" y="154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3" y="154"/>
                    </a:lnTo>
                    <a:lnTo>
                      <a:pt x="13" y="154"/>
                    </a:lnTo>
                    <a:lnTo>
                      <a:pt x="13" y="154"/>
                    </a:lnTo>
                    <a:lnTo>
                      <a:pt x="9" y="149"/>
                    </a:lnTo>
                    <a:lnTo>
                      <a:pt x="9" y="149"/>
                    </a:lnTo>
                    <a:lnTo>
                      <a:pt x="9" y="149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4" y="140"/>
                    </a:lnTo>
                    <a:lnTo>
                      <a:pt x="0" y="140"/>
                    </a:lnTo>
                    <a:lnTo>
                      <a:pt x="0" y="136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0" y="127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4" y="109"/>
                    </a:lnTo>
                    <a:lnTo>
                      <a:pt x="4" y="109"/>
                    </a:lnTo>
                    <a:lnTo>
                      <a:pt x="4" y="109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3" y="109"/>
                    </a:lnTo>
                    <a:lnTo>
                      <a:pt x="18" y="109"/>
                    </a:lnTo>
                    <a:lnTo>
                      <a:pt x="18" y="113"/>
                    </a:lnTo>
                    <a:lnTo>
                      <a:pt x="18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7" y="113"/>
                    </a:lnTo>
                    <a:lnTo>
                      <a:pt x="27" y="109"/>
                    </a:lnTo>
                    <a:lnTo>
                      <a:pt x="27" y="109"/>
                    </a:lnTo>
                    <a:lnTo>
                      <a:pt x="27" y="109"/>
                    </a:lnTo>
                    <a:lnTo>
                      <a:pt x="22" y="109"/>
                    </a:lnTo>
                    <a:lnTo>
                      <a:pt x="22" y="104"/>
                    </a:lnTo>
                    <a:lnTo>
                      <a:pt x="22" y="104"/>
                    </a:lnTo>
                    <a:lnTo>
                      <a:pt x="22" y="99"/>
                    </a:lnTo>
                    <a:lnTo>
                      <a:pt x="18" y="99"/>
                    </a:lnTo>
                    <a:lnTo>
                      <a:pt x="22" y="99"/>
                    </a:lnTo>
                    <a:lnTo>
                      <a:pt x="22" y="99"/>
                    </a:lnTo>
                    <a:lnTo>
                      <a:pt x="22" y="99"/>
                    </a:lnTo>
                    <a:lnTo>
                      <a:pt x="22" y="99"/>
                    </a:lnTo>
                    <a:lnTo>
                      <a:pt x="27" y="95"/>
                    </a:lnTo>
                    <a:lnTo>
                      <a:pt x="27" y="95"/>
                    </a:lnTo>
                    <a:lnTo>
                      <a:pt x="31" y="90"/>
                    </a:lnTo>
                    <a:lnTo>
                      <a:pt x="31" y="90"/>
                    </a:lnTo>
                    <a:lnTo>
                      <a:pt x="31" y="90"/>
                    </a:lnTo>
                    <a:lnTo>
                      <a:pt x="31" y="90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40" y="81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9" y="77"/>
                    </a:lnTo>
                    <a:lnTo>
                      <a:pt x="49" y="77"/>
                    </a:lnTo>
                    <a:lnTo>
                      <a:pt x="54" y="77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63" y="77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77" y="81"/>
                    </a:lnTo>
                    <a:lnTo>
                      <a:pt x="77" y="81"/>
                    </a:lnTo>
                    <a:lnTo>
                      <a:pt x="77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81"/>
                    </a:lnTo>
                    <a:lnTo>
                      <a:pt x="86" y="81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9" y="86"/>
                    </a:lnTo>
                    <a:lnTo>
                      <a:pt x="99" y="90"/>
                    </a:lnTo>
                    <a:lnTo>
                      <a:pt x="99" y="90"/>
                    </a:lnTo>
                    <a:lnTo>
                      <a:pt x="104" y="95"/>
                    </a:lnTo>
                    <a:lnTo>
                      <a:pt x="104" y="95"/>
                    </a:lnTo>
                    <a:lnTo>
                      <a:pt x="104" y="95"/>
                    </a:lnTo>
                    <a:lnTo>
                      <a:pt x="104" y="99"/>
                    </a:lnTo>
                    <a:lnTo>
                      <a:pt x="108" y="99"/>
                    </a:lnTo>
                    <a:lnTo>
                      <a:pt x="108" y="95"/>
                    </a:lnTo>
                    <a:lnTo>
                      <a:pt x="108" y="95"/>
                    </a:lnTo>
                    <a:lnTo>
                      <a:pt x="108" y="95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8" y="90"/>
                    </a:lnTo>
                    <a:lnTo>
                      <a:pt x="113" y="90"/>
                    </a:lnTo>
                    <a:lnTo>
                      <a:pt x="113" y="95"/>
                    </a:lnTo>
                    <a:lnTo>
                      <a:pt x="117" y="95"/>
                    </a:lnTo>
                    <a:lnTo>
                      <a:pt x="122" y="95"/>
                    </a:lnTo>
                    <a:lnTo>
                      <a:pt x="122" y="95"/>
                    </a:lnTo>
                    <a:lnTo>
                      <a:pt x="122" y="95"/>
                    </a:lnTo>
                    <a:lnTo>
                      <a:pt x="126" y="95"/>
                    </a:lnTo>
                    <a:lnTo>
                      <a:pt x="126" y="95"/>
                    </a:lnTo>
                    <a:lnTo>
                      <a:pt x="126" y="90"/>
                    </a:lnTo>
                    <a:lnTo>
                      <a:pt x="126" y="90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31" y="86"/>
                    </a:lnTo>
                    <a:lnTo>
                      <a:pt x="135" y="86"/>
                    </a:lnTo>
                    <a:lnTo>
                      <a:pt x="135" y="86"/>
                    </a:lnTo>
                    <a:lnTo>
                      <a:pt x="135" y="86"/>
                    </a:lnTo>
                    <a:lnTo>
                      <a:pt x="140" y="86"/>
                    </a:lnTo>
                    <a:lnTo>
                      <a:pt x="140" y="86"/>
                    </a:lnTo>
                    <a:lnTo>
                      <a:pt x="144" y="90"/>
                    </a:lnTo>
                    <a:lnTo>
                      <a:pt x="144" y="90"/>
                    </a:lnTo>
                    <a:lnTo>
                      <a:pt x="149" y="90"/>
                    </a:lnTo>
                    <a:lnTo>
                      <a:pt x="149" y="90"/>
                    </a:lnTo>
                    <a:lnTo>
                      <a:pt x="149" y="86"/>
                    </a:lnTo>
                    <a:lnTo>
                      <a:pt x="149" y="86"/>
                    </a:lnTo>
                    <a:lnTo>
                      <a:pt x="149" y="86"/>
                    </a:lnTo>
                    <a:lnTo>
                      <a:pt x="149" y="86"/>
                    </a:lnTo>
                    <a:lnTo>
                      <a:pt x="153" y="86"/>
                    </a:lnTo>
                    <a:lnTo>
                      <a:pt x="153" y="86"/>
                    </a:lnTo>
                    <a:lnTo>
                      <a:pt x="153" y="86"/>
                    </a:lnTo>
                    <a:lnTo>
                      <a:pt x="158" y="86"/>
                    </a:lnTo>
                    <a:lnTo>
                      <a:pt x="162" y="86"/>
                    </a:lnTo>
                    <a:lnTo>
                      <a:pt x="162" y="90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67" y="95"/>
                    </a:lnTo>
                    <a:lnTo>
                      <a:pt x="171" y="95"/>
                    </a:lnTo>
                    <a:lnTo>
                      <a:pt x="171" y="95"/>
                    </a:lnTo>
                    <a:lnTo>
                      <a:pt x="176" y="95"/>
                    </a:lnTo>
                    <a:lnTo>
                      <a:pt x="176" y="95"/>
                    </a:lnTo>
                    <a:lnTo>
                      <a:pt x="176" y="95"/>
                    </a:lnTo>
                    <a:lnTo>
                      <a:pt x="176" y="95"/>
                    </a:lnTo>
                    <a:lnTo>
                      <a:pt x="176" y="95"/>
                    </a:lnTo>
                    <a:lnTo>
                      <a:pt x="180" y="95"/>
                    </a:lnTo>
                    <a:lnTo>
                      <a:pt x="180" y="95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85" y="90"/>
                    </a:lnTo>
                    <a:lnTo>
                      <a:pt x="185" y="90"/>
                    </a:lnTo>
                    <a:lnTo>
                      <a:pt x="185" y="90"/>
                    </a:lnTo>
                    <a:lnTo>
                      <a:pt x="190" y="90"/>
                    </a:lnTo>
                    <a:lnTo>
                      <a:pt x="190" y="90"/>
                    </a:lnTo>
                    <a:lnTo>
                      <a:pt x="190" y="90"/>
                    </a:lnTo>
                    <a:lnTo>
                      <a:pt x="194" y="90"/>
                    </a:lnTo>
                    <a:lnTo>
                      <a:pt x="199" y="90"/>
                    </a:lnTo>
                    <a:lnTo>
                      <a:pt x="199" y="90"/>
                    </a:lnTo>
                    <a:lnTo>
                      <a:pt x="203" y="86"/>
                    </a:lnTo>
                    <a:lnTo>
                      <a:pt x="203" y="86"/>
                    </a:lnTo>
                    <a:lnTo>
                      <a:pt x="203" y="81"/>
                    </a:lnTo>
                    <a:lnTo>
                      <a:pt x="203" y="81"/>
                    </a:lnTo>
                    <a:lnTo>
                      <a:pt x="203" y="81"/>
                    </a:lnTo>
                    <a:lnTo>
                      <a:pt x="199" y="77"/>
                    </a:lnTo>
                    <a:lnTo>
                      <a:pt x="199" y="77"/>
                    </a:lnTo>
                    <a:lnTo>
                      <a:pt x="194" y="77"/>
                    </a:lnTo>
                    <a:lnTo>
                      <a:pt x="194" y="77"/>
                    </a:lnTo>
                    <a:lnTo>
                      <a:pt x="194" y="77"/>
                    </a:lnTo>
                    <a:lnTo>
                      <a:pt x="185" y="72"/>
                    </a:lnTo>
                    <a:lnTo>
                      <a:pt x="185" y="72"/>
                    </a:lnTo>
                    <a:lnTo>
                      <a:pt x="185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80" y="68"/>
                    </a:lnTo>
                    <a:lnTo>
                      <a:pt x="180" y="63"/>
                    </a:lnTo>
                    <a:lnTo>
                      <a:pt x="180" y="63"/>
                    </a:lnTo>
                    <a:lnTo>
                      <a:pt x="185" y="63"/>
                    </a:lnTo>
                    <a:lnTo>
                      <a:pt x="185" y="63"/>
                    </a:lnTo>
                    <a:lnTo>
                      <a:pt x="185" y="63"/>
                    </a:lnTo>
                    <a:lnTo>
                      <a:pt x="185" y="59"/>
                    </a:lnTo>
                    <a:lnTo>
                      <a:pt x="185" y="59"/>
                    </a:lnTo>
                    <a:lnTo>
                      <a:pt x="185" y="54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80" y="50"/>
                    </a:lnTo>
                    <a:lnTo>
                      <a:pt x="185" y="50"/>
                    </a:lnTo>
                    <a:lnTo>
                      <a:pt x="185" y="50"/>
                    </a:lnTo>
                    <a:lnTo>
                      <a:pt x="185" y="50"/>
                    </a:lnTo>
                    <a:lnTo>
                      <a:pt x="185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4" y="50"/>
                    </a:lnTo>
                    <a:lnTo>
                      <a:pt x="194" y="50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194" y="45"/>
                    </a:lnTo>
                    <a:lnTo>
                      <a:pt x="194" y="45"/>
                    </a:lnTo>
                    <a:lnTo>
                      <a:pt x="190" y="45"/>
                    </a:lnTo>
                    <a:lnTo>
                      <a:pt x="190" y="45"/>
                    </a:lnTo>
                    <a:lnTo>
                      <a:pt x="185" y="45"/>
                    </a:lnTo>
                    <a:lnTo>
                      <a:pt x="185" y="41"/>
                    </a:lnTo>
                    <a:lnTo>
                      <a:pt x="185" y="41"/>
                    </a:lnTo>
                    <a:lnTo>
                      <a:pt x="180" y="41"/>
                    </a:lnTo>
                    <a:lnTo>
                      <a:pt x="180" y="41"/>
                    </a:lnTo>
                    <a:lnTo>
                      <a:pt x="185" y="41"/>
                    </a:lnTo>
                    <a:lnTo>
                      <a:pt x="185" y="41"/>
                    </a:lnTo>
                    <a:lnTo>
                      <a:pt x="185" y="41"/>
                    </a:lnTo>
                    <a:lnTo>
                      <a:pt x="185" y="41"/>
                    </a:lnTo>
                    <a:lnTo>
                      <a:pt x="185" y="36"/>
                    </a:lnTo>
                    <a:lnTo>
                      <a:pt x="185" y="36"/>
                    </a:lnTo>
                    <a:lnTo>
                      <a:pt x="185" y="36"/>
                    </a:lnTo>
                    <a:lnTo>
                      <a:pt x="185" y="36"/>
                    </a:lnTo>
                    <a:lnTo>
                      <a:pt x="185" y="36"/>
                    </a:lnTo>
                    <a:lnTo>
                      <a:pt x="185" y="36"/>
                    </a:lnTo>
                    <a:lnTo>
                      <a:pt x="180" y="36"/>
                    </a:lnTo>
                    <a:lnTo>
                      <a:pt x="180" y="36"/>
                    </a:lnTo>
                    <a:lnTo>
                      <a:pt x="176" y="36"/>
                    </a:lnTo>
                    <a:lnTo>
                      <a:pt x="176" y="36"/>
                    </a:lnTo>
                    <a:lnTo>
                      <a:pt x="180" y="36"/>
                    </a:lnTo>
                    <a:lnTo>
                      <a:pt x="180" y="32"/>
                    </a:lnTo>
                    <a:lnTo>
                      <a:pt x="180" y="32"/>
                    </a:lnTo>
                    <a:lnTo>
                      <a:pt x="180" y="32"/>
                    </a:lnTo>
                    <a:lnTo>
                      <a:pt x="176" y="32"/>
                    </a:lnTo>
                    <a:lnTo>
                      <a:pt x="180" y="27"/>
                    </a:lnTo>
                    <a:lnTo>
                      <a:pt x="180" y="27"/>
                    </a:lnTo>
                    <a:lnTo>
                      <a:pt x="185" y="27"/>
                    </a:lnTo>
                    <a:lnTo>
                      <a:pt x="190" y="32"/>
                    </a:lnTo>
                    <a:lnTo>
                      <a:pt x="190" y="32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9" y="27"/>
                    </a:lnTo>
                    <a:lnTo>
                      <a:pt x="199" y="27"/>
                    </a:lnTo>
                    <a:lnTo>
                      <a:pt x="199" y="27"/>
                    </a:lnTo>
                    <a:lnTo>
                      <a:pt x="203" y="27"/>
                    </a:lnTo>
                    <a:lnTo>
                      <a:pt x="203" y="27"/>
                    </a:lnTo>
                    <a:lnTo>
                      <a:pt x="203" y="23"/>
                    </a:lnTo>
                    <a:lnTo>
                      <a:pt x="208" y="23"/>
                    </a:lnTo>
                    <a:lnTo>
                      <a:pt x="208" y="23"/>
                    </a:lnTo>
                    <a:lnTo>
                      <a:pt x="212" y="23"/>
                    </a:lnTo>
                    <a:lnTo>
                      <a:pt x="212" y="23"/>
                    </a:lnTo>
                    <a:lnTo>
                      <a:pt x="212" y="23"/>
                    </a:lnTo>
                    <a:lnTo>
                      <a:pt x="212" y="23"/>
                    </a:lnTo>
                    <a:lnTo>
                      <a:pt x="217" y="23"/>
                    </a:lnTo>
                    <a:lnTo>
                      <a:pt x="217" y="23"/>
                    </a:lnTo>
                    <a:lnTo>
                      <a:pt x="217" y="23"/>
                    </a:lnTo>
                    <a:lnTo>
                      <a:pt x="217" y="23"/>
                    </a:lnTo>
                    <a:lnTo>
                      <a:pt x="221" y="18"/>
                    </a:lnTo>
                    <a:lnTo>
                      <a:pt x="221" y="23"/>
                    </a:lnTo>
                    <a:lnTo>
                      <a:pt x="226" y="23"/>
                    </a:lnTo>
                    <a:lnTo>
                      <a:pt x="226" y="18"/>
                    </a:lnTo>
                    <a:lnTo>
                      <a:pt x="226" y="18"/>
                    </a:lnTo>
                    <a:lnTo>
                      <a:pt x="230" y="18"/>
                    </a:lnTo>
                    <a:lnTo>
                      <a:pt x="230" y="23"/>
                    </a:lnTo>
                    <a:lnTo>
                      <a:pt x="230" y="18"/>
                    </a:lnTo>
                    <a:lnTo>
                      <a:pt x="230" y="18"/>
                    </a:lnTo>
                    <a:lnTo>
                      <a:pt x="230" y="18"/>
                    </a:lnTo>
                    <a:lnTo>
                      <a:pt x="230" y="18"/>
                    </a:lnTo>
                    <a:lnTo>
                      <a:pt x="235" y="18"/>
                    </a:lnTo>
                    <a:lnTo>
                      <a:pt x="235" y="14"/>
                    </a:lnTo>
                    <a:lnTo>
                      <a:pt x="235" y="14"/>
                    </a:lnTo>
                    <a:lnTo>
                      <a:pt x="235" y="14"/>
                    </a:lnTo>
                    <a:lnTo>
                      <a:pt x="239" y="14"/>
                    </a:lnTo>
                    <a:lnTo>
                      <a:pt x="239" y="14"/>
                    </a:lnTo>
                    <a:lnTo>
                      <a:pt x="244" y="14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53" y="9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62" y="9"/>
                    </a:lnTo>
                    <a:lnTo>
                      <a:pt x="262" y="9"/>
                    </a:lnTo>
                    <a:lnTo>
                      <a:pt x="266" y="9"/>
                    </a:lnTo>
                    <a:lnTo>
                      <a:pt x="266" y="9"/>
                    </a:lnTo>
                    <a:lnTo>
                      <a:pt x="266" y="9"/>
                    </a:lnTo>
                    <a:lnTo>
                      <a:pt x="266" y="5"/>
                    </a:lnTo>
                    <a:lnTo>
                      <a:pt x="266" y="5"/>
                    </a:lnTo>
                    <a:lnTo>
                      <a:pt x="266" y="5"/>
                    </a:lnTo>
                    <a:lnTo>
                      <a:pt x="266" y="5"/>
                    </a:lnTo>
                    <a:lnTo>
                      <a:pt x="266" y="5"/>
                    </a:lnTo>
                    <a:lnTo>
                      <a:pt x="271" y="5"/>
                    </a:lnTo>
                    <a:lnTo>
                      <a:pt x="271" y="5"/>
                    </a:lnTo>
                    <a:lnTo>
                      <a:pt x="271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80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93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16" name="Freeform 88">
                <a:extLst>
                  <a:ext uri="{FF2B5EF4-FFF2-40B4-BE49-F238E27FC236}">
                    <a16:creationId xmlns:a16="http://schemas.microsoft.com/office/drawing/2014/main" xmlns="" id="{F4E3DCA2-E4B1-4756-AA0F-F77FA9E86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0377" y="2788051"/>
                <a:ext cx="222358" cy="300919"/>
              </a:xfrm>
              <a:custGeom>
                <a:avLst/>
                <a:gdLst>
                  <a:gd name="T0" fmla="*/ 22 w 140"/>
                  <a:gd name="T1" fmla="*/ 0 h 190"/>
                  <a:gd name="T2" fmla="*/ 31 w 140"/>
                  <a:gd name="T3" fmla="*/ 5 h 190"/>
                  <a:gd name="T4" fmla="*/ 31 w 140"/>
                  <a:gd name="T5" fmla="*/ 9 h 190"/>
                  <a:gd name="T6" fmla="*/ 36 w 140"/>
                  <a:gd name="T7" fmla="*/ 18 h 190"/>
                  <a:gd name="T8" fmla="*/ 45 w 140"/>
                  <a:gd name="T9" fmla="*/ 18 h 190"/>
                  <a:gd name="T10" fmla="*/ 54 w 140"/>
                  <a:gd name="T11" fmla="*/ 23 h 190"/>
                  <a:gd name="T12" fmla="*/ 68 w 140"/>
                  <a:gd name="T13" fmla="*/ 32 h 190"/>
                  <a:gd name="T14" fmla="*/ 81 w 140"/>
                  <a:gd name="T15" fmla="*/ 36 h 190"/>
                  <a:gd name="T16" fmla="*/ 90 w 140"/>
                  <a:gd name="T17" fmla="*/ 36 h 190"/>
                  <a:gd name="T18" fmla="*/ 104 w 140"/>
                  <a:gd name="T19" fmla="*/ 32 h 190"/>
                  <a:gd name="T20" fmla="*/ 113 w 140"/>
                  <a:gd name="T21" fmla="*/ 23 h 190"/>
                  <a:gd name="T22" fmla="*/ 126 w 140"/>
                  <a:gd name="T23" fmla="*/ 27 h 190"/>
                  <a:gd name="T24" fmla="*/ 131 w 140"/>
                  <a:gd name="T25" fmla="*/ 27 h 190"/>
                  <a:gd name="T26" fmla="*/ 135 w 140"/>
                  <a:gd name="T27" fmla="*/ 32 h 190"/>
                  <a:gd name="T28" fmla="*/ 122 w 140"/>
                  <a:gd name="T29" fmla="*/ 50 h 190"/>
                  <a:gd name="T30" fmla="*/ 122 w 140"/>
                  <a:gd name="T31" fmla="*/ 77 h 190"/>
                  <a:gd name="T32" fmla="*/ 122 w 140"/>
                  <a:gd name="T33" fmla="*/ 118 h 190"/>
                  <a:gd name="T34" fmla="*/ 131 w 140"/>
                  <a:gd name="T35" fmla="*/ 131 h 190"/>
                  <a:gd name="T36" fmla="*/ 126 w 140"/>
                  <a:gd name="T37" fmla="*/ 140 h 190"/>
                  <a:gd name="T38" fmla="*/ 122 w 140"/>
                  <a:gd name="T39" fmla="*/ 140 h 190"/>
                  <a:gd name="T40" fmla="*/ 122 w 140"/>
                  <a:gd name="T41" fmla="*/ 140 h 190"/>
                  <a:gd name="T42" fmla="*/ 122 w 140"/>
                  <a:gd name="T43" fmla="*/ 149 h 190"/>
                  <a:gd name="T44" fmla="*/ 108 w 140"/>
                  <a:gd name="T45" fmla="*/ 154 h 190"/>
                  <a:gd name="T46" fmla="*/ 108 w 140"/>
                  <a:gd name="T47" fmla="*/ 163 h 190"/>
                  <a:gd name="T48" fmla="*/ 104 w 140"/>
                  <a:gd name="T49" fmla="*/ 167 h 190"/>
                  <a:gd name="T50" fmla="*/ 99 w 140"/>
                  <a:gd name="T51" fmla="*/ 176 h 190"/>
                  <a:gd name="T52" fmla="*/ 95 w 140"/>
                  <a:gd name="T53" fmla="*/ 185 h 190"/>
                  <a:gd name="T54" fmla="*/ 90 w 140"/>
                  <a:gd name="T55" fmla="*/ 190 h 190"/>
                  <a:gd name="T56" fmla="*/ 86 w 140"/>
                  <a:gd name="T57" fmla="*/ 185 h 190"/>
                  <a:gd name="T58" fmla="*/ 68 w 140"/>
                  <a:gd name="T59" fmla="*/ 172 h 190"/>
                  <a:gd name="T60" fmla="*/ 63 w 140"/>
                  <a:gd name="T61" fmla="*/ 167 h 190"/>
                  <a:gd name="T62" fmla="*/ 63 w 140"/>
                  <a:gd name="T63" fmla="*/ 167 h 190"/>
                  <a:gd name="T64" fmla="*/ 63 w 140"/>
                  <a:gd name="T65" fmla="*/ 158 h 190"/>
                  <a:gd name="T66" fmla="*/ 49 w 140"/>
                  <a:gd name="T67" fmla="*/ 154 h 190"/>
                  <a:gd name="T68" fmla="*/ 31 w 140"/>
                  <a:gd name="T69" fmla="*/ 140 h 190"/>
                  <a:gd name="T70" fmla="*/ 4 w 140"/>
                  <a:gd name="T71" fmla="*/ 122 h 190"/>
                  <a:gd name="T72" fmla="*/ 0 w 140"/>
                  <a:gd name="T73" fmla="*/ 118 h 190"/>
                  <a:gd name="T74" fmla="*/ 0 w 140"/>
                  <a:gd name="T75" fmla="*/ 95 h 190"/>
                  <a:gd name="T76" fmla="*/ 4 w 140"/>
                  <a:gd name="T77" fmla="*/ 90 h 190"/>
                  <a:gd name="T78" fmla="*/ 9 w 140"/>
                  <a:gd name="T79" fmla="*/ 81 h 190"/>
                  <a:gd name="T80" fmla="*/ 13 w 140"/>
                  <a:gd name="T81" fmla="*/ 77 h 190"/>
                  <a:gd name="T82" fmla="*/ 13 w 140"/>
                  <a:gd name="T83" fmla="*/ 77 h 190"/>
                  <a:gd name="T84" fmla="*/ 18 w 140"/>
                  <a:gd name="T85" fmla="*/ 72 h 190"/>
                  <a:gd name="T86" fmla="*/ 18 w 140"/>
                  <a:gd name="T87" fmla="*/ 63 h 190"/>
                  <a:gd name="T88" fmla="*/ 18 w 140"/>
                  <a:gd name="T89" fmla="*/ 54 h 190"/>
                  <a:gd name="T90" fmla="*/ 13 w 140"/>
                  <a:gd name="T91" fmla="*/ 50 h 190"/>
                  <a:gd name="T92" fmla="*/ 9 w 140"/>
                  <a:gd name="T93" fmla="*/ 41 h 190"/>
                  <a:gd name="T94" fmla="*/ 9 w 140"/>
                  <a:gd name="T95" fmla="*/ 32 h 190"/>
                  <a:gd name="T96" fmla="*/ 4 w 140"/>
                  <a:gd name="T97" fmla="*/ 32 h 190"/>
                  <a:gd name="T98" fmla="*/ 4 w 140"/>
                  <a:gd name="T99" fmla="*/ 18 h 190"/>
                  <a:gd name="T100" fmla="*/ 18 w 140"/>
                  <a:gd name="T101" fmla="*/ 0 h 190"/>
                  <a:gd name="T102" fmla="*/ 22 w 140"/>
                  <a:gd name="T103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0" h="190">
                    <a:moveTo>
                      <a:pt x="2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14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40" y="18"/>
                    </a:lnTo>
                    <a:lnTo>
                      <a:pt x="45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54" y="23"/>
                    </a:lnTo>
                    <a:lnTo>
                      <a:pt x="59" y="23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8" y="32"/>
                    </a:lnTo>
                    <a:lnTo>
                      <a:pt x="72" y="32"/>
                    </a:lnTo>
                    <a:lnTo>
                      <a:pt x="77" y="32"/>
                    </a:lnTo>
                    <a:lnTo>
                      <a:pt x="77" y="32"/>
                    </a:lnTo>
                    <a:lnTo>
                      <a:pt x="81" y="36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90" y="36"/>
                    </a:lnTo>
                    <a:lnTo>
                      <a:pt x="90" y="36"/>
                    </a:lnTo>
                    <a:lnTo>
                      <a:pt x="95" y="36"/>
                    </a:lnTo>
                    <a:lnTo>
                      <a:pt x="99" y="36"/>
                    </a:lnTo>
                    <a:lnTo>
                      <a:pt x="99" y="36"/>
                    </a:lnTo>
                    <a:lnTo>
                      <a:pt x="104" y="32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7" y="23"/>
                    </a:lnTo>
                    <a:lnTo>
                      <a:pt x="122" y="23"/>
                    </a:lnTo>
                    <a:lnTo>
                      <a:pt x="122" y="2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35" y="27"/>
                    </a:lnTo>
                    <a:lnTo>
                      <a:pt x="140" y="27"/>
                    </a:lnTo>
                    <a:lnTo>
                      <a:pt x="135" y="32"/>
                    </a:lnTo>
                    <a:lnTo>
                      <a:pt x="135" y="36"/>
                    </a:lnTo>
                    <a:lnTo>
                      <a:pt x="131" y="41"/>
                    </a:lnTo>
                    <a:lnTo>
                      <a:pt x="126" y="45"/>
                    </a:lnTo>
                    <a:lnTo>
                      <a:pt x="122" y="50"/>
                    </a:lnTo>
                    <a:lnTo>
                      <a:pt x="122" y="50"/>
                    </a:lnTo>
                    <a:lnTo>
                      <a:pt x="122" y="50"/>
                    </a:lnTo>
                    <a:lnTo>
                      <a:pt x="122" y="59"/>
                    </a:lnTo>
                    <a:lnTo>
                      <a:pt x="122" y="77"/>
                    </a:lnTo>
                    <a:lnTo>
                      <a:pt x="122" y="90"/>
                    </a:lnTo>
                    <a:lnTo>
                      <a:pt x="122" y="108"/>
                    </a:lnTo>
                    <a:lnTo>
                      <a:pt x="122" y="118"/>
                    </a:lnTo>
                    <a:lnTo>
                      <a:pt x="122" y="118"/>
                    </a:lnTo>
                    <a:lnTo>
                      <a:pt x="126" y="122"/>
                    </a:lnTo>
                    <a:lnTo>
                      <a:pt x="126" y="127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31" y="136"/>
                    </a:lnTo>
                    <a:lnTo>
                      <a:pt x="131" y="136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2" y="145"/>
                    </a:lnTo>
                    <a:lnTo>
                      <a:pt x="122" y="145"/>
                    </a:lnTo>
                    <a:lnTo>
                      <a:pt x="122" y="145"/>
                    </a:lnTo>
                    <a:lnTo>
                      <a:pt x="122" y="149"/>
                    </a:lnTo>
                    <a:lnTo>
                      <a:pt x="117" y="149"/>
                    </a:lnTo>
                    <a:lnTo>
                      <a:pt x="113" y="149"/>
                    </a:lnTo>
                    <a:lnTo>
                      <a:pt x="113" y="154"/>
                    </a:lnTo>
                    <a:lnTo>
                      <a:pt x="108" y="154"/>
                    </a:lnTo>
                    <a:lnTo>
                      <a:pt x="108" y="154"/>
                    </a:lnTo>
                    <a:lnTo>
                      <a:pt x="108" y="158"/>
                    </a:lnTo>
                    <a:lnTo>
                      <a:pt x="108" y="163"/>
                    </a:lnTo>
                    <a:lnTo>
                      <a:pt x="108" y="163"/>
                    </a:lnTo>
                    <a:lnTo>
                      <a:pt x="104" y="167"/>
                    </a:lnTo>
                    <a:lnTo>
                      <a:pt x="104" y="167"/>
                    </a:lnTo>
                    <a:lnTo>
                      <a:pt x="104" y="167"/>
                    </a:lnTo>
                    <a:lnTo>
                      <a:pt x="104" y="167"/>
                    </a:lnTo>
                    <a:lnTo>
                      <a:pt x="104" y="172"/>
                    </a:lnTo>
                    <a:lnTo>
                      <a:pt x="99" y="176"/>
                    </a:lnTo>
                    <a:lnTo>
                      <a:pt x="99" y="176"/>
                    </a:lnTo>
                    <a:lnTo>
                      <a:pt x="99" y="176"/>
                    </a:lnTo>
                    <a:lnTo>
                      <a:pt x="99" y="181"/>
                    </a:lnTo>
                    <a:lnTo>
                      <a:pt x="99" y="181"/>
                    </a:lnTo>
                    <a:lnTo>
                      <a:pt x="99" y="181"/>
                    </a:lnTo>
                    <a:lnTo>
                      <a:pt x="95" y="185"/>
                    </a:lnTo>
                    <a:lnTo>
                      <a:pt x="95" y="190"/>
                    </a:lnTo>
                    <a:lnTo>
                      <a:pt x="95" y="190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86" y="185"/>
                    </a:lnTo>
                    <a:lnTo>
                      <a:pt x="86" y="185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68" y="172"/>
                    </a:lnTo>
                    <a:lnTo>
                      <a:pt x="68" y="172"/>
                    </a:lnTo>
                    <a:lnTo>
                      <a:pt x="68" y="172"/>
                    </a:lnTo>
                    <a:lnTo>
                      <a:pt x="68" y="167"/>
                    </a:lnTo>
                    <a:lnTo>
                      <a:pt x="68" y="167"/>
                    </a:lnTo>
                    <a:lnTo>
                      <a:pt x="63" y="167"/>
                    </a:lnTo>
                    <a:lnTo>
                      <a:pt x="63" y="167"/>
                    </a:lnTo>
                    <a:lnTo>
                      <a:pt x="63" y="167"/>
                    </a:lnTo>
                    <a:lnTo>
                      <a:pt x="63" y="167"/>
                    </a:lnTo>
                    <a:lnTo>
                      <a:pt x="63" y="167"/>
                    </a:lnTo>
                    <a:lnTo>
                      <a:pt x="63" y="163"/>
                    </a:lnTo>
                    <a:lnTo>
                      <a:pt x="63" y="163"/>
                    </a:lnTo>
                    <a:lnTo>
                      <a:pt x="63" y="163"/>
                    </a:lnTo>
                    <a:lnTo>
                      <a:pt x="63" y="158"/>
                    </a:lnTo>
                    <a:lnTo>
                      <a:pt x="63" y="158"/>
                    </a:lnTo>
                    <a:lnTo>
                      <a:pt x="63" y="158"/>
                    </a:lnTo>
                    <a:lnTo>
                      <a:pt x="54" y="154"/>
                    </a:lnTo>
                    <a:lnTo>
                      <a:pt x="49" y="154"/>
                    </a:lnTo>
                    <a:lnTo>
                      <a:pt x="45" y="149"/>
                    </a:lnTo>
                    <a:lnTo>
                      <a:pt x="40" y="145"/>
                    </a:lnTo>
                    <a:lnTo>
                      <a:pt x="36" y="145"/>
                    </a:lnTo>
                    <a:lnTo>
                      <a:pt x="31" y="140"/>
                    </a:lnTo>
                    <a:lnTo>
                      <a:pt x="27" y="136"/>
                    </a:lnTo>
                    <a:lnTo>
                      <a:pt x="9" y="127"/>
                    </a:lnTo>
                    <a:lnTo>
                      <a:pt x="9" y="127"/>
                    </a:lnTo>
                    <a:lnTo>
                      <a:pt x="4" y="122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118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5"/>
                    </a:lnTo>
                    <a:lnTo>
                      <a:pt x="4" y="95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9" y="86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13" y="81"/>
                    </a:lnTo>
                    <a:lnTo>
                      <a:pt x="13" y="81"/>
                    </a:lnTo>
                    <a:lnTo>
                      <a:pt x="13" y="77"/>
                    </a:lnTo>
                    <a:lnTo>
                      <a:pt x="13" y="77"/>
                    </a:lnTo>
                    <a:lnTo>
                      <a:pt x="13" y="77"/>
                    </a:lnTo>
                    <a:lnTo>
                      <a:pt x="13" y="77"/>
                    </a:lnTo>
                    <a:lnTo>
                      <a:pt x="13" y="77"/>
                    </a:lnTo>
                    <a:lnTo>
                      <a:pt x="13" y="77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8" y="63"/>
                    </a:lnTo>
                    <a:lnTo>
                      <a:pt x="18" y="59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3" y="54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3" y="45"/>
                    </a:lnTo>
                    <a:lnTo>
                      <a:pt x="9" y="45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4" y="18"/>
                    </a:lnTo>
                    <a:lnTo>
                      <a:pt x="9" y="14"/>
                    </a:lnTo>
                    <a:lnTo>
                      <a:pt x="13" y="9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17" name="Freeform 89">
                <a:extLst>
                  <a:ext uri="{FF2B5EF4-FFF2-40B4-BE49-F238E27FC236}">
                    <a16:creationId xmlns:a16="http://schemas.microsoft.com/office/drawing/2014/main" xmlns="" id="{ACBB657E-A470-4EBE-A5DC-D7938D131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9989" y="1632360"/>
                <a:ext cx="244024" cy="121967"/>
              </a:xfrm>
              <a:custGeom>
                <a:avLst/>
                <a:gdLst>
                  <a:gd name="T0" fmla="*/ 68 w 154"/>
                  <a:gd name="T1" fmla="*/ 5 h 77"/>
                  <a:gd name="T2" fmla="*/ 82 w 154"/>
                  <a:gd name="T3" fmla="*/ 5 h 77"/>
                  <a:gd name="T4" fmla="*/ 100 w 154"/>
                  <a:gd name="T5" fmla="*/ 5 h 77"/>
                  <a:gd name="T6" fmla="*/ 109 w 154"/>
                  <a:gd name="T7" fmla="*/ 5 h 77"/>
                  <a:gd name="T8" fmla="*/ 127 w 154"/>
                  <a:gd name="T9" fmla="*/ 5 h 77"/>
                  <a:gd name="T10" fmla="*/ 131 w 154"/>
                  <a:gd name="T11" fmla="*/ 9 h 77"/>
                  <a:gd name="T12" fmla="*/ 145 w 154"/>
                  <a:gd name="T13" fmla="*/ 9 h 77"/>
                  <a:gd name="T14" fmla="*/ 154 w 154"/>
                  <a:gd name="T15" fmla="*/ 18 h 77"/>
                  <a:gd name="T16" fmla="*/ 140 w 154"/>
                  <a:gd name="T17" fmla="*/ 23 h 77"/>
                  <a:gd name="T18" fmla="*/ 131 w 154"/>
                  <a:gd name="T19" fmla="*/ 32 h 77"/>
                  <a:gd name="T20" fmla="*/ 122 w 154"/>
                  <a:gd name="T21" fmla="*/ 41 h 77"/>
                  <a:gd name="T22" fmla="*/ 109 w 154"/>
                  <a:gd name="T23" fmla="*/ 41 h 77"/>
                  <a:gd name="T24" fmla="*/ 109 w 154"/>
                  <a:gd name="T25" fmla="*/ 50 h 77"/>
                  <a:gd name="T26" fmla="*/ 104 w 154"/>
                  <a:gd name="T27" fmla="*/ 54 h 77"/>
                  <a:gd name="T28" fmla="*/ 91 w 154"/>
                  <a:gd name="T29" fmla="*/ 50 h 77"/>
                  <a:gd name="T30" fmla="*/ 86 w 154"/>
                  <a:gd name="T31" fmla="*/ 54 h 77"/>
                  <a:gd name="T32" fmla="*/ 82 w 154"/>
                  <a:gd name="T33" fmla="*/ 54 h 77"/>
                  <a:gd name="T34" fmla="*/ 73 w 154"/>
                  <a:gd name="T35" fmla="*/ 59 h 77"/>
                  <a:gd name="T36" fmla="*/ 68 w 154"/>
                  <a:gd name="T37" fmla="*/ 63 h 77"/>
                  <a:gd name="T38" fmla="*/ 73 w 154"/>
                  <a:gd name="T39" fmla="*/ 72 h 77"/>
                  <a:gd name="T40" fmla="*/ 64 w 154"/>
                  <a:gd name="T41" fmla="*/ 72 h 77"/>
                  <a:gd name="T42" fmla="*/ 54 w 154"/>
                  <a:gd name="T43" fmla="*/ 72 h 77"/>
                  <a:gd name="T44" fmla="*/ 45 w 154"/>
                  <a:gd name="T45" fmla="*/ 77 h 77"/>
                  <a:gd name="T46" fmla="*/ 41 w 154"/>
                  <a:gd name="T47" fmla="*/ 77 h 77"/>
                  <a:gd name="T48" fmla="*/ 36 w 154"/>
                  <a:gd name="T49" fmla="*/ 72 h 77"/>
                  <a:gd name="T50" fmla="*/ 32 w 154"/>
                  <a:gd name="T51" fmla="*/ 72 h 77"/>
                  <a:gd name="T52" fmla="*/ 23 w 154"/>
                  <a:gd name="T53" fmla="*/ 72 h 77"/>
                  <a:gd name="T54" fmla="*/ 14 w 154"/>
                  <a:gd name="T55" fmla="*/ 72 h 77"/>
                  <a:gd name="T56" fmla="*/ 9 w 154"/>
                  <a:gd name="T57" fmla="*/ 72 h 77"/>
                  <a:gd name="T58" fmla="*/ 0 w 154"/>
                  <a:gd name="T59" fmla="*/ 68 h 77"/>
                  <a:gd name="T60" fmla="*/ 0 w 154"/>
                  <a:gd name="T61" fmla="*/ 63 h 77"/>
                  <a:gd name="T62" fmla="*/ 0 w 154"/>
                  <a:gd name="T63" fmla="*/ 63 h 77"/>
                  <a:gd name="T64" fmla="*/ 14 w 154"/>
                  <a:gd name="T65" fmla="*/ 63 h 77"/>
                  <a:gd name="T66" fmla="*/ 18 w 154"/>
                  <a:gd name="T67" fmla="*/ 59 h 77"/>
                  <a:gd name="T68" fmla="*/ 27 w 154"/>
                  <a:gd name="T69" fmla="*/ 59 h 77"/>
                  <a:gd name="T70" fmla="*/ 32 w 154"/>
                  <a:gd name="T71" fmla="*/ 59 h 77"/>
                  <a:gd name="T72" fmla="*/ 36 w 154"/>
                  <a:gd name="T73" fmla="*/ 59 h 77"/>
                  <a:gd name="T74" fmla="*/ 41 w 154"/>
                  <a:gd name="T75" fmla="*/ 54 h 77"/>
                  <a:gd name="T76" fmla="*/ 41 w 154"/>
                  <a:gd name="T77" fmla="*/ 50 h 77"/>
                  <a:gd name="T78" fmla="*/ 50 w 154"/>
                  <a:gd name="T79" fmla="*/ 50 h 77"/>
                  <a:gd name="T80" fmla="*/ 50 w 154"/>
                  <a:gd name="T81" fmla="*/ 45 h 77"/>
                  <a:gd name="T82" fmla="*/ 41 w 154"/>
                  <a:gd name="T83" fmla="*/ 41 h 77"/>
                  <a:gd name="T84" fmla="*/ 36 w 154"/>
                  <a:gd name="T85" fmla="*/ 41 h 77"/>
                  <a:gd name="T86" fmla="*/ 32 w 154"/>
                  <a:gd name="T87" fmla="*/ 36 h 77"/>
                  <a:gd name="T88" fmla="*/ 27 w 154"/>
                  <a:gd name="T89" fmla="*/ 32 h 77"/>
                  <a:gd name="T90" fmla="*/ 27 w 154"/>
                  <a:gd name="T91" fmla="*/ 36 h 77"/>
                  <a:gd name="T92" fmla="*/ 23 w 154"/>
                  <a:gd name="T93" fmla="*/ 41 h 77"/>
                  <a:gd name="T94" fmla="*/ 14 w 154"/>
                  <a:gd name="T95" fmla="*/ 41 h 77"/>
                  <a:gd name="T96" fmla="*/ 5 w 154"/>
                  <a:gd name="T97" fmla="*/ 36 h 77"/>
                  <a:gd name="T98" fmla="*/ 9 w 154"/>
                  <a:gd name="T99" fmla="*/ 27 h 77"/>
                  <a:gd name="T100" fmla="*/ 14 w 154"/>
                  <a:gd name="T101" fmla="*/ 23 h 77"/>
                  <a:gd name="T102" fmla="*/ 9 w 154"/>
                  <a:gd name="T103" fmla="*/ 18 h 77"/>
                  <a:gd name="T104" fmla="*/ 9 w 154"/>
                  <a:gd name="T105" fmla="*/ 14 h 77"/>
                  <a:gd name="T106" fmla="*/ 18 w 154"/>
                  <a:gd name="T107" fmla="*/ 9 h 77"/>
                  <a:gd name="T108" fmla="*/ 32 w 154"/>
                  <a:gd name="T109" fmla="*/ 9 h 77"/>
                  <a:gd name="T110" fmla="*/ 45 w 154"/>
                  <a:gd name="T111" fmla="*/ 14 h 77"/>
                  <a:gd name="T112" fmla="*/ 45 w 154"/>
                  <a:gd name="T113" fmla="*/ 5 h 77"/>
                  <a:gd name="T114" fmla="*/ 54 w 154"/>
                  <a:gd name="T11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4" h="77"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59" y="5"/>
                    </a:lnTo>
                    <a:lnTo>
                      <a:pt x="64" y="5"/>
                    </a:lnTo>
                    <a:lnTo>
                      <a:pt x="68" y="5"/>
                    </a:lnTo>
                    <a:lnTo>
                      <a:pt x="73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6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5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9" y="5"/>
                    </a:lnTo>
                    <a:lnTo>
                      <a:pt x="109" y="5"/>
                    </a:lnTo>
                    <a:lnTo>
                      <a:pt x="113" y="5"/>
                    </a:lnTo>
                    <a:lnTo>
                      <a:pt x="118" y="5"/>
                    </a:lnTo>
                    <a:lnTo>
                      <a:pt x="118" y="5"/>
                    </a:lnTo>
                    <a:lnTo>
                      <a:pt x="122" y="5"/>
                    </a:lnTo>
                    <a:lnTo>
                      <a:pt x="122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1" y="9"/>
                    </a:lnTo>
                    <a:lnTo>
                      <a:pt x="136" y="9"/>
                    </a:lnTo>
                    <a:lnTo>
                      <a:pt x="136" y="9"/>
                    </a:lnTo>
                    <a:lnTo>
                      <a:pt x="136" y="9"/>
                    </a:lnTo>
                    <a:lnTo>
                      <a:pt x="140" y="9"/>
                    </a:lnTo>
                    <a:lnTo>
                      <a:pt x="140" y="9"/>
                    </a:lnTo>
                    <a:lnTo>
                      <a:pt x="145" y="9"/>
                    </a:lnTo>
                    <a:lnTo>
                      <a:pt x="145" y="14"/>
                    </a:lnTo>
                    <a:lnTo>
                      <a:pt x="149" y="14"/>
                    </a:lnTo>
                    <a:lnTo>
                      <a:pt x="154" y="14"/>
                    </a:lnTo>
                    <a:lnTo>
                      <a:pt x="154" y="18"/>
                    </a:lnTo>
                    <a:lnTo>
                      <a:pt x="154" y="18"/>
                    </a:lnTo>
                    <a:lnTo>
                      <a:pt x="154" y="18"/>
                    </a:lnTo>
                    <a:lnTo>
                      <a:pt x="154" y="18"/>
                    </a:lnTo>
                    <a:lnTo>
                      <a:pt x="149" y="18"/>
                    </a:lnTo>
                    <a:lnTo>
                      <a:pt x="149" y="18"/>
                    </a:lnTo>
                    <a:lnTo>
                      <a:pt x="149" y="23"/>
                    </a:lnTo>
                    <a:lnTo>
                      <a:pt x="145" y="23"/>
                    </a:lnTo>
                    <a:lnTo>
                      <a:pt x="140" y="23"/>
                    </a:lnTo>
                    <a:lnTo>
                      <a:pt x="140" y="23"/>
                    </a:lnTo>
                    <a:lnTo>
                      <a:pt x="140" y="27"/>
                    </a:lnTo>
                    <a:lnTo>
                      <a:pt x="136" y="27"/>
                    </a:lnTo>
                    <a:lnTo>
                      <a:pt x="131" y="32"/>
                    </a:lnTo>
                    <a:lnTo>
                      <a:pt x="131" y="32"/>
                    </a:lnTo>
                    <a:lnTo>
                      <a:pt x="131" y="32"/>
                    </a:lnTo>
                    <a:lnTo>
                      <a:pt x="131" y="32"/>
                    </a:lnTo>
                    <a:lnTo>
                      <a:pt x="131" y="36"/>
                    </a:lnTo>
                    <a:lnTo>
                      <a:pt x="127" y="36"/>
                    </a:lnTo>
                    <a:lnTo>
                      <a:pt x="127" y="41"/>
                    </a:lnTo>
                    <a:lnTo>
                      <a:pt x="122" y="41"/>
                    </a:lnTo>
                    <a:lnTo>
                      <a:pt x="122" y="41"/>
                    </a:lnTo>
                    <a:lnTo>
                      <a:pt x="118" y="41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09" y="41"/>
                    </a:lnTo>
                    <a:lnTo>
                      <a:pt x="109" y="41"/>
                    </a:lnTo>
                    <a:lnTo>
                      <a:pt x="109" y="41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4" y="50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0" y="54"/>
                    </a:lnTo>
                    <a:lnTo>
                      <a:pt x="100" y="54"/>
                    </a:lnTo>
                    <a:lnTo>
                      <a:pt x="100" y="54"/>
                    </a:lnTo>
                    <a:lnTo>
                      <a:pt x="95" y="54"/>
                    </a:lnTo>
                    <a:lnTo>
                      <a:pt x="95" y="54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54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77" y="54"/>
                    </a:lnTo>
                    <a:lnTo>
                      <a:pt x="77" y="59"/>
                    </a:lnTo>
                    <a:lnTo>
                      <a:pt x="73" y="59"/>
                    </a:lnTo>
                    <a:lnTo>
                      <a:pt x="73" y="59"/>
                    </a:lnTo>
                    <a:lnTo>
                      <a:pt x="73" y="59"/>
                    </a:lnTo>
                    <a:lnTo>
                      <a:pt x="73" y="59"/>
                    </a:lnTo>
                    <a:lnTo>
                      <a:pt x="73" y="63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8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0" y="72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5" y="72"/>
                    </a:lnTo>
                    <a:lnTo>
                      <a:pt x="45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2"/>
                    </a:lnTo>
                    <a:lnTo>
                      <a:pt x="41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68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3" y="72"/>
                    </a:lnTo>
                    <a:lnTo>
                      <a:pt x="23" y="72"/>
                    </a:lnTo>
                    <a:lnTo>
                      <a:pt x="23" y="72"/>
                    </a:lnTo>
                    <a:lnTo>
                      <a:pt x="23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5" y="59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1" y="54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1" y="4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3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4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41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50" y="14"/>
                    </a:lnTo>
                    <a:lnTo>
                      <a:pt x="45" y="14"/>
                    </a:lnTo>
                    <a:lnTo>
                      <a:pt x="45" y="9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18" name="Freeform 90">
                <a:extLst>
                  <a:ext uri="{FF2B5EF4-FFF2-40B4-BE49-F238E27FC236}">
                    <a16:creationId xmlns:a16="http://schemas.microsoft.com/office/drawing/2014/main" xmlns="" id="{E3046C8C-3C97-44BB-8DEA-4BFCFE501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3623" y="2486132"/>
                <a:ext cx="151660" cy="135964"/>
              </a:xfrm>
              <a:custGeom>
                <a:avLst/>
                <a:gdLst>
                  <a:gd name="T0" fmla="*/ 86 w 95"/>
                  <a:gd name="T1" fmla="*/ 5 h 86"/>
                  <a:gd name="T2" fmla="*/ 86 w 95"/>
                  <a:gd name="T3" fmla="*/ 9 h 86"/>
                  <a:gd name="T4" fmla="*/ 91 w 95"/>
                  <a:gd name="T5" fmla="*/ 18 h 86"/>
                  <a:gd name="T6" fmla="*/ 91 w 95"/>
                  <a:gd name="T7" fmla="*/ 32 h 86"/>
                  <a:gd name="T8" fmla="*/ 95 w 95"/>
                  <a:gd name="T9" fmla="*/ 41 h 86"/>
                  <a:gd name="T10" fmla="*/ 91 w 95"/>
                  <a:gd name="T11" fmla="*/ 45 h 86"/>
                  <a:gd name="T12" fmla="*/ 86 w 95"/>
                  <a:gd name="T13" fmla="*/ 45 h 86"/>
                  <a:gd name="T14" fmla="*/ 82 w 95"/>
                  <a:gd name="T15" fmla="*/ 54 h 86"/>
                  <a:gd name="T16" fmla="*/ 77 w 95"/>
                  <a:gd name="T17" fmla="*/ 54 h 86"/>
                  <a:gd name="T18" fmla="*/ 77 w 95"/>
                  <a:gd name="T19" fmla="*/ 59 h 86"/>
                  <a:gd name="T20" fmla="*/ 68 w 95"/>
                  <a:gd name="T21" fmla="*/ 59 h 86"/>
                  <a:gd name="T22" fmla="*/ 68 w 95"/>
                  <a:gd name="T23" fmla="*/ 59 h 86"/>
                  <a:gd name="T24" fmla="*/ 68 w 95"/>
                  <a:gd name="T25" fmla="*/ 68 h 86"/>
                  <a:gd name="T26" fmla="*/ 73 w 95"/>
                  <a:gd name="T27" fmla="*/ 72 h 86"/>
                  <a:gd name="T28" fmla="*/ 73 w 95"/>
                  <a:gd name="T29" fmla="*/ 77 h 86"/>
                  <a:gd name="T30" fmla="*/ 68 w 95"/>
                  <a:gd name="T31" fmla="*/ 72 h 86"/>
                  <a:gd name="T32" fmla="*/ 64 w 95"/>
                  <a:gd name="T33" fmla="*/ 72 h 86"/>
                  <a:gd name="T34" fmla="*/ 59 w 95"/>
                  <a:gd name="T35" fmla="*/ 77 h 86"/>
                  <a:gd name="T36" fmla="*/ 55 w 95"/>
                  <a:gd name="T37" fmla="*/ 77 h 86"/>
                  <a:gd name="T38" fmla="*/ 55 w 95"/>
                  <a:gd name="T39" fmla="*/ 81 h 86"/>
                  <a:gd name="T40" fmla="*/ 50 w 95"/>
                  <a:gd name="T41" fmla="*/ 81 h 86"/>
                  <a:gd name="T42" fmla="*/ 41 w 95"/>
                  <a:gd name="T43" fmla="*/ 81 h 86"/>
                  <a:gd name="T44" fmla="*/ 37 w 95"/>
                  <a:gd name="T45" fmla="*/ 81 h 86"/>
                  <a:gd name="T46" fmla="*/ 32 w 95"/>
                  <a:gd name="T47" fmla="*/ 81 h 86"/>
                  <a:gd name="T48" fmla="*/ 32 w 95"/>
                  <a:gd name="T49" fmla="*/ 72 h 86"/>
                  <a:gd name="T50" fmla="*/ 27 w 95"/>
                  <a:gd name="T51" fmla="*/ 72 h 86"/>
                  <a:gd name="T52" fmla="*/ 23 w 95"/>
                  <a:gd name="T53" fmla="*/ 72 h 86"/>
                  <a:gd name="T54" fmla="*/ 18 w 95"/>
                  <a:gd name="T55" fmla="*/ 63 h 86"/>
                  <a:gd name="T56" fmla="*/ 18 w 95"/>
                  <a:gd name="T57" fmla="*/ 59 h 86"/>
                  <a:gd name="T58" fmla="*/ 9 w 95"/>
                  <a:gd name="T59" fmla="*/ 45 h 86"/>
                  <a:gd name="T60" fmla="*/ 5 w 95"/>
                  <a:gd name="T61" fmla="*/ 41 h 86"/>
                  <a:gd name="T62" fmla="*/ 5 w 95"/>
                  <a:gd name="T63" fmla="*/ 32 h 86"/>
                  <a:gd name="T64" fmla="*/ 5 w 95"/>
                  <a:gd name="T65" fmla="*/ 23 h 86"/>
                  <a:gd name="T66" fmla="*/ 5 w 95"/>
                  <a:gd name="T67" fmla="*/ 18 h 86"/>
                  <a:gd name="T68" fmla="*/ 9 w 95"/>
                  <a:gd name="T69" fmla="*/ 9 h 86"/>
                  <a:gd name="T70" fmla="*/ 18 w 95"/>
                  <a:gd name="T71" fmla="*/ 5 h 86"/>
                  <a:gd name="T72" fmla="*/ 23 w 95"/>
                  <a:gd name="T73" fmla="*/ 5 h 86"/>
                  <a:gd name="T74" fmla="*/ 32 w 95"/>
                  <a:gd name="T75" fmla="*/ 5 h 86"/>
                  <a:gd name="T76" fmla="*/ 41 w 95"/>
                  <a:gd name="T77" fmla="*/ 5 h 86"/>
                  <a:gd name="T78" fmla="*/ 46 w 95"/>
                  <a:gd name="T79" fmla="*/ 9 h 86"/>
                  <a:gd name="T80" fmla="*/ 50 w 95"/>
                  <a:gd name="T81" fmla="*/ 5 h 86"/>
                  <a:gd name="T82" fmla="*/ 50 w 95"/>
                  <a:gd name="T83" fmla="*/ 9 h 86"/>
                  <a:gd name="T84" fmla="*/ 59 w 95"/>
                  <a:gd name="T85" fmla="*/ 9 h 86"/>
                  <a:gd name="T86" fmla="*/ 64 w 95"/>
                  <a:gd name="T87" fmla="*/ 14 h 86"/>
                  <a:gd name="T88" fmla="*/ 64 w 95"/>
                  <a:gd name="T89" fmla="*/ 5 h 86"/>
                  <a:gd name="T90" fmla="*/ 64 w 95"/>
                  <a:gd name="T91" fmla="*/ 5 h 86"/>
                  <a:gd name="T92" fmla="*/ 68 w 95"/>
                  <a:gd name="T93" fmla="*/ 0 h 86"/>
                  <a:gd name="T94" fmla="*/ 73 w 95"/>
                  <a:gd name="T95" fmla="*/ 5 h 86"/>
                  <a:gd name="T96" fmla="*/ 77 w 95"/>
                  <a:gd name="T97" fmla="*/ 5 h 86"/>
                  <a:gd name="T98" fmla="*/ 82 w 95"/>
                  <a:gd name="T99" fmla="*/ 5 h 86"/>
                  <a:gd name="T100" fmla="*/ 82 w 95"/>
                  <a:gd name="T101" fmla="*/ 0 h 86"/>
                  <a:gd name="T102" fmla="*/ 86 w 95"/>
                  <a:gd name="T10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5" h="86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9"/>
                    </a:lnTo>
                    <a:lnTo>
                      <a:pt x="86" y="9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91" y="14"/>
                    </a:lnTo>
                    <a:lnTo>
                      <a:pt x="91" y="18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1" y="27"/>
                    </a:lnTo>
                    <a:lnTo>
                      <a:pt x="91" y="32"/>
                    </a:lnTo>
                    <a:lnTo>
                      <a:pt x="91" y="32"/>
                    </a:lnTo>
                    <a:lnTo>
                      <a:pt x="91" y="36"/>
                    </a:lnTo>
                    <a:lnTo>
                      <a:pt x="95" y="36"/>
                    </a:lnTo>
                    <a:lnTo>
                      <a:pt x="95" y="41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1" y="45"/>
                    </a:lnTo>
                    <a:lnTo>
                      <a:pt x="91" y="45"/>
                    </a:lnTo>
                    <a:lnTo>
                      <a:pt x="91" y="45"/>
                    </a:lnTo>
                    <a:lnTo>
                      <a:pt x="91" y="45"/>
                    </a:lnTo>
                    <a:lnTo>
                      <a:pt x="86" y="45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2" y="50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77" y="54"/>
                    </a:lnTo>
                    <a:lnTo>
                      <a:pt x="77" y="54"/>
                    </a:lnTo>
                    <a:lnTo>
                      <a:pt x="77" y="54"/>
                    </a:lnTo>
                    <a:lnTo>
                      <a:pt x="77" y="59"/>
                    </a:lnTo>
                    <a:lnTo>
                      <a:pt x="77" y="59"/>
                    </a:lnTo>
                    <a:lnTo>
                      <a:pt x="77" y="59"/>
                    </a:lnTo>
                    <a:lnTo>
                      <a:pt x="77" y="59"/>
                    </a:lnTo>
                    <a:lnTo>
                      <a:pt x="73" y="59"/>
                    </a:lnTo>
                    <a:lnTo>
                      <a:pt x="73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77" y="77"/>
                    </a:lnTo>
                    <a:lnTo>
                      <a:pt x="73" y="77"/>
                    </a:lnTo>
                    <a:lnTo>
                      <a:pt x="73" y="77"/>
                    </a:lnTo>
                    <a:lnTo>
                      <a:pt x="73" y="72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59" y="72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59" y="72"/>
                    </a:lnTo>
                    <a:lnTo>
                      <a:pt x="55" y="72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0" y="81"/>
                    </a:lnTo>
                    <a:lnTo>
                      <a:pt x="50" y="81"/>
                    </a:lnTo>
                    <a:lnTo>
                      <a:pt x="50" y="81"/>
                    </a:lnTo>
                    <a:lnTo>
                      <a:pt x="46" y="81"/>
                    </a:lnTo>
                    <a:lnTo>
                      <a:pt x="46" y="86"/>
                    </a:lnTo>
                    <a:lnTo>
                      <a:pt x="46" y="86"/>
                    </a:lnTo>
                    <a:lnTo>
                      <a:pt x="41" y="81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27" y="68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3" y="72"/>
                    </a:lnTo>
                    <a:lnTo>
                      <a:pt x="23" y="68"/>
                    </a:lnTo>
                    <a:lnTo>
                      <a:pt x="18" y="68"/>
                    </a:lnTo>
                    <a:lnTo>
                      <a:pt x="23" y="63"/>
                    </a:lnTo>
                    <a:lnTo>
                      <a:pt x="18" y="63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4" y="50"/>
                    </a:lnTo>
                    <a:lnTo>
                      <a:pt x="9" y="50"/>
                    </a:lnTo>
                    <a:lnTo>
                      <a:pt x="9" y="45"/>
                    </a:lnTo>
                    <a:lnTo>
                      <a:pt x="14" y="45"/>
                    </a:lnTo>
                    <a:lnTo>
                      <a:pt x="9" y="45"/>
                    </a:lnTo>
                    <a:lnTo>
                      <a:pt x="9" y="41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4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6" y="5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5" y="9"/>
                    </a:lnTo>
                    <a:lnTo>
                      <a:pt x="59" y="9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19" name="Freeform 91">
                <a:extLst>
                  <a:ext uri="{FF2B5EF4-FFF2-40B4-BE49-F238E27FC236}">
                    <a16:creationId xmlns:a16="http://schemas.microsoft.com/office/drawing/2014/main" xmlns="" id="{14657343-7467-48F0-9900-95242F909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501" y="1697342"/>
                <a:ext cx="108328" cy="142962"/>
              </a:xfrm>
              <a:custGeom>
                <a:avLst/>
                <a:gdLst>
                  <a:gd name="T0" fmla="*/ 23 w 68"/>
                  <a:gd name="T1" fmla="*/ 9 h 90"/>
                  <a:gd name="T2" fmla="*/ 45 w 68"/>
                  <a:gd name="T3" fmla="*/ 27 h 90"/>
                  <a:gd name="T4" fmla="*/ 55 w 68"/>
                  <a:gd name="T5" fmla="*/ 36 h 90"/>
                  <a:gd name="T6" fmla="*/ 59 w 68"/>
                  <a:gd name="T7" fmla="*/ 45 h 90"/>
                  <a:gd name="T8" fmla="*/ 59 w 68"/>
                  <a:gd name="T9" fmla="*/ 49 h 90"/>
                  <a:gd name="T10" fmla="*/ 64 w 68"/>
                  <a:gd name="T11" fmla="*/ 54 h 90"/>
                  <a:gd name="T12" fmla="*/ 64 w 68"/>
                  <a:gd name="T13" fmla="*/ 54 h 90"/>
                  <a:gd name="T14" fmla="*/ 68 w 68"/>
                  <a:gd name="T15" fmla="*/ 68 h 90"/>
                  <a:gd name="T16" fmla="*/ 64 w 68"/>
                  <a:gd name="T17" fmla="*/ 72 h 90"/>
                  <a:gd name="T18" fmla="*/ 59 w 68"/>
                  <a:gd name="T19" fmla="*/ 72 h 90"/>
                  <a:gd name="T20" fmla="*/ 59 w 68"/>
                  <a:gd name="T21" fmla="*/ 77 h 90"/>
                  <a:gd name="T22" fmla="*/ 55 w 68"/>
                  <a:gd name="T23" fmla="*/ 77 h 90"/>
                  <a:gd name="T24" fmla="*/ 50 w 68"/>
                  <a:gd name="T25" fmla="*/ 72 h 90"/>
                  <a:gd name="T26" fmla="*/ 45 w 68"/>
                  <a:gd name="T27" fmla="*/ 77 h 90"/>
                  <a:gd name="T28" fmla="*/ 45 w 68"/>
                  <a:gd name="T29" fmla="*/ 77 h 90"/>
                  <a:gd name="T30" fmla="*/ 50 w 68"/>
                  <a:gd name="T31" fmla="*/ 81 h 90"/>
                  <a:gd name="T32" fmla="*/ 45 w 68"/>
                  <a:gd name="T33" fmla="*/ 77 h 90"/>
                  <a:gd name="T34" fmla="*/ 45 w 68"/>
                  <a:gd name="T35" fmla="*/ 81 h 90"/>
                  <a:gd name="T36" fmla="*/ 45 w 68"/>
                  <a:gd name="T37" fmla="*/ 86 h 90"/>
                  <a:gd name="T38" fmla="*/ 41 w 68"/>
                  <a:gd name="T39" fmla="*/ 81 h 90"/>
                  <a:gd name="T40" fmla="*/ 41 w 68"/>
                  <a:gd name="T41" fmla="*/ 81 h 90"/>
                  <a:gd name="T42" fmla="*/ 36 w 68"/>
                  <a:gd name="T43" fmla="*/ 86 h 90"/>
                  <a:gd name="T44" fmla="*/ 36 w 68"/>
                  <a:gd name="T45" fmla="*/ 86 h 90"/>
                  <a:gd name="T46" fmla="*/ 36 w 68"/>
                  <a:gd name="T47" fmla="*/ 90 h 90"/>
                  <a:gd name="T48" fmla="*/ 27 w 68"/>
                  <a:gd name="T49" fmla="*/ 86 h 90"/>
                  <a:gd name="T50" fmla="*/ 32 w 68"/>
                  <a:gd name="T51" fmla="*/ 81 h 90"/>
                  <a:gd name="T52" fmla="*/ 32 w 68"/>
                  <a:gd name="T53" fmla="*/ 81 h 90"/>
                  <a:gd name="T54" fmla="*/ 32 w 68"/>
                  <a:gd name="T55" fmla="*/ 77 h 90"/>
                  <a:gd name="T56" fmla="*/ 27 w 68"/>
                  <a:gd name="T57" fmla="*/ 77 h 90"/>
                  <a:gd name="T58" fmla="*/ 23 w 68"/>
                  <a:gd name="T59" fmla="*/ 72 h 90"/>
                  <a:gd name="T60" fmla="*/ 23 w 68"/>
                  <a:gd name="T61" fmla="*/ 63 h 90"/>
                  <a:gd name="T62" fmla="*/ 23 w 68"/>
                  <a:gd name="T63" fmla="*/ 63 h 90"/>
                  <a:gd name="T64" fmla="*/ 23 w 68"/>
                  <a:gd name="T65" fmla="*/ 63 h 90"/>
                  <a:gd name="T66" fmla="*/ 23 w 68"/>
                  <a:gd name="T67" fmla="*/ 59 h 90"/>
                  <a:gd name="T68" fmla="*/ 18 w 68"/>
                  <a:gd name="T69" fmla="*/ 54 h 90"/>
                  <a:gd name="T70" fmla="*/ 18 w 68"/>
                  <a:gd name="T71" fmla="*/ 54 h 90"/>
                  <a:gd name="T72" fmla="*/ 14 w 68"/>
                  <a:gd name="T73" fmla="*/ 49 h 90"/>
                  <a:gd name="T74" fmla="*/ 9 w 68"/>
                  <a:gd name="T75" fmla="*/ 45 h 90"/>
                  <a:gd name="T76" fmla="*/ 9 w 68"/>
                  <a:gd name="T77" fmla="*/ 40 h 90"/>
                  <a:gd name="T78" fmla="*/ 5 w 68"/>
                  <a:gd name="T79" fmla="*/ 40 h 90"/>
                  <a:gd name="T80" fmla="*/ 5 w 68"/>
                  <a:gd name="T81" fmla="*/ 36 h 90"/>
                  <a:gd name="T82" fmla="*/ 9 w 68"/>
                  <a:gd name="T83" fmla="*/ 36 h 90"/>
                  <a:gd name="T84" fmla="*/ 14 w 68"/>
                  <a:gd name="T85" fmla="*/ 40 h 90"/>
                  <a:gd name="T86" fmla="*/ 14 w 68"/>
                  <a:gd name="T87" fmla="*/ 36 h 90"/>
                  <a:gd name="T88" fmla="*/ 9 w 68"/>
                  <a:gd name="T89" fmla="*/ 31 h 90"/>
                  <a:gd name="T90" fmla="*/ 9 w 68"/>
                  <a:gd name="T91" fmla="*/ 31 h 90"/>
                  <a:gd name="T92" fmla="*/ 0 w 68"/>
                  <a:gd name="T93" fmla="*/ 22 h 90"/>
                  <a:gd name="T94" fmla="*/ 0 w 68"/>
                  <a:gd name="T95" fmla="*/ 22 h 90"/>
                  <a:gd name="T96" fmla="*/ 0 w 68"/>
                  <a:gd name="T97" fmla="*/ 18 h 90"/>
                  <a:gd name="T98" fmla="*/ 0 w 68"/>
                  <a:gd name="T99" fmla="*/ 18 h 90"/>
                  <a:gd name="T100" fmla="*/ 0 w 68"/>
                  <a:gd name="T101" fmla="*/ 13 h 90"/>
                  <a:gd name="T102" fmla="*/ 0 w 68"/>
                  <a:gd name="T103" fmla="*/ 9 h 90"/>
                  <a:gd name="T104" fmla="*/ 9 w 68"/>
                  <a:gd name="T105" fmla="*/ 9 h 90"/>
                  <a:gd name="T106" fmla="*/ 14 w 68"/>
                  <a:gd name="T107" fmla="*/ 9 h 90"/>
                  <a:gd name="T108" fmla="*/ 14 w 68"/>
                  <a:gd name="T109" fmla="*/ 9 h 90"/>
                  <a:gd name="T110" fmla="*/ 14 w 68"/>
                  <a:gd name="T11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8" h="90">
                    <a:moveTo>
                      <a:pt x="14" y="0"/>
                    </a:moveTo>
                    <a:lnTo>
                      <a:pt x="14" y="0"/>
                    </a:lnTo>
                    <a:lnTo>
                      <a:pt x="23" y="9"/>
                    </a:lnTo>
                    <a:lnTo>
                      <a:pt x="32" y="13"/>
                    </a:lnTo>
                    <a:lnTo>
                      <a:pt x="36" y="18"/>
                    </a:lnTo>
                    <a:lnTo>
                      <a:pt x="45" y="27"/>
                    </a:lnTo>
                    <a:lnTo>
                      <a:pt x="50" y="31"/>
                    </a:lnTo>
                    <a:lnTo>
                      <a:pt x="50" y="36"/>
                    </a:lnTo>
                    <a:lnTo>
                      <a:pt x="55" y="36"/>
                    </a:lnTo>
                    <a:lnTo>
                      <a:pt x="55" y="40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9"/>
                    </a:lnTo>
                    <a:lnTo>
                      <a:pt x="59" y="49"/>
                    </a:lnTo>
                    <a:lnTo>
                      <a:pt x="59" y="49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4" y="54"/>
                    </a:lnTo>
                    <a:lnTo>
                      <a:pt x="68" y="59"/>
                    </a:lnTo>
                    <a:lnTo>
                      <a:pt x="68" y="63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7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81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1" y="86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1" y="86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27" y="86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27" y="81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3" y="77"/>
                    </a:lnTo>
                    <a:lnTo>
                      <a:pt x="23" y="72"/>
                    </a:lnTo>
                    <a:lnTo>
                      <a:pt x="23" y="72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18" y="59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9" y="45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20" name="Freeform 92">
                <a:extLst>
                  <a:ext uri="{FF2B5EF4-FFF2-40B4-BE49-F238E27FC236}">
                    <a16:creationId xmlns:a16="http://schemas.microsoft.com/office/drawing/2014/main" xmlns="" id="{FF11F9DC-6CCC-4EC8-9551-CD9F11320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169" y="1660352"/>
                <a:ext cx="43331" cy="42988"/>
              </a:xfrm>
              <a:custGeom>
                <a:avLst/>
                <a:gdLst>
                  <a:gd name="T0" fmla="*/ 18 w 27"/>
                  <a:gd name="T1" fmla="*/ 5 h 27"/>
                  <a:gd name="T2" fmla="*/ 22 w 27"/>
                  <a:gd name="T3" fmla="*/ 9 h 27"/>
                  <a:gd name="T4" fmla="*/ 27 w 27"/>
                  <a:gd name="T5" fmla="*/ 9 h 27"/>
                  <a:gd name="T6" fmla="*/ 27 w 27"/>
                  <a:gd name="T7" fmla="*/ 9 h 27"/>
                  <a:gd name="T8" fmla="*/ 22 w 27"/>
                  <a:gd name="T9" fmla="*/ 14 h 27"/>
                  <a:gd name="T10" fmla="*/ 22 w 27"/>
                  <a:gd name="T11" fmla="*/ 18 h 27"/>
                  <a:gd name="T12" fmla="*/ 22 w 27"/>
                  <a:gd name="T13" fmla="*/ 18 h 27"/>
                  <a:gd name="T14" fmla="*/ 18 w 27"/>
                  <a:gd name="T15" fmla="*/ 18 h 27"/>
                  <a:gd name="T16" fmla="*/ 18 w 27"/>
                  <a:gd name="T17" fmla="*/ 18 h 27"/>
                  <a:gd name="T18" fmla="*/ 18 w 27"/>
                  <a:gd name="T19" fmla="*/ 23 h 27"/>
                  <a:gd name="T20" fmla="*/ 18 w 27"/>
                  <a:gd name="T21" fmla="*/ 18 h 27"/>
                  <a:gd name="T22" fmla="*/ 9 w 27"/>
                  <a:gd name="T23" fmla="*/ 23 h 27"/>
                  <a:gd name="T24" fmla="*/ 9 w 27"/>
                  <a:gd name="T25" fmla="*/ 23 h 27"/>
                  <a:gd name="T26" fmla="*/ 9 w 27"/>
                  <a:gd name="T27" fmla="*/ 27 h 27"/>
                  <a:gd name="T28" fmla="*/ 9 w 27"/>
                  <a:gd name="T29" fmla="*/ 23 h 27"/>
                  <a:gd name="T30" fmla="*/ 9 w 27"/>
                  <a:gd name="T31" fmla="*/ 23 h 27"/>
                  <a:gd name="T32" fmla="*/ 4 w 27"/>
                  <a:gd name="T33" fmla="*/ 18 h 27"/>
                  <a:gd name="T34" fmla="*/ 4 w 27"/>
                  <a:gd name="T35" fmla="*/ 18 h 27"/>
                  <a:gd name="T36" fmla="*/ 0 w 27"/>
                  <a:gd name="T37" fmla="*/ 14 h 27"/>
                  <a:gd name="T38" fmla="*/ 0 w 27"/>
                  <a:gd name="T39" fmla="*/ 14 h 27"/>
                  <a:gd name="T40" fmla="*/ 0 w 27"/>
                  <a:gd name="T41" fmla="*/ 9 h 27"/>
                  <a:gd name="T42" fmla="*/ 0 w 27"/>
                  <a:gd name="T43" fmla="*/ 9 h 27"/>
                  <a:gd name="T44" fmla="*/ 0 w 27"/>
                  <a:gd name="T45" fmla="*/ 9 h 27"/>
                  <a:gd name="T46" fmla="*/ 0 w 27"/>
                  <a:gd name="T47" fmla="*/ 9 h 27"/>
                  <a:gd name="T48" fmla="*/ 4 w 27"/>
                  <a:gd name="T49" fmla="*/ 5 h 27"/>
                  <a:gd name="T50" fmla="*/ 4 w 27"/>
                  <a:gd name="T51" fmla="*/ 5 h 27"/>
                  <a:gd name="T52" fmla="*/ 9 w 27"/>
                  <a:gd name="T53" fmla="*/ 5 h 27"/>
                  <a:gd name="T54" fmla="*/ 9 w 27"/>
                  <a:gd name="T55" fmla="*/ 0 h 27"/>
                  <a:gd name="T56" fmla="*/ 9 w 27"/>
                  <a:gd name="T57" fmla="*/ 0 h 27"/>
                  <a:gd name="T58" fmla="*/ 9 w 27"/>
                  <a:gd name="T59" fmla="*/ 0 h 27"/>
                  <a:gd name="T60" fmla="*/ 9 w 27"/>
                  <a:gd name="T61" fmla="*/ 0 h 27"/>
                  <a:gd name="T62" fmla="*/ 9 w 27"/>
                  <a:gd name="T63" fmla="*/ 0 h 27"/>
                  <a:gd name="T64" fmla="*/ 9 w 27"/>
                  <a:gd name="T65" fmla="*/ 0 h 27"/>
                  <a:gd name="T66" fmla="*/ 13 w 27"/>
                  <a:gd name="T67" fmla="*/ 0 h 27"/>
                  <a:gd name="T68" fmla="*/ 18 w 27"/>
                  <a:gd name="T69" fmla="*/ 5 h 27"/>
                  <a:gd name="T70" fmla="*/ 18 w 27"/>
                  <a:gd name="T71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27">
                    <a:moveTo>
                      <a:pt x="18" y="5"/>
                    </a:moveTo>
                    <a:lnTo>
                      <a:pt x="18" y="5"/>
                    </a:lnTo>
                    <a:lnTo>
                      <a:pt x="18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3" y="18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7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21" name="Freeform 93">
                <a:extLst>
                  <a:ext uri="{FF2B5EF4-FFF2-40B4-BE49-F238E27FC236}">
                    <a16:creationId xmlns:a16="http://schemas.microsoft.com/office/drawing/2014/main" xmlns="" id="{805FC902-C191-4C3E-8335-49F008B3F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3434" y="2041250"/>
                <a:ext cx="51313" cy="49987"/>
              </a:xfrm>
              <a:custGeom>
                <a:avLst/>
                <a:gdLst>
                  <a:gd name="T0" fmla="*/ 27 w 32"/>
                  <a:gd name="T1" fmla="*/ 9 h 31"/>
                  <a:gd name="T2" fmla="*/ 27 w 32"/>
                  <a:gd name="T3" fmla="*/ 9 h 31"/>
                  <a:gd name="T4" fmla="*/ 27 w 32"/>
                  <a:gd name="T5" fmla="*/ 13 h 31"/>
                  <a:gd name="T6" fmla="*/ 27 w 32"/>
                  <a:gd name="T7" fmla="*/ 13 h 31"/>
                  <a:gd name="T8" fmla="*/ 23 w 32"/>
                  <a:gd name="T9" fmla="*/ 13 h 31"/>
                  <a:gd name="T10" fmla="*/ 23 w 32"/>
                  <a:gd name="T11" fmla="*/ 9 h 31"/>
                  <a:gd name="T12" fmla="*/ 23 w 32"/>
                  <a:gd name="T13" fmla="*/ 13 h 31"/>
                  <a:gd name="T14" fmla="*/ 18 w 32"/>
                  <a:gd name="T15" fmla="*/ 13 h 31"/>
                  <a:gd name="T16" fmla="*/ 18 w 32"/>
                  <a:gd name="T17" fmla="*/ 13 h 31"/>
                  <a:gd name="T18" fmla="*/ 23 w 32"/>
                  <a:gd name="T19" fmla="*/ 13 h 31"/>
                  <a:gd name="T20" fmla="*/ 23 w 32"/>
                  <a:gd name="T21" fmla="*/ 13 h 31"/>
                  <a:gd name="T22" fmla="*/ 23 w 32"/>
                  <a:gd name="T23" fmla="*/ 13 h 31"/>
                  <a:gd name="T24" fmla="*/ 27 w 32"/>
                  <a:gd name="T25" fmla="*/ 18 h 31"/>
                  <a:gd name="T26" fmla="*/ 27 w 32"/>
                  <a:gd name="T27" fmla="*/ 18 h 31"/>
                  <a:gd name="T28" fmla="*/ 27 w 32"/>
                  <a:gd name="T29" fmla="*/ 18 h 31"/>
                  <a:gd name="T30" fmla="*/ 27 w 32"/>
                  <a:gd name="T31" fmla="*/ 22 h 31"/>
                  <a:gd name="T32" fmla="*/ 32 w 32"/>
                  <a:gd name="T33" fmla="*/ 22 h 31"/>
                  <a:gd name="T34" fmla="*/ 32 w 32"/>
                  <a:gd name="T35" fmla="*/ 27 h 31"/>
                  <a:gd name="T36" fmla="*/ 32 w 32"/>
                  <a:gd name="T37" fmla="*/ 27 h 31"/>
                  <a:gd name="T38" fmla="*/ 32 w 32"/>
                  <a:gd name="T39" fmla="*/ 31 h 31"/>
                  <a:gd name="T40" fmla="*/ 32 w 32"/>
                  <a:gd name="T41" fmla="*/ 31 h 31"/>
                  <a:gd name="T42" fmla="*/ 32 w 32"/>
                  <a:gd name="T43" fmla="*/ 31 h 31"/>
                  <a:gd name="T44" fmla="*/ 27 w 32"/>
                  <a:gd name="T45" fmla="*/ 31 h 31"/>
                  <a:gd name="T46" fmla="*/ 23 w 32"/>
                  <a:gd name="T47" fmla="*/ 31 h 31"/>
                  <a:gd name="T48" fmla="*/ 23 w 32"/>
                  <a:gd name="T49" fmla="*/ 31 h 31"/>
                  <a:gd name="T50" fmla="*/ 18 w 32"/>
                  <a:gd name="T51" fmla="*/ 31 h 31"/>
                  <a:gd name="T52" fmla="*/ 18 w 32"/>
                  <a:gd name="T53" fmla="*/ 27 h 31"/>
                  <a:gd name="T54" fmla="*/ 18 w 32"/>
                  <a:gd name="T55" fmla="*/ 27 h 31"/>
                  <a:gd name="T56" fmla="*/ 14 w 32"/>
                  <a:gd name="T57" fmla="*/ 22 h 31"/>
                  <a:gd name="T58" fmla="*/ 9 w 32"/>
                  <a:gd name="T59" fmla="*/ 22 h 31"/>
                  <a:gd name="T60" fmla="*/ 9 w 32"/>
                  <a:gd name="T61" fmla="*/ 22 h 31"/>
                  <a:gd name="T62" fmla="*/ 5 w 32"/>
                  <a:gd name="T63" fmla="*/ 22 h 31"/>
                  <a:gd name="T64" fmla="*/ 0 w 32"/>
                  <a:gd name="T65" fmla="*/ 22 h 31"/>
                  <a:gd name="T66" fmla="*/ 5 w 32"/>
                  <a:gd name="T67" fmla="*/ 18 h 31"/>
                  <a:gd name="T68" fmla="*/ 5 w 32"/>
                  <a:gd name="T69" fmla="*/ 18 h 31"/>
                  <a:gd name="T70" fmla="*/ 5 w 32"/>
                  <a:gd name="T71" fmla="*/ 13 h 31"/>
                  <a:gd name="T72" fmla="*/ 5 w 32"/>
                  <a:gd name="T73" fmla="*/ 9 h 31"/>
                  <a:gd name="T74" fmla="*/ 9 w 32"/>
                  <a:gd name="T75" fmla="*/ 9 h 31"/>
                  <a:gd name="T76" fmla="*/ 9 w 32"/>
                  <a:gd name="T77" fmla="*/ 4 h 31"/>
                  <a:gd name="T78" fmla="*/ 9 w 32"/>
                  <a:gd name="T79" fmla="*/ 4 h 31"/>
                  <a:gd name="T80" fmla="*/ 9 w 32"/>
                  <a:gd name="T81" fmla="*/ 4 h 31"/>
                  <a:gd name="T82" fmla="*/ 9 w 32"/>
                  <a:gd name="T83" fmla="*/ 4 h 31"/>
                  <a:gd name="T84" fmla="*/ 9 w 32"/>
                  <a:gd name="T85" fmla="*/ 4 h 31"/>
                  <a:gd name="T86" fmla="*/ 14 w 32"/>
                  <a:gd name="T87" fmla="*/ 0 h 31"/>
                  <a:gd name="T88" fmla="*/ 18 w 32"/>
                  <a:gd name="T89" fmla="*/ 0 h 31"/>
                  <a:gd name="T90" fmla="*/ 18 w 32"/>
                  <a:gd name="T91" fmla="*/ 0 h 31"/>
                  <a:gd name="T92" fmla="*/ 18 w 32"/>
                  <a:gd name="T93" fmla="*/ 4 h 31"/>
                  <a:gd name="T94" fmla="*/ 23 w 32"/>
                  <a:gd name="T95" fmla="*/ 4 h 31"/>
                  <a:gd name="T96" fmla="*/ 23 w 32"/>
                  <a:gd name="T97" fmla="*/ 4 h 31"/>
                  <a:gd name="T98" fmla="*/ 23 w 32"/>
                  <a:gd name="T99" fmla="*/ 9 h 31"/>
                  <a:gd name="T100" fmla="*/ 23 w 32"/>
                  <a:gd name="T101" fmla="*/ 9 h 31"/>
                  <a:gd name="T102" fmla="*/ 27 w 32"/>
                  <a:gd name="T103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2" h="31">
                    <a:moveTo>
                      <a:pt x="27" y="9"/>
                    </a:moveTo>
                    <a:lnTo>
                      <a:pt x="27" y="9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22"/>
                    </a:lnTo>
                    <a:lnTo>
                      <a:pt x="32" y="22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18" y="31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5" y="22"/>
                    </a:lnTo>
                    <a:lnTo>
                      <a:pt x="0" y="22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7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22" name="Freeform 94">
                <a:extLst>
                  <a:ext uri="{FF2B5EF4-FFF2-40B4-BE49-F238E27FC236}">
                    <a16:creationId xmlns:a16="http://schemas.microsoft.com/office/drawing/2014/main" xmlns="" id="{3C655270-0864-4AD3-A3B3-27283DCB0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4418" y="2241197"/>
                <a:ext cx="236041" cy="266929"/>
              </a:xfrm>
              <a:custGeom>
                <a:avLst/>
                <a:gdLst>
                  <a:gd name="T0" fmla="*/ 59 w 149"/>
                  <a:gd name="T1" fmla="*/ 91 h 168"/>
                  <a:gd name="T2" fmla="*/ 54 w 149"/>
                  <a:gd name="T3" fmla="*/ 91 h 168"/>
                  <a:gd name="T4" fmla="*/ 45 w 149"/>
                  <a:gd name="T5" fmla="*/ 86 h 168"/>
                  <a:gd name="T6" fmla="*/ 41 w 149"/>
                  <a:gd name="T7" fmla="*/ 91 h 168"/>
                  <a:gd name="T8" fmla="*/ 32 w 149"/>
                  <a:gd name="T9" fmla="*/ 100 h 168"/>
                  <a:gd name="T10" fmla="*/ 27 w 149"/>
                  <a:gd name="T11" fmla="*/ 86 h 168"/>
                  <a:gd name="T12" fmla="*/ 27 w 149"/>
                  <a:gd name="T13" fmla="*/ 77 h 168"/>
                  <a:gd name="T14" fmla="*/ 23 w 149"/>
                  <a:gd name="T15" fmla="*/ 59 h 168"/>
                  <a:gd name="T16" fmla="*/ 14 w 149"/>
                  <a:gd name="T17" fmla="*/ 59 h 168"/>
                  <a:gd name="T18" fmla="*/ 9 w 149"/>
                  <a:gd name="T19" fmla="*/ 46 h 168"/>
                  <a:gd name="T20" fmla="*/ 5 w 149"/>
                  <a:gd name="T21" fmla="*/ 46 h 168"/>
                  <a:gd name="T22" fmla="*/ 0 w 149"/>
                  <a:gd name="T23" fmla="*/ 37 h 168"/>
                  <a:gd name="T24" fmla="*/ 5 w 149"/>
                  <a:gd name="T25" fmla="*/ 32 h 168"/>
                  <a:gd name="T26" fmla="*/ 9 w 149"/>
                  <a:gd name="T27" fmla="*/ 23 h 168"/>
                  <a:gd name="T28" fmla="*/ 14 w 149"/>
                  <a:gd name="T29" fmla="*/ 23 h 168"/>
                  <a:gd name="T30" fmla="*/ 23 w 149"/>
                  <a:gd name="T31" fmla="*/ 23 h 168"/>
                  <a:gd name="T32" fmla="*/ 27 w 149"/>
                  <a:gd name="T33" fmla="*/ 28 h 168"/>
                  <a:gd name="T34" fmla="*/ 23 w 149"/>
                  <a:gd name="T35" fmla="*/ 14 h 168"/>
                  <a:gd name="T36" fmla="*/ 18 w 149"/>
                  <a:gd name="T37" fmla="*/ 5 h 168"/>
                  <a:gd name="T38" fmla="*/ 18 w 149"/>
                  <a:gd name="T39" fmla="*/ 0 h 168"/>
                  <a:gd name="T40" fmla="*/ 27 w 149"/>
                  <a:gd name="T41" fmla="*/ 5 h 168"/>
                  <a:gd name="T42" fmla="*/ 36 w 149"/>
                  <a:gd name="T43" fmla="*/ 14 h 168"/>
                  <a:gd name="T44" fmla="*/ 41 w 149"/>
                  <a:gd name="T45" fmla="*/ 14 h 168"/>
                  <a:gd name="T46" fmla="*/ 45 w 149"/>
                  <a:gd name="T47" fmla="*/ 18 h 168"/>
                  <a:gd name="T48" fmla="*/ 59 w 149"/>
                  <a:gd name="T49" fmla="*/ 32 h 168"/>
                  <a:gd name="T50" fmla="*/ 68 w 149"/>
                  <a:gd name="T51" fmla="*/ 32 h 168"/>
                  <a:gd name="T52" fmla="*/ 72 w 149"/>
                  <a:gd name="T53" fmla="*/ 37 h 168"/>
                  <a:gd name="T54" fmla="*/ 77 w 149"/>
                  <a:gd name="T55" fmla="*/ 41 h 168"/>
                  <a:gd name="T56" fmla="*/ 86 w 149"/>
                  <a:gd name="T57" fmla="*/ 46 h 168"/>
                  <a:gd name="T58" fmla="*/ 72 w 149"/>
                  <a:gd name="T59" fmla="*/ 55 h 168"/>
                  <a:gd name="T60" fmla="*/ 72 w 149"/>
                  <a:gd name="T61" fmla="*/ 59 h 168"/>
                  <a:gd name="T62" fmla="*/ 81 w 149"/>
                  <a:gd name="T63" fmla="*/ 68 h 168"/>
                  <a:gd name="T64" fmla="*/ 95 w 149"/>
                  <a:gd name="T65" fmla="*/ 77 h 168"/>
                  <a:gd name="T66" fmla="*/ 100 w 149"/>
                  <a:gd name="T67" fmla="*/ 82 h 168"/>
                  <a:gd name="T68" fmla="*/ 109 w 149"/>
                  <a:gd name="T69" fmla="*/ 91 h 168"/>
                  <a:gd name="T70" fmla="*/ 122 w 149"/>
                  <a:gd name="T71" fmla="*/ 104 h 168"/>
                  <a:gd name="T72" fmla="*/ 127 w 149"/>
                  <a:gd name="T73" fmla="*/ 118 h 168"/>
                  <a:gd name="T74" fmla="*/ 131 w 149"/>
                  <a:gd name="T75" fmla="*/ 118 h 168"/>
                  <a:gd name="T76" fmla="*/ 145 w 149"/>
                  <a:gd name="T77" fmla="*/ 127 h 168"/>
                  <a:gd name="T78" fmla="*/ 140 w 149"/>
                  <a:gd name="T79" fmla="*/ 131 h 168"/>
                  <a:gd name="T80" fmla="*/ 149 w 149"/>
                  <a:gd name="T81" fmla="*/ 141 h 168"/>
                  <a:gd name="T82" fmla="*/ 149 w 149"/>
                  <a:gd name="T83" fmla="*/ 150 h 168"/>
                  <a:gd name="T84" fmla="*/ 145 w 149"/>
                  <a:gd name="T85" fmla="*/ 154 h 168"/>
                  <a:gd name="T86" fmla="*/ 140 w 149"/>
                  <a:gd name="T87" fmla="*/ 159 h 168"/>
                  <a:gd name="T88" fmla="*/ 131 w 149"/>
                  <a:gd name="T89" fmla="*/ 154 h 168"/>
                  <a:gd name="T90" fmla="*/ 127 w 149"/>
                  <a:gd name="T91" fmla="*/ 159 h 168"/>
                  <a:gd name="T92" fmla="*/ 122 w 149"/>
                  <a:gd name="T93" fmla="*/ 168 h 168"/>
                  <a:gd name="T94" fmla="*/ 113 w 149"/>
                  <a:gd name="T95" fmla="*/ 163 h 168"/>
                  <a:gd name="T96" fmla="*/ 113 w 149"/>
                  <a:gd name="T97" fmla="*/ 154 h 168"/>
                  <a:gd name="T98" fmla="*/ 113 w 149"/>
                  <a:gd name="T99" fmla="*/ 141 h 168"/>
                  <a:gd name="T100" fmla="*/ 113 w 149"/>
                  <a:gd name="T101" fmla="*/ 131 h 168"/>
                  <a:gd name="T102" fmla="*/ 109 w 149"/>
                  <a:gd name="T103" fmla="*/ 127 h 168"/>
                  <a:gd name="T104" fmla="*/ 95 w 149"/>
                  <a:gd name="T105" fmla="*/ 109 h 168"/>
                  <a:gd name="T106" fmla="*/ 81 w 149"/>
                  <a:gd name="T107" fmla="*/ 91 h 168"/>
                  <a:gd name="T108" fmla="*/ 68 w 149"/>
                  <a:gd name="T109" fmla="*/ 82 h 168"/>
                  <a:gd name="T110" fmla="*/ 63 w 149"/>
                  <a:gd name="T111" fmla="*/ 8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9" h="168">
                    <a:moveTo>
                      <a:pt x="63" y="86"/>
                    </a:moveTo>
                    <a:lnTo>
                      <a:pt x="63" y="86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59" y="86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0" y="91"/>
                    </a:lnTo>
                    <a:lnTo>
                      <a:pt x="50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41" y="91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5"/>
                    </a:lnTo>
                    <a:lnTo>
                      <a:pt x="32" y="95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100"/>
                    </a:lnTo>
                    <a:lnTo>
                      <a:pt x="27" y="100"/>
                    </a:lnTo>
                    <a:lnTo>
                      <a:pt x="27" y="95"/>
                    </a:lnTo>
                    <a:lnTo>
                      <a:pt x="27" y="95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7" y="73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4"/>
                    </a:lnTo>
                    <a:lnTo>
                      <a:pt x="23" y="64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9" y="59"/>
                    </a:lnTo>
                    <a:lnTo>
                      <a:pt x="9" y="55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5" y="37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9" y="28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3"/>
                    </a:lnTo>
                    <a:lnTo>
                      <a:pt x="23" y="23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7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4" y="32"/>
                    </a:lnTo>
                    <a:lnTo>
                      <a:pt x="59" y="32"/>
                    </a:lnTo>
                    <a:lnTo>
                      <a:pt x="59" y="37"/>
                    </a:lnTo>
                    <a:lnTo>
                      <a:pt x="59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28"/>
                    </a:lnTo>
                    <a:lnTo>
                      <a:pt x="68" y="28"/>
                    </a:lnTo>
                    <a:lnTo>
                      <a:pt x="68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7"/>
                    </a:lnTo>
                    <a:lnTo>
                      <a:pt x="77" y="37"/>
                    </a:lnTo>
                    <a:lnTo>
                      <a:pt x="77" y="37"/>
                    </a:lnTo>
                    <a:lnTo>
                      <a:pt x="77" y="37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6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6" y="46"/>
                    </a:lnTo>
                    <a:lnTo>
                      <a:pt x="86" y="46"/>
                    </a:lnTo>
                    <a:lnTo>
                      <a:pt x="81" y="50"/>
                    </a:lnTo>
                    <a:lnTo>
                      <a:pt x="81" y="50"/>
                    </a:lnTo>
                    <a:lnTo>
                      <a:pt x="81" y="50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72" y="55"/>
                    </a:lnTo>
                    <a:lnTo>
                      <a:pt x="72" y="55"/>
                    </a:lnTo>
                    <a:lnTo>
                      <a:pt x="72" y="55"/>
                    </a:lnTo>
                    <a:lnTo>
                      <a:pt x="72" y="55"/>
                    </a:lnTo>
                    <a:lnTo>
                      <a:pt x="72" y="55"/>
                    </a:lnTo>
                    <a:lnTo>
                      <a:pt x="72" y="55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64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81" y="68"/>
                    </a:lnTo>
                    <a:lnTo>
                      <a:pt x="81" y="68"/>
                    </a:lnTo>
                    <a:lnTo>
                      <a:pt x="86" y="73"/>
                    </a:lnTo>
                    <a:lnTo>
                      <a:pt x="86" y="73"/>
                    </a:lnTo>
                    <a:lnTo>
                      <a:pt x="90" y="73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82"/>
                    </a:lnTo>
                    <a:lnTo>
                      <a:pt x="100" y="82"/>
                    </a:lnTo>
                    <a:lnTo>
                      <a:pt x="100" y="82"/>
                    </a:lnTo>
                    <a:lnTo>
                      <a:pt x="100" y="82"/>
                    </a:lnTo>
                    <a:lnTo>
                      <a:pt x="100" y="86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91"/>
                    </a:lnTo>
                    <a:lnTo>
                      <a:pt x="104" y="91"/>
                    </a:lnTo>
                    <a:lnTo>
                      <a:pt x="109" y="91"/>
                    </a:lnTo>
                    <a:lnTo>
                      <a:pt x="109" y="95"/>
                    </a:lnTo>
                    <a:lnTo>
                      <a:pt x="113" y="95"/>
                    </a:lnTo>
                    <a:lnTo>
                      <a:pt x="113" y="100"/>
                    </a:lnTo>
                    <a:lnTo>
                      <a:pt x="113" y="100"/>
                    </a:lnTo>
                    <a:lnTo>
                      <a:pt x="118" y="104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9"/>
                    </a:lnTo>
                    <a:lnTo>
                      <a:pt x="122" y="109"/>
                    </a:lnTo>
                    <a:lnTo>
                      <a:pt x="127" y="109"/>
                    </a:lnTo>
                    <a:lnTo>
                      <a:pt x="127" y="109"/>
                    </a:lnTo>
                    <a:lnTo>
                      <a:pt x="127" y="113"/>
                    </a:lnTo>
                    <a:lnTo>
                      <a:pt x="127" y="113"/>
                    </a:lnTo>
                    <a:lnTo>
                      <a:pt x="127" y="118"/>
                    </a:lnTo>
                    <a:lnTo>
                      <a:pt x="127" y="118"/>
                    </a:lnTo>
                    <a:lnTo>
                      <a:pt x="131" y="118"/>
                    </a:lnTo>
                    <a:lnTo>
                      <a:pt x="131" y="118"/>
                    </a:lnTo>
                    <a:lnTo>
                      <a:pt x="131" y="118"/>
                    </a:lnTo>
                    <a:lnTo>
                      <a:pt x="131" y="118"/>
                    </a:lnTo>
                    <a:lnTo>
                      <a:pt x="131" y="118"/>
                    </a:lnTo>
                    <a:lnTo>
                      <a:pt x="131" y="118"/>
                    </a:lnTo>
                    <a:lnTo>
                      <a:pt x="136" y="118"/>
                    </a:lnTo>
                    <a:lnTo>
                      <a:pt x="136" y="118"/>
                    </a:lnTo>
                    <a:lnTo>
                      <a:pt x="136" y="122"/>
                    </a:lnTo>
                    <a:lnTo>
                      <a:pt x="140" y="122"/>
                    </a:lnTo>
                    <a:lnTo>
                      <a:pt x="140" y="122"/>
                    </a:lnTo>
                    <a:lnTo>
                      <a:pt x="140" y="127"/>
                    </a:lnTo>
                    <a:lnTo>
                      <a:pt x="145" y="127"/>
                    </a:lnTo>
                    <a:lnTo>
                      <a:pt x="145" y="127"/>
                    </a:lnTo>
                    <a:lnTo>
                      <a:pt x="145" y="127"/>
                    </a:lnTo>
                    <a:lnTo>
                      <a:pt x="145" y="127"/>
                    </a:lnTo>
                    <a:lnTo>
                      <a:pt x="140" y="131"/>
                    </a:lnTo>
                    <a:lnTo>
                      <a:pt x="140" y="131"/>
                    </a:lnTo>
                    <a:lnTo>
                      <a:pt x="140" y="131"/>
                    </a:lnTo>
                    <a:lnTo>
                      <a:pt x="140" y="131"/>
                    </a:lnTo>
                    <a:lnTo>
                      <a:pt x="140" y="131"/>
                    </a:lnTo>
                    <a:lnTo>
                      <a:pt x="145" y="136"/>
                    </a:lnTo>
                    <a:lnTo>
                      <a:pt x="145" y="136"/>
                    </a:lnTo>
                    <a:lnTo>
                      <a:pt x="149" y="136"/>
                    </a:lnTo>
                    <a:lnTo>
                      <a:pt x="149" y="141"/>
                    </a:lnTo>
                    <a:lnTo>
                      <a:pt x="149" y="141"/>
                    </a:lnTo>
                    <a:lnTo>
                      <a:pt x="149" y="141"/>
                    </a:lnTo>
                    <a:lnTo>
                      <a:pt x="149" y="145"/>
                    </a:lnTo>
                    <a:lnTo>
                      <a:pt x="149" y="145"/>
                    </a:lnTo>
                    <a:lnTo>
                      <a:pt x="149" y="145"/>
                    </a:lnTo>
                    <a:lnTo>
                      <a:pt x="149" y="145"/>
                    </a:lnTo>
                    <a:lnTo>
                      <a:pt x="149" y="150"/>
                    </a:lnTo>
                    <a:lnTo>
                      <a:pt x="149" y="150"/>
                    </a:lnTo>
                    <a:lnTo>
                      <a:pt x="149" y="150"/>
                    </a:lnTo>
                    <a:lnTo>
                      <a:pt x="149" y="154"/>
                    </a:lnTo>
                    <a:lnTo>
                      <a:pt x="149" y="154"/>
                    </a:lnTo>
                    <a:lnTo>
                      <a:pt x="149" y="154"/>
                    </a:lnTo>
                    <a:lnTo>
                      <a:pt x="149" y="154"/>
                    </a:lnTo>
                    <a:lnTo>
                      <a:pt x="145" y="154"/>
                    </a:lnTo>
                    <a:lnTo>
                      <a:pt x="145" y="154"/>
                    </a:lnTo>
                    <a:lnTo>
                      <a:pt x="145" y="154"/>
                    </a:lnTo>
                    <a:lnTo>
                      <a:pt x="145" y="159"/>
                    </a:lnTo>
                    <a:lnTo>
                      <a:pt x="145" y="159"/>
                    </a:lnTo>
                    <a:lnTo>
                      <a:pt x="140" y="159"/>
                    </a:lnTo>
                    <a:lnTo>
                      <a:pt x="140" y="159"/>
                    </a:lnTo>
                    <a:lnTo>
                      <a:pt x="140" y="159"/>
                    </a:lnTo>
                    <a:lnTo>
                      <a:pt x="140" y="159"/>
                    </a:lnTo>
                    <a:lnTo>
                      <a:pt x="140" y="159"/>
                    </a:lnTo>
                    <a:lnTo>
                      <a:pt x="140" y="159"/>
                    </a:lnTo>
                    <a:lnTo>
                      <a:pt x="136" y="159"/>
                    </a:lnTo>
                    <a:lnTo>
                      <a:pt x="136" y="159"/>
                    </a:lnTo>
                    <a:lnTo>
                      <a:pt x="136" y="159"/>
                    </a:lnTo>
                    <a:lnTo>
                      <a:pt x="136" y="154"/>
                    </a:lnTo>
                    <a:lnTo>
                      <a:pt x="131" y="154"/>
                    </a:lnTo>
                    <a:lnTo>
                      <a:pt x="131" y="154"/>
                    </a:lnTo>
                    <a:lnTo>
                      <a:pt x="131" y="154"/>
                    </a:lnTo>
                    <a:lnTo>
                      <a:pt x="131" y="159"/>
                    </a:lnTo>
                    <a:lnTo>
                      <a:pt x="131" y="159"/>
                    </a:lnTo>
                    <a:lnTo>
                      <a:pt x="127" y="159"/>
                    </a:lnTo>
                    <a:lnTo>
                      <a:pt x="127" y="159"/>
                    </a:lnTo>
                    <a:lnTo>
                      <a:pt x="127" y="159"/>
                    </a:lnTo>
                    <a:lnTo>
                      <a:pt x="127" y="159"/>
                    </a:lnTo>
                    <a:lnTo>
                      <a:pt x="127" y="159"/>
                    </a:lnTo>
                    <a:lnTo>
                      <a:pt x="127" y="163"/>
                    </a:lnTo>
                    <a:lnTo>
                      <a:pt x="127" y="163"/>
                    </a:lnTo>
                    <a:lnTo>
                      <a:pt x="127" y="168"/>
                    </a:lnTo>
                    <a:lnTo>
                      <a:pt x="127" y="168"/>
                    </a:lnTo>
                    <a:lnTo>
                      <a:pt x="127" y="168"/>
                    </a:lnTo>
                    <a:lnTo>
                      <a:pt x="122" y="168"/>
                    </a:lnTo>
                    <a:lnTo>
                      <a:pt x="122" y="168"/>
                    </a:lnTo>
                    <a:lnTo>
                      <a:pt x="122" y="163"/>
                    </a:lnTo>
                    <a:lnTo>
                      <a:pt x="118" y="163"/>
                    </a:lnTo>
                    <a:lnTo>
                      <a:pt x="113" y="163"/>
                    </a:lnTo>
                    <a:lnTo>
                      <a:pt x="113" y="163"/>
                    </a:lnTo>
                    <a:lnTo>
                      <a:pt x="113" y="163"/>
                    </a:lnTo>
                    <a:lnTo>
                      <a:pt x="113" y="163"/>
                    </a:lnTo>
                    <a:lnTo>
                      <a:pt x="113" y="163"/>
                    </a:lnTo>
                    <a:lnTo>
                      <a:pt x="113" y="159"/>
                    </a:lnTo>
                    <a:lnTo>
                      <a:pt x="113" y="159"/>
                    </a:lnTo>
                    <a:lnTo>
                      <a:pt x="113" y="159"/>
                    </a:lnTo>
                    <a:lnTo>
                      <a:pt x="113" y="159"/>
                    </a:lnTo>
                    <a:lnTo>
                      <a:pt x="113" y="159"/>
                    </a:lnTo>
                    <a:lnTo>
                      <a:pt x="113" y="154"/>
                    </a:lnTo>
                    <a:lnTo>
                      <a:pt x="118" y="154"/>
                    </a:lnTo>
                    <a:lnTo>
                      <a:pt x="113" y="154"/>
                    </a:lnTo>
                    <a:lnTo>
                      <a:pt x="113" y="150"/>
                    </a:lnTo>
                    <a:lnTo>
                      <a:pt x="113" y="150"/>
                    </a:lnTo>
                    <a:lnTo>
                      <a:pt x="113" y="145"/>
                    </a:lnTo>
                    <a:lnTo>
                      <a:pt x="113" y="145"/>
                    </a:lnTo>
                    <a:lnTo>
                      <a:pt x="113" y="141"/>
                    </a:lnTo>
                    <a:lnTo>
                      <a:pt x="113" y="141"/>
                    </a:lnTo>
                    <a:lnTo>
                      <a:pt x="113" y="141"/>
                    </a:lnTo>
                    <a:lnTo>
                      <a:pt x="113" y="141"/>
                    </a:lnTo>
                    <a:lnTo>
                      <a:pt x="113" y="136"/>
                    </a:lnTo>
                    <a:lnTo>
                      <a:pt x="113" y="136"/>
                    </a:lnTo>
                    <a:lnTo>
                      <a:pt x="113" y="131"/>
                    </a:lnTo>
                    <a:lnTo>
                      <a:pt x="113" y="131"/>
                    </a:lnTo>
                    <a:lnTo>
                      <a:pt x="113" y="131"/>
                    </a:lnTo>
                    <a:lnTo>
                      <a:pt x="109" y="131"/>
                    </a:lnTo>
                    <a:lnTo>
                      <a:pt x="109" y="131"/>
                    </a:lnTo>
                    <a:lnTo>
                      <a:pt x="109" y="127"/>
                    </a:lnTo>
                    <a:lnTo>
                      <a:pt x="109" y="127"/>
                    </a:lnTo>
                    <a:lnTo>
                      <a:pt x="109" y="127"/>
                    </a:lnTo>
                    <a:lnTo>
                      <a:pt x="109" y="127"/>
                    </a:lnTo>
                    <a:lnTo>
                      <a:pt x="104" y="127"/>
                    </a:lnTo>
                    <a:lnTo>
                      <a:pt x="104" y="122"/>
                    </a:lnTo>
                    <a:lnTo>
                      <a:pt x="100" y="122"/>
                    </a:lnTo>
                    <a:lnTo>
                      <a:pt x="100" y="122"/>
                    </a:lnTo>
                    <a:lnTo>
                      <a:pt x="95" y="118"/>
                    </a:lnTo>
                    <a:lnTo>
                      <a:pt x="95" y="113"/>
                    </a:lnTo>
                    <a:lnTo>
                      <a:pt x="95" y="109"/>
                    </a:lnTo>
                    <a:lnTo>
                      <a:pt x="95" y="104"/>
                    </a:lnTo>
                    <a:lnTo>
                      <a:pt x="95" y="100"/>
                    </a:lnTo>
                    <a:lnTo>
                      <a:pt x="90" y="100"/>
                    </a:lnTo>
                    <a:lnTo>
                      <a:pt x="90" y="95"/>
                    </a:lnTo>
                    <a:lnTo>
                      <a:pt x="86" y="95"/>
                    </a:lnTo>
                    <a:lnTo>
                      <a:pt x="86" y="95"/>
                    </a:lnTo>
                    <a:lnTo>
                      <a:pt x="81" y="91"/>
                    </a:lnTo>
                    <a:lnTo>
                      <a:pt x="81" y="86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3" y="82"/>
                    </a:lnTo>
                    <a:lnTo>
                      <a:pt x="63" y="82"/>
                    </a:lnTo>
                    <a:lnTo>
                      <a:pt x="63" y="82"/>
                    </a:lnTo>
                    <a:lnTo>
                      <a:pt x="63" y="82"/>
                    </a:lnTo>
                    <a:lnTo>
                      <a:pt x="63" y="82"/>
                    </a:lnTo>
                    <a:lnTo>
                      <a:pt x="63" y="82"/>
                    </a:lnTo>
                    <a:lnTo>
                      <a:pt x="63" y="82"/>
                    </a:lnTo>
                    <a:lnTo>
                      <a:pt x="63" y="82"/>
                    </a:lnTo>
                    <a:lnTo>
                      <a:pt x="63" y="86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23" name="Freeform 95">
                <a:extLst>
                  <a:ext uri="{FF2B5EF4-FFF2-40B4-BE49-F238E27FC236}">
                    <a16:creationId xmlns:a16="http://schemas.microsoft.com/office/drawing/2014/main" xmlns="" id="{FA7B5A73-E3CE-4E09-9E86-4AA3DE5A9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554" y="1911285"/>
                <a:ext cx="35349" cy="50987"/>
              </a:xfrm>
              <a:custGeom>
                <a:avLst/>
                <a:gdLst>
                  <a:gd name="T0" fmla="*/ 18 w 22"/>
                  <a:gd name="T1" fmla="*/ 0 h 32"/>
                  <a:gd name="T2" fmla="*/ 18 w 22"/>
                  <a:gd name="T3" fmla="*/ 0 h 32"/>
                  <a:gd name="T4" fmla="*/ 18 w 22"/>
                  <a:gd name="T5" fmla="*/ 0 h 32"/>
                  <a:gd name="T6" fmla="*/ 18 w 22"/>
                  <a:gd name="T7" fmla="*/ 0 h 32"/>
                  <a:gd name="T8" fmla="*/ 18 w 22"/>
                  <a:gd name="T9" fmla="*/ 5 h 32"/>
                  <a:gd name="T10" fmla="*/ 18 w 22"/>
                  <a:gd name="T11" fmla="*/ 5 h 32"/>
                  <a:gd name="T12" fmla="*/ 18 w 22"/>
                  <a:gd name="T13" fmla="*/ 5 h 32"/>
                  <a:gd name="T14" fmla="*/ 18 w 22"/>
                  <a:gd name="T15" fmla="*/ 5 h 32"/>
                  <a:gd name="T16" fmla="*/ 18 w 22"/>
                  <a:gd name="T17" fmla="*/ 5 h 32"/>
                  <a:gd name="T18" fmla="*/ 22 w 22"/>
                  <a:gd name="T19" fmla="*/ 9 h 32"/>
                  <a:gd name="T20" fmla="*/ 18 w 22"/>
                  <a:gd name="T21" fmla="*/ 9 h 32"/>
                  <a:gd name="T22" fmla="*/ 18 w 22"/>
                  <a:gd name="T23" fmla="*/ 9 h 32"/>
                  <a:gd name="T24" fmla="*/ 18 w 22"/>
                  <a:gd name="T25" fmla="*/ 14 h 32"/>
                  <a:gd name="T26" fmla="*/ 18 w 22"/>
                  <a:gd name="T27" fmla="*/ 14 h 32"/>
                  <a:gd name="T28" fmla="*/ 18 w 22"/>
                  <a:gd name="T29" fmla="*/ 14 h 32"/>
                  <a:gd name="T30" fmla="*/ 18 w 22"/>
                  <a:gd name="T31" fmla="*/ 14 h 32"/>
                  <a:gd name="T32" fmla="*/ 18 w 22"/>
                  <a:gd name="T33" fmla="*/ 14 h 32"/>
                  <a:gd name="T34" fmla="*/ 18 w 22"/>
                  <a:gd name="T35" fmla="*/ 14 h 32"/>
                  <a:gd name="T36" fmla="*/ 18 w 22"/>
                  <a:gd name="T37" fmla="*/ 14 h 32"/>
                  <a:gd name="T38" fmla="*/ 18 w 22"/>
                  <a:gd name="T39" fmla="*/ 14 h 32"/>
                  <a:gd name="T40" fmla="*/ 18 w 22"/>
                  <a:gd name="T41" fmla="*/ 14 h 32"/>
                  <a:gd name="T42" fmla="*/ 13 w 22"/>
                  <a:gd name="T43" fmla="*/ 14 h 32"/>
                  <a:gd name="T44" fmla="*/ 13 w 22"/>
                  <a:gd name="T45" fmla="*/ 14 h 32"/>
                  <a:gd name="T46" fmla="*/ 13 w 22"/>
                  <a:gd name="T47" fmla="*/ 14 h 32"/>
                  <a:gd name="T48" fmla="*/ 13 w 22"/>
                  <a:gd name="T49" fmla="*/ 18 h 32"/>
                  <a:gd name="T50" fmla="*/ 13 w 22"/>
                  <a:gd name="T51" fmla="*/ 18 h 32"/>
                  <a:gd name="T52" fmla="*/ 13 w 22"/>
                  <a:gd name="T53" fmla="*/ 18 h 32"/>
                  <a:gd name="T54" fmla="*/ 13 w 22"/>
                  <a:gd name="T55" fmla="*/ 18 h 32"/>
                  <a:gd name="T56" fmla="*/ 13 w 22"/>
                  <a:gd name="T57" fmla="*/ 18 h 32"/>
                  <a:gd name="T58" fmla="*/ 13 w 22"/>
                  <a:gd name="T59" fmla="*/ 18 h 32"/>
                  <a:gd name="T60" fmla="*/ 13 w 22"/>
                  <a:gd name="T61" fmla="*/ 18 h 32"/>
                  <a:gd name="T62" fmla="*/ 13 w 22"/>
                  <a:gd name="T63" fmla="*/ 23 h 32"/>
                  <a:gd name="T64" fmla="*/ 13 w 22"/>
                  <a:gd name="T65" fmla="*/ 23 h 32"/>
                  <a:gd name="T66" fmla="*/ 13 w 22"/>
                  <a:gd name="T67" fmla="*/ 23 h 32"/>
                  <a:gd name="T68" fmla="*/ 13 w 22"/>
                  <a:gd name="T69" fmla="*/ 23 h 32"/>
                  <a:gd name="T70" fmla="*/ 9 w 22"/>
                  <a:gd name="T71" fmla="*/ 23 h 32"/>
                  <a:gd name="T72" fmla="*/ 9 w 22"/>
                  <a:gd name="T73" fmla="*/ 23 h 32"/>
                  <a:gd name="T74" fmla="*/ 9 w 22"/>
                  <a:gd name="T75" fmla="*/ 23 h 32"/>
                  <a:gd name="T76" fmla="*/ 9 w 22"/>
                  <a:gd name="T77" fmla="*/ 28 h 32"/>
                  <a:gd name="T78" fmla="*/ 9 w 22"/>
                  <a:gd name="T79" fmla="*/ 28 h 32"/>
                  <a:gd name="T80" fmla="*/ 4 w 22"/>
                  <a:gd name="T81" fmla="*/ 28 h 32"/>
                  <a:gd name="T82" fmla="*/ 4 w 22"/>
                  <a:gd name="T83" fmla="*/ 28 h 32"/>
                  <a:gd name="T84" fmla="*/ 4 w 22"/>
                  <a:gd name="T85" fmla="*/ 28 h 32"/>
                  <a:gd name="T86" fmla="*/ 4 w 22"/>
                  <a:gd name="T87" fmla="*/ 28 h 32"/>
                  <a:gd name="T88" fmla="*/ 4 w 22"/>
                  <a:gd name="T89" fmla="*/ 32 h 32"/>
                  <a:gd name="T90" fmla="*/ 4 w 22"/>
                  <a:gd name="T91" fmla="*/ 32 h 32"/>
                  <a:gd name="T92" fmla="*/ 0 w 22"/>
                  <a:gd name="T93" fmla="*/ 32 h 32"/>
                  <a:gd name="T94" fmla="*/ 0 w 22"/>
                  <a:gd name="T95" fmla="*/ 32 h 32"/>
                  <a:gd name="T96" fmla="*/ 0 w 22"/>
                  <a:gd name="T97" fmla="*/ 28 h 32"/>
                  <a:gd name="T98" fmla="*/ 0 w 22"/>
                  <a:gd name="T99" fmla="*/ 28 h 32"/>
                  <a:gd name="T100" fmla="*/ 0 w 22"/>
                  <a:gd name="T101" fmla="*/ 23 h 32"/>
                  <a:gd name="T102" fmla="*/ 0 w 22"/>
                  <a:gd name="T103" fmla="*/ 23 h 32"/>
                  <a:gd name="T104" fmla="*/ 4 w 22"/>
                  <a:gd name="T105" fmla="*/ 14 h 32"/>
                  <a:gd name="T106" fmla="*/ 4 w 22"/>
                  <a:gd name="T107" fmla="*/ 14 h 32"/>
                  <a:gd name="T108" fmla="*/ 4 w 22"/>
                  <a:gd name="T109" fmla="*/ 9 h 32"/>
                  <a:gd name="T110" fmla="*/ 9 w 22"/>
                  <a:gd name="T111" fmla="*/ 5 h 32"/>
                  <a:gd name="T112" fmla="*/ 9 w 22"/>
                  <a:gd name="T113" fmla="*/ 5 h 32"/>
                  <a:gd name="T114" fmla="*/ 9 w 22"/>
                  <a:gd name="T115" fmla="*/ 0 h 32"/>
                  <a:gd name="T116" fmla="*/ 9 w 22"/>
                  <a:gd name="T117" fmla="*/ 0 h 32"/>
                  <a:gd name="T118" fmla="*/ 13 w 22"/>
                  <a:gd name="T119" fmla="*/ 0 h 32"/>
                  <a:gd name="T120" fmla="*/ 13 w 22"/>
                  <a:gd name="T121" fmla="*/ 0 h 32"/>
                  <a:gd name="T122" fmla="*/ 13 w 22"/>
                  <a:gd name="T123" fmla="*/ 0 h 32"/>
                  <a:gd name="T124" fmla="*/ 18 w 22"/>
                  <a:gd name="T1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" h="32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2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24" name="Freeform 96">
                <a:extLst>
                  <a:ext uri="{FF2B5EF4-FFF2-40B4-BE49-F238E27FC236}">
                    <a16:creationId xmlns:a16="http://schemas.microsoft.com/office/drawing/2014/main" xmlns="" id="{68982BFB-6E18-4C79-A36F-B7C74004C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069" y="2694076"/>
                <a:ext cx="114030" cy="121967"/>
              </a:xfrm>
              <a:custGeom>
                <a:avLst/>
                <a:gdLst>
                  <a:gd name="T0" fmla="*/ 31 w 72"/>
                  <a:gd name="T1" fmla="*/ 0 h 77"/>
                  <a:gd name="T2" fmla="*/ 36 w 72"/>
                  <a:gd name="T3" fmla="*/ 0 h 77"/>
                  <a:gd name="T4" fmla="*/ 36 w 72"/>
                  <a:gd name="T5" fmla="*/ 5 h 77"/>
                  <a:gd name="T6" fmla="*/ 36 w 72"/>
                  <a:gd name="T7" fmla="*/ 5 h 77"/>
                  <a:gd name="T8" fmla="*/ 36 w 72"/>
                  <a:gd name="T9" fmla="*/ 9 h 77"/>
                  <a:gd name="T10" fmla="*/ 40 w 72"/>
                  <a:gd name="T11" fmla="*/ 9 h 77"/>
                  <a:gd name="T12" fmla="*/ 40 w 72"/>
                  <a:gd name="T13" fmla="*/ 14 h 77"/>
                  <a:gd name="T14" fmla="*/ 40 w 72"/>
                  <a:gd name="T15" fmla="*/ 18 h 77"/>
                  <a:gd name="T16" fmla="*/ 36 w 72"/>
                  <a:gd name="T17" fmla="*/ 23 h 77"/>
                  <a:gd name="T18" fmla="*/ 40 w 72"/>
                  <a:gd name="T19" fmla="*/ 23 h 77"/>
                  <a:gd name="T20" fmla="*/ 40 w 72"/>
                  <a:gd name="T21" fmla="*/ 23 h 77"/>
                  <a:gd name="T22" fmla="*/ 45 w 72"/>
                  <a:gd name="T23" fmla="*/ 23 h 77"/>
                  <a:gd name="T24" fmla="*/ 45 w 72"/>
                  <a:gd name="T25" fmla="*/ 23 h 77"/>
                  <a:gd name="T26" fmla="*/ 49 w 72"/>
                  <a:gd name="T27" fmla="*/ 23 h 77"/>
                  <a:gd name="T28" fmla="*/ 49 w 72"/>
                  <a:gd name="T29" fmla="*/ 18 h 77"/>
                  <a:gd name="T30" fmla="*/ 49 w 72"/>
                  <a:gd name="T31" fmla="*/ 18 h 77"/>
                  <a:gd name="T32" fmla="*/ 54 w 72"/>
                  <a:gd name="T33" fmla="*/ 18 h 77"/>
                  <a:gd name="T34" fmla="*/ 54 w 72"/>
                  <a:gd name="T35" fmla="*/ 18 h 77"/>
                  <a:gd name="T36" fmla="*/ 58 w 72"/>
                  <a:gd name="T37" fmla="*/ 27 h 77"/>
                  <a:gd name="T38" fmla="*/ 58 w 72"/>
                  <a:gd name="T39" fmla="*/ 32 h 77"/>
                  <a:gd name="T40" fmla="*/ 54 w 72"/>
                  <a:gd name="T41" fmla="*/ 36 h 77"/>
                  <a:gd name="T42" fmla="*/ 54 w 72"/>
                  <a:gd name="T43" fmla="*/ 41 h 77"/>
                  <a:gd name="T44" fmla="*/ 58 w 72"/>
                  <a:gd name="T45" fmla="*/ 41 h 77"/>
                  <a:gd name="T46" fmla="*/ 58 w 72"/>
                  <a:gd name="T47" fmla="*/ 41 h 77"/>
                  <a:gd name="T48" fmla="*/ 63 w 72"/>
                  <a:gd name="T49" fmla="*/ 45 h 77"/>
                  <a:gd name="T50" fmla="*/ 67 w 72"/>
                  <a:gd name="T51" fmla="*/ 45 h 77"/>
                  <a:gd name="T52" fmla="*/ 67 w 72"/>
                  <a:gd name="T53" fmla="*/ 50 h 77"/>
                  <a:gd name="T54" fmla="*/ 72 w 72"/>
                  <a:gd name="T55" fmla="*/ 50 h 77"/>
                  <a:gd name="T56" fmla="*/ 72 w 72"/>
                  <a:gd name="T57" fmla="*/ 54 h 77"/>
                  <a:gd name="T58" fmla="*/ 72 w 72"/>
                  <a:gd name="T59" fmla="*/ 59 h 77"/>
                  <a:gd name="T60" fmla="*/ 72 w 72"/>
                  <a:gd name="T61" fmla="*/ 64 h 77"/>
                  <a:gd name="T62" fmla="*/ 67 w 72"/>
                  <a:gd name="T63" fmla="*/ 68 h 77"/>
                  <a:gd name="T64" fmla="*/ 72 w 72"/>
                  <a:gd name="T65" fmla="*/ 77 h 77"/>
                  <a:gd name="T66" fmla="*/ 63 w 72"/>
                  <a:gd name="T67" fmla="*/ 77 h 77"/>
                  <a:gd name="T68" fmla="*/ 40 w 72"/>
                  <a:gd name="T69" fmla="*/ 64 h 77"/>
                  <a:gd name="T70" fmla="*/ 22 w 72"/>
                  <a:gd name="T71" fmla="*/ 45 h 77"/>
                  <a:gd name="T72" fmla="*/ 13 w 72"/>
                  <a:gd name="T73" fmla="*/ 41 h 77"/>
                  <a:gd name="T74" fmla="*/ 4 w 72"/>
                  <a:gd name="T75" fmla="*/ 36 h 77"/>
                  <a:gd name="T76" fmla="*/ 4 w 72"/>
                  <a:gd name="T77" fmla="*/ 27 h 77"/>
                  <a:gd name="T78" fmla="*/ 9 w 72"/>
                  <a:gd name="T79" fmla="*/ 23 h 77"/>
                  <a:gd name="T80" fmla="*/ 18 w 72"/>
                  <a:gd name="T81" fmla="*/ 14 h 77"/>
                  <a:gd name="T82" fmla="*/ 18 w 72"/>
                  <a:gd name="T83" fmla="*/ 9 h 77"/>
                  <a:gd name="T84" fmla="*/ 22 w 72"/>
                  <a:gd name="T85" fmla="*/ 5 h 77"/>
                  <a:gd name="T86" fmla="*/ 22 w 72"/>
                  <a:gd name="T87" fmla="*/ 0 h 77"/>
                  <a:gd name="T88" fmla="*/ 27 w 72"/>
                  <a:gd name="T89" fmla="*/ 0 h 77"/>
                  <a:gd name="T90" fmla="*/ 31 w 72"/>
                  <a:gd name="T9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2" h="77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0" y="9"/>
                    </a:lnTo>
                    <a:lnTo>
                      <a:pt x="36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23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63" y="45"/>
                    </a:lnTo>
                    <a:lnTo>
                      <a:pt x="67" y="45"/>
                    </a:lnTo>
                    <a:lnTo>
                      <a:pt x="67" y="45"/>
                    </a:lnTo>
                    <a:lnTo>
                      <a:pt x="67" y="45"/>
                    </a:lnTo>
                    <a:lnTo>
                      <a:pt x="67" y="50"/>
                    </a:lnTo>
                    <a:lnTo>
                      <a:pt x="67" y="50"/>
                    </a:lnTo>
                    <a:lnTo>
                      <a:pt x="67" y="50"/>
                    </a:lnTo>
                    <a:lnTo>
                      <a:pt x="72" y="50"/>
                    </a:lnTo>
                    <a:lnTo>
                      <a:pt x="72" y="50"/>
                    </a:lnTo>
                    <a:lnTo>
                      <a:pt x="72" y="50"/>
                    </a:lnTo>
                    <a:lnTo>
                      <a:pt x="72" y="50"/>
                    </a:lnTo>
                    <a:lnTo>
                      <a:pt x="72" y="54"/>
                    </a:lnTo>
                    <a:lnTo>
                      <a:pt x="72" y="54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7" y="68"/>
                    </a:lnTo>
                    <a:lnTo>
                      <a:pt x="67" y="68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67" y="77"/>
                    </a:lnTo>
                    <a:lnTo>
                      <a:pt x="63" y="77"/>
                    </a:lnTo>
                    <a:lnTo>
                      <a:pt x="58" y="73"/>
                    </a:lnTo>
                    <a:lnTo>
                      <a:pt x="45" y="64"/>
                    </a:lnTo>
                    <a:lnTo>
                      <a:pt x="40" y="64"/>
                    </a:lnTo>
                    <a:lnTo>
                      <a:pt x="36" y="59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9" y="36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4" y="32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18"/>
                    </a:lnTo>
                    <a:lnTo>
                      <a:pt x="13" y="18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25" name="Freeform 97">
                <a:extLst>
                  <a:ext uri="{FF2B5EF4-FFF2-40B4-BE49-F238E27FC236}">
                    <a16:creationId xmlns:a16="http://schemas.microsoft.com/office/drawing/2014/main" xmlns="" id="{74ECE615-1850-4DE8-88C9-EBEA898CA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620" y="1962272"/>
                <a:ext cx="421910" cy="401893"/>
              </a:xfrm>
              <a:custGeom>
                <a:avLst/>
                <a:gdLst>
                  <a:gd name="T0" fmla="*/ 63 w 266"/>
                  <a:gd name="T1" fmla="*/ 5 h 253"/>
                  <a:gd name="T2" fmla="*/ 81 w 266"/>
                  <a:gd name="T3" fmla="*/ 9 h 253"/>
                  <a:gd name="T4" fmla="*/ 99 w 266"/>
                  <a:gd name="T5" fmla="*/ 18 h 253"/>
                  <a:gd name="T6" fmla="*/ 104 w 266"/>
                  <a:gd name="T7" fmla="*/ 32 h 253"/>
                  <a:gd name="T8" fmla="*/ 131 w 266"/>
                  <a:gd name="T9" fmla="*/ 36 h 253"/>
                  <a:gd name="T10" fmla="*/ 158 w 266"/>
                  <a:gd name="T11" fmla="*/ 54 h 253"/>
                  <a:gd name="T12" fmla="*/ 176 w 266"/>
                  <a:gd name="T13" fmla="*/ 41 h 253"/>
                  <a:gd name="T14" fmla="*/ 176 w 266"/>
                  <a:gd name="T15" fmla="*/ 32 h 253"/>
                  <a:gd name="T16" fmla="*/ 176 w 266"/>
                  <a:gd name="T17" fmla="*/ 18 h 253"/>
                  <a:gd name="T18" fmla="*/ 198 w 266"/>
                  <a:gd name="T19" fmla="*/ 5 h 253"/>
                  <a:gd name="T20" fmla="*/ 212 w 266"/>
                  <a:gd name="T21" fmla="*/ 5 h 253"/>
                  <a:gd name="T22" fmla="*/ 226 w 266"/>
                  <a:gd name="T23" fmla="*/ 14 h 253"/>
                  <a:gd name="T24" fmla="*/ 239 w 266"/>
                  <a:gd name="T25" fmla="*/ 18 h 253"/>
                  <a:gd name="T26" fmla="*/ 253 w 266"/>
                  <a:gd name="T27" fmla="*/ 18 h 253"/>
                  <a:gd name="T28" fmla="*/ 257 w 266"/>
                  <a:gd name="T29" fmla="*/ 27 h 253"/>
                  <a:gd name="T30" fmla="*/ 253 w 266"/>
                  <a:gd name="T31" fmla="*/ 36 h 253"/>
                  <a:gd name="T32" fmla="*/ 257 w 266"/>
                  <a:gd name="T33" fmla="*/ 45 h 253"/>
                  <a:gd name="T34" fmla="*/ 253 w 266"/>
                  <a:gd name="T35" fmla="*/ 59 h 253"/>
                  <a:gd name="T36" fmla="*/ 257 w 266"/>
                  <a:gd name="T37" fmla="*/ 72 h 253"/>
                  <a:gd name="T38" fmla="*/ 262 w 266"/>
                  <a:gd name="T39" fmla="*/ 95 h 253"/>
                  <a:gd name="T40" fmla="*/ 262 w 266"/>
                  <a:gd name="T41" fmla="*/ 113 h 253"/>
                  <a:gd name="T42" fmla="*/ 262 w 266"/>
                  <a:gd name="T43" fmla="*/ 136 h 253"/>
                  <a:gd name="T44" fmla="*/ 262 w 266"/>
                  <a:gd name="T45" fmla="*/ 158 h 253"/>
                  <a:gd name="T46" fmla="*/ 262 w 266"/>
                  <a:gd name="T47" fmla="*/ 176 h 253"/>
                  <a:gd name="T48" fmla="*/ 266 w 266"/>
                  <a:gd name="T49" fmla="*/ 199 h 253"/>
                  <a:gd name="T50" fmla="*/ 266 w 266"/>
                  <a:gd name="T51" fmla="*/ 235 h 253"/>
                  <a:gd name="T52" fmla="*/ 266 w 266"/>
                  <a:gd name="T53" fmla="*/ 244 h 253"/>
                  <a:gd name="T54" fmla="*/ 248 w 266"/>
                  <a:gd name="T55" fmla="*/ 249 h 253"/>
                  <a:gd name="T56" fmla="*/ 235 w 266"/>
                  <a:gd name="T57" fmla="*/ 244 h 253"/>
                  <a:gd name="T58" fmla="*/ 189 w 266"/>
                  <a:gd name="T59" fmla="*/ 226 h 253"/>
                  <a:gd name="T60" fmla="*/ 149 w 266"/>
                  <a:gd name="T61" fmla="*/ 204 h 253"/>
                  <a:gd name="T62" fmla="*/ 113 w 266"/>
                  <a:gd name="T63" fmla="*/ 181 h 253"/>
                  <a:gd name="T64" fmla="*/ 85 w 266"/>
                  <a:gd name="T65" fmla="*/ 194 h 253"/>
                  <a:gd name="T66" fmla="*/ 72 w 266"/>
                  <a:gd name="T67" fmla="*/ 185 h 253"/>
                  <a:gd name="T68" fmla="*/ 40 w 266"/>
                  <a:gd name="T69" fmla="*/ 176 h 253"/>
                  <a:gd name="T70" fmla="*/ 31 w 266"/>
                  <a:gd name="T71" fmla="*/ 163 h 253"/>
                  <a:gd name="T72" fmla="*/ 13 w 266"/>
                  <a:gd name="T73" fmla="*/ 158 h 253"/>
                  <a:gd name="T74" fmla="*/ 9 w 266"/>
                  <a:gd name="T75" fmla="*/ 145 h 253"/>
                  <a:gd name="T76" fmla="*/ 0 w 266"/>
                  <a:gd name="T77" fmla="*/ 127 h 253"/>
                  <a:gd name="T78" fmla="*/ 9 w 266"/>
                  <a:gd name="T79" fmla="*/ 118 h 253"/>
                  <a:gd name="T80" fmla="*/ 9 w 266"/>
                  <a:gd name="T81" fmla="*/ 104 h 253"/>
                  <a:gd name="T82" fmla="*/ 9 w 266"/>
                  <a:gd name="T83" fmla="*/ 77 h 253"/>
                  <a:gd name="T84" fmla="*/ 4 w 266"/>
                  <a:gd name="T85" fmla="*/ 63 h 253"/>
                  <a:gd name="T86" fmla="*/ 4 w 266"/>
                  <a:gd name="T87" fmla="*/ 54 h 253"/>
                  <a:gd name="T88" fmla="*/ 13 w 266"/>
                  <a:gd name="T89" fmla="*/ 45 h 253"/>
                  <a:gd name="T90" fmla="*/ 13 w 266"/>
                  <a:gd name="T91" fmla="*/ 36 h 253"/>
                  <a:gd name="T92" fmla="*/ 18 w 266"/>
                  <a:gd name="T93" fmla="*/ 27 h 253"/>
                  <a:gd name="T94" fmla="*/ 22 w 266"/>
                  <a:gd name="T95" fmla="*/ 23 h 253"/>
                  <a:gd name="T96" fmla="*/ 31 w 266"/>
                  <a:gd name="T97" fmla="*/ 14 h 253"/>
                  <a:gd name="T98" fmla="*/ 36 w 266"/>
                  <a:gd name="T99" fmla="*/ 5 h 253"/>
                  <a:gd name="T100" fmla="*/ 36 w 266"/>
                  <a:gd name="T101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6" h="253">
                    <a:moveTo>
                      <a:pt x="49" y="5"/>
                    </a:moveTo>
                    <a:lnTo>
                      <a:pt x="49" y="5"/>
                    </a:lnTo>
                    <a:lnTo>
                      <a:pt x="54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7" y="5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6" y="9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9" y="18"/>
                    </a:lnTo>
                    <a:lnTo>
                      <a:pt x="99" y="23"/>
                    </a:lnTo>
                    <a:lnTo>
                      <a:pt x="99" y="23"/>
                    </a:lnTo>
                    <a:lnTo>
                      <a:pt x="99" y="27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8" y="32"/>
                    </a:lnTo>
                    <a:lnTo>
                      <a:pt x="113" y="36"/>
                    </a:lnTo>
                    <a:lnTo>
                      <a:pt x="117" y="36"/>
                    </a:lnTo>
                    <a:lnTo>
                      <a:pt x="122" y="36"/>
                    </a:lnTo>
                    <a:lnTo>
                      <a:pt x="131" y="36"/>
                    </a:lnTo>
                    <a:lnTo>
                      <a:pt x="140" y="41"/>
                    </a:lnTo>
                    <a:lnTo>
                      <a:pt x="140" y="41"/>
                    </a:lnTo>
                    <a:lnTo>
                      <a:pt x="144" y="45"/>
                    </a:lnTo>
                    <a:lnTo>
                      <a:pt x="153" y="50"/>
                    </a:lnTo>
                    <a:lnTo>
                      <a:pt x="158" y="54"/>
                    </a:lnTo>
                    <a:lnTo>
                      <a:pt x="162" y="54"/>
                    </a:lnTo>
                    <a:lnTo>
                      <a:pt x="162" y="54"/>
                    </a:lnTo>
                    <a:lnTo>
                      <a:pt x="167" y="50"/>
                    </a:lnTo>
                    <a:lnTo>
                      <a:pt x="171" y="50"/>
                    </a:lnTo>
                    <a:lnTo>
                      <a:pt x="176" y="41"/>
                    </a:lnTo>
                    <a:lnTo>
                      <a:pt x="176" y="41"/>
                    </a:lnTo>
                    <a:lnTo>
                      <a:pt x="176" y="36"/>
                    </a:lnTo>
                    <a:lnTo>
                      <a:pt x="176" y="36"/>
                    </a:lnTo>
                    <a:lnTo>
                      <a:pt x="176" y="32"/>
                    </a:lnTo>
                    <a:lnTo>
                      <a:pt x="176" y="32"/>
                    </a:lnTo>
                    <a:lnTo>
                      <a:pt x="176" y="27"/>
                    </a:lnTo>
                    <a:lnTo>
                      <a:pt x="171" y="23"/>
                    </a:lnTo>
                    <a:lnTo>
                      <a:pt x="176" y="23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80" y="14"/>
                    </a:lnTo>
                    <a:lnTo>
                      <a:pt x="185" y="9"/>
                    </a:lnTo>
                    <a:lnTo>
                      <a:pt x="189" y="5"/>
                    </a:lnTo>
                    <a:lnTo>
                      <a:pt x="194" y="5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203" y="5"/>
                    </a:lnTo>
                    <a:lnTo>
                      <a:pt x="203" y="5"/>
                    </a:lnTo>
                    <a:lnTo>
                      <a:pt x="207" y="5"/>
                    </a:lnTo>
                    <a:lnTo>
                      <a:pt x="212" y="5"/>
                    </a:lnTo>
                    <a:lnTo>
                      <a:pt x="216" y="5"/>
                    </a:lnTo>
                    <a:lnTo>
                      <a:pt x="216" y="5"/>
                    </a:lnTo>
                    <a:lnTo>
                      <a:pt x="221" y="9"/>
                    </a:lnTo>
                    <a:lnTo>
                      <a:pt x="226" y="9"/>
                    </a:lnTo>
                    <a:lnTo>
                      <a:pt x="226" y="14"/>
                    </a:lnTo>
                    <a:lnTo>
                      <a:pt x="226" y="14"/>
                    </a:lnTo>
                    <a:lnTo>
                      <a:pt x="226" y="14"/>
                    </a:lnTo>
                    <a:lnTo>
                      <a:pt x="226" y="18"/>
                    </a:lnTo>
                    <a:lnTo>
                      <a:pt x="235" y="18"/>
                    </a:lnTo>
                    <a:lnTo>
                      <a:pt x="239" y="18"/>
                    </a:lnTo>
                    <a:lnTo>
                      <a:pt x="239" y="18"/>
                    </a:lnTo>
                    <a:lnTo>
                      <a:pt x="244" y="18"/>
                    </a:lnTo>
                    <a:lnTo>
                      <a:pt x="248" y="18"/>
                    </a:lnTo>
                    <a:lnTo>
                      <a:pt x="253" y="18"/>
                    </a:lnTo>
                    <a:lnTo>
                      <a:pt x="253" y="18"/>
                    </a:lnTo>
                    <a:lnTo>
                      <a:pt x="257" y="23"/>
                    </a:lnTo>
                    <a:lnTo>
                      <a:pt x="257" y="23"/>
                    </a:lnTo>
                    <a:lnTo>
                      <a:pt x="257" y="27"/>
                    </a:lnTo>
                    <a:lnTo>
                      <a:pt x="257" y="27"/>
                    </a:lnTo>
                    <a:lnTo>
                      <a:pt x="257" y="27"/>
                    </a:lnTo>
                    <a:lnTo>
                      <a:pt x="257" y="27"/>
                    </a:lnTo>
                    <a:lnTo>
                      <a:pt x="257" y="27"/>
                    </a:lnTo>
                    <a:lnTo>
                      <a:pt x="257" y="32"/>
                    </a:lnTo>
                    <a:lnTo>
                      <a:pt x="253" y="32"/>
                    </a:lnTo>
                    <a:lnTo>
                      <a:pt x="253" y="36"/>
                    </a:lnTo>
                    <a:lnTo>
                      <a:pt x="253" y="36"/>
                    </a:lnTo>
                    <a:lnTo>
                      <a:pt x="257" y="41"/>
                    </a:lnTo>
                    <a:lnTo>
                      <a:pt x="257" y="45"/>
                    </a:lnTo>
                    <a:lnTo>
                      <a:pt x="257" y="45"/>
                    </a:lnTo>
                    <a:lnTo>
                      <a:pt x="257" y="45"/>
                    </a:lnTo>
                    <a:lnTo>
                      <a:pt x="257" y="50"/>
                    </a:lnTo>
                    <a:lnTo>
                      <a:pt x="253" y="54"/>
                    </a:lnTo>
                    <a:lnTo>
                      <a:pt x="253" y="54"/>
                    </a:lnTo>
                    <a:lnTo>
                      <a:pt x="253" y="54"/>
                    </a:lnTo>
                    <a:lnTo>
                      <a:pt x="253" y="59"/>
                    </a:lnTo>
                    <a:lnTo>
                      <a:pt x="257" y="63"/>
                    </a:lnTo>
                    <a:lnTo>
                      <a:pt x="257" y="68"/>
                    </a:lnTo>
                    <a:lnTo>
                      <a:pt x="257" y="68"/>
                    </a:lnTo>
                    <a:lnTo>
                      <a:pt x="257" y="72"/>
                    </a:lnTo>
                    <a:lnTo>
                      <a:pt x="257" y="72"/>
                    </a:lnTo>
                    <a:lnTo>
                      <a:pt x="257" y="77"/>
                    </a:lnTo>
                    <a:lnTo>
                      <a:pt x="257" y="81"/>
                    </a:lnTo>
                    <a:lnTo>
                      <a:pt x="257" y="86"/>
                    </a:lnTo>
                    <a:lnTo>
                      <a:pt x="257" y="90"/>
                    </a:lnTo>
                    <a:lnTo>
                      <a:pt x="262" y="95"/>
                    </a:lnTo>
                    <a:lnTo>
                      <a:pt x="262" y="100"/>
                    </a:lnTo>
                    <a:lnTo>
                      <a:pt x="262" y="104"/>
                    </a:lnTo>
                    <a:lnTo>
                      <a:pt x="262" y="109"/>
                    </a:lnTo>
                    <a:lnTo>
                      <a:pt x="262" y="113"/>
                    </a:lnTo>
                    <a:lnTo>
                      <a:pt x="262" y="113"/>
                    </a:lnTo>
                    <a:lnTo>
                      <a:pt x="262" y="118"/>
                    </a:lnTo>
                    <a:lnTo>
                      <a:pt x="262" y="122"/>
                    </a:lnTo>
                    <a:lnTo>
                      <a:pt x="262" y="127"/>
                    </a:lnTo>
                    <a:lnTo>
                      <a:pt x="262" y="131"/>
                    </a:lnTo>
                    <a:lnTo>
                      <a:pt x="262" y="136"/>
                    </a:lnTo>
                    <a:lnTo>
                      <a:pt x="262" y="140"/>
                    </a:lnTo>
                    <a:lnTo>
                      <a:pt x="262" y="145"/>
                    </a:lnTo>
                    <a:lnTo>
                      <a:pt x="262" y="149"/>
                    </a:lnTo>
                    <a:lnTo>
                      <a:pt x="262" y="154"/>
                    </a:lnTo>
                    <a:lnTo>
                      <a:pt x="262" y="158"/>
                    </a:lnTo>
                    <a:lnTo>
                      <a:pt x="262" y="163"/>
                    </a:lnTo>
                    <a:lnTo>
                      <a:pt x="262" y="167"/>
                    </a:lnTo>
                    <a:lnTo>
                      <a:pt x="262" y="172"/>
                    </a:lnTo>
                    <a:lnTo>
                      <a:pt x="262" y="176"/>
                    </a:lnTo>
                    <a:lnTo>
                      <a:pt x="262" y="176"/>
                    </a:lnTo>
                    <a:lnTo>
                      <a:pt x="262" y="181"/>
                    </a:lnTo>
                    <a:lnTo>
                      <a:pt x="262" y="185"/>
                    </a:lnTo>
                    <a:lnTo>
                      <a:pt x="262" y="190"/>
                    </a:lnTo>
                    <a:lnTo>
                      <a:pt x="266" y="194"/>
                    </a:lnTo>
                    <a:lnTo>
                      <a:pt x="266" y="199"/>
                    </a:lnTo>
                    <a:lnTo>
                      <a:pt x="266" y="204"/>
                    </a:lnTo>
                    <a:lnTo>
                      <a:pt x="266" y="208"/>
                    </a:lnTo>
                    <a:lnTo>
                      <a:pt x="266" y="217"/>
                    </a:lnTo>
                    <a:lnTo>
                      <a:pt x="266" y="226"/>
                    </a:lnTo>
                    <a:lnTo>
                      <a:pt x="266" y="235"/>
                    </a:lnTo>
                    <a:lnTo>
                      <a:pt x="266" y="244"/>
                    </a:lnTo>
                    <a:lnTo>
                      <a:pt x="266" y="244"/>
                    </a:lnTo>
                    <a:lnTo>
                      <a:pt x="266" y="244"/>
                    </a:lnTo>
                    <a:lnTo>
                      <a:pt x="266" y="244"/>
                    </a:lnTo>
                    <a:lnTo>
                      <a:pt x="266" y="244"/>
                    </a:lnTo>
                    <a:lnTo>
                      <a:pt x="262" y="244"/>
                    </a:lnTo>
                    <a:lnTo>
                      <a:pt x="257" y="244"/>
                    </a:lnTo>
                    <a:lnTo>
                      <a:pt x="253" y="244"/>
                    </a:lnTo>
                    <a:lnTo>
                      <a:pt x="248" y="244"/>
                    </a:lnTo>
                    <a:lnTo>
                      <a:pt x="248" y="249"/>
                    </a:lnTo>
                    <a:lnTo>
                      <a:pt x="248" y="249"/>
                    </a:lnTo>
                    <a:lnTo>
                      <a:pt x="248" y="253"/>
                    </a:lnTo>
                    <a:lnTo>
                      <a:pt x="248" y="253"/>
                    </a:lnTo>
                    <a:lnTo>
                      <a:pt x="239" y="249"/>
                    </a:lnTo>
                    <a:lnTo>
                      <a:pt x="235" y="244"/>
                    </a:lnTo>
                    <a:lnTo>
                      <a:pt x="226" y="244"/>
                    </a:lnTo>
                    <a:lnTo>
                      <a:pt x="216" y="240"/>
                    </a:lnTo>
                    <a:lnTo>
                      <a:pt x="207" y="235"/>
                    </a:lnTo>
                    <a:lnTo>
                      <a:pt x="198" y="231"/>
                    </a:lnTo>
                    <a:lnTo>
                      <a:pt x="189" y="226"/>
                    </a:lnTo>
                    <a:lnTo>
                      <a:pt x="185" y="222"/>
                    </a:lnTo>
                    <a:lnTo>
                      <a:pt x="176" y="217"/>
                    </a:lnTo>
                    <a:lnTo>
                      <a:pt x="167" y="213"/>
                    </a:lnTo>
                    <a:lnTo>
                      <a:pt x="158" y="208"/>
                    </a:lnTo>
                    <a:lnTo>
                      <a:pt x="149" y="204"/>
                    </a:lnTo>
                    <a:lnTo>
                      <a:pt x="140" y="199"/>
                    </a:lnTo>
                    <a:lnTo>
                      <a:pt x="135" y="194"/>
                    </a:lnTo>
                    <a:lnTo>
                      <a:pt x="126" y="190"/>
                    </a:lnTo>
                    <a:lnTo>
                      <a:pt x="117" y="185"/>
                    </a:lnTo>
                    <a:lnTo>
                      <a:pt x="113" y="181"/>
                    </a:lnTo>
                    <a:lnTo>
                      <a:pt x="104" y="185"/>
                    </a:lnTo>
                    <a:lnTo>
                      <a:pt x="99" y="185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85" y="194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76" y="190"/>
                    </a:lnTo>
                    <a:lnTo>
                      <a:pt x="72" y="185"/>
                    </a:lnTo>
                    <a:lnTo>
                      <a:pt x="67" y="185"/>
                    </a:lnTo>
                    <a:lnTo>
                      <a:pt x="63" y="185"/>
                    </a:lnTo>
                    <a:lnTo>
                      <a:pt x="54" y="181"/>
                    </a:lnTo>
                    <a:lnTo>
                      <a:pt x="45" y="181"/>
                    </a:lnTo>
                    <a:lnTo>
                      <a:pt x="40" y="176"/>
                    </a:lnTo>
                    <a:lnTo>
                      <a:pt x="40" y="172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31" y="163"/>
                    </a:lnTo>
                    <a:lnTo>
                      <a:pt x="22" y="163"/>
                    </a:lnTo>
                    <a:lnTo>
                      <a:pt x="18" y="163"/>
                    </a:lnTo>
                    <a:lnTo>
                      <a:pt x="18" y="163"/>
                    </a:lnTo>
                    <a:lnTo>
                      <a:pt x="18" y="163"/>
                    </a:lnTo>
                    <a:lnTo>
                      <a:pt x="13" y="158"/>
                    </a:lnTo>
                    <a:lnTo>
                      <a:pt x="13" y="158"/>
                    </a:lnTo>
                    <a:lnTo>
                      <a:pt x="13" y="158"/>
                    </a:lnTo>
                    <a:lnTo>
                      <a:pt x="13" y="149"/>
                    </a:lnTo>
                    <a:lnTo>
                      <a:pt x="13" y="149"/>
                    </a:lnTo>
                    <a:lnTo>
                      <a:pt x="9" y="145"/>
                    </a:lnTo>
                    <a:lnTo>
                      <a:pt x="9" y="140"/>
                    </a:lnTo>
                    <a:lnTo>
                      <a:pt x="4" y="136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27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9" y="122"/>
                    </a:lnTo>
                    <a:lnTo>
                      <a:pt x="9" y="122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4" y="109"/>
                    </a:lnTo>
                    <a:lnTo>
                      <a:pt x="9" y="104"/>
                    </a:lnTo>
                    <a:lnTo>
                      <a:pt x="9" y="100"/>
                    </a:lnTo>
                    <a:lnTo>
                      <a:pt x="9" y="95"/>
                    </a:lnTo>
                    <a:lnTo>
                      <a:pt x="9" y="86"/>
                    </a:lnTo>
                    <a:lnTo>
                      <a:pt x="9" y="77"/>
                    </a:lnTo>
                    <a:lnTo>
                      <a:pt x="9" y="77"/>
                    </a:lnTo>
                    <a:lnTo>
                      <a:pt x="9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36"/>
                    </a:lnTo>
                    <a:lnTo>
                      <a:pt x="13" y="32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7" y="18"/>
                    </a:lnTo>
                    <a:lnTo>
                      <a:pt x="31" y="18"/>
                    </a:lnTo>
                    <a:lnTo>
                      <a:pt x="31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9" y="5"/>
                    </a:lnTo>
                    <a:lnTo>
                      <a:pt x="49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26" name="Freeform 98">
                <a:extLst>
                  <a:ext uri="{FF2B5EF4-FFF2-40B4-BE49-F238E27FC236}">
                    <a16:creationId xmlns:a16="http://schemas.microsoft.com/office/drawing/2014/main" xmlns="" id="{843E4223-CBDF-4622-BE02-CDF793479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2687" y="2645089"/>
                <a:ext cx="64997" cy="119968"/>
              </a:xfrm>
              <a:custGeom>
                <a:avLst/>
                <a:gdLst>
                  <a:gd name="T0" fmla="*/ 0 w 41"/>
                  <a:gd name="T1" fmla="*/ 0 h 76"/>
                  <a:gd name="T2" fmla="*/ 4 w 41"/>
                  <a:gd name="T3" fmla="*/ 0 h 76"/>
                  <a:gd name="T4" fmla="*/ 9 w 41"/>
                  <a:gd name="T5" fmla="*/ 4 h 76"/>
                  <a:gd name="T6" fmla="*/ 18 w 41"/>
                  <a:gd name="T7" fmla="*/ 18 h 76"/>
                  <a:gd name="T8" fmla="*/ 18 w 41"/>
                  <a:gd name="T9" fmla="*/ 18 h 76"/>
                  <a:gd name="T10" fmla="*/ 22 w 41"/>
                  <a:gd name="T11" fmla="*/ 18 h 76"/>
                  <a:gd name="T12" fmla="*/ 27 w 41"/>
                  <a:gd name="T13" fmla="*/ 27 h 76"/>
                  <a:gd name="T14" fmla="*/ 27 w 41"/>
                  <a:gd name="T15" fmla="*/ 27 h 76"/>
                  <a:gd name="T16" fmla="*/ 27 w 41"/>
                  <a:gd name="T17" fmla="*/ 27 h 76"/>
                  <a:gd name="T18" fmla="*/ 32 w 41"/>
                  <a:gd name="T19" fmla="*/ 31 h 76"/>
                  <a:gd name="T20" fmla="*/ 32 w 41"/>
                  <a:gd name="T21" fmla="*/ 36 h 76"/>
                  <a:gd name="T22" fmla="*/ 36 w 41"/>
                  <a:gd name="T23" fmla="*/ 40 h 76"/>
                  <a:gd name="T24" fmla="*/ 36 w 41"/>
                  <a:gd name="T25" fmla="*/ 45 h 76"/>
                  <a:gd name="T26" fmla="*/ 36 w 41"/>
                  <a:gd name="T27" fmla="*/ 45 h 76"/>
                  <a:gd name="T28" fmla="*/ 41 w 41"/>
                  <a:gd name="T29" fmla="*/ 49 h 76"/>
                  <a:gd name="T30" fmla="*/ 41 w 41"/>
                  <a:gd name="T31" fmla="*/ 58 h 76"/>
                  <a:gd name="T32" fmla="*/ 36 w 41"/>
                  <a:gd name="T33" fmla="*/ 63 h 76"/>
                  <a:gd name="T34" fmla="*/ 36 w 41"/>
                  <a:gd name="T35" fmla="*/ 67 h 76"/>
                  <a:gd name="T36" fmla="*/ 32 w 41"/>
                  <a:gd name="T37" fmla="*/ 72 h 76"/>
                  <a:gd name="T38" fmla="*/ 18 w 41"/>
                  <a:gd name="T39" fmla="*/ 76 h 76"/>
                  <a:gd name="T40" fmla="*/ 13 w 41"/>
                  <a:gd name="T41" fmla="*/ 76 h 76"/>
                  <a:gd name="T42" fmla="*/ 9 w 41"/>
                  <a:gd name="T43" fmla="*/ 67 h 76"/>
                  <a:gd name="T44" fmla="*/ 4 w 41"/>
                  <a:gd name="T45" fmla="*/ 58 h 76"/>
                  <a:gd name="T46" fmla="*/ 0 w 41"/>
                  <a:gd name="T47" fmla="*/ 40 h 76"/>
                  <a:gd name="T48" fmla="*/ 0 w 41"/>
                  <a:gd name="T49" fmla="*/ 31 h 76"/>
                  <a:gd name="T50" fmla="*/ 0 w 41"/>
                  <a:gd name="T51" fmla="*/ 36 h 76"/>
                  <a:gd name="T52" fmla="*/ 0 w 41"/>
                  <a:gd name="T53" fmla="*/ 36 h 76"/>
                  <a:gd name="T54" fmla="*/ 0 w 41"/>
                  <a:gd name="T55" fmla="*/ 27 h 76"/>
                  <a:gd name="T56" fmla="*/ 4 w 41"/>
                  <a:gd name="T57" fmla="*/ 22 h 76"/>
                  <a:gd name="T58" fmla="*/ 4 w 41"/>
                  <a:gd name="T59" fmla="*/ 18 h 76"/>
                  <a:gd name="T60" fmla="*/ 4 w 41"/>
                  <a:gd name="T61" fmla="*/ 13 h 76"/>
                  <a:gd name="T62" fmla="*/ 4 w 41"/>
                  <a:gd name="T63" fmla="*/ 9 h 76"/>
                  <a:gd name="T64" fmla="*/ 4 w 41"/>
                  <a:gd name="T65" fmla="*/ 9 h 76"/>
                  <a:gd name="T66" fmla="*/ 9 w 41"/>
                  <a:gd name="T67" fmla="*/ 9 h 76"/>
                  <a:gd name="T68" fmla="*/ 9 w 41"/>
                  <a:gd name="T69" fmla="*/ 9 h 76"/>
                  <a:gd name="T70" fmla="*/ 9 w 41"/>
                  <a:gd name="T71" fmla="*/ 4 h 76"/>
                  <a:gd name="T72" fmla="*/ 4 w 41"/>
                  <a:gd name="T73" fmla="*/ 4 h 76"/>
                  <a:gd name="T74" fmla="*/ 0 w 41"/>
                  <a:gd name="T75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76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9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7" y="22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32" y="31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9"/>
                    </a:lnTo>
                    <a:lnTo>
                      <a:pt x="41" y="49"/>
                    </a:lnTo>
                    <a:lnTo>
                      <a:pt x="41" y="54"/>
                    </a:lnTo>
                    <a:lnTo>
                      <a:pt x="41" y="58"/>
                    </a:lnTo>
                    <a:lnTo>
                      <a:pt x="36" y="63"/>
                    </a:lnTo>
                    <a:lnTo>
                      <a:pt x="36" y="63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22" y="72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3" y="76"/>
                    </a:lnTo>
                    <a:lnTo>
                      <a:pt x="9" y="72"/>
                    </a:lnTo>
                    <a:lnTo>
                      <a:pt x="9" y="67"/>
                    </a:lnTo>
                    <a:lnTo>
                      <a:pt x="4" y="63"/>
                    </a:lnTo>
                    <a:lnTo>
                      <a:pt x="4" y="58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27" name="Freeform 99">
                <a:extLst>
                  <a:ext uri="{FF2B5EF4-FFF2-40B4-BE49-F238E27FC236}">
                    <a16:creationId xmlns:a16="http://schemas.microsoft.com/office/drawing/2014/main" xmlns="" id="{26D0ABED-DE34-4135-BB41-AFEF1C481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3721" y="3806779"/>
                <a:ext cx="58156" cy="56985"/>
              </a:xfrm>
              <a:custGeom>
                <a:avLst/>
                <a:gdLst>
                  <a:gd name="T0" fmla="*/ 27 w 36"/>
                  <a:gd name="T1" fmla="*/ 27 h 36"/>
                  <a:gd name="T2" fmla="*/ 23 w 36"/>
                  <a:gd name="T3" fmla="*/ 27 h 36"/>
                  <a:gd name="T4" fmla="*/ 23 w 36"/>
                  <a:gd name="T5" fmla="*/ 27 h 36"/>
                  <a:gd name="T6" fmla="*/ 18 w 36"/>
                  <a:gd name="T7" fmla="*/ 27 h 36"/>
                  <a:gd name="T8" fmla="*/ 18 w 36"/>
                  <a:gd name="T9" fmla="*/ 32 h 36"/>
                  <a:gd name="T10" fmla="*/ 14 w 36"/>
                  <a:gd name="T11" fmla="*/ 36 h 36"/>
                  <a:gd name="T12" fmla="*/ 14 w 36"/>
                  <a:gd name="T13" fmla="*/ 36 h 36"/>
                  <a:gd name="T14" fmla="*/ 14 w 36"/>
                  <a:gd name="T15" fmla="*/ 36 h 36"/>
                  <a:gd name="T16" fmla="*/ 9 w 36"/>
                  <a:gd name="T17" fmla="*/ 36 h 36"/>
                  <a:gd name="T18" fmla="*/ 5 w 36"/>
                  <a:gd name="T19" fmla="*/ 32 h 36"/>
                  <a:gd name="T20" fmla="*/ 5 w 36"/>
                  <a:gd name="T21" fmla="*/ 32 h 36"/>
                  <a:gd name="T22" fmla="*/ 5 w 36"/>
                  <a:gd name="T23" fmla="*/ 32 h 36"/>
                  <a:gd name="T24" fmla="*/ 5 w 36"/>
                  <a:gd name="T25" fmla="*/ 32 h 36"/>
                  <a:gd name="T26" fmla="*/ 5 w 36"/>
                  <a:gd name="T27" fmla="*/ 27 h 36"/>
                  <a:gd name="T28" fmla="*/ 0 w 36"/>
                  <a:gd name="T29" fmla="*/ 23 h 36"/>
                  <a:gd name="T30" fmla="*/ 0 w 36"/>
                  <a:gd name="T31" fmla="*/ 23 h 36"/>
                  <a:gd name="T32" fmla="*/ 0 w 36"/>
                  <a:gd name="T33" fmla="*/ 18 h 36"/>
                  <a:gd name="T34" fmla="*/ 0 w 36"/>
                  <a:gd name="T35" fmla="*/ 18 h 36"/>
                  <a:gd name="T36" fmla="*/ 5 w 36"/>
                  <a:gd name="T37" fmla="*/ 14 h 36"/>
                  <a:gd name="T38" fmla="*/ 5 w 36"/>
                  <a:gd name="T39" fmla="*/ 14 h 36"/>
                  <a:gd name="T40" fmla="*/ 5 w 36"/>
                  <a:gd name="T41" fmla="*/ 9 h 36"/>
                  <a:gd name="T42" fmla="*/ 9 w 36"/>
                  <a:gd name="T43" fmla="*/ 9 h 36"/>
                  <a:gd name="T44" fmla="*/ 9 w 36"/>
                  <a:gd name="T45" fmla="*/ 5 h 36"/>
                  <a:gd name="T46" fmla="*/ 14 w 36"/>
                  <a:gd name="T47" fmla="*/ 5 h 36"/>
                  <a:gd name="T48" fmla="*/ 18 w 36"/>
                  <a:gd name="T49" fmla="*/ 0 h 36"/>
                  <a:gd name="T50" fmla="*/ 27 w 36"/>
                  <a:gd name="T51" fmla="*/ 0 h 36"/>
                  <a:gd name="T52" fmla="*/ 27 w 36"/>
                  <a:gd name="T53" fmla="*/ 0 h 36"/>
                  <a:gd name="T54" fmla="*/ 27 w 36"/>
                  <a:gd name="T55" fmla="*/ 0 h 36"/>
                  <a:gd name="T56" fmla="*/ 32 w 36"/>
                  <a:gd name="T57" fmla="*/ 0 h 36"/>
                  <a:gd name="T58" fmla="*/ 32 w 36"/>
                  <a:gd name="T59" fmla="*/ 5 h 36"/>
                  <a:gd name="T60" fmla="*/ 36 w 36"/>
                  <a:gd name="T61" fmla="*/ 9 h 36"/>
                  <a:gd name="T62" fmla="*/ 36 w 36"/>
                  <a:gd name="T63" fmla="*/ 9 h 36"/>
                  <a:gd name="T64" fmla="*/ 36 w 36"/>
                  <a:gd name="T65" fmla="*/ 9 h 36"/>
                  <a:gd name="T66" fmla="*/ 36 w 36"/>
                  <a:gd name="T67" fmla="*/ 14 h 36"/>
                  <a:gd name="T68" fmla="*/ 36 w 36"/>
                  <a:gd name="T69" fmla="*/ 18 h 36"/>
                  <a:gd name="T70" fmla="*/ 32 w 36"/>
                  <a:gd name="T71" fmla="*/ 18 h 36"/>
                  <a:gd name="T72" fmla="*/ 32 w 36"/>
                  <a:gd name="T73" fmla="*/ 23 h 36"/>
                  <a:gd name="T74" fmla="*/ 32 w 36"/>
                  <a:gd name="T75" fmla="*/ 23 h 36"/>
                  <a:gd name="T76" fmla="*/ 27 w 36"/>
                  <a:gd name="T77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" h="36">
                    <a:moveTo>
                      <a:pt x="27" y="27"/>
                    </a:moveTo>
                    <a:lnTo>
                      <a:pt x="27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6" y="5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2" y="18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27" y="27"/>
                    </a:lnTo>
                    <a:lnTo>
                      <a:pt x="27" y="27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28" name="Freeform 100">
                <a:extLst>
                  <a:ext uri="{FF2B5EF4-FFF2-40B4-BE49-F238E27FC236}">
                    <a16:creationId xmlns:a16="http://schemas.microsoft.com/office/drawing/2014/main" xmlns="" id="{662ECF6B-C311-4298-B347-1D37C8110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187" y="1265458"/>
                <a:ext cx="129994" cy="72981"/>
              </a:xfrm>
              <a:custGeom>
                <a:avLst/>
                <a:gdLst>
                  <a:gd name="T0" fmla="*/ 54 w 82"/>
                  <a:gd name="T1" fmla="*/ 5 h 46"/>
                  <a:gd name="T2" fmla="*/ 64 w 82"/>
                  <a:gd name="T3" fmla="*/ 5 h 46"/>
                  <a:gd name="T4" fmla="*/ 73 w 82"/>
                  <a:gd name="T5" fmla="*/ 10 h 46"/>
                  <a:gd name="T6" fmla="*/ 77 w 82"/>
                  <a:gd name="T7" fmla="*/ 14 h 46"/>
                  <a:gd name="T8" fmla="*/ 77 w 82"/>
                  <a:gd name="T9" fmla="*/ 14 h 46"/>
                  <a:gd name="T10" fmla="*/ 77 w 82"/>
                  <a:gd name="T11" fmla="*/ 19 h 46"/>
                  <a:gd name="T12" fmla="*/ 82 w 82"/>
                  <a:gd name="T13" fmla="*/ 19 h 46"/>
                  <a:gd name="T14" fmla="*/ 82 w 82"/>
                  <a:gd name="T15" fmla="*/ 23 h 46"/>
                  <a:gd name="T16" fmla="*/ 82 w 82"/>
                  <a:gd name="T17" fmla="*/ 23 h 46"/>
                  <a:gd name="T18" fmla="*/ 77 w 82"/>
                  <a:gd name="T19" fmla="*/ 23 h 46"/>
                  <a:gd name="T20" fmla="*/ 73 w 82"/>
                  <a:gd name="T21" fmla="*/ 28 h 46"/>
                  <a:gd name="T22" fmla="*/ 68 w 82"/>
                  <a:gd name="T23" fmla="*/ 28 h 46"/>
                  <a:gd name="T24" fmla="*/ 68 w 82"/>
                  <a:gd name="T25" fmla="*/ 32 h 46"/>
                  <a:gd name="T26" fmla="*/ 68 w 82"/>
                  <a:gd name="T27" fmla="*/ 37 h 46"/>
                  <a:gd name="T28" fmla="*/ 68 w 82"/>
                  <a:gd name="T29" fmla="*/ 41 h 46"/>
                  <a:gd name="T30" fmla="*/ 68 w 82"/>
                  <a:gd name="T31" fmla="*/ 41 h 46"/>
                  <a:gd name="T32" fmla="*/ 73 w 82"/>
                  <a:gd name="T33" fmla="*/ 41 h 46"/>
                  <a:gd name="T34" fmla="*/ 68 w 82"/>
                  <a:gd name="T35" fmla="*/ 41 h 46"/>
                  <a:gd name="T36" fmla="*/ 68 w 82"/>
                  <a:gd name="T37" fmla="*/ 41 h 46"/>
                  <a:gd name="T38" fmla="*/ 64 w 82"/>
                  <a:gd name="T39" fmla="*/ 41 h 46"/>
                  <a:gd name="T40" fmla="*/ 59 w 82"/>
                  <a:gd name="T41" fmla="*/ 41 h 46"/>
                  <a:gd name="T42" fmla="*/ 59 w 82"/>
                  <a:gd name="T43" fmla="*/ 46 h 46"/>
                  <a:gd name="T44" fmla="*/ 54 w 82"/>
                  <a:gd name="T45" fmla="*/ 46 h 46"/>
                  <a:gd name="T46" fmla="*/ 50 w 82"/>
                  <a:gd name="T47" fmla="*/ 46 h 46"/>
                  <a:gd name="T48" fmla="*/ 45 w 82"/>
                  <a:gd name="T49" fmla="*/ 46 h 46"/>
                  <a:gd name="T50" fmla="*/ 41 w 82"/>
                  <a:gd name="T51" fmla="*/ 46 h 46"/>
                  <a:gd name="T52" fmla="*/ 41 w 82"/>
                  <a:gd name="T53" fmla="*/ 46 h 46"/>
                  <a:gd name="T54" fmla="*/ 36 w 82"/>
                  <a:gd name="T55" fmla="*/ 41 h 46"/>
                  <a:gd name="T56" fmla="*/ 32 w 82"/>
                  <a:gd name="T57" fmla="*/ 41 h 46"/>
                  <a:gd name="T58" fmla="*/ 32 w 82"/>
                  <a:gd name="T59" fmla="*/ 41 h 46"/>
                  <a:gd name="T60" fmla="*/ 27 w 82"/>
                  <a:gd name="T61" fmla="*/ 37 h 46"/>
                  <a:gd name="T62" fmla="*/ 27 w 82"/>
                  <a:gd name="T63" fmla="*/ 37 h 46"/>
                  <a:gd name="T64" fmla="*/ 27 w 82"/>
                  <a:gd name="T65" fmla="*/ 32 h 46"/>
                  <a:gd name="T66" fmla="*/ 23 w 82"/>
                  <a:gd name="T67" fmla="*/ 28 h 46"/>
                  <a:gd name="T68" fmla="*/ 18 w 82"/>
                  <a:gd name="T69" fmla="*/ 28 h 46"/>
                  <a:gd name="T70" fmla="*/ 14 w 82"/>
                  <a:gd name="T71" fmla="*/ 23 h 46"/>
                  <a:gd name="T72" fmla="*/ 9 w 82"/>
                  <a:gd name="T73" fmla="*/ 23 h 46"/>
                  <a:gd name="T74" fmla="*/ 5 w 82"/>
                  <a:gd name="T75" fmla="*/ 23 h 46"/>
                  <a:gd name="T76" fmla="*/ 5 w 82"/>
                  <a:gd name="T77" fmla="*/ 14 h 46"/>
                  <a:gd name="T78" fmla="*/ 0 w 82"/>
                  <a:gd name="T79" fmla="*/ 5 h 46"/>
                  <a:gd name="T80" fmla="*/ 9 w 82"/>
                  <a:gd name="T81" fmla="*/ 0 h 46"/>
                  <a:gd name="T82" fmla="*/ 18 w 82"/>
                  <a:gd name="T83" fmla="*/ 0 h 46"/>
                  <a:gd name="T84" fmla="*/ 27 w 82"/>
                  <a:gd name="T85" fmla="*/ 0 h 46"/>
                  <a:gd name="T86" fmla="*/ 27 w 82"/>
                  <a:gd name="T87" fmla="*/ 0 h 46"/>
                  <a:gd name="T88" fmla="*/ 36 w 82"/>
                  <a:gd name="T89" fmla="*/ 0 h 46"/>
                  <a:gd name="T90" fmla="*/ 45 w 82"/>
                  <a:gd name="T91" fmla="*/ 5 h 46"/>
                  <a:gd name="T92" fmla="*/ 50 w 82"/>
                  <a:gd name="T93" fmla="*/ 0 h 46"/>
                  <a:gd name="T94" fmla="*/ 54 w 82"/>
                  <a:gd name="T9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2" h="46">
                    <a:moveTo>
                      <a:pt x="54" y="0"/>
                    </a:moveTo>
                    <a:lnTo>
                      <a:pt x="54" y="0"/>
                    </a:lnTo>
                    <a:lnTo>
                      <a:pt x="54" y="5"/>
                    </a:lnTo>
                    <a:lnTo>
                      <a:pt x="59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3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82" y="19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68" y="28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7"/>
                    </a:lnTo>
                    <a:lnTo>
                      <a:pt x="68" y="37"/>
                    </a:lnTo>
                    <a:lnTo>
                      <a:pt x="68" y="37"/>
                    </a:lnTo>
                    <a:lnTo>
                      <a:pt x="68" y="37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9" y="46"/>
                    </a:lnTo>
                    <a:lnTo>
                      <a:pt x="59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36" y="46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27" y="37"/>
                    </a:lnTo>
                    <a:lnTo>
                      <a:pt x="27" y="41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5" y="5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29" name="Freeform 101">
                <a:extLst>
                  <a:ext uri="{FF2B5EF4-FFF2-40B4-BE49-F238E27FC236}">
                    <a16:creationId xmlns:a16="http://schemas.microsoft.com/office/drawing/2014/main" xmlns="" id="{7E998809-ADAB-48C6-AAF4-EAD26F387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99" y="1452408"/>
                <a:ext cx="13684" cy="21994"/>
              </a:xfrm>
              <a:custGeom>
                <a:avLst/>
                <a:gdLst>
                  <a:gd name="T0" fmla="*/ 0 w 9"/>
                  <a:gd name="T1" fmla="*/ 0 h 14"/>
                  <a:gd name="T2" fmla="*/ 0 w 9"/>
                  <a:gd name="T3" fmla="*/ 0 h 14"/>
                  <a:gd name="T4" fmla="*/ 4 w 9"/>
                  <a:gd name="T5" fmla="*/ 0 h 14"/>
                  <a:gd name="T6" fmla="*/ 4 w 9"/>
                  <a:gd name="T7" fmla="*/ 0 h 14"/>
                  <a:gd name="T8" fmla="*/ 4 w 9"/>
                  <a:gd name="T9" fmla="*/ 0 h 14"/>
                  <a:gd name="T10" fmla="*/ 4 w 9"/>
                  <a:gd name="T11" fmla="*/ 0 h 14"/>
                  <a:gd name="T12" fmla="*/ 4 w 9"/>
                  <a:gd name="T13" fmla="*/ 0 h 14"/>
                  <a:gd name="T14" fmla="*/ 4 w 9"/>
                  <a:gd name="T15" fmla="*/ 5 h 14"/>
                  <a:gd name="T16" fmla="*/ 4 w 9"/>
                  <a:gd name="T17" fmla="*/ 5 h 14"/>
                  <a:gd name="T18" fmla="*/ 4 w 9"/>
                  <a:gd name="T19" fmla="*/ 5 h 14"/>
                  <a:gd name="T20" fmla="*/ 4 w 9"/>
                  <a:gd name="T21" fmla="*/ 5 h 14"/>
                  <a:gd name="T22" fmla="*/ 9 w 9"/>
                  <a:gd name="T23" fmla="*/ 5 h 14"/>
                  <a:gd name="T24" fmla="*/ 9 w 9"/>
                  <a:gd name="T25" fmla="*/ 9 h 14"/>
                  <a:gd name="T26" fmla="*/ 9 w 9"/>
                  <a:gd name="T27" fmla="*/ 9 h 14"/>
                  <a:gd name="T28" fmla="*/ 9 w 9"/>
                  <a:gd name="T29" fmla="*/ 9 h 14"/>
                  <a:gd name="T30" fmla="*/ 9 w 9"/>
                  <a:gd name="T31" fmla="*/ 9 h 14"/>
                  <a:gd name="T32" fmla="*/ 9 w 9"/>
                  <a:gd name="T33" fmla="*/ 9 h 14"/>
                  <a:gd name="T34" fmla="*/ 9 w 9"/>
                  <a:gd name="T35" fmla="*/ 9 h 14"/>
                  <a:gd name="T36" fmla="*/ 9 w 9"/>
                  <a:gd name="T37" fmla="*/ 9 h 14"/>
                  <a:gd name="T38" fmla="*/ 9 w 9"/>
                  <a:gd name="T39" fmla="*/ 14 h 14"/>
                  <a:gd name="T40" fmla="*/ 9 w 9"/>
                  <a:gd name="T41" fmla="*/ 14 h 14"/>
                  <a:gd name="T42" fmla="*/ 4 w 9"/>
                  <a:gd name="T43" fmla="*/ 14 h 14"/>
                  <a:gd name="T44" fmla="*/ 4 w 9"/>
                  <a:gd name="T45" fmla="*/ 14 h 14"/>
                  <a:gd name="T46" fmla="*/ 4 w 9"/>
                  <a:gd name="T47" fmla="*/ 14 h 14"/>
                  <a:gd name="T48" fmla="*/ 4 w 9"/>
                  <a:gd name="T49" fmla="*/ 14 h 14"/>
                  <a:gd name="T50" fmla="*/ 4 w 9"/>
                  <a:gd name="T51" fmla="*/ 14 h 14"/>
                  <a:gd name="T52" fmla="*/ 0 w 9"/>
                  <a:gd name="T53" fmla="*/ 14 h 14"/>
                  <a:gd name="T54" fmla="*/ 0 w 9"/>
                  <a:gd name="T55" fmla="*/ 14 h 14"/>
                  <a:gd name="T56" fmla="*/ 0 w 9"/>
                  <a:gd name="T57" fmla="*/ 14 h 14"/>
                  <a:gd name="T58" fmla="*/ 0 w 9"/>
                  <a:gd name="T59" fmla="*/ 14 h 14"/>
                  <a:gd name="T60" fmla="*/ 0 w 9"/>
                  <a:gd name="T61" fmla="*/ 14 h 14"/>
                  <a:gd name="T62" fmla="*/ 0 w 9"/>
                  <a:gd name="T63" fmla="*/ 14 h 14"/>
                  <a:gd name="T64" fmla="*/ 0 w 9"/>
                  <a:gd name="T65" fmla="*/ 14 h 14"/>
                  <a:gd name="T66" fmla="*/ 0 w 9"/>
                  <a:gd name="T67" fmla="*/ 14 h 14"/>
                  <a:gd name="T68" fmla="*/ 0 w 9"/>
                  <a:gd name="T69" fmla="*/ 9 h 14"/>
                  <a:gd name="T70" fmla="*/ 0 w 9"/>
                  <a:gd name="T71" fmla="*/ 9 h 14"/>
                  <a:gd name="T72" fmla="*/ 0 w 9"/>
                  <a:gd name="T73" fmla="*/ 9 h 14"/>
                  <a:gd name="T74" fmla="*/ 0 w 9"/>
                  <a:gd name="T75" fmla="*/ 9 h 14"/>
                  <a:gd name="T76" fmla="*/ 0 w 9"/>
                  <a:gd name="T77" fmla="*/ 9 h 14"/>
                  <a:gd name="T78" fmla="*/ 0 w 9"/>
                  <a:gd name="T79" fmla="*/ 5 h 14"/>
                  <a:gd name="T80" fmla="*/ 0 w 9"/>
                  <a:gd name="T81" fmla="*/ 5 h 14"/>
                  <a:gd name="T82" fmla="*/ 0 w 9"/>
                  <a:gd name="T83" fmla="*/ 5 h 14"/>
                  <a:gd name="T84" fmla="*/ 0 w 9"/>
                  <a:gd name="T85" fmla="*/ 5 h 14"/>
                  <a:gd name="T86" fmla="*/ 0 w 9"/>
                  <a:gd name="T87" fmla="*/ 5 h 14"/>
                  <a:gd name="T88" fmla="*/ 0 w 9"/>
                  <a:gd name="T89" fmla="*/ 5 h 14"/>
                  <a:gd name="T90" fmla="*/ 0 w 9"/>
                  <a:gd name="T91" fmla="*/ 0 h 14"/>
                  <a:gd name="T92" fmla="*/ 0 w 9"/>
                  <a:gd name="T9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" h="1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30" name="Freeform 102">
                <a:extLst>
                  <a:ext uri="{FF2B5EF4-FFF2-40B4-BE49-F238E27FC236}">
                    <a16:creationId xmlns:a16="http://schemas.microsoft.com/office/drawing/2014/main" xmlns="" id="{CD6E4156-96A0-4EAF-97B1-3BD91BD94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187" y="1216471"/>
                <a:ext cx="158502" cy="70981"/>
              </a:xfrm>
              <a:custGeom>
                <a:avLst/>
                <a:gdLst>
                  <a:gd name="T0" fmla="*/ 54 w 100"/>
                  <a:gd name="T1" fmla="*/ 0 h 45"/>
                  <a:gd name="T2" fmla="*/ 54 w 100"/>
                  <a:gd name="T3" fmla="*/ 0 h 45"/>
                  <a:gd name="T4" fmla="*/ 59 w 100"/>
                  <a:gd name="T5" fmla="*/ 4 h 45"/>
                  <a:gd name="T6" fmla="*/ 64 w 100"/>
                  <a:gd name="T7" fmla="*/ 4 h 45"/>
                  <a:gd name="T8" fmla="*/ 68 w 100"/>
                  <a:gd name="T9" fmla="*/ 9 h 45"/>
                  <a:gd name="T10" fmla="*/ 73 w 100"/>
                  <a:gd name="T11" fmla="*/ 9 h 45"/>
                  <a:gd name="T12" fmla="*/ 82 w 100"/>
                  <a:gd name="T13" fmla="*/ 9 h 45"/>
                  <a:gd name="T14" fmla="*/ 86 w 100"/>
                  <a:gd name="T15" fmla="*/ 9 h 45"/>
                  <a:gd name="T16" fmla="*/ 86 w 100"/>
                  <a:gd name="T17" fmla="*/ 9 h 45"/>
                  <a:gd name="T18" fmla="*/ 91 w 100"/>
                  <a:gd name="T19" fmla="*/ 13 h 45"/>
                  <a:gd name="T20" fmla="*/ 91 w 100"/>
                  <a:gd name="T21" fmla="*/ 18 h 45"/>
                  <a:gd name="T22" fmla="*/ 91 w 100"/>
                  <a:gd name="T23" fmla="*/ 18 h 45"/>
                  <a:gd name="T24" fmla="*/ 91 w 100"/>
                  <a:gd name="T25" fmla="*/ 22 h 45"/>
                  <a:gd name="T26" fmla="*/ 95 w 100"/>
                  <a:gd name="T27" fmla="*/ 22 h 45"/>
                  <a:gd name="T28" fmla="*/ 95 w 100"/>
                  <a:gd name="T29" fmla="*/ 27 h 45"/>
                  <a:gd name="T30" fmla="*/ 100 w 100"/>
                  <a:gd name="T31" fmla="*/ 27 h 45"/>
                  <a:gd name="T32" fmla="*/ 100 w 100"/>
                  <a:gd name="T33" fmla="*/ 31 h 45"/>
                  <a:gd name="T34" fmla="*/ 100 w 100"/>
                  <a:gd name="T35" fmla="*/ 36 h 45"/>
                  <a:gd name="T36" fmla="*/ 95 w 100"/>
                  <a:gd name="T37" fmla="*/ 41 h 45"/>
                  <a:gd name="T38" fmla="*/ 91 w 100"/>
                  <a:gd name="T39" fmla="*/ 41 h 45"/>
                  <a:gd name="T40" fmla="*/ 91 w 100"/>
                  <a:gd name="T41" fmla="*/ 41 h 45"/>
                  <a:gd name="T42" fmla="*/ 82 w 100"/>
                  <a:gd name="T43" fmla="*/ 45 h 45"/>
                  <a:gd name="T44" fmla="*/ 77 w 100"/>
                  <a:gd name="T45" fmla="*/ 45 h 45"/>
                  <a:gd name="T46" fmla="*/ 73 w 100"/>
                  <a:gd name="T47" fmla="*/ 45 h 45"/>
                  <a:gd name="T48" fmla="*/ 68 w 100"/>
                  <a:gd name="T49" fmla="*/ 41 h 45"/>
                  <a:gd name="T50" fmla="*/ 64 w 100"/>
                  <a:gd name="T51" fmla="*/ 36 h 45"/>
                  <a:gd name="T52" fmla="*/ 54 w 100"/>
                  <a:gd name="T53" fmla="*/ 31 h 45"/>
                  <a:gd name="T54" fmla="*/ 50 w 100"/>
                  <a:gd name="T55" fmla="*/ 31 h 45"/>
                  <a:gd name="T56" fmla="*/ 50 w 100"/>
                  <a:gd name="T57" fmla="*/ 31 h 45"/>
                  <a:gd name="T58" fmla="*/ 41 w 100"/>
                  <a:gd name="T59" fmla="*/ 31 h 45"/>
                  <a:gd name="T60" fmla="*/ 36 w 100"/>
                  <a:gd name="T61" fmla="*/ 31 h 45"/>
                  <a:gd name="T62" fmla="*/ 27 w 100"/>
                  <a:gd name="T63" fmla="*/ 31 h 45"/>
                  <a:gd name="T64" fmla="*/ 23 w 100"/>
                  <a:gd name="T65" fmla="*/ 31 h 45"/>
                  <a:gd name="T66" fmla="*/ 14 w 100"/>
                  <a:gd name="T67" fmla="*/ 31 h 45"/>
                  <a:gd name="T68" fmla="*/ 9 w 100"/>
                  <a:gd name="T69" fmla="*/ 31 h 45"/>
                  <a:gd name="T70" fmla="*/ 0 w 100"/>
                  <a:gd name="T71" fmla="*/ 36 h 45"/>
                  <a:gd name="T72" fmla="*/ 5 w 100"/>
                  <a:gd name="T73" fmla="*/ 22 h 45"/>
                  <a:gd name="T74" fmla="*/ 5 w 100"/>
                  <a:gd name="T75" fmla="*/ 18 h 45"/>
                  <a:gd name="T76" fmla="*/ 9 w 100"/>
                  <a:gd name="T77" fmla="*/ 9 h 45"/>
                  <a:gd name="T78" fmla="*/ 18 w 100"/>
                  <a:gd name="T79" fmla="*/ 9 h 45"/>
                  <a:gd name="T80" fmla="*/ 27 w 100"/>
                  <a:gd name="T81" fmla="*/ 13 h 45"/>
                  <a:gd name="T82" fmla="*/ 41 w 100"/>
                  <a:gd name="T83" fmla="*/ 18 h 45"/>
                  <a:gd name="T84" fmla="*/ 45 w 100"/>
                  <a:gd name="T85" fmla="*/ 13 h 45"/>
                  <a:gd name="T86" fmla="*/ 41 w 100"/>
                  <a:gd name="T87" fmla="*/ 4 h 45"/>
                  <a:gd name="T88" fmla="*/ 45 w 100"/>
                  <a:gd name="T89" fmla="*/ 4 h 45"/>
                  <a:gd name="T90" fmla="*/ 50 w 100"/>
                  <a:gd name="T91" fmla="*/ 0 h 45"/>
                  <a:gd name="T92" fmla="*/ 54 w 100"/>
                  <a:gd name="T9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0" h="45"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6" y="9"/>
                    </a:lnTo>
                    <a:lnTo>
                      <a:pt x="86" y="9"/>
                    </a:lnTo>
                    <a:lnTo>
                      <a:pt x="86" y="9"/>
                    </a:lnTo>
                    <a:lnTo>
                      <a:pt x="86" y="9"/>
                    </a:lnTo>
                    <a:lnTo>
                      <a:pt x="86" y="13"/>
                    </a:lnTo>
                    <a:lnTo>
                      <a:pt x="91" y="13"/>
                    </a:lnTo>
                    <a:lnTo>
                      <a:pt x="91" y="13"/>
                    </a:lnTo>
                    <a:lnTo>
                      <a:pt x="91" y="13"/>
                    </a:lnTo>
                    <a:lnTo>
                      <a:pt x="91" y="13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1" y="22"/>
                    </a:lnTo>
                    <a:lnTo>
                      <a:pt x="91" y="22"/>
                    </a:lnTo>
                    <a:lnTo>
                      <a:pt x="91" y="22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5" y="27"/>
                    </a:lnTo>
                    <a:lnTo>
                      <a:pt x="95" y="27"/>
                    </a:lnTo>
                    <a:lnTo>
                      <a:pt x="95" y="27"/>
                    </a:lnTo>
                    <a:lnTo>
                      <a:pt x="100" y="27"/>
                    </a:lnTo>
                    <a:lnTo>
                      <a:pt x="100" y="27"/>
                    </a:lnTo>
                    <a:lnTo>
                      <a:pt x="100" y="31"/>
                    </a:lnTo>
                    <a:lnTo>
                      <a:pt x="100" y="31"/>
                    </a:lnTo>
                    <a:lnTo>
                      <a:pt x="100" y="31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95" y="36"/>
                    </a:lnTo>
                    <a:lnTo>
                      <a:pt x="95" y="41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86" y="41"/>
                    </a:lnTo>
                    <a:lnTo>
                      <a:pt x="82" y="4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73" y="45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9" y="36"/>
                    </a:lnTo>
                    <a:lnTo>
                      <a:pt x="54" y="36"/>
                    </a:lnTo>
                    <a:lnTo>
                      <a:pt x="54" y="31"/>
                    </a:lnTo>
                    <a:lnTo>
                      <a:pt x="54" y="31"/>
                    </a:lnTo>
                    <a:lnTo>
                      <a:pt x="54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45" y="31"/>
                    </a:lnTo>
                    <a:lnTo>
                      <a:pt x="45" y="36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2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18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5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32" y="18"/>
                    </a:lnTo>
                    <a:lnTo>
                      <a:pt x="36" y="22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9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31" name="Freeform 103">
                <a:extLst>
                  <a:ext uri="{FF2B5EF4-FFF2-40B4-BE49-F238E27FC236}">
                    <a16:creationId xmlns:a16="http://schemas.microsoft.com/office/drawing/2014/main" xmlns="" id="{8BD2832A-7018-495C-9CA6-0CC542F16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075" y="1876295"/>
                <a:ext cx="437874" cy="429885"/>
              </a:xfrm>
              <a:custGeom>
                <a:avLst/>
                <a:gdLst>
                  <a:gd name="T0" fmla="*/ 240 w 276"/>
                  <a:gd name="T1" fmla="*/ 13 h 271"/>
                  <a:gd name="T2" fmla="*/ 249 w 276"/>
                  <a:gd name="T3" fmla="*/ 9 h 271"/>
                  <a:gd name="T4" fmla="*/ 253 w 276"/>
                  <a:gd name="T5" fmla="*/ 18 h 271"/>
                  <a:gd name="T6" fmla="*/ 267 w 276"/>
                  <a:gd name="T7" fmla="*/ 22 h 271"/>
                  <a:gd name="T8" fmla="*/ 267 w 276"/>
                  <a:gd name="T9" fmla="*/ 27 h 271"/>
                  <a:gd name="T10" fmla="*/ 267 w 276"/>
                  <a:gd name="T11" fmla="*/ 40 h 271"/>
                  <a:gd name="T12" fmla="*/ 271 w 276"/>
                  <a:gd name="T13" fmla="*/ 59 h 271"/>
                  <a:gd name="T14" fmla="*/ 276 w 276"/>
                  <a:gd name="T15" fmla="*/ 68 h 271"/>
                  <a:gd name="T16" fmla="*/ 276 w 276"/>
                  <a:gd name="T17" fmla="*/ 72 h 271"/>
                  <a:gd name="T18" fmla="*/ 253 w 276"/>
                  <a:gd name="T19" fmla="*/ 72 h 271"/>
                  <a:gd name="T20" fmla="*/ 249 w 276"/>
                  <a:gd name="T21" fmla="*/ 77 h 271"/>
                  <a:gd name="T22" fmla="*/ 235 w 276"/>
                  <a:gd name="T23" fmla="*/ 81 h 271"/>
                  <a:gd name="T24" fmla="*/ 231 w 276"/>
                  <a:gd name="T25" fmla="*/ 86 h 271"/>
                  <a:gd name="T26" fmla="*/ 235 w 276"/>
                  <a:gd name="T27" fmla="*/ 90 h 271"/>
                  <a:gd name="T28" fmla="*/ 231 w 276"/>
                  <a:gd name="T29" fmla="*/ 95 h 271"/>
                  <a:gd name="T30" fmla="*/ 217 w 276"/>
                  <a:gd name="T31" fmla="*/ 99 h 271"/>
                  <a:gd name="T32" fmla="*/ 204 w 276"/>
                  <a:gd name="T33" fmla="*/ 113 h 271"/>
                  <a:gd name="T34" fmla="*/ 186 w 276"/>
                  <a:gd name="T35" fmla="*/ 113 h 271"/>
                  <a:gd name="T36" fmla="*/ 186 w 276"/>
                  <a:gd name="T37" fmla="*/ 117 h 271"/>
                  <a:gd name="T38" fmla="*/ 177 w 276"/>
                  <a:gd name="T39" fmla="*/ 117 h 271"/>
                  <a:gd name="T40" fmla="*/ 168 w 276"/>
                  <a:gd name="T41" fmla="*/ 122 h 271"/>
                  <a:gd name="T42" fmla="*/ 154 w 276"/>
                  <a:gd name="T43" fmla="*/ 131 h 271"/>
                  <a:gd name="T44" fmla="*/ 145 w 276"/>
                  <a:gd name="T45" fmla="*/ 154 h 271"/>
                  <a:gd name="T46" fmla="*/ 145 w 276"/>
                  <a:gd name="T47" fmla="*/ 163 h 271"/>
                  <a:gd name="T48" fmla="*/ 140 w 276"/>
                  <a:gd name="T49" fmla="*/ 167 h 271"/>
                  <a:gd name="T50" fmla="*/ 136 w 276"/>
                  <a:gd name="T51" fmla="*/ 167 h 271"/>
                  <a:gd name="T52" fmla="*/ 127 w 276"/>
                  <a:gd name="T53" fmla="*/ 172 h 271"/>
                  <a:gd name="T54" fmla="*/ 118 w 276"/>
                  <a:gd name="T55" fmla="*/ 167 h 271"/>
                  <a:gd name="T56" fmla="*/ 109 w 276"/>
                  <a:gd name="T57" fmla="*/ 167 h 271"/>
                  <a:gd name="T58" fmla="*/ 104 w 276"/>
                  <a:gd name="T59" fmla="*/ 172 h 271"/>
                  <a:gd name="T60" fmla="*/ 100 w 276"/>
                  <a:gd name="T61" fmla="*/ 181 h 271"/>
                  <a:gd name="T62" fmla="*/ 95 w 276"/>
                  <a:gd name="T63" fmla="*/ 185 h 271"/>
                  <a:gd name="T64" fmla="*/ 91 w 276"/>
                  <a:gd name="T65" fmla="*/ 190 h 271"/>
                  <a:gd name="T66" fmla="*/ 86 w 276"/>
                  <a:gd name="T67" fmla="*/ 199 h 271"/>
                  <a:gd name="T68" fmla="*/ 82 w 276"/>
                  <a:gd name="T69" fmla="*/ 208 h 271"/>
                  <a:gd name="T70" fmla="*/ 73 w 276"/>
                  <a:gd name="T71" fmla="*/ 212 h 271"/>
                  <a:gd name="T72" fmla="*/ 68 w 276"/>
                  <a:gd name="T73" fmla="*/ 221 h 271"/>
                  <a:gd name="T74" fmla="*/ 59 w 276"/>
                  <a:gd name="T75" fmla="*/ 226 h 271"/>
                  <a:gd name="T76" fmla="*/ 55 w 276"/>
                  <a:gd name="T77" fmla="*/ 235 h 271"/>
                  <a:gd name="T78" fmla="*/ 50 w 276"/>
                  <a:gd name="T79" fmla="*/ 253 h 271"/>
                  <a:gd name="T80" fmla="*/ 46 w 276"/>
                  <a:gd name="T81" fmla="*/ 258 h 271"/>
                  <a:gd name="T82" fmla="*/ 41 w 276"/>
                  <a:gd name="T83" fmla="*/ 267 h 271"/>
                  <a:gd name="T84" fmla="*/ 32 w 276"/>
                  <a:gd name="T85" fmla="*/ 271 h 271"/>
                  <a:gd name="T86" fmla="*/ 18 w 276"/>
                  <a:gd name="T87" fmla="*/ 271 h 271"/>
                  <a:gd name="T88" fmla="*/ 0 w 276"/>
                  <a:gd name="T89" fmla="*/ 271 h 271"/>
                  <a:gd name="T90" fmla="*/ 14 w 276"/>
                  <a:gd name="T91" fmla="*/ 244 h 271"/>
                  <a:gd name="T92" fmla="*/ 23 w 276"/>
                  <a:gd name="T93" fmla="*/ 230 h 271"/>
                  <a:gd name="T94" fmla="*/ 18 w 276"/>
                  <a:gd name="T95" fmla="*/ 230 h 271"/>
                  <a:gd name="T96" fmla="*/ 37 w 276"/>
                  <a:gd name="T97" fmla="*/ 212 h 271"/>
                  <a:gd name="T98" fmla="*/ 46 w 276"/>
                  <a:gd name="T99" fmla="*/ 190 h 271"/>
                  <a:gd name="T100" fmla="*/ 59 w 276"/>
                  <a:gd name="T101" fmla="*/ 176 h 271"/>
                  <a:gd name="T102" fmla="*/ 73 w 276"/>
                  <a:gd name="T103" fmla="*/ 154 h 271"/>
                  <a:gd name="T104" fmla="*/ 100 w 276"/>
                  <a:gd name="T105" fmla="*/ 144 h 271"/>
                  <a:gd name="T106" fmla="*/ 127 w 276"/>
                  <a:gd name="T107" fmla="*/ 122 h 271"/>
                  <a:gd name="T108" fmla="*/ 136 w 276"/>
                  <a:gd name="T109" fmla="*/ 104 h 271"/>
                  <a:gd name="T110" fmla="*/ 136 w 276"/>
                  <a:gd name="T111" fmla="*/ 86 h 271"/>
                  <a:gd name="T112" fmla="*/ 154 w 276"/>
                  <a:gd name="T113" fmla="*/ 54 h 271"/>
                  <a:gd name="T114" fmla="*/ 186 w 276"/>
                  <a:gd name="T115" fmla="*/ 36 h 271"/>
                  <a:gd name="T116" fmla="*/ 208 w 276"/>
                  <a:gd name="T117" fmla="*/ 0 h 271"/>
                  <a:gd name="T118" fmla="*/ 213 w 276"/>
                  <a:gd name="T119" fmla="*/ 4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6" h="271">
                    <a:moveTo>
                      <a:pt x="222" y="13"/>
                    </a:moveTo>
                    <a:lnTo>
                      <a:pt x="222" y="13"/>
                    </a:lnTo>
                    <a:lnTo>
                      <a:pt x="226" y="13"/>
                    </a:lnTo>
                    <a:lnTo>
                      <a:pt x="235" y="13"/>
                    </a:lnTo>
                    <a:lnTo>
                      <a:pt x="235" y="13"/>
                    </a:lnTo>
                    <a:lnTo>
                      <a:pt x="240" y="13"/>
                    </a:lnTo>
                    <a:lnTo>
                      <a:pt x="240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9" y="13"/>
                    </a:lnTo>
                    <a:lnTo>
                      <a:pt x="249" y="9"/>
                    </a:lnTo>
                    <a:lnTo>
                      <a:pt x="249" y="9"/>
                    </a:lnTo>
                    <a:lnTo>
                      <a:pt x="249" y="13"/>
                    </a:lnTo>
                    <a:lnTo>
                      <a:pt x="249" y="13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53" y="18"/>
                    </a:lnTo>
                    <a:lnTo>
                      <a:pt x="258" y="13"/>
                    </a:lnTo>
                    <a:lnTo>
                      <a:pt x="262" y="18"/>
                    </a:lnTo>
                    <a:lnTo>
                      <a:pt x="262" y="18"/>
                    </a:lnTo>
                    <a:lnTo>
                      <a:pt x="262" y="18"/>
                    </a:lnTo>
                    <a:lnTo>
                      <a:pt x="267" y="22"/>
                    </a:lnTo>
                    <a:lnTo>
                      <a:pt x="267" y="22"/>
                    </a:lnTo>
                    <a:lnTo>
                      <a:pt x="267" y="22"/>
                    </a:lnTo>
                    <a:lnTo>
                      <a:pt x="267" y="22"/>
                    </a:lnTo>
                    <a:lnTo>
                      <a:pt x="267" y="27"/>
                    </a:lnTo>
                    <a:lnTo>
                      <a:pt x="267" y="27"/>
                    </a:lnTo>
                    <a:lnTo>
                      <a:pt x="267" y="27"/>
                    </a:lnTo>
                    <a:lnTo>
                      <a:pt x="267" y="27"/>
                    </a:lnTo>
                    <a:lnTo>
                      <a:pt x="267" y="27"/>
                    </a:lnTo>
                    <a:lnTo>
                      <a:pt x="267" y="31"/>
                    </a:lnTo>
                    <a:lnTo>
                      <a:pt x="271" y="31"/>
                    </a:lnTo>
                    <a:lnTo>
                      <a:pt x="271" y="36"/>
                    </a:lnTo>
                    <a:lnTo>
                      <a:pt x="267" y="40"/>
                    </a:lnTo>
                    <a:lnTo>
                      <a:pt x="267" y="40"/>
                    </a:lnTo>
                    <a:lnTo>
                      <a:pt x="267" y="40"/>
                    </a:lnTo>
                    <a:lnTo>
                      <a:pt x="271" y="45"/>
                    </a:lnTo>
                    <a:lnTo>
                      <a:pt x="267" y="50"/>
                    </a:lnTo>
                    <a:lnTo>
                      <a:pt x="271" y="54"/>
                    </a:lnTo>
                    <a:lnTo>
                      <a:pt x="271" y="54"/>
                    </a:lnTo>
                    <a:lnTo>
                      <a:pt x="271" y="59"/>
                    </a:lnTo>
                    <a:lnTo>
                      <a:pt x="271" y="59"/>
                    </a:lnTo>
                    <a:lnTo>
                      <a:pt x="271" y="63"/>
                    </a:lnTo>
                    <a:lnTo>
                      <a:pt x="276" y="63"/>
                    </a:lnTo>
                    <a:lnTo>
                      <a:pt x="276" y="63"/>
                    </a:lnTo>
                    <a:lnTo>
                      <a:pt x="276" y="63"/>
                    </a:lnTo>
                    <a:lnTo>
                      <a:pt x="276" y="68"/>
                    </a:lnTo>
                    <a:lnTo>
                      <a:pt x="276" y="68"/>
                    </a:lnTo>
                    <a:lnTo>
                      <a:pt x="276" y="68"/>
                    </a:lnTo>
                    <a:lnTo>
                      <a:pt x="276" y="68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71" y="72"/>
                    </a:lnTo>
                    <a:lnTo>
                      <a:pt x="267" y="72"/>
                    </a:lnTo>
                    <a:lnTo>
                      <a:pt x="267" y="72"/>
                    </a:lnTo>
                    <a:lnTo>
                      <a:pt x="262" y="72"/>
                    </a:lnTo>
                    <a:lnTo>
                      <a:pt x="258" y="72"/>
                    </a:lnTo>
                    <a:lnTo>
                      <a:pt x="253" y="72"/>
                    </a:lnTo>
                    <a:lnTo>
                      <a:pt x="253" y="72"/>
                    </a:lnTo>
                    <a:lnTo>
                      <a:pt x="249" y="72"/>
                    </a:lnTo>
                    <a:lnTo>
                      <a:pt x="249" y="72"/>
                    </a:lnTo>
                    <a:lnTo>
                      <a:pt x="249" y="72"/>
                    </a:lnTo>
                    <a:lnTo>
                      <a:pt x="249" y="72"/>
                    </a:lnTo>
                    <a:lnTo>
                      <a:pt x="249" y="77"/>
                    </a:lnTo>
                    <a:lnTo>
                      <a:pt x="244" y="77"/>
                    </a:lnTo>
                    <a:lnTo>
                      <a:pt x="244" y="77"/>
                    </a:lnTo>
                    <a:lnTo>
                      <a:pt x="240" y="81"/>
                    </a:lnTo>
                    <a:lnTo>
                      <a:pt x="235" y="81"/>
                    </a:lnTo>
                    <a:lnTo>
                      <a:pt x="235" y="81"/>
                    </a:lnTo>
                    <a:lnTo>
                      <a:pt x="235" y="81"/>
                    </a:lnTo>
                    <a:lnTo>
                      <a:pt x="231" y="81"/>
                    </a:lnTo>
                    <a:lnTo>
                      <a:pt x="231" y="81"/>
                    </a:lnTo>
                    <a:lnTo>
                      <a:pt x="231" y="81"/>
                    </a:lnTo>
                    <a:lnTo>
                      <a:pt x="231" y="81"/>
                    </a:lnTo>
                    <a:lnTo>
                      <a:pt x="231" y="86"/>
                    </a:lnTo>
                    <a:lnTo>
                      <a:pt x="231" y="86"/>
                    </a:lnTo>
                    <a:lnTo>
                      <a:pt x="231" y="86"/>
                    </a:lnTo>
                    <a:lnTo>
                      <a:pt x="231" y="90"/>
                    </a:lnTo>
                    <a:lnTo>
                      <a:pt x="231" y="90"/>
                    </a:lnTo>
                    <a:lnTo>
                      <a:pt x="231" y="90"/>
                    </a:ln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5" y="95"/>
                    </a:lnTo>
                    <a:lnTo>
                      <a:pt x="235" y="95"/>
                    </a:lnTo>
                    <a:lnTo>
                      <a:pt x="235" y="95"/>
                    </a:lnTo>
                    <a:lnTo>
                      <a:pt x="231" y="95"/>
                    </a:lnTo>
                    <a:lnTo>
                      <a:pt x="231" y="95"/>
                    </a:lnTo>
                    <a:lnTo>
                      <a:pt x="226" y="95"/>
                    </a:lnTo>
                    <a:lnTo>
                      <a:pt x="222" y="99"/>
                    </a:lnTo>
                    <a:lnTo>
                      <a:pt x="222" y="99"/>
                    </a:lnTo>
                    <a:lnTo>
                      <a:pt x="217" y="99"/>
                    </a:lnTo>
                    <a:lnTo>
                      <a:pt x="217" y="99"/>
                    </a:lnTo>
                    <a:lnTo>
                      <a:pt x="213" y="104"/>
                    </a:lnTo>
                    <a:lnTo>
                      <a:pt x="213" y="104"/>
                    </a:lnTo>
                    <a:lnTo>
                      <a:pt x="208" y="108"/>
                    </a:lnTo>
                    <a:lnTo>
                      <a:pt x="208" y="108"/>
                    </a:lnTo>
                    <a:lnTo>
                      <a:pt x="204" y="113"/>
                    </a:lnTo>
                    <a:lnTo>
                      <a:pt x="204" y="113"/>
                    </a:lnTo>
                    <a:lnTo>
                      <a:pt x="199" y="113"/>
                    </a:lnTo>
                    <a:lnTo>
                      <a:pt x="195" y="113"/>
                    </a:lnTo>
                    <a:lnTo>
                      <a:pt x="190" y="113"/>
                    </a:lnTo>
                    <a:lnTo>
                      <a:pt x="190" y="113"/>
                    </a:lnTo>
                    <a:lnTo>
                      <a:pt x="190" y="113"/>
                    </a:lnTo>
                    <a:lnTo>
                      <a:pt x="186" y="113"/>
                    </a:lnTo>
                    <a:lnTo>
                      <a:pt x="186" y="113"/>
                    </a:lnTo>
                    <a:lnTo>
                      <a:pt x="186" y="113"/>
                    </a:lnTo>
                    <a:lnTo>
                      <a:pt x="186" y="117"/>
                    </a:lnTo>
                    <a:lnTo>
                      <a:pt x="186" y="117"/>
                    </a:lnTo>
                    <a:lnTo>
                      <a:pt x="186" y="117"/>
                    </a:lnTo>
                    <a:lnTo>
                      <a:pt x="186" y="117"/>
                    </a:lnTo>
                    <a:lnTo>
                      <a:pt x="186" y="117"/>
                    </a:lnTo>
                    <a:lnTo>
                      <a:pt x="186" y="117"/>
                    </a:lnTo>
                    <a:lnTo>
                      <a:pt x="181" y="117"/>
                    </a:lnTo>
                    <a:lnTo>
                      <a:pt x="181" y="117"/>
                    </a:lnTo>
                    <a:lnTo>
                      <a:pt x="177" y="117"/>
                    </a:lnTo>
                    <a:lnTo>
                      <a:pt x="177" y="117"/>
                    </a:lnTo>
                    <a:lnTo>
                      <a:pt x="177" y="117"/>
                    </a:lnTo>
                    <a:lnTo>
                      <a:pt x="172" y="117"/>
                    </a:lnTo>
                    <a:lnTo>
                      <a:pt x="172" y="122"/>
                    </a:lnTo>
                    <a:lnTo>
                      <a:pt x="172" y="122"/>
                    </a:lnTo>
                    <a:lnTo>
                      <a:pt x="168" y="122"/>
                    </a:lnTo>
                    <a:lnTo>
                      <a:pt x="168" y="122"/>
                    </a:lnTo>
                    <a:lnTo>
                      <a:pt x="168" y="122"/>
                    </a:lnTo>
                    <a:lnTo>
                      <a:pt x="163" y="126"/>
                    </a:lnTo>
                    <a:lnTo>
                      <a:pt x="163" y="126"/>
                    </a:lnTo>
                    <a:lnTo>
                      <a:pt x="158" y="131"/>
                    </a:lnTo>
                    <a:lnTo>
                      <a:pt x="154" y="131"/>
                    </a:lnTo>
                    <a:lnTo>
                      <a:pt x="154" y="131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54"/>
                    </a:lnTo>
                    <a:lnTo>
                      <a:pt x="145" y="154"/>
                    </a:lnTo>
                    <a:lnTo>
                      <a:pt x="145" y="158"/>
                    </a:lnTo>
                    <a:lnTo>
                      <a:pt x="145" y="158"/>
                    </a:lnTo>
                    <a:lnTo>
                      <a:pt x="145" y="158"/>
                    </a:lnTo>
                    <a:lnTo>
                      <a:pt x="145" y="158"/>
                    </a:lnTo>
                    <a:lnTo>
                      <a:pt x="145" y="163"/>
                    </a:lnTo>
                    <a:lnTo>
                      <a:pt x="145" y="163"/>
                    </a:lnTo>
                    <a:lnTo>
                      <a:pt x="145" y="163"/>
                    </a:lnTo>
                    <a:lnTo>
                      <a:pt x="145" y="163"/>
                    </a:lnTo>
                    <a:lnTo>
                      <a:pt x="145" y="163"/>
                    </a:lnTo>
                    <a:lnTo>
                      <a:pt x="145" y="167"/>
                    </a:lnTo>
                    <a:lnTo>
                      <a:pt x="145" y="167"/>
                    </a:lnTo>
                    <a:lnTo>
                      <a:pt x="140" y="167"/>
                    </a:lnTo>
                    <a:lnTo>
                      <a:pt x="140" y="167"/>
                    </a:lnTo>
                    <a:lnTo>
                      <a:pt x="140" y="167"/>
                    </a:lnTo>
                    <a:lnTo>
                      <a:pt x="136" y="167"/>
                    </a:lnTo>
                    <a:lnTo>
                      <a:pt x="136" y="167"/>
                    </a:lnTo>
                    <a:lnTo>
                      <a:pt x="136" y="167"/>
                    </a:lnTo>
                    <a:lnTo>
                      <a:pt x="136" y="167"/>
                    </a:lnTo>
                    <a:lnTo>
                      <a:pt x="131" y="167"/>
                    </a:lnTo>
                    <a:lnTo>
                      <a:pt x="131" y="167"/>
                    </a:lnTo>
                    <a:lnTo>
                      <a:pt x="131" y="172"/>
                    </a:lnTo>
                    <a:lnTo>
                      <a:pt x="127" y="172"/>
                    </a:lnTo>
                    <a:lnTo>
                      <a:pt x="127" y="172"/>
                    </a:lnTo>
                    <a:lnTo>
                      <a:pt x="127" y="172"/>
                    </a:lnTo>
                    <a:lnTo>
                      <a:pt x="122" y="167"/>
                    </a:lnTo>
                    <a:lnTo>
                      <a:pt x="122" y="167"/>
                    </a:lnTo>
                    <a:lnTo>
                      <a:pt x="122" y="172"/>
                    </a:lnTo>
                    <a:lnTo>
                      <a:pt x="122" y="172"/>
                    </a:lnTo>
                    <a:lnTo>
                      <a:pt x="122" y="172"/>
                    </a:lnTo>
                    <a:lnTo>
                      <a:pt x="118" y="167"/>
                    </a:lnTo>
                    <a:lnTo>
                      <a:pt x="118" y="167"/>
                    </a:lnTo>
                    <a:lnTo>
                      <a:pt x="118" y="167"/>
                    </a:lnTo>
                    <a:lnTo>
                      <a:pt x="113" y="167"/>
                    </a:lnTo>
                    <a:lnTo>
                      <a:pt x="113" y="167"/>
                    </a:lnTo>
                    <a:lnTo>
                      <a:pt x="113" y="167"/>
                    </a:lnTo>
                    <a:lnTo>
                      <a:pt x="109" y="167"/>
                    </a:lnTo>
                    <a:lnTo>
                      <a:pt x="109" y="167"/>
                    </a:lnTo>
                    <a:lnTo>
                      <a:pt x="104" y="167"/>
                    </a:lnTo>
                    <a:lnTo>
                      <a:pt x="104" y="167"/>
                    </a:lnTo>
                    <a:lnTo>
                      <a:pt x="100" y="172"/>
                    </a:lnTo>
                    <a:lnTo>
                      <a:pt x="104" y="172"/>
                    </a:lnTo>
                    <a:lnTo>
                      <a:pt x="104" y="172"/>
                    </a:lnTo>
                    <a:lnTo>
                      <a:pt x="104" y="172"/>
                    </a:lnTo>
                    <a:lnTo>
                      <a:pt x="104" y="176"/>
                    </a:lnTo>
                    <a:lnTo>
                      <a:pt x="100" y="176"/>
                    </a:lnTo>
                    <a:lnTo>
                      <a:pt x="100" y="176"/>
                    </a:lnTo>
                    <a:lnTo>
                      <a:pt x="100" y="176"/>
                    </a:lnTo>
                    <a:lnTo>
                      <a:pt x="100" y="181"/>
                    </a:lnTo>
                    <a:lnTo>
                      <a:pt x="100" y="181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85"/>
                    </a:lnTo>
                    <a:lnTo>
                      <a:pt x="95" y="185"/>
                    </a:lnTo>
                    <a:lnTo>
                      <a:pt x="95" y="185"/>
                    </a:lnTo>
                    <a:lnTo>
                      <a:pt x="91" y="185"/>
                    </a:lnTo>
                    <a:lnTo>
                      <a:pt x="91" y="185"/>
                    </a:lnTo>
                    <a:lnTo>
                      <a:pt x="91" y="185"/>
                    </a:lnTo>
                    <a:lnTo>
                      <a:pt x="91" y="185"/>
                    </a:lnTo>
                    <a:lnTo>
                      <a:pt x="91" y="185"/>
                    </a:lnTo>
                    <a:lnTo>
                      <a:pt x="91" y="190"/>
                    </a:lnTo>
                    <a:lnTo>
                      <a:pt x="91" y="190"/>
                    </a:lnTo>
                    <a:lnTo>
                      <a:pt x="91" y="190"/>
                    </a:lnTo>
                    <a:lnTo>
                      <a:pt x="86" y="190"/>
                    </a:lnTo>
                    <a:lnTo>
                      <a:pt x="86" y="194"/>
                    </a:lnTo>
                    <a:lnTo>
                      <a:pt x="86" y="194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86" y="203"/>
                    </a:lnTo>
                    <a:lnTo>
                      <a:pt x="82" y="203"/>
                    </a:lnTo>
                    <a:lnTo>
                      <a:pt x="82" y="208"/>
                    </a:lnTo>
                    <a:lnTo>
                      <a:pt x="82" y="208"/>
                    </a:lnTo>
                    <a:lnTo>
                      <a:pt x="82" y="208"/>
                    </a:lnTo>
                    <a:lnTo>
                      <a:pt x="82" y="208"/>
                    </a:lnTo>
                    <a:lnTo>
                      <a:pt x="77" y="212"/>
                    </a:lnTo>
                    <a:lnTo>
                      <a:pt x="77" y="212"/>
                    </a:lnTo>
                    <a:lnTo>
                      <a:pt x="77" y="212"/>
                    </a:lnTo>
                    <a:lnTo>
                      <a:pt x="73" y="212"/>
                    </a:lnTo>
                    <a:lnTo>
                      <a:pt x="73" y="212"/>
                    </a:lnTo>
                    <a:lnTo>
                      <a:pt x="73" y="217"/>
                    </a:lnTo>
                    <a:lnTo>
                      <a:pt x="73" y="217"/>
                    </a:lnTo>
                    <a:lnTo>
                      <a:pt x="68" y="217"/>
                    </a:lnTo>
                    <a:lnTo>
                      <a:pt x="68" y="221"/>
                    </a:lnTo>
                    <a:lnTo>
                      <a:pt x="68" y="221"/>
                    </a:lnTo>
                    <a:lnTo>
                      <a:pt x="68" y="221"/>
                    </a:lnTo>
                    <a:lnTo>
                      <a:pt x="68" y="226"/>
                    </a:lnTo>
                    <a:lnTo>
                      <a:pt x="64" y="226"/>
                    </a:lnTo>
                    <a:lnTo>
                      <a:pt x="64" y="226"/>
                    </a:lnTo>
                    <a:lnTo>
                      <a:pt x="59" y="226"/>
                    </a:lnTo>
                    <a:lnTo>
                      <a:pt x="59" y="226"/>
                    </a:lnTo>
                    <a:lnTo>
                      <a:pt x="59" y="226"/>
                    </a:lnTo>
                    <a:lnTo>
                      <a:pt x="55" y="230"/>
                    </a:lnTo>
                    <a:lnTo>
                      <a:pt x="55" y="230"/>
                    </a:lnTo>
                    <a:lnTo>
                      <a:pt x="55" y="230"/>
                    </a:lnTo>
                    <a:lnTo>
                      <a:pt x="55" y="230"/>
                    </a:lnTo>
                    <a:lnTo>
                      <a:pt x="55" y="235"/>
                    </a:lnTo>
                    <a:lnTo>
                      <a:pt x="55" y="235"/>
                    </a:lnTo>
                    <a:lnTo>
                      <a:pt x="50" y="239"/>
                    </a:lnTo>
                    <a:lnTo>
                      <a:pt x="50" y="244"/>
                    </a:lnTo>
                    <a:lnTo>
                      <a:pt x="50" y="244"/>
                    </a:lnTo>
                    <a:lnTo>
                      <a:pt x="50" y="248"/>
                    </a:lnTo>
                    <a:lnTo>
                      <a:pt x="50" y="248"/>
                    </a:lnTo>
                    <a:lnTo>
                      <a:pt x="50" y="253"/>
                    </a:lnTo>
                    <a:lnTo>
                      <a:pt x="50" y="253"/>
                    </a:lnTo>
                    <a:lnTo>
                      <a:pt x="50" y="258"/>
                    </a:lnTo>
                    <a:lnTo>
                      <a:pt x="46" y="258"/>
                    </a:lnTo>
                    <a:lnTo>
                      <a:pt x="46" y="258"/>
                    </a:lnTo>
                    <a:lnTo>
                      <a:pt x="46" y="258"/>
                    </a:lnTo>
                    <a:lnTo>
                      <a:pt x="46" y="258"/>
                    </a:lnTo>
                    <a:lnTo>
                      <a:pt x="46" y="262"/>
                    </a:lnTo>
                    <a:lnTo>
                      <a:pt x="41" y="262"/>
                    </a:lnTo>
                    <a:lnTo>
                      <a:pt x="41" y="262"/>
                    </a:lnTo>
                    <a:lnTo>
                      <a:pt x="41" y="262"/>
                    </a:lnTo>
                    <a:lnTo>
                      <a:pt x="41" y="267"/>
                    </a:lnTo>
                    <a:lnTo>
                      <a:pt x="41" y="267"/>
                    </a:lnTo>
                    <a:lnTo>
                      <a:pt x="41" y="267"/>
                    </a:lnTo>
                    <a:lnTo>
                      <a:pt x="41" y="267"/>
                    </a:lnTo>
                    <a:lnTo>
                      <a:pt x="37" y="271"/>
                    </a:lnTo>
                    <a:lnTo>
                      <a:pt x="37" y="271"/>
                    </a:lnTo>
                    <a:lnTo>
                      <a:pt x="37" y="271"/>
                    </a:lnTo>
                    <a:lnTo>
                      <a:pt x="32" y="271"/>
                    </a:lnTo>
                    <a:lnTo>
                      <a:pt x="27" y="271"/>
                    </a:lnTo>
                    <a:lnTo>
                      <a:pt x="27" y="271"/>
                    </a:lnTo>
                    <a:lnTo>
                      <a:pt x="23" y="271"/>
                    </a:lnTo>
                    <a:lnTo>
                      <a:pt x="23" y="271"/>
                    </a:lnTo>
                    <a:lnTo>
                      <a:pt x="18" y="271"/>
                    </a:lnTo>
                    <a:lnTo>
                      <a:pt x="18" y="271"/>
                    </a:lnTo>
                    <a:lnTo>
                      <a:pt x="14" y="271"/>
                    </a:lnTo>
                    <a:lnTo>
                      <a:pt x="9" y="271"/>
                    </a:lnTo>
                    <a:lnTo>
                      <a:pt x="5" y="271"/>
                    </a:lnTo>
                    <a:lnTo>
                      <a:pt x="0" y="271"/>
                    </a:lnTo>
                    <a:lnTo>
                      <a:pt x="0" y="27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5" y="258"/>
                    </a:lnTo>
                    <a:lnTo>
                      <a:pt x="5" y="258"/>
                    </a:lnTo>
                    <a:lnTo>
                      <a:pt x="9" y="253"/>
                    </a:lnTo>
                    <a:lnTo>
                      <a:pt x="14" y="248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8" y="239"/>
                    </a:lnTo>
                    <a:lnTo>
                      <a:pt x="14" y="239"/>
                    </a:lnTo>
                    <a:lnTo>
                      <a:pt x="18" y="239"/>
                    </a:lnTo>
                    <a:lnTo>
                      <a:pt x="18" y="235"/>
                    </a:lnTo>
                    <a:lnTo>
                      <a:pt x="23" y="230"/>
                    </a:lnTo>
                    <a:lnTo>
                      <a:pt x="23" y="226"/>
                    </a:lnTo>
                    <a:lnTo>
                      <a:pt x="23" y="226"/>
                    </a:lnTo>
                    <a:lnTo>
                      <a:pt x="23" y="226"/>
                    </a:lnTo>
                    <a:lnTo>
                      <a:pt x="23" y="226"/>
                    </a:lnTo>
                    <a:lnTo>
                      <a:pt x="23" y="230"/>
                    </a:lnTo>
                    <a:lnTo>
                      <a:pt x="18" y="230"/>
                    </a:lnTo>
                    <a:lnTo>
                      <a:pt x="23" y="226"/>
                    </a:lnTo>
                    <a:lnTo>
                      <a:pt x="23" y="226"/>
                    </a:lnTo>
                    <a:lnTo>
                      <a:pt x="23" y="226"/>
                    </a:lnTo>
                    <a:lnTo>
                      <a:pt x="27" y="221"/>
                    </a:lnTo>
                    <a:lnTo>
                      <a:pt x="37" y="212"/>
                    </a:lnTo>
                    <a:lnTo>
                      <a:pt x="37" y="212"/>
                    </a:lnTo>
                    <a:lnTo>
                      <a:pt x="41" y="208"/>
                    </a:lnTo>
                    <a:lnTo>
                      <a:pt x="41" y="208"/>
                    </a:lnTo>
                    <a:lnTo>
                      <a:pt x="41" y="199"/>
                    </a:lnTo>
                    <a:lnTo>
                      <a:pt x="41" y="199"/>
                    </a:lnTo>
                    <a:lnTo>
                      <a:pt x="46" y="194"/>
                    </a:lnTo>
                    <a:lnTo>
                      <a:pt x="46" y="190"/>
                    </a:lnTo>
                    <a:lnTo>
                      <a:pt x="50" y="185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5" y="176"/>
                    </a:lnTo>
                    <a:lnTo>
                      <a:pt x="59" y="176"/>
                    </a:lnTo>
                    <a:lnTo>
                      <a:pt x="64" y="172"/>
                    </a:lnTo>
                    <a:lnTo>
                      <a:pt x="64" y="172"/>
                    </a:lnTo>
                    <a:lnTo>
                      <a:pt x="68" y="172"/>
                    </a:lnTo>
                    <a:lnTo>
                      <a:pt x="68" y="163"/>
                    </a:lnTo>
                    <a:lnTo>
                      <a:pt x="73" y="158"/>
                    </a:lnTo>
                    <a:lnTo>
                      <a:pt x="73" y="154"/>
                    </a:lnTo>
                    <a:lnTo>
                      <a:pt x="77" y="154"/>
                    </a:lnTo>
                    <a:lnTo>
                      <a:pt x="77" y="149"/>
                    </a:lnTo>
                    <a:lnTo>
                      <a:pt x="82" y="149"/>
                    </a:lnTo>
                    <a:lnTo>
                      <a:pt x="86" y="149"/>
                    </a:lnTo>
                    <a:lnTo>
                      <a:pt x="95" y="144"/>
                    </a:lnTo>
                    <a:lnTo>
                      <a:pt x="100" y="144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09" y="135"/>
                    </a:lnTo>
                    <a:lnTo>
                      <a:pt x="118" y="131"/>
                    </a:lnTo>
                    <a:lnTo>
                      <a:pt x="118" y="126"/>
                    </a:lnTo>
                    <a:lnTo>
                      <a:pt x="127" y="122"/>
                    </a:lnTo>
                    <a:lnTo>
                      <a:pt x="127" y="117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6" y="108"/>
                    </a:lnTo>
                    <a:lnTo>
                      <a:pt x="136" y="104"/>
                    </a:lnTo>
                    <a:lnTo>
                      <a:pt x="136" y="104"/>
                    </a:lnTo>
                    <a:lnTo>
                      <a:pt x="131" y="99"/>
                    </a:lnTo>
                    <a:lnTo>
                      <a:pt x="131" y="99"/>
                    </a:lnTo>
                    <a:lnTo>
                      <a:pt x="131" y="99"/>
                    </a:lnTo>
                    <a:lnTo>
                      <a:pt x="131" y="95"/>
                    </a:lnTo>
                    <a:lnTo>
                      <a:pt x="131" y="90"/>
                    </a:lnTo>
                    <a:lnTo>
                      <a:pt x="136" y="86"/>
                    </a:lnTo>
                    <a:lnTo>
                      <a:pt x="136" y="77"/>
                    </a:lnTo>
                    <a:lnTo>
                      <a:pt x="140" y="72"/>
                    </a:lnTo>
                    <a:lnTo>
                      <a:pt x="145" y="68"/>
                    </a:lnTo>
                    <a:lnTo>
                      <a:pt x="145" y="63"/>
                    </a:lnTo>
                    <a:lnTo>
                      <a:pt x="145" y="63"/>
                    </a:lnTo>
                    <a:lnTo>
                      <a:pt x="154" y="54"/>
                    </a:lnTo>
                    <a:lnTo>
                      <a:pt x="158" y="50"/>
                    </a:lnTo>
                    <a:lnTo>
                      <a:pt x="158" y="50"/>
                    </a:lnTo>
                    <a:lnTo>
                      <a:pt x="163" y="50"/>
                    </a:lnTo>
                    <a:lnTo>
                      <a:pt x="172" y="45"/>
                    </a:lnTo>
                    <a:lnTo>
                      <a:pt x="181" y="40"/>
                    </a:lnTo>
                    <a:lnTo>
                      <a:pt x="186" y="36"/>
                    </a:lnTo>
                    <a:lnTo>
                      <a:pt x="186" y="31"/>
                    </a:lnTo>
                    <a:lnTo>
                      <a:pt x="195" y="22"/>
                    </a:lnTo>
                    <a:lnTo>
                      <a:pt x="204" y="4"/>
                    </a:lnTo>
                    <a:lnTo>
                      <a:pt x="204" y="4"/>
                    </a:lnTo>
                    <a:lnTo>
                      <a:pt x="204" y="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3" y="4"/>
                    </a:lnTo>
                    <a:lnTo>
                      <a:pt x="213" y="4"/>
                    </a:lnTo>
                    <a:lnTo>
                      <a:pt x="217" y="9"/>
                    </a:lnTo>
                    <a:lnTo>
                      <a:pt x="222" y="13"/>
                    </a:lnTo>
                    <a:lnTo>
                      <a:pt x="222" y="13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32" name="Freeform 104">
                <a:extLst>
                  <a:ext uri="{FF2B5EF4-FFF2-40B4-BE49-F238E27FC236}">
                    <a16:creationId xmlns:a16="http://schemas.microsoft.com/office/drawing/2014/main" xmlns="" id="{4DB2E1D7-6968-4A77-9823-F32D9DB75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706" y="1503394"/>
                <a:ext cx="86663" cy="85977"/>
              </a:xfrm>
              <a:custGeom>
                <a:avLst/>
                <a:gdLst>
                  <a:gd name="T0" fmla="*/ 18 w 54"/>
                  <a:gd name="T1" fmla="*/ 0 h 54"/>
                  <a:gd name="T2" fmla="*/ 23 w 54"/>
                  <a:gd name="T3" fmla="*/ 4 h 54"/>
                  <a:gd name="T4" fmla="*/ 23 w 54"/>
                  <a:gd name="T5" fmla="*/ 4 h 54"/>
                  <a:gd name="T6" fmla="*/ 27 w 54"/>
                  <a:gd name="T7" fmla="*/ 4 h 54"/>
                  <a:gd name="T8" fmla="*/ 27 w 54"/>
                  <a:gd name="T9" fmla="*/ 4 h 54"/>
                  <a:gd name="T10" fmla="*/ 27 w 54"/>
                  <a:gd name="T11" fmla="*/ 4 h 54"/>
                  <a:gd name="T12" fmla="*/ 36 w 54"/>
                  <a:gd name="T13" fmla="*/ 9 h 54"/>
                  <a:gd name="T14" fmla="*/ 36 w 54"/>
                  <a:gd name="T15" fmla="*/ 9 h 54"/>
                  <a:gd name="T16" fmla="*/ 41 w 54"/>
                  <a:gd name="T17" fmla="*/ 13 h 54"/>
                  <a:gd name="T18" fmla="*/ 41 w 54"/>
                  <a:gd name="T19" fmla="*/ 13 h 54"/>
                  <a:gd name="T20" fmla="*/ 41 w 54"/>
                  <a:gd name="T21" fmla="*/ 18 h 54"/>
                  <a:gd name="T22" fmla="*/ 41 w 54"/>
                  <a:gd name="T23" fmla="*/ 22 h 54"/>
                  <a:gd name="T24" fmla="*/ 45 w 54"/>
                  <a:gd name="T25" fmla="*/ 22 h 54"/>
                  <a:gd name="T26" fmla="*/ 45 w 54"/>
                  <a:gd name="T27" fmla="*/ 22 h 54"/>
                  <a:gd name="T28" fmla="*/ 45 w 54"/>
                  <a:gd name="T29" fmla="*/ 27 h 54"/>
                  <a:gd name="T30" fmla="*/ 50 w 54"/>
                  <a:gd name="T31" fmla="*/ 27 h 54"/>
                  <a:gd name="T32" fmla="*/ 54 w 54"/>
                  <a:gd name="T33" fmla="*/ 31 h 54"/>
                  <a:gd name="T34" fmla="*/ 54 w 54"/>
                  <a:gd name="T35" fmla="*/ 36 h 54"/>
                  <a:gd name="T36" fmla="*/ 54 w 54"/>
                  <a:gd name="T37" fmla="*/ 40 h 54"/>
                  <a:gd name="T38" fmla="*/ 50 w 54"/>
                  <a:gd name="T39" fmla="*/ 36 h 54"/>
                  <a:gd name="T40" fmla="*/ 45 w 54"/>
                  <a:gd name="T41" fmla="*/ 36 h 54"/>
                  <a:gd name="T42" fmla="*/ 45 w 54"/>
                  <a:gd name="T43" fmla="*/ 36 h 54"/>
                  <a:gd name="T44" fmla="*/ 45 w 54"/>
                  <a:gd name="T45" fmla="*/ 36 h 54"/>
                  <a:gd name="T46" fmla="*/ 41 w 54"/>
                  <a:gd name="T47" fmla="*/ 36 h 54"/>
                  <a:gd name="T48" fmla="*/ 41 w 54"/>
                  <a:gd name="T49" fmla="*/ 36 h 54"/>
                  <a:gd name="T50" fmla="*/ 36 w 54"/>
                  <a:gd name="T51" fmla="*/ 36 h 54"/>
                  <a:gd name="T52" fmla="*/ 41 w 54"/>
                  <a:gd name="T53" fmla="*/ 40 h 54"/>
                  <a:gd name="T54" fmla="*/ 36 w 54"/>
                  <a:gd name="T55" fmla="*/ 45 h 54"/>
                  <a:gd name="T56" fmla="*/ 36 w 54"/>
                  <a:gd name="T57" fmla="*/ 49 h 54"/>
                  <a:gd name="T58" fmla="*/ 32 w 54"/>
                  <a:gd name="T59" fmla="*/ 54 h 54"/>
                  <a:gd name="T60" fmla="*/ 32 w 54"/>
                  <a:gd name="T61" fmla="*/ 54 h 54"/>
                  <a:gd name="T62" fmla="*/ 32 w 54"/>
                  <a:gd name="T63" fmla="*/ 54 h 54"/>
                  <a:gd name="T64" fmla="*/ 27 w 54"/>
                  <a:gd name="T65" fmla="*/ 54 h 54"/>
                  <a:gd name="T66" fmla="*/ 27 w 54"/>
                  <a:gd name="T67" fmla="*/ 54 h 54"/>
                  <a:gd name="T68" fmla="*/ 27 w 54"/>
                  <a:gd name="T69" fmla="*/ 49 h 54"/>
                  <a:gd name="T70" fmla="*/ 27 w 54"/>
                  <a:gd name="T71" fmla="*/ 45 h 54"/>
                  <a:gd name="T72" fmla="*/ 27 w 54"/>
                  <a:gd name="T73" fmla="*/ 36 h 54"/>
                  <a:gd name="T74" fmla="*/ 27 w 54"/>
                  <a:gd name="T75" fmla="*/ 31 h 54"/>
                  <a:gd name="T76" fmla="*/ 23 w 54"/>
                  <a:gd name="T77" fmla="*/ 27 h 54"/>
                  <a:gd name="T78" fmla="*/ 18 w 54"/>
                  <a:gd name="T79" fmla="*/ 22 h 54"/>
                  <a:gd name="T80" fmla="*/ 14 w 54"/>
                  <a:gd name="T81" fmla="*/ 18 h 54"/>
                  <a:gd name="T82" fmla="*/ 14 w 54"/>
                  <a:gd name="T83" fmla="*/ 13 h 54"/>
                  <a:gd name="T84" fmla="*/ 9 w 54"/>
                  <a:gd name="T85" fmla="*/ 9 h 54"/>
                  <a:gd name="T86" fmla="*/ 5 w 54"/>
                  <a:gd name="T87" fmla="*/ 4 h 54"/>
                  <a:gd name="T88" fmla="*/ 0 w 54"/>
                  <a:gd name="T89" fmla="*/ 4 h 54"/>
                  <a:gd name="T90" fmla="*/ 0 w 54"/>
                  <a:gd name="T91" fmla="*/ 4 h 54"/>
                  <a:gd name="T92" fmla="*/ 5 w 54"/>
                  <a:gd name="T93" fmla="*/ 0 h 54"/>
                  <a:gd name="T94" fmla="*/ 9 w 54"/>
                  <a:gd name="T95" fmla="*/ 0 h 54"/>
                  <a:gd name="T96" fmla="*/ 14 w 54"/>
                  <a:gd name="T97" fmla="*/ 0 h 54"/>
                  <a:gd name="T98" fmla="*/ 18 w 54"/>
                  <a:gd name="T9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4" h="54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1" y="9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22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50" y="27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4" y="31"/>
                    </a:lnTo>
                    <a:lnTo>
                      <a:pt x="54" y="31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40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41" y="40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0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33" name="Freeform 105">
                <a:extLst>
                  <a:ext uri="{FF2B5EF4-FFF2-40B4-BE49-F238E27FC236}">
                    <a16:creationId xmlns:a16="http://schemas.microsoft.com/office/drawing/2014/main" xmlns="" id="{E6CE5541-C7BA-4587-B004-138A4F565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437" y="3311911"/>
                <a:ext cx="216657" cy="408890"/>
              </a:xfrm>
              <a:custGeom>
                <a:avLst/>
                <a:gdLst>
                  <a:gd name="T0" fmla="*/ 122 w 136"/>
                  <a:gd name="T1" fmla="*/ 14 h 258"/>
                  <a:gd name="T2" fmla="*/ 127 w 136"/>
                  <a:gd name="T3" fmla="*/ 23 h 258"/>
                  <a:gd name="T4" fmla="*/ 131 w 136"/>
                  <a:gd name="T5" fmla="*/ 50 h 258"/>
                  <a:gd name="T6" fmla="*/ 131 w 136"/>
                  <a:gd name="T7" fmla="*/ 68 h 258"/>
                  <a:gd name="T8" fmla="*/ 127 w 136"/>
                  <a:gd name="T9" fmla="*/ 77 h 258"/>
                  <a:gd name="T10" fmla="*/ 122 w 136"/>
                  <a:gd name="T11" fmla="*/ 63 h 258"/>
                  <a:gd name="T12" fmla="*/ 118 w 136"/>
                  <a:gd name="T13" fmla="*/ 68 h 258"/>
                  <a:gd name="T14" fmla="*/ 122 w 136"/>
                  <a:gd name="T15" fmla="*/ 77 h 258"/>
                  <a:gd name="T16" fmla="*/ 122 w 136"/>
                  <a:gd name="T17" fmla="*/ 86 h 258"/>
                  <a:gd name="T18" fmla="*/ 122 w 136"/>
                  <a:gd name="T19" fmla="*/ 90 h 258"/>
                  <a:gd name="T20" fmla="*/ 118 w 136"/>
                  <a:gd name="T21" fmla="*/ 95 h 258"/>
                  <a:gd name="T22" fmla="*/ 113 w 136"/>
                  <a:gd name="T23" fmla="*/ 113 h 258"/>
                  <a:gd name="T24" fmla="*/ 104 w 136"/>
                  <a:gd name="T25" fmla="*/ 136 h 258"/>
                  <a:gd name="T26" fmla="*/ 95 w 136"/>
                  <a:gd name="T27" fmla="*/ 158 h 258"/>
                  <a:gd name="T28" fmla="*/ 82 w 136"/>
                  <a:gd name="T29" fmla="*/ 194 h 258"/>
                  <a:gd name="T30" fmla="*/ 73 w 136"/>
                  <a:gd name="T31" fmla="*/ 213 h 258"/>
                  <a:gd name="T32" fmla="*/ 68 w 136"/>
                  <a:gd name="T33" fmla="*/ 231 h 258"/>
                  <a:gd name="T34" fmla="*/ 64 w 136"/>
                  <a:gd name="T35" fmla="*/ 235 h 258"/>
                  <a:gd name="T36" fmla="*/ 55 w 136"/>
                  <a:gd name="T37" fmla="*/ 249 h 258"/>
                  <a:gd name="T38" fmla="*/ 41 w 136"/>
                  <a:gd name="T39" fmla="*/ 253 h 258"/>
                  <a:gd name="T40" fmla="*/ 27 w 136"/>
                  <a:gd name="T41" fmla="*/ 258 h 258"/>
                  <a:gd name="T42" fmla="*/ 14 w 136"/>
                  <a:gd name="T43" fmla="*/ 249 h 258"/>
                  <a:gd name="T44" fmla="*/ 9 w 136"/>
                  <a:gd name="T45" fmla="*/ 244 h 258"/>
                  <a:gd name="T46" fmla="*/ 9 w 136"/>
                  <a:gd name="T47" fmla="*/ 240 h 258"/>
                  <a:gd name="T48" fmla="*/ 5 w 136"/>
                  <a:gd name="T49" fmla="*/ 231 h 258"/>
                  <a:gd name="T50" fmla="*/ 5 w 136"/>
                  <a:gd name="T51" fmla="*/ 217 h 258"/>
                  <a:gd name="T52" fmla="*/ 5 w 136"/>
                  <a:gd name="T53" fmla="*/ 213 h 258"/>
                  <a:gd name="T54" fmla="*/ 0 w 136"/>
                  <a:gd name="T55" fmla="*/ 199 h 258"/>
                  <a:gd name="T56" fmla="*/ 0 w 136"/>
                  <a:gd name="T57" fmla="*/ 185 h 258"/>
                  <a:gd name="T58" fmla="*/ 5 w 136"/>
                  <a:gd name="T59" fmla="*/ 181 h 258"/>
                  <a:gd name="T60" fmla="*/ 9 w 136"/>
                  <a:gd name="T61" fmla="*/ 172 h 258"/>
                  <a:gd name="T62" fmla="*/ 18 w 136"/>
                  <a:gd name="T63" fmla="*/ 163 h 258"/>
                  <a:gd name="T64" fmla="*/ 23 w 136"/>
                  <a:gd name="T65" fmla="*/ 149 h 258"/>
                  <a:gd name="T66" fmla="*/ 27 w 136"/>
                  <a:gd name="T67" fmla="*/ 140 h 258"/>
                  <a:gd name="T68" fmla="*/ 23 w 136"/>
                  <a:gd name="T69" fmla="*/ 127 h 258"/>
                  <a:gd name="T70" fmla="*/ 18 w 136"/>
                  <a:gd name="T71" fmla="*/ 118 h 258"/>
                  <a:gd name="T72" fmla="*/ 18 w 136"/>
                  <a:gd name="T73" fmla="*/ 104 h 258"/>
                  <a:gd name="T74" fmla="*/ 27 w 136"/>
                  <a:gd name="T75" fmla="*/ 81 h 258"/>
                  <a:gd name="T76" fmla="*/ 32 w 136"/>
                  <a:gd name="T77" fmla="*/ 77 h 258"/>
                  <a:gd name="T78" fmla="*/ 41 w 136"/>
                  <a:gd name="T79" fmla="*/ 72 h 258"/>
                  <a:gd name="T80" fmla="*/ 46 w 136"/>
                  <a:gd name="T81" fmla="*/ 77 h 258"/>
                  <a:gd name="T82" fmla="*/ 50 w 136"/>
                  <a:gd name="T83" fmla="*/ 72 h 258"/>
                  <a:gd name="T84" fmla="*/ 55 w 136"/>
                  <a:gd name="T85" fmla="*/ 72 h 258"/>
                  <a:gd name="T86" fmla="*/ 64 w 136"/>
                  <a:gd name="T87" fmla="*/ 72 h 258"/>
                  <a:gd name="T88" fmla="*/ 64 w 136"/>
                  <a:gd name="T89" fmla="*/ 72 h 258"/>
                  <a:gd name="T90" fmla="*/ 64 w 136"/>
                  <a:gd name="T91" fmla="*/ 68 h 258"/>
                  <a:gd name="T92" fmla="*/ 73 w 136"/>
                  <a:gd name="T93" fmla="*/ 59 h 258"/>
                  <a:gd name="T94" fmla="*/ 77 w 136"/>
                  <a:gd name="T95" fmla="*/ 63 h 258"/>
                  <a:gd name="T96" fmla="*/ 77 w 136"/>
                  <a:gd name="T97" fmla="*/ 59 h 258"/>
                  <a:gd name="T98" fmla="*/ 82 w 136"/>
                  <a:gd name="T99" fmla="*/ 54 h 258"/>
                  <a:gd name="T100" fmla="*/ 82 w 136"/>
                  <a:gd name="T101" fmla="*/ 50 h 258"/>
                  <a:gd name="T102" fmla="*/ 82 w 136"/>
                  <a:gd name="T103" fmla="*/ 54 h 258"/>
                  <a:gd name="T104" fmla="*/ 86 w 136"/>
                  <a:gd name="T105" fmla="*/ 50 h 258"/>
                  <a:gd name="T106" fmla="*/ 91 w 136"/>
                  <a:gd name="T107" fmla="*/ 50 h 258"/>
                  <a:gd name="T108" fmla="*/ 91 w 136"/>
                  <a:gd name="T109" fmla="*/ 36 h 258"/>
                  <a:gd name="T110" fmla="*/ 91 w 136"/>
                  <a:gd name="T111" fmla="*/ 32 h 258"/>
                  <a:gd name="T112" fmla="*/ 95 w 136"/>
                  <a:gd name="T113" fmla="*/ 32 h 258"/>
                  <a:gd name="T114" fmla="*/ 100 w 136"/>
                  <a:gd name="T115" fmla="*/ 32 h 258"/>
                  <a:gd name="T116" fmla="*/ 109 w 136"/>
                  <a:gd name="T117" fmla="*/ 23 h 258"/>
                  <a:gd name="T118" fmla="*/ 109 w 136"/>
                  <a:gd name="T119" fmla="*/ 9 h 258"/>
                  <a:gd name="T120" fmla="*/ 113 w 136"/>
                  <a:gd name="T121" fmla="*/ 9 h 258"/>
                  <a:gd name="T122" fmla="*/ 118 w 136"/>
                  <a:gd name="T123" fmla="*/ 0 h 258"/>
                  <a:gd name="T124" fmla="*/ 122 w 136"/>
                  <a:gd name="T125" fmla="*/ 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6" h="258">
                    <a:moveTo>
                      <a:pt x="122" y="9"/>
                    </a:moveTo>
                    <a:lnTo>
                      <a:pt x="122" y="9"/>
                    </a:lnTo>
                    <a:lnTo>
                      <a:pt x="122" y="9"/>
                    </a:lnTo>
                    <a:lnTo>
                      <a:pt x="122" y="14"/>
                    </a:lnTo>
                    <a:lnTo>
                      <a:pt x="127" y="18"/>
                    </a:lnTo>
                    <a:lnTo>
                      <a:pt x="127" y="18"/>
                    </a:lnTo>
                    <a:lnTo>
                      <a:pt x="127" y="18"/>
                    </a:lnTo>
                    <a:lnTo>
                      <a:pt x="127" y="23"/>
                    </a:lnTo>
                    <a:lnTo>
                      <a:pt x="131" y="32"/>
                    </a:lnTo>
                    <a:lnTo>
                      <a:pt x="131" y="36"/>
                    </a:lnTo>
                    <a:lnTo>
                      <a:pt x="131" y="45"/>
                    </a:lnTo>
                    <a:lnTo>
                      <a:pt x="131" y="50"/>
                    </a:lnTo>
                    <a:lnTo>
                      <a:pt x="131" y="54"/>
                    </a:lnTo>
                    <a:lnTo>
                      <a:pt x="136" y="59"/>
                    </a:lnTo>
                    <a:lnTo>
                      <a:pt x="136" y="63"/>
                    </a:lnTo>
                    <a:lnTo>
                      <a:pt x="131" y="68"/>
                    </a:lnTo>
                    <a:lnTo>
                      <a:pt x="131" y="72"/>
                    </a:lnTo>
                    <a:lnTo>
                      <a:pt x="131" y="72"/>
                    </a:lnTo>
                    <a:lnTo>
                      <a:pt x="127" y="77"/>
                    </a:lnTo>
                    <a:lnTo>
                      <a:pt x="127" y="77"/>
                    </a:lnTo>
                    <a:lnTo>
                      <a:pt x="127" y="72"/>
                    </a:lnTo>
                    <a:lnTo>
                      <a:pt x="127" y="72"/>
                    </a:lnTo>
                    <a:lnTo>
                      <a:pt x="127" y="68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22" y="68"/>
                    </a:lnTo>
                    <a:lnTo>
                      <a:pt x="118" y="68"/>
                    </a:lnTo>
                    <a:lnTo>
                      <a:pt x="122" y="68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22" y="81"/>
                    </a:lnTo>
                    <a:lnTo>
                      <a:pt x="122" y="86"/>
                    </a:lnTo>
                    <a:lnTo>
                      <a:pt x="122" y="86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22" y="90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13" y="100"/>
                    </a:lnTo>
                    <a:lnTo>
                      <a:pt x="113" y="100"/>
                    </a:lnTo>
                    <a:lnTo>
                      <a:pt x="113" y="109"/>
                    </a:lnTo>
                    <a:lnTo>
                      <a:pt x="113" y="113"/>
                    </a:lnTo>
                    <a:lnTo>
                      <a:pt x="109" y="118"/>
                    </a:lnTo>
                    <a:lnTo>
                      <a:pt x="109" y="122"/>
                    </a:lnTo>
                    <a:lnTo>
                      <a:pt x="109" y="127"/>
                    </a:lnTo>
                    <a:lnTo>
                      <a:pt x="104" y="136"/>
                    </a:lnTo>
                    <a:lnTo>
                      <a:pt x="100" y="140"/>
                    </a:lnTo>
                    <a:lnTo>
                      <a:pt x="100" y="149"/>
                    </a:lnTo>
                    <a:lnTo>
                      <a:pt x="95" y="154"/>
                    </a:lnTo>
                    <a:lnTo>
                      <a:pt x="95" y="158"/>
                    </a:lnTo>
                    <a:lnTo>
                      <a:pt x="91" y="167"/>
                    </a:lnTo>
                    <a:lnTo>
                      <a:pt x="91" y="176"/>
                    </a:lnTo>
                    <a:lnTo>
                      <a:pt x="86" y="185"/>
                    </a:lnTo>
                    <a:lnTo>
                      <a:pt x="82" y="194"/>
                    </a:lnTo>
                    <a:lnTo>
                      <a:pt x="77" y="199"/>
                    </a:lnTo>
                    <a:lnTo>
                      <a:pt x="77" y="203"/>
                    </a:lnTo>
                    <a:lnTo>
                      <a:pt x="77" y="208"/>
                    </a:lnTo>
                    <a:lnTo>
                      <a:pt x="73" y="213"/>
                    </a:lnTo>
                    <a:lnTo>
                      <a:pt x="73" y="222"/>
                    </a:lnTo>
                    <a:lnTo>
                      <a:pt x="73" y="222"/>
                    </a:lnTo>
                    <a:lnTo>
                      <a:pt x="68" y="226"/>
                    </a:lnTo>
                    <a:lnTo>
                      <a:pt x="68" y="231"/>
                    </a:lnTo>
                    <a:lnTo>
                      <a:pt x="68" y="231"/>
                    </a:lnTo>
                    <a:lnTo>
                      <a:pt x="64" y="231"/>
                    </a:lnTo>
                    <a:lnTo>
                      <a:pt x="64" y="235"/>
                    </a:lnTo>
                    <a:lnTo>
                      <a:pt x="64" y="235"/>
                    </a:lnTo>
                    <a:lnTo>
                      <a:pt x="64" y="240"/>
                    </a:lnTo>
                    <a:lnTo>
                      <a:pt x="59" y="244"/>
                    </a:lnTo>
                    <a:lnTo>
                      <a:pt x="59" y="244"/>
                    </a:lnTo>
                    <a:lnTo>
                      <a:pt x="55" y="249"/>
                    </a:lnTo>
                    <a:lnTo>
                      <a:pt x="50" y="249"/>
                    </a:lnTo>
                    <a:lnTo>
                      <a:pt x="50" y="249"/>
                    </a:lnTo>
                    <a:lnTo>
                      <a:pt x="46" y="249"/>
                    </a:lnTo>
                    <a:lnTo>
                      <a:pt x="41" y="253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2" y="258"/>
                    </a:lnTo>
                    <a:lnTo>
                      <a:pt x="27" y="258"/>
                    </a:lnTo>
                    <a:lnTo>
                      <a:pt x="27" y="253"/>
                    </a:lnTo>
                    <a:lnTo>
                      <a:pt x="23" y="253"/>
                    </a:lnTo>
                    <a:lnTo>
                      <a:pt x="18" y="249"/>
                    </a:lnTo>
                    <a:lnTo>
                      <a:pt x="14" y="249"/>
                    </a:lnTo>
                    <a:lnTo>
                      <a:pt x="14" y="249"/>
                    </a:lnTo>
                    <a:lnTo>
                      <a:pt x="14" y="249"/>
                    </a:lnTo>
                    <a:lnTo>
                      <a:pt x="14" y="249"/>
                    </a:lnTo>
                    <a:lnTo>
                      <a:pt x="9" y="244"/>
                    </a:lnTo>
                    <a:lnTo>
                      <a:pt x="9" y="244"/>
                    </a:lnTo>
                    <a:lnTo>
                      <a:pt x="9" y="244"/>
                    </a:lnTo>
                    <a:lnTo>
                      <a:pt x="9" y="244"/>
                    </a:lnTo>
                    <a:lnTo>
                      <a:pt x="9" y="240"/>
                    </a:lnTo>
                    <a:lnTo>
                      <a:pt x="9" y="240"/>
                    </a:lnTo>
                    <a:lnTo>
                      <a:pt x="5" y="235"/>
                    </a:lnTo>
                    <a:lnTo>
                      <a:pt x="5" y="231"/>
                    </a:lnTo>
                    <a:lnTo>
                      <a:pt x="5" y="231"/>
                    </a:lnTo>
                    <a:lnTo>
                      <a:pt x="5" y="226"/>
                    </a:lnTo>
                    <a:lnTo>
                      <a:pt x="5" y="226"/>
                    </a:lnTo>
                    <a:lnTo>
                      <a:pt x="5" y="222"/>
                    </a:lnTo>
                    <a:lnTo>
                      <a:pt x="5" y="217"/>
                    </a:lnTo>
                    <a:lnTo>
                      <a:pt x="5" y="217"/>
                    </a:lnTo>
                    <a:lnTo>
                      <a:pt x="5" y="217"/>
                    </a:lnTo>
                    <a:lnTo>
                      <a:pt x="5" y="213"/>
                    </a:lnTo>
                    <a:lnTo>
                      <a:pt x="5" y="213"/>
                    </a:lnTo>
                    <a:lnTo>
                      <a:pt x="5" y="208"/>
                    </a:lnTo>
                    <a:lnTo>
                      <a:pt x="0" y="203"/>
                    </a:lnTo>
                    <a:lnTo>
                      <a:pt x="0" y="203"/>
                    </a:lnTo>
                    <a:lnTo>
                      <a:pt x="0" y="199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0" y="190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5" y="185"/>
                    </a:lnTo>
                    <a:lnTo>
                      <a:pt x="5" y="181"/>
                    </a:lnTo>
                    <a:lnTo>
                      <a:pt x="5" y="181"/>
                    </a:lnTo>
                    <a:lnTo>
                      <a:pt x="5" y="181"/>
                    </a:lnTo>
                    <a:lnTo>
                      <a:pt x="5" y="176"/>
                    </a:lnTo>
                    <a:lnTo>
                      <a:pt x="9" y="176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4" y="172"/>
                    </a:lnTo>
                    <a:lnTo>
                      <a:pt x="14" y="167"/>
                    </a:lnTo>
                    <a:lnTo>
                      <a:pt x="18" y="163"/>
                    </a:lnTo>
                    <a:lnTo>
                      <a:pt x="18" y="163"/>
                    </a:lnTo>
                    <a:lnTo>
                      <a:pt x="18" y="158"/>
                    </a:lnTo>
                    <a:lnTo>
                      <a:pt x="23" y="154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45"/>
                    </a:lnTo>
                    <a:lnTo>
                      <a:pt x="27" y="140"/>
                    </a:lnTo>
                    <a:lnTo>
                      <a:pt x="27" y="140"/>
                    </a:lnTo>
                    <a:lnTo>
                      <a:pt x="23" y="136"/>
                    </a:lnTo>
                    <a:lnTo>
                      <a:pt x="23" y="131"/>
                    </a:lnTo>
                    <a:lnTo>
                      <a:pt x="23" y="131"/>
                    </a:lnTo>
                    <a:lnTo>
                      <a:pt x="23" y="127"/>
                    </a:lnTo>
                    <a:lnTo>
                      <a:pt x="23" y="127"/>
                    </a:lnTo>
                    <a:lnTo>
                      <a:pt x="23" y="122"/>
                    </a:lnTo>
                    <a:lnTo>
                      <a:pt x="23" y="122"/>
                    </a:lnTo>
                    <a:lnTo>
                      <a:pt x="18" y="118"/>
                    </a:lnTo>
                    <a:lnTo>
                      <a:pt x="18" y="113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8" y="104"/>
                    </a:lnTo>
                    <a:lnTo>
                      <a:pt x="18" y="100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41" y="77"/>
                    </a:lnTo>
                    <a:lnTo>
                      <a:pt x="41" y="72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7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5" y="72"/>
                    </a:lnTo>
                    <a:lnTo>
                      <a:pt x="59" y="72"/>
                    </a:lnTo>
                    <a:lnTo>
                      <a:pt x="59" y="68"/>
                    </a:lnTo>
                    <a:lnTo>
                      <a:pt x="59" y="72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8" y="63"/>
                    </a:lnTo>
                    <a:lnTo>
                      <a:pt x="73" y="59"/>
                    </a:lnTo>
                    <a:lnTo>
                      <a:pt x="73" y="59"/>
                    </a:lnTo>
                    <a:lnTo>
                      <a:pt x="73" y="59"/>
                    </a:lnTo>
                    <a:lnTo>
                      <a:pt x="77" y="63"/>
                    </a:lnTo>
                    <a:lnTo>
                      <a:pt x="77" y="63"/>
                    </a:lnTo>
                    <a:lnTo>
                      <a:pt x="77" y="63"/>
                    </a:lnTo>
                    <a:lnTo>
                      <a:pt x="77" y="63"/>
                    </a:lnTo>
                    <a:lnTo>
                      <a:pt x="77" y="63"/>
                    </a:lnTo>
                    <a:lnTo>
                      <a:pt x="77" y="63"/>
                    </a:lnTo>
                    <a:lnTo>
                      <a:pt x="77" y="59"/>
                    </a:lnTo>
                    <a:lnTo>
                      <a:pt x="77" y="59"/>
                    </a:lnTo>
                    <a:lnTo>
                      <a:pt x="77" y="59"/>
                    </a:lnTo>
                    <a:lnTo>
                      <a:pt x="77" y="59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1" y="45"/>
                    </a:lnTo>
                    <a:lnTo>
                      <a:pt x="91" y="41"/>
                    </a:lnTo>
                    <a:lnTo>
                      <a:pt x="91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1" y="36"/>
                    </a:lnTo>
                    <a:lnTo>
                      <a:pt x="91" y="32"/>
                    </a:lnTo>
                    <a:lnTo>
                      <a:pt x="91" y="32"/>
                    </a:lnTo>
                    <a:lnTo>
                      <a:pt x="91" y="32"/>
                    </a:lnTo>
                    <a:lnTo>
                      <a:pt x="95" y="32"/>
                    </a:lnTo>
                    <a:lnTo>
                      <a:pt x="95" y="32"/>
                    </a:lnTo>
                    <a:lnTo>
                      <a:pt x="95" y="32"/>
                    </a:lnTo>
                    <a:lnTo>
                      <a:pt x="95" y="32"/>
                    </a:lnTo>
                    <a:lnTo>
                      <a:pt x="100" y="32"/>
                    </a:lnTo>
                    <a:lnTo>
                      <a:pt x="100" y="32"/>
                    </a:lnTo>
                    <a:lnTo>
                      <a:pt x="100" y="27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9" y="23"/>
                    </a:lnTo>
                    <a:lnTo>
                      <a:pt x="109" y="18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09" y="9"/>
                    </a:lnTo>
                    <a:lnTo>
                      <a:pt x="109" y="9"/>
                    </a:lnTo>
                    <a:lnTo>
                      <a:pt x="109" y="9"/>
                    </a:lnTo>
                    <a:lnTo>
                      <a:pt x="109" y="9"/>
                    </a:lnTo>
                    <a:lnTo>
                      <a:pt x="113" y="9"/>
                    </a:lnTo>
                    <a:lnTo>
                      <a:pt x="113" y="5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5"/>
                    </a:lnTo>
                    <a:lnTo>
                      <a:pt x="118" y="5"/>
                    </a:lnTo>
                    <a:lnTo>
                      <a:pt x="122" y="5"/>
                    </a:lnTo>
                    <a:lnTo>
                      <a:pt x="122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34" name="Freeform 106">
                <a:extLst>
                  <a:ext uri="{FF2B5EF4-FFF2-40B4-BE49-F238E27FC236}">
                    <a16:creationId xmlns:a16="http://schemas.microsoft.com/office/drawing/2014/main" xmlns="" id="{946B5070-017B-4E22-8A3A-51F909843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931" y="1876295"/>
                <a:ext cx="672775" cy="609837"/>
              </a:xfrm>
              <a:custGeom>
                <a:avLst/>
                <a:gdLst>
                  <a:gd name="T0" fmla="*/ 144 w 424"/>
                  <a:gd name="T1" fmla="*/ 36 h 384"/>
                  <a:gd name="T2" fmla="*/ 176 w 424"/>
                  <a:gd name="T3" fmla="*/ 27 h 384"/>
                  <a:gd name="T4" fmla="*/ 185 w 424"/>
                  <a:gd name="T5" fmla="*/ 68 h 384"/>
                  <a:gd name="T6" fmla="*/ 207 w 424"/>
                  <a:gd name="T7" fmla="*/ 81 h 384"/>
                  <a:gd name="T8" fmla="*/ 235 w 424"/>
                  <a:gd name="T9" fmla="*/ 72 h 384"/>
                  <a:gd name="T10" fmla="*/ 244 w 424"/>
                  <a:gd name="T11" fmla="*/ 90 h 384"/>
                  <a:gd name="T12" fmla="*/ 253 w 424"/>
                  <a:gd name="T13" fmla="*/ 117 h 384"/>
                  <a:gd name="T14" fmla="*/ 248 w 424"/>
                  <a:gd name="T15" fmla="*/ 140 h 384"/>
                  <a:gd name="T16" fmla="*/ 275 w 424"/>
                  <a:gd name="T17" fmla="*/ 154 h 384"/>
                  <a:gd name="T18" fmla="*/ 253 w 424"/>
                  <a:gd name="T19" fmla="*/ 203 h 384"/>
                  <a:gd name="T20" fmla="*/ 244 w 424"/>
                  <a:gd name="T21" fmla="*/ 244 h 384"/>
                  <a:gd name="T22" fmla="*/ 244 w 424"/>
                  <a:gd name="T23" fmla="*/ 244 h 384"/>
                  <a:gd name="T24" fmla="*/ 257 w 424"/>
                  <a:gd name="T25" fmla="*/ 294 h 384"/>
                  <a:gd name="T26" fmla="*/ 275 w 424"/>
                  <a:gd name="T27" fmla="*/ 307 h 384"/>
                  <a:gd name="T28" fmla="*/ 316 w 424"/>
                  <a:gd name="T29" fmla="*/ 298 h 384"/>
                  <a:gd name="T30" fmla="*/ 334 w 424"/>
                  <a:gd name="T31" fmla="*/ 298 h 384"/>
                  <a:gd name="T32" fmla="*/ 347 w 424"/>
                  <a:gd name="T33" fmla="*/ 280 h 384"/>
                  <a:gd name="T34" fmla="*/ 388 w 424"/>
                  <a:gd name="T35" fmla="*/ 248 h 384"/>
                  <a:gd name="T36" fmla="*/ 415 w 424"/>
                  <a:gd name="T37" fmla="*/ 248 h 384"/>
                  <a:gd name="T38" fmla="*/ 424 w 424"/>
                  <a:gd name="T39" fmla="*/ 248 h 384"/>
                  <a:gd name="T40" fmla="*/ 406 w 424"/>
                  <a:gd name="T41" fmla="*/ 280 h 384"/>
                  <a:gd name="T42" fmla="*/ 402 w 424"/>
                  <a:gd name="T43" fmla="*/ 289 h 384"/>
                  <a:gd name="T44" fmla="*/ 388 w 424"/>
                  <a:gd name="T45" fmla="*/ 307 h 384"/>
                  <a:gd name="T46" fmla="*/ 379 w 424"/>
                  <a:gd name="T47" fmla="*/ 312 h 384"/>
                  <a:gd name="T48" fmla="*/ 334 w 424"/>
                  <a:gd name="T49" fmla="*/ 316 h 384"/>
                  <a:gd name="T50" fmla="*/ 334 w 424"/>
                  <a:gd name="T51" fmla="*/ 343 h 384"/>
                  <a:gd name="T52" fmla="*/ 316 w 424"/>
                  <a:gd name="T53" fmla="*/ 352 h 384"/>
                  <a:gd name="T54" fmla="*/ 302 w 424"/>
                  <a:gd name="T55" fmla="*/ 380 h 384"/>
                  <a:gd name="T56" fmla="*/ 275 w 424"/>
                  <a:gd name="T57" fmla="*/ 348 h 384"/>
                  <a:gd name="T58" fmla="*/ 266 w 424"/>
                  <a:gd name="T59" fmla="*/ 348 h 384"/>
                  <a:gd name="T60" fmla="*/ 262 w 424"/>
                  <a:gd name="T61" fmla="*/ 348 h 384"/>
                  <a:gd name="T62" fmla="*/ 194 w 424"/>
                  <a:gd name="T63" fmla="*/ 339 h 384"/>
                  <a:gd name="T64" fmla="*/ 153 w 424"/>
                  <a:gd name="T65" fmla="*/ 312 h 384"/>
                  <a:gd name="T66" fmla="*/ 113 w 424"/>
                  <a:gd name="T67" fmla="*/ 285 h 384"/>
                  <a:gd name="T68" fmla="*/ 108 w 424"/>
                  <a:gd name="T69" fmla="*/ 253 h 384"/>
                  <a:gd name="T70" fmla="*/ 113 w 424"/>
                  <a:gd name="T71" fmla="*/ 230 h 384"/>
                  <a:gd name="T72" fmla="*/ 94 w 424"/>
                  <a:gd name="T73" fmla="*/ 172 h 384"/>
                  <a:gd name="T74" fmla="*/ 90 w 424"/>
                  <a:gd name="T75" fmla="*/ 158 h 384"/>
                  <a:gd name="T76" fmla="*/ 81 w 424"/>
                  <a:gd name="T77" fmla="*/ 149 h 384"/>
                  <a:gd name="T78" fmla="*/ 76 w 424"/>
                  <a:gd name="T79" fmla="*/ 140 h 384"/>
                  <a:gd name="T80" fmla="*/ 76 w 424"/>
                  <a:gd name="T81" fmla="*/ 126 h 384"/>
                  <a:gd name="T82" fmla="*/ 72 w 424"/>
                  <a:gd name="T83" fmla="*/ 99 h 384"/>
                  <a:gd name="T84" fmla="*/ 58 w 424"/>
                  <a:gd name="T85" fmla="*/ 77 h 384"/>
                  <a:gd name="T86" fmla="*/ 58 w 424"/>
                  <a:gd name="T87" fmla="*/ 45 h 384"/>
                  <a:gd name="T88" fmla="*/ 58 w 424"/>
                  <a:gd name="T89" fmla="*/ 27 h 384"/>
                  <a:gd name="T90" fmla="*/ 45 w 424"/>
                  <a:gd name="T91" fmla="*/ 13 h 384"/>
                  <a:gd name="T92" fmla="*/ 31 w 424"/>
                  <a:gd name="T93" fmla="*/ 59 h 384"/>
                  <a:gd name="T94" fmla="*/ 40 w 424"/>
                  <a:gd name="T95" fmla="*/ 81 h 384"/>
                  <a:gd name="T96" fmla="*/ 40 w 424"/>
                  <a:gd name="T97" fmla="*/ 108 h 384"/>
                  <a:gd name="T98" fmla="*/ 45 w 424"/>
                  <a:gd name="T99" fmla="*/ 122 h 384"/>
                  <a:gd name="T100" fmla="*/ 49 w 424"/>
                  <a:gd name="T101" fmla="*/ 158 h 384"/>
                  <a:gd name="T102" fmla="*/ 49 w 424"/>
                  <a:gd name="T103" fmla="*/ 176 h 384"/>
                  <a:gd name="T104" fmla="*/ 54 w 424"/>
                  <a:gd name="T105" fmla="*/ 199 h 384"/>
                  <a:gd name="T106" fmla="*/ 36 w 424"/>
                  <a:gd name="T107" fmla="*/ 176 h 384"/>
                  <a:gd name="T108" fmla="*/ 31 w 424"/>
                  <a:gd name="T109" fmla="*/ 149 h 384"/>
                  <a:gd name="T110" fmla="*/ 18 w 424"/>
                  <a:gd name="T111" fmla="*/ 122 h 384"/>
                  <a:gd name="T112" fmla="*/ 4 w 424"/>
                  <a:gd name="T113" fmla="*/ 104 h 384"/>
                  <a:gd name="T114" fmla="*/ 18 w 424"/>
                  <a:gd name="T115" fmla="*/ 104 h 384"/>
                  <a:gd name="T116" fmla="*/ 18 w 424"/>
                  <a:gd name="T117" fmla="*/ 68 h 384"/>
                  <a:gd name="T118" fmla="*/ 13 w 424"/>
                  <a:gd name="T119" fmla="*/ 36 h 384"/>
                  <a:gd name="T120" fmla="*/ 13 w 424"/>
                  <a:gd name="T121" fmla="*/ 13 h 384"/>
                  <a:gd name="T122" fmla="*/ 54 w 424"/>
                  <a:gd name="T123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4" h="384">
                    <a:moveTo>
                      <a:pt x="76" y="18"/>
                    </a:moveTo>
                    <a:lnTo>
                      <a:pt x="76" y="18"/>
                    </a:lnTo>
                    <a:lnTo>
                      <a:pt x="81" y="22"/>
                    </a:lnTo>
                    <a:lnTo>
                      <a:pt x="85" y="22"/>
                    </a:lnTo>
                    <a:lnTo>
                      <a:pt x="90" y="27"/>
                    </a:lnTo>
                    <a:lnTo>
                      <a:pt x="99" y="31"/>
                    </a:lnTo>
                    <a:lnTo>
                      <a:pt x="104" y="31"/>
                    </a:lnTo>
                    <a:lnTo>
                      <a:pt x="108" y="31"/>
                    </a:lnTo>
                    <a:lnTo>
                      <a:pt x="117" y="31"/>
                    </a:lnTo>
                    <a:lnTo>
                      <a:pt x="122" y="31"/>
                    </a:lnTo>
                    <a:lnTo>
                      <a:pt x="126" y="31"/>
                    </a:lnTo>
                    <a:lnTo>
                      <a:pt x="131" y="31"/>
                    </a:lnTo>
                    <a:lnTo>
                      <a:pt x="140" y="31"/>
                    </a:lnTo>
                    <a:lnTo>
                      <a:pt x="144" y="36"/>
                    </a:lnTo>
                    <a:lnTo>
                      <a:pt x="144" y="31"/>
                    </a:lnTo>
                    <a:lnTo>
                      <a:pt x="144" y="31"/>
                    </a:lnTo>
                    <a:lnTo>
                      <a:pt x="144" y="27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53" y="27"/>
                    </a:lnTo>
                    <a:lnTo>
                      <a:pt x="158" y="27"/>
                    </a:lnTo>
                    <a:lnTo>
                      <a:pt x="162" y="27"/>
                    </a:lnTo>
                    <a:lnTo>
                      <a:pt x="167" y="27"/>
                    </a:lnTo>
                    <a:lnTo>
                      <a:pt x="167" y="27"/>
                    </a:lnTo>
                    <a:lnTo>
                      <a:pt x="171" y="27"/>
                    </a:lnTo>
                    <a:lnTo>
                      <a:pt x="176" y="27"/>
                    </a:lnTo>
                    <a:lnTo>
                      <a:pt x="176" y="27"/>
                    </a:lnTo>
                    <a:lnTo>
                      <a:pt x="176" y="27"/>
                    </a:lnTo>
                    <a:lnTo>
                      <a:pt x="176" y="27"/>
                    </a:lnTo>
                    <a:lnTo>
                      <a:pt x="176" y="31"/>
                    </a:lnTo>
                    <a:lnTo>
                      <a:pt x="176" y="31"/>
                    </a:lnTo>
                    <a:lnTo>
                      <a:pt x="180" y="36"/>
                    </a:lnTo>
                    <a:lnTo>
                      <a:pt x="180" y="36"/>
                    </a:lnTo>
                    <a:lnTo>
                      <a:pt x="185" y="45"/>
                    </a:lnTo>
                    <a:lnTo>
                      <a:pt x="185" y="50"/>
                    </a:lnTo>
                    <a:lnTo>
                      <a:pt x="185" y="50"/>
                    </a:lnTo>
                    <a:lnTo>
                      <a:pt x="189" y="50"/>
                    </a:lnTo>
                    <a:lnTo>
                      <a:pt x="189" y="54"/>
                    </a:lnTo>
                    <a:lnTo>
                      <a:pt x="189" y="54"/>
                    </a:lnTo>
                    <a:lnTo>
                      <a:pt x="189" y="63"/>
                    </a:lnTo>
                    <a:lnTo>
                      <a:pt x="189" y="63"/>
                    </a:lnTo>
                    <a:lnTo>
                      <a:pt x="185" y="68"/>
                    </a:lnTo>
                    <a:lnTo>
                      <a:pt x="189" y="72"/>
                    </a:lnTo>
                    <a:lnTo>
                      <a:pt x="189" y="72"/>
                    </a:lnTo>
                    <a:lnTo>
                      <a:pt x="189" y="72"/>
                    </a:lnTo>
                    <a:lnTo>
                      <a:pt x="189" y="77"/>
                    </a:lnTo>
                    <a:lnTo>
                      <a:pt x="189" y="77"/>
                    </a:lnTo>
                    <a:lnTo>
                      <a:pt x="194" y="77"/>
                    </a:lnTo>
                    <a:lnTo>
                      <a:pt x="194" y="81"/>
                    </a:lnTo>
                    <a:lnTo>
                      <a:pt x="198" y="81"/>
                    </a:lnTo>
                    <a:lnTo>
                      <a:pt x="198" y="86"/>
                    </a:lnTo>
                    <a:lnTo>
                      <a:pt x="203" y="86"/>
                    </a:lnTo>
                    <a:lnTo>
                      <a:pt x="203" y="86"/>
                    </a:lnTo>
                    <a:lnTo>
                      <a:pt x="203" y="86"/>
                    </a:lnTo>
                    <a:lnTo>
                      <a:pt x="207" y="81"/>
                    </a:lnTo>
                    <a:lnTo>
                      <a:pt x="207" y="81"/>
                    </a:lnTo>
                    <a:lnTo>
                      <a:pt x="207" y="81"/>
                    </a:lnTo>
                    <a:lnTo>
                      <a:pt x="212" y="81"/>
                    </a:lnTo>
                    <a:lnTo>
                      <a:pt x="212" y="81"/>
                    </a:lnTo>
                    <a:lnTo>
                      <a:pt x="212" y="77"/>
                    </a:lnTo>
                    <a:lnTo>
                      <a:pt x="216" y="72"/>
                    </a:lnTo>
                    <a:lnTo>
                      <a:pt x="216" y="72"/>
                    </a:lnTo>
                    <a:lnTo>
                      <a:pt x="221" y="72"/>
                    </a:lnTo>
                    <a:lnTo>
                      <a:pt x="221" y="72"/>
                    </a:lnTo>
                    <a:lnTo>
                      <a:pt x="226" y="68"/>
                    </a:lnTo>
                    <a:lnTo>
                      <a:pt x="226" y="68"/>
                    </a:lnTo>
                    <a:lnTo>
                      <a:pt x="226" y="68"/>
                    </a:lnTo>
                    <a:lnTo>
                      <a:pt x="230" y="72"/>
                    </a:lnTo>
                    <a:lnTo>
                      <a:pt x="235" y="72"/>
                    </a:lnTo>
                    <a:lnTo>
                      <a:pt x="235" y="72"/>
                    </a:lnTo>
                    <a:lnTo>
                      <a:pt x="235" y="72"/>
                    </a:lnTo>
                    <a:lnTo>
                      <a:pt x="235" y="72"/>
                    </a:lnTo>
                    <a:lnTo>
                      <a:pt x="235" y="72"/>
                    </a:lnTo>
                    <a:lnTo>
                      <a:pt x="235" y="72"/>
                    </a:lnTo>
                    <a:lnTo>
                      <a:pt x="239" y="72"/>
                    </a:lnTo>
                    <a:lnTo>
                      <a:pt x="239" y="72"/>
                    </a:lnTo>
                    <a:lnTo>
                      <a:pt x="239" y="77"/>
                    </a:lnTo>
                    <a:lnTo>
                      <a:pt x="239" y="77"/>
                    </a:lnTo>
                    <a:lnTo>
                      <a:pt x="239" y="77"/>
                    </a:lnTo>
                    <a:lnTo>
                      <a:pt x="239" y="81"/>
                    </a:lnTo>
                    <a:lnTo>
                      <a:pt x="244" y="81"/>
                    </a:lnTo>
                    <a:lnTo>
                      <a:pt x="244" y="86"/>
                    </a:lnTo>
                    <a:lnTo>
                      <a:pt x="244" y="86"/>
                    </a:lnTo>
                    <a:lnTo>
                      <a:pt x="244" y="90"/>
                    </a:lnTo>
                    <a:lnTo>
                      <a:pt x="244" y="90"/>
                    </a:lnTo>
                    <a:lnTo>
                      <a:pt x="244" y="95"/>
                    </a:lnTo>
                    <a:lnTo>
                      <a:pt x="244" y="99"/>
                    </a:lnTo>
                    <a:lnTo>
                      <a:pt x="244" y="99"/>
                    </a:lnTo>
                    <a:lnTo>
                      <a:pt x="244" y="99"/>
                    </a:lnTo>
                    <a:lnTo>
                      <a:pt x="244" y="99"/>
                    </a:lnTo>
                    <a:lnTo>
                      <a:pt x="244" y="104"/>
                    </a:lnTo>
                    <a:lnTo>
                      <a:pt x="248" y="104"/>
                    </a:lnTo>
                    <a:lnTo>
                      <a:pt x="248" y="108"/>
                    </a:lnTo>
                    <a:lnTo>
                      <a:pt x="248" y="113"/>
                    </a:lnTo>
                    <a:lnTo>
                      <a:pt x="248" y="113"/>
                    </a:lnTo>
                    <a:lnTo>
                      <a:pt x="248" y="117"/>
                    </a:lnTo>
                    <a:lnTo>
                      <a:pt x="253" y="117"/>
                    </a:lnTo>
                    <a:lnTo>
                      <a:pt x="253" y="117"/>
                    </a:lnTo>
                    <a:lnTo>
                      <a:pt x="248" y="122"/>
                    </a:lnTo>
                    <a:lnTo>
                      <a:pt x="248" y="122"/>
                    </a:lnTo>
                    <a:lnTo>
                      <a:pt x="248" y="122"/>
                    </a:lnTo>
                    <a:lnTo>
                      <a:pt x="248" y="122"/>
                    </a:lnTo>
                    <a:lnTo>
                      <a:pt x="248" y="126"/>
                    </a:lnTo>
                    <a:lnTo>
                      <a:pt x="248" y="126"/>
                    </a:lnTo>
                    <a:lnTo>
                      <a:pt x="248" y="126"/>
                    </a:lnTo>
                    <a:lnTo>
                      <a:pt x="248" y="126"/>
                    </a:lnTo>
                    <a:lnTo>
                      <a:pt x="248" y="126"/>
                    </a:lnTo>
                    <a:lnTo>
                      <a:pt x="248" y="131"/>
                    </a:lnTo>
                    <a:lnTo>
                      <a:pt x="248" y="135"/>
                    </a:lnTo>
                    <a:lnTo>
                      <a:pt x="248" y="135"/>
                    </a:lnTo>
                    <a:lnTo>
                      <a:pt x="248" y="140"/>
                    </a:lnTo>
                    <a:lnTo>
                      <a:pt x="248" y="140"/>
                    </a:lnTo>
                    <a:lnTo>
                      <a:pt x="253" y="140"/>
                    </a:lnTo>
                    <a:lnTo>
                      <a:pt x="253" y="140"/>
                    </a:lnTo>
                    <a:lnTo>
                      <a:pt x="253" y="144"/>
                    </a:lnTo>
                    <a:lnTo>
                      <a:pt x="257" y="144"/>
                    </a:lnTo>
                    <a:lnTo>
                      <a:pt x="257" y="144"/>
                    </a:lnTo>
                    <a:lnTo>
                      <a:pt x="257" y="144"/>
                    </a:lnTo>
                    <a:lnTo>
                      <a:pt x="262" y="144"/>
                    </a:lnTo>
                    <a:lnTo>
                      <a:pt x="262" y="149"/>
                    </a:lnTo>
                    <a:lnTo>
                      <a:pt x="262" y="149"/>
                    </a:lnTo>
                    <a:lnTo>
                      <a:pt x="266" y="149"/>
                    </a:lnTo>
                    <a:lnTo>
                      <a:pt x="271" y="149"/>
                    </a:lnTo>
                    <a:lnTo>
                      <a:pt x="271" y="154"/>
                    </a:lnTo>
                    <a:lnTo>
                      <a:pt x="275" y="154"/>
                    </a:lnTo>
                    <a:lnTo>
                      <a:pt x="275" y="154"/>
                    </a:lnTo>
                    <a:lnTo>
                      <a:pt x="275" y="154"/>
                    </a:lnTo>
                    <a:lnTo>
                      <a:pt x="275" y="154"/>
                    </a:lnTo>
                    <a:lnTo>
                      <a:pt x="275" y="154"/>
                    </a:lnTo>
                    <a:lnTo>
                      <a:pt x="280" y="154"/>
                    </a:lnTo>
                    <a:lnTo>
                      <a:pt x="275" y="154"/>
                    </a:lnTo>
                    <a:lnTo>
                      <a:pt x="275" y="158"/>
                    </a:lnTo>
                    <a:lnTo>
                      <a:pt x="271" y="167"/>
                    </a:lnTo>
                    <a:lnTo>
                      <a:pt x="266" y="172"/>
                    </a:lnTo>
                    <a:lnTo>
                      <a:pt x="257" y="181"/>
                    </a:lnTo>
                    <a:lnTo>
                      <a:pt x="257" y="190"/>
                    </a:lnTo>
                    <a:lnTo>
                      <a:pt x="253" y="194"/>
                    </a:lnTo>
                    <a:lnTo>
                      <a:pt x="253" y="194"/>
                    </a:lnTo>
                    <a:lnTo>
                      <a:pt x="253" y="194"/>
                    </a:lnTo>
                    <a:lnTo>
                      <a:pt x="253" y="203"/>
                    </a:lnTo>
                    <a:lnTo>
                      <a:pt x="248" y="212"/>
                    </a:lnTo>
                    <a:lnTo>
                      <a:pt x="248" y="212"/>
                    </a:lnTo>
                    <a:lnTo>
                      <a:pt x="248" y="217"/>
                    </a:lnTo>
                    <a:lnTo>
                      <a:pt x="244" y="217"/>
                    </a:lnTo>
                    <a:lnTo>
                      <a:pt x="244" y="221"/>
                    </a:lnTo>
                    <a:lnTo>
                      <a:pt x="244" y="221"/>
                    </a:lnTo>
                    <a:lnTo>
                      <a:pt x="244" y="226"/>
                    </a:lnTo>
                    <a:lnTo>
                      <a:pt x="244" y="230"/>
                    </a:lnTo>
                    <a:lnTo>
                      <a:pt x="244" y="235"/>
                    </a:lnTo>
                    <a:lnTo>
                      <a:pt x="244" y="235"/>
                    </a:lnTo>
                    <a:lnTo>
                      <a:pt x="248" y="239"/>
                    </a:lnTo>
                    <a:lnTo>
                      <a:pt x="248" y="239"/>
                    </a:lnTo>
                    <a:lnTo>
                      <a:pt x="248" y="244"/>
                    </a:lnTo>
                    <a:lnTo>
                      <a:pt x="244" y="244"/>
                    </a:lnTo>
                    <a:lnTo>
                      <a:pt x="244" y="244"/>
                    </a:lnTo>
                    <a:lnTo>
                      <a:pt x="244" y="244"/>
                    </a:lnTo>
                    <a:lnTo>
                      <a:pt x="244" y="239"/>
                    </a:lnTo>
                    <a:lnTo>
                      <a:pt x="248" y="239"/>
                    </a:lnTo>
                    <a:lnTo>
                      <a:pt x="248" y="239"/>
                    </a:lnTo>
                    <a:lnTo>
                      <a:pt x="244" y="239"/>
                    </a:lnTo>
                    <a:lnTo>
                      <a:pt x="244" y="235"/>
                    </a:lnTo>
                    <a:lnTo>
                      <a:pt x="244" y="230"/>
                    </a:lnTo>
                    <a:lnTo>
                      <a:pt x="244" y="239"/>
                    </a:lnTo>
                    <a:lnTo>
                      <a:pt x="244" y="239"/>
                    </a:lnTo>
                    <a:lnTo>
                      <a:pt x="244" y="239"/>
                    </a:lnTo>
                    <a:lnTo>
                      <a:pt x="244" y="239"/>
                    </a:lnTo>
                    <a:lnTo>
                      <a:pt x="244" y="244"/>
                    </a:lnTo>
                    <a:lnTo>
                      <a:pt x="244" y="244"/>
                    </a:lnTo>
                    <a:lnTo>
                      <a:pt x="244" y="248"/>
                    </a:lnTo>
                    <a:lnTo>
                      <a:pt x="244" y="253"/>
                    </a:lnTo>
                    <a:lnTo>
                      <a:pt x="244" y="258"/>
                    </a:lnTo>
                    <a:lnTo>
                      <a:pt x="244" y="258"/>
                    </a:lnTo>
                    <a:lnTo>
                      <a:pt x="248" y="267"/>
                    </a:lnTo>
                    <a:lnTo>
                      <a:pt x="253" y="276"/>
                    </a:lnTo>
                    <a:lnTo>
                      <a:pt x="253" y="280"/>
                    </a:lnTo>
                    <a:lnTo>
                      <a:pt x="253" y="280"/>
                    </a:lnTo>
                    <a:lnTo>
                      <a:pt x="253" y="285"/>
                    </a:lnTo>
                    <a:lnTo>
                      <a:pt x="253" y="289"/>
                    </a:lnTo>
                    <a:lnTo>
                      <a:pt x="257" y="289"/>
                    </a:lnTo>
                    <a:lnTo>
                      <a:pt x="257" y="289"/>
                    </a:lnTo>
                    <a:lnTo>
                      <a:pt x="257" y="294"/>
                    </a:lnTo>
                    <a:lnTo>
                      <a:pt x="257" y="294"/>
                    </a:lnTo>
                    <a:lnTo>
                      <a:pt x="257" y="294"/>
                    </a:lnTo>
                    <a:lnTo>
                      <a:pt x="257" y="294"/>
                    </a:lnTo>
                    <a:lnTo>
                      <a:pt x="257" y="294"/>
                    </a:lnTo>
                    <a:lnTo>
                      <a:pt x="257" y="298"/>
                    </a:lnTo>
                    <a:lnTo>
                      <a:pt x="262" y="298"/>
                    </a:lnTo>
                    <a:lnTo>
                      <a:pt x="262" y="298"/>
                    </a:lnTo>
                    <a:lnTo>
                      <a:pt x="262" y="298"/>
                    </a:lnTo>
                    <a:lnTo>
                      <a:pt x="262" y="298"/>
                    </a:lnTo>
                    <a:lnTo>
                      <a:pt x="262" y="298"/>
                    </a:lnTo>
                    <a:lnTo>
                      <a:pt x="262" y="298"/>
                    </a:lnTo>
                    <a:lnTo>
                      <a:pt x="266" y="298"/>
                    </a:lnTo>
                    <a:lnTo>
                      <a:pt x="271" y="303"/>
                    </a:lnTo>
                    <a:lnTo>
                      <a:pt x="275" y="303"/>
                    </a:lnTo>
                    <a:lnTo>
                      <a:pt x="275" y="307"/>
                    </a:lnTo>
                    <a:lnTo>
                      <a:pt x="275" y="307"/>
                    </a:lnTo>
                    <a:lnTo>
                      <a:pt x="280" y="307"/>
                    </a:lnTo>
                    <a:lnTo>
                      <a:pt x="280" y="307"/>
                    </a:lnTo>
                    <a:lnTo>
                      <a:pt x="284" y="307"/>
                    </a:lnTo>
                    <a:lnTo>
                      <a:pt x="289" y="307"/>
                    </a:lnTo>
                    <a:lnTo>
                      <a:pt x="289" y="307"/>
                    </a:lnTo>
                    <a:lnTo>
                      <a:pt x="293" y="303"/>
                    </a:lnTo>
                    <a:lnTo>
                      <a:pt x="302" y="303"/>
                    </a:lnTo>
                    <a:lnTo>
                      <a:pt x="302" y="303"/>
                    </a:lnTo>
                    <a:lnTo>
                      <a:pt x="307" y="303"/>
                    </a:lnTo>
                    <a:lnTo>
                      <a:pt x="307" y="303"/>
                    </a:lnTo>
                    <a:lnTo>
                      <a:pt x="311" y="303"/>
                    </a:lnTo>
                    <a:lnTo>
                      <a:pt x="311" y="303"/>
                    </a:lnTo>
                    <a:lnTo>
                      <a:pt x="316" y="298"/>
                    </a:lnTo>
                    <a:lnTo>
                      <a:pt x="316" y="298"/>
                    </a:lnTo>
                    <a:lnTo>
                      <a:pt x="320" y="298"/>
                    </a:lnTo>
                    <a:lnTo>
                      <a:pt x="320" y="298"/>
                    </a:lnTo>
                    <a:lnTo>
                      <a:pt x="325" y="298"/>
                    </a:lnTo>
                    <a:lnTo>
                      <a:pt x="325" y="303"/>
                    </a:lnTo>
                    <a:lnTo>
                      <a:pt x="325" y="303"/>
                    </a:lnTo>
                    <a:lnTo>
                      <a:pt x="320" y="303"/>
                    </a:lnTo>
                    <a:lnTo>
                      <a:pt x="325" y="303"/>
                    </a:lnTo>
                    <a:lnTo>
                      <a:pt x="325" y="303"/>
                    </a:lnTo>
                    <a:lnTo>
                      <a:pt x="329" y="307"/>
                    </a:lnTo>
                    <a:lnTo>
                      <a:pt x="329" y="307"/>
                    </a:lnTo>
                    <a:lnTo>
                      <a:pt x="329" y="303"/>
                    </a:lnTo>
                    <a:lnTo>
                      <a:pt x="334" y="303"/>
                    </a:lnTo>
                    <a:lnTo>
                      <a:pt x="334" y="298"/>
                    </a:lnTo>
                    <a:lnTo>
                      <a:pt x="334" y="298"/>
                    </a:lnTo>
                    <a:lnTo>
                      <a:pt x="334" y="298"/>
                    </a:lnTo>
                    <a:lnTo>
                      <a:pt x="334" y="298"/>
                    </a:lnTo>
                    <a:lnTo>
                      <a:pt x="334" y="298"/>
                    </a:lnTo>
                    <a:lnTo>
                      <a:pt x="334" y="298"/>
                    </a:lnTo>
                    <a:lnTo>
                      <a:pt x="334" y="298"/>
                    </a:lnTo>
                    <a:lnTo>
                      <a:pt x="334" y="298"/>
                    </a:lnTo>
                    <a:lnTo>
                      <a:pt x="334" y="298"/>
                    </a:lnTo>
                    <a:lnTo>
                      <a:pt x="334" y="298"/>
                    </a:lnTo>
                    <a:lnTo>
                      <a:pt x="338" y="294"/>
                    </a:lnTo>
                    <a:lnTo>
                      <a:pt x="338" y="294"/>
                    </a:lnTo>
                    <a:lnTo>
                      <a:pt x="343" y="294"/>
                    </a:lnTo>
                    <a:lnTo>
                      <a:pt x="347" y="289"/>
                    </a:lnTo>
                    <a:lnTo>
                      <a:pt x="347" y="280"/>
                    </a:lnTo>
                    <a:lnTo>
                      <a:pt x="352" y="280"/>
                    </a:lnTo>
                    <a:lnTo>
                      <a:pt x="352" y="276"/>
                    </a:lnTo>
                    <a:lnTo>
                      <a:pt x="352" y="276"/>
                    </a:lnTo>
                    <a:lnTo>
                      <a:pt x="352" y="276"/>
                    </a:lnTo>
                    <a:lnTo>
                      <a:pt x="357" y="271"/>
                    </a:lnTo>
                    <a:lnTo>
                      <a:pt x="357" y="267"/>
                    </a:lnTo>
                    <a:lnTo>
                      <a:pt x="357" y="262"/>
                    </a:lnTo>
                    <a:lnTo>
                      <a:pt x="357" y="262"/>
                    </a:lnTo>
                    <a:lnTo>
                      <a:pt x="357" y="258"/>
                    </a:lnTo>
                    <a:lnTo>
                      <a:pt x="361" y="253"/>
                    </a:lnTo>
                    <a:lnTo>
                      <a:pt x="366" y="253"/>
                    </a:lnTo>
                    <a:lnTo>
                      <a:pt x="370" y="248"/>
                    </a:lnTo>
                    <a:lnTo>
                      <a:pt x="370" y="248"/>
                    </a:lnTo>
                    <a:lnTo>
                      <a:pt x="388" y="248"/>
                    </a:lnTo>
                    <a:lnTo>
                      <a:pt x="393" y="248"/>
                    </a:lnTo>
                    <a:lnTo>
                      <a:pt x="393" y="244"/>
                    </a:lnTo>
                    <a:lnTo>
                      <a:pt x="397" y="244"/>
                    </a:lnTo>
                    <a:lnTo>
                      <a:pt x="402" y="244"/>
                    </a:lnTo>
                    <a:lnTo>
                      <a:pt x="402" y="244"/>
                    </a:lnTo>
                    <a:lnTo>
                      <a:pt x="402" y="244"/>
                    </a:lnTo>
                    <a:lnTo>
                      <a:pt x="402" y="244"/>
                    </a:lnTo>
                    <a:lnTo>
                      <a:pt x="402" y="244"/>
                    </a:lnTo>
                    <a:lnTo>
                      <a:pt x="402" y="244"/>
                    </a:lnTo>
                    <a:lnTo>
                      <a:pt x="406" y="244"/>
                    </a:lnTo>
                    <a:lnTo>
                      <a:pt x="411" y="244"/>
                    </a:lnTo>
                    <a:lnTo>
                      <a:pt x="411" y="248"/>
                    </a:lnTo>
                    <a:lnTo>
                      <a:pt x="415" y="248"/>
                    </a:lnTo>
                    <a:lnTo>
                      <a:pt x="415" y="248"/>
                    </a:lnTo>
                    <a:lnTo>
                      <a:pt x="415" y="248"/>
                    </a:lnTo>
                    <a:lnTo>
                      <a:pt x="420" y="248"/>
                    </a:lnTo>
                    <a:lnTo>
                      <a:pt x="415" y="244"/>
                    </a:lnTo>
                    <a:lnTo>
                      <a:pt x="415" y="244"/>
                    </a:lnTo>
                    <a:lnTo>
                      <a:pt x="415" y="248"/>
                    </a:lnTo>
                    <a:lnTo>
                      <a:pt x="415" y="248"/>
                    </a:lnTo>
                    <a:lnTo>
                      <a:pt x="415" y="244"/>
                    </a:lnTo>
                    <a:lnTo>
                      <a:pt x="415" y="244"/>
                    </a:lnTo>
                    <a:lnTo>
                      <a:pt x="415" y="244"/>
                    </a:lnTo>
                    <a:lnTo>
                      <a:pt x="415" y="244"/>
                    </a:lnTo>
                    <a:lnTo>
                      <a:pt x="420" y="244"/>
                    </a:lnTo>
                    <a:lnTo>
                      <a:pt x="420" y="244"/>
                    </a:lnTo>
                    <a:lnTo>
                      <a:pt x="420" y="248"/>
                    </a:lnTo>
                    <a:lnTo>
                      <a:pt x="424" y="248"/>
                    </a:lnTo>
                    <a:lnTo>
                      <a:pt x="420" y="253"/>
                    </a:lnTo>
                    <a:lnTo>
                      <a:pt x="424" y="253"/>
                    </a:lnTo>
                    <a:lnTo>
                      <a:pt x="424" y="253"/>
                    </a:lnTo>
                    <a:lnTo>
                      <a:pt x="420" y="258"/>
                    </a:lnTo>
                    <a:lnTo>
                      <a:pt x="420" y="258"/>
                    </a:lnTo>
                    <a:lnTo>
                      <a:pt x="420" y="262"/>
                    </a:lnTo>
                    <a:lnTo>
                      <a:pt x="415" y="262"/>
                    </a:lnTo>
                    <a:lnTo>
                      <a:pt x="411" y="267"/>
                    </a:lnTo>
                    <a:lnTo>
                      <a:pt x="406" y="271"/>
                    </a:lnTo>
                    <a:lnTo>
                      <a:pt x="406" y="276"/>
                    </a:lnTo>
                    <a:lnTo>
                      <a:pt x="406" y="276"/>
                    </a:lnTo>
                    <a:lnTo>
                      <a:pt x="406" y="280"/>
                    </a:lnTo>
                    <a:lnTo>
                      <a:pt x="406" y="280"/>
                    </a:lnTo>
                    <a:lnTo>
                      <a:pt x="406" y="280"/>
                    </a:lnTo>
                    <a:lnTo>
                      <a:pt x="402" y="280"/>
                    </a:lnTo>
                    <a:lnTo>
                      <a:pt x="402" y="280"/>
                    </a:lnTo>
                    <a:lnTo>
                      <a:pt x="402" y="285"/>
                    </a:lnTo>
                    <a:lnTo>
                      <a:pt x="397" y="285"/>
                    </a:lnTo>
                    <a:lnTo>
                      <a:pt x="402" y="285"/>
                    </a:lnTo>
                    <a:lnTo>
                      <a:pt x="402" y="285"/>
                    </a:lnTo>
                    <a:lnTo>
                      <a:pt x="402" y="285"/>
                    </a:lnTo>
                    <a:lnTo>
                      <a:pt x="402" y="285"/>
                    </a:lnTo>
                    <a:lnTo>
                      <a:pt x="402" y="285"/>
                    </a:lnTo>
                    <a:lnTo>
                      <a:pt x="402" y="285"/>
                    </a:lnTo>
                    <a:lnTo>
                      <a:pt x="402" y="289"/>
                    </a:lnTo>
                    <a:lnTo>
                      <a:pt x="402" y="289"/>
                    </a:lnTo>
                    <a:lnTo>
                      <a:pt x="402" y="289"/>
                    </a:lnTo>
                    <a:lnTo>
                      <a:pt x="402" y="289"/>
                    </a:lnTo>
                    <a:lnTo>
                      <a:pt x="397" y="289"/>
                    </a:lnTo>
                    <a:lnTo>
                      <a:pt x="397" y="289"/>
                    </a:lnTo>
                    <a:lnTo>
                      <a:pt x="397" y="289"/>
                    </a:lnTo>
                    <a:lnTo>
                      <a:pt x="402" y="289"/>
                    </a:lnTo>
                    <a:lnTo>
                      <a:pt x="402" y="289"/>
                    </a:lnTo>
                    <a:lnTo>
                      <a:pt x="402" y="289"/>
                    </a:lnTo>
                    <a:lnTo>
                      <a:pt x="397" y="294"/>
                    </a:lnTo>
                    <a:lnTo>
                      <a:pt x="397" y="298"/>
                    </a:lnTo>
                    <a:lnTo>
                      <a:pt x="393" y="303"/>
                    </a:lnTo>
                    <a:lnTo>
                      <a:pt x="393" y="307"/>
                    </a:lnTo>
                    <a:lnTo>
                      <a:pt x="393" y="307"/>
                    </a:lnTo>
                    <a:lnTo>
                      <a:pt x="393" y="312"/>
                    </a:lnTo>
                    <a:lnTo>
                      <a:pt x="388" y="312"/>
                    </a:lnTo>
                    <a:lnTo>
                      <a:pt x="388" y="307"/>
                    </a:lnTo>
                    <a:lnTo>
                      <a:pt x="388" y="307"/>
                    </a:lnTo>
                    <a:lnTo>
                      <a:pt x="388" y="307"/>
                    </a:lnTo>
                    <a:lnTo>
                      <a:pt x="388" y="303"/>
                    </a:lnTo>
                    <a:lnTo>
                      <a:pt x="388" y="298"/>
                    </a:lnTo>
                    <a:lnTo>
                      <a:pt x="388" y="298"/>
                    </a:lnTo>
                    <a:lnTo>
                      <a:pt x="388" y="303"/>
                    </a:lnTo>
                    <a:lnTo>
                      <a:pt x="388" y="303"/>
                    </a:lnTo>
                    <a:lnTo>
                      <a:pt x="388" y="303"/>
                    </a:lnTo>
                    <a:lnTo>
                      <a:pt x="384" y="307"/>
                    </a:lnTo>
                    <a:lnTo>
                      <a:pt x="384" y="307"/>
                    </a:lnTo>
                    <a:lnTo>
                      <a:pt x="384" y="307"/>
                    </a:lnTo>
                    <a:lnTo>
                      <a:pt x="379" y="307"/>
                    </a:lnTo>
                    <a:lnTo>
                      <a:pt x="379" y="307"/>
                    </a:lnTo>
                    <a:lnTo>
                      <a:pt x="379" y="312"/>
                    </a:lnTo>
                    <a:lnTo>
                      <a:pt x="375" y="316"/>
                    </a:lnTo>
                    <a:lnTo>
                      <a:pt x="375" y="316"/>
                    </a:lnTo>
                    <a:lnTo>
                      <a:pt x="370" y="316"/>
                    </a:lnTo>
                    <a:lnTo>
                      <a:pt x="370" y="316"/>
                    </a:lnTo>
                    <a:lnTo>
                      <a:pt x="370" y="316"/>
                    </a:lnTo>
                    <a:lnTo>
                      <a:pt x="370" y="316"/>
                    </a:lnTo>
                    <a:lnTo>
                      <a:pt x="366" y="316"/>
                    </a:lnTo>
                    <a:lnTo>
                      <a:pt x="366" y="316"/>
                    </a:lnTo>
                    <a:lnTo>
                      <a:pt x="366" y="321"/>
                    </a:lnTo>
                    <a:lnTo>
                      <a:pt x="361" y="321"/>
                    </a:lnTo>
                    <a:lnTo>
                      <a:pt x="357" y="321"/>
                    </a:lnTo>
                    <a:lnTo>
                      <a:pt x="347" y="321"/>
                    </a:lnTo>
                    <a:lnTo>
                      <a:pt x="343" y="316"/>
                    </a:lnTo>
                    <a:lnTo>
                      <a:pt x="334" y="316"/>
                    </a:lnTo>
                    <a:lnTo>
                      <a:pt x="334" y="321"/>
                    </a:lnTo>
                    <a:lnTo>
                      <a:pt x="334" y="325"/>
                    </a:lnTo>
                    <a:lnTo>
                      <a:pt x="334" y="330"/>
                    </a:lnTo>
                    <a:lnTo>
                      <a:pt x="329" y="330"/>
                    </a:lnTo>
                    <a:lnTo>
                      <a:pt x="325" y="330"/>
                    </a:lnTo>
                    <a:lnTo>
                      <a:pt x="325" y="330"/>
                    </a:lnTo>
                    <a:lnTo>
                      <a:pt x="325" y="330"/>
                    </a:lnTo>
                    <a:lnTo>
                      <a:pt x="329" y="334"/>
                    </a:lnTo>
                    <a:lnTo>
                      <a:pt x="329" y="334"/>
                    </a:lnTo>
                    <a:lnTo>
                      <a:pt x="329" y="339"/>
                    </a:lnTo>
                    <a:lnTo>
                      <a:pt x="334" y="339"/>
                    </a:lnTo>
                    <a:lnTo>
                      <a:pt x="334" y="339"/>
                    </a:lnTo>
                    <a:lnTo>
                      <a:pt x="334" y="343"/>
                    </a:lnTo>
                    <a:lnTo>
                      <a:pt x="334" y="343"/>
                    </a:lnTo>
                    <a:lnTo>
                      <a:pt x="334" y="343"/>
                    </a:lnTo>
                    <a:lnTo>
                      <a:pt x="338" y="343"/>
                    </a:lnTo>
                    <a:lnTo>
                      <a:pt x="338" y="348"/>
                    </a:lnTo>
                    <a:lnTo>
                      <a:pt x="338" y="348"/>
                    </a:lnTo>
                    <a:lnTo>
                      <a:pt x="338" y="348"/>
                    </a:lnTo>
                    <a:lnTo>
                      <a:pt x="338" y="348"/>
                    </a:lnTo>
                    <a:lnTo>
                      <a:pt x="338" y="352"/>
                    </a:lnTo>
                    <a:lnTo>
                      <a:pt x="338" y="352"/>
                    </a:lnTo>
                    <a:lnTo>
                      <a:pt x="334" y="352"/>
                    </a:lnTo>
                    <a:lnTo>
                      <a:pt x="334" y="352"/>
                    </a:lnTo>
                    <a:lnTo>
                      <a:pt x="329" y="352"/>
                    </a:lnTo>
                    <a:lnTo>
                      <a:pt x="325" y="352"/>
                    </a:lnTo>
                    <a:lnTo>
                      <a:pt x="320" y="352"/>
                    </a:lnTo>
                    <a:lnTo>
                      <a:pt x="316" y="352"/>
                    </a:lnTo>
                    <a:lnTo>
                      <a:pt x="311" y="357"/>
                    </a:lnTo>
                    <a:lnTo>
                      <a:pt x="311" y="361"/>
                    </a:lnTo>
                    <a:lnTo>
                      <a:pt x="307" y="366"/>
                    </a:lnTo>
                    <a:lnTo>
                      <a:pt x="307" y="366"/>
                    </a:lnTo>
                    <a:lnTo>
                      <a:pt x="302" y="371"/>
                    </a:lnTo>
                    <a:lnTo>
                      <a:pt x="302" y="371"/>
                    </a:lnTo>
                    <a:lnTo>
                      <a:pt x="307" y="371"/>
                    </a:lnTo>
                    <a:lnTo>
                      <a:pt x="307" y="375"/>
                    </a:lnTo>
                    <a:lnTo>
                      <a:pt x="302" y="375"/>
                    </a:lnTo>
                    <a:lnTo>
                      <a:pt x="302" y="375"/>
                    </a:lnTo>
                    <a:lnTo>
                      <a:pt x="302" y="375"/>
                    </a:lnTo>
                    <a:lnTo>
                      <a:pt x="302" y="380"/>
                    </a:lnTo>
                    <a:lnTo>
                      <a:pt x="302" y="380"/>
                    </a:lnTo>
                    <a:lnTo>
                      <a:pt x="302" y="380"/>
                    </a:lnTo>
                    <a:lnTo>
                      <a:pt x="302" y="380"/>
                    </a:lnTo>
                    <a:lnTo>
                      <a:pt x="302" y="384"/>
                    </a:lnTo>
                    <a:lnTo>
                      <a:pt x="302" y="384"/>
                    </a:lnTo>
                    <a:lnTo>
                      <a:pt x="302" y="384"/>
                    </a:lnTo>
                    <a:lnTo>
                      <a:pt x="298" y="375"/>
                    </a:lnTo>
                    <a:lnTo>
                      <a:pt x="293" y="371"/>
                    </a:lnTo>
                    <a:lnTo>
                      <a:pt x="293" y="371"/>
                    </a:lnTo>
                    <a:lnTo>
                      <a:pt x="289" y="366"/>
                    </a:lnTo>
                    <a:lnTo>
                      <a:pt x="289" y="366"/>
                    </a:lnTo>
                    <a:lnTo>
                      <a:pt x="284" y="357"/>
                    </a:lnTo>
                    <a:lnTo>
                      <a:pt x="280" y="357"/>
                    </a:lnTo>
                    <a:lnTo>
                      <a:pt x="280" y="352"/>
                    </a:lnTo>
                    <a:lnTo>
                      <a:pt x="275" y="348"/>
                    </a:lnTo>
                    <a:lnTo>
                      <a:pt x="275" y="348"/>
                    </a:lnTo>
                    <a:lnTo>
                      <a:pt x="271" y="348"/>
                    </a:lnTo>
                    <a:lnTo>
                      <a:pt x="271" y="348"/>
                    </a:lnTo>
                    <a:lnTo>
                      <a:pt x="271" y="348"/>
                    </a:lnTo>
                    <a:lnTo>
                      <a:pt x="271" y="348"/>
                    </a:lnTo>
                    <a:lnTo>
                      <a:pt x="271" y="348"/>
                    </a:lnTo>
                    <a:lnTo>
                      <a:pt x="271" y="348"/>
                    </a:lnTo>
                    <a:lnTo>
                      <a:pt x="271" y="348"/>
                    </a:lnTo>
                    <a:lnTo>
                      <a:pt x="275" y="348"/>
                    </a:lnTo>
                    <a:lnTo>
                      <a:pt x="275" y="352"/>
                    </a:lnTo>
                    <a:lnTo>
                      <a:pt x="275" y="352"/>
                    </a:lnTo>
                    <a:lnTo>
                      <a:pt x="271" y="348"/>
                    </a:lnTo>
                    <a:lnTo>
                      <a:pt x="266" y="348"/>
                    </a:lnTo>
                    <a:lnTo>
                      <a:pt x="266" y="348"/>
                    </a:lnTo>
                    <a:lnTo>
                      <a:pt x="266" y="348"/>
                    </a:lnTo>
                    <a:lnTo>
                      <a:pt x="266" y="348"/>
                    </a:lnTo>
                    <a:lnTo>
                      <a:pt x="266" y="348"/>
                    </a:lnTo>
                    <a:lnTo>
                      <a:pt x="266" y="348"/>
                    </a:lnTo>
                    <a:lnTo>
                      <a:pt x="266" y="348"/>
                    </a:lnTo>
                    <a:lnTo>
                      <a:pt x="266" y="348"/>
                    </a:lnTo>
                    <a:lnTo>
                      <a:pt x="266" y="343"/>
                    </a:lnTo>
                    <a:lnTo>
                      <a:pt x="262" y="343"/>
                    </a:lnTo>
                    <a:lnTo>
                      <a:pt x="262" y="343"/>
                    </a:lnTo>
                    <a:lnTo>
                      <a:pt x="262" y="343"/>
                    </a:lnTo>
                    <a:lnTo>
                      <a:pt x="262" y="348"/>
                    </a:lnTo>
                    <a:lnTo>
                      <a:pt x="262" y="348"/>
                    </a:lnTo>
                    <a:lnTo>
                      <a:pt x="262" y="348"/>
                    </a:lnTo>
                    <a:lnTo>
                      <a:pt x="262" y="348"/>
                    </a:lnTo>
                    <a:lnTo>
                      <a:pt x="262" y="348"/>
                    </a:lnTo>
                    <a:lnTo>
                      <a:pt x="262" y="348"/>
                    </a:lnTo>
                    <a:lnTo>
                      <a:pt x="257" y="348"/>
                    </a:lnTo>
                    <a:lnTo>
                      <a:pt x="253" y="352"/>
                    </a:lnTo>
                    <a:lnTo>
                      <a:pt x="244" y="352"/>
                    </a:lnTo>
                    <a:lnTo>
                      <a:pt x="239" y="357"/>
                    </a:lnTo>
                    <a:lnTo>
                      <a:pt x="235" y="357"/>
                    </a:lnTo>
                    <a:lnTo>
                      <a:pt x="230" y="357"/>
                    </a:lnTo>
                    <a:lnTo>
                      <a:pt x="226" y="357"/>
                    </a:lnTo>
                    <a:lnTo>
                      <a:pt x="221" y="352"/>
                    </a:lnTo>
                    <a:lnTo>
                      <a:pt x="212" y="352"/>
                    </a:lnTo>
                    <a:lnTo>
                      <a:pt x="207" y="348"/>
                    </a:lnTo>
                    <a:lnTo>
                      <a:pt x="198" y="343"/>
                    </a:lnTo>
                    <a:lnTo>
                      <a:pt x="198" y="339"/>
                    </a:lnTo>
                    <a:lnTo>
                      <a:pt x="194" y="339"/>
                    </a:lnTo>
                    <a:lnTo>
                      <a:pt x="194" y="339"/>
                    </a:lnTo>
                    <a:lnTo>
                      <a:pt x="189" y="339"/>
                    </a:lnTo>
                    <a:lnTo>
                      <a:pt x="180" y="334"/>
                    </a:lnTo>
                    <a:lnTo>
                      <a:pt x="176" y="330"/>
                    </a:lnTo>
                    <a:lnTo>
                      <a:pt x="176" y="330"/>
                    </a:lnTo>
                    <a:lnTo>
                      <a:pt x="171" y="330"/>
                    </a:lnTo>
                    <a:lnTo>
                      <a:pt x="167" y="325"/>
                    </a:lnTo>
                    <a:lnTo>
                      <a:pt x="162" y="325"/>
                    </a:lnTo>
                    <a:lnTo>
                      <a:pt x="162" y="321"/>
                    </a:lnTo>
                    <a:lnTo>
                      <a:pt x="158" y="321"/>
                    </a:lnTo>
                    <a:lnTo>
                      <a:pt x="158" y="316"/>
                    </a:lnTo>
                    <a:lnTo>
                      <a:pt x="153" y="316"/>
                    </a:lnTo>
                    <a:lnTo>
                      <a:pt x="153" y="312"/>
                    </a:lnTo>
                    <a:lnTo>
                      <a:pt x="153" y="312"/>
                    </a:lnTo>
                    <a:lnTo>
                      <a:pt x="149" y="307"/>
                    </a:lnTo>
                    <a:lnTo>
                      <a:pt x="149" y="307"/>
                    </a:lnTo>
                    <a:lnTo>
                      <a:pt x="144" y="307"/>
                    </a:lnTo>
                    <a:lnTo>
                      <a:pt x="140" y="307"/>
                    </a:lnTo>
                    <a:lnTo>
                      <a:pt x="140" y="307"/>
                    </a:lnTo>
                    <a:lnTo>
                      <a:pt x="135" y="303"/>
                    </a:lnTo>
                    <a:lnTo>
                      <a:pt x="126" y="303"/>
                    </a:lnTo>
                    <a:lnTo>
                      <a:pt x="126" y="298"/>
                    </a:lnTo>
                    <a:lnTo>
                      <a:pt x="122" y="294"/>
                    </a:lnTo>
                    <a:lnTo>
                      <a:pt x="122" y="289"/>
                    </a:lnTo>
                    <a:lnTo>
                      <a:pt x="122" y="289"/>
                    </a:lnTo>
                    <a:lnTo>
                      <a:pt x="117" y="285"/>
                    </a:lnTo>
                    <a:lnTo>
                      <a:pt x="113" y="285"/>
                    </a:lnTo>
                    <a:lnTo>
                      <a:pt x="113" y="285"/>
                    </a:lnTo>
                    <a:lnTo>
                      <a:pt x="108" y="280"/>
                    </a:lnTo>
                    <a:lnTo>
                      <a:pt x="104" y="276"/>
                    </a:lnTo>
                    <a:lnTo>
                      <a:pt x="104" y="276"/>
                    </a:lnTo>
                    <a:lnTo>
                      <a:pt x="104" y="271"/>
                    </a:lnTo>
                    <a:lnTo>
                      <a:pt x="99" y="267"/>
                    </a:lnTo>
                    <a:lnTo>
                      <a:pt x="99" y="262"/>
                    </a:lnTo>
                    <a:lnTo>
                      <a:pt x="99" y="262"/>
                    </a:lnTo>
                    <a:lnTo>
                      <a:pt x="99" y="258"/>
                    </a:lnTo>
                    <a:lnTo>
                      <a:pt x="99" y="258"/>
                    </a:lnTo>
                    <a:lnTo>
                      <a:pt x="99" y="258"/>
                    </a:lnTo>
                    <a:lnTo>
                      <a:pt x="104" y="258"/>
                    </a:lnTo>
                    <a:lnTo>
                      <a:pt x="108" y="258"/>
                    </a:lnTo>
                    <a:lnTo>
                      <a:pt x="108" y="253"/>
                    </a:lnTo>
                    <a:lnTo>
                      <a:pt x="108" y="253"/>
                    </a:lnTo>
                    <a:lnTo>
                      <a:pt x="108" y="253"/>
                    </a:lnTo>
                    <a:lnTo>
                      <a:pt x="108" y="248"/>
                    </a:lnTo>
                    <a:lnTo>
                      <a:pt x="108" y="248"/>
                    </a:lnTo>
                    <a:lnTo>
                      <a:pt x="104" y="248"/>
                    </a:lnTo>
                    <a:lnTo>
                      <a:pt x="104" y="248"/>
                    </a:lnTo>
                    <a:lnTo>
                      <a:pt x="108" y="248"/>
                    </a:lnTo>
                    <a:lnTo>
                      <a:pt x="108" y="248"/>
                    </a:lnTo>
                    <a:lnTo>
                      <a:pt x="113" y="244"/>
                    </a:lnTo>
                    <a:lnTo>
                      <a:pt x="113" y="244"/>
                    </a:lnTo>
                    <a:lnTo>
                      <a:pt x="113" y="239"/>
                    </a:lnTo>
                    <a:lnTo>
                      <a:pt x="113" y="239"/>
                    </a:lnTo>
                    <a:lnTo>
                      <a:pt x="117" y="235"/>
                    </a:lnTo>
                    <a:lnTo>
                      <a:pt x="113" y="235"/>
                    </a:lnTo>
                    <a:lnTo>
                      <a:pt x="113" y="230"/>
                    </a:lnTo>
                    <a:lnTo>
                      <a:pt x="113" y="230"/>
                    </a:lnTo>
                    <a:lnTo>
                      <a:pt x="113" y="226"/>
                    </a:lnTo>
                    <a:lnTo>
                      <a:pt x="113" y="217"/>
                    </a:lnTo>
                    <a:lnTo>
                      <a:pt x="113" y="212"/>
                    </a:lnTo>
                    <a:lnTo>
                      <a:pt x="113" y="208"/>
                    </a:lnTo>
                    <a:lnTo>
                      <a:pt x="108" y="208"/>
                    </a:lnTo>
                    <a:lnTo>
                      <a:pt x="108" y="203"/>
                    </a:lnTo>
                    <a:lnTo>
                      <a:pt x="108" y="199"/>
                    </a:lnTo>
                    <a:lnTo>
                      <a:pt x="104" y="194"/>
                    </a:lnTo>
                    <a:lnTo>
                      <a:pt x="104" y="190"/>
                    </a:lnTo>
                    <a:lnTo>
                      <a:pt x="104" y="185"/>
                    </a:lnTo>
                    <a:lnTo>
                      <a:pt x="99" y="181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4" y="176"/>
                    </a:lnTo>
                    <a:lnTo>
                      <a:pt x="94" y="176"/>
                    </a:lnTo>
                    <a:lnTo>
                      <a:pt x="99" y="176"/>
                    </a:lnTo>
                    <a:lnTo>
                      <a:pt x="99" y="172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0" y="172"/>
                    </a:lnTo>
                    <a:lnTo>
                      <a:pt x="90" y="167"/>
                    </a:lnTo>
                    <a:lnTo>
                      <a:pt x="90" y="167"/>
                    </a:lnTo>
                    <a:lnTo>
                      <a:pt x="90" y="163"/>
                    </a:lnTo>
                    <a:lnTo>
                      <a:pt x="90" y="158"/>
                    </a:lnTo>
                    <a:lnTo>
                      <a:pt x="90" y="163"/>
                    </a:lnTo>
                    <a:lnTo>
                      <a:pt x="90" y="163"/>
                    </a:lnTo>
                    <a:lnTo>
                      <a:pt x="90" y="163"/>
                    </a:lnTo>
                    <a:lnTo>
                      <a:pt x="90" y="163"/>
                    </a:lnTo>
                    <a:lnTo>
                      <a:pt x="94" y="163"/>
                    </a:lnTo>
                    <a:lnTo>
                      <a:pt x="94" y="163"/>
                    </a:lnTo>
                    <a:lnTo>
                      <a:pt x="90" y="158"/>
                    </a:lnTo>
                    <a:lnTo>
                      <a:pt x="90" y="158"/>
                    </a:lnTo>
                    <a:lnTo>
                      <a:pt x="85" y="158"/>
                    </a:lnTo>
                    <a:lnTo>
                      <a:pt x="85" y="154"/>
                    </a:lnTo>
                    <a:lnTo>
                      <a:pt x="85" y="154"/>
                    </a:lnTo>
                    <a:lnTo>
                      <a:pt x="85" y="149"/>
                    </a:lnTo>
                    <a:lnTo>
                      <a:pt x="81" y="149"/>
                    </a:lnTo>
                    <a:lnTo>
                      <a:pt x="81" y="149"/>
                    </a:lnTo>
                    <a:lnTo>
                      <a:pt x="81" y="154"/>
                    </a:lnTo>
                    <a:lnTo>
                      <a:pt x="81" y="149"/>
                    </a:lnTo>
                    <a:lnTo>
                      <a:pt x="81" y="149"/>
                    </a:lnTo>
                    <a:lnTo>
                      <a:pt x="81" y="149"/>
                    </a:lnTo>
                    <a:lnTo>
                      <a:pt x="85" y="149"/>
                    </a:lnTo>
                    <a:lnTo>
                      <a:pt x="85" y="144"/>
                    </a:lnTo>
                    <a:lnTo>
                      <a:pt x="81" y="149"/>
                    </a:lnTo>
                    <a:lnTo>
                      <a:pt x="81" y="149"/>
                    </a:lnTo>
                    <a:lnTo>
                      <a:pt x="81" y="149"/>
                    </a:lnTo>
                    <a:lnTo>
                      <a:pt x="76" y="149"/>
                    </a:lnTo>
                    <a:lnTo>
                      <a:pt x="76" y="149"/>
                    </a:lnTo>
                    <a:lnTo>
                      <a:pt x="76" y="149"/>
                    </a:lnTo>
                    <a:lnTo>
                      <a:pt x="76" y="144"/>
                    </a:lnTo>
                    <a:lnTo>
                      <a:pt x="76" y="140"/>
                    </a:lnTo>
                    <a:lnTo>
                      <a:pt x="81" y="140"/>
                    </a:lnTo>
                    <a:lnTo>
                      <a:pt x="81" y="135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5" y="131"/>
                    </a:lnTo>
                    <a:lnTo>
                      <a:pt x="85" y="131"/>
                    </a:lnTo>
                    <a:lnTo>
                      <a:pt x="85" y="131"/>
                    </a:lnTo>
                    <a:lnTo>
                      <a:pt x="81" y="126"/>
                    </a:lnTo>
                    <a:lnTo>
                      <a:pt x="76" y="126"/>
                    </a:lnTo>
                    <a:lnTo>
                      <a:pt x="76" y="126"/>
                    </a:lnTo>
                    <a:lnTo>
                      <a:pt x="76" y="126"/>
                    </a:lnTo>
                    <a:lnTo>
                      <a:pt x="76" y="122"/>
                    </a:lnTo>
                    <a:lnTo>
                      <a:pt x="76" y="122"/>
                    </a:lnTo>
                    <a:lnTo>
                      <a:pt x="76" y="117"/>
                    </a:lnTo>
                    <a:lnTo>
                      <a:pt x="76" y="117"/>
                    </a:lnTo>
                    <a:lnTo>
                      <a:pt x="72" y="117"/>
                    </a:lnTo>
                    <a:lnTo>
                      <a:pt x="72" y="113"/>
                    </a:lnTo>
                    <a:lnTo>
                      <a:pt x="72" y="113"/>
                    </a:lnTo>
                    <a:lnTo>
                      <a:pt x="72" y="113"/>
                    </a:lnTo>
                    <a:lnTo>
                      <a:pt x="72" y="108"/>
                    </a:lnTo>
                    <a:lnTo>
                      <a:pt x="72" y="108"/>
                    </a:lnTo>
                    <a:lnTo>
                      <a:pt x="72" y="104"/>
                    </a:lnTo>
                    <a:lnTo>
                      <a:pt x="72" y="104"/>
                    </a:lnTo>
                    <a:lnTo>
                      <a:pt x="76" y="104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67" y="99"/>
                    </a:lnTo>
                    <a:lnTo>
                      <a:pt x="67" y="99"/>
                    </a:lnTo>
                    <a:lnTo>
                      <a:pt x="67" y="99"/>
                    </a:lnTo>
                    <a:lnTo>
                      <a:pt x="63" y="95"/>
                    </a:lnTo>
                    <a:lnTo>
                      <a:pt x="63" y="90"/>
                    </a:lnTo>
                    <a:lnTo>
                      <a:pt x="63" y="90"/>
                    </a:lnTo>
                    <a:lnTo>
                      <a:pt x="63" y="86"/>
                    </a:lnTo>
                    <a:lnTo>
                      <a:pt x="58" y="86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58" y="72"/>
                    </a:lnTo>
                    <a:lnTo>
                      <a:pt x="58" y="72"/>
                    </a:lnTo>
                    <a:lnTo>
                      <a:pt x="58" y="68"/>
                    </a:lnTo>
                    <a:lnTo>
                      <a:pt x="58" y="68"/>
                    </a:lnTo>
                    <a:lnTo>
                      <a:pt x="58" y="68"/>
                    </a:lnTo>
                    <a:lnTo>
                      <a:pt x="58" y="68"/>
                    </a:lnTo>
                    <a:lnTo>
                      <a:pt x="58" y="63"/>
                    </a:lnTo>
                    <a:lnTo>
                      <a:pt x="58" y="59"/>
                    </a:lnTo>
                    <a:lnTo>
                      <a:pt x="58" y="59"/>
                    </a:lnTo>
                    <a:lnTo>
                      <a:pt x="58" y="59"/>
                    </a:lnTo>
                    <a:lnTo>
                      <a:pt x="58" y="54"/>
                    </a:lnTo>
                    <a:lnTo>
                      <a:pt x="58" y="50"/>
                    </a:lnTo>
                    <a:lnTo>
                      <a:pt x="58" y="45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1" y="45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4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6" y="63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72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0" y="95"/>
                    </a:lnTo>
                    <a:lnTo>
                      <a:pt x="40" y="95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40" y="104"/>
                    </a:lnTo>
                    <a:lnTo>
                      <a:pt x="45" y="108"/>
                    </a:lnTo>
                    <a:lnTo>
                      <a:pt x="40" y="108"/>
                    </a:lnTo>
                    <a:lnTo>
                      <a:pt x="40" y="113"/>
                    </a:lnTo>
                    <a:lnTo>
                      <a:pt x="45" y="113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22"/>
                    </a:lnTo>
                    <a:lnTo>
                      <a:pt x="45" y="126"/>
                    </a:lnTo>
                    <a:lnTo>
                      <a:pt x="45" y="126"/>
                    </a:lnTo>
                    <a:lnTo>
                      <a:pt x="45" y="126"/>
                    </a:lnTo>
                    <a:lnTo>
                      <a:pt x="45" y="126"/>
                    </a:lnTo>
                    <a:lnTo>
                      <a:pt x="45" y="126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9" y="126"/>
                    </a:lnTo>
                    <a:lnTo>
                      <a:pt x="49" y="126"/>
                    </a:lnTo>
                    <a:lnTo>
                      <a:pt x="49" y="126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40"/>
                    </a:lnTo>
                    <a:lnTo>
                      <a:pt x="45" y="144"/>
                    </a:lnTo>
                    <a:lnTo>
                      <a:pt x="45" y="149"/>
                    </a:lnTo>
                    <a:lnTo>
                      <a:pt x="45" y="149"/>
                    </a:lnTo>
                    <a:lnTo>
                      <a:pt x="45" y="149"/>
                    </a:lnTo>
                    <a:lnTo>
                      <a:pt x="45" y="158"/>
                    </a:lnTo>
                    <a:lnTo>
                      <a:pt x="49" y="158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45" y="167"/>
                    </a:lnTo>
                    <a:lnTo>
                      <a:pt x="45" y="167"/>
                    </a:lnTo>
                    <a:lnTo>
                      <a:pt x="45" y="172"/>
                    </a:lnTo>
                    <a:lnTo>
                      <a:pt x="45" y="176"/>
                    </a:lnTo>
                    <a:lnTo>
                      <a:pt x="45" y="176"/>
                    </a:lnTo>
                    <a:lnTo>
                      <a:pt x="45" y="176"/>
                    </a:lnTo>
                    <a:lnTo>
                      <a:pt x="45" y="176"/>
                    </a:lnTo>
                    <a:lnTo>
                      <a:pt x="45" y="176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9" y="172"/>
                    </a:lnTo>
                    <a:lnTo>
                      <a:pt x="49" y="172"/>
                    </a:lnTo>
                    <a:lnTo>
                      <a:pt x="54" y="176"/>
                    </a:lnTo>
                    <a:lnTo>
                      <a:pt x="54" y="181"/>
                    </a:lnTo>
                    <a:lnTo>
                      <a:pt x="54" y="181"/>
                    </a:lnTo>
                    <a:lnTo>
                      <a:pt x="54" y="181"/>
                    </a:lnTo>
                    <a:lnTo>
                      <a:pt x="54" y="185"/>
                    </a:lnTo>
                    <a:lnTo>
                      <a:pt x="54" y="185"/>
                    </a:lnTo>
                    <a:lnTo>
                      <a:pt x="54" y="190"/>
                    </a:lnTo>
                    <a:lnTo>
                      <a:pt x="58" y="190"/>
                    </a:lnTo>
                    <a:lnTo>
                      <a:pt x="58" y="190"/>
                    </a:lnTo>
                    <a:lnTo>
                      <a:pt x="58" y="194"/>
                    </a:lnTo>
                    <a:lnTo>
                      <a:pt x="54" y="199"/>
                    </a:lnTo>
                    <a:lnTo>
                      <a:pt x="54" y="199"/>
                    </a:lnTo>
                    <a:lnTo>
                      <a:pt x="54" y="199"/>
                    </a:lnTo>
                    <a:lnTo>
                      <a:pt x="49" y="203"/>
                    </a:lnTo>
                    <a:lnTo>
                      <a:pt x="49" y="203"/>
                    </a:lnTo>
                    <a:lnTo>
                      <a:pt x="45" y="203"/>
                    </a:lnTo>
                    <a:lnTo>
                      <a:pt x="45" y="203"/>
                    </a:lnTo>
                    <a:lnTo>
                      <a:pt x="45" y="199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45" y="190"/>
                    </a:lnTo>
                    <a:lnTo>
                      <a:pt x="45" y="190"/>
                    </a:lnTo>
                    <a:lnTo>
                      <a:pt x="40" y="185"/>
                    </a:lnTo>
                    <a:lnTo>
                      <a:pt x="40" y="181"/>
                    </a:lnTo>
                    <a:lnTo>
                      <a:pt x="36" y="181"/>
                    </a:lnTo>
                    <a:lnTo>
                      <a:pt x="36" y="176"/>
                    </a:lnTo>
                    <a:lnTo>
                      <a:pt x="31" y="172"/>
                    </a:lnTo>
                    <a:lnTo>
                      <a:pt x="31" y="172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3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7" y="154"/>
                    </a:lnTo>
                    <a:lnTo>
                      <a:pt x="31" y="149"/>
                    </a:lnTo>
                    <a:lnTo>
                      <a:pt x="31" y="149"/>
                    </a:lnTo>
                    <a:lnTo>
                      <a:pt x="31" y="144"/>
                    </a:lnTo>
                    <a:lnTo>
                      <a:pt x="31" y="144"/>
                    </a:lnTo>
                    <a:lnTo>
                      <a:pt x="31" y="144"/>
                    </a:lnTo>
                    <a:lnTo>
                      <a:pt x="31" y="140"/>
                    </a:lnTo>
                    <a:lnTo>
                      <a:pt x="31" y="135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2" y="126"/>
                    </a:lnTo>
                    <a:lnTo>
                      <a:pt x="22" y="122"/>
                    </a:lnTo>
                    <a:lnTo>
                      <a:pt x="22" y="122"/>
                    </a:lnTo>
                    <a:lnTo>
                      <a:pt x="22" y="117"/>
                    </a:lnTo>
                    <a:lnTo>
                      <a:pt x="22" y="117"/>
                    </a:lnTo>
                    <a:lnTo>
                      <a:pt x="22" y="122"/>
                    </a:lnTo>
                    <a:lnTo>
                      <a:pt x="18" y="122"/>
                    </a:lnTo>
                    <a:lnTo>
                      <a:pt x="13" y="122"/>
                    </a:lnTo>
                    <a:lnTo>
                      <a:pt x="13" y="122"/>
                    </a:lnTo>
                    <a:lnTo>
                      <a:pt x="13" y="117"/>
                    </a:lnTo>
                    <a:lnTo>
                      <a:pt x="13" y="117"/>
                    </a:lnTo>
                    <a:lnTo>
                      <a:pt x="13" y="117"/>
                    </a:lnTo>
                    <a:lnTo>
                      <a:pt x="9" y="117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13"/>
                    </a:lnTo>
                    <a:lnTo>
                      <a:pt x="4" y="108"/>
                    </a:lnTo>
                    <a:lnTo>
                      <a:pt x="4" y="108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4" y="99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3" y="104"/>
                    </a:lnTo>
                    <a:lnTo>
                      <a:pt x="18" y="104"/>
                    </a:lnTo>
                    <a:lnTo>
                      <a:pt x="13" y="99"/>
                    </a:lnTo>
                    <a:lnTo>
                      <a:pt x="18" y="99"/>
                    </a:lnTo>
                    <a:lnTo>
                      <a:pt x="18" y="99"/>
                    </a:lnTo>
                    <a:lnTo>
                      <a:pt x="18" y="95"/>
                    </a:lnTo>
                    <a:lnTo>
                      <a:pt x="13" y="99"/>
                    </a:lnTo>
                    <a:lnTo>
                      <a:pt x="13" y="95"/>
                    </a:lnTo>
                    <a:lnTo>
                      <a:pt x="18" y="95"/>
                    </a:lnTo>
                    <a:lnTo>
                      <a:pt x="22" y="90"/>
                    </a:lnTo>
                    <a:lnTo>
                      <a:pt x="22" y="86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18" y="72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9" y="45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36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3" y="27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8" y="13"/>
                    </a:lnTo>
                    <a:lnTo>
                      <a:pt x="13" y="13"/>
                    </a:lnTo>
                    <a:lnTo>
                      <a:pt x="13" y="9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9" y="4"/>
                    </a:lnTo>
                    <a:lnTo>
                      <a:pt x="58" y="9"/>
                    </a:lnTo>
                    <a:lnTo>
                      <a:pt x="63" y="9"/>
                    </a:lnTo>
                    <a:lnTo>
                      <a:pt x="67" y="13"/>
                    </a:lnTo>
                    <a:lnTo>
                      <a:pt x="76" y="18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35" name="Freeform 107">
                <a:extLst>
                  <a:ext uri="{FF2B5EF4-FFF2-40B4-BE49-F238E27FC236}">
                    <a16:creationId xmlns:a16="http://schemas.microsoft.com/office/drawing/2014/main" xmlns="" id="{AA3EB927-8969-48D0-B419-C509593C1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1011" y="1682346"/>
                <a:ext cx="64997" cy="49987"/>
              </a:xfrm>
              <a:custGeom>
                <a:avLst/>
                <a:gdLst>
                  <a:gd name="T0" fmla="*/ 32 w 41"/>
                  <a:gd name="T1" fmla="*/ 4 h 31"/>
                  <a:gd name="T2" fmla="*/ 36 w 41"/>
                  <a:gd name="T3" fmla="*/ 4 h 31"/>
                  <a:gd name="T4" fmla="*/ 36 w 41"/>
                  <a:gd name="T5" fmla="*/ 9 h 31"/>
                  <a:gd name="T6" fmla="*/ 41 w 41"/>
                  <a:gd name="T7" fmla="*/ 13 h 31"/>
                  <a:gd name="T8" fmla="*/ 41 w 41"/>
                  <a:gd name="T9" fmla="*/ 13 h 31"/>
                  <a:gd name="T10" fmla="*/ 41 w 41"/>
                  <a:gd name="T11" fmla="*/ 13 h 31"/>
                  <a:gd name="T12" fmla="*/ 41 w 41"/>
                  <a:gd name="T13" fmla="*/ 22 h 31"/>
                  <a:gd name="T14" fmla="*/ 41 w 41"/>
                  <a:gd name="T15" fmla="*/ 22 h 31"/>
                  <a:gd name="T16" fmla="*/ 36 w 41"/>
                  <a:gd name="T17" fmla="*/ 22 h 31"/>
                  <a:gd name="T18" fmla="*/ 36 w 41"/>
                  <a:gd name="T19" fmla="*/ 22 h 31"/>
                  <a:gd name="T20" fmla="*/ 32 w 41"/>
                  <a:gd name="T21" fmla="*/ 27 h 31"/>
                  <a:gd name="T22" fmla="*/ 27 w 41"/>
                  <a:gd name="T23" fmla="*/ 22 h 31"/>
                  <a:gd name="T24" fmla="*/ 27 w 41"/>
                  <a:gd name="T25" fmla="*/ 27 h 31"/>
                  <a:gd name="T26" fmla="*/ 23 w 41"/>
                  <a:gd name="T27" fmla="*/ 27 h 31"/>
                  <a:gd name="T28" fmla="*/ 18 w 41"/>
                  <a:gd name="T29" fmla="*/ 31 h 31"/>
                  <a:gd name="T30" fmla="*/ 18 w 41"/>
                  <a:gd name="T31" fmla="*/ 27 h 31"/>
                  <a:gd name="T32" fmla="*/ 14 w 41"/>
                  <a:gd name="T33" fmla="*/ 31 h 31"/>
                  <a:gd name="T34" fmla="*/ 9 w 41"/>
                  <a:gd name="T35" fmla="*/ 31 h 31"/>
                  <a:gd name="T36" fmla="*/ 9 w 41"/>
                  <a:gd name="T37" fmla="*/ 27 h 31"/>
                  <a:gd name="T38" fmla="*/ 9 w 41"/>
                  <a:gd name="T39" fmla="*/ 27 h 31"/>
                  <a:gd name="T40" fmla="*/ 5 w 41"/>
                  <a:gd name="T41" fmla="*/ 27 h 31"/>
                  <a:gd name="T42" fmla="*/ 5 w 41"/>
                  <a:gd name="T43" fmla="*/ 27 h 31"/>
                  <a:gd name="T44" fmla="*/ 5 w 41"/>
                  <a:gd name="T45" fmla="*/ 22 h 31"/>
                  <a:gd name="T46" fmla="*/ 0 w 41"/>
                  <a:gd name="T47" fmla="*/ 18 h 31"/>
                  <a:gd name="T48" fmla="*/ 5 w 41"/>
                  <a:gd name="T49" fmla="*/ 18 h 31"/>
                  <a:gd name="T50" fmla="*/ 5 w 41"/>
                  <a:gd name="T51" fmla="*/ 13 h 31"/>
                  <a:gd name="T52" fmla="*/ 5 w 41"/>
                  <a:gd name="T53" fmla="*/ 9 h 31"/>
                  <a:gd name="T54" fmla="*/ 5 w 41"/>
                  <a:gd name="T55" fmla="*/ 13 h 31"/>
                  <a:gd name="T56" fmla="*/ 5 w 41"/>
                  <a:gd name="T57" fmla="*/ 9 h 31"/>
                  <a:gd name="T58" fmla="*/ 5 w 41"/>
                  <a:gd name="T59" fmla="*/ 9 h 31"/>
                  <a:gd name="T60" fmla="*/ 14 w 41"/>
                  <a:gd name="T61" fmla="*/ 4 h 31"/>
                  <a:gd name="T62" fmla="*/ 14 w 41"/>
                  <a:gd name="T63" fmla="*/ 9 h 31"/>
                  <a:gd name="T64" fmla="*/ 14 w 41"/>
                  <a:gd name="T65" fmla="*/ 4 h 31"/>
                  <a:gd name="T66" fmla="*/ 14 w 41"/>
                  <a:gd name="T67" fmla="*/ 4 h 31"/>
                  <a:gd name="T68" fmla="*/ 18 w 41"/>
                  <a:gd name="T69" fmla="*/ 4 h 31"/>
                  <a:gd name="T70" fmla="*/ 23 w 41"/>
                  <a:gd name="T71" fmla="*/ 4 h 31"/>
                  <a:gd name="T72" fmla="*/ 23 w 41"/>
                  <a:gd name="T73" fmla="*/ 4 h 31"/>
                  <a:gd name="T74" fmla="*/ 23 w 41"/>
                  <a:gd name="T75" fmla="*/ 4 h 31"/>
                  <a:gd name="T76" fmla="*/ 27 w 41"/>
                  <a:gd name="T77" fmla="*/ 4 h 31"/>
                  <a:gd name="T78" fmla="*/ 27 w 41"/>
                  <a:gd name="T79" fmla="*/ 0 h 31"/>
                  <a:gd name="T80" fmla="*/ 32 w 41"/>
                  <a:gd name="T81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" h="31">
                    <a:moveTo>
                      <a:pt x="32" y="4"/>
                    </a:moveTo>
                    <a:lnTo>
                      <a:pt x="32" y="4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8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7"/>
                    </a:lnTo>
                    <a:lnTo>
                      <a:pt x="32" y="27"/>
                    </a:lnTo>
                    <a:lnTo>
                      <a:pt x="32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18" y="31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2" y="4"/>
                    </a:lnTo>
                    <a:lnTo>
                      <a:pt x="32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36" name="Freeform 108">
                <a:extLst>
                  <a:ext uri="{FF2B5EF4-FFF2-40B4-BE49-F238E27FC236}">
                    <a16:creationId xmlns:a16="http://schemas.microsoft.com/office/drawing/2014/main" xmlns="" id="{3E102A53-36DB-40F4-9D93-82B9631E2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385" y="2206206"/>
                <a:ext cx="458400" cy="438882"/>
              </a:xfrm>
              <a:custGeom>
                <a:avLst/>
                <a:gdLst>
                  <a:gd name="T0" fmla="*/ 289 w 289"/>
                  <a:gd name="T1" fmla="*/ 108 h 276"/>
                  <a:gd name="T2" fmla="*/ 289 w 289"/>
                  <a:gd name="T3" fmla="*/ 149 h 276"/>
                  <a:gd name="T4" fmla="*/ 280 w 289"/>
                  <a:gd name="T5" fmla="*/ 167 h 276"/>
                  <a:gd name="T6" fmla="*/ 271 w 289"/>
                  <a:gd name="T7" fmla="*/ 181 h 276"/>
                  <a:gd name="T8" fmla="*/ 244 w 289"/>
                  <a:gd name="T9" fmla="*/ 181 h 276"/>
                  <a:gd name="T10" fmla="*/ 217 w 289"/>
                  <a:gd name="T11" fmla="*/ 185 h 276"/>
                  <a:gd name="T12" fmla="*/ 203 w 289"/>
                  <a:gd name="T13" fmla="*/ 185 h 276"/>
                  <a:gd name="T14" fmla="*/ 185 w 289"/>
                  <a:gd name="T15" fmla="*/ 194 h 276"/>
                  <a:gd name="T16" fmla="*/ 171 w 289"/>
                  <a:gd name="T17" fmla="*/ 199 h 276"/>
                  <a:gd name="T18" fmla="*/ 162 w 289"/>
                  <a:gd name="T19" fmla="*/ 212 h 276"/>
                  <a:gd name="T20" fmla="*/ 153 w 289"/>
                  <a:gd name="T21" fmla="*/ 221 h 276"/>
                  <a:gd name="T22" fmla="*/ 140 w 289"/>
                  <a:gd name="T23" fmla="*/ 221 h 276"/>
                  <a:gd name="T24" fmla="*/ 135 w 289"/>
                  <a:gd name="T25" fmla="*/ 230 h 276"/>
                  <a:gd name="T26" fmla="*/ 131 w 289"/>
                  <a:gd name="T27" fmla="*/ 239 h 276"/>
                  <a:gd name="T28" fmla="*/ 122 w 289"/>
                  <a:gd name="T29" fmla="*/ 248 h 276"/>
                  <a:gd name="T30" fmla="*/ 117 w 289"/>
                  <a:gd name="T31" fmla="*/ 262 h 276"/>
                  <a:gd name="T32" fmla="*/ 113 w 289"/>
                  <a:gd name="T33" fmla="*/ 271 h 276"/>
                  <a:gd name="T34" fmla="*/ 104 w 289"/>
                  <a:gd name="T35" fmla="*/ 276 h 276"/>
                  <a:gd name="T36" fmla="*/ 104 w 289"/>
                  <a:gd name="T37" fmla="*/ 267 h 276"/>
                  <a:gd name="T38" fmla="*/ 99 w 289"/>
                  <a:gd name="T39" fmla="*/ 271 h 276"/>
                  <a:gd name="T40" fmla="*/ 95 w 289"/>
                  <a:gd name="T41" fmla="*/ 271 h 276"/>
                  <a:gd name="T42" fmla="*/ 90 w 289"/>
                  <a:gd name="T43" fmla="*/ 276 h 276"/>
                  <a:gd name="T44" fmla="*/ 81 w 289"/>
                  <a:gd name="T45" fmla="*/ 271 h 276"/>
                  <a:gd name="T46" fmla="*/ 72 w 289"/>
                  <a:gd name="T47" fmla="*/ 276 h 276"/>
                  <a:gd name="T48" fmla="*/ 67 w 289"/>
                  <a:gd name="T49" fmla="*/ 267 h 276"/>
                  <a:gd name="T50" fmla="*/ 63 w 289"/>
                  <a:gd name="T51" fmla="*/ 262 h 276"/>
                  <a:gd name="T52" fmla="*/ 67 w 289"/>
                  <a:gd name="T53" fmla="*/ 253 h 276"/>
                  <a:gd name="T54" fmla="*/ 63 w 289"/>
                  <a:gd name="T55" fmla="*/ 248 h 276"/>
                  <a:gd name="T56" fmla="*/ 54 w 289"/>
                  <a:gd name="T57" fmla="*/ 235 h 276"/>
                  <a:gd name="T58" fmla="*/ 49 w 289"/>
                  <a:gd name="T59" fmla="*/ 235 h 276"/>
                  <a:gd name="T60" fmla="*/ 45 w 289"/>
                  <a:gd name="T61" fmla="*/ 239 h 276"/>
                  <a:gd name="T62" fmla="*/ 27 w 289"/>
                  <a:gd name="T63" fmla="*/ 244 h 276"/>
                  <a:gd name="T64" fmla="*/ 22 w 289"/>
                  <a:gd name="T65" fmla="*/ 239 h 276"/>
                  <a:gd name="T66" fmla="*/ 13 w 289"/>
                  <a:gd name="T67" fmla="*/ 239 h 276"/>
                  <a:gd name="T68" fmla="*/ 13 w 289"/>
                  <a:gd name="T69" fmla="*/ 230 h 276"/>
                  <a:gd name="T70" fmla="*/ 13 w 289"/>
                  <a:gd name="T71" fmla="*/ 221 h 276"/>
                  <a:gd name="T72" fmla="*/ 9 w 289"/>
                  <a:gd name="T73" fmla="*/ 217 h 276"/>
                  <a:gd name="T74" fmla="*/ 4 w 289"/>
                  <a:gd name="T75" fmla="*/ 208 h 276"/>
                  <a:gd name="T76" fmla="*/ 4 w 289"/>
                  <a:gd name="T77" fmla="*/ 199 h 276"/>
                  <a:gd name="T78" fmla="*/ 4 w 289"/>
                  <a:gd name="T79" fmla="*/ 190 h 276"/>
                  <a:gd name="T80" fmla="*/ 13 w 289"/>
                  <a:gd name="T81" fmla="*/ 176 h 276"/>
                  <a:gd name="T82" fmla="*/ 27 w 289"/>
                  <a:gd name="T83" fmla="*/ 181 h 276"/>
                  <a:gd name="T84" fmla="*/ 40 w 289"/>
                  <a:gd name="T85" fmla="*/ 176 h 276"/>
                  <a:gd name="T86" fmla="*/ 54 w 289"/>
                  <a:gd name="T87" fmla="*/ 172 h 276"/>
                  <a:gd name="T88" fmla="*/ 67 w 289"/>
                  <a:gd name="T89" fmla="*/ 176 h 276"/>
                  <a:gd name="T90" fmla="*/ 99 w 289"/>
                  <a:gd name="T91" fmla="*/ 176 h 276"/>
                  <a:gd name="T92" fmla="*/ 122 w 289"/>
                  <a:gd name="T93" fmla="*/ 167 h 276"/>
                  <a:gd name="T94" fmla="*/ 117 w 289"/>
                  <a:gd name="T95" fmla="*/ 131 h 276"/>
                  <a:gd name="T96" fmla="*/ 113 w 289"/>
                  <a:gd name="T97" fmla="*/ 95 h 276"/>
                  <a:gd name="T98" fmla="*/ 113 w 289"/>
                  <a:gd name="T99" fmla="*/ 59 h 276"/>
                  <a:gd name="T100" fmla="*/ 108 w 289"/>
                  <a:gd name="T101" fmla="*/ 22 h 276"/>
                  <a:gd name="T102" fmla="*/ 122 w 289"/>
                  <a:gd name="T103" fmla="*/ 0 h 276"/>
                  <a:gd name="T104" fmla="*/ 167 w 289"/>
                  <a:gd name="T105" fmla="*/ 22 h 276"/>
                  <a:gd name="T106" fmla="*/ 212 w 289"/>
                  <a:gd name="T107" fmla="*/ 54 h 276"/>
                  <a:gd name="T108" fmla="*/ 235 w 289"/>
                  <a:gd name="T109" fmla="*/ 77 h 276"/>
                  <a:gd name="T110" fmla="*/ 244 w 289"/>
                  <a:gd name="T111" fmla="*/ 86 h 276"/>
                  <a:gd name="T112" fmla="*/ 262 w 289"/>
                  <a:gd name="T113" fmla="*/ 95 h 276"/>
                  <a:gd name="T114" fmla="*/ 271 w 289"/>
                  <a:gd name="T115" fmla="*/ 104 h 276"/>
                  <a:gd name="T116" fmla="*/ 266 w 289"/>
                  <a:gd name="T117" fmla="*/ 10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9" h="276">
                    <a:moveTo>
                      <a:pt x="271" y="113"/>
                    </a:moveTo>
                    <a:lnTo>
                      <a:pt x="271" y="113"/>
                    </a:lnTo>
                    <a:lnTo>
                      <a:pt x="271" y="113"/>
                    </a:lnTo>
                    <a:lnTo>
                      <a:pt x="271" y="113"/>
                    </a:lnTo>
                    <a:lnTo>
                      <a:pt x="275" y="113"/>
                    </a:lnTo>
                    <a:lnTo>
                      <a:pt x="280" y="108"/>
                    </a:lnTo>
                    <a:lnTo>
                      <a:pt x="280" y="108"/>
                    </a:lnTo>
                    <a:lnTo>
                      <a:pt x="289" y="108"/>
                    </a:lnTo>
                    <a:lnTo>
                      <a:pt x="289" y="113"/>
                    </a:lnTo>
                    <a:lnTo>
                      <a:pt x="289" y="117"/>
                    </a:lnTo>
                    <a:lnTo>
                      <a:pt x="289" y="122"/>
                    </a:lnTo>
                    <a:lnTo>
                      <a:pt x="289" y="126"/>
                    </a:lnTo>
                    <a:lnTo>
                      <a:pt x="289" y="131"/>
                    </a:lnTo>
                    <a:lnTo>
                      <a:pt x="289" y="135"/>
                    </a:lnTo>
                    <a:lnTo>
                      <a:pt x="289" y="144"/>
                    </a:lnTo>
                    <a:lnTo>
                      <a:pt x="289" y="149"/>
                    </a:lnTo>
                    <a:lnTo>
                      <a:pt x="284" y="149"/>
                    </a:lnTo>
                    <a:lnTo>
                      <a:pt x="284" y="153"/>
                    </a:lnTo>
                    <a:lnTo>
                      <a:pt x="284" y="158"/>
                    </a:lnTo>
                    <a:lnTo>
                      <a:pt x="284" y="163"/>
                    </a:lnTo>
                    <a:lnTo>
                      <a:pt x="284" y="163"/>
                    </a:lnTo>
                    <a:lnTo>
                      <a:pt x="280" y="167"/>
                    </a:lnTo>
                    <a:lnTo>
                      <a:pt x="280" y="167"/>
                    </a:lnTo>
                    <a:lnTo>
                      <a:pt x="280" y="167"/>
                    </a:lnTo>
                    <a:lnTo>
                      <a:pt x="280" y="172"/>
                    </a:lnTo>
                    <a:lnTo>
                      <a:pt x="280" y="172"/>
                    </a:lnTo>
                    <a:lnTo>
                      <a:pt x="280" y="172"/>
                    </a:lnTo>
                    <a:lnTo>
                      <a:pt x="280" y="172"/>
                    </a:lnTo>
                    <a:lnTo>
                      <a:pt x="275" y="176"/>
                    </a:lnTo>
                    <a:lnTo>
                      <a:pt x="275" y="176"/>
                    </a:lnTo>
                    <a:lnTo>
                      <a:pt x="275" y="181"/>
                    </a:lnTo>
                    <a:lnTo>
                      <a:pt x="271" y="181"/>
                    </a:lnTo>
                    <a:lnTo>
                      <a:pt x="266" y="176"/>
                    </a:lnTo>
                    <a:lnTo>
                      <a:pt x="266" y="176"/>
                    </a:lnTo>
                    <a:lnTo>
                      <a:pt x="266" y="181"/>
                    </a:lnTo>
                    <a:lnTo>
                      <a:pt x="266" y="181"/>
                    </a:lnTo>
                    <a:lnTo>
                      <a:pt x="262" y="181"/>
                    </a:lnTo>
                    <a:lnTo>
                      <a:pt x="257" y="181"/>
                    </a:lnTo>
                    <a:lnTo>
                      <a:pt x="248" y="181"/>
                    </a:lnTo>
                    <a:lnTo>
                      <a:pt x="244" y="181"/>
                    </a:lnTo>
                    <a:lnTo>
                      <a:pt x="239" y="181"/>
                    </a:lnTo>
                    <a:lnTo>
                      <a:pt x="235" y="181"/>
                    </a:lnTo>
                    <a:lnTo>
                      <a:pt x="235" y="185"/>
                    </a:lnTo>
                    <a:lnTo>
                      <a:pt x="230" y="185"/>
                    </a:lnTo>
                    <a:lnTo>
                      <a:pt x="230" y="185"/>
                    </a:lnTo>
                    <a:lnTo>
                      <a:pt x="226" y="185"/>
                    </a:lnTo>
                    <a:lnTo>
                      <a:pt x="221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90"/>
                    </a:lnTo>
                    <a:lnTo>
                      <a:pt x="212" y="185"/>
                    </a:lnTo>
                    <a:lnTo>
                      <a:pt x="207" y="185"/>
                    </a:lnTo>
                    <a:lnTo>
                      <a:pt x="207" y="185"/>
                    </a:lnTo>
                    <a:lnTo>
                      <a:pt x="207" y="185"/>
                    </a:lnTo>
                    <a:lnTo>
                      <a:pt x="207" y="185"/>
                    </a:lnTo>
                    <a:lnTo>
                      <a:pt x="203" y="185"/>
                    </a:lnTo>
                    <a:lnTo>
                      <a:pt x="203" y="185"/>
                    </a:lnTo>
                    <a:lnTo>
                      <a:pt x="198" y="185"/>
                    </a:lnTo>
                    <a:lnTo>
                      <a:pt x="198" y="185"/>
                    </a:lnTo>
                    <a:lnTo>
                      <a:pt x="194" y="190"/>
                    </a:lnTo>
                    <a:lnTo>
                      <a:pt x="194" y="190"/>
                    </a:lnTo>
                    <a:lnTo>
                      <a:pt x="194" y="190"/>
                    </a:lnTo>
                    <a:lnTo>
                      <a:pt x="189" y="194"/>
                    </a:lnTo>
                    <a:lnTo>
                      <a:pt x="185" y="194"/>
                    </a:lnTo>
                    <a:lnTo>
                      <a:pt x="185" y="194"/>
                    </a:lnTo>
                    <a:lnTo>
                      <a:pt x="180" y="194"/>
                    </a:lnTo>
                    <a:lnTo>
                      <a:pt x="180" y="194"/>
                    </a:lnTo>
                    <a:lnTo>
                      <a:pt x="180" y="194"/>
                    </a:lnTo>
                    <a:lnTo>
                      <a:pt x="176" y="203"/>
                    </a:lnTo>
                    <a:lnTo>
                      <a:pt x="176" y="203"/>
                    </a:lnTo>
                    <a:lnTo>
                      <a:pt x="171" y="199"/>
                    </a:lnTo>
                    <a:lnTo>
                      <a:pt x="171" y="199"/>
                    </a:lnTo>
                    <a:lnTo>
                      <a:pt x="167" y="199"/>
                    </a:lnTo>
                    <a:lnTo>
                      <a:pt x="167" y="203"/>
                    </a:lnTo>
                    <a:lnTo>
                      <a:pt x="162" y="208"/>
                    </a:lnTo>
                    <a:lnTo>
                      <a:pt x="162" y="208"/>
                    </a:lnTo>
                    <a:lnTo>
                      <a:pt x="162" y="208"/>
                    </a:lnTo>
                    <a:lnTo>
                      <a:pt x="162" y="212"/>
                    </a:lnTo>
                    <a:lnTo>
                      <a:pt x="162" y="212"/>
                    </a:lnTo>
                    <a:lnTo>
                      <a:pt x="162" y="212"/>
                    </a:lnTo>
                    <a:lnTo>
                      <a:pt x="162" y="212"/>
                    </a:lnTo>
                    <a:lnTo>
                      <a:pt x="158" y="212"/>
                    </a:lnTo>
                    <a:lnTo>
                      <a:pt x="158" y="212"/>
                    </a:lnTo>
                    <a:lnTo>
                      <a:pt x="158" y="212"/>
                    </a:lnTo>
                    <a:lnTo>
                      <a:pt x="158" y="217"/>
                    </a:lnTo>
                    <a:lnTo>
                      <a:pt x="158" y="217"/>
                    </a:lnTo>
                    <a:lnTo>
                      <a:pt x="153" y="217"/>
                    </a:lnTo>
                    <a:lnTo>
                      <a:pt x="153" y="221"/>
                    </a:lnTo>
                    <a:lnTo>
                      <a:pt x="153" y="221"/>
                    </a:lnTo>
                    <a:lnTo>
                      <a:pt x="149" y="221"/>
                    </a:lnTo>
                    <a:lnTo>
                      <a:pt x="144" y="217"/>
                    </a:lnTo>
                    <a:lnTo>
                      <a:pt x="144" y="217"/>
                    </a:lnTo>
                    <a:lnTo>
                      <a:pt x="144" y="217"/>
                    </a:lnTo>
                    <a:lnTo>
                      <a:pt x="140" y="217"/>
                    </a:lnTo>
                    <a:lnTo>
                      <a:pt x="140" y="217"/>
                    </a:lnTo>
                    <a:lnTo>
                      <a:pt x="140" y="221"/>
                    </a:lnTo>
                    <a:lnTo>
                      <a:pt x="140" y="221"/>
                    </a:lnTo>
                    <a:lnTo>
                      <a:pt x="140" y="221"/>
                    </a:lnTo>
                    <a:lnTo>
                      <a:pt x="140" y="226"/>
                    </a:lnTo>
                    <a:lnTo>
                      <a:pt x="140" y="226"/>
                    </a:lnTo>
                    <a:lnTo>
                      <a:pt x="140" y="226"/>
                    </a:lnTo>
                    <a:lnTo>
                      <a:pt x="135" y="230"/>
                    </a:lnTo>
                    <a:lnTo>
                      <a:pt x="135" y="230"/>
                    </a:lnTo>
                    <a:lnTo>
                      <a:pt x="135" y="230"/>
                    </a:lnTo>
                    <a:lnTo>
                      <a:pt x="135" y="235"/>
                    </a:lnTo>
                    <a:lnTo>
                      <a:pt x="135" y="235"/>
                    </a:lnTo>
                    <a:lnTo>
                      <a:pt x="135" y="235"/>
                    </a:lnTo>
                    <a:lnTo>
                      <a:pt x="135" y="239"/>
                    </a:lnTo>
                    <a:lnTo>
                      <a:pt x="135" y="239"/>
                    </a:lnTo>
                    <a:lnTo>
                      <a:pt x="131" y="239"/>
                    </a:lnTo>
                    <a:lnTo>
                      <a:pt x="131" y="239"/>
                    </a:lnTo>
                    <a:lnTo>
                      <a:pt x="131" y="239"/>
                    </a:lnTo>
                    <a:lnTo>
                      <a:pt x="126" y="244"/>
                    </a:lnTo>
                    <a:lnTo>
                      <a:pt x="126" y="244"/>
                    </a:lnTo>
                    <a:lnTo>
                      <a:pt x="122" y="244"/>
                    </a:lnTo>
                    <a:lnTo>
                      <a:pt x="122" y="244"/>
                    </a:lnTo>
                    <a:lnTo>
                      <a:pt x="122" y="244"/>
                    </a:lnTo>
                    <a:lnTo>
                      <a:pt x="122" y="248"/>
                    </a:lnTo>
                    <a:lnTo>
                      <a:pt x="122" y="248"/>
                    </a:lnTo>
                    <a:lnTo>
                      <a:pt x="122" y="248"/>
                    </a:lnTo>
                    <a:lnTo>
                      <a:pt x="122" y="248"/>
                    </a:lnTo>
                    <a:lnTo>
                      <a:pt x="122" y="253"/>
                    </a:lnTo>
                    <a:lnTo>
                      <a:pt x="122" y="253"/>
                    </a:lnTo>
                    <a:lnTo>
                      <a:pt x="122" y="257"/>
                    </a:lnTo>
                    <a:lnTo>
                      <a:pt x="122" y="257"/>
                    </a:lnTo>
                    <a:lnTo>
                      <a:pt x="117" y="257"/>
                    </a:lnTo>
                    <a:lnTo>
                      <a:pt x="117" y="262"/>
                    </a:lnTo>
                    <a:lnTo>
                      <a:pt x="117" y="262"/>
                    </a:lnTo>
                    <a:lnTo>
                      <a:pt x="117" y="267"/>
                    </a:lnTo>
                    <a:lnTo>
                      <a:pt x="117" y="267"/>
                    </a:lnTo>
                    <a:lnTo>
                      <a:pt x="117" y="271"/>
                    </a:lnTo>
                    <a:lnTo>
                      <a:pt x="117" y="271"/>
                    </a:lnTo>
                    <a:lnTo>
                      <a:pt x="117" y="271"/>
                    </a:lnTo>
                    <a:lnTo>
                      <a:pt x="117" y="271"/>
                    </a:lnTo>
                    <a:lnTo>
                      <a:pt x="113" y="271"/>
                    </a:lnTo>
                    <a:lnTo>
                      <a:pt x="113" y="271"/>
                    </a:lnTo>
                    <a:lnTo>
                      <a:pt x="108" y="271"/>
                    </a:lnTo>
                    <a:lnTo>
                      <a:pt x="108" y="276"/>
                    </a:lnTo>
                    <a:lnTo>
                      <a:pt x="108" y="276"/>
                    </a:lnTo>
                    <a:lnTo>
                      <a:pt x="108" y="276"/>
                    </a:lnTo>
                    <a:lnTo>
                      <a:pt x="108" y="276"/>
                    </a:lnTo>
                    <a:lnTo>
                      <a:pt x="104" y="276"/>
                    </a:lnTo>
                    <a:lnTo>
                      <a:pt x="104" y="276"/>
                    </a:lnTo>
                    <a:lnTo>
                      <a:pt x="104" y="276"/>
                    </a:lnTo>
                    <a:lnTo>
                      <a:pt x="104" y="276"/>
                    </a:lnTo>
                    <a:lnTo>
                      <a:pt x="104" y="276"/>
                    </a:lnTo>
                    <a:lnTo>
                      <a:pt x="104" y="271"/>
                    </a:lnTo>
                    <a:lnTo>
                      <a:pt x="104" y="271"/>
                    </a:lnTo>
                    <a:lnTo>
                      <a:pt x="104" y="271"/>
                    </a:lnTo>
                    <a:lnTo>
                      <a:pt x="104" y="271"/>
                    </a:lnTo>
                    <a:lnTo>
                      <a:pt x="104" y="267"/>
                    </a:lnTo>
                    <a:lnTo>
                      <a:pt x="104" y="267"/>
                    </a:lnTo>
                    <a:lnTo>
                      <a:pt x="104" y="267"/>
                    </a:lnTo>
                    <a:lnTo>
                      <a:pt x="104" y="267"/>
                    </a:lnTo>
                    <a:lnTo>
                      <a:pt x="99" y="267"/>
                    </a:lnTo>
                    <a:lnTo>
                      <a:pt x="99" y="267"/>
                    </a:lnTo>
                    <a:lnTo>
                      <a:pt x="99" y="267"/>
                    </a:lnTo>
                    <a:lnTo>
                      <a:pt x="99" y="271"/>
                    </a:lnTo>
                    <a:lnTo>
                      <a:pt x="99" y="271"/>
                    </a:lnTo>
                    <a:lnTo>
                      <a:pt x="99" y="271"/>
                    </a:lnTo>
                    <a:lnTo>
                      <a:pt x="99" y="267"/>
                    </a:lnTo>
                    <a:lnTo>
                      <a:pt x="95" y="267"/>
                    </a:lnTo>
                    <a:lnTo>
                      <a:pt x="95" y="267"/>
                    </a:lnTo>
                    <a:lnTo>
                      <a:pt x="95" y="271"/>
                    </a:lnTo>
                    <a:lnTo>
                      <a:pt x="95" y="271"/>
                    </a:lnTo>
                    <a:lnTo>
                      <a:pt x="95" y="271"/>
                    </a:lnTo>
                    <a:lnTo>
                      <a:pt x="95" y="271"/>
                    </a:lnTo>
                    <a:lnTo>
                      <a:pt x="95" y="271"/>
                    </a:lnTo>
                    <a:lnTo>
                      <a:pt x="95" y="271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0" y="276"/>
                    </a:lnTo>
                    <a:lnTo>
                      <a:pt x="90" y="276"/>
                    </a:lnTo>
                    <a:lnTo>
                      <a:pt x="90" y="276"/>
                    </a:lnTo>
                    <a:lnTo>
                      <a:pt x="90" y="276"/>
                    </a:lnTo>
                    <a:lnTo>
                      <a:pt x="90" y="276"/>
                    </a:lnTo>
                    <a:lnTo>
                      <a:pt x="90" y="276"/>
                    </a:lnTo>
                    <a:lnTo>
                      <a:pt x="90" y="276"/>
                    </a:lnTo>
                    <a:lnTo>
                      <a:pt x="90" y="276"/>
                    </a:lnTo>
                    <a:lnTo>
                      <a:pt x="85" y="276"/>
                    </a:lnTo>
                    <a:lnTo>
                      <a:pt x="85" y="276"/>
                    </a:lnTo>
                    <a:lnTo>
                      <a:pt x="85" y="271"/>
                    </a:lnTo>
                    <a:lnTo>
                      <a:pt x="85" y="271"/>
                    </a:lnTo>
                    <a:lnTo>
                      <a:pt x="81" y="271"/>
                    </a:lnTo>
                    <a:lnTo>
                      <a:pt x="81" y="271"/>
                    </a:lnTo>
                    <a:lnTo>
                      <a:pt x="81" y="271"/>
                    </a:lnTo>
                    <a:lnTo>
                      <a:pt x="81" y="271"/>
                    </a:lnTo>
                    <a:lnTo>
                      <a:pt x="81" y="271"/>
                    </a:lnTo>
                    <a:lnTo>
                      <a:pt x="76" y="271"/>
                    </a:lnTo>
                    <a:lnTo>
                      <a:pt x="76" y="276"/>
                    </a:lnTo>
                    <a:lnTo>
                      <a:pt x="76" y="276"/>
                    </a:lnTo>
                    <a:lnTo>
                      <a:pt x="72" y="276"/>
                    </a:lnTo>
                    <a:lnTo>
                      <a:pt x="72" y="276"/>
                    </a:lnTo>
                    <a:lnTo>
                      <a:pt x="72" y="276"/>
                    </a:lnTo>
                    <a:lnTo>
                      <a:pt x="72" y="276"/>
                    </a:lnTo>
                    <a:lnTo>
                      <a:pt x="72" y="276"/>
                    </a:lnTo>
                    <a:lnTo>
                      <a:pt x="67" y="271"/>
                    </a:lnTo>
                    <a:lnTo>
                      <a:pt x="67" y="271"/>
                    </a:lnTo>
                    <a:lnTo>
                      <a:pt x="67" y="267"/>
                    </a:lnTo>
                    <a:lnTo>
                      <a:pt x="67" y="267"/>
                    </a:lnTo>
                    <a:lnTo>
                      <a:pt x="67" y="262"/>
                    </a:lnTo>
                    <a:lnTo>
                      <a:pt x="67" y="262"/>
                    </a:lnTo>
                    <a:lnTo>
                      <a:pt x="67" y="262"/>
                    </a:lnTo>
                    <a:lnTo>
                      <a:pt x="67" y="262"/>
                    </a:lnTo>
                    <a:lnTo>
                      <a:pt x="67" y="262"/>
                    </a:lnTo>
                    <a:lnTo>
                      <a:pt x="63" y="262"/>
                    </a:lnTo>
                    <a:lnTo>
                      <a:pt x="63" y="262"/>
                    </a:lnTo>
                    <a:lnTo>
                      <a:pt x="63" y="262"/>
                    </a:lnTo>
                    <a:lnTo>
                      <a:pt x="63" y="262"/>
                    </a:lnTo>
                    <a:lnTo>
                      <a:pt x="63" y="262"/>
                    </a:lnTo>
                    <a:lnTo>
                      <a:pt x="63" y="262"/>
                    </a:lnTo>
                    <a:lnTo>
                      <a:pt x="63" y="257"/>
                    </a:lnTo>
                    <a:lnTo>
                      <a:pt x="63" y="257"/>
                    </a:lnTo>
                    <a:lnTo>
                      <a:pt x="67" y="257"/>
                    </a:lnTo>
                    <a:lnTo>
                      <a:pt x="67" y="253"/>
                    </a:lnTo>
                    <a:lnTo>
                      <a:pt x="67" y="253"/>
                    </a:lnTo>
                    <a:lnTo>
                      <a:pt x="67" y="253"/>
                    </a:lnTo>
                    <a:lnTo>
                      <a:pt x="67" y="253"/>
                    </a:lnTo>
                    <a:lnTo>
                      <a:pt x="67" y="253"/>
                    </a:lnTo>
                    <a:lnTo>
                      <a:pt x="63" y="253"/>
                    </a:lnTo>
                    <a:lnTo>
                      <a:pt x="63" y="253"/>
                    </a:lnTo>
                    <a:lnTo>
                      <a:pt x="63" y="253"/>
                    </a:lnTo>
                    <a:lnTo>
                      <a:pt x="63" y="248"/>
                    </a:lnTo>
                    <a:lnTo>
                      <a:pt x="63" y="248"/>
                    </a:lnTo>
                    <a:lnTo>
                      <a:pt x="58" y="248"/>
                    </a:lnTo>
                    <a:lnTo>
                      <a:pt x="58" y="248"/>
                    </a:lnTo>
                    <a:lnTo>
                      <a:pt x="58" y="244"/>
                    </a:lnTo>
                    <a:lnTo>
                      <a:pt x="58" y="244"/>
                    </a:lnTo>
                    <a:lnTo>
                      <a:pt x="58" y="239"/>
                    </a:lnTo>
                    <a:lnTo>
                      <a:pt x="58" y="239"/>
                    </a:lnTo>
                    <a:lnTo>
                      <a:pt x="58" y="235"/>
                    </a:lnTo>
                    <a:lnTo>
                      <a:pt x="54" y="235"/>
                    </a:lnTo>
                    <a:lnTo>
                      <a:pt x="54" y="235"/>
                    </a:lnTo>
                    <a:lnTo>
                      <a:pt x="54" y="235"/>
                    </a:lnTo>
                    <a:lnTo>
                      <a:pt x="49" y="235"/>
                    </a:lnTo>
                    <a:lnTo>
                      <a:pt x="49" y="235"/>
                    </a:lnTo>
                    <a:lnTo>
                      <a:pt x="49" y="235"/>
                    </a:lnTo>
                    <a:lnTo>
                      <a:pt x="49" y="235"/>
                    </a:lnTo>
                    <a:lnTo>
                      <a:pt x="49" y="235"/>
                    </a:lnTo>
                    <a:lnTo>
                      <a:pt x="49" y="235"/>
                    </a:lnTo>
                    <a:lnTo>
                      <a:pt x="49" y="235"/>
                    </a:lnTo>
                    <a:lnTo>
                      <a:pt x="49" y="239"/>
                    </a:lnTo>
                    <a:lnTo>
                      <a:pt x="49" y="239"/>
                    </a:lnTo>
                    <a:lnTo>
                      <a:pt x="49" y="239"/>
                    </a:lnTo>
                    <a:lnTo>
                      <a:pt x="45" y="239"/>
                    </a:lnTo>
                    <a:lnTo>
                      <a:pt x="45" y="239"/>
                    </a:lnTo>
                    <a:lnTo>
                      <a:pt x="45" y="239"/>
                    </a:lnTo>
                    <a:lnTo>
                      <a:pt x="45" y="239"/>
                    </a:lnTo>
                    <a:lnTo>
                      <a:pt x="40" y="239"/>
                    </a:lnTo>
                    <a:lnTo>
                      <a:pt x="40" y="239"/>
                    </a:lnTo>
                    <a:lnTo>
                      <a:pt x="36" y="239"/>
                    </a:lnTo>
                    <a:lnTo>
                      <a:pt x="36" y="239"/>
                    </a:lnTo>
                    <a:lnTo>
                      <a:pt x="31" y="239"/>
                    </a:lnTo>
                    <a:lnTo>
                      <a:pt x="31" y="239"/>
                    </a:lnTo>
                    <a:lnTo>
                      <a:pt x="31" y="239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27" y="239"/>
                    </a:lnTo>
                    <a:lnTo>
                      <a:pt x="22" y="239"/>
                    </a:lnTo>
                    <a:lnTo>
                      <a:pt x="22" y="239"/>
                    </a:lnTo>
                    <a:lnTo>
                      <a:pt x="22" y="239"/>
                    </a:lnTo>
                    <a:lnTo>
                      <a:pt x="22" y="239"/>
                    </a:lnTo>
                    <a:lnTo>
                      <a:pt x="18" y="239"/>
                    </a:lnTo>
                    <a:lnTo>
                      <a:pt x="18" y="239"/>
                    </a:lnTo>
                    <a:lnTo>
                      <a:pt x="18" y="244"/>
                    </a:lnTo>
                    <a:lnTo>
                      <a:pt x="18" y="239"/>
                    </a:lnTo>
                    <a:lnTo>
                      <a:pt x="13" y="239"/>
                    </a:lnTo>
                    <a:lnTo>
                      <a:pt x="13" y="239"/>
                    </a:lnTo>
                    <a:lnTo>
                      <a:pt x="13" y="239"/>
                    </a:lnTo>
                    <a:lnTo>
                      <a:pt x="13" y="239"/>
                    </a:lnTo>
                    <a:lnTo>
                      <a:pt x="13" y="235"/>
                    </a:lnTo>
                    <a:lnTo>
                      <a:pt x="13" y="235"/>
                    </a:lnTo>
                    <a:lnTo>
                      <a:pt x="13" y="235"/>
                    </a:lnTo>
                    <a:lnTo>
                      <a:pt x="18" y="235"/>
                    </a:lnTo>
                    <a:lnTo>
                      <a:pt x="13" y="230"/>
                    </a:lnTo>
                    <a:lnTo>
                      <a:pt x="13" y="230"/>
                    </a:lnTo>
                    <a:lnTo>
                      <a:pt x="13" y="230"/>
                    </a:lnTo>
                    <a:lnTo>
                      <a:pt x="13" y="226"/>
                    </a:lnTo>
                    <a:lnTo>
                      <a:pt x="13" y="226"/>
                    </a:lnTo>
                    <a:lnTo>
                      <a:pt x="18" y="226"/>
                    </a:lnTo>
                    <a:lnTo>
                      <a:pt x="13" y="221"/>
                    </a:lnTo>
                    <a:lnTo>
                      <a:pt x="13" y="221"/>
                    </a:lnTo>
                    <a:lnTo>
                      <a:pt x="13" y="221"/>
                    </a:lnTo>
                    <a:lnTo>
                      <a:pt x="13" y="221"/>
                    </a:lnTo>
                    <a:lnTo>
                      <a:pt x="13" y="217"/>
                    </a:lnTo>
                    <a:lnTo>
                      <a:pt x="13" y="217"/>
                    </a:lnTo>
                    <a:lnTo>
                      <a:pt x="13" y="217"/>
                    </a:lnTo>
                    <a:lnTo>
                      <a:pt x="13" y="217"/>
                    </a:lnTo>
                    <a:lnTo>
                      <a:pt x="9" y="217"/>
                    </a:lnTo>
                    <a:lnTo>
                      <a:pt x="9" y="217"/>
                    </a:lnTo>
                    <a:lnTo>
                      <a:pt x="9" y="217"/>
                    </a:lnTo>
                    <a:lnTo>
                      <a:pt x="9" y="217"/>
                    </a:lnTo>
                    <a:lnTo>
                      <a:pt x="9" y="217"/>
                    </a:lnTo>
                    <a:lnTo>
                      <a:pt x="9" y="217"/>
                    </a:lnTo>
                    <a:lnTo>
                      <a:pt x="9" y="217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4" y="208"/>
                    </a:lnTo>
                    <a:lnTo>
                      <a:pt x="4" y="208"/>
                    </a:lnTo>
                    <a:lnTo>
                      <a:pt x="4" y="208"/>
                    </a:lnTo>
                    <a:lnTo>
                      <a:pt x="4" y="208"/>
                    </a:lnTo>
                    <a:lnTo>
                      <a:pt x="4" y="203"/>
                    </a:lnTo>
                    <a:lnTo>
                      <a:pt x="4" y="203"/>
                    </a:lnTo>
                    <a:lnTo>
                      <a:pt x="4" y="203"/>
                    </a:lnTo>
                    <a:lnTo>
                      <a:pt x="4" y="199"/>
                    </a:lnTo>
                    <a:lnTo>
                      <a:pt x="4" y="199"/>
                    </a:lnTo>
                    <a:lnTo>
                      <a:pt x="4" y="199"/>
                    </a:lnTo>
                    <a:lnTo>
                      <a:pt x="4" y="199"/>
                    </a:lnTo>
                    <a:lnTo>
                      <a:pt x="4" y="194"/>
                    </a:lnTo>
                    <a:lnTo>
                      <a:pt x="4" y="194"/>
                    </a:lnTo>
                    <a:lnTo>
                      <a:pt x="4" y="190"/>
                    </a:lnTo>
                    <a:lnTo>
                      <a:pt x="0" y="190"/>
                    </a:lnTo>
                    <a:lnTo>
                      <a:pt x="4" y="190"/>
                    </a:lnTo>
                    <a:lnTo>
                      <a:pt x="4" y="190"/>
                    </a:lnTo>
                    <a:lnTo>
                      <a:pt x="4" y="190"/>
                    </a:lnTo>
                    <a:lnTo>
                      <a:pt x="9" y="190"/>
                    </a:lnTo>
                    <a:lnTo>
                      <a:pt x="9" y="185"/>
                    </a:lnTo>
                    <a:lnTo>
                      <a:pt x="9" y="181"/>
                    </a:lnTo>
                    <a:lnTo>
                      <a:pt x="9" y="181"/>
                    </a:lnTo>
                    <a:lnTo>
                      <a:pt x="9" y="181"/>
                    </a:lnTo>
                    <a:lnTo>
                      <a:pt x="9" y="176"/>
                    </a:lnTo>
                    <a:lnTo>
                      <a:pt x="13" y="176"/>
                    </a:lnTo>
                    <a:lnTo>
                      <a:pt x="13" y="176"/>
                    </a:lnTo>
                    <a:lnTo>
                      <a:pt x="18" y="172"/>
                    </a:lnTo>
                    <a:lnTo>
                      <a:pt x="18" y="172"/>
                    </a:lnTo>
                    <a:lnTo>
                      <a:pt x="18" y="176"/>
                    </a:lnTo>
                    <a:lnTo>
                      <a:pt x="22" y="181"/>
                    </a:lnTo>
                    <a:lnTo>
                      <a:pt x="22" y="181"/>
                    </a:lnTo>
                    <a:lnTo>
                      <a:pt x="27" y="181"/>
                    </a:lnTo>
                    <a:lnTo>
                      <a:pt x="27" y="181"/>
                    </a:lnTo>
                    <a:lnTo>
                      <a:pt x="27" y="181"/>
                    </a:lnTo>
                    <a:lnTo>
                      <a:pt x="27" y="176"/>
                    </a:lnTo>
                    <a:lnTo>
                      <a:pt x="31" y="176"/>
                    </a:lnTo>
                    <a:lnTo>
                      <a:pt x="31" y="176"/>
                    </a:lnTo>
                    <a:lnTo>
                      <a:pt x="31" y="176"/>
                    </a:lnTo>
                    <a:lnTo>
                      <a:pt x="36" y="176"/>
                    </a:lnTo>
                    <a:lnTo>
                      <a:pt x="36" y="176"/>
                    </a:lnTo>
                    <a:lnTo>
                      <a:pt x="36" y="176"/>
                    </a:lnTo>
                    <a:lnTo>
                      <a:pt x="40" y="176"/>
                    </a:lnTo>
                    <a:lnTo>
                      <a:pt x="40" y="181"/>
                    </a:lnTo>
                    <a:lnTo>
                      <a:pt x="45" y="176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9" y="172"/>
                    </a:lnTo>
                    <a:lnTo>
                      <a:pt x="54" y="172"/>
                    </a:lnTo>
                    <a:lnTo>
                      <a:pt x="54" y="172"/>
                    </a:lnTo>
                    <a:lnTo>
                      <a:pt x="54" y="176"/>
                    </a:lnTo>
                    <a:lnTo>
                      <a:pt x="54" y="176"/>
                    </a:lnTo>
                    <a:lnTo>
                      <a:pt x="54" y="176"/>
                    </a:lnTo>
                    <a:lnTo>
                      <a:pt x="58" y="176"/>
                    </a:lnTo>
                    <a:lnTo>
                      <a:pt x="63" y="176"/>
                    </a:lnTo>
                    <a:lnTo>
                      <a:pt x="67" y="176"/>
                    </a:lnTo>
                    <a:lnTo>
                      <a:pt x="67" y="176"/>
                    </a:lnTo>
                    <a:lnTo>
                      <a:pt x="72" y="176"/>
                    </a:lnTo>
                    <a:lnTo>
                      <a:pt x="76" y="176"/>
                    </a:lnTo>
                    <a:lnTo>
                      <a:pt x="81" y="176"/>
                    </a:lnTo>
                    <a:lnTo>
                      <a:pt x="85" y="176"/>
                    </a:lnTo>
                    <a:lnTo>
                      <a:pt x="85" y="176"/>
                    </a:lnTo>
                    <a:lnTo>
                      <a:pt x="90" y="176"/>
                    </a:lnTo>
                    <a:lnTo>
                      <a:pt x="95" y="176"/>
                    </a:lnTo>
                    <a:lnTo>
                      <a:pt x="99" y="176"/>
                    </a:lnTo>
                    <a:lnTo>
                      <a:pt x="99" y="176"/>
                    </a:lnTo>
                    <a:lnTo>
                      <a:pt x="104" y="176"/>
                    </a:lnTo>
                    <a:lnTo>
                      <a:pt x="108" y="176"/>
                    </a:lnTo>
                    <a:lnTo>
                      <a:pt x="113" y="176"/>
                    </a:lnTo>
                    <a:lnTo>
                      <a:pt x="117" y="176"/>
                    </a:lnTo>
                    <a:lnTo>
                      <a:pt x="117" y="176"/>
                    </a:lnTo>
                    <a:lnTo>
                      <a:pt x="122" y="172"/>
                    </a:lnTo>
                    <a:lnTo>
                      <a:pt x="122" y="167"/>
                    </a:lnTo>
                    <a:lnTo>
                      <a:pt x="122" y="163"/>
                    </a:lnTo>
                    <a:lnTo>
                      <a:pt x="117" y="158"/>
                    </a:lnTo>
                    <a:lnTo>
                      <a:pt x="117" y="158"/>
                    </a:lnTo>
                    <a:lnTo>
                      <a:pt x="117" y="153"/>
                    </a:lnTo>
                    <a:lnTo>
                      <a:pt x="117" y="149"/>
                    </a:lnTo>
                    <a:lnTo>
                      <a:pt x="117" y="144"/>
                    </a:lnTo>
                    <a:lnTo>
                      <a:pt x="117" y="135"/>
                    </a:lnTo>
                    <a:lnTo>
                      <a:pt x="117" y="131"/>
                    </a:lnTo>
                    <a:lnTo>
                      <a:pt x="117" y="126"/>
                    </a:lnTo>
                    <a:lnTo>
                      <a:pt x="113" y="122"/>
                    </a:lnTo>
                    <a:lnTo>
                      <a:pt x="113" y="117"/>
                    </a:lnTo>
                    <a:lnTo>
                      <a:pt x="113" y="113"/>
                    </a:lnTo>
                    <a:lnTo>
                      <a:pt x="113" y="108"/>
                    </a:lnTo>
                    <a:lnTo>
                      <a:pt x="113" y="104"/>
                    </a:lnTo>
                    <a:lnTo>
                      <a:pt x="113" y="99"/>
                    </a:lnTo>
                    <a:lnTo>
                      <a:pt x="113" y="95"/>
                    </a:lnTo>
                    <a:lnTo>
                      <a:pt x="113" y="90"/>
                    </a:lnTo>
                    <a:lnTo>
                      <a:pt x="113" y="86"/>
                    </a:lnTo>
                    <a:lnTo>
                      <a:pt x="113" y="81"/>
                    </a:lnTo>
                    <a:lnTo>
                      <a:pt x="113" y="77"/>
                    </a:lnTo>
                    <a:lnTo>
                      <a:pt x="113" y="72"/>
                    </a:lnTo>
                    <a:lnTo>
                      <a:pt x="113" y="68"/>
                    </a:lnTo>
                    <a:lnTo>
                      <a:pt x="113" y="63"/>
                    </a:lnTo>
                    <a:lnTo>
                      <a:pt x="113" y="59"/>
                    </a:lnTo>
                    <a:lnTo>
                      <a:pt x="108" y="54"/>
                    </a:lnTo>
                    <a:lnTo>
                      <a:pt x="108" y="50"/>
                    </a:lnTo>
                    <a:lnTo>
                      <a:pt x="108" y="45"/>
                    </a:lnTo>
                    <a:lnTo>
                      <a:pt x="108" y="40"/>
                    </a:lnTo>
                    <a:lnTo>
                      <a:pt x="108" y="36"/>
                    </a:lnTo>
                    <a:lnTo>
                      <a:pt x="108" y="31"/>
                    </a:lnTo>
                    <a:lnTo>
                      <a:pt x="108" y="27"/>
                    </a:lnTo>
                    <a:lnTo>
                      <a:pt x="108" y="22"/>
                    </a:lnTo>
                    <a:lnTo>
                      <a:pt x="108" y="18"/>
                    </a:lnTo>
                    <a:lnTo>
                      <a:pt x="108" y="13"/>
                    </a:lnTo>
                    <a:lnTo>
                      <a:pt x="108" y="9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2" y="0"/>
                    </a:lnTo>
                    <a:lnTo>
                      <a:pt x="131" y="0"/>
                    </a:lnTo>
                    <a:lnTo>
                      <a:pt x="135" y="0"/>
                    </a:lnTo>
                    <a:lnTo>
                      <a:pt x="140" y="0"/>
                    </a:lnTo>
                    <a:lnTo>
                      <a:pt x="144" y="4"/>
                    </a:lnTo>
                    <a:lnTo>
                      <a:pt x="153" y="9"/>
                    </a:lnTo>
                    <a:lnTo>
                      <a:pt x="158" y="13"/>
                    </a:lnTo>
                    <a:lnTo>
                      <a:pt x="162" y="18"/>
                    </a:lnTo>
                    <a:lnTo>
                      <a:pt x="167" y="22"/>
                    </a:lnTo>
                    <a:lnTo>
                      <a:pt x="171" y="27"/>
                    </a:lnTo>
                    <a:lnTo>
                      <a:pt x="180" y="27"/>
                    </a:lnTo>
                    <a:lnTo>
                      <a:pt x="185" y="31"/>
                    </a:lnTo>
                    <a:lnTo>
                      <a:pt x="189" y="36"/>
                    </a:lnTo>
                    <a:lnTo>
                      <a:pt x="194" y="40"/>
                    </a:lnTo>
                    <a:lnTo>
                      <a:pt x="198" y="45"/>
                    </a:lnTo>
                    <a:lnTo>
                      <a:pt x="207" y="50"/>
                    </a:lnTo>
                    <a:lnTo>
                      <a:pt x="212" y="54"/>
                    </a:lnTo>
                    <a:lnTo>
                      <a:pt x="217" y="59"/>
                    </a:lnTo>
                    <a:lnTo>
                      <a:pt x="221" y="63"/>
                    </a:lnTo>
                    <a:lnTo>
                      <a:pt x="226" y="68"/>
                    </a:lnTo>
                    <a:lnTo>
                      <a:pt x="235" y="68"/>
                    </a:lnTo>
                    <a:lnTo>
                      <a:pt x="235" y="72"/>
                    </a:lnTo>
                    <a:lnTo>
                      <a:pt x="235" y="72"/>
                    </a:lnTo>
                    <a:lnTo>
                      <a:pt x="235" y="72"/>
                    </a:lnTo>
                    <a:lnTo>
                      <a:pt x="235" y="77"/>
                    </a:lnTo>
                    <a:lnTo>
                      <a:pt x="235" y="77"/>
                    </a:lnTo>
                    <a:lnTo>
                      <a:pt x="235" y="77"/>
                    </a:lnTo>
                    <a:lnTo>
                      <a:pt x="239" y="77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44" y="86"/>
                    </a:lnTo>
                    <a:lnTo>
                      <a:pt x="244" y="86"/>
                    </a:lnTo>
                    <a:lnTo>
                      <a:pt x="244" y="86"/>
                    </a:lnTo>
                    <a:lnTo>
                      <a:pt x="248" y="86"/>
                    </a:lnTo>
                    <a:lnTo>
                      <a:pt x="248" y="86"/>
                    </a:lnTo>
                    <a:lnTo>
                      <a:pt x="253" y="86"/>
                    </a:lnTo>
                    <a:lnTo>
                      <a:pt x="253" y="90"/>
                    </a:lnTo>
                    <a:lnTo>
                      <a:pt x="257" y="90"/>
                    </a:lnTo>
                    <a:lnTo>
                      <a:pt x="257" y="90"/>
                    </a:lnTo>
                    <a:lnTo>
                      <a:pt x="262" y="90"/>
                    </a:lnTo>
                    <a:lnTo>
                      <a:pt x="262" y="95"/>
                    </a:lnTo>
                    <a:lnTo>
                      <a:pt x="266" y="95"/>
                    </a:lnTo>
                    <a:lnTo>
                      <a:pt x="266" y="95"/>
                    </a:lnTo>
                    <a:lnTo>
                      <a:pt x="271" y="95"/>
                    </a:lnTo>
                    <a:lnTo>
                      <a:pt x="271" y="95"/>
                    </a:lnTo>
                    <a:lnTo>
                      <a:pt x="271" y="95"/>
                    </a:lnTo>
                    <a:lnTo>
                      <a:pt x="271" y="99"/>
                    </a:lnTo>
                    <a:lnTo>
                      <a:pt x="271" y="99"/>
                    </a:lnTo>
                    <a:lnTo>
                      <a:pt x="271" y="104"/>
                    </a:lnTo>
                    <a:lnTo>
                      <a:pt x="271" y="104"/>
                    </a:lnTo>
                    <a:lnTo>
                      <a:pt x="271" y="104"/>
                    </a:lnTo>
                    <a:lnTo>
                      <a:pt x="271" y="104"/>
                    </a:lnTo>
                    <a:lnTo>
                      <a:pt x="271" y="104"/>
                    </a:lnTo>
                    <a:lnTo>
                      <a:pt x="271" y="104"/>
                    </a:lnTo>
                    <a:lnTo>
                      <a:pt x="266" y="108"/>
                    </a:lnTo>
                    <a:lnTo>
                      <a:pt x="266" y="108"/>
                    </a:lnTo>
                    <a:lnTo>
                      <a:pt x="266" y="108"/>
                    </a:lnTo>
                    <a:lnTo>
                      <a:pt x="271" y="108"/>
                    </a:lnTo>
                    <a:lnTo>
                      <a:pt x="271" y="113"/>
                    </a:lnTo>
                    <a:lnTo>
                      <a:pt x="271" y="113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37" name="Freeform 109">
                <a:extLst>
                  <a:ext uri="{FF2B5EF4-FFF2-40B4-BE49-F238E27FC236}">
                    <a16:creationId xmlns:a16="http://schemas.microsoft.com/office/drawing/2014/main" xmlns="" id="{B6C81B15-B5D5-4C2A-BF9C-D3B095BD2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0042" y="2056247"/>
                <a:ext cx="250865" cy="580844"/>
              </a:xfrm>
              <a:custGeom>
                <a:avLst/>
                <a:gdLst>
                  <a:gd name="T0" fmla="*/ 63 w 158"/>
                  <a:gd name="T1" fmla="*/ 9 h 366"/>
                  <a:gd name="T2" fmla="*/ 76 w 158"/>
                  <a:gd name="T3" fmla="*/ 18 h 366"/>
                  <a:gd name="T4" fmla="*/ 85 w 158"/>
                  <a:gd name="T5" fmla="*/ 45 h 366"/>
                  <a:gd name="T6" fmla="*/ 81 w 158"/>
                  <a:gd name="T7" fmla="*/ 59 h 366"/>
                  <a:gd name="T8" fmla="*/ 72 w 158"/>
                  <a:gd name="T9" fmla="*/ 68 h 366"/>
                  <a:gd name="T10" fmla="*/ 76 w 158"/>
                  <a:gd name="T11" fmla="*/ 86 h 366"/>
                  <a:gd name="T12" fmla="*/ 90 w 158"/>
                  <a:gd name="T13" fmla="*/ 86 h 366"/>
                  <a:gd name="T14" fmla="*/ 99 w 158"/>
                  <a:gd name="T15" fmla="*/ 95 h 366"/>
                  <a:gd name="T16" fmla="*/ 113 w 158"/>
                  <a:gd name="T17" fmla="*/ 108 h 366"/>
                  <a:gd name="T18" fmla="*/ 113 w 158"/>
                  <a:gd name="T19" fmla="*/ 122 h 366"/>
                  <a:gd name="T20" fmla="*/ 126 w 158"/>
                  <a:gd name="T21" fmla="*/ 131 h 366"/>
                  <a:gd name="T22" fmla="*/ 135 w 158"/>
                  <a:gd name="T23" fmla="*/ 135 h 366"/>
                  <a:gd name="T24" fmla="*/ 149 w 158"/>
                  <a:gd name="T25" fmla="*/ 135 h 366"/>
                  <a:gd name="T26" fmla="*/ 140 w 158"/>
                  <a:gd name="T27" fmla="*/ 149 h 366"/>
                  <a:gd name="T28" fmla="*/ 135 w 158"/>
                  <a:gd name="T29" fmla="*/ 163 h 366"/>
                  <a:gd name="T30" fmla="*/ 126 w 158"/>
                  <a:gd name="T31" fmla="*/ 163 h 366"/>
                  <a:gd name="T32" fmla="*/ 117 w 158"/>
                  <a:gd name="T33" fmla="*/ 167 h 366"/>
                  <a:gd name="T34" fmla="*/ 108 w 158"/>
                  <a:gd name="T35" fmla="*/ 176 h 366"/>
                  <a:gd name="T36" fmla="*/ 104 w 158"/>
                  <a:gd name="T37" fmla="*/ 194 h 366"/>
                  <a:gd name="T38" fmla="*/ 99 w 158"/>
                  <a:gd name="T39" fmla="*/ 203 h 366"/>
                  <a:gd name="T40" fmla="*/ 113 w 158"/>
                  <a:gd name="T41" fmla="*/ 217 h 366"/>
                  <a:gd name="T42" fmla="*/ 126 w 158"/>
                  <a:gd name="T43" fmla="*/ 239 h 366"/>
                  <a:gd name="T44" fmla="*/ 131 w 158"/>
                  <a:gd name="T45" fmla="*/ 258 h 366"/>
                  <a:gd name="T46" fmla="*/ 126 w 158"/>
                  <a:gd name="T47" fmla="*/ 271 h 366"/>
                  <a:gd name="T48" fmla="*/ 144 w 158"/>
                  <a:gd name="T49" fmla="*/ 303 h 366"/>
                  <a:gd name="T50" fmla="*/ 153 w 158"/>
                  <a:gd name="T51" fmla="*/ 316 h 366"/>
                  <a:gd name="T52" fmla="*/ 153 w 158"/>
                  <a:gd name="T53" fmla="*/ 343 h 366"/>
                  <a:gd name="T54" fmla="*/ 144 w 158"/>
                  <a:gd name="T55" fmla="*/ 362 h 366"/>
                  <a:gd name="T56" fmla="*/ 144 w 158"/>
                  <a:gd name="T57" fmla="*/ 339 h 366"/>
                  <a:gd name="T58" fmla="*/ 140 w 158"/>
                  <a:gd name="T59" fmla="*/ 330 h 366"/>
                  <a:gd name="T60" fmla="*/ 140 w 158"/>
                  <a:gd name="T61" fmla="*/ 316 h 366"/>
                  <a:gd name="T62" fmla="*/ 126 w 158"/>
                  <a:gd name="T63" fmla="*/ 289 h 366"/>
                  <a:gd name="T64" fmla="*/ 122 w 158"/>
                  <a:gd name="T65" fmla="*/ 276 h 366"/>
                  <a:gd name="T66" fmla="*/ 108 w 158"/>
                  <a:gd name="T67" fmla="*/ 239 h 366"/>
                  <a:gd name="T68" fmla="*/ 99 w 158"/>
                  <a:gd name="T69" fmla="*/ 226 h 366"/>
                  <a:gd name="T70" fmla="*/ 94 w 158"/>
                  <a:gd name="T71" fmla="*/ 235 h 366"/>
                  <a:gd name="T72" fmla="*/ 85 w 158"/>
                  <a:gd name="T73" fmla="*/ 235 h 366"/>
                  <a:gd name="T74" fmla="*/ 76 w 158"/>
                  <a:gd name="T75" fmla="*/ 253 h 366"/>
                  <a:gd name="T76" fmla="*/ 67 w 158"/>
                  <a:gd name="T77" fmla="*/ 253 h 366"/>
                  <a:gd name="T78" fmla="*/ 58 w 158"/>
                  <a:gd name="T79" fmla="*/ 248 h 366"/>
                  <a:gd name="T80" fmla="*/ 54 w 158"/>
                  <a:gd name="T81" fmla="*/ 248 h 366"/>
                  <a:gd name="T82" fmla="*/ 54 w 158"/>
                  <a:gd name="T83" fmla="*/ 221 h 366"/>
                  <a:gd name="T84" fmla="*/ 40 w 158"/>
                  <a:gd name="T85" fmla="*/ 185 h 366"/>
                  <a:gd name="T86" fmla="*/ 27 w 158"/>
                  <a:gd name="T87" fmla="*/ 181 h 366"/>
                  <a:gd name="T88" fmla="*/ 31 w 158"/>
                  <a:gd name="T89" fmla="*/ 176 h 366"/>
                  <a:gd name="T90" fmla="*/ 22 w 158"/>
                  <a:gd name="T91" fmla="*/ 167 h 366"/>
                  <a:gd name="T92" fmla="*/ 18 w 158"/>
                  <a:gd name="T93" fmla="*/ 163 h 366"/>
                  <a:gd name="T94" fmla="*/ 9 w 158"/>
                  <a:gd name="T95" fmla="*/ 158 h 366"/>
                  <a:gd name="T96" fmla="*/ 0 w 158"/>
                  <a:gd name="T97" fmla="*/ 149 h 366"/>
                  <a:gd name="T98" fmla="*/ 4 w 158"/>
                  <a:gd name="T99" fmla="*/ 145 h 366"/>
                  <a:gd name="T100" fmla="*/ 4 w 158"/>
                  <a:gd name="T101" fmla="*/ 131 h 366"/>
                  <a:gd name="T102" fmla="*/ 9 w 158"/>
                  <a:gd name="T103" fmla="*/ 122 h 366"/>
                  <a:gd name="T104" fmla="*/ 9 w 158"/>
                  <a:gd name="T105" fmla="*/ 108 h 366"/>
                  <a:gd name="T106" fmla="*/ 9 w 158"/>
                  <a:gd name="T107" fmla="*/ 90 h 366"/>
                  <a:gd name="T108" fmla="*/ 22 w 158"/>
                  <a:gd name="T109" fmla="*/ 81 h 366"/>
                  <a:gd name="T110" fmla="*/ 22 w 158"/>
                  <a:gd name="T111" fmla="*/ 68 h 366"/>
                  <a:gd name="T112" fmla="*/ 27 w 158"/>
                  <a:gd name="T113" fmla="*/ 50 h 366"/>
                  <a:gd name="T114" fmla="*/ 31 w 158"/>
                  <a:gd name="T115" fmla="*/ 31 h 366"/>
                  <a:gd name="T116" fmla="*/ 49 w 158"/>
                  <a:gd name="T117" fmla="*/ 31 h 366"/>
                  <a:gd name="T118" fmla="*/ 49 w 158"/>
                  <a:gd name="T119" fmla="*/ 13 h 366"/>
                  <a:gd name="T120" fmla="*/ 49 w 158"/>
                  <a:gd name="T121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8" h="366">
                    <a:moveTo>
                      <a:pt x="54" y="4"/>
                    </a:moveTo>
                    <a:lnTo>
                      <a:pt x="54" y="4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13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6" y="18"/>
                    </a:lnTo>
                    <a:lnTo>
                      <a:pt x="76" y="22"/>
                    </a:lnTo>
                    <a:lnTo>
                      <a:pt x="76" y="27"/>
                    </a:lnTo>
                    <a:lnTo>
                      <a:pt x="76" y="27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45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1" y="50"/>
                    </a:lnTo>
                    <a:lnTo>
                      <a:pt x="81" y="50"/>
                    </a:lnTo>
                    <a:lnTo>
                      <a:pt x="81" y="50"/>
                    </a:lnTo>
                    <a:lnTo>
                      <a:pt x="85" y="50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1" y="54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76" y="59"/>
                    </a:lnTo>
                    <a:lnTo>
                      <a:pt x="76" y="59"/>
                    </a:lnTo>
                    <a:lnTo>
                      <a:pt x="76" y="63"/>
                    </a:lnTo>
                    <a:lnTo>
                      <a:pt x="76" y="63"/>
                    </a:lnTo>
                    <a:lnTo>
                      <a:pt x="76" y="63"/>
                    </a:lnTo>
                    <a:lnTo>
                      <a:pt x="76" y="63"/>
                    </a:lnTo>
                    <a:lnTo>
                      <a:pt x="76" y="63"/>
                    </a:lnTo>
                    <a:lnTo>
                      <a:pt x="72" y="63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72"/>
                    </a:lnTo>
                    <a:lnTo>
                      <a:pt x="76" y="72"/>
                    </a:lnTo>
                    <a:lnTo>
                      <a:pt x="76" y="72"/>
                    </a:lnTo>
                    <a:lnTo>
                      <a:pt x="72" y="72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76" y="81"/>
                    </a:lnTo>
                    <a:lnTo>
                      <a:pt x="76" y="81"/>
                    </a:lnTo>
                    <a:lnTo>
                      <a:pt x="76" y="86"/>
                    </a:lnTo>
                    <a:lnTo>
                      <a:pt x="76" y="86"/>
                    </a:lnTo>
                    <a:lnTo>
                      <a:pt x="76" y="86"/>
                    </a:lnTo>
                    <a:lnTo>
                      <a:pt x="76" y="90"/>
                    </a:lnTo>
                    <a:lnTo>
                      <a:pt x="76" y="90"/>
                    </a:lnTo>
                    <a:lnTo>
                      <a:pt x="76" y="90"/>
                    </a:lnTo>
                    <a:lnTo>
                      <a:pt x="81" y="90"/>
                    </a:lnTo>
                    <a:lnTo>
                      <a:pt x="81" y="90"/>
                    </a:lnTo>
                    <a:lnTo>
                      <a:pt x="81" y="90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94" y="86"/>
                    </a:lnTo>
                    <a:lnTo>
                      <a:pt x="94" y="86"/>
                    </a:lnTo>
                    <a:lnTo>
                      <a:pt x="94" y="86"/>
                    </a:lnTo>
                    <a:lnTo>
                      <a:pt x="94" y="86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94" y="90"/>
                    </a:lnTo>
                    <a:lnTo>
                      <a:pt x="94" y="90"/>
                    </a:lnTo>
                    <a:lnTo>
                      <a:pt x="94" y="90"/>
                    </a:lnTo>
                    <a:lnTo>
                      <a:pt x="99" y="95"/>
                    </a:lnTo>
                    <a:lnTo>
                      <a:pt x="99" y="95"/>
                    </a:lnTo>
                    <a:lnTo>
                      <a:pt x="99" y="95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104" y="99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8" y="108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3" y="113"/>
                    </a:lnTo>
                    <a:lnTo>
                      <a:pt x="113" y="113"/>
                    </a:lnTo>
                    <a:lnTo>
                      <a:pt x="113" y="117"/>
                    </a:lnTo>
                    <a:lnTo>
                      <a:pt x="113" y="117"/>
                    </a:lnTo>
                    <a:lnTo>
                      <a:pt x="113" y="122"/>
                    </a:lnTo>
                    <a:lnTo>
                      <a:pt x="113" y="122"/>
                    </a:lnTo>
                    <a:lnTo>
                      <a:pt x="113" y="126"/>
                    </a:lnTo>
                    <a:lnTo>
                      <a:pt x="113" y="126"/>
                    </a:lnTo>
                    <a:lnTo>
                      <a:pt x="113" y="126"/>
                    </a:lnTo>
                    <a:lnTo>
                      <a:pt x="113" y="126"/>
                    </a:lnTo>
                    <a:lnTo>
                      <a:pt x="113" y="126"/>
                    </a:lnTo>
                    <a:lnTo>
                      <a:pt x="117" y="126"/>
                    </a:lnTo>
                    <a:lnTo>
                      <a:pt x="122" y="126"/>
                    </a:lnTo>
                    <a:lnTo>
                      <a:pt x="122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31"/>
                    </a:lnTo>
                    <a:lnTo>
                      <a:pt x="126" y="131"/>
                    </a:lnTo>
                    <a:lnTo>
                      <a:pt x="126" y="131"/>
                    </a:lnTo>
                    <a:lnTo>
                      <a:pt x="126" y="135"/>
                    </a:lnTo>
                    <a:lnTo>
                      <a:pt x="131" y="135"/>
                    </a:lnTo>
                    <a:lnTo>
                      <a:pt x="131" y="135"/>
                    </a:lnTo>
                    <a:lnTo>
                      <a:pt x="131" y="135"/>
                    </a:lnTo>
                    <a:lnTo>
                      <a:pt x="131" y="135"/>
                    </a:lnTo>
                    <a:lnTo>
                      <a:pt x="131" y="135"/>
                    </a:lnTo>
                    <a:lnTo>
                      <a:pt x="131" y="140"/>
                    </a:lnTo>
                    <a:lnTo>
                      <a:pt x="135" y="140"/>
                    </a:lnTo>
                    <a:lnTo>
                      <a:pt x="135" y="135"/>
                    </a:lnTo>
                    <a:lnTo>
                      <a:pt x="135" y="135"/>
                    </a:lnTo>
                    <a:lnTo>
                      <a:pt x="140" y="140"/>
                    </a:lnTo>
                    <a:lnTo>
                      <a:pt x="140" y="140"/>
                    </a:lnTo>
                    <a:lnTo>
                      <a:pt x="140" y="135"/>
                    </a:lnTo>
                    <a:lnTo>
                      <a:pt x="144" y="135"/>
                    </a:lnTo>
                    <a:lnTo>
                      <a:pt x="144" y="131"/>
                    </a:lnTo>
                    <a:lnTo>
                      <a:pt x="144" y="131"/>
                    </a:lnTo>
                    <a:lnTo>
                      <a:pt x="149" y="131"/>
                    </a:lnTo>
                    <a:lnTo>
                      <a:pt x="149" y="131"/>
                    </a:lnTo>
                    <a:lnTo>
                      <a:pt x="149" y="131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45"/>
                    </a:lnTo>
                    <a:lnTo>
                      <a:pt x="140" y="145"/>
                    </a:lnTo>
                    <a:lnTo>
                      <a:pt x="140" y="145"/>
                    </a:lnTo>
                    <a:lnTo>
                      <a:pt x="140" y="149"/>
                    </a:lnTo>
                    <a:lnTo>
                      <a:pt x="140" y="149"/>
                    </a:lnTo>
                    <a:lnTo>
                      <a:pt x="140" y="149"/>
                    </a:lnTo>
                    <a:lnTo>
                      <a:pt x="144" y="149"/>
                    </a:lnTo>
                    <a:lnTo>
                      <a:pt x="144" y="149"/>
                    </a:lnTo>
                    <a:lnTo>
                      <a:pt x="140" y="149"/>
                    </a:lnTo>
                    <a:lnTo>
                      <a:pt x="140" y="149"/>
                    </a:lnTo>
                    <a:lnTo>
                      <a:pt x="140" y="149"/>
                    </a:lnTo>
                    <a:lnTo>
                      <a:pt x="140" y="154"/>
                    </a:lnTo>
                    <a:lnTo>
                      <a:pt x="135" y="154"/>
                    </a:lnTo>
                    <a:lnTo>
                      <a:pt x="135" y="154"/>
                    </a:lnTo>
                    <a:lnTo>
                      <a:pt x="135" y="158"/>
                    </a:lnTo>
                    <a:lnTo>
                      <a:pt x="135" y="163"/>
                    </a:lnTo>
                    <a:lnTo>
                      <a:pt x="135" y="158"/>
                    </a:lnTo>
                    <a:lnTo>
                      <a:pt x="135" y="158"/>
                    </a:lnTo>
                    <a:lnTo>
                      <a:pt x="131" y="158"/>
                    </a:lnTo>
                    <a:lnTo>
                      <a:pt x="131" y="158"/>
                    </a:lnTo>
                    <a:lnTo>
                      <a:pt x="131" y="163"/>
                    </a:lnTo>
                    <a:lnTo>
                      <a:pt x="131" y="163"/>
                    </a:lnTo>
                    <a:lnTo>
                      <a:pt x="131" y="163"/>
                    </a:lnTo>
                    <a:lnTo>
                      <a:pt x="126" y="163"/>
                    </a:lnTo>
                    <a:lnTo>
                      <a:pt x="126" y="158"/>
                    </a:lnTo>
                    <a:lnTo>
                      <a:pt x="126" y="163"/>
                    </a:lnTo>
                    <a:lnTo>
                      <a:pt x="126" y="163"/>
                    </a:lnTo>
                    <a:lnTo>
                      <a:pt x="126" y="163"/>
                    </a:lnTo>
                    <a:lnTo>
                      <a:pt x="126" y="163"/>
                    </a:lnTo>
                    <a:lnTo>
                      <a:pt x="126" y="167"/>
                    </a:lnTo>
                    <a:lnTo>
                      <a:pt x="126" y="167"/>
                    </a:lnTo>
                    <a:lnTo>
                      <a:pt x="126" y="167"/>
                    </a:lnTo>
                    <a:lnTo>
                      <a:pt x="122" y="167"/>
                    </a:lnTo>
                    <a:lnTo>
                      <a:pt x="122" y="167"/>
                    </a:lnTo>
                    <a:lnTo>
                      <a:pt x="122" y="167"/>
                    </a:lnTo>
                    <a:lnTo>
                      <a:pt x="122" y="167"/>
                    </a:lnTo>
                    <a:lnTo>
                      <a:pt x="122" y="167"/>
                    </a:lnTo>
                    <a:lnTo>
                      <a:pt x="117" y="167"/>
                    </a:lnTo>
                    <a:lnTo>
                      <a:pt x="122" y="172"/>
                    </a:lnTo>
                    <a:lnTo>
                      <a:pt x="117" y="172"/>
                    </a:lnTo>
                    <a:lnTo>
                      <a:pt x="117" y="172"/>
                    </a:lnTo>
                    <a:lnTo>
                      <a:pt x="117" y="172"/>
                    </a:lnTo>
                    <a:lnTo>
                      <a:pt x="117" y="172"/>
                    </a:lnTo>
                    <a:lnTo>
                      <a:pt x="117" y="172"/>
                    </a:lnTo>
                    <a:lnTo>
                      <a:pt x="113" y="172"/>
                    </a:lnTo>
                    <a:lnTo>
                      <a:pt x="113" y="176"/>
                    </a:lnTo>
                    <a:lnTo>
                      <a:pt x="108" y="176"/>
                    </a:lnTo>
                    <a:lnTo>
                      <a:pt x="108" y="176"/>
                    </a:lnTo>
                    <a:lnTo>
                      <a:pt x="108" y="176"/>
                    </a:lnTo>
                    <a:lnTo>
                      <a:pt x="104" y="172"/>
                    </a:lnTo>
                    <a:lnTo>
                      <a:pt x="104" y="172"/>
                    </a:lnTo>
                    <a:lnTo>
                      <a:pt x="104" y="172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99" y="181"/>
                    </a:lnTo>
                    <a:lnTo>
                      <a:pt x="104" y="181"/>
                    </a:lnTo>
                    <a:lnTo>
                      <a:pt x="104" y="185"/>
                    </a:lnTo>
                    <a:lnTo>
                      <a:pt x="104" y="190"/>
                    </a:lnTo>
                    <a:lnTo>
                      <a:pt x="104" y="190"/>
                    </a:lnTo>
                    <a:lnTo>
                      <a:pt x="104" y="194"/>
                    </a:lnTo>
                    <a:lnTo>
                      <a:pt x="104" y="194"/>
                    </a:lnTo>
                    <a:lnTo>
                      <a:pt x="104" y="194"/>
                    </a:lnTo>
                    <a:lnTo>
                      <a:pt x="104" y="199"/>
                    </a:lnTo>
                    <a:lnTo>
                      <a:pt x="99" y="199"/>
                    </a:lnTo>
                    <a:lnTo>
                      <a:pt x="99" y="199"/>
                    </a:lnTo>
                    <a:lnTo>
                      <a:pt x="99" y="199"/>
                    </a:lnTo>
                    <a:lnTo>
                      <a:pt x="99" y="199"/>
                    </a:lnTo>
                    <a:lnTo>
                      <a:pt x="99" y="199"/>
                    </a:lnTo>
                    <a:lnTo>
                      <a:pt x="99" y="199"/>
                    </a:lnTo>
                    <a:lnTo>
                      <a:pt x="99" y="199"/>
                    </a:lnTo>
                    <a:lnTo>
                      <a:pt x="99" y="203"/>
                    </a:lnTo>
                    <a:lnTo>
                      <a:pt x="104" y="203"/>
                    </a:lnTo>
                    <a:lnTo>
                      <a:pt x="104" y="203"/>
                    </a:lnTo>
                    <a:lnTo>
                      <a:pt x="104" y="203"/>
                    </a:lnTo>
                    <a:lnTo>
                      <a:pt x="104" y="203"/>
                    </a:lnTo>
                    <a:lnTo>
                      <a:pt x="104" y="208"/>
                    </a:lnTo>
                    <a:lnTo>
                      <a:pt x="108" y="208"/>
                    </a:lnTo>
                    <a:lnTo>
                      <a:pt x="104" y="212"/>
                    </a:lnTo>
                    <a:lnTo>
                      <a:pt x="108" y="212"/>
                    </a:lnTo>
                    <a:lnTo>
                      <a:pt x="108" y="212"/>
                    </a:lnTo>
                    <a:lnTo>
                      <a:pt x="108" y="212"/>
                    </a:lnTo>
                    <a:lnTo>
                      <a:pt x="113" y="217"/>
                    </a:lnTo>
                    <a:lnTo>
                      <a:pt x="113" y="221"/>
                    </a:lnTo>
                    <a:lnTo>
                      <a:pt x="117" y="221"/>
                    </a:lnTo>
                    <a:lnTo>
                      <a:pt x="117" y="226"/>
                    </a:lnTo>
                    <a:lnTo>
                      <a:pt x="122" y="226"/>
                    </a:lnTo>
                    <a:lnTo>
                      <a:pt x="122" y="230"/>
                    </a:lnTo>
                    <a:lnTo>
                      <a:pt x="122" y="230"/>
                    </a:lnTo>
                    <a:lnTo>
                      <a:pt x="126" y="235"/>
                    </a:lnTo>
                    <a:lnTo>
                      <a:pt x="126" y="235"/>
                    </a:lnTo>
                    <a:lnTo>
                      <a:pt x="126" y="235"/>
                    </a:lnTo>
                    <a:lnTo>
                      <a:pt x="126" y="239"/>
                    </a:lnTo>
                    <a:lnTo>
                      <a:pt x="126" y="239"/>
                    </a:lnTo>
                    <a:lnTo>
                      <a:pt x="131" y="239"/>
                    </a:lnTo>
                    <a:lnTo>
                      <a:pt x="131" y="239"/>
                    </a:lnTo>
                    <a:lnTo>
                      <a:pt x="131" y="239"/>
                    </a:lnTo>
                    <a:lnTo>
                      <a:pt x="131" y="239"/>
                    </a:lnTo>
                    <a:lnTo>
                      <a:pt x="131" y="244"/>
                    </a:lnTo>
                    <a:lnTo>
                      <a:pt x="131" y="244"/>
                    </a:lnTo>
                    <a:lnTo>
                      <a:pt x="126" y="244"/>
                    </a:lnTo>
                    <a:lnTo>
                      <a:pt x="126" y="248"/>
                    </a:lnTo>
                    <a:lnTo>
                      <a:pt x="126" y="253"/>
                    </a:lnTo>
                    <a:lnTo>
                      <a:pt x="126" y="258"/>
                    </a:lnTo>
                    <a:lnTo>
                      <a:pt x="131" y="258"/>
                    </a:lnTo>
                    <a:lnTo>
                      <a:pt x="131" y="258"/>
                    </a:lnTo>
                    <a:lnTo>
                      <a:pt x="131" y="258"/>
                    </a:lnTo>
                    <a:lnTo>
                      <a:pt x="126" y="258"/>
                    </a:lnTo>
                    <a:lnTo>
                      <a:pt x="126" y="262"/>
                    </a:lnTo>
                    <a:lnTo>
                      <a:pt x="126" y="262"/>
                    </a:lnTo>
                    <a:lnTo>
                      <a:pt x="122" y="262"/>
                    </a:lnTo>
                    <a:lnTo>
                      <a:pt x="122" y="262"/>
                    </a:lnTo>
                    <a:lnTo>
                      <a:pt x="122" y="262"/>
                    </a:lnTo>
                    <a:lnTo>
                      <a:pt x="126" y="267"/>
                    </a:lnTo>
                    <a:lnTo>
                      <a:pt x="126" y="271"/>
                    </a:lnTo>
                    <a:lnTo>
                      <a:pt x="126" y="271"/>
                    </a:lnTo>
                    <a:lnTo>
                      <a:pt x="131" y="276"/>
                    </a:lnTo>
                    <a:lnTo>
                      <a:pt x="131" y="276"/>
                    </a:lnTo>
                    <a:lnTo>
                      <a:pt x="131" y="280"/>
                    </a:lnTo>
                    <a:lnTo>
                      <a:pt x="135" y="280"/>
                    </a:lnTo>
                    <a:lnTo>
                      <a:pt x="140" y="285"/>
                    </a:lnTo>
                    <a:lnTo>
                      <a:pt x="140" y="289"/>
                    </a:lnTo>
                    <a:lnTo>
                      <a:pt x="144" y="289"/>
                    </a:lnTo>
                    <a:lnTo>
                      <a:pt x="144" y="294"/>
                    </a:lnTo>
                    <a:lnTo>
                      <a:pt x="144" y="294"/>
                    </a:lnTo>
                    <a:lnTo>
                      <a:pt x="144" y="294"/>
                    </a:lnTo>
                    <a:lnTo>
                      <a:pt x="144" y="303"/>
                    </a:lnTo>
                    <a:lnTo>
                      <a:pt x="144" y="303"/>
                    </a:lnTo>
                    <a:lnTo>
                      <a:pt x="144" y="303"/>
                    </a:lnTo>
                    <a:lnTo>
                      <a:pt x="144" y="307"/>
                    </a:lnTo>
                    <a:lnTo>
                      <a:pt x="149" y="307"/>
                    </a:lnTo>
                    <a:lnTo>
                      <a:pt x="149" y="307"/>
                    </a:lnTo>
                    <a:lnTo>
                      <a:pt x="149" y="312"/>
                    </a:lnTo>
                    <a:lnTo>
                      <a:pt x="149" y="312"/>
                    </a:lnTo>
                    <a:lnTo>
                      <a:pt x="153" y="312"/>
                    </a:lnTo>
                    <a:lnTo>
                      <a:pt x="153" y="316"/>
                    </a:lnTo>
                    <a:lnTo>
                      <a:pt x="153" y="316"/>
                    </a:lnTo>
                    <a:lnTo>
                      <a:pt x="153" y="316"/>
                    </a:lnTo>
                    <a:lnTo>
                      <a:pt x="153" y="321"/>
                    </a:lnTo>
                    <a:lnTo>
                      <a:pt x="153" y="321"/>
                    </a:lnTo>
                    <a:lnTo>
                      <a:pt x="153" y="325"/>
                    </a:lnTo>
                    <a:lnTo>
                      <a:pt x="158" y="330"/>
                    </a:lnTo>
                    <a:lnTo>
                      <a:pt x="158" y="330"/>
                    </a:lnTo>
                    <a:lnTo>
                      <a:pt x="158" y="330"/>
                    </a:lnTo>
                    <a:lnTo>
                      <a:pt x="158" y="334"/>
                    </a:lnTo>
                    <a:lnTo>
                      <a:pt x="153" y="334"/>
                    </a:lnTo>
                    <a:lnTo>
                      <a:pt x="153" y="334"/>
                    </a:lnTo>
                    <a:lnTo>
                      <a:pt x="153" y="339"/>
                    </a:lnTo>
                    <a:lnTo>
                      <a:pt x="153" y="343"/>
                    </a:lnTo>
                    <a:lnTo>
                      <a:pt x="149" y="348"/>
                    </a:lnTo>
                    <a:lnTo>
                      <a:pt x="149" y="348"/>
                    </a:lnTo>
                    <a:lnTo>
                      <a:pt x="144" y="352"/>
                    </a:lnTo>
                    <a:lnTo>
                      <a:pt x="144" y="352"/>
                    </a:lnTo>
                    <a:lnTo>
                      <a:pt x="144" y="352"/>
                    </a:lnTo>
                    <a:lnTo>
                      <a:pt x="144" y="352"/>
                    </a:lnTo>
                    <a:lnTo>
                      <a:pt x="144" y="357"/>
                    </a:lnTo>
                    <a:lnTo>
                      <a:pt x="144" y="357"/>
                    </a:lnTo>
                    <a:lnTo>
                      <a:pt x="144" y="362"/>
                    </a:lnTo>
                    <a:lnTo>
                      <a:pt x="144" y="362"/>
                    </a:lnTo>
                    <a:lnTo>
                      <a:pt x="144" y="362"/>
                    </a:lnTo>
                    <a:lnTo>
                      <a:pt x="144" y="366"/>
                    </a:lnTo>
                    <a:lnTo>
                      <a:pt x="144" y="362"/>
                    </a:lnTo>
                    <a:lnTo>
                      <a:pt x="140" y="362"/>
                    </a:lnTo>
                    <a:lnTo>
                      <a:pt x="140" y="357"/>
                    </a:lnTo>
                    <a:lnTo>
                      <a:pt x="140" y="352"/>
                    </a:lnTo>
                    <a:lnTo>
                      <a:pt x="140" y="352"/>
                    </a:lnTo>
                    <a:lnTo>
                      <a:pt x="140" y="352"/>
                    </a:lnTo>
                    <a:lnTo>
                      <a:pt x="140" y="348"/>
                    </a:lnTo>
                    <a:lnTo>
                      <a:pt x="144" y="343"/>
                    </a:lnTo>
                    <a:lnTo>
                      <a:pt x="144" y="343"/>
                    </a:lnTo>
                    <a:lnTo>
                      <a:pt x="144" y="339"/>
                    </a:lnTo>
                    <a:lnTo>
                      <a:pt x="144" y="339"/>
                    </a:lnTo>
                    <a:lnTo>
                      <a:pt x="144" y="339"/>
                    </a:lnTo>
                    <a:lnTo>
                      <a:pt x="144" y="334"/>
                    </a:lnTo>
                    <a:lnTo>
                      <a:pt x="144" y="334"/>
                    </a:lnTo>
                    <a:lnTo>
                      <a:pt x="144" y="334"/>
                    </a:lnTo>
                    <a:lnTo>
                      <a:pt x="144" y="330"/>
                    </a:lnTo>
                    <a:lnTo>
                      <a:pt x="144" y="330"/>
                    </a:lnTo>
                    <a:lnTo>
                      <a:pt x="144" y="330"/>
                    </a:lnTo>
                    <a:lnTo>
                      <a:pt x="140" y="330"/>
                    </a:lnTo>
                    <a:lnTo>
                      <a:pt x="140" y="330"/>
                    </a:lnTo>
                    <a:lnTo>
                      <a:pt x="140" y="330"/>
                    </a:lnTo>
                    <a:lnTo>
                      <a:pt x="140" y="330"/>
                    </a:lnTo>
                    <a:lnTo>
                      <a:pt x="140" y="325"/>
                    </a:lnTo>
                    <a:lnTo>
                      <a:pt x="140" y="325"/>
                    </a:lnTo>
                    <a:lnTo>
                      <a:pt x="140" y="325"/>
                    </a:lnTo>
                    <a:lnTo>
                      <a:pt x="140" y="321"/>
                    </a:lnTo>
                    <a:lnTo>
                      <a:pt x="140" y="321"/>
                    </a:lnTo>
                    <a:lnTo>
                      <a:pt x="140" y="321"/>
                    </a:lnTo>
                    <a:lnTo>
                      <a:pt x="140" y="321"/>
                    </a:lnTo>
                    <a:lnTo>
                      <a:pt x="140" y="321"/>
                    </a:lnTo>
                    <a:lnTo>
                      <a:pt x="140" y="321"/>
                    </a:lnTo>
                    <a:lnTo>
                      <a:pt x="140" y="316"/>
                    </a:lnTo>
                    <a:lnTo>
                      <a:pt x="140" y="316"/>
                    </a:lnTo>
                    <a:lnTo>
                      <a:pt x="140" y="312"/>
                    </a:lnTo>
                    <a:lnTo>
                      <a:pt x="140" y="312"/>
                    </a:lnTo>
                    <a:lnTo>
                      <a:pt x="140" y="307"/>
                    </a:lnTo>
                    <a:lnTo>
                      <a:pt x="135" y="307"/>
                    </a:lnTo>
                    <a:lnTo>
                      <a:pt x="135" y="303"/>
                    </a:lnTo>
                    <a:lnTo>
                      <a:pt x="135" y="298"/>
                    </a:lnTo>
                    <a:lnTo>
                      <a:pt x="131" y="298"/>
                    </a:lnTo>
                    <a:lnTo>
                      <a:pt x="131" y="294"/>
                    </a:lnTo>
                    <a:lnTo>
                      <a:pt x="126" y="289"/>
                    </a:lnTo>
                    <a:lnTo>
                      <a:pt x="126" y="289"/>
                    </a:lnTo>
                    <a:lnTo>
                      <a:pt x="126" y="285"/>
                    </a:lnTo>
                    <a:lnTo>
                      <a:pt x="126" y="294"/>
                    </a:lnTo>
                    <a:lnTo>
                      <a:pt x="126" y="294"/>
                    </a:lnTo>
                    <a:lnTo>
                      <a:pt x="126" y="289"/>
                    </a:lnTo>
                    <a:lnTo>
                      <a:pt x="126" y="285"/>
                    </a:lnTo>
                    <a:lnTo>
                      <a:pt x="126" y="285"/>
                    </a:lnTo>
                    <a:lnTo>
                      <a:pt x="122" y="280"/>
                    </a:lnTo>
                    <a:lnTo>
                      <a:pt x="122" y="276"/>
                    </a:lnTo>
                    <a:lnTo>
                      <a:pt x="122" y="276"/>
                    </a:lnTo>
                    <a:lnTo>
                      <a:pt x="122" y="271"/>
                    </a:lnTo>
                    <a:lnTo>
                      <a:pt x="122" y="276"/>
                    </a:lnTo>
                    <a:lnTo>
                      <a:pt x="122" y="271"/>
                    </a:lnTo>
                    <a:lnTo>
                      <a:pt x="117" y="271"/>
                    </a:lnTo>
                    <a:lnTo>
                      <a:pt x="117" y="271"/>
                    </a:lnTo>
                    <a:lnTo>
                      <a:pt x="117" y="262"/>
                    </a:lnTo>
                    <a:lnTo>
                      <a:pt x="117" y="262"/>
                    </a:lnTo>
                    <a:lnTo>
                      <a:pt x="117" y="258"/>
                    </a:lnTo>
                    <a:lnTo>
                      <a:pt x="113" y="248"/>
                    </a:lnTo>
                    <a:lnTo>
                      <a:pt x="108" y="248"/>
                    </a:lnTo>
                    <a:lnTo>
                      <a:pt x="108" y="244"/>
                    </a:lnTo>
                    <a:lnTo>
                      <a:pt x="108" y="244"/>
                    </a:lnTo>
                    <a:lnTo>
                      <a:pt x="108" y="239"/>
                    </a:lnTo>
                    <a:lnTo>
                      <a:pt x="108" y="235"/>
                    </a:lnTo>
                    <a:lnTo>
                      <a:pt x="113" y="235"/>
                    </a:lnTo>
                    <a:lnTo>
                      <a:pt x="108" y="235"/>
                    </a:lnTo>
                    <a:lnTo>
                      <a:pt x="108" y="235"/>
                    </a:lnTo>
                    <a:lnTo>
                      <a:pt x="108" y="235"/>
                    </a:lnTo>
                    <a:lnTo>
                      <a:pt x="104" y="235"/>
                    </a:lnTo>
                    <a:lnTo>
                      <a:pt x="104" y="235"/>
                    </a:lnTo>
                    <a:lnTo>
                      <a:pt x="104" y="230"/>
                    </a:lnTo>
                    <a:lnTo>
                      <a:pt x="99" y="230"/>
                    </a:lnTo>
                    <a:lnTo>
                      <a:pt x="99" y="226"/>
                    </a:lnTo>
                    <a:lnTo>
                      <a:pt x="99" y="226"/>
                    </a:lnTo>
                    <a:lnTo>
                      <a:pt x="99" y="226"/>
                    </a:lnTo>
                    <a:lnTo>
                      <a:pt x="99" y="221"/>
                    </a:lnTo>
                    <a:lnTo>
                      <a:pt x="94" y="221"/>
                    </a:lnTo>
                    <a:lnTo>
                      <a:pt x="94" y="221"/>
                    </a:lnTo>
                    <a:lnTo>
                      <a:pt x="94" y="221"/>
                    </a:lnTo>
                    <a:lnTo>
                      <a:pt x="94" y="221"/>
                    </a:lnTo>
                    <a:lnTo>
                      <a:pt x="94" y="226"/>
                    </a:lnTo>
                    <a:lnTo>
                      <a:pt x="94" y="226"/>
                    </a:lnTo>
                    <a:lnTo>
                      <a:pt x="94" y="230"/>
                    </a:lnTo>
                    <a:lnTo>
                      <a:pt x="94" y="230"/>
                    </a:lnTo>
                    <a:lnTo>
                      <a:pt x="94" y="235"/>
                    </a:lnTo>
                    <a:lnTo>
                      <a:pt x="90" y="235"/>
                    </a:lnTo>
                    <a:lnTo>
                      <a:pt x="90" y="239"/>
                    </a:lnTo>
                    <a:lnTo>
                      <a:pt x="90" y="239"/>
                    </a:lnTo>
                    <a:lnTo>
                      <a:pt x="85" y="239"/>
                    </a:lnTo>
                    <a:lnTo>
                      <a:pt x="85" y="235"/>
                    </a:lnTo>
                    <a:lnTo>
                      <a:pt x="85" y="235"/>
                    </a:lnTo>
                    <a:lnTo>
                      <a:pt x="85" y="230"/>
                    </a:lnTo>
                    <a:lnTo>
                      <a:pt x="85" y="230"/>
                    </a:lnTo>
                    <a:lnTo>
                      <a:pt x="85" y="230"/>
                    </a:lnTo>
                    <a:lnTo>
                      <a:pt x="85" y="235"/>
                    </a:lnTo>
                    <a:lnTo>
                      <a:pt x="85" y="235"/>
                    </a:lnTo>
                    <a:lnTo>
                      <a:pt x="85" y="239"/>
                    </a:lnTo>
                    <a:lnTo>
                      <a:pt x="85" y="239"/>
                    </a:lnTo>
                    <a:lnTo>
                      <a:pt x="85" y="239"/>
                    </a:lnTo>
                    <a:lnTo>
                      <a:pt x="81" y="239"/>
                    </a:lnTo>
                    <a:lnTo>
                      <a:pt x="81" y="239"/>
                    </a:lnTo>
                    <a:lnTo>
                      <a:pt x="81" y="244"/>
                    </a:lnTo>
                    <a:lnTo>
                      <a:pt x="81" y="244"/>
                    </a:lnTo>
                    <a:lnTo>
                      <a:pt x="76" y="244"/>
                    </a:lnTo>
                    <a:lnTo>
                      <a:pt x="76" y="248"/>
                    </a:lnTo>
                    <a:lnTo>
                      <a:pt x="76" y="248"/>
                    </a:lnTo>
                    <a:lnTo>
                      <a:pt x="76" y="253"/>
                    </a:lnTo>
                    <a:lnTo>
                      <a:pt x="72" y="253"/>
                    </a:lnTo>
                    <a:lnTo>
                      <a:pt x="72" y="253"/>
                    </a:lnTo>
                    <a:lnTo>
                      <a:pt x="72" y="253"/>
                    </a:lnTo>
                    <a:lnTo>
                      <a:pt x="72" y="248"/>
                    </a:lnTo>
                    <a:lnTo>
                      <a:pt x="72" y="248"/>
                    </a:lnTo>
                    <a:lnTo>
                      <a:pt x="72" y="244"/>
                    </a:lnTo>
                    <a:lnTo>
                      <a:pt x="72" y="248"/>
                    </a:lnTo>
                    <a:lnTo>
                      <a:pt x="72" y="248"/>
                    </a:lnTo>
                    <a:lnTo>
                      <a:pt x="67" y="253"/>
                    </a:lnTo>
                    <a:lnTo>
                      <a:pt x="67" y="253"/>
                    </a:lnTo>
                    <a:lnTo>
                      <a:pt x="67" y="253"/>
                    </a:lnTo>
                    <a:lnTo>
                      <a:pt x="63" y="248"/>
                    </a:lnTo>
                    <a:lnTo>
                      <a:pt x="63" y="248"/>
                    </a:lnTo>
                    <a:lnTo>
                      <a:pt x="63" y="248"/>
                    </a:lnTo>
                    <a:lnTo>
                      <a:pt x="63" y="244"/>
                    </a:lnTo>
                    <a:lnTo>
                      <a:pt x="63" y="244"/>
                    </a:lnTo>
                    <a:lnTo>
                      <a:pt x="63" y="244"/>
                    </a:lnTo>
                    <a:lnTo>
                      <a:pt x="63" y="248"/>
                    </a:lnTo>
                    <a:lnTo>
                      <a:pt x="63" y="248"/>
                    </a:lnTo>
                    <a:lnTo>
                      <a:pt x="58" y="248"/>
                    </a:lnTo>
                    <a:lnTo>
                      <a:pt x="58" y="248"/>
                    </a:lnTo>
                    <a:lnTo>
                      <a:pt x="58" y="248"/>
                    </a:lnTo>
                    <a:lnTo>
                      <a:pt x="58" y="244"/>
                    </a:lnTo>
                    <a:lnTo>
                      <a:pt x="58" y="244"/>
                    </a:lnTo>
                    <a:lnTo>
                      <a:pt x="58" y="239"/>
                    </a:lnTo>
                    <a:lnTo>
                      <a:pt x="58" y="239"/>
                    </a:lnTo>
                    <a:lnTo>
                      <a:pt x="58" y="239"/>
                    </a:lnTo>
                    <a:lnTo>
                      <a:pt x="58" y="239"/>
                    </a:lnTo>
                    <a:lnTo>
                      <a:pt x="58" y="239"/>
                    </a:lnTo>
                    <a:lnTo>
                      <a:pt x="58" y="244"/>
                    </a:lnTo>
                    <a:lnTo>
                      <a:pt x="58" y="244"/>
                    </a:lnTo>
                    <a:lnTo>
                      <a:pt x="58" y="244"/>
                    </a:lnTo>
                    <a:lnTo>
                      <a:pt x="54" y="248"/>
                    </a:lnTo>
                    <a:lnTo>
                      <a:pt x="54" y="248"/>
                    </a:lnTo>
                    <a:lnTo>
                      <a:pt x="54" y="248"/>
                    </a:lnTo>
                    <a:lnTo>
                      <a:pt x="54" y="244"/>
                    </a:lnTo>
                    <a:lnTo>
                      <a:pt x="54" y="239"/>
                    </a:lnTo>
                    <a:lnTo>
                      <a:pt x="54" y="235"/>
                    </a:lnTo>
                    <a:lnTo>
                      <a:pt x="54" y="235"/>
                    </a:lnTo>
                    <a:lnTo>
                      <a:pt x="54" y="230"/>
                    </a:lnTo>
                    <a:lnTo>
                      <a:pt x="54" y="230"/>
                    </a:lnTo>
                    <a:lnTo>
                      <a:pt x="54" y="226"/>
                    </a:lnTo>
                    <a:lnTo>
                      <a:pt x="54" y="226"/>
                    </a:lnTo>
                    <a:lnTo>
                      <a:pt x="54" y="221"/>
                    </a:lnTo>
                    <a:lnTo>
                      <a:pt x="54" y="217"/>
                    </a:lnTo>
                    <a:lnTo>
                      <a:pt x="54" y="217"/>
                    </a:lnTo>
                    <a:lnTo>
                      <a:pt x="49" y="212"/>
                    </a:lnTo>
                    <a:lnTo>
                      <a:pt x="49" y="203"/>
                    </a:lnTo>
                    <a:lnTo>
                      <a:pt x="45" y="199"/>
                    </a:lnTo>
                    <a:lnTo>
                      <a:pt x="45" y="199"/>
                    </a:lnTo>
                    <a:lnTo>
                      <a:pt x="40" y="194"/>
                    </a:lnTo>
                    <a:lnTo>
                      <a:pt x="45" y="194"/>
                    </a:lnTo>
                    <a:lnTo>
                      <a:pt x="40" y="194"/>
                    </a:lnTo>
                    <a:lnTo>
                      <a:pt x="40" y="190"/>
                    </a:lnTo>
                    <a:lnTo>
                      <a:pt x="40" y="185"/>
                    </a:lnTo>
                    <a:lnTo>
                      <a:pt x="36" y="185"/>
                    </a:lnTo>
                    <a:lnTo>
                      <a:pt x="36" y="185"/>
                    </a:lnTo>
                    <a:lnTo>
                      <a:pt x="36" y="185"/>
                    </a:lnTo>
                    <a:lnTo>
                      <a:pt x="36" y="185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31" y="190"/>
                    </a:lnTo>
                    <a:lnTo>
                      <a:pt x="31" y="185"/>
                    </a:lnTo>
                    <a:lnTo>
                      <a:pt x="27" y="181"/>
                    </a:lnTo>
                    <a:lnTo>
                      <a:pt x="27" y="181"/>
                    </a:lnTo>
                    <a:lnTo>
                      <a:pt x="31" y="181"/>
                    </a:lnTo>
                    <a:lnTo>
                      <a:pt x="31" y="185"/>
                    </a:lnTo>
                    <a:lnTo>
                      <a:pt x="36" y="185"/>
                    </a:lnTo>
                    <a:lnTo>
                      <a:pt x="36" y="185"/>
                    </a:lnTo>
                    <a:lnTo>
                      <a:pt x="36" y="185"/>
                    </a:lnTo>
                    <a:lnTo>
                      <a:pt x="36" y="181"/>
                    </a:lnTo>
                    <a:lnTo>
                      <a:pt x="36" y="181"/>
                    </a:lnTo>
                    <a:lnTo>
                      <a:pt x="36" y="181"/>
                    </a:lnTo>
                    <a:lnTo>
                      <a:pt x="31" y="181"/>
                    </a:lnTo>
                    <a:lnTo>
                      <a:pt x="31" y="176"/>
                    </a:lnTo>
                    <a:lnTo>
                      <a:pt x="31" y="176"/>
                    </a:lnTo>
                    <a:lnTo>
                      <a:pt x="31" y="176"/>
                    </a:lnTo>
                    <a:lnTo>
                      <a:pt x="31" y="176"/>
                    </a:lnTo>
                    <a:lnTo>
                      <a:pt x="27" y="176"/>
                    </a:lnTo>
                    <a:lnTo>
                      <a:pt x="31" y="172"/>
                    </a:lnTo>
                    <a:lnTo>
                      <a:pt x="31" y="172"/>
                    </a:lnTo>
                    <a:lnTo>
                      <a:pt x="27" y="172"/>
                    </a:lnTo>
                    <a:lnTo>
                      <a:pt x="27" y="172"/>
                    </a:lnTo>
                    <a:lnTo>
                      <a:pt x="22" y="172"/>
                    </a:lnTo>
                    <a:lnTo>
                      <a:pt x="22" y="167"/>
                    </a:lnTo>
                    <a:lnTo>
                      <a:pt x="22" y="167"/>
                    </a:lnTo>
                    <a:lnTo>
                      <a:pt x="18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18" y="167"/>
                    </a:lnTo>
                    <a:lnTo>
                      <a:pt x="18" y="167"/>
                    </a:lnTo>
                    <a:lnTo>
                      <a:pt x="18" y="167"/>
                    </a:lnTo>
                    <a:lnTo>
                      <a:pt x="18" y="167"/>
                    </a:lnTo>
                    <a:lnTo>
                      <a:pt x="18" y="167"/>
                    </a:lnTo>
                    <a:lnTo>
                      <a:pt x="18" y="163"/>
                    </a:lnTo>
                    <a:lnTo>
                      <a:pt x="18" y="163"/>
                    </a:lnTo>
                    <a:lnTo>
                      <a:pt x="18" y="163"/>
                    </a:lnTo>
                    <a:lnTo>
                      <a:pt x="18" y="163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3"/>
                    </a:lnTo>
                    <a:lnTo>
                      <a:pt x="13" y="163"/>
                    </a:lnTo>
                    <a:lnTo>
                      <a:pt x="13" y="163"/>
                    </a:lnTo>
                    <a:lnTo>
                      <a:pt x="13" y="163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63"/>
                    </a:lnTo>
                    <a:lnTo>
                      <a:pt x="13" y="163"/>
                    </a:lnTo>
                    <a:lnTo>
                      <a:pt x="9" y="163"/>
                    </a:lnTo>
                    <a:lnTo>
                      <a:pt x="4" y="158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0" y="154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4" y="145"/>
                    </a:lnTo>
                    <a:lnTo>
                      <a:pt x="4" y="145"/>
                    </a:lnTo>
                    <a:lnTo>
                      <a:pt x="4" y="145"/>
                    </a:lnTo>
                    <a:lnTo>
                      <a:pt x="4" y="145"/>
                    </a:lnTo>
                    <a:lnTo>
                      <a:pt x="4" y="145"/>
                    </a:lnTo>
                    <a:lnTo>
                      <a:pt x="4" y="145"/>
                    </a:lnTo>
                    <a:lnTo>
                      <a:pt x="4" y="140"/>
                    </a:lnTo>
                    <a:lnTo>
                      <a:pt x="4" y="140"/>
                    </a:lnTo>
                    <a:lnTo>
                      <a:pt x="4" y="131"/>
                    </a:lnTo>
                    <a:lnTo>
                      <a:pt x="4" y="131"/>
                    </a:lnTo>
                    <a:lnTo>
                      <a:pt x="4" y="131"/>
                    </a:lnTo>
                    <a:lnTo>
                      <a:pt x="4" y="131"/>
                    </a:lnTo>
                    <a:lnTo>
                      <a:pt x="4" y="131"/>
                    </a:lnTo>
                    <a:lnTo>
                      <a:pt x="4" y="131"/>
                    </a:lnTo>
                    <a:lnTo>
                      <a:pt x="4" y="131"/>
                    </a:lnTo>
                    <a:lnTo>
                      <a:pt x="4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2"/>
                    </a:lnTo>
                    <a:lnTo>
                      <a:pt x="9" y="122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9" y="104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5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9" y="90"/>
                    </a:lnTo>
                    <a:lnTo>
                      <a:pt x="9" y="90"/>
                    </a:lnTo>
                    <a:lnTo>
                      <a:pt x="9" y="90"/>
                    </a:lnTo>
                    <a:lnTo>
                      <a:pt x="9" y="90"/>
                    </a:lnTo>
                    <a:lnTo>
                      <a:pt x="13" y="90"/>
                    </a:lnTo>
                    <a:lnTo>
                      <a:pt x="13" y="90"/>
                    </a:lnTo>
                    <a:lnTo>
                      <a:pt x="13" y="95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18" y="90"/>
                    </a:lnTo>
                    <a:lnTo>
                      <a:pt x="22" y="90"/>
                    </a:lnTo>
                    <a:lnTo>
                      <a:pt x="22" y="86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77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18" y="68"/>
                    </a:lnTo>
                    <a:lnTo>
                      <a:pt x="22" y="68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7" y="59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2" y="50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7" y="41"/>
                    </a:lnTo>
                    <a:lnTo>
                      <a:pt x="27" y="36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9" y="31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9" y="18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4"/>
                    </a:lnTo>
                    <a:lnTo>
                      <a:pt x="54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38" name="Freeform 110">
                <a:extLst>
                  <a:ext uri="{FF2B5EF4-FFF2-40B4-BE49-F238E27FC236}">
                    <a16:creationId xmlns:a16="http://schemas.microsoft.com/office/drawing/2014/main" xmlns="" id="{BAFAAED0-4CAE-4525-B51B-DD71F67A8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0838" y="1654354"/>
                <a:ext cx="50173" cy="42988"/>
              </a:xfrm>
              <a:custGeom>
                <a:avLst/>
                <a:gdLst>
                  <a:gd name="T0" fmla="*/ 9 w 31"/>
                  <a:gd name="T1" fmla="*/ 0 h 27"/>
                  <a:gd name="T2" fmla="*/ 9 w 31"/>
                  <a:gd name="T3" fmla="*/ 0 h 27"/>
                  <a:gd name="T4" fmla="*/ 13 w 31"/>
                  <a:gd name="T5" fmla="*/ 0 h 27"/>
                  <a:gd name="T6" fmla="*/ 13 w 31"/>
                  <a:gd name="T7" fmla="*/ 0 h 27"/>
                  <a:gd name="T8" fmla="*/ 13 w 31"/>
                  <a:gd name="T9" fmla="*/ 0 h 27"/>
                  <a:gd name="T10" fmla="*/ 18 w 31"/>
                  <a:gd name="T11" fmla="*/ 4 h 27"/>
                  <a:gd name="T12" fmla="*/ 18 w 31"/>
                  <a:gd name="T13" fmla="*/ 4 h 27"/>
                  <a:gd name="T14" fmla="*/ 22 w 31"/>
                  <a:gd name="T15" fmla="*/ 4 h 27"/>
                  <a:gd name="T16" fmla="*/ 27 w 31"/>
                  <a:gd name="T17" fmla="*/ 9 h 27"/>
                  <a:gd name="T18" fmla="*/ 31 w 31"/>
                  <a:gd name="T19" fmla="*/ 9 h 27"/>
                  <a:gd name="T20" fmla="*/ 31 w 31"/>
                  <a:gd name="T21" fmla="*/ 9 h 27"/>
                  <a:gd name="T22" fmla="*/ 27 w 31"/>
                  <a:gd name="T23" fmla="*/ 13 h 27"/>
                  <a:gd name="T24" fmla="*/ 27 w 31"/>
                  <a:gd name="T25" fmla="*/ 13 h 27"/>
                  <a:gd name="T26" fmla="*/ 27 w 31"/>
                  <a:gd name="T27" fmla="*/ 13 h 27"/>
                  <a:gd name="T28" fmla="*/ 27 w 31"/>
                  <a:gd name="T29" fmla="*/ 18 h 27"/>
                  <a:gd name="T30" fmla="*/ 27 w 31"/>
                  <a:gd name="T31" fmla="*/ 18 h 27"/>
                  <a:gd name="T32" fmla="*/ 22 w 31"/>
                  <a:gd name="T33" fmla="*/ 18 h 27"/>
                  <a:gd name="T34" fmla="*/ 22 w 31"/>
                  <a:gd name="T35" fmla="*/ 18 h 27"/>
                  <a:gd name="T36" fmla="*/ 22 w 31"/>
                  <a:gd name="T37" fmla="*/ 13 h 27"/>
                  <a:gd name="T38" fmla="*/ 22 w 31"/>
                  <a:gd name="T39" fmla="*/ 13 h 27"/>
                  <a:gd name="T40" fmla="*/ 18 w 31"/>
                  <a:gd name="T41" fmla="*/ 18 h 27"/>
                  <a:gd name="T42" fmla="*/ 18 w 31"/>
                  <a:gd name="T43" fmla="*/ 18 h 27"/>
                  <a:gd name="T44" fmla="*/ 13 w 31"/>
                  <a:gd name="T45" fmla="*/ 22 h 27"/>
                  <a:gd name="T46" fmla="*/ 13 w 31"/>
                  <a:gd name="T47" fmla="*/ 22 h 27"/>
                  <a:gd name="T48" fmla="*/ 13 w 31"/>
                  <a:gd name="T49" fmla="*/ 27 h 27"/>
                  <a:gd name="T50" fmla="*/ 13 w 31"/>
                  <a:gd name="T51" fmla="*/ 27 h 27"/>
                  <a:gd name="T52" fmla="*/ 13 w 31"/>
                  <a:gd name="T53" fmla="*/ 27 h 27"/>
                  <a:gd name="T54" fmla="*/ 9 w 31"/>
                  <a:gd name="T55" fmla="*/ 22 h 27"/>
                  <a:gd name="T56" fmla="*/ 4 w 31"/>
                  <a:gd name="T57" fmla="*/ 18 h 27"/>
                  <a:gd name="T58" fmla="*/ 4 w 31"/>
                  <a:gd name="T59" fmla="*/ 18 h 27"/>
                  <a:gd name="T60" fmla="*/ 4 w 31"/>
                  <a:gd name="T61" fmla="*/ 18 h 27"/>
                  <a:gd name="T62" fmla="*/ 0 w 31"/>
                  <a:gd name="T63" fmla="*/ 18 h 27"/>
                  <a:gd name="T64" fmla="*/ 0 w 31"/>
                  <a:gd name="T65" fmla="*/ 18 h 27"/>
                  <a:gd name="T66" fmla="*/ 0 w 31"/>
                  <a:gd name="T67" fmla="*/ 18 h 27"/>
                  <a:gd name="T68" fmla="*/ 4 w 31"/>
                  <a:gd name="T69" fmla="*/ 13 h 27"/>
                  <a:gd name="T70" fmla="*/ 0 w 31"/>
                  <a:gd name="T71" fmla="*/ 13 h 27"/>
                  <a:gd name="T72" fmla="*/ 0 w 31"/>
                  <a:gd name="T73" fmla="*/ 9 h 27"/>
                  <a:gd name="T74" fmla="*/ 0 w 31"/>
                  <a:gd name="T75" fmla="*/ 9 h 27"/>
                  <a:gd name="T76" fmla="*/ 4 w 31"/>
                  <a:gd name="T77" fmla="*/ 4 h 27"/>
                  <a:gd name="T78" fmla="*/ 4 w 31"/>
                  <a:gd name="T79" fmla="*/ 4 h 27"/>
                  <a:gd name="T80" fmla="*/ 4 w 31"/>
                  <a:gd name="T81" fmla="*/ 4 h 27"/>
                  <a:gd name="T82" fmla="*/ 9 w 31"/>
                  <a:gd name="T83" fmla="*/ 0 h 27"/>
                  <a:gd name="T84" fmla="*/ 9 w 31"/>
                  <a:gd name="T85" fmla="*/ 4 h 27"/>
                  <a:gd name="T86" fmla="*/ 9 w 31"/>
                  <a:gd name="T87" fmla="*/ 0 h 27"/>
                  <a:gd name="T88" fmla="*/ 9 w 31"/>
                  <a:gd name="T89" fmla="*/ 0 h 27"/>
                  <a:gd name="T90" fmla="*/ 9 w 31"/>
                  <a:gd name="T9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" h="27">
                    <a:moveTo>
                      <a:pt x="9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18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8" y="27"/>
                    </a:lnTo>
                    <a:lnTo>
                      <a:pt x="13" y="27"/>
                    </a:lnTo>
                    <a:lnTo>
                      <a:pt x="18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9" y="22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39" name="Freeform 111">
                <a:extLst>
                  <a:ext uri="{FF2B5EF4-FFF2-40B4-BE49-F238E27FC236}">
                    <a16:creationId xmlns:a16="http://schemas.microsoft.com/office/drawing/2014/main" xmlns="" id="{E1BCBFA0-C252-4C4A-B2ED-CCC476C22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9535" y="1338438"/>
                <a:ext cx="767420" cy="307918"/>
              </a:xfrm>
              <a:custGeom>
                <a:avLst/>
                <a:gdLst>
                  <a:gd name="T0" fmla="*/ 181 w 483"/>
                  <a:gd name="T1" fmla="*/ 13 h 194"/>
                  <a:gd name="T2" fmla="*/ 190 w 483"/>
                  <a:gd name="T3" fmla="*/ 22 h 194"/>
                  <a:gd name="T4" fmla="*/ 212 w 483"/>
                  <a:gd name="T5" fmla="*/ 31 h 194"/>
                  <a:gd name="T6" fmla="*/ 226 w 483"/>
                  <a:gd name="T7" fmla="*/ 27 h 194"/>
                  <a:gd name="T8" fmla="*/ 249 w 483"/>
                  <a:gd name="T9" fmla="*/ 22 h 194"/>
                  <a:gd name="T10" fmla="*/ 276 w 483"/>
                  <a:gd name="T11" fmla="*/ 31 h 194"/>
                  <a:gd name="T12" fmla="*/ 294 w 483"/>
                  <a:gd name="T13" fmla="*/ 40 h 194"/>
                  <a:gd name="T14" fmla="*/ 325 w 483"/>
                  <a:gd name="T15" fmla="*/ 40 h 194"/>
                  <a:gd name="T16" fmla="*/ 343 w 483"/>
                  <a:gd name="T17" fmla="*/ 31 h 194"/>
                  <a:gd name="T18" fmla="*/ 357 w 483"/>
                  <a:gd name="T19" fmla="*/ 18 h 194"/>
                  <a:gd name="T20" fmla="*/ 380 w 483"/>
                  <a:gd name="T21" fmla="*/ 22 h 194"/>
                  <a:gd name="T22" fmla="*/ 398 w 483"/>
                  <a:gd name="T23" fmla="*/ 36 h 194"/>
                  <a:gd name="T24" fmla="*/ 407 w 483"/>
                  <a:gd name="T25" fmla="*/ 58 h 194"/>
                  <a:gd name="T26" fmla="*/ 425 w 483"/>
                  <a:gd name="T27" fmla="*/ 58 h 194"/>
                  <a:gd name="T28" fmla="*/ 438 w 483"/>
                  <a:gd name="T29" fmla="*/ 58 h 194"/>
                  <a:gd name="T30" fmla="*/ 456 w 483"/>
                  <a:gd name="T31" fmla="*/ 63 h 194"/>
                  <a:gd name="T32" fmla="*/ 474 w 483"/>
                  <a:gd name="T33" fmla="*/ 72 h 194"/>
                  <a:gd name="T34" fmla="*/ 474 w 483"/>
                  <a:gd name="T35" fmla="*/ 81 h 194"/>
                  <a:gd name="T36" fmla="*/ 456 w 483"/>
                  <a:gd name="T37" fmla="*/ 81 h 194"/>
                  <a:gd name="T38" fmla="*/ 452 w 483"/>
                  <a:gd name="T39" fmla="*/ 90 h 194"/>
                  <a:gd name="T40" fmla="*/ 438 w 483"/>
                  <a:gd name="T41" fmla="*/ 99 h 194"/>
                  <a:gd name="T42" fmla="*/ 434 w 483"/>
                  <a:gd name="T43" fmla="*/ 108 h 194"/>
                  <a:gd name="T44" fmla="*/ 420 w 483"/>
                  <a:gd name="T45" fmla="*/ 117 h 194"/>
                  <a:gd name="T46" fmla="*/ 402 w 483"/>
                  <a:gd name="T47" fmla="*/ 122 h 194"/>
                  <a:gd name="T48" fmla="*/ 389 w 483"/>
                  <a:gd name="T49" fmla="*/ 131 h 194"/>
                  <a:gd name="T50" fmla="*/ 402 w 483"/>
                  <a:gd name="T51" fmla="*/ 144 h 194"/>
                  <a:gd name="T52" fmla="*/ 393 w 483"/>
                  <a:gd name="T53" fmla="*/ 153 h 194"/>
                  <a:gd name="T54" fmla="*/ 384 w 483"/>
                  <a:gd name="T55" fmla="*/ 167 h 194"/>
                  <a:gd name="T56" fmla="*/ 357 w 483"/>
                  <a:gd name="T57" fmla="*/ 176 h 194"/>
                  <a:gd name="T58" fmla="*/ 330 w 483"/>
                  <a:gd name="T59" fmla="*/ 190 h 194"/>
                  <a:gd name="T60" fmla="*/ 303 w 483"/>
                  <a:gd name="T61" fmla="*/ 190 h 194"/>
                  <a:gd name="T62" fmla="*/ 262 w 483"/>
                  <a:gd name="T63" fmla="*/ 176 h 194"/>
                  <a:gd name="T64" fmla="*/ 203 w 483"/>
                  <a:gd name="T65" fmla="*/ 176 h 194"/>
                  <a:gd name="T66" fmla="*/ 172 w 483"/>
                  <a:gd name="T67" fmla="*/ 167 h 194"/>
                  <a:gd name="T68" fmla="*/ 149 w 483"/>
                  <a:gd name="T69" fmla="*/ 149 h 194"/>
                  <a:gd name="T70" fmla="*/ 113 w 483"/>
                  <a:gd name="T71" fmla="*/ 140 h 194"/>
                  <a:gd name="T72" fmla="*/ 86 w 483"/>
                  <a:gd name="T73" fmla="*/ 135 h 194"/>
                  <a:gd name="T74" fmla="*/ 72 w 483"/>
                  <a:gd name="T75" fmla="*/ 126 h 194"/>
                  <a:gd name="T76" fmla="*/ 68 w 483"/>
                  <a:gd name="T77" fmla="*/ 108 h 194"/>
                  <a:gd name="T78" fmla="*/ 54 w 483"/>
                  <a:gd name="T79" fmla="*/ 95 h 194"/>
                  <a:gd name="T80" fmla="*/ 41 w 483"/>
                  <a:gd name="T81" fmla="*/ 86 h 194"/>
                  <a:gd name="T82" fmla="*/ 27 w 483"/>
                  <a:gd name="T83" fmla="*/ 81 h 194"/>
                  <a:gd name="T84" fmla="*/ 5 w 483"/>
                  <a:gd name="T85" fmla="*/ 72 h 194"/>
                  <a:gd name="T86" fmla="*/ 0 w 483"/>
                  <a:gd name="T87" fmla="*/ 68 h 194"/>
                  <a:gd name="T88" fmla="*/ 0 w 483"/>
                  <a:gd name="T89" fmla="*/ 58 h 194"/>
                  <a:gd name="T90" fmla="*/ 9 w 483"/>
                  <a:gd name="T91" fmla="*/ 54 h 194"/>
                  <a:gd name="T92" fmla="*/ 18 w 483"/>
                  <a:gd name="T93" fmla="*/ 49 h 194"/>
                  <a:gd name="T94" fmla="*/ 23 w 483"/>
                  <a:gd name="T95" fmla="*/ 40 h 194"/>
                  <a:gd name="T96" fmla="*/ 36 w 483"/>
                  <a:gd name="T97" fmla="*/ 36 h 194"/>
                  <a:gd name="T98" fmla="*/ 45 w 483"/>
                  <a:gd name="T99" fmla="*/ 27 h 194"/>
                  <a:gd name="T100" fmla="*/ 54 w 483"/>
                  <a:gd name="T101" fmla="*/ 31 h 194"/>
                  <a:gd name="T102" fmla="*/ 77 w 483"/>
                  <a:gd name="T103" fmla="*/ 31 h 194"/>
                  <a:gd name="T104" fmla="*/ 90 w 483"/>
                  <a:gd name="T105" fmla="*/ 40 h 194"/>
                  <a:gd name="T106" fmla="*/ 104 w 483"/>
                  <a:gd name="T107" fmla="*/ 40 h 194"/>
                  <a:gd name="T108" fmla="*/ 113 w 483"/>
                  <a:gd name="T109" fmla="*/ 40 h 194"/>
                  <a:gd name="T110" fmla="*/ 131 w 483"/>
                  <a:gd name="T111" fmla="*/ 40 h 194"/>
                  <a:gd name="T112" fmla="*/ 136 w 483"/>
                  <a:gd name="T113" fmla="*/ 31 h 194"/>
                  <a:gd name="T114" fmla="*/ 122 w 483"/>
                  <a:gd name="T115" fmla="*/ 22 h 194"/>
                  <a:gd name="T116" fmla="*/ 118 w 483"/>
                  <a:gd name="T117" fmla="*/ 9 h 194"/>
                  <a:gd name="T118" fmla="*/ 127 w 483"/>
                  <a:gd name="T119" fmla="*/ 0 h 194"/>
                  <a:gd name="T120" fmla="*/ 149 w 483"/>
                  <a:gd name="T121" fmla="*/ 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3" h="194">
                    <a:moveTo>
                      <a:pt x="163" y="9"/>
                    </a:moveTo>
                    <a:lnTo>
                      <a:pt x="163" y="9"/>
                    </a:lnTo>
                    <a:lnTo>
                      <a:pt x="163" y="9"/>
                    </a:lnTo>
                    <a:lnTo>
                      <a:pt x="167" y="9"/>
                    </a:lnTo>
                    <a:lnTo>
                      <a:pt x="167" y="9"/>
                    </a:lnTo>
                    <a:lnTo>
                      <a:pt x="172" y="9"/>
                    </a:lnTo>
                    <a:lnTo>
                      <a:pt x="172" y="9"/>
                    </a:lnTo>
                    <a:lnTo>
                      <a:pt x="176" y="9"/>
                    </a:lnTo>
                    <a:lnTo>
                      <a:pt x="176" y="9"/>
                    </a:lnTo>
                    <a:lnTo>
                      <a:pt x="176" y="9"/>
                    </a:lnTo>
                    <a:lnTo>
                      <a:pt x="176" y="13"/>
                    </a:lnTo>
                    <a:lnTo>
                      <a:pt x="181" y="13"/>
                    </a:lnTo>
                    <a:lnTo>
                      <a:pt x="181" y="13"/>
                    </a:lnTo>
                    <a:lnTo>
                      <a:pt x="181" y="18"/>
                    </a:lnTo>
                    <a:lnTo>
                      <a:pt x="181" y="18"/>
                    </a:lnTo>
                    <a:lnTo>
                      <a:pt x="181" y="18"/>
                    </a:lnTo>
                    <a:lnTo>
                      <a:pt x="185" y="18"/>
                    </a:lnTo>
                    <a:lnTo>
                      <a:pt x="185" y="18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90" y="22"/>
                    </a:lnTo>
                    <a:lnTo>
                      <a:pt x="190" y="22"/>
                    </a:lnTo>
                    <a:lnTo>
                      <a:pt x="190" y="22"/>
                    </a:lnTo>
                    <a:lnTo>
                      <a:pt x="190" y="27"/>
                    </a:lnTo>
                    <a:lnTo>
                      <a:pt x="194" y="27"/>
                    </a:lnTo>
                    <a:lnTo>
                      <a:pt x="194" y="27"/>
                    </a:lnTo>
                    <a:lnTo>
                      <a:pt x="199" y="27"/>
                    </a:lnTo>
                    <a:lnTo>
                      <a:pt x="199" y="27"/>
                    </a:lnTo>
                    <a:lnTo>
                      <a:pt x="203" y="27"/>
                    </a:lnTo>
                    <a:lnTo>
                      <a:pt x="203" y="27"/>
                    </a:lnTo>
                    <a:lnTo>
                      <a:pt x="203" y="31"/>
                    </a:lnTo>
                    <a:lnTo>
                      <a:pt x="208" y="31"/>
                    </a:lnTo>
                    <a:lnTo>
                      <a:pt x="208" y="31"/>
                    </a:lnTo>
                    <a:lnTo>
                      <a:pt x="212" y="31"/>
                    </a:lnTo>
                    <a:lnTo>
                      <a:pt x="212" y="31"/>
                    </a:lnTo>
                    <a:lnTo>
                      <a:pt x="212" y="31"/>
                    </a:lnTo>
                    <a:lnTo>
                      <a:pt x="212" y="31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27"/>
                    </a:lnTo>
                    <a:lnTo>
                      <a:pt x="221" y="27"/>
                    </a:lnTo>
                    <a:lnTo>
                      <a:pt x="221" y="27"/>
                    </a:lnTo>
                    <a:lnTo>
                      <a:pt x="221" y="27"/>
                    </a:lnTo>
                    <a:lnTo>
                      <a:pt x="221" y="27"/>
                    </a:lnTo>
                    <a:lnTo>
                      <a:pt x="226" y="27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35" y="22"/>
                    </a:lnTo>
                    <a:lnTo>
                      <a:pt x="235" y="22"/>
                    </a:lnTo>
                    <a:lnTo>
                      <a:pt x="240" y="22"/>
                    </a:lnTo>
                    <a:lnTo>
                      <a:pt x="240" y="22"/>
                    </a:lnTo>
                    <a:lnTo>
                      <a:pt x="244" y="27"/>
                    </a:lnTo>
                    <a:lnTo>
                      <a:pt x="244" y="27"/>
                    </a:lnTo>
                    <a:lnTo>
                      <a:pt x="249" y="27"/>
                    </a:lnTo>
                    <a:lnTo>
                      <a:pt x="249" y="22"/>
                    </a:lnTo>
                    <a:lnTo>
                      <a:pt x="253" y="22"/>
                    </a:lnTo>
                    <a:lnTo>
                      <a:pt x="253" y="27"/>
                    </a:lnTo>
                    <a:lnTo>
                      <a:pt x="258" y="27"/>
                    </a:lnTo>
                    <a:lnTo>
                      <a:pt x="258" y="27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7" y="31"/>
                    </a:lnTo>
                    <a:lnTo>
                      <a:pt x="267" y="31"/>
                    </a:lnTo>
                    <a:lnTo>
                      <a:pt x="271" y="31"/>
                    </a:lnTo>
                    <a:lnTo>
                      <a:pt x="271" y="31"/>
                    </a:lnTo>
                    <a:lnTo>
                      <a:pt x="276" y="31"/>
                    </a:lnTo>
                    <a:lnTo>
                      <a:pt x="276" y="31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85" y="40"/>
                    </a:lnTo>
                    <a:lnTo>
                      <a:pt x="289" y="40"/>
                    </a:lnTo>
                    <a:lnTo>
                      <a:pt x="289" y="40"/>
                    </a:lnTo>
                    <a:lnTo>
                      <a:pt x="294" y="40"/>
                    </a:lnTo>
                    <a:lnTo>
                      <a:pt x="294" y="40"/>
                    </a:lnTo>
                    <a:lnTo>
                      <a:pt x="298" y="40"/>
                    </a:lnTo>
                    <a:lnTo>
                      <a:pt x="303" y="40"/>
                    </a:lnTo>
                    <a:lnTo>
                      <a:pt x="303" y="40"/>
                    </a:lnTo>
                    <a:lnTo>
                      <a:pt x="307" y="40"/>
                    </a:lnTo>
                    <a:lnTo>
                      <a:pt x="312" y="40"/>
                    </a:lnTo>
                    <a:lnTo>
                      <a:pt x="316" y="40"/>
                    </a:lnTo>
                    <a:lnTo>
                      <a:pt x="316" y="40"/>
                    </a:lnTo>
                    <a:lnTo>
                      <a:pt x="316" y="40"/>
                    </a:lnTo>
                    <a:lnTo>
                      <a:pt x="321" y="40"/>
                    </a:lnTo>
                    <a:lnTo>
                      <a:pt x="321" y="45"/>
                    </a:lnTo>
                    <a:lnTo>
                      <a:pt x="321" y="40"/>
                    </a:lnTo>
                    <a:lnTo>
                      <a:pt x="325" y="40"/>
                    </a:lnTo>
                    <a:lnTo>
                      <a:pt x="325" y="40"/>
                    </a:lnTo>
                    <a:lnTo>
                      <a:pt x="330" y="36"/>
                    </a:lnTo>
                    <a:lnTo>
                      <a:pt x="330" y="36"/>
                    </a:lnTo>
                    <a:lnTo>
                      <a:pt x="330" y="36"/>
                    </a:lnTo>
                    <a:lnTo>
                      <a:pt x="330" y="36"/>
                    </a:lnTo>
                    <a:lnTo>
                      <a:pt x="334" y="36"/>
                    </a:lnTo>
                    <a:lnTo>
                      <a:pt x="334" y="36"/>
                    </a:lnTo>
                    <a:lnTo>
                      <a:pt x="334" y="36"/>
                    </a:lnTo>
                    <a:lnTo>
                      <a:pt x="339" y="36"/>
                    </a:lnTo>
                    <a:lnTo>
                      <a:pt x="339" y="36"/>
                    </a:lnTo>
                    <a:lnTo>
                      <a:pt x="343" y="31"/>
                    </a:lnTo>
                    <a:lnTo>
                      <a:pt x="343" y="31"/>
                    </a:lnTo>
                    <a:lnTo>
                      <a:pt x="348" y="31"/>
                    </a:lnTo>
                    <a:lnTo>
                      <a:pt x="348" y="31"/>
                    </a:lnTo>
                    <a:lnTo>
                      <a:pt x="348" y="31"/>
                    </a:lnTo>
                    <a:lnTo>
                      <a:pt x="348" y="31"/>
                    </a:lnTo>
                    <a:lnTo>
                      <a:pt x="348" y="27"/>
                    </a:lnTo>
                    <a:lnTo>
                      <a:pt x="348" y="27"/>
                    </a:lnTo>
                    <a:lnTo>
                      <a:pt x="348" y="22"/>
                    </a:lnTo>
                    <a:lnTo>
                      <a:pt x="352" y="22"/>
                    </a:lnTo>
                    <a:lnTo>
                      <a:pt x="352" y="22"/>
                    </a:lnTo>
                    <a:lnTo>
                      <a:pt x="352" y="22"/>
                    </a:lnTo>
                    <a:lnTo>
                      <a:pt x="352" y="18"/>
                    </a:lnTo>
                    <a:lnTo>
                      <a:pt x="357" y="18"/>
                    </a:lnTo>
                    <a:lnTo>
                      <a:pt x="357" y="18"/>
                    </a:lnTo>
                    <a:lnTo>
                      <a:pt x="357" y="18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6" y="18"/>
                    </a:lnTo>
                    <a:lnTo>
                      <a:pt x="371" y="18"/>
                    </a:lnTo>
                    <a:lnTo>
                      <a:pt x="371" y="22"/>
                    </a:lnTo>
                    <a:lnTo>
                      <a:pt x="375" y="22"/>
                    </a:lnTo>
                    <a:lnTo>
                      <a:pt x="375" y="22"/>
                    </a:lnTo>
                    <a:lnTo>
                      <a:pt x="380" y="22"/>
                    </a:lnTo>
                    <a:lnTo>
                      <a:pt x="380" y="22"/>
                    </a:lnTo>
                    <a:lnTo>
                      <a:pt x="380" y="22"/>
                    </a:lnTo>
                    <a:lnTo>
                      <a:pt x="384" y="22"/>
                    </a:lnTo>
                    <a:lnTo>
                      <a:pt x="384" y="22"/>
                    </a:lnTo>
                    <a:lnTo>
                      <a:pt x="384" y="22"/>
                    </a:lnTo>
                    <a:lnTo>
                      <a:pt x="389" y="22"/>
                    </a:lnTo>
                    <a:lnTo>
                      <a:pt x="389" y="22"/>
                    </a:lnTo>
                    <a:lnTo>
                      <a:pt x="393" y="22"/>
                    </a:lnTo>
                    <a:lnTo>
                      <a:pt x="393" y="22"/>
                    </a:lnTo>
                    <a:lnTo>
                      <a:pt x="398" y="22"/>
                    </a:lnTo>
                    <a:lnTo>
                      <a:pt x="398" y="27"/>
                    </a:lnTo>
                    <a:lnTo>
                      <a:pt x="398" y="31"/>
                    </a:lnTo>
                    <a:lnTo>
                      <a:pt x="398" y="36"/>
                    </a:lnTo>
                    <a:lnTo>
                      <a:pt x="398" y="40"/>
                    </a:lnTo>
                    <a:lnTo>
                      <a:pt x="398" y="40"/>
                    </a:lnTo>
                    <a:lnTo>
                      <a:pt x="402" y="45"/>
                    </a:lnTo>
                    <a:lnTo>
                      <a:pt x="402" y="45"/>
                    </a:lnTo>
                    <a:lnTo>
                      <a:pt x="402" y="45"/>
                    </a:lnTo>
                    <a:lnTo>
                      <a:pt x="402" y="49"/>
                    </a:lnTo>
                    <a:lnTo>
                      <a:pt x="402" y="49"/>
                    </a:lnTo>
                    <a:lnTo>
                      <a:pt x="402" y="54"/>
                    </a:lnTo>
                    <a:lnTo>
                      <a:pt x="402" y="54"/>
                    </a:lnTo>
                    <a:lnTo>
                      <a:pt x="402" y="54"/>
                    </a:lnTo>
                    <a:lnTo>
                      <a:pt x="402" y="58"/>
                    </a:lnTo>
                    <a:lnTo>
                      <a:pt x="407" y="58"/>
                    </a:lnTo>
                    <a:lnTo>
                      <a:pt x="407" y="63"/>
                    </a:lnTo>
                    <a:lnTo>
                      <a:pt x="411" y="63"/>
                    </a:lnTo>
                    <a:lnTo>
                      <a:pt x="411" y="63"/>
                    </a:lnTo>
                    <a:lnTo>
                      <a:pt x="411" y="63"/>
                    </a:lnTo>
                    <a:lnTo>
                      <a:pt x="416" y="63"/>
                    </a:lnTo>
                    <a:lnTo>
                      <a:pt x="416" y="63"/>
                    </a:lnTo>
                    <a:lnTo>
                      <a:pt x="416" y="63"/>
                    </a:lnTo>
                    <a:lnTo>
                      <a:pt x="416" y="63"/>
                    </a:lnTo>
                    <a:lnTo>
                      <a:pt x="416" y="63"/>
                    </a:lnTo>
                    <a:lnTo>
                      <a:pt x="420" y="63"/>
                    </a:lnTo>
                    <a:lnTo>
                      <a:pt x="420" y="58"/>
                    </a:lnTo>
                    <a:lnTo>
                      <a:pt x="425" y="58"/>
                    </a:lnTo>
                    <a:lnTo>
                      <a:pt x="425" y="58"/>
                    </a:lnTo>
                    <a:lnTo>
                      <a:pt x="425" y="63"/>
                    </a:lnTo>
                    <a:lnTo>
                      <a:pt x="429" y="63"/>
                    </a:lnTo>
                    <a:lnTo>
                      <a:pt x="429" y="63"/>
                    </a:lnTo>
                    <a:lnTo>
                      <a:pt x="434" y="63"/>
                    </a:lnTo>
                    <a:lnTo>
                      <a:pt x="434" y="63"/>
                    </a:lnTo>
                    <a:lnTo>
                      <a:pt x="434" y="63"/>
                    </a:lnTo>
                    <a:lnTo>
                      <a:pt x="434" y="63"/>
                    </a:lnTo>
                    <a:lnTo>
                      <a:pt x="434" y="63"/>
                    </a:lnTo>
                    <a:lnTo>
                      <a:pt x="434" y="58"/>
                    </a:lnTo>
                    <a:lnTo>
                      <a:pt x="434" y="58"/>
                    </a:lnTo>
                    <a:lnTo>
                      <a:pt x="438" y="58"/>
                    </a:lnTo>
                    <a:lnTo>
                      <a:pt x="438" y="58"/>
                    </a:lnTo>
                    <a:lnTo>
                      <a:pt x="438" y="54"/>
                    </a:lnTo>
                    <a:lnTo>
                      <a:pt x="438" y="54"/>
                    </a:lnTo>
                    <a:lnTo>
                      <a:pt x="443" y="58"/>
                    </a:lnTo>
                    <a:lnTo>
                      <a:pt x="447" y="58"/>
                    </a:lnTo>
                    <a:lnTo>
                      <a:pt x="447" y="58"/>
                    </a:lnTo>
                    <a:lnTo>
                      <a:pt x="452" y="58"/>
                    </a:lnTo>
                    <a:lnTo>
                      <a:pt x="452" y="58"/>
                    </a:lnTo>
                    <a:lnTo>
                      <a:pt x="456" y="63"/>
                    </a:lnTo>
                    <a:lnTo>
                      <a:pt x="456" y="63"/>
                    </a:lnTo>
                    <a:lnTo>
                      <a:pt x="456" y="63"/>
                    </a:lnTo>
                    <a:lnTo>
                      <a:pt x="456" y="63"/>
                    </a:lnTo>
                    <a:lnTo>
                      <a:pt x="461" y="63"/>
                    </a:lnTo>
                    <a:lnTo>
                      <a:pt x="461" y="63"/>
                    </a:lnTo>
                    <a:lnTo>
                      <a:pt x="461" y="63"/>
                    </a:lnTo>
                    <a:lnTo>
                      <a:pt x="461" y="63"/>
                    </a:lnTo>
                    <a:lnTo>
                      <a:pt x="465" y="68"/>
                    </a:lnTo>
                    <a:lnTo>
                      <a:pt x="465" y="68"/>
                    </a:lnTo>
                    <a:lnTo>
                      <a:pt x="465" y="68"/>
                    </a:lnTo>
                    <a:lnTo>
                      <a:pt x="465" y="68"/>
                    </a:lnTo>
                    <a:lnTo>
                      <a:pt x="470" y="68"/>
                    </a:lnTo>
                    <a:lnTo>
                      <a:pt x="470" y="68"/>
                    </a:lnTo>
                    <a:lnTo>
                      <a:pt x="474" y="72"/>
                    </a:lnTo>
                    <a:lnTo>
                      <a:pt x="474" y="72"/>
                    </a:lnTo>
                    <a:lnTo>
                      <a:pt x="474" y="72"/>
                    </a:lnTo>
                    <a:lnTo>
                      <a:pt x="479" y="72"/>
                    </a:lnTo>
                    <a:lnTo>
                      <a:pt x="479" y="77"/>
                    </a:lnTo>
                    <a:lnTo>
                      <a:pt x="479" y="77"/>
                    </a:lnTo>
                    <a:lnTo>
                      <a:pt x="479" y="77"/>
                    </a:lnTo>
                    <a:lnTo>
                      <a:pt x="483" y="81"/>
                    </a:lnTo>
                    <a:lnTo>
                      <a:pt x="483" y="81"/>
                    </a:lnTo>
                    <a:lnTo>
                      <a:pt x="479" y="81"/>
                    </a:lnTo>
                    <a:lnTo>
                      <a:pt x="479" y="81"/>
                    </a:lnTo>
                    <a:lnTo>
                      <a:pt x="479" y="81"/>
                    </a:lnTo>
                    <a:lnTo>
                      <a:pt x="479" y="81"/>
                    </a:lnTo>
                    <a:lnTo>
                      <a:pt x="474" y="81"/>
                    </a:lnTo>
                    <a:lnTo>
                      <a:pt x="474" y="81"/>
                    </a:lnTo>
                    <a:lnTo>
                      <a:pt x="470" y="81"/>
                    </a:lnTo>
                    <a:lnTo>
                      <a:pt x="470" y="81"/>
                    </a:lnTo>
                    <a:lnTo>
                      <a:pt x="465" y="81"/>
                    </a:lnTo>
                    <a:lnTo>
                      <a:pt x="465" y="81"/>
                    </a:lnTo>
                    <a:lnTo>
                      <a:pt x="465" y="81"/>
                    </a:lnTo>
                    <a:lnTo>
                      <a:pt x="465" y="81"/>
                    </a:lnTo>
                    <a:lnTo>
                      <a:pt x="465" y="81"/>
                    </a:lnTo>
                    <a:lnTo>
                      <a:pt x="461" y="81"/>
                    </a:lnTo>
                    <a:lnTo>
                      <a:pt x="461" y="81"/>
                    </a:lnTo>
                    <a:lnTo>
                      <a:pt x="456" y="81"/>
                    </a:lnTo>
                    <a:lnTo>
                      <a:pt x="456" y="81"/>
                    </a:lnTo>
                    <a:lnTo>
                      <a:pt x="456" y="81"/>
                    </a:lnTo>
                    <a:lnTo>
                      <a:pt x="456" y="86"/>
                    </a:lnTo>
                    <a:lnTo>
                      <a:pt x="456" y="86"/>
                    </a:lnTo>
                    <a:lnTo>
                      <a:pt x="452" y="86"/>
                    </a:lnTo>
                    <a:lnTo>
                      <a:pt x="452" y="86"/>
                    </a:lnTo>
                    <a:lnTo>
                      <a:pt x="452" y="86"/>
                    </a:lnTo>
                    <a:lnTo>
                      <a:pt x="447" y="86"/>
                    </a:lnTo>
                    <a:lnTo>
                      <a:pt x="447" y="86"/>
                    </a:lnTo>
                    <a:lnTo>
                      <a:pt x="447" y="86"/>
                    </a:lnTo>
                    <a:lnTo>
                      <a:pt x="452" y="86"/>
                    </a:lnTo>
                    <a:lnTo>
                      <a:pt x="452" y="90"/>
                    </a:lnTo>
                    <a:lnTo>
                      <a:pt x="452" y="90"/>
                    </a:lnTo>
                    <a:lnTo>
                      <a:pt x="452" y="90"/>
                    </a:lnTo>
                    <a:lnTo>
                      <a:pt x="447" y="90"/>
                    </a:lnTo>
                    <a:lnTo>
                      <a:pt x="447" y="90"/>
                    </a:lnTo>
                    <a:lnTo>
                      <a:pt x="443" y="90"/>
                    </a:lnTo>
                    <a:lnTo>
                      <a:pt x="443" y="90"/>
                    </a:lnTo>
                    <a:lnTo>
                      <a:pt x="443" y="90"/>
                    </a:lnTo>
                    <a:lnTo>
                      <a:pt x="443" y="90"/>
                    </a:lnTo>
                    <a:lnTo>
                      <a:pt x="438" y="90"/>
                    </a:lnTo>
                    <a:lnTo>
                      <a:pt x="443" y="95"/>
                    </a:lnTo>
                    <a:lnTo>
                      <a:pt x="438" y="95"/>
                    </a:lnTo>
                    <a:lnTo>
                      <a:pt x="438" y="95"/>
                    </a:lnTo>
                    <a:lnTo>
                      <a:pt x="438" y="99"/>
                    </a:lnTo>
                    <a:lnTo>
                      <a:pt x="438" y="99"/>
                    </a:lnTo>
                    <a:lnTo>
                      <a:pt x="443" y="99"/>
                    </a:lnTo>
                    <a:lnTo>
                      <a:pt x="443" y="99"/>
                    </a:lnTo>
                    <a:lnTo>
                      <a:pt x="443" y="104"/>
                    </a:lnTo>
                    <a:lnTo>
                      <a:pt x="443" y="104"/>
                    </a:lnTo>
                    <a:lnTo>
                      <a:pt x="438" y="104"/>
                    </a:lnTo>
                    <a:lnTo>
                      <a:pt x="438" y="104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4" y="108"/>
                    </a:lnTo>
                    <a:lnTo>
                      <a:pt x="434" y="108"/>
                    </a:lnTo>
                    <a:lnTo>
                      <a:pt x="429" y="108"/>
                    </a:lnTo>
                    <a:lnTo>
                      <a:pt x="429" y="108"/>
                    </a:lnTo>
                    <a:lnTo>
                      <a:pt x="425" y="108"/>
                    </a:lnTo>
                    <a:lnTo>
                      <a:pt x="425" y="108"/>
                    </a:lnTo>
                    <a:lnTo>
                      <a:pt x="425" y="113"/>
                    </a:lnTo>
                    <a:lnTo>
                      <a:pt x="420" y="113"/>
                    </a:lnTo>
                    <a:lnTo>
                      <a:pt x="425" y="113"/>
                    </a:lnTo>
                    <a:lnTo>
                      <a:pt x="425" y="113"/>
                    </a:lnTo>
                    <a:lnTo>
                      <a:pt x="425" y="113"/>
                    </a:lnTo>
                    <a:lnTo>
                      <a:pt x="420" y="117"/>
                    </a:lnTo>
                    <a:lnTo>
                      <a:pt x="420" y="117"/>
                    </a:lnTo>
                    <a:lnTo>
                      <a:pt x="420" y="117"/>
                    </a:lnTo>
                    <a:lnTo>
                      <a:pt x="420" y="122"/>
                    </a:lnTo>
                    <a:lnTo>
                      <a:pt x="420" y="122"/>
                    </a:lnTo>
                    <a:lnTo>
                      <a:pt x="420" y="122"/>
                    </a:lnTo>
                    <a:lnTo>
                      <a:pt x="416" y="122"/>
                    </a:lnTo>
                    <a:lnTo>
                      <a:pt x="416" y="122"/>
                    </a:lnTo>
                    <a:lnTo>
                      <a:pt x="416" y="122"/>
                    </a:lnTo>
                    <a:lnTo>
                      <a:pt x="416" y="122"/>
                    </a:lnTo>
                    <a:lnTo>
                      <a:pt x="416" y="122"/>
                    </a:lnTo>
                    <a:lnTo>
                      <a:pt x="411" y="122"/>
                    </a:lnTo>
                    <a:lnTo>
                      <a:pt x="411" y="122"/>
                    </a:lnTo>
                    <a:lnTo>
                      <a:pt x="407" y="122"/>
                    </a:lnTo>
                    <a:lnTo>
                      <a:pt x="402" y="122"/>
                    </a:lnTo>
                    <a:lnTo>
                      <a:pt x="402" y="122"/>
                    </a:lnTo>
                    <a:lnTo>
                      <a:pt x="398" y="122"/>
                    </a:lnTo>
                    <a:lnTo>
                      <a:pt x="398" y="117"/>
                    </a:lnTo>
                    <a:lnTo>
                      <a:pt x="393" y="117"/>
                    </a:lnTo>
                    <a:lnTo>
                      <a:pt x="393" y="117"/>
                    </a:lnTo>
                    <a:lnTo>
                      <a:pt x="389" y="117"/>
                    </a:lnTo>
                    <a:lnTo>
                      <a:pt x="389" y="122"/>
                    </a:lnTo>
                    <a:lnTo>
                      <a:pt x="389" y="122"/>
                    </a:lnTo>
                    <a:lnTo>
                      <a:pt x="389" y="122"/>
                    </a:lnTo>
                    <a:lnTo>
                      <a:pt x="389" y="126"/>
                    </a:lnTo>
                    <a:lnTo>
                      <a:pt x="389" y="126"/>
                    </a:lnTo>
                    <a:lnTo>
                      <a:pt x="389" y="131"/>
                    </a:lnTo>
                    <a:lnTo>
                      <a:pt x="389" y="131"/>
                    </a:lnTo>
                    <a:lnTo>
                      <a:pt x="389" y="131"/>
                    </a:lnTo>
                    <a:lnTo>
                      <a:pt x="389" y="135"/>
                    </a:lnTo>
                    <a:lnTo>
                      <a:pt x="389" y="135"/>
                    </a:lnTo>
                    <a:lnTo>
                      <a:pt x="393" y="135"/>
                    </a:lnTo>
                    <a:lnTo>
                      <a:pt x="393" y="135"/>
                    </a:lnTo>
                    <a:lnTo>
                      <a:pt x="393" y="140"/>
                    </a:lnTo>
                    <a:lnTo>
                      <a:pt x="398" y="140"/>
                    </a:lnTo>
                    <a:lnTo>
                      <a:pt x="402" y="140"/>
                    </a:lnTo>
                    <a:lnTo>
                      <a:pt x="402" y="144"/>
                    </a:lnTo>
                    <a:lnTo>
                      <a:pt x="402" y="144"/>
                    </a:lnTo>
                    <a:lnTo>
                      <a:pt x="402" y="144"/>
                    </a:lnTo>
                    <a:lnTo>
                      <a:pt x="402" y="144"/>
                    </a:lnTo>
                    <a:lnTo>
                      <a:pt x="402" y="144"/>
                    </a:lnTo>
                    <a:lnTo>
                      <a:pt x="402" y="149"/>
                    </a:lnTo>
                    <a:lnTo>
                      <a:pt x="402" y="149"/>
                    </a:lnTo>
                    <a:lnTo>
                      <a:pt x="402" y="149"/>
                    </a:lnTo>
                    <a:lnTo>
                      <a:pt x="402" y="149"/>
                    </a:lnTo>
                    <a:lnTo>
                      <a:pt x="402" y="149"/>
                    </a:lnTo>
                    <a:lnTo>
                      <a:pt x="398" y="149"/>
                    </a:lnTo>
                    <a:lnTo>
                      <a:pt x="398" y="153"/>
                    </a:lnTo>
                    <a:lnTo>
                      <a:pt x="398" y="153"/>
                    </a:lnTo>
                    <a:lnTo>
                      <a:pt x="393" y="153"/>
                    </a:lnTo>
                    <a:lnTo>
                      <a:pt x="393" y="153"/>
                    </a:lnTo>
                    <a:lnTo>
                      <a:pt x="393" y="158"/>
                    </a:lnTo>
                    <a:lnTo>
                      <a:pt x="393" y="158"/>
                    </a:lnTo>
                    <a:lnTo>
                      <a:pt x="393" y="158"/>
                    </a:lnTo>
                    <a:lnTo>
                      <a:pt x="393" y="162"/>
                    </a:lnTo>
                    <a:lnTo>
                      <a:pt x="393" y="162"/>
                    </a:lnTo>
                    <a:lnTo>
                      <a:pt x="393" y="162"/>
                    </a:lnTo>
                    <a:lnTo>
                      <a:pt x="393" y="162"/>
                    </a:lnTo>
                    <a:lnTo>
                      <a:pt x="393" y="167"/>
                    </a:lnTo>
                    <a:lnTo>
                      <a:pt x="389" y="167"/>
                    </a:lnTo>
                    <a:lnTo>
                      <a:pt x="389" y="167"/>
                    </a:lnTo>
                    <a:lnTo>
                      <a:pt x="389" y="167"/>
                    </a:lnTo>
                    <a:lnTo>
                      <a:pt x="384" y="167"/>
                    </a:lnTo>
                    <a:lnTo>
                      <a:pt x="384" y="172"/>
                    </a:lnTo>
                    <a:lnTo>
                      <a:pt x="384" y="172"/>
                    </a:lnTo>
                    <a:lnTo>
                      <a:pt x="380" y="172"/>
                    </a:lnTo>
                    <a:lnTo>
                      <a:pt x="380" y="172"/>
                    </a:lnTo>
                    <a:lnTo>
                      <a:pt x="375" y="172"/>
                    </a:lnTo>
                    <a:lnTo>
                      <a:pt x="375" y="172"/>
                    </a:lnTo>
                    <a:lnTo>
                      <a:pt x="371" y="176"/>
                    </a:lnTo>
                    <a:lnTo>
                      <a:pt x="366" y="176"/>
                    </a:lnTo>
                    <a:lnTo>
                      <a:pt x="366" y="176"/>
                    </a:lnTo>
                    <a:lnTo>
                      <a:pt x="362" y="176"/>
                    </a:lnTo>
                    <a:lnTo>
                      <a:pt x="362" y="176"/>
                    </a:lnTo>
                    <a:lnTo>
                      <a:pt x="357" y="176"/>
                    </a:lnTo>
                    <a:lnTo>
                      <a:pt x="357" y="176"/>
                    </a:lnTo>
                    <a:lnTo>
                      <a:pt x="352" y="176"/>
                    </a:lnTo>
                    <a:lnTo>
                      <a:pt x="348" y="176"/>
                    </a:lnTo>
                    <a:lnTo>
                      <a:pt x="343" y="176"/>
                    </a:lnTo>
                    <a:lnTo>
                      <a:pt x="343" y="176"/>
                    </a:lnTo>
                    <a:lnTo>
                      <a:pt x="343" y="181"/>
                    </a:lnTo>
                    <a:lnTo>
                      <a:pt x="339" y="181"/>
                    </a:lnTo>
                    <a:lnTo>
                      <a:pt x="339" y="181"/>
                    </a:lnTo>
                    <a:lnTo>
                      <a:pt x="339" y="181"/>
                    </a:lnTo>
                    <a:lnTo>
                      <a:pt x="334" y="185"/>
                    </a:lnTo>
                    <a:lnTo>
                      <a:pt x="330" y="185"/>
                    </a:lnTo>
                    <a:lnTo>
                      <a:pt x="330" y="190"/>
                    </a:lnTo>
                    <a:lnTo>
                      <a:pt x="325" y="190"/>
                    </a:lnTo>
                    <a:lnTo>
                      <a:pt x="325" y="190"/>
                    </a:lnTo>
                    <a:lnTo>
                      <a:pt x="325" y="190"/>
                    </a:lnTo>
                    <a:lnTo>
                      <a:pt x="325" y="194"/>
                    </a:lnTo>
                    <a:lnTo>
                      <a:pt x="325" y="194"/>
                    </a:lnTo>
                    <a:lnTo>
                      <a:pt x="321" y="194"/>
                    </a:lnTo>
                    <a:lnTo>
                      <a:pt x="321" y="194"/>
                    </a:lnTo>
                    <a:lnTo>
                      <a:pt x="316" y="194"/>
                    </a:lnTo>
                    <a:lnTo>
                      <a:pt x="312" y="190"/>
                    </a:lnTo>
                    <a:lnTo>
                      <a:pt x="312" y="190"/>
                    </a:lnTo>
                    <a:lnTo>
                      <a:pt x="307" y="190"/>
                    </a:lnTo>
                    <a:lnTo>
                      <a:pt x="303" y="190"/>
                    </a:lnTo>
                    <a:lnTo>
                      <a:pt x="298" y="190"/>
                    </a:lnTo>
                    <a:lnTo>
                      <a:pt x="294" y="190"/>
                    </a:lnTo>
                    <a:lnTo>
                      <a:pt x="289" y="185"/>
                    </a:lnTo>
                    <a:lnTo>
                      <a:pt x="285" y="185"/>
                    </a:lnTo>
                    <a:lnTo>
                      <a:pt x="280" y="185"/>
                    </a:lnTo>
                    <a:lnTo>
                      <a:pt x="276" y="185"/>
                    </a:lnTo>
                    <a:lnTo>
                      <a:pt x="271" y="185"/>
                    </a:lnTo>
                    <a:lnTo>
                      <a:pt x="271" y="181"/>
                    </a:lnTo>
                    <a:lnTo>
                      <a:pt x="267" y="181"/>
                    </a:lnTo>
                    <a:lnTo>
                      <a:pt x="267" y="181"/>
                    </a:lnTo>
                    <a:lnTo>
                      <a:pt x="262" y="181"/>
                    </a:lnTo>
                    <a:lnTo>
                      <a:pt x="262" y="176"/>
                    </a:lnTo>
                    <a:lnTo>
                      <a:pt x="258" y="176"/>
                    </a:lnTo>
                    <a:lnTo>
                      <a:pt x="258" y="176"/>
                    </a:lnTo>
                    <a:lnTo>
                      <a:pt x="249" y="176"/>
                    </a:lnTo>
                    <a:lnTo>
                      <a:pt x="249" y="176"/>
                    </a:lnTo>
                    <a:lnTo>
                      <a:pt x="240" y="176"/>
                    </a:lnTo>
                    <a:lnTo>
                      <a:pt x="240" y="176"/>
                    </a:lnTo>
                    <a:lnTo>
                      <a:pt x="235" y="176"/>
                    </a:lnTo>
                    <a:lnTo>
                      <a:pt x="230" y="181"/>
                    </a:lnTo>
                    <a:lnTo>
                      <a:pt x="221" y="181"/>
                    </a:lnTo>
                    <a:lnTo>
                      <a:pt x="221" y="181"/>
                    </a:lnTo>
                    <a:lnTo>
                      <a:pt x="212" y="176"/>
                    </a:lnTo>
                    <a:lnTo>
                      <a:pt x="203" y="176"/>
                    </a:lnTo>
                    <a:lnTo>
                      <a:pt x="194" y="176"/>
                    </a:lnTo>
                    <a:lnTo>
                      <a:pt x="190" y="176"/>
                    </a:lnTo>
                    <a:lnTo>
                      <a:pt x="185" y="176"/>
                    </a:lnTo>
                    <a:lnTo>
                      <a:pt x="185" y="181"/>
                    </a:lnTo>
                    <a:lnTo>
                      <a:pt x="181" y="181"/>
                    </a:lnTo>
                    <a:lnTo>
                      <a:pt x="181" y="176"/>
                    </a:lnTo>
                    <a:lnTo>
                      <a:pt x="181" y="176"/>
                    </a:lnTo>
                    <a:lnTo>
                      <a:pt x="176" y="172"/>
                    </a:lnTo>
                    <a:lnTo>
                      <a:pt x="176" y="172"/>
                    </a:lnTo>
                    <a:lnTo>
                      <a:pt x="172" y="172"/>
                    </a:lnTo>
                    <a:lnTo>
                      <a:pt x="172" y="167"/>
                    </a:lnTo>
                    <a:lnTo>
                      <a:pt x="172" y="167"/>
                    </a:lnTo>
                    <a:lnTo>
                      <a:pt x="163" y="162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58" y="158"/>
                    </a:lnTo>
                    <a:lnTo>
                      <a:pt x="158" y="153"/>
                    </a:lnTo>
                    <a:lnTo>
                      <a:pt x="158" y="153"/>
                    </a:lnTo>
                    <a:lnTo>
                      <a:pt x="154" y="153"/>
                    </a:lnTo>
                    <a:lnTo>
                      <a:pt x="154" y="153"/>
                    </a:lnTo>
                    <a:lnTo>
                      <a:pt x="154" y="153"/>
                    </a:lnTo>
                    <a:lnTo>
                      <a:pt x="154" y="149"/>
                    </a:lnTo>
                    <a:lnTo>
                      <a:pt x="154" y="149"/>
                    </a:lnTo>
                    <a:lnTo>
                      <a:pt x="149" y="149"/>
                    </a:lnTo>
                    <a:lnTo>
                      <a:pt x="145" y="149"/>
                    </a:lnTo>
                    <a:lnTo>
                      <a:pt x="145" y="149"/>
                    </a:lnTo>
                    <a:lnTo>
                      <a:pt x="140" y="149"/>
                    </a:lnTo>
                    <a:lnTo>
                      <a:pt x="136" y="144"/>
                    </a:lnTo>
                    <a:lnTo>
                      <a:pt x="136" y="144"/>
                    </a:lnTo>
                    <a:lnTo>
                      <a:pt x="131" y="144"/>
                    </a:lnTo>
                    <a:lnTo>
                      <a:pt x="127" y="144"/>
                    </a:lnTo>
                    <a:lnTo>
                      <a:pt x="127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18" y="140"/>
                    </a:lnTo>
                    <a:lnTo>
                      <a:pt x="113" y="140"/>
                    </a:lnTo>
                    <a:lnTo>
                      <a:pt x="109" y="135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99" y="140"/>
                    </a:lnTo>
                    <a:lnTo>
                      <a:pt x="99" y="135"/>
                    </a:lnTo>
                    <a:lnTo>
                      <a:pt x="95" y="135"/>
                    </a:lnTo>
                    <a:lnTo>
                      <a:pt x="95" y="140"/>
                    </a:lnTo>
                    <a:lnTo>
                      <a:pt x="90" y="135"/>
                    </a:lnTo>
                    <a:lnTo>
                      <a:pt x="90" y="135"/>
                    </a:lnTo>
                    <a:lnTo>
                      <a:pt x="90" y="135"/>
                    </a:lnTo>
                    <a:lnTo>
                      <a:pt x="86" y="135"/>
                    </a:lnTo>
                    <a:lnTo>
                      <a:pt x="86" y="135"/>
                    </a:lnTo>
                    <a:lnTo>
                      <a:pt x="81" y="135"/>
                    </a:lnTo>
                    <a:lnTo>
                      <a:pt x="81" y="135"/>
                    </a:lnTo>
                    <a:lnTo>
                      <a:pt x="81" y="135"/>
                    </a:lnTo>
                    <a:lnTo>
                      <a:pt x="81" y="135"/>
                    </a:lnTo>
                    <a:lnTo>
                      <a:pt x="81" y="135"/>
                    </a:lnTo>
                    <a:lnTo>
                      <a:pt x="77" y="135"/>
                    </a:lnTo>
                    <a:lnTo>
                      <a:pt x="77" y="131"/>
                    </a:lnTo>
                    <a:lnTo>
                      <a:pt x="77" y="131"/>
                    </a:lnTo>
                    <a:lnTo>
                      <a:pt x="72" y="131"/>
                    </a:lnTo>
                    <a:lnTo>
                      <a:pt x="72" y="131"/>
                    </a:lnTo>
                    <a:lnTo>
                      <a:pt x="72" y="126"/>
                    </a:lnTo>
                    <a:lnTo>
                      <a:pt x="72" y="126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2" y="117"/>
                    </a:lnTo>
                    <a:lnTo>
                      <a:pt x="72" y="117"/>
                    </a:lnTo>
                    <a:lnTo>
                      <a:pt x="68" y="117"/>
                    </a:lnTo>
                    <a:lnTo>
                      <a:pt x="68" y="113"/>
                    </a:lnTo>
                    <a:lnTo>
                      <a:pt x="68" y="113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59" y="104"/>
                    </a:lnTo>
                    <a:lnTo>
                      <a:pt x="59" y="99"/>
                    </a:lnTo>
                    <a:lnTo>
                      <a:pt x="54" y="99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86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1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8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9" y="77"/>
                    </a:lnTo>
                    <a:lnTo>
                      <a:pt x="9" y="77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5" y="58"/>
                    </a:lnTo>
                    <a:lnTo>
                      <a:pt x="5" y="54"/>
                    </a:lnTo>
                    <a:lnTo>
                      <a:pt x="5" y="58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23" y="45"/>
                    </a:lnTo>
                    <a:lnTo>
                      <a:pt x="18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32" y="40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50" y="27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4" y="31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72" y="31"/>
                    </a:lnTo>
                    <a:lnTo>
                      <a:pt x="72" y="31"/>
                    </a:lnTo>
                    <a:lnTo>
                      <a:pt x="77" y="31"/>
                    </a:lnTo>
                    <a:lnTo>
                      <a:pt x="77" y="31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6" y="40"/>
                    </a:lnTo>
                    <a:lnTo>
                      <a:pt x="86" y="40"/>
                    </a:lnTo>
                    <a:lnTo>
                      <a:pt x="86" y="40"/>
                    </a:lnTo>
                    <a:lnTo>
                      <a:pt x="86" y="40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09" y="40"/>
                    </a:lnTo>
                    <a:lnTo>
                      <a:pt x="109" y="40"/>
                    </a:lnTo>
                    <a:lnTo>
                      <a:pt x="109" y="40"/>
                    </a:lnTo>
                    <a:lnTo>
                      <a:pt x="113" y="40"/>
                    </a:lnTo>
                    <a:lnTo>
                      <a:pt x="113" y="40"/>
                    </a:lnTo>
                    <a:lnTo>
                      <a:pt x="113" y="40"/>
                    </a:lnTo>
                    <a:lnTo>
                      <a:pt x="113" y="40"/>
                    </a:lnTo>
                    <a:lnTo>
                      <a:pt x="113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22" y="40"/>
                    </a:lnTo>
                    <a:lnTo>
                      <a:pt x="122" y="40"/>
                    </a:lnTo>
                    <a:lnTo>
                      <a:pt x="122" y="45"/>
                    </a:lnTo>
                    <a:lnTo>
                      <a:pt x="122" y="45"/>
                    </a:lnTo>
                    <a:lnTo>
                      <a:pt x="127" y="45"/>
                    </a:lnTo>
                    <a:lnTo>
                      <a:pt x="127" y="45"/>
                    </a:lnTo>
                    <a:lnTo>
                      <a:pt x="127" y="45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6" y="40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6" y="31"/>
                    </a:lnTo>
                    <a:lnTo>
                      <a:pt x="131" y="31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27" y="27"/>
                    </a:lnTo>
                    <a:lnTo>
                      <a:pt x="127" y="27"/>
                    </a:lnTo>
                    <a:lnTo>
                      <a:pt x="127" y="27"/>
                    </a:lnTo>
                    <a:lnTo>
                      <a:pt x="127" y="22"/>
                    </a:lnTo>
                    <a:lnTo>
                      <a:pt x="122" y="22"/>
                    </a:lnTo>
                    <a:lnTo>
                      <a:pt x="122" y="22"/>
                    </a:lnTo>
                    <a:lnTo>
                      <a:pt x="122" y="22"/>
                    </a:lnTo>
                    <a:lnTo>
                      <a:pt x="122" y="22"/>
                    </a:lnTo>
                    <a:lnTo>
                      <a:pt x="122" y="18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18" y="9"/>
                    </a:lnTo>
                    <a:lnTo>
                      <a:pt x="118" y="9"/>
                    </a:lnTo>
                    <a:lnTo>
                      <a:pt x="118" y="9"/>
                    </a:lnTo>
                    <a:lnTo>
                      <a:pt x="118" y="9"/>
                    </a:lnTo>
                    <a:lnTo>
                      <a:pt x="118" y="9"/>
                    </a:lnTo>
                    <a:lnTo>
                      <a:pt x="118" y="9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22" y="4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36" y="4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45" y="4"/>
                    </a:lnTo>
                    <a:lnTo>
                      <a:pt x="149" y="4"/>
                    </a:lnTo>
                    <a:lnTo>
                      <a:pt x="149" y="4"/>
                    </a:lnTo>
                    <a:lnTo>
                      <a:pt x="154" y="4"/>
                    </a:lnTo>
                    <a:lnTo>
                      <a:pt x="154" y="4"/>
                    </a:lnTo>
                    <a:lnTo>
                      <a:pt x="158" y="4"/>
                    </a:lnTo>
                    <a:lnTo>
                      <a:pt x="163" y="9"/>
                    </a:lnTo>
                    <a:lnTo>
                      <a:pt x="163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40" name="Freeform 112">
                <a:extLst>
                  <a:ext uri="{FF2B5EF4-FFF2-40B4-BE49-F238E27FC236}">
                    <a16:creationId xmlns:a16="http://schemas.microsoft.com/office/drawing/2014/main" xmlns="" id="{8D1A26DE-D4E6-4687-9505-660C6407A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050" y="3260924"/>
                <a:ext cx="287355" cy="488870"/>
              </a:xfrm>
              <a:custGeom>
                <a:avLst/>
                <a:gdLst>
                  <a:gd name="T0" fmla="*/ 176 w 181"/>
                  <a:gd name="T1" fmla="*/ 32 h 308"/>
                  <a:gd name="T2" fmla="*/ 176 w 181"/>
                  <a:gd name="T3" fmla="*/ 46 h 308"/>
                  <a:gd name="T4" fmla="*/ 176 w 181"/>
                  <a:gd name="T5" fmla="*/ 55 h 308"/>
                  <a:gd name="T6" fmla="*/ 181 w 181"/>
                  <a:gd name="T7" fmla="*/ 73 h 308"/>
                  <a:gd name="T8" fmla="*/ 181 w 181"/>
                  <a:gd name="T9" fmla="*/ 77 h 308"/>
                  <a:gd name="T10" fmla="*/ 176 w 181"/>
                  <a:gd name="T11" fmla="*/ 91 h 308"/>
                  <a:gd name="T12" fmla="*/ 167 w 181"/>
                  <a:gd name="T13" fmla="*/ 104 h 308"/>
                  <a:gd name="T14" fmla="*/ 158 w 181"/>
                  <a:gd name="T15" fmla="*/ 118 h 308"/>
                  <a:gd name="T16" fmla="*/ 140 w 181"/>
                  <a:gd name="T17" fmla="*/ 127 h 308"/>
                  <a:gd name="T18" fmla="*/ 117 w 181"/>
                  <a:gd name="T19" fmla="*/ 141 h 308"/>
                  <a:gd name="T20" fmla="*/ 104 w 181"/>
                  <a:gd name="T21" fmla="*/ 154 h 308"/>
                  <a:gd name="T22" fmla="*/ 95 w 181"/>
                  <a:gd name="T23" fmla="*/ 159 h 308"/>
                  <a:gd name="T24" fmla="*/ 68 w 181"/>
                  <a:gd name="T25" fmla="*/ 177 h 308"/>
                  <a:gd name="T26" fmla="*/ 72 w 181"/>
                  <a:gd name="T27" fmla="*/ 195 h 308"/>
                  <a:gd name="T28" fmla="*/ 77 w 181"/>
                  <a:gd name="T29" fmla="*/ 226 h 308"/>
                  <a:gd name="T30" fmla="*/ 81 w 181"/>
                  <a:gd name="T31" fmla="*/ 222 h 308"/>
                  <a:gd name="T32" fmla="*/ 77 w 181"/>
                  <a:gd name="T33" fmla="*/ 254 h 308"/>
                  <a:gd name="T34" fmla="*/ 72 w 181"/>
                  <a:gd name="T35" fmla="*/ 263 h 308"/>
                  <a:gd name="T36" fmla="*/ 32 w 181"/>
                  <a:gd name="T37" fmla="*/ 285 h 308"/>
                  <a:gd name="T38" fmla="*/ 32 w 181"/>
                  <a:gd name="T39" fmla="*/ 299 h 308"/>
                  <a:gd name="T40" fmla="*/ 27 w 181"/>
                  <a:gd name="T41" fmla="*/ 308 h 308"/>
                  <a:gd name="T42" fmla="*/ 18 w 181"/>
                  <a:gd name="T43" fmla="*/ 299 h 308"/>
                  <a:gd name="T44" fmla="*/ 18 w 181"/>
                  <a:gd name="T45" fmla="*/ 285 h 308"/>
                  <a:gd name="T46" fmla="*/ 18 w 181"/>
                  <a:gd name="T47" fmla="*/ 263 h 308"/>
                  <a:gd name="T48" fmla="*/ 14 w 181"/>
                  <a:gd name="T49" fmla="*/ 245 h 308"/>
                  <a:gd name="T50" fmla="*/ 9 w 181"/>
                  <a:gd name="T51" fmla="*/ 226 h 308"/>
                  <a:gd name="T52" fmla="*/ 32 w 181"/>
                  <a:gd name="T53" fmla="*/ 204 h 308"/>
                  <a:gd name="T54" fmla="*/ 36 w 181"/>
                  <a:gd name="T55" fmla="*/ 190 h 308"/>
                  <a:gd name="T56" fmla="*/ 41 w 181"/>
                  <a:gd name="T57" fmla="*/ 172 h 308"/>
                  <a:gd name="T58" fmla="*/ 36 w 181"/>
                  <a:gd name="T59" fmla="*/ 159 h 308"/>
                  <a:gd name="T60" fmla="*/ 45 w 181"/>
                  <a:gd name="T61" fmla="*/ 150 h 308"/>
                  <a:gd name="T62" fmla="*/ 41 w 181"/>
                  <a:gd name="T63" fmla="*/ 127 h 308"/>
                  <a:gd name="T64" fmla="*/ 36 w 181"/>
                  <a:gd name="T65" fmla="*/ 113 h 308"/>
                  <a:gd name="T66" fmla="*/ 5 w 181"/>
                  <a:gd name="T67" fmla="*/ 104 h 308"/>
                  <a:gd name="T68" fmla="*/ 0 w 181"/>
                  <a:gd name="T69" fmla="*/ 91 h 308"/>
                  <a:gd name="T70" fmla="*/ 14 w 181"/>
                  <a:gd name="T71" fmla="*/ 82 h 308"/>
                  <a:gd name="T72" fmla="*/ 32 w 181"/>
                  <a:gd name="T73" fmla="*/ 73 h 308"/>
                  <a:gd name="T74" fmla="*/ 59 w 181"/>
                  <a:gd name="T75" fmla="*/ 77 h 308"/>
                  <a:gd name="T76" fmla="*/ 68 w 181"/>
                  <a:gd name="T77" fmla="*/ 77 h 308"/>
                  <a:gd name="T78" fmla="*/ 72 w 181"/>
                  <a:gd name="T79" fmla="*/ 95 h 308"/>
                  <a:gd name="T80" fmla="*/ 68 w 181"/>
                  <a:gd name="T81" fmla="*/ 109 h 308"/>
                  <a:gd name="T82" fmla="*/ 77 w 181"/>
                  <a:gd name="T83" fmla="*/ 118 h 308"/>
                  <a:gd name="T84" fmla="*/ 81 w 181"/>
                  <a:gd name="T85" fmla="*/ 127 h 308"/>
                  <a:gd name="T86" fmla="*/ 81 w 181"/>
                  <a:gd name="T87" fmla="*/ 113 h 308"/>
                  <a:gd name="T88" fmla="*/ 95 w 181"/>
                  <a:gd name="T89" fmla="*/ 104 h 308"/>
                  <a:gd name="T90" fmla="*/ 95 w 181"/>
                  <a:gd name="T91" fmla="*/ 77 h 308"/>
                  <a:gd name="T92" fmla="*/ 77 w 181"/>
                  <a:gd name="T93" fmla="*/ 59 h 308"/>
                  <a:gd name="T94" fmla="*/ 72 w 181"/>
                  <a:gd name="T95" fmla="*/ 32 h 308"/>
                  <a:gd name="T96" fmla="*/ 77 w 181"/>
                  <a:gd name="T97" fmla="*/ 23 h 308"/>
                  <a:gd name="T98" fmla="*/ 95 w 181"/>
                  <a:gd name="T99" fmla="*/ 23 h 308"/>
                  <a:gd name="T100" fmla="*/ 108 w 181"/>
                  <a:gd name="T101" fmla="*/ 23 h 308"/>
                  <a:gd name="T102" fmla="*/ 122 w 181"/>
                  <a:gd name="T103" fmla="*/ 23 h 308"/>
                  <a:gd name="T104" fmla="*/ 140 w 181"/>
                  <a:gd name="T105" fmla="*/ 18 h 308"/>
                  <a:gd name="T106" fmla="*/ 158 w 181"/>
                  <a:gd name="T107" fmla="*/ 14 h 308"/>
                  <a:gd name="T108" fmla="*/ 181 w 181"/>
                  <a:gd name="T109" fmla="*/ 5 h 308"/>
                  <a:gd name="T110" fmla="*/ 181 w 181"/>
                  <a:gd name="T111" fmla="*/ 1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308">
                    <a:moveTo>
                      <a:pt x="176" y="18"/>
                    </a:moveTo>
                    <a:lnTo>
                      <a:pt x="176" y="18"/>
                    </a:lnTo>
                    <a:lnTo>
                      <a:pt x="176" y="18"/>
                    </a:lnTo>
                    <a:lnTo>
                      <a:pt x="176" y="23"/>
                    </a:lnTo>
                    <a:lnTo>
                      <a:pt x="176" y="28"/>
                    </a:lnTo>
                    <a:lnTo>
                      <a:pt x="176" y="28"/>
                    </a:lnTo>
                    <a:lnTo>
                      <a:pt x="176" y="32"/>
                    </a:lnTo>
                    <a:lnTo>
                      <a:pt x="176" y="32"/>
                    </a:lnTo>
                    <a:lnTo>
                      <a:pt x="176" y="37"/>
                    </a:lnTo>
                    <a:lnTo>
                      <a:pt x="176" y="37"/>
                    </a:lnTo>
                    <a:lnTo>
                      <a:pt x="176" y="41"/>
                    </a:lnTo>
                    <a:lnTo>
                      <a:pt x="176" y="41"/>
                    </a:lnTo>
                    <a:lnTo>
                      <a:pt x="181" y="41"/>
                    </a:lnTo>
                    <a:lnTo>
                      <a:pt x="181" y="46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6" y="50"/>
                    </a:lnTo>
                    <a:lnTo>
                      <a:pt x="176" y="50"/>
                    </a:lnTo>
                    <a:lnTo>
                      <a:pt x="176" y="50"/>
                    </a:lnTo>
                    <a:lnTo>
                      <a:pt x="176" y="50"/>
                    </a:lnTo>
                    <a:lnTo>
                      <a:pt x="176" y="50"/>
                    </a:lnTo>
                    <a:lnTo>
                      <a:pt x="176" y="55"/>
                    </a:lnTo>
                    <a:lnTo>
                      <a:pt x="176" y="55"/>
                    </a:lnTo>
                    <a:lnTo>
                      <a:pt x="176" y="55"/>
                    </a:lnTo>
                    <a:lnTo>
                      <a:pt x="176" y="59"/>
                    </a:lnTo>
                    <a:lnTo>
                      <a:pt x="176" y="59"/>
                    </a:lnTo>
                    <a:lnTo>
                      <a:pt x="176" y="59"/>
                    </a:lnTo>
                    <a:lnTo>
                      <a:pt x="176" y="64"/>
                    </a:lnTo>
                    <a:lnTo>
                      <a:pt x="176" y="73"/>
                    </a:lnTo>
                    <a:lnTo>
                      <a:pt x="176" y="73"/>
                    </a:lnTo>
                    <a:lnTo>
                      <a:pt x="181" y="73"/>
                    </a:lnTo>
                    <a:lnTo>
                      <a:pt x="181" y="73"/>
                    </a:lnTo>
                    <a:lnTo>
                      <a:pt x="181" y="73"/>
                    </a:lnTo>
                    <a:lnTo>
                      <a:pt x="176" y="77"/>
                    </a:lnTo>
                    <a:lnTo>
                      <a:pt x="176" y="77"/>
                    </a:lnTo>
                    <a:lnTo>
                      <a:pt x="176" y="77"/>
                    </a:lnTo>
                    <a:lnTo>
                      <a:pt x="181" y="77"/>
                    </a:lnTo>
                    <a:lnTo>
                      <a:pt x="181" y="77"/>
                    </a:lnTo>
                    <a:lnTo>
                      <a:pt x="181" y="77"/>
                    </a:lnTo>
                    <a:lnTo>
                      <a:pt x="181" y="77"/>
                    </a:lnTo>
                    <a:lnTo>
                      <a:pt x="181" y="77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1" y="86"/>
                    </a:lnTo>
                    <a:lnTo>
                      <a:pt x="181" y="86"/>
                    </a:lnTo>
                    <a:lnTo>
                      <a:pt x="176" y="86"/>
                    </a:lnTo>
                    <a:lnTo>
                      <a:pt x="176" y="91"/>
                    </a:lnTo>
                    <a:lnTo>
                      <a:pt x="176" y="91"/>
                    </a:lnTo>
                    <a:lnTo>
                      <a:pt x="176" y="91"/>
                    </a:lnTo>
                    <a:lnTo>
                      <a:pt x="176" y="91"/>
                    </a:lnTo>
                    <a:lnTo>
                      <a:pt x="176" y="91"/>
                    </a:lnTo>
                    <a:lnTo>
                      <a:pt x="176" y="95"/>
                    </a:lnTo>
                    <a:lnTo>
                      <a:pt x="172" y="100"/>
                    </a:lnTo>
                    <a:lnTo>
                      <a:pt x="167" y="104"/>
                    </a:lnTo>
                    <a:lnTo>
                      <a:pt x="167" y="104"/>
                    </a:lnTo>
                    <a:lnTo>
                      <a:pt x="167" y="109"/>
                    </a:lnTo>
                    <a:lnTo>
                      <a:pt x="167" y="109"/>
                    </a:lnTo>
                    <a:lnTo>
                      <a:pt x="167" y="109"/>
                    </a:lnTo>
                    <a:lnTo>
                      <a:pt x="163" y="109"/>
                    </a:lnTo>
                    <a:lnTo>
                      <a:pt x="163" y="113"/>
                    </a:lnTo>
                    <a:lnTo>
                      <a:pt x="163" y="113"/>
                    </a:lnTo>
                    <a:lnTo>
                      <a:pt x="163" y="113"/>
                    </a:lnTo>
                    <a:lnTo>
                      <a:pt x="158" y="118"/>
                    </a:lnTo>
                    <a:lnTo>
                      <a:pt x="154" y="122"/>
                    </a:lnTo>
                    <a:lnTo>
                      <a:pt x="149" y="122"/>
                    </a:lnTo>
                    <a:lnTo>
                      <a:pt x="149" y="122"/>
                    </a:lnTo>
                    <a:lnTo>
                      <a:pt x="145" y="127"/>
                    </a:lnTo>
                    <a:lnTo>
                      <a:pt x="145" y="127"/>
                    </a:lnTo>
                    <a:lnTo>
                      <a:pt x="145" y="127"/>
                    </a:lnTo>
                    <a:lnTo>
                      <a:pt x="140" y="127"/>
                    </a:lnTo>
                    <a:lnTo>
                      <a:pt x="140" y="127"/>
                    </a:lnTo>
                    <a:lnTo>
                      <a:pt x="140" y="127"/>
                    </a:lnTo>
                    <a:lnTo>
                      <a:pt x="136" y="127"/>
                    </a:lnTo>
                    <a:lnTo>
                      <a:pt x="131" y="132"/>
                    </a:lnTo>
                    <a:lnTo>
                      <a:pt x="131" y="132"/>
                    </a:lnTo>
                    <a:lnTo>
                      <a:pt x="131" y="132"/>
                    </a:lnTo>
                    <a:lnTo>
                      <a:pt x="127" y="132"/>
                    </a:lnTo>
                    <a:lnTo>
                      <a:pt x="122" y="136"/>
                    </a:lnTo>
                    <a:lnTo>
                      <a:pt x="117" y="141"/>
                    </a:lnTo>
                    <a:lnTo>
                      <a:pt x="113" y="141"/>
                    </a:lnTo>
                    <a:lnTo>
                      <a:pt x="113" y="141"/>
                    </a:lnTo>
                    <a:lnTo>
                      <a:pt x="113" y="145"/>
                    </a:lnTo>
                    <a:lnTo>
                      <a:pt x="108" y="145"/>
                    </a:lnTo>
                    <a:lnTo>
                      <a:pt x="108" y="145"/>
                    </a:lnTo>
                    <a:lnTo>
                      <a:pt x="108" y="150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99" y="159"/>
                    </a:lnTo>
                    <a:lnTo>
                      <a:pt x="99" y="159"/>
                    </a:lnTo>
                    <a:lnTo>
                      <a:pt x="99" y="159"/>
                    </a:lnTo>
                    <a:lnTo>
                      <a:pt x="99" y="159"/>
                    </a:lnTo>
                    <a:lnTo>
                      <a:pt x="99" y="159"/>
                    </a:lnTo>
                    <a:lnTo>
                      <a:pt x="95" y="159"/>
                    </a:lnTo>
                    <a:lnTo>
                      <a:pt x="95" y="159"/>
                    </a:lnTo>
                    <a:lnTo>
                      <a:pt x="95" y="159"/>
                    </a:lnTo>
                    <a:lnTo>
                      <a:pt x="90" y="163"/>
                    </a:lnTo>
                    <a:lnTo>
                      <a:pt x="86" y="163"/>
                    </a:lnTo>
                    <a:lnTo>
                      <a:pt x="81" y="172"/>
                    </a:lnTo>
                    <a:lnTo>
                      <a:pt x="77" y="177"/>
                    </a:lnTo>
                    <a:lnTo>
                      <a:pt x="72" y="177"/>
                    </a:lnTo>
                    <a:lnTo>
                      <a:pt x="72" y="177"/>
                    </a:lnTo>
                    <a:lnTo>
                      <a:pt x="72" y="177"/>
                    </a:lnTo>
                    <a:lnTo>
                      <a:pt x="68" y="177"/>
                    </a:lnTo>
                    <a:lnTo>
                      <a:pt x="72" y="177"/>
                    </a:lnTo>
                    <a:lnTo>
                      <a:pt x="72" y="177"/>
                    </a:lnTo>
                    <a:lnTo>
                      <a:pt x="72" y="181"/>
                    </a:lnTo>
                    <a:lnTo>
                      <a:pt x="72" y="181"/>
                    </a:lnTo>
                    <a:lnTo>
                      <a:pt x="68" y="190"/>
                    </a:lnTo>
                    <a:lnTo>
                      <a:pt x="68" y="190"/>
                    </a:lnTo>
                    <a:lnTo>
                      <a:pt x="72" y="190"/>
                    </a:lnTo>
                    <a:lnTo>
                      <a:pt x="72" y="195"/>
                    </a:lnTo>
                    <a:lnTo>
                      <a:pt x="72" y="195"/>
                    </a:lnTo>
                    <a:lnTo>
                      <a:pt x="77" y="204"/>
                    </a:lnTo>
                    <a:lnTo>
                      <a:pt x="77" y="208"/>
                    </a:lnTo>
                    <a:lnTo>
                      <a:pt x="77" y="213"/>
                    </a:lnTo>
                    <a:lnTo>
                      <a:pt x="77" y="213"/>
                    </a:lnTo>
                    <a:lnTo>
                      <a:pt x="77" y="217"/>
                    </a:lnTo>
                    <a:lnTo>
                      <a:pt x="77" y="222"/>
                    </a:lnTo>
                    <a:lnTo>
                      <a:pt x="77" y="226"/>
                    </a:lnTo>
                    <a:lnTo>
                      <a:pt x="81" y="226"/>
                    </a:lnTo>
                    <a:lnTo>
                      <a:pt x="81" y="226"/>
                    </a:lnTo>
                    <a:lnTo>
                      <a:pt x="81" y="226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81" y="226"/>
                    </a:lnTo>
                    <a:lnTo>
                      <a:pt x="81" y="226"/>
                    </a:lnTo>
                    <a:lnTo>
                      <a:pt x="81" y="231"/>
                    </a:lnTo>
                    <a:lnTo>
                      <a:pt x="81" y="235"/>
                    </a:lnTo>
                    <a:lnTo>
                      <a:pt x="81" y="235"/>
                    </a:lnTo>
                    <a:lnTo>
                      <a:pt x="81" y="240"/>
                    </a:lnTo>
                    <a:lnTo>
                      <a:pt x="77" y="249"/>
                    </a:lnTo>
                    <a:lnTo>
                      <a:pt x="77" y="254"/>
                    </a:lnTo>
                    <a:lnTo>
                      <a:pt x="77" y="254"/>
                    </a:lnTo>
                    <a:lnTo>
                      <a:pt x="77" y="254"/>
                    </a:lnTo>
                    <a:lnTo>
                      <a:pt x="81" y="254"/>
                    </a:lnTo>
                    <a:lnTo>
                      <a:pt x="81" y="254"/>
                    </a:lnTo>
                    <a:lnTo>
                      <a:pt x="81" y="254"/>
                    </a:lnTo>
                    <a:lnTo>
                      <a:pt x="77" y="258"/>
                    </a:lnTo>
                    <a:lnTo>
                      <a:pt x="77" y="258"/>
                    </a:lnTo>
                    <a:lnTo>
                      <a:pt x="72" y="263"/>
                    </a:lnTo>
                    <a:lnTo>
                      <a:pt x="72" y="267"/>
                    </a:lnTo>
                    <a:lnTo>
                      <a:pt x="68" y="267"/>
                    </a:lnTo>
                    <a:lnTo>
                      <a:pt x="63" y="272"/>
                    </a:lnTo>
                    <a:lnTo>
                      <a:pt x="50" y="276"/>
                    </a:lnTo>
                    <a:lnTo>
                      <a:pt x="45" y="281"/>
                    </a:lnTo>
                    <a:lnTo>
                      <a:pt x="41" y="281"/>
                    </a:lnTo>
                    <a:lnTo>
                      <a:pt x="36" y="285"/>
                    </a:lnTo>
                    <a:lnTo>
                      <a:pt x="32" y="285"/>
                    </a:lnTo>
                    <a:lnTo>
                      <a:pt x="32" y="290"/>
                    </a:lnTo>
                    <a:lnTo>
                      <a:pt x="27" y="290"/>
                    </a:lnTo>
                    <a:lnTo>
                      <a:pt x="27" y="294"/>
                    </a:lnTo>
                    <a:lnTo>
                      <a:pt x="27" y="294"/>
                    </a:lnTo>
                    <a:lnTo>
                      <a:pt x="27" y="299"/>
                    </a:lnTo>
                    <a:lnTo>
                      <a:pt x="32" y="299"/>
                    </a:lnTo>
                    <a:lnTo>
                      <a:pt x="32" y="299"/>
                    </a:lnTo>
                    <a:lnTo>
                      <a:pt x="32" y="299"/>
                    </a:lnTo>
                    <a:lnTo>
                      <a:pt x="32" y="294"/>
                    </a:lnTo>
                    <a:lnTo>
                      <a:pt x="32" y="294"/>
                    </a:lnTo>
                    <a:lnTo>
                      <a:pt x="32" y="294"/>
                    </a:lnTo>
                    <a:lnTo>
                      <a:pt x="32" y="299"/>
                    </a:lnTo>
                    <a:lnTo>
                      <a:pt x="32" y="308"/>
                    </a:lnTo>
                    <a:lnTo>
                      <a:pt x="32" y="308"/>
                    </a:lnTo>
                    <a:lnTo>
                      <a:pt x="32" y="308"/>
                    </a:lnTo>
                    <a:lnTo>
                      <a:pt x="27" y="308"/>
                    </a:lnTo>
                    <a:lnTo>
                      <a:pt x="23" y="308"/>
                    </a:lnTo>
                    <a:lnTo>
                      <a:pt x="23" y="308"/>
                    </a:lnTo>
                    <a:lnTo>
                      <a:pt x="18" y="308"/>
                    </a:lnTo>
                    <a:lnTo>
                      <a:pt x="18" y="308"/>
                    </a:lnTo>
                    <a:lnTo>
                      <a:pt x="18" y="303"/>
                    </a:lnTo>
                    <a:lnTo>
                      <a:pt x="18" y="303"/>
                    </a:lnTo>
                    <a:lnTo>
                      <a:pt x="18" y="299"/>
                    </a:lnTo>
                    <a:lnTo>
                      <a:pt x="18" y="299"/>
                    </a:lnTo>
                    <a:lnTo>
                      <a:pt x="18" y="299"/>
                    </a:lnTo>
                    <a:lnTo>
                      <a:pt x="18" y="294"/>
                    </a:lnTo>
                    <a:lnTo>
                      <a:pt x="18" y="294"/>
                    </a:lnTo>
                    <a:lnTo>
                      <a:pt x="18" y="294"/>
                    </a:lnTo>
                    <a:lnTo>
                      <a:pt x="18" y="294"/>
                    </a:lnTo>
                    <a:lnTo>
                      <a:pt x="18" y="290"/>
                    </a:lnTo>
                    <a:lnTo>
                      <a:pt x="18" y="290"/>
                    </a:lnTo>
                    <a:lnTo>
                      <a:pt x="18" y="285"/>
                    </a:lnTo>
                    <a:lnTo>
                      <a:pt x="18" y="281"/>
                    </a:lnTo>
                    <a:lnTo>
                      <a:pt x="18" y="281"/>
                    </a:lnTo>
                    <a:lnTo>
                      <a:pt x="18" y="276"/>
                    </a:lnTo>
                    <a:lnTo>
                      <a:pt x="18" y="272"/>
                    </a:lnTo>
                    <a:lnTo>
                      <a:pt x="18" y="267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8" y="258"/>
                    </a:lnTo>
                    <a:lnTo>
                      <a:pt x="18" y="254"/>
                    </a:lnTo>
                    <a:lnTo>
                      <a:pt x="14" y="254"/>
                    </a:lnTo>
                    <a:lnTo>
                      <a:pt x="14" y="249"/>
                    </a:lnTo>
                    <a:lnTo>
                      <a:pt x="14" y="249"/>
                    </a:lnTo>
                    <a:lnTo>
                      <a:pt x="14" y="249"/>
                    </a:lnTo>
                    <a:lnTo>
                      <a:pt x="14" y="245"/>
                    </a:lnTo>
                    <a:lnTo>
                      <a:pt x="14" y="245"/>
                    </a:lnTo>
                    <a:lnTo>
                      <a:pt x="14" y="245"/>
                    </a:lnTo>
                    <a:lnTo>
                      <a:pt x="14" y="235"/>
                    </a:lnTo>
                    <a:lnTo>
                      <a:pt x="14" y="235"/>
                    </a:lnTo>
                    <a:lnTo>
                      <a:pt x="9" y="231"/>
                    </a:lnTo>
                    <a:lnTo>
                      <a:pt x="9" y="226"/>
                    </a:lnTo>
                    <a:lnTo>
                      <a:pt x="9" y="226"/>
                    </a:lnTo>
                    <a:lnTo>
                      <a:pt x="9" y="226"/>
                    </a:lnTo>
                    <a:lnTo>
                      <a:pt x="14" y="222"/>
                    </a:lnTo>
                    <a:lnTo>
                      <a:pt x="14" y="222"/>
                    </a:lnTo>
                    <a:lnTo>
                      <a:pt x="18" y="217"/>
                    </a:lnTo>
                    <a:lnTo>
                      <a:pt x="23" y="217"/>
                    </a:lnTo>
                    <a:lnTo>
                      <a:pt x="23" y="213"/>
                    </a:lnTo>
                    <a:lnTo>
                      <a:pt x="27" y="208"/>
                    </a:lnTo>
                    <a:lnTo>
                      <a:pt x="32" y="204"/>
                    </a:lnTo>
                    <a:lnTo>
                      <a:pt x="32" y="204"/>
                    </a:lnTo>
                    <a:lnTo>
                      <a:pt x="32" y="204"/>
                    </a:lnTo>
                    <a:lnTo>
                      <a:pt x="27" y="204"/>
                    </a:lnTo>
                    <a:lnTo>
                      <a:pt x="32" y="199"/>
                    </a:lnTo>
                    <a:lnTo>
                      <a:pt x="32" y="195"/>
                    </a:lnTo>
                    <a:lnTo>
                      <a:pt x="32" y="195"/>
                    </a:lnTo>
                    <a:lnTo>
                      <a:pt x="32" y="195"/>
                    </a:lnTo>
                    <a:lnTo>
                      <a:pt x="32" y="190"/>
                    </a:lnTo>
                    <a:lnTo>
                      <a:pt x="36" y="190"/>
                    </a:lnTo>
                    <a:lnTo>
                      <a:pt x="36" y="186"/>
                    </a:lnTo>
                    <a:lnTo>
                      <a:pt x="41" y="186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77"/>
                    </a:lnTo>
                    <a:lnTo>
                      <a:pt x="41" y="177"/>
                    </a:lnTo>
                    <a:lnTo>
                      <a:pt x="41" y="177"/>
                    </a:lnTo>
                    <a:lnTo>
                      <a:pt x="41" y="172"/>
                    </a:lnTo>
                    <a:lnTo>
                      <a:pt x="36" y="168"/>
                    </a:lnTo>
                    <a:lnTo>
                      <a:pt x="41" y="168"/>
                    </a:lnTo>
                    <a:lnTo>
                      <a:pt x="41" y="163"/>
                    </a:lnTo>
                    <a:lnTo>
                      <a:pt x="41" y="163"/>
                    </a:lnTo>
                    <a:lnTo>
                      <a:pt x="41" y="163"/>
                    </a:lnTo>
                    <a:lnTo>
                      <a:pt x="41" y="163"/>
                    </a:lnTo>
                    <a:lnTo>
                      <a:pt x="36" y="163"/>
                    </a:lnTo>
                    <a:lnTo>
                      <a:pt x="36" y="159"/>
                    </a:lnTo>
                    <a:lnTo>
                      <a:pt x="36" y="159"/>
                    </a:lnTo>
                    <a:lnTo>
                      <a:pt x="36" y="159"/>
                    </a:lnTo>
                    <a:lnTo>
                      <a:pt x="41" y="159"/>
                    </a:lnTo>
                    <a:lnTo>
                      <a:pt x="41" y="159"/>
                    </a:lnTo>
                    <a:lnTo>
                      <a:pt x="41" y="154"/>
                    </a:lnTo>
                    <a:lnTo>
                      <a:pt x="41" y="154"/>
                    </a:lnTo>
                    <a:lnTo>
                      <a:pt x="41" y="154"/>
                    </a:lnTo>
                    <a:lnTo>
                      <a:pt x="45" y="150"/>
                    </a:lnTo>
                    <a:lnTo>
                      <a:pt x="45" y="150"/>
                    </a:lnTo>
                    <a:lnTo>
                      <a:pt x="41" y="150"/>
                    </a:lnTo>
                    <a:lnTo>
                      <a:pt x="41" y="145"/>
                    </a:lnTo>
                    <a:lnTo>
                      <a:pt x="41" y="145"/>
                    </a:lnTo>
                    <a:lnTo>
                      <a:pt x="41" y="141"/>
                    </a:lnTo>
                    <a:lnTo>
                      <a:pt x="45" y="132"/>
                    </a:lnTo>
                    <a:lnTo>
                      <a:pt x="45" y="127"/>
                    </a:lnTo>
                    <a:lnTo>
                      <a:pt x="41" y="127"/>
                    </a:lnTo>
                    <a:lnTo>
                      <a:pt x="41" y="122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1" y="118"/>
                    </a:lnTo>
                    <a:lnTo>
                      <a:pt x="41" y="118"/>
                    </a:lnTo>
                    <a:lnTo>
                      <a:pt x="41" y="118"/>
                    </a:lnTo>
                    <a:lnTo>
                      <a:pt x="36" y="118"/>
                    </a:lnTo>
                    <a:lnTo>
                      <a:pt x="36" y="113"/>
                    </a:lnTo>
                    <a:lnTo>
                      <a:pt x="32" y="113"/>
                    </a:lnTo>
                    <a:lnTo>
                      <a:pt x="27" y="113"/>
                    </a:lnTo>
                    <a:lnTo>
                      <a:pt x="23" y="109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4" y="104"/>
                    </a:lnTo>
                    <a:lnTo>
                      <a:pt x="9" y="104"/>
                    </a:lnTo>
                    <a:lnTo>
                      <a:pt x="5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95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9" y="82"/>
                    </a:lnTo>
                    <a:lnTo>
                      <a:pt x="14" y="82"/>
                    </a:lnTo>
                    <a:lnTo>
                      <a:pt x="18" y="82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7" y="77"/>
                    </a:lnTo>
                    <a:lnTo>
                      <a:pt x="32" y="77"/>
                    </a:lnTo>
                    <a:lnTo>
                      <a:pt x="32" y="73"/>
                    </a:lnTo>
                    <a:lnTo>
                      <a:pt x="32" y="73"/>
                    </a:lnTo>
                    <a:lnTo>
                      <a:pt x="41" y="73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4" y="73"/>
                    </a:lnTo>
                    <a:lnTo>
                      <a:pt x="54" y="77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63" y="77"/>
                    </a:lnTo>
                    <a:lnTo>
                      <a:pt x="63" y="77"/>
                    </a:lnTo>
                    <a:lnTo>
                      <a:pt x="63" y="77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72" y="82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72" y="91"/>
                    </a:lnTo>
                    <a:lnTo>
                      <a:pt x="72" y="91"/>
                    </a:lnTo>
                    <a:lnTo>
                      <a:pt x="72" y="95"/>
                    </a:lnTo>
                    <a:lnTo>
                      <a:pt x="68" y="95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9"/>
                    </a:lnTo>
                    <a:lnTo>
                      <a:pt x="68" y="109"/>
                    </a:lnTo>
                    <a:lnTo>
                      <a:pt x="68" y="109"/>
                    </a:lnTo>
                    <a:lnTo>
                      <a:pt x="68" y="109"/>
                    </a:lnTo>
                    <a:lnTo>
                      <a:pt x="68" y="109"/>
                    </a:lnTo>
                    <a:lnTo>
                      <a:pt x="72" y="113"/>
                    </a:lnTo>
                    <a:lnTo>
                      <a:pt x="72" y="113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7" y="122"/>
                    </a:lnTo>
                    <a:lnTo>
                      <a:pt x="81" y="122"/>
                    </a:lnTo>
                    <a:lnTo>
                      <a:pt x="81" y="122"/>
                    </a:lnTo>
                    <a:lnTo>
                      <a:pt x="81" y="122"/>
                    </a:lnTo>
                    <a:lnTo>
                      <a:pt x="81" y="127"/>
                    </a:lnTo>
                    <a:lnTo>
                      <a:pt x="81" y="127"/>
                    </a:lnTo>
                    <a:lnTo>
                      <a:pt x="81" y="127"/>
                    </a:lnTo>
                    <a:lnTo>
                      <a:pt x="81" y="127"/>
                    </a:lnTo>
                    <a:lnTo>
                      <a:pt x="81" y="127"/>
                    </a:lnTo>
                    <a:lnTo>
                      <a:pt x="81" y="127"/>
                    </a:lnTo>
                    <a:lnTo>
                      <a:pt x="81" y="127"/>
                    </a:lnTo>
                    <a:lnTo>
                      <a:pt x="86" y="122"/>
                    </a:lnTo>
                    <a:lnTo>
                      <a:pt x="81" y="118"/>
                    </a:lnTo>
                    <a:lnTo>
                      <a:pt x="81" y="118"/>
                    </a:lnTo>
                    <a:lnTo>
                      <a:pt x="81" y="118"/>
                    </a:lnTo>
                    <a:lnTo>
                      <a:pt x="81" y="113"/>
                    </a:lnTo>
                    <a:lnTo>
                      <a:pt x="81" y="113"/>
                    </a:lnTo>
                    <a:lnTo>
                      <a:pt x="86" y="109"/>
                    </a:lnTo>
                    <a:lnTo>
                      <a:pt x="86" y="109"/>
                    </a:lnTo>
                    <a:lnTo>
                      <a:pt x="86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5" y="104"/>
                    </a:lnTo>
                    <a:lnTo>
                      <a:pt x="95" y="100"/>
                    </a:lnTo>
                    <a:lnTo>
                      <a:pt x="95" y="95"/>
                    </a:lnTo>
                    <a:lnTo>
                      <a:pt x="95" y="91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82"/>
                    </a:lnTo>
                    <a:lnTo>
                      <a:pt x="95" y="77"/>
                    </a:lnTo>
                    <a:lnTo>
                      <a:pt x="90" y="73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77" y="59"/>
                    </a:lnTo>
                    <a:lnTo>
                      <a:pt x="77" y="59"/>
                    </a:lnTo>
                    <a:lnTo>
                      <a:pt x="77" y="59"/>
                    </a:lnTo>
                    <a:lnTo>
                      <a:pt x="72" y="55"/>
                    </a:lnTo>
                    <a:lnTo>
                      <a:pt x="72" y="55"/>
                    </a:lnTo>
                    <a:lnTo>
                      <a:pt x="72" y="50"/>
                    </a:lnTo>
                    <a:lnTo>
                      <a:pt x="72" y="46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2" y="37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28"/>
                    </a:lnTo>
                    <a:lnTo>
                      <a:pt x="77" y="28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6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5" y="18"/>
                    </a:lnTo>
                    <a:lnTo>
                      <a:pt x="99" y="18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8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7" y="23"/>
                    </a:lnTo>
                    <a:lnTo>
                      <a:pt x="117" y="23"/>
                    </a:lnTo>
                    <a:lnTo>
                      <a:pt x="117" y="23"/>
                    </a:lnTo>
                    <a:lnTo>
                      <a:pt x="117" y="23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7" y="23"/>
                    </a:lnTo>
                    <a:lnTo>
                      <a:pt x="131" y="23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6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0" y="18"/>
                    </a:lnTo>
                    <a:lnTo>
                      <a:pt x="145" y="18"/>
                    </a:lnTo>
                    <a:lnTo>
                      <a:pt x="145" y="18"/>
                    </a:lnTo>
                    <a:lnTo>
                      <a:pt x="149" y="14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63" y="9"/>
                    </a:lnTo>
                    <a:lnTo>
                      <a:pt x="163" y="9"/>
                    </a:lnTo>
                    <a:lnTo>
                      <a:pt x="167" y="9"/>
                    </a:lnTo>
                    <a:lnTo>
                      <a:pt x="172" y="9"/>
                    </a:lnTo>
                    <a:lnTo>
                      <a:pt x="172" y="5"/>
                    </a:lnTo>
                    <a:lnTo>
                      <a:pt x="176" y="5"/>
                    </a:lnTo>
                    <a:lnTo>
                      <a:pt x="176" y="0"/>
                    </a:lnTo>
                    <a:lnTo>
                      <a:pt x="181" y="5"/>
                    </a:lnTo>
                    <a:lnTo>
                      <a:pt x="181" y="5"/>
                    </a:lnTo>
                    <a:lnTo>
                      <a:pt x="181" y="5"/>
                    </a:lnTo>
                    <a:lnTo>
                      <a:pt x="181" y="9"/>
                    </a:lnTo>
                    <a:lnTo>
                      <a:pt x="181" y="9"/>
                    </a:lnTo>
                    <a:lnTo>
                      <a:pt x="181" y="9"/>
                    </a:lnTo>
                    <a:lnTo>
                      <a:pt x="181" y="14"/>
                    </a:lnTo>
                    <a:lnTo>
                      <a:pt x="181" y="14"/>
                    </a:lnTo>
                    <a:lnTo>
                      <a:pt x="181" y="14"/>
                    </a:lnTo>
                    <a:lnTo>
                      <a:pt x="176" y="14"/>
                    </a:lnTo>
                    <a:lnTo>
                      <a:pt x="176" y="18"/>
                    </a:lnTo>
                    <a:lnTo>
                      <a:pt x="176" y="18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41" name="Freeform 113">
                <a:extLst>
                  <a:ext uri="{FF2B5EF4-FFF2-40B4-BE49-F238E27FC236}">
                    <a16:creationId xmlns:a16="http://schemas.microsoft.com/office/drawing/2014/main" xmlns="" id="{A9943690-1136-4B4A-B42F-C515A52C7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075" y="2135225"/>
                <a:ext cx="329546" cy="372901"/>
              </a:xfrm>
              <a:custGeom>
                <a:avLst/>
                <a:gdLst>
                  <a:gd name="T0" fmla="*/ 186 w 208"/>
                  <a:gd name="T1" fmla="*/ 126 h 235"/>
                  <a:gd name="T2" fmla="*/ 186 w 208"/>
                  <a:gd name="T3" fmla="*/ 149 h 235"/>
                  <a:gd name="T4" fmla="*/ 190 w 208"/>
                  <a:gd name="T5" fmla="*/ 171 h 235"/>
                  <a:gd name="T6" fmla="*/ 190 w 208"/>
                  <a:gd name="T7" fmla="*/ 198 h 235"/>
                  <a:gd name="T8" fmla="*/ 195 w 208"/>
                  <a:gd name="T9" fmla="*/ 217 h 235"/>
                  <a:gd name="T10" fmla="*/ 177 w 208"/>
                  <a:gd name="T11" fmla="*/ 221 h 235"/>
                  <a:gd name="T12" fmla="*/ 158 w 208"/>
                  <a:gd name="T13" fmla="*/ 221 h 235"/>
                  <a:gd name="T14" fmla="*/ 140 w 208"/>
                  <a:gd name="T15" fmla="*/ 221 h 235"/>
                  <a:gd name="T16" fmla="*/ 127 w 208"/>
                  <a:gd name="T17" fmla="*/ 221 h 235"/>
                  <a:gd name="T18" fmla="*/ 122 w 208"/>
                  <a:gd name="T19" fmla="*/ 221 h 235"/>
                  <a:gd name="T20" fmla="*/ 113 w 208"/>
                  <a:gd name="T21" fmla="*/ 226 h 235"/>
                  <a:gd name="T22" fmla="*/ 104 w 208"/>
                  <a:gd name="T23" fmla="*/ 221 h 235"/>
                  <a:gd name="T24" fmla="*/ 100 w 208"/>
                  <a:gd name="T25" fmla="*/ 226 h 235"/>
                  <a:gd name="T26" fmla="*/ 91 w 208"/>
                  <a:gd name="T27" fmla="*/ 217 h 235"/>
                  <a:gd name="T28" fmla="*/ 82 w 208"/>
                  <a:gd name="T29" fmla="*/ 226 h 235"/>
                  <a:gd name="T30" fmla="*/ 77 w 208"/>
                  <a:gd name="T31" fmla="*/ 235 h 235"/>
                  <a:gd name="T32" fmla="*/ 73 w 208"/>
                  <a:gd name="T33" fmla="*/ 230 h 235"/>
                  <a:gd name="T34" fmla="*/ 68 w 208"/>
                  <a:gd name="T35" fmla="*/ 226 h 235"/>
                  <a:gd name="T36" fmla="*/ 64 w 208"/>
                  <a:gd name="T37" fmla="*/ 226 h 235"/>
                  <a:gd name="T38" fmla="*/ 59 w 208"/>
                  <a:gd name="T39" fmla="*/ 221 h 235"/>
                  <a:gd name="T40" fmla="*/ 59 w 208"/>
                  <a:gd name="T41" fmla="*/ 212 h 235"/>
                  <a:gd name="T42" fmla="*/ 55 w 208"/>
                  <a:gd name="T43" fmla="*/ 208 h 235"/>
                  <a:gd name="T44" fmla="*/ 50 w 208"/>
                  <a:gd name="T45" fmla="*/ 208 h 235"/>
                  <a:gd name="T46" fmla="*/ 46 w 208"/>
                  <a:gd name="T47" fmla="*/ 208 h 235"/>
                  <a:gd name="T48" fmla="*/ 32 w 208"/>
                  <a:gd name="T49" fmla="*/ 198 h 235"/>
                  <a:gd name="T50" fmla="*/ 27 w 208"/>
                  <a:gd name="T51" fmla="*/ 198 h 235"/>
                  <a:gd name="T52" fmla="*/ 23 w 208"/>
                  <a:gd name="T53" fmla="*/ 198 h 235"/>
                  <a:gd name="T54" fmla="*/ 9 w 208"/>
                  <a:gd name="T55" fmla="*/ 203 h 235"/>
                  <a:gd name="T56" fmla="*/ 5 w 208"/>
                  <a:gd name="T57" fmla="*/ 203 h 235"/>
                  <a:gd name="T58" fmla="*/ 0 w 208"/>
                  <a:gd name="T59" fmla="*/ 212 h 235"/>
                  <a:gd name="T60" fmla="*/ 9 w 208"/>
                  <a:gd name="T61" fmla="*/ 189 h 235"/>
                  <a:gd name="T62" fmla="*/ 9 w 208"/>
                  <a:gd name="T63" fmla="*/ 158 h 235"/>
                  <a:gd name="T64" fmla="*/ 5 w 208"/>
                  <a:gd name="T65" fmla="*/ 149 h 235"/>
                  <a:gd name="T66" fmla="*/ 9 w 208"/>
                  <a:gd name="T67" fmla="*/ 135 h 235"/>
                  <a:gd name="T68" fmla="*/ 9 w 208"/>
                  <a:gd name="T69" fmla="*/ 122 h 235"/>
                  <a:gd name="T70" fmla="*/ 5 w 208"/>
                  <a:gd name="T71" fmla="*/ 122 h 235"/>
                  <a:gd name="T72" fmla="*/ 0 w 208"/>
                  <a:gd name="T73" fmla="*/ 122 h 235"/>
                  <a:gd name="T74" fmla="*/ 5 w 208"/>
                  <a:gd name="T75" fmla="*/ 113 h 235"/>
                  <a:gd name="T76" fmla="*/ 23 w 208"/>
                  <a:gd name="T77" fmla="*/ 113 h 235"/>
                  <a:gd name="T78" fmla="*/ 41 w 208"/>
                  <a:gd name="T79" fmla="*/ 113 h 235"/>
                  <a:gd name="T80" fmla="*/ 59 w 208"/>
                  <a:gd name="T81" fmla="*/ 113 h 235"/>
                  <a:gd name="T82" fmla="*/ 68 w 208"/>
                  <a:gd name="T83" fmla="*/ 104 h 235"/>
                  <a:gd name="T84" fmla="*/ 68 w 208"/>
                  <a:gd name="T85" fmla="*/ 90 h 235"/>
                  <a:gd name="T86" fmla="*/ 68 w 208"/>
                  <a:gd name="T87" fmla="*/ 81 h 235"/>
                  <a:gd name="T88" fmla="*/ 77 w 208"/>
                  <a:gd name="T89" fmla="*/ 76 h 235"/>
                  <a:gd name="T90" fmla="*/ 86 w 208"/>
                  <a:gd name="T91" fmla="*/ 72 h 235"/>
                  <a:gd name="T92" fmla="*/ 86 w 208"/>
                  <a:gd name="T93" fmla="*/ 58 h 235"/>
                  <a:gd name="T94" fmla="*/ 91 w 208"/>
                  <a:gd name="T95" fmla="*/ 45 h 235"/>
                  <a:gd name="T96" fmla="*/ 91 w 208"/>
                  <a:gd name="T97" fmla="*/ 31 h 235"/>
                  <a:gd name="T98" fmla="*/ 91 w 208"/>
                  <a:gd name="T99" fmla="*/ 22 h 235"/>
                  <a:gd name="T100" fmla="*/ 109 w 208"/>
                  <a:gd name="T101" fmla="*/ 22 h 235"/>
                  <a:gd name="T102" fmla="*/ 122 w 208"/>
                  <a:gd name="T103" fmla="*/ 22 h 235"/>
                  <a:gd name="T104" fmla="*/ 140 w 208"/>
                  <a:gd name="T105" fmla="*/ 22 h 235"/>
                  <a:gd name="T106" fmla="*/ 145 w 208"/>
                  <a:gd name="T107" fmla="*/ 13 h 235"/>
                  <a:gd name="T108" fmla="*/ 149 w 208"/>
                  <a:gd name="T109" fmla="*/ 0 h 235"/>
                  <a:gd name="T110" fmla="*/ 168 w 208"/>
                  <a:gd name="T111" fmla="*/ 13 h 235"/>
                  <a:gd name="T112" fmla="*/ 181 w 208"/>
                  <a:gd name="T113" fmla="*/ 22 h 235"/>
                  <a:gd name="T114" fmla="*/ 195 w 208"/>
                  <a:gd name="T115" fmla="*/ 31 h 235"/>
                  <a:gd name="T116" fmla="*/ 204 w 208"/>
                  <a:gd name="T117" fmla="*/ 45 h 235"/>
                  <a:gd name="T118" fmla="*/ 181 w 208"/>
                  <a:gd name="T119" fmla="*/ 45 h 235"/>
                  <a:gd name="T120" fmla="*/ 181 w 208"/>
                  <a:gd name="T121" fmla="*/ 72 h 235"/>
                  <a:gd name="T122" fmla="*/ 181 w 208"/>
                  <a:gd name="T123" fmla="*/ 9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8" h="235">
                    <a:moveTo>
                      <a:pt x="186" y="113"/>
                    </a:moveTo>
                    <a:lnTo>
                      <a:pt x="186" y="113"/>
                    </a:lnTo>
                    <a:lnTo>
                      <a:pt x="186" y="117"/>
                    </a:lnTo>
                    <a:lnTo>
                      <a:pt x="186" y="122"/>
                    </a:lnTo>
                    <a:lnTo>
                      <a:pt x="186" y="126"/>
                    </a:lnTo>
                    <a:lnTo>
                      <a:pt x="186" y="131"/>
                    </a:lnTo>
                    <a:lnTo>
                      <a:pt x="186" y="135"/>
                    </a:lnTo>
                    <a:lnTo>
                      <a:pt x="186" y="140"/>
                    </a:lnTo>
                    <a:lnTo>
                      <a:pt x="186" y="144"/>
                    </a:lnTo>
                    <a:lnTo>
                      <a:pt x="186" y="149"/>
                    </a:lnTo>
                    <a:lnTo>
                      <a:pt x="186" y="153"/>
                    </a:lnTo>
                    <a:lnTo>
                      <a:pt x="186" y="158"/>
                    </a:lnTo>
                    <a:lnTo>
                      <a:pt x="186" y="162"/>
                    </a:lnTo>
                    <a:lnTo>
                      <a:pt x="186" y="167"/>
                    </a:lnTo>
                    <a:lnTo>
                      <a:pt x="190" y="171"/>
                    </a:lnTo>
                    <a:lnTo>
                      <a:pt x="190" y="176"/>
                    </a:lnTo>
                    <a:lnTo>
                      <a:pt x="190" y="180"/>
                    </a:lnTo>
                    <a:lnTo>
                      <a:pt x="190" y="189"/>
                    </a:lnTo>
                    <a:lnTo>
                      <a:pt x="190" y="194"/>
                    </a:lnTo>
                    <a:lnTo>
                      <a:pt x="190" y="198"/>
                    </a:lnTo>
                    <a:lnTo>
                      <a:pt x="190" y="203"/>
                    </a:lnTo>
                    <a:lnTo>
                      <a:pt x="190" y="203"/>
                    </a:lnTo>
                    <a:lnTo>
                      <a:pt x="195" y="208"/>
                    </a:lnTo>
                    <a:lnTo>
                      <a:pt x="195" y="212"/>
                    </a:lnTo>
                    <a:lnTo>
                      <a:pt x="195" y="217"/>
                    </a:lnTo>
                    <a:lnTo>
                      <a:pt x="190" y="221"/>
                    </a:lnTo>
                    <a:lnTo>
                      <a:pt x="190" y="221"/>
                    </a:lnTo>
                    <a:lnTo>
                      <a:pt x="186" y="221"/>
                    </a:lnTo>
                    <a:lnTo>
                      <a:pt x="181" y="221"/>
                    </a:lnTo>
                    <a:lnTo>
                      <a:pt x="177" y="221"/>
                    </a:lnTo>
                    <a:lnTo>
                      <a:pt x="172" y="221"/>
                    </a:lnTo>
                    <a:lnTo>
                      <a:pt x="172" y="221"/>
                    </a:lnTo>
                    <a:lnTo>
                      <a:pt x="168" y="221"/>
                    </a:lnTo>
                    <a:lnTo>
                      <a:pt x="163" y="221"/>
                    </a:lnTo>
                    <a:lnTo>
                      <a:pt x="158" y="221"/>
                    </a:lnTo>
                    <a:lnTo>
                      <a:pt x="158" y="221"/>
                    </a:lnTo>
                    <a:lnTo>
                      <a:pt x="154" y="221"/>
                    </a:lnTo>
                    <a:lnTo>
                      <a:pt x="149" y="221"/>
                    </a:lnTo>
                    <a:lnTo>
                      <a:pt x="145" y="221"/>
                    </a:lnTo>
                    <a:lnTo>
                      <a:pt x="140" y="221"/>
                    </a:lnTo>
                    <a:lnTo>
                      <a:pt x="140" y="221"/>
                    </a:lnTo>
                    <a:lnTo>
                      <a:pt x="136" y="221"/>
                    </a:lnTo>
                    <a:lnTo>
                      <a:pt x="131" y="221"/>
                    </a:lnTo>
                    <a:lnTo>
                      <a:pt x="127" y="221"/>
                    </a:lnTo>
                    <a:lnTo>
                      <a:pt x="127" y="221"/>
                    </a:lnTo>
                    <a:lnTo>
                      <a:pt x="127" y="221"/>
                    </a:lnTo>
                    <a:lnTo>
                      <a:pt x="127" y="217"/>
                    </a:lnTo>
                    <a:lnTo>
                      <a:pt x="127" y="217"/>
                    </a:lnTo>
                    <a:lnTo>
                      <a:pt x="122" y="217"/>
                    </a:lnTo>
                    <a:lnTo>
                      <a:pt x="122" y="221"/>
                    </a:lnTo>
                    <a:lnTo>
                      <a:pt x="122" y="221"/>
                    </a:lnTo>
                    <a:lnTo>
                      <a:pt x="122" y="221"/>
                    </a:lnTo>
                    <a:lnTo>
                      <a:pt x="122" y="221"/>
                    </a:lnTo>
                    <a:lnTo>
                      <a:pt x="118" y="221"/>
                    </a:lnTo>
                    <a:lnTo>
                      <a:pt x="113" y="226"/>
                    </a:lnTo>
                    <a:lnTo>
                      <a:pt x="113" y="221"/>
                    </a:lnTo>
                    <a:lnTo>
                      <a:pt x="109" y="221"/>
                    </a:lnTo>
                    <a:lnTo>
                      <a:pt x="109" y="221"/>
                    </a:lnTo>
                    <a:lnTo>
                      <a:pt x="109" y="221"/>
                    </a:lnTo>
                    <a:lnTo>
                      <a:pt x="104" y="221"/>
                    </a:lnTo>
                    <a:lnTo>
                      <a:pt x="104" y="221"/>
                    </a:lnTo>
                    <a:lnTo>
                      <a:pt x="104" y="221"/>
                    </a:lnTo>
                    <a:lnTo>
                      <a:pt x="100" y="221"/>
                    </a:lnTo>
                    <a:lnTo>
                      <a:pt x="100" y="226"/>
                    </a:lnTo>
                    <a:lnTo>
                      <a:pt x="100" y="226"/>
                    </a:lnTo>
                    <a:lnTo>
                      <a:pt x="100" y="226"/>
                    </a:lnTo>
                    <a:lnTo>
                      <a:pt x="95" y="226"/>
                    </a:lnTo>
                    <a:lnTo>
                      <a:pt x="95" y="226"/>
                    </a:lnTo>
                    <a:lnTo>
                      <a:pt x="91" y="221"/>
                    </a:lnTo>
                    <a:lnTo>
                      <a:pt x="91" y="217"/>
                    </a:lnTo>
                    <a:lnTo>
                      <a:pt x="91" y="217"/>
                    </a:lnTo>
                    <a:lnTo>
                      <a:pt x="86" y="221"/>
                    </a:lnTo>
                    <a:lnTo>
                      <a:pt x="86" y="221"/>
                    </a:lnTo>
                    <a:lnTo>
                      <a:pt x="82" y="221"/>
                    </a:lnTo>
                    <a:lnTo>
                      <a:pt x="82" y="226"/>
                    </a:lnTo>
                    <a:lnTo>
                      <a:pt x="82" y="226"/>
                    </a:lnTo>
                    <a:lnTo>
                      <a:pt x="82" y="226"/>
                    </a:lnTo>
                    <a:lnTo>
                      <a:pt x="82" y="230"/>
                    </a:lnTo>
                    <a:lnTo>
                      <a:pt x="82" y="235"/>
                    </a:lnTo>
                    <a:lnTo>
                      <a:pt x="77" y="235"/>
                    </a:lnTo>
                    <a:lnTo>
                      <a:pt x="77" y="235"/>
                    </a:lnTo>
                    <a:lnTo>
                      <a:pt x="77" y="235"/>
                    </a:lnTo>
                    <a:lnTo>
                      <a:pt x="73" y="235"/>
                    </a:lnTo>
                    <a:lnTo>
                      <a:pt x="73" y="235"/>
                    </a:lnTo>
                    <a:lnTo>
                      <a:pt x="73" y="230"/>
                    </a:lnTo>
                    <a:lnTo>
                      <a:pt x="73" y="230"/>
                    </a:lnTo>
                    <a:lnTo>
                      <a:pt x="68" y="230"/>
                    </a:lnTo>
                    <a:lnTo>
                      <a:pt x="68" y="230"/>
                    </a:lnTo>
                    <a:lnTo>
                      <a:pt x="68" y="226"/>
                    </a:lnTo>
                    <a:lnTo>
                      <a:pt x="68" y="226"/>
                    </a:lnTo>
                    <a:lnTo>
                      <a:pt x="64" y="226"/>
                    </a:lnTo>
                    <a:lnTo>
                      <a:pt x="64" y="226"/>
                    </a:lnTo>
                    <a:lnTo>
                      <a:pt x="64" y="226"/>
                    </a:lnTo>
                    <a:lnTo>
                      <a:pt x="64" y="226"/>
                    </a:lnTo>
                    <a:lnTo>
                      <a:pt x="64" y="226"/>
                    </a:lnTo>
                    <a:lnTo>
                      <a:pt x="64" y="221"/>
                    </a:lnTo>
                    <a:lnTo>
                      <a:pt x="64" y="221"/>
                    </a:lnTo>
                    <a:lnTo>
                      <a:pt x="64" y="221"/>
                    </a:lnTo>
                    <a:lnTo>
                      <a:pt x="59" y="221"/>
                    </a:lnTo>
                    <a:lnTo>
                      <a:pt x="59" y="221"/>
                    </a:lnTo>
                    <a:lnTo>
                      <a:pt x="59" y="221"/>
                    </a:lnTo>
                    <a:lnTo>
                      <a:pt x="59" y="217"/>
                    </a:lnTo>
                    <a:lnTo>
                      <a:pt x="59" y="217"/>
                    </a:lnTo>
                    <a:lnTo>
                      <a:pt x="59" y="217"/>
                    </a:lnTo>
                    <a:lnTo>
                      <a:pt x="59" y="212"/>
                    </a:lnTo>
                    <a:lnTo>
                      <a:pt x="59" y="212"/>
                    </a:lnTo>
                    <a:lnTo>
                      <a:pt x="55" y="212"/>
                    </a:lnTo>
                    <a:lnTo>
                      <a:pt x="55" y="208"/>
                    </a:lnTo>
                    <a:lnTo>
                      <a:pt x="55" y="208"/>
                    </a:lnTo>
                    <a:lnTo>
                      <a:pt x="55" y="208"/>
                    </a:lnTo>
                    <a:lnTo>
                      <a:pt x="55" y="208"/>
                    </a:lnTo>
                    <a:lnTo>
                      <a:pt x="55" y="208"/>
                    </a:lnTo>
                    <a:lnTo>
                      <a:pt x="55" y="208"/>
                    </a:lnTo>
                    <a:lnTo>
                      <a:pt x="50" y="208"/>
                    </a:lnTo>
                    <a:lnTo>
                      <a:pt x="50" y="208"/>
                    </a:lnTo>
                    <a:lnTo>
                      <a:pt x="50" y="208"/>
                    </a:lnTo>
                    <a:lnTo>
                      <a:pt x="50" y="208"/>
                    </a:lnTo>
                    <a:lnTo>
                      <a:pt x="50" y="208"/>
                    </a:lnTo>
                    <a:lnTo>
                      <a:pt x="46" y="208"/>
                    </a:lnTo>
                    <a:lnTo>
                      <a:pt x="46" y="208"/>
                    </a:lnTo>
                    <a:lnTo>
                      <a:pt x="46" y="208"/>
                    </a:lnTo>
                    <a:lnTo>
                      <a:pt x="46" y="203"/>
                    </a:lnTo>
                    <a:lnTo>
                      <a:pt x="41" y="198"/>
                    </a:lnTo>
                    <a:lnTo>
                      <a:pt x="37" y="198"/>
                    </a:lnTo>
                    <a:lnTo>
                      <a:pt x="32" y="198"/>
                    </a:lnTo>
                    <a:lnTo>
                      <a:pt x="32" y="198"/>
                    </a:lnTo>
                    <a:lnTo>
                      <a:pt x="32" y="198"/>
                    </a:lnTo>
                    <a:lnTo>
                      <a:pt x="27" y="198"/>
                    </a:lnTo>
                    <a:lnTo>
                      <a:pt x="27" y="198"/>
                    </a:lnTo>
                    <a:lnTo>
                      <a:pt x="27" y="198"/>
                    </a:lnTo>
                    <a:lnTo>
                      <a:pt x="27" y="198"/>
                    </a:lnTo>
                    <a:lnTo>
                      <a:pt x="27" y="198"/>
                    </a:lnTo>
                    <a:lnTo>
                      <a:pt x="27" y="198"/>
                    </a:lnTo>
                    <a:lnTo>
                      <a:pt x="27" y="198"/>
                    </a:lnTo>
                    <a:lnTo>
                      <a:pt x="23" y="198"/>
                    </a:lnTo>
                    <a:lnTo>
                      <a:pt x="18" y="198"/>
                    </a:lnTo>
                    <a:lnTo>
                      <a:pt x="18" y="203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9" y="203"/>
                    </a:lnTo>
                    <a:lnTo>
                      <a:pt x="9" y="203"/>
                    </a:lnTo>
                    <a:lnTo>
                      <a:pt x="9" y="198"/>
                    </a:lnTo>
                    <a:lnTo>
                      <a:pt x="9" y="203"/>
                    </a:lnTo>
                    <a:lnTo>
                      <a:pt x="5" y="203"/>
                    </a:lnTo>
                    <a:lnTo>
                      <a:pt x="5" y="203"/>
                    </a:lnTo>
                    <a:lnTo>
                      <a:pt x="5" y="208"/>
                    </a:lnTo>
                    <a:lnTo>
                      <a:pt x="5" y="208"/>
                    </a:lnTo>
                    <a:lnTo>
                      <a:pt x="5" y="208"/>
                    </a:lnTo>
                    <a:lnTo>
                      <a:pt x="5" y="212"/>
                    </a:lnTo>
                    <a:lnTo>
                      <a:pt x="0" y="212"/>
                    </a:lnTo>
                    <a:lnTo>
                      <a:pt x="0" y="208"/>
                    </a:lnTo>
                    <a:lnTo>
                      <a:pt x="5" y="203"/>
                    </a:lnTo>
                    <a:lnTo>
                      <a:pt x="5" y="198"/>
                    </a:lnTo>
                    <a:lnTo>
                      <a:pt x="5" y="194"/>
                    </a:lnTo>
                    <a:lnTo>
                      <a:pt x="9" y="189"/>
                    </a:lnTo>
                    <a:lnTo>
                      <a:pt x="9" y="180"/>
                    </a:lnTo>
                    <a:lnTo>
                      <a:pt x="14" y="176"/>
                    </a:lnTo>
                    <a:lnTo>
                      <a:pt x="14" y="171"/>
                    </a:lnTo>
                    <a:lnTo>
                      <a:pt x="14" y="162"/>
                    </a:lnTo>
                    <a:lnTo>
                      <a:pt x="9" y="158"/>
                    </a:lnTo>
                    <a:lnTo>
                      <a:pt x="9" y="153"/>
                    </a:lnTo>
                    <a:lnTo>
                      <a:pt x="9" y="153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9" y="149"/>
                    </a:lnTo>
                    <a:lnTo>
                      <a:pt x="9" y="144"/>
                    </a:lnTo>
                    <a:lnTo>
                      <a:pt x="9" y="144"/>
                    </a:lnTo>
                    <a:lnTo>
                      <a:pt x="9" y="140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14" y="131"/>
                    </a:lnTo>
                    <a:lnTo>
                      <a:pt x="9" y="126"/>
                    </a:lnTo>
                    <a:lnTo>
                      <a:pt x="9" y="122"/>
                    </a:lnTo>
                    <a:lnTo>
                      <a:pt x="9" y="122"/>
                    </a:lnTo>
                    <a:lnTo>
                      <a:pt x="9" y="122"/>
                    </a:lnTo>
                    <a:lnTo>
                      <a:pt x="9" y="122"/>
                    </a:lnTo>
                    <a:lnTo>
                      <a:pt x="5" y="126"/>
                    </a:lnTo>
                    <a:lnTo>
                      <a:pt x="5" y="122"/>
                    </a:lnTo>
                    <a:lnTo>
                      <a:pt x="5" y="122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14" y="113"/>
                    </a:lnTo>
                    <a:lnTo>
                      <a:pt x="18" y="113"/>
                    </a:lnTo>
                    <a:lnTo>
                      <a:pt x="23" y="113"/>
                    </a:lnTo>
                    <a:lnTo>
                      <a:pt x="27" y="113"/>
                    </a:lnTo>
                    <a:lnTo>
                      <a:pt x="32" y="113"/>
                    </a:lnTo>
                    <a:lnTo>
                      <a:pt x="32" y="113"/>
                    </a:lnTo>
                    <a:lnTo>
                      <a:pt x="37" y="113"/>
                    </a:lnTo>
                    <a:lnTo>
                      <a:pt x="41" y="113"/>
                    </a:lnTo>
                    <a:lnTo>
                      <a:pt x="46" y="113"/>
                    </a:lnTo>
                    <a:lnTo>
                      <a:pt x="50" y="113"/>
                    </a:lnTo>
                    <a:lnTo>
                      <a:pt x="55" y="113"/>
                    </a:lnTo>
                    <a:lnTo>
                      <a:pt x="59" y="113"/>
                    </a:lnTo>
                    <a:lnTo>
                      <a:pt x="59" y="113"/>
                    </a:lnTo>
                    <a:lnTo>
                      <a:pt x="64" y="113"/>
                    </a:lnTo>
                    <a:lnTo>
                      <a:pt x="68" y="113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4"/>
                    </a:lnTo>
                    <a:lnTo>
                      <a:pt x="68" y="99"/>
                    </a:lnTo>
                    <a:lnTo>
                      <a:pt x="68" y="99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0"/>
                    </a:lnTo>
                    <a:lnTo>
                      <a:pt x="68" y="90"/>
                    </a:lnTo>
                    <a:lnTo>
                      <a:pt x="68" y="90"/>
                    </a:lnTo>
                    <a:lnTo>
                      <a:pt x="68" y="85"/>
                    </a:lnTo>
                    <a:lnTo>
                      <a:pt x="68" y="85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77" y="76"/>
                    </a:lnTo>
                    <a:lnTo>
                      <a:pt x="77" y="72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86" y="67"/>
                    </a:lnTo>
                    <a:lnTo>
                      <a:pt x="86" y="67"/>
                    </a:lnTo>
                    <a:lnTo>
                      <a:pt x="86" y="63"/>
                    </a:lnTo>
                    <a:lnTo>
                      <a:pt x="86" y="63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86" y="54"/>
                    </a:lnTo>
                    <a:lnTo>
                      <a:pt x="86" y="49"/>
                    </a:lnTo>
                    <a:lnTo>
                      <a:pt x="91" y="49"/>
                    </a:lnTo>
                    <a:lnTo>
                      <a:pt x="91" y="45"/>
                    </a:lnTo>
                    <a:lnTo>
                      <a:pt x="91" y="45"/>
                    </a:lnTo>
                    <a:lnTo>
                      <a:pt x="91" y="40"/>
                    </a:lnTo>
                    <a:lnTo>
                      <a:pt x="91" y="40"/>
                    </a:lnTo>
                    <a:lnTo>
                      <a:pt x="91" y="36"/>
                    </a:lnTo>
                    <a:lnTo>
                      <a:pt x="91" y="31"/>
                    </a:lnTo>
                    <a:lnTo>
                      <a:pt x="91" y="31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1" y="22"/>
                    </a:lnTo>
                    <a:lnTo>
                      <a:pt x="91" y="22"/>
                    </a:lnTo>
                    <a:lnTo>
                      <a:pt x="95" y="22"/>
                    </a:lnTo>
                    <a:lnTo>
                      <a:pt x="100" y="22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9" y="22"/>
                    </a:lnTo>
                    <a:lnTo>
                      <a:pt x="113" y="22"/>
                    </a:lnTo>
                    <a:lnTo>
                      <a:pt x="113" y="22"/>
                    </a:lnTo>
                    <a:lnTo>
                      <a:pt x="118" y="22"/>
                    </a:lnTo>
                    <a:lnTo>
                      <a:pt x="122" y="22"/>
                    </a:lnTo>
                    <a:lnTo>
                      <a:pt x="122" y="22"/>
                    </a:lnTo>
                    <a:lnTo>
                      <a:pt x="127" y="22"/>
                    </a:lnTo>
                    <a:lnTo>
                      <a:pt x="131" y="22"/>
                    </a:lnTo>
                    <a:lnTo>
                      <a:pt x="131" y="22"/>
                    </a:lnTo>
                    <a:lnTo>
                      <a:pt x="136" y="22"/>
                    </a:lnTo>
                    <a:lnTo>
                      <a:pt x="140" y="22"/>
                    </a:lnTo>
                    <a:lnTo>
                      <a:pt x="140" y="22"/>
                    </a:lnTo>
                    <a:lnTo>
                      <a:pt x="145" y="22"/>
                    </a:lnTo>
                    <a:lnTo>
                      <a:pt x="145" y="22"/>
                    </a:lnTo>
                    <a:lnTo>
                      <a:pt x="145" y="18"/>
                    </a:lnTo>
                    <a:lnTo>
                      <a:pt x="145" y="13"/>
                    </a:lnTo>
                    <a:lnTo>
                      <a:pt x="145" y="9"/>
                    </a:lnTo>
                    <a:lnTo>
                      <a:pt x="145" y="4"/>
                    </a:lnTo>
                    <a:lnTo>
                      <a:pt x="149" y="4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54" y="4"/>
                    </a:lnTo>
                    <a:lnTo>
                      <a:pt x="158" y="4"/>
                    </a:lnTo>
                    <a:lnTo>
                      <a:pt x="158" y="9"/>
                    </a:lnTo>
                    <a:lnTo>
                      <a:pt x="163" y="9"/>
                    </a:lnTo>
                    <a:lnTo>
                      <a:pt x="168" y="13"/>
                    </a:lnTo>
                    <a:lnTo>
                      <a:pt x="168" y="13"/>
                    </a:lnTo>
                    <a:lnTo>
                      <a:pt x="172" y="18"/>
                    </a:lnTo>
                    <a:lnTo>
                      <a:pt x="177" y="18"/>
                    </a:lnTo>
                    <a:lnTo>
                      <a:pt x="177" y="22"/>
                    </a:lnTo>
                    <a:lnTo>
                      <a:pt x="181" y="22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90" y="27"/>
                    </a:lnTo>
                    <a:lnTo>
                      <a:pt x="195" y="31"/>
                    </a:lnTo>
                    <a:lnTo>
                      <a:pt x="195" y="31"/>
                    </a:lnTo>
                    <a:lnTo>
                      <a:pt x="199" y="36"/>
                    </a:lnTo>
                    <a:lnTo>
                      <a:pt x="204" y="36"/>
                    </a:lnTo>
                    <a:lnTo>
                      <a:pt x="208" y="40"/>
                    </a:lnTo>
                    <a:lnTo>
                      <a:pt x="208" y="45"/>
                    </a:lnTo>
                    <a:lnTo>
                      <a:pt x="204" y="45"/>
                    </a:lnTo>
                    <a:lnTo>
                      <a:pt x="195" y="45"/>
                    </a:lnTo>
                    <a:lnTo>
                      <a:pt x="190" y="45"/>
                    </a:lnTo>
                    <a:lnTo>
                      <a:pt x="186" y="45"/>
                    </a:lnTo>
                    <a:lnTo>
                      <a:pt x="181" y="45"/>
                    </a:lnTo>
                    <a:lnTo>
                      <a:pt x="181" y="45"/>
                    </a:lnTo>
                    <a:lnTo>
                      <a:pt x="181" y="54"/>
                    </a:lnTo>
                    <a:lnTo>
                      <a:pt x="181" y="58"/>
                    </a:lnTo>
                    <a:lnTo>
                      <a:pt x="181" y="63"/>
                    </a:lnTo>
                    <a:lnTo>
                      <a:pt x="181" y="67"/>
                    </a:lnTo>
                    <a:lnTo>
                      <a:pt x="181" y="72"/>
                    </a:lnTo>
                    <a:lnTo>
                      <a:pt x="181" y="76"/>
                    </a:lnTo>
                    <a:lnTo>
                      <a:pt x="181" y="81"/>
                    </a:lnTo>
                    <a:lnTo>
                      <a:pt x="181" y="85"/>
                    </a:lnTo>
                    <a:lnTo>
                      <a:pt x="181" y="90"/>
                    </a:lnTo>
                    <a:lnTo>
                      <a:pt x="181" y="95"/>
                    </a:lnTo>
                    <a:lnTo>
                      <a:pt x="181" y="99"/>
                    </a:lnTo>
                    <a:lnTo>
                      <a:pt x="186" y="104"/>
                    </a:lnTo>
                    <a:lnTo>
                      <a:pt x="186" y="108"/>
                    </a:lnTo>
                    <a:lnTo>
                      <a:pt x="186" y="113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42" name="Freeform 114">
                <a:extLst>
                  <a:ext uri="{FF2B5EF4-FFF2-40B4-BE49-F238E27FC236}">
                    <a16:creationId xmlns:a16="http://schemas.microsoft.com/office/drawing/2014/main" xmlns="" id="{5503B008-664B-4433-8F5B-0112E2AA8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7046" y="3231932"/>
                <a:ext cx="85523" cy="229939"/>
              </a:xfrm>
              <a:custGeom>
                <a:avLst/>
                <a:gdLst>
                  <a:gd name="T0" fmla="*/ 18 w 54"/>
                  <a:gd name="T1" fmla="*/ 5 h 145"/>
                  <a:gd name="T2" fmla="*/ 22 w 54"/>
                  <a:gd name="T3" fmla="*/ 5 h 145"/>
                  <a:gd name="T4" fmla="*/ 27 w 54"/>
                  <a:gd name="T5" fmla="*/ 5 h 145"/>
                  <a:gd name="T6" fmla="*/ 27 w 54"/>
                  <a:gd name="T7" fmla="*/ 0 h 145"/>
                  <a:gd name="T8" fmla="*/ 36 w 54"/>
                  <a:gd name="T9" fmla="*/ 9 h 145"/>
                  <a:gd name="T10" fmla="*/ 36 w 54"/>
                  <a:gd name="T11" fmla="*/ 18 h 145"/>
                  <a:gd name="T12" fmla="*/ 36 w 54"/>
                  <a:gd name="T13" fmla="*/ 23 h 145"/>
                  <a:gd name="T14" fmla="*/ 36 w 54"/>
                  <a:gd name="T15" fmla="*/ 27 h 145"/>
                  <a:gd name="T16" fmla="*/ 36 w 54"/>
                  <a:gd name="T17" fmla="*/ 32 h 145"/>
                  <a:gd name="T18" fmla="*/ 40 w 54"/>
                  <a:gd name="T19" fmla="*/ 36 h 145"/>
                  <a:gd name="T20" fmla="*/ 40 w 54"/>
                  <a:gd name="T21" fmla="*/ 41 h 145"/>
                  <a:gd name="T22" fmla="*/ 36 w 54"/>
                  <a:gd name="T23" fmla="*/ 41 h 145"/>
                  <a:gd name="T24" fmla="*/ 31 w 54"/>
                  <a:gd name="T25" fmla="*/ 50 h 145"/>
                  <a:gd name="T26" fmla="*/ 31 w 54"/>
                  <a:gd name="T27" fmla="*/ 55 h 145"/>
                  <a:gd name="T28" fmla="*/ 31 w 54"/>
                  <a:gd name="T29" fmla="*/ 68 h 145"/>
                  <a:gd name="T30" fmla="*/ 36 w 54"/>
                  <a:gd name="T31" fmla="*/ 77 h 145"/>
                  <a:gd name="T32" fmla="*/ 45 w 54"/>
                  <a:gd name="T33" fmla="*/ 86 h 145"/>
                  <a:gd name="T34" fmla="*/ 54 w 54"/>
                  <a:gd name="T35" fmla="*/ 100 h 145"/>
                  <a:gd name="T36" fmla="*/ 54 w 54"/>
                  <a:gd name="T37" fmla="*/ 109 h 145"/>
                  <a:gd name="T38" fmla="*/ 49 w 54"/>
                  <a:gd name="T39" fmla="*/ 127 h 145"/>
                  <a:gd name="T40" fmla="*/ 45 w 54"/>
                  <a:gd name="T41" fmla="*/ 127 h 145"/>
                  <a:gd name="T42" fmla="*/ 40 w 54"/>
                  <a:gd name="T43" fmla="*/ 136 h 145"/>
                  <a:gd name="T44" fmla="*/ 40 w 54"/>
                  <a:gd name="T45" fmla="*/ 145 h 145"/>
                  <a:gd name="T46" fmla="*/ 40 w 54"/>
                  <a:gd name="T47" fmla="*/ 145 h 145"/>
                  <a:gd name="T48" fmla="*/ 40 w 54"/>
                  <a:gd name="T49" fmla="*/ 140 h 145"/>
                  <a:gd name="T50" fmla="*/ 36 w 54"/>
                  <a:gd name="T51" fmla="*/ 136 h 145"/>
                  <a:gd name="T52" fmla="*/ 27 w 54"/>
                  <a:gd name="T53" fmla="*/ 127 h 145"/>
                  <a:gd name="T54" fmla="*/ 27 w 54"/>
                  <a:gd name="T55" fmla="*/ 122 h 145"/>
                  <a:gd name="T56" fmla="*/ 27 w 54"/>
                  <a:gd name="T57" fmla="*/ 118 h 145"/>
                  <a:gd name="T58" fmla="*/ 31 w 54"/>
                  <a:gd name="T59" fmla="*/ 109 h 145"/>
                  <a:gd name="T60" fmla="*/ 31 w 54"/>
                  <a:gd name="T61" fmla="*/ 100 h 145"/>
                  <a:gd name="T62" fmla="*/ 27 w 54"/>
                  <a:gd name="T63" fmla="*/ 95 h 145"/>
                  <a:gd name="T64" fmla="*/ 18 w 54"/>
                  <a:gd name="T65" fmla="*/ 95 h 145"/>
                  <a:gd name="T66" fmla="*/ 13 w 54"/>
                  <a:gd name="T67" fmla="*/ 95 h 145"/>
                  <a:gd name="T68" fmla="*/ 9 w 54"/>
                  <a:gd name="T69" fmla="*/ 86 h 145"/>
                  <a:gd name="T70" fmla="*/ 4 w 54"/>
                  <a:gd name="T71" fmla="*/ 86 h 145"/>
                  <a:gd name="T72" fmla="*/ 4 w 54"/>
                  <a:gd name="T73" fmla="*/ 82 h 145"/>
                  <a:gd name="T74" fmla="*/ 4 w 54"/>
                  <a:gd name="T75" fmla="*/ 82 h 145"/>
                  <a:gd name="T76" fmla="*/ 0 w 54"/>
                  <a:gd name="T77" fmla="*/ 77 h 145"/>
                  <a:gd name="T78" fmla="*/ 4 w 54"/>
                  <a:gd name="T79" fmla="*/ 73 h 145"/>
                  <a:gd name="T80" fmla="*/ 4 w 54"/>
                  <a:gd name="T81" fmla="*/ 68 h 145"/>
                  <a:gd name="T82" fmla="*/ 4 w 54"/>
                  <a:gd name="T83" fmla="*/ 64 h 145"/>
                  <a:gd name="T84" fmla="*/ 13 w 54"/>
                  <a:gd name="T85" fmla="*/ 59 h 145"/>
                  <a:gd name="T86" fmla="*/ 13 w 54"/>
                  <a:gd name="T87" fmla="*/ 55 h 145"/>
                  <a:gd name="T88" fmla="*/ 13 w 54"/>
                  <a:gd name="T89" fmla="*/ 46 h 145"/>
                  <a:gd name="T90" fmla="*/ 13 w 54"/>
                  <a:gd name="T91" fmla="*/ 41 h 145"/>
                  <a:gd name="T92" fmla="*/ 13 w 54"/>
                  <a:gd name="T93" fmla="*/ 32 h 145"/>
                  <a:gd name="T94" fmla="*/ 13 w 54"/>
                  <a:gd name="T95" fmla="*/ 27 h 145"/>
                  <a:gd name="T96" fmla="*/ 13 w 54"/>
                  <a:gd name="T97" fmla="*/ 27 h 145"/>
                  <a:gd name="T98" fmla="*/ 18 w 54"/>
                  <a:gd name="T99" fmla="*/ 18 h 145"/>
                  <a:gd name="T100" fmla="*/ 18 w 54"/>
                  <a:gd name="T101" fmla="*/ 14 h 145"/>
                  <a:gd name="T102" fmla="*/ 13 w 54"/>
                  <a:gd name="T103" fmla="*/ 9 h 145"/>
                  <a:gd name="T104" fmla="*/ 13 w 54"/>
                  <a:gd name="T105" fmla="*/ 5 h 145"/>
                  <a:gd name="T106" fmla="*/ 9 w 54"/>
                  <a:gd name="T107" fmla="*/ 5 h 145"/>
                  <a:gd name="T108" fmla="*/ 9 w 54"/>
                  <a:gd name="T109" fmla="*/ 0 h 145"/>
                  <a:gd name="T110" fmla="*/ 9 w 54"/>
                  <a:gd name="T11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4" h="145">
                    <a:moveTo>
                      <a:pt x="13" y="0"/>
                    </a:moveTo>
                    <a:lnTo>
                      <a:pt x="13" y="0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6"/>
                    </a:lnTo>
                    <a:lnTo>
                      <a:pt x="31" y="46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5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64"/>
                    </a:lnTo>
                    <a:lnTo>
                      <a:pt x="31" y="68"/>
                    </a:lnTo>
                    <a:lnTo>
                      <a:pt x="31" y="73"/>
                    </a:lnTo>
                    <a:lnTo>
                      <a:pt x="31" y="73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9" y="91"/>
                    </a:lnTo>
                    <a:lnTo>
                      <a:pt x="54" y="95"/>
                    </a:lnTo>
                    <a:lnTo>
                      <a:pt x="54" y="100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4" y="109"/>
                    </a:lnTo>
                    <a:lnTo>
                      <a:pt x="54" y="113"/>
                    </a:lnTo>
                    <a:lnTo>
                      <a:pt x="54" y="118"/>
                    </a:lnTo>
                    <a:lnTo>
                      <a:pt x="54" y="122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45" y="127"/>
                    </a:lnTo>
                    <a:lnTo>
                      <a:pt x="45" y="127"/>
                    </a:lnTo>
                    <a:lnTo>
                      <a:pt x="45" y="127"/>
                    </a:lnTo>
                    <a:lnTo>
                      <a:pt x="40" y="131"/>
                    </a:lnTo>
                    <a:lnTo>
                      <a:pt x="40" y="131"/>
                    </a:lnTo>
                    <a:lnTo>
                      <a:pt x="40" y="136"/>
                    </a:lnTo>
                    <a:lnTo>
                      <a:pt x="40" y="136"/>
                    </a:lnTo>
                    <a:lnTo>
                      <a:pt x="40" y="136"/>
                    </a:lnTo>
                    <a:lnTo>
                      <a:pt x="45" y="140"/>
                    </a:lnTo>
                    <a:lnTo>
                      <a:pt x="40" y="145"/>
                    </a:lnTo>
                    <a:lnTo>
                      <a:pt x="40" y="145"/>
                    </a:lnTo>
                    <a:lnTo>
                      <a:pt x="40" y="145"/>
                    </a:lnTo>
                    <a:lnTo>
                      <a:pt x="40" y="145"/>
                    </a:lnTo>
                    <a:lnTo>
                      <a:pt x="40" y="145"/>
                    </a:lnTo>
                    <a:lnTo>
                      <a:pt x="40" y="145"/>
                    </a:lnTo>
                    <a:lnTo>
                      <a:pt x="40" y="145"/>
                    </a:lnTo>
                    <a:lnTo>
                      <a:pt x="40" y="140"/>
                    </a:lnTo>
                    <a:lnTo>
                      <a:pt x="40" y="140"/>
                    </a:lnTo>
                    <a:lnTo>
                      <a:pt x="40" y="140"/>
                    </a:lnTo>
                    <a:lnTo>
                      <a:pt x="36" y="140"/>
                    </a:lnTo>
                    <a:lnTo>
                      <a:pt x="36" y="136"/>
                    </a:lnTo>
                    <a:lnTo>
                      <a:pt x="36" y="136"/>
                    </a:lnTo>
                    <a:lnTo>
                      <a:pt x="31" y="131"/>
                    </a:lnTo>
                    <a:lnTo>
                      <a:pt x="31" y="131"/>
                    </a:lnTo>
                    <a:lnTo>
                      <a:pt x="27" y="127"/>
                    </a:lnTo>
                    <a:lnTo>
                      <a:pt x="27" y="127"/>
                    </a:lnTo>
                    <a:lnTo>
                      <a:pt x="27" y="127"/>
                    </a:lnTo>
                    <a:lnTo>
                      <a:pt x="27" y="127"/>
                    </a:lnTo>
                    <a:lnTo>
                      <a:pt x="27" y="127"/>
                    </a:lnTo>
                    <a:lnTo>
                      <a:pt x="27" y="122"/>
                    </a:lnTo>
                    <a:lnTo>
                      <a:pt x="27" y="122"/>
                    </a:lnTo>
                    <a:lnTo>
                      <a:pt x="27" y="122"/>
                    </a:lnTo>
                    <a:lnTo>
                      <a:pt x="27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3"/>
                    </a:lnTo>
                    <a:lnTo>
                      <a:pt x="31" y="113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0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27" y="95"/>
                    </a:lnTo>
                    <a:lnTo>
                      <a:pt x="27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13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0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4" y="77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59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13" y="59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0"/>
                    </a:lnTo>
                    <a:lnTo>
                      <a:pt x="13" y="46"/>
                    </a:lnTo>
                    <a:lnTo>
                      <a:pt x="13" y="46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8" y="27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43" name="Freeform 115">
                <a:extLst>
                  <a:ext uri="{FF2B5EF4-FFF2-40B4-BE49-F238E27FC236}">
                    <a16:creationId xmlns:a16="http://schemas.microsoft.com/office/drawing/2014/main" xmlns="" id="{77BAF501-238F-48C7-869F-0B1B544CBA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39415" y="2722069"/>
                <a:ext cx="530239" cy="201946"/>
              </a:xfrm>
              <a:custGeom>
                <a:avLst/>
                <a:gdLst>
                  <a:gd name="T0" fmla="*/ 13 w 334"/>
                  <a:gd name="T1" fmla="*/ 18 h 127"/>
                  <a:gd name="T2" fmla="*/ 18 w 334"/>
                  <a:gd name="T3" fmla="*/ 23 h 127"/>
                  <a:gd name="T4" fmla="*/ 18 w 334"/>
                  <a:gd name="T5" fmla="*/ 32 h 127"/>
                  <a:gd name="T6" fmla="*/ 27 w 334"/>
                  <a:gd name="T7" fmla="*/ 27 h 127"/>
                  <a:gd name="T8" fmla="*/ 36 w 334"/>
                  <a:gd name="T9" fmla="*/ 23 h 127"/>
                  <a:gd name="T10" fmla="*/ 49 w 334"/>
                  <a:gd name="T11" fmla="*/ 32 h 127"/>
                  <a:gd name="T12" fmla="*/ 59 w 334"/>
                  <a:gd name="T13" fmla="*/ 64 h 127"/>
                  <a:gd name="T14" fmla="*/ 63 w 334"/>
                  <a:gd name="T15" fmla="*/ 86 h 127"/>
                  <a:gd name="T16" fmla="*/ 77 w 334"/>
                  <a:gd name="T17" fmla="*/ 113 h 127"/>
                  <a:gd name="T18" fmla="*/ 72 w 334"/>
                  <a:gd name="T19" fmla="*/ 113 h 127"/>
                  <a:gd name="T20" fmla="*/ 63 w 334"/>
                  <a:gd name="T21" fmla="*/ 118 h 127"/>
                  <a:gd name="T22" fmla="*/ 45 w 334"/>
                  <a:gd name="T23" fmla="*/ 104 h 127"/>
                  <a:gd name="T24" fmla="*/ 22 w 334"/>
                  <a:gd name="T25" fmla="*/ 86 h 127"/>
                  <a:gd name="T26" fmla="*/ 13 w 334"/>
                  <a:gd name="T27" fmla="*/ 68 h 127"/>
                  <a:gd name="T28" fmla="*/ 13 w 334"/>
                  <a:gd name="T29" fmla="*/ 50 h 127"/>
                  <a:gd name="T30" fmla="*/ 0 w 334"/>
                  <a:gd name="T31" fmla="*/ 14 h 127"/>
                  <a:gd name="T32" fmla="*/ 9 w 334"/>
                  <a:gd name="T33" fmla="*/ 14 h 127"/>
                  <a:gd name="T34" fmla="*/ 293 w 334"/>
                  <a:gd name="T35" fmla="*/ 0 h 127"/>
                  <a:gd name="T36" fmla="*/ 302 w 334"/>
                  <a:gd name="T37" fmla="*/ 9 h 127"/>
                  <a:gd name="T38" fmla="*/ 307 w 334"/>
                  <a:gd name="T39" fmla="*/ 18 h 127"/>
                  <a:gd name="T40" fmla="*/ 312 w 334"/>
                  <a:gd name="T41" fmla="*/ 18 h 127"/>
                  <a:gd name="T42" fmla="*/ 312 w 334"/>
                  <a:gd name="T43" fmla="*/ 27 h 127"/>
                  <a:gd name="T44" fmla="*/ 325 w 334"/>
                  <a:gd name="T45" fmla="*/ 27 h 127"/>
                  <a:gd name="T46" fmla="*/ 334 w 334"/>
                  <a:gd name="T47" fmla="*/ 32 h 127"/>
                  <a:gd name="T48" fmla="*/ 330 w 334"/>
                  <a:gd name="T49" fmla="*/ 41 h 127"/>
                  <a:gd name="T50" fmla="*/ 321 w 334"/>
                  <a:gd name="T51" fmla="*/ 50 h 127"/>
                  <a:gd name="T52" fmla="*/ 321 w 334"/>
                  <a:gd name="T53" fmla="*/ 55 h 127"/>
                  <a:gd name="T54" fmla="*/ 307 w 334"/>
                  <a:gd name="T55" fmla="*/ 59 h 127"/>
                  <a:gd name="T56" fmla="*/ 293 w 334"/>
                  <a:gd name="T57" fmla="*/ 55 h 127"/>
                  <a:gd name="T58" fmla="*/ 284 w 334"/>
                  <a:gd name="T59" fmla="*/ 55 h 127"/>
                  <a:gd name="T60" fmla="*/ 275 w 334"/>
                  <a:gd name="T61" fmla="*/ 55 h 127"/>
                  <a:gd name="T62" fmla="*/ 275 w 334"/>
                  <a:gd name="T63" fmla="*/ 73 h 127"/>
                  <a:gd name="T64" fmla="*/ 271 w 334"/>
                  <a:gd name="T65" fmla="*/ 82 h 127"/>
                  <a:gd name="T66" fmla="*/ 266 w 334"/>
                  <a:gd name="T67" fmla="*/ 86 h 127"/>
                  <a:gd name="T68" fmla="*/ 266 w 334"/>
                  <a:gd name="T69" fmla="*/ 91 h 127"/>
                  <a:gd name="T70" fmla="*/ 262 w 334"/>
                  <a:gd name="T71" fmla="*/ 100 h 127"/>
                  <a:gd name="T72" fmla="*/ 257 w 334"/>
                  <a:gd name="T73" fmla="*/ 104 h 127"/>
                  <a:gd name="T74" fmla="*/ 253 w 334"/>
                  <a:gd name="T75" fmla="*/ 113 h 127"/>
                  <a:gd name="T76" fmla="*/ 244 w 334"/>
                  <a:gd name="T77" fmla="*/ 118 h 127"/>
                  <a:gd name="T78" fmla="*/ 230 w 334"/>
                  <a:gd name="T79" fmla="*/ 113 h 127"/>
                  <a:gd name="T80" fmla="*/ 217 w 334"/>
                  <a:gd name="T81" fmla="*/ 113 h 127"/>
                  <a:gd name="T82" fmla="*/ 208 w 334"/>
                  <a:gd name="T83" fmla="*/ 122 h 127"/>
                  <a:gd name="T84" fmla="*/ 194 w 334"/>
                  <a:gd name="T85" fmla="*/ 122 h 127"/>
                  <a:gd name="T86" fmla="*/ 180 w 334"/>
                  <a:gd name="T87" fmla="*/ 118 h 127"/>
                  <a:gd name="T88" fmla="*/ 171 w 334"/>
                  <a:gd name="T89" fmla="*/ 109 h 127"/>
                  <a:gd name="T90" fmla="*/ 171 w 334"/>
                  <a:gd name="T91" fmla="*/ 104 h 127"/>
                  <a:gd name="T92" fmla="*/ 185 w 334"/>
                  <a:gd name="T93" fmla="*/ 109 h 127"/>
                  <a:gd name="T94" fmla="*/ 199 w 334"/>
                  <a:gd name="T95" fmla="*/ 113 h 127"/>
                  <a:gd name="T96" fmla="*/ 199 w 334"/>
                  <a:gd name="T97" fmla="*/ 104 h 127"/>
                  <a:gd name="T98" fmla="*/ 199 w 334"/>
                  <a:gd name="T99" fmla="*/ 95 h 127"/>
                  <a:gd name="T100" fmla="*/ 203 w 334"/>
                  <a:gd name="T101" fmla="*/ 91 h 127"/>
                  <a:gd name="T102" fmla="*/ 230 w 334"/>
                  <a:gd name="T103" fmla="*/ 77 h 127"/>
                  <a:gd name="T104" fmla="*/ 244 w 334"/>
                  <a:gd name="T105" fmla="*/ 55 h 127"/>
                  <a:gd name="T106" fmla="*/ 248 w 334"/>
                  <a:gd name="T107" fmla="*/ 50 h 127"/>
                  <a:gd name="T108" fmla="*/ 253 w 334"/>
                  <a:gd name="T109" fmla="*/ 59 h 127"/>
                  <a:gd name="T110" fmla="*/ 257 w 334"/>
                  <a:gd name="T111" fmla="*/ 59 h 127"/>
                  <a:gd name="T112" fmla="*/ 257 w 334"/>
                  <a:gd name="T113" fmla="*/ 50 h 127"/>
                  <a:gd name="T114" fmla="*/ 262 w 334"/>
                  <a:gd name="T115" fmla="*/ 46 h 127"/>
                  <a:gd name="T116" fmla="*/ 266 w 334"/>
                  <a:gd name="T117" fmla="*/ 55 h 127"/>
                  <a:gd name="T118" fmla="*/ 266 w 334"/>
                  <a:gd name="T119" fmla="*/ 41 h 127"/>
                  <a:gd name="T120" fmla="*/ 266 w 334"/>
                  <a:gd name="T121" fmla="*/ 32 h 127"/>
                  <a:gd name="T122" fmla="*/ 275 w 334"/>
                  <a:gd name="T123" fmla="*/ 27 h 127"/>
                  <a:gd name="T124" fmla="*/ 289 w 334"/>
                  <a:gd name="T12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127">
                    <a:moveTo>
                      <a:pt x="9" y="14"/>
                    </a:move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6" y="23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5" y="27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9" y="46"/>
                    </a:lnTo>
                    <a:lnTo>
                      <a:pt x="59" y="50"/>
                    </a:lnTo>
                    <a:lnTo>
                      <a:pt x="63" y="55"/>
                    </a:lnTo>
                    <a:lnTo>
                      <a:pt x="59" y="64"/>
                    </a:lnTo>
                    <a:lnTo>
                      <a:pt x="59" y="68"/>
                    </a:lnTo>
                    <a:lnTo>
                      <a:pt x="59" y="68"/>
                    </a:lnTo>
                    <a:lnTo>
                      <a:pt x="63" y="73"/>
                    </a:lnTo>
                    <a:lnTo>
                      <a:pt x="63" y="77"/>
                    </a:lnTo>
                    <a:lnTo>
                      <a:pt x="63" y="77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8" y="91"/>
                    </a:lnTo>
                    <a:lnTo>
                      <a:pt x="68" y="91"/>
                    </a:lnTo>
                    <a:lnTo>
                      <a:pt x="72" y="100"/>
                    </a:lnTo>
                    <a:lnTo>
                      <a:pt x="77" y="109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7" y="118"/>
                    </a:lnTo>
                    <a:lnTo>
                      <a:pt x="77" y="113"/>
                    </a:lnTo>
                    <a:lnTo>
                      <a:pt x="72" y="113"/>
                    </a:lnTo>
                    <a:lnTo>
                      <a:pt x="72" y="113"/>
                    </a:lnTo>
                    <a:lnTo>
                      <a:pt x="72" y="113"/>
                    </a:lnTo>
                    <a:lnTo>
                      <a:pt x="72" y="113"/>
                    </a:lnTo>
                    <a:lnTo>
                      <a:pt x="72" y="109"/>
                    </a:lnTo>
                    <a:lnTo>
                      <a:pt x="72" y="113"/>
                    </a:lnTo>
                    <a:lnTo>
                      <a:pt x="72" y="113"/>
                    </a:lnTo>
                    <a:lnTo>
                      <a:pt x="72" y="113"/>
                    </a:lnTo>
                    <a:lnTo>
                      <a:pt x="68" y="113"/>
                    </a:lnTo>
                    <a:lnTo>
                      <a:pt x="68" y="113"/>
                    </a:lnTo>
                    <a:lnTo>
                      <a:pt x="63" y="118"/>
                    </a:lnTo>
                    <a:lnTo>
                      <a:pt x="63" y="118"/>
                    </a:lnTo>
                    <a:lnTo>
                      <a:pt x="63" y="113"/>
                    </a:lnTo>
                    <a:lnTo>
                      <a:pt x="63" y="113"/>
                    </a:lnTo>
                    <a:lnTo>
                      <a:pt x="63" y="113"/>
                    </a:lnTo>
                    <a:lnTo>
                      <a:pt x="54" y="109"/>
                    </a:lnTo>
                    <a:lnTo>
                      <a:pt x="49" y="104"/>
                    </a:lnTo>
                    <a:lnTo>
                      <a:pt x="45" y="104"/>
                    </a:lnTo>
                    <a:lnTo>
                      <a:pt x="40" y="100"/>
                    </a:lnTo>
                    <a:lnTo>
                      <a:pt x="36" y="95"/>
                    </a:lnTo>
                    <a:lnTo>
                      <a:pt x="31" y="91"/>
                    </a:lnTo>
                    <a:lnTo>
                      <a:pt x="27" y="91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2" y="86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2" y="77"/>
                    </a:lnTo>
                    <a:lnTo>
                      <a:pt x="22" y="73"/>
                    </a:lnTo>
                    <a:lnTo>
                      <a:pt x="18" y="73"/>
                    </a:lnTo>
                    <a:lnTo>
                      <a:pt x="18" y="68"/>
                    </a:lnTo>
                    <a:lnTo>
                      <a:pt x="13" y="68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13" y="59"/>
                    </a:lnTo>
                    <a:lnTo>
                      <a:pt x="13" y="55"/>
                    </a:lnTo>
                    <a:lnTo>
                      <a:pt x="13" y="50"/>
                    </a:lnTo>
                    <a:lnTo>
                      <a:pt x="9" y="41"/>
                    </a:lnTo>
                    <a:lnTo>
                      <a:pt x="4" y="32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14"/>
                    </a:lnTo>
                    <a:lnTo>
                      <a:pt x="9" y="14"/>
                    </a:lnTo>
                    <a:moveTo>
                      <a:pt x="289" y="9"/>
                    </a:moveTo>
                    <a:lnTo>
                      <a:pt x="289" y="9"/>
                    </a:lnTo>
                    <a:lnTo>
                      <a:pt x="289" y="9"/>
                    </a:lnTo>
                    <a:lnTo>
                      <a:pt x="289" y="9"/>
                    </a:lnTo>
                    <a:lnTo>
                      <a:pt x="293" y="9"/>
                    </a:lnTo>
                    <a:lnTo>
                      <a:pt x="293" y="5"/>
                    </a:lnTo>
                    <a:lnTo>
                      <a:pt x="293" y="0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8" y="5"/>
                    </a:lnTo>
                    <a:lnTo>
                      <a:pt x="298" y="5"/>
                    </a:lnTo>
                    <a:lnTo>
                      <a:pt x="298" y="9"/>
                    </a:lnTo>
                    <a:lnTo>
                      <a:pt x="302" y="9"/>
                    </a:lnTo>
                    <a:lnTo>
                      <a:pt x="302" y="9"/>
                    </a:lnTo>
                    <a:lnTo>
                      <a:pt x="307" y="9"/>
                    </a:lnTo>
                    <a:lnTo>
                      <a:pt x="307" y="9"/>
                    </a:lnTo>
                    <a:lnTo>
                      <a:pt x="307" y="14"/>
                    </a:lnTo>
                    <a:lnTo>
                      <a:pt x="307" y="14"/>
                    </a:lnTo>
                    <a:lnTo>
                      <a:pt x="307" y="14"/>
                    </a:lnTo>
                    <a:lnTo>
                      <a:pt x="307" y="18"/>
                    </a:lnTo>
                    <a:lnTo>
                      <a:pt x="307" y="18"/>
                    </a:lnTo>
                    <a:lnTo>
                      <a:pt x="307" y="23"/>
                    </a:lnTo>
                    <a:lnTo>
                      <a:pt x="307" y="23"/>
                    </a:lnTo>
                    <a:lnTo>
                      <a:pt x="302" y="23"/>
                    </a:lnTo>
                    <a:lnTo>
                      <a:pt x="312" y="23"/>
                    </a:lnTo>
                    <a:lnTo>
                      <a:pt x="312" y="23"/>
                    </a:lnTo>
                    <a:lnTo>
                      <a:pt x="312" y="18"/>
                    </a:lnTo>
                    <a:lnTo>
                      <a:pt x="312" y="23"/>
                    </a:lnTo>
                    <a:lnTo>
                      <a:pt x="316" y="23"/>
                    </a:lnTo>
                    <a:lnTo>
                      <a:pt x="316" y="23"/>
                    </a:lnTo>
                    <a:lnTo>
                      <a:pt x="312" y="27"/>
                    </a:lnTo>
                    <a:lnTo>
                      <a:pt x="312" y="27"/>
                    </a:lnTo>
                    <a:lnTo>
                      <a:pt x="312" y="27"/>
                    </a:lnTo>
                    <a:lnTo>
                      <a:pt x="312" y="27"/>
                    </a:lnTo>
                    <a:lnTo>
                      <a:pt x="316" y="27"/>
                    </a:lnTo>
                    <a:lnTo>
                      <a:pt x="316" y="23"/>
                    </a:lnTo>
                    <a:lnTo>
                      <a:pt x="316" y="23"/>
                    </a:lnTo>
                    <a:lnTo>
                      <a:pt x="321" y="23"/>
                    </a:lnTo>
                    <a:lnTo>
                      <a:pt x="321" y="27"/>
                    </a:lnTo>
                    <a:lnTo>
                      <a:pt x="321" y="27"/>
                    </a:lnTo>
                    <a:lnTo>
                      <a:pt x="325" y="27"/>
                    </a:lnTo>
                    <a:lnTo>
                      <a:pt x="325" y="27"/>
                    </a:lnTo>
                    <a:lnTo>
                      <a:pt x="325" y="32"/>
                    </a:lnTo>
                    <a:lnTo>
                      <a:pt x="330" y="32"/>
                    </a:lnTo>
                    <a:lnTo>
                      <a:pt x="330" y="32"/>
                    </a:lnTo>
                    <a:lnTo>
                      <a:pt x="330" y="32"/>
                    </a:lnTo>
                    <a:lnTo>
                      <a:pt x="334" y="32"/>
                    </a:lnTo>
                    <a:lnTo>
                      <a:pt x="334" y="32"/>
                    </a:lnTo>
                    <a:lnTo>
                      <a:pt x="334" y="32"/>
                    </a:lnTo>
                    <a:lnTo>
                      <a:pt x="334" y="36"/>
                    </a:lnTo>
                    <a:lnTo>
                      <a:pt x="334" y="36"/>
                    </a:lnTo>
                    <a:lnTo>
                      <a:pt x="334" y="36"/>
                    </a:lnTo>
                    <a:lnTo>
                      <a:pt x="334" y="36"/>
                    </a:lnTo>
                    <a:lnTo>
                      <a:pt x="334" y="41"/>
                    </a:lnTo>
                    <a:lnTo>
                      <a:pt x="330" y="41"/>
                    </a:lnTo>
                    <a:lnTo>
                      <a:pt x="325" y="41"/>
                    </a:lnTo>
                    <a:lnTo>
                      <a:pt x="325" y="41"/>
                    </a:lnTo>
                    <a:lnTo>
                      <a:pt x="321" y="41"/>
                    </a:lnTo>
                    <a:lnTo>
                      <a:pt x="321" y="41"/>
                    </a:lnTo>
                    <a:lnTo>
                      <a:pt x="321" y="41"/>
                    </a:lnTo>
                    <a:lnTo>
                      <a:pt x="316" y="46"/>
                    </a:lnTo>
                    <a:lnTo>
                      <a:pt x="321" y="50"/>
                    </a:lnTo>
                    <a:lnTo>
                      <a:pt x="325" y="50"/>
                    </a:lnTo>
                    <a:lnTo>
                      <a:pt x="325" y="50"/>
                    </a:lnTo>
                    <a:lnTo>
                      <a:pt x="325" y="55"/>
                    </a:lnTo>
                    <a:lnTo>
                      <a:pt x="325" y="55"/>
                    </a:lnTo>
                    <a:lnTo>
                      <a:pt x="325" y="55"/>
                    </a:lnTo>
                    <a:lnTo>
                      <a:pt x="321" y="55"/>
                    </a:lnTo>
                    <a:lnTo>
                      <a:pt x="321" y="55"/>
                    </a:lnTo>
                    <a:lnTo>
                      <a:pt x="316" y="55"/>
                    </a:lnTo>
                    <a:lnTo>
                      <a:pt x="316" y="55"/>
                    </a:lnTo>
                    <a:lnTo>
                      <a:pt x="312" y="55"/>
                    </a:lnTo>
                    <a:lnTo>
                      <a:pt x="312" y="55"/>
                    </a:lnTo>
                    <a:lnTo>
                      <a:pt x="312" y="55"/>
                    </a:lnTo>
                    <a:lnTo>
                      <a:pt x="307" y="55"/>
                    </a:lnTo>
                    <a:lnTo>
                      <a:pt x="307" y="59"/>
                    </a:lnTo>
                    <a:lnTo>
                      <a:pt x="307" y="59"/>
                    </a:lnTo>
                    <a:lnTo>
                      <a:pt x="307" y="59"/>
                    </a:lnTo>
                    <a:lnTo>
                      <a:pt x="307" y="59"/>
                    </a:lnTo>
                    <a:lnTo>
                      <a:pt x="302" y="55"/>
                    </a:lnTo>
                    <a:lnTo>
                      <a:pt x="298" y="55"/>
                    </a:lnTo>
                    <a:lnTo>
                      <a:pt x="293" y="55"/>
                    </a:lnTo>
                    <a:lnTo>
                      <a:pt x="293" y="55"/>
                    </a:lnTo>
                    <a:lnTo>
                      <a:pt x="289" y="55"/>
                    </a:lnTo>
                    <a:lnTo>
                      <a:pt x="289" y="55"/>
                    </a:lnTo>
                    <a:lnTo>
                      <a:pt x="289" y="55"/>
                    </a:lnTo>
                    <a:lnTo>
                      <a:pt x="289" y="55"/>
                    </a:lnTo>
                    <a:lnTo>
                      <a:pt x="289" y="55"/>
                    </a:lnTo>
                    <a:lnTo>
                      <a:pt x="284" y="55"/>
                    </a:lnTo>
                    <a:lnTo>
                      <a:pt x="284" y="55"/>
                    </a:lnTo>
                    <a:lnTo>
                      <a:pt x="284" y="55"/>
                    </a:lnTo>
                    <a:lnTo>
                      <a:pt x="284" y="55"/>
                    </a:lnTo>
                    <a:lnTo>
                      <a:pt x="280" y="55"/>
                    </a:lnTo>
                    <a:lnTo>
                      <a:pt x="280" y="55"/>
                    </a:lnTo>
                    <a:lnTo>
                      <a:pt x="275" y="55"/>
                    </a:lnTo>
                    <a:lnTo>
                      <a:pt x="275" y="55"/>
                    </a:lnTo>
                    <a:lnTo>
                      <a:pt x="275" y="55"/>
                    </a:lnTo>
                    <a:lnTo>
                      <a:pt x="275" y="59"/>
                    </a:lnTo>
                    <a:lnTo>
                      <a:pt x="275" y="59"/>
                    </a:lnTo>
                    <a:lnTo>
                      <a:pt x="275" y="64"/>
                    </a:lnTo>
                    <a:lnTo>
                      <a:pt x="271" y="64"/>
                    </a:lnTo>
                    <a:lnTo>
                      <a:pt x="271" y="68"/>
                    </a:lnTo>
                    <a:lnTo>
                      <a:pt x="271" y="68"/>
                    </a:lnTo>
                    <a:lnTo>
                      <a:pt x="275" y="73"/>
                    </a:lnTo>
                    <a:lnTo>
                      <a:pt x="275" y="73"/>
                    </a:lnTo>
                    <a:lnTo>
                      <a:pt x="271" y="73"/>
                    </a:lnTo>
                    <a:lnTo>
                      <a:pt x="271" y="77"/>
                    </a:lnTo>
                    <a:lnTo>
                      <a:pt x="271" y="77"/>
                    </a:lnTo>
                    <a:lnTo>
                      <a:pt x="271" y="77"/>
                    </a:lnTo>
                    <a:lnTo>
                      <a:pt x="271" y="82"/>
                    </a:lnTo>
                    <a:lnTo>
                      <a:pt x="271" y="82"/>
                    </a:lnTo>
                    <a:lnTo>
                      <a:pt x="271" y="82"/>
                    </a:lnTo>
                    <a:lnTo>
                      <a:pt x="271" y="82"/>
                    </a:lnTo>
                    <a:lnTo>
                      <a:pt x="266" y="82"/>
                    </a:lnTo>
                    <a:lnTo>
                      <a:pt x="266" y="82"/>
                    </a:lnTo>
                    <a:lnTo>
                      <a:pt x="266" y="86"/>
                    </a:lnTo>
                    <a:lnTo>
                      <a:pt x="266" y="86"/>
                    </a:lnTo>
                    <a:lnTo>
                      <a:pt x="266" y="86"/>
                    </a:lnTo>
                    <a:lnTo>
                      <a:pt x="266" y="86"/>
                    </a:lnTo>
                    <a:lnTo>
                      <a:pt x="266" y="86"/>
                    </a:lnTo>
                    <a:lnTo>
                      <a:pt x="266" y="91"/>
                    </a:lnTo>
                    <a:lnTo>
                      <a:pt x="266" y="91"/>
                    </a:lnTo>
                    <a:lnTo>
                      <a:pt x="266" y="91"/>
                    </a:lnTo>
                    <a:lnTo>
                      <a:pt x="266" y="91"/>
                    </a:lnTo>
                    <a:lnTo>
                      <a:pt x="266" y="91"/>
                    </a:lnTo>
                    <a:lnTo>
                      <a:pt x="266" y="91"/>
                    </a:lnTo>
                    <a:lnTo>
                      <a:pt x="266" y="95"/>
                    </a:lnTo>
                    <a:lnTo>
                      <a:pt x="262" y="95"/>
                    </a:lnTo>
                    <a:lnTo>
                      <a:pt x="262" y="95"/>
                    </a:lnTo>
                    <a:lnTo>
                      <a:pt x="262" y="95"/>
                    </a:lnTo>
                    <a:lnTo>
                      <a:pt x="262" y="100"/>
                    </a:lnTo>
                    <a:lnTo>
                      <a:pt x="262" y="100"/>
                    </a:lnTo>
                    <a:lnTo>
                      <a:pt x="262" y="100"/>
                    </a:lnTo>
                    <a:lnTo>
                      <a:pt x="262" y="104"/>
                    </a:lnTo>
                    <a:lnTo>
                      <a:pt x="262" y="104"/>
                    </a:lnTo>
                    <a:lnTo>
                      <a:pt x="262" y="104"/>
                    </a:lnTo>
                    <a:lnTo>
                      <a:pt x="262" y="104"/>
                    </a:lnTo>
                    <a:lnTo>
                      <a:pt x="262" y="104"/>
                    </a:lnTo>
                    <a:lnTo>
                      <a:pt x="257" y="104"/>
                    </a:lnTo>
                    <a:lnTo>
                      <a:pt x="257" y="104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7" y="113"/>
                    </a:lnTo>
                    <a:lnTo>
                      <a:pt x="257" y="113"/>
                    </a:lnTo>
                    <a:lnTo>
                      <a:pt x="257" y="113"/>
                    </a:lnTo>
                    <a:lnTo>
                      <a:pt x="253" y="113"/>
                    </a:lnTo>
                    <a:lnTo>
                      <a:pt x="253" y="113"/>
                    </a:lnTo>
                    <a:lnTo>
                      <a:pt x="248" y="113"/>
                    </a:lnTo>
                    <a:lnTo>
                      <a:pt x="248" y="113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44" y="118"/>
                    </a:lnTo>
                    <a:lnTo>
                      <a:pt x="244" y="118"/>
                    </a:lnTo>
                    <a:lnTo>
                      <a:pt x="239" y="118"/>
                    </a:lnTo>
                    <a:lnTo>
                      <a:pt x="239" y="118"/>
                    </a:lnTo>
                    <a:lnTo>
                      <a:pt x="239" y="118"/>
                    </a:lnTo>
                    <a:lnTo>
                      <a:pt x="235" y="118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21" y="113"/>
                    </a:lnTo>
                    <a:lnTo>
                      <a:pt x="217" y="113"/>
                    </a:lnTo>
                    <a:lnTo>
                      <a:pt x="217" y="113"/>
                    </a:lnTo>
                    <a:lnTo>
                      <a:pt x="217" y="113"/>
                    </a:lnTo>
                    <a:lnTo>
                      <a:pt x="217" y="118"/>
                    </a:lnTo>
                    <a:lnTo>
                      <a:pt x="217" y="118"/>
                    </a:lnTo>
                    <a:lnTo>
                      <a:pt x="212" y="118"/>
                    </a:lnTo>
                    <a:lnTo>
                      <a:pt x="212" y="122"/>
                    </a:lnTo>
                    <a:lnTo>
                      <a:pt x="208" y="122"/>
                    </a:lnTo>
                    <a:lnTo>
                      <a:pt x="208" y="122"/>
                    </a:lnTo>
                    <a:lnTo>
                      <a:pt x="208" y="122"/>
                    </a:lnTo>
                    <a:lnTo>
                      <a:pt x="208" y="122"/>
                    </a:lnTo>
                    <a:lnTo>
                      <a:pt x="203" y="122"/>
                    </a:lnTo>
                    <a:lnTo>
                      <a:pt x="203" y="122"/>
                    </a:lnTo>
                    <a:lnTo>
                      <a:pt x="199" y="122"/>
                    </a:lnTo>
                    <a:lnTo>
                      <a:pt x="199" y="122"/>
                    </a:lnTo>
                    <a:lnTo>
                      <a:pt x="194" y="122"/>
                    </a:lnTo>
                    <a:lnTo>
                      <a:pt x="194" y="122"/>
                    </a:lnTo>
                    <a:lnTo>
                      <a:pt x="190" y="127"/>
                    </a:lnTo>
                    <a:lnTo>
                      <a:pt x="185" y="127"/>
                    </a:lnTo>
                    <a:lnTo>
                      <a:pt x="185" y="127"/>
                    </a:lnTo>
                    <a:lnTo>
                      <a:pt x="185" y="122"/>
                    </a:lnTo>
                    <a:lnTo>
                      <a:pt x="185" y="122"/>
                    </a:lnTo>
                    <a:lnTo>
                      <a:pt x="180" y="118"/>
                    </a:lnTo>
                    <a:lnTo>
                      <a:pt x="176" y="118"/>
                    </a:lnTo>
                    <a:lnTo>
                      <a:pt x="176" y="118"/>
                    </a:lnTo>
                    <a:lnTo>
                      <a:pt x="176" y="118"/>
                    </a:lnTo>
                    <a:lnTo>
                      <a:pt x="176" y="113"/>
                    </a:lnTo>
                    <a:lnTo>
                      <a:pt x="176" y="113"/>
                    </a:lnTo>
                    <a:lnTo>
                      <a:pt x="171" y="113"/>
                    </a:lnTo>
                    <a:lnTo>
                      <a:pt x="171" y="109"/>
                    </a:lnTo>
                    <a:lnTo>
                      <a:pt x="171" y="109"/>
                    </a:lnTo>
                    <a:lnTo>
                      <a:pt x="171" y="109"/>
                    </a:lnTo>
                    <a:lnTo>
                      <a:pt x="167" y="104"/>
                    </a:lnTo>
                    <a:lnTo>
                      <a:pt x="167" y="104"/>
                    </a:lnTo>
                    <a:lnTo>
                      <a:pt x="171" y="104"/>
                    </a:lnTo>
                    <a:lnTo>
                      <a:pt x="171" y="104"/>
                    </a:lnTo>
                    <a:lnTo>
                      <a:pt x="171" y="104"/>
                    </a:lnTo>
                    <a:lnTo>
                      <a:pt x="176" y="109"/>
                    </a:lnTo>
                    <a:lnTo>
                      <a:pt x="176" y="109"/>
                    </a:lnTo>
                    <a:lnTo>
                      <a:pt x="180" y="109"/>
                    </a:lnTo>
                    <a:lnTo>
                      <a:pt x="180" y="109"/>
                    </a:lnTo>
                    <a:lnTo>
                      <a:pt x="180" y="109"/>
                    </a:lnTo>
                    <a:lnTo>
                      <a:pt x="185" y="109"/>
                    </a:lnTo>
                    <a:lnTo>
                      <a:pt x="185" y="109"/>
                    </a:lnTo>
                    <a:lnTo>
                      <a:pt x="190" y="113"/>
                    </a:lnTo>
                    <a:lnTo>
                      <a:pt x="190" y="113"/>
                    </a:lnTo>
                    <a:lnTo>
                      <a:pt x="194" y="113"/>
                    </a:lnTo>
                    <a:lnTo>
                      <a:pt x="194" y="113"/>
                    </a:lnTo>
                    <a:lnTo>
                      <a:pt x="199" y="113"/>
                    </a:lnTo>
                    <a:lnTo>
                      <a:pt x="199" y="113"/>
                    </a:lnTo>
                    <a:lnTo>
                      <a:pt x="199" y="113"/>
                    </a:lnTo>
                    <a:lnTo>
                      <a:pt x="199" y="113"/>
                    </a:lnTo>
                    <a:lnTo>
                      <a:pt x="194" y="113"/>
                    </a:lnTo>
                    <a:lnTo>
                      <a:pt x="194" y="113"/>
                    </a:lnTo>
                    <a:lnTo>
                      <a:pt x="194" y="109"/>
                    </a:lnTo>
                    <a:lnTo>
                      <a:pt x="199" y="109"/>
                    </a:lnTo>
                    <a:lnTo>
                      <a:pt x="199" y="109"/>
                    </a:lnTo>
                    <a:lnTo>
                      <a:pt x="199" y="104"/>
                    </a:lnTo>
                    <a:lnTo>
                      <a:pt x="199" y="104"/>
                    </a:lnTo>
                    <a:lnTo>
                      <a:pt x="199" y="100"/>
                    </a:lnTo>
                    <a:lnTo>
                      <a:pt x="199" y="100"/>
                    </a:lnTo>
                    <a:lnTo>
                      <a:pt x="199" y="100"/>
                    </a:lnTo>
                    <a:lnTo>
                      <a:pt x="199" y="95"/>
                    </a:lnTo>
                    <a:lnTo>
                      <a:pt x="199" y="95"/>
                    </a:lnTo>
                    <a:lnTo>
                      <a:pt x="199" y="95"/>
                    </a:lnTo>
                    <a:lnTo>
                      <a:pt x="199" y="95"/>
                    </a:lnTo>
                    <a:lnTo>
                      <a:pt x="199" y="95"/>
                    </a:lnTo>
                    <a:lnTo>
                      <a:pt x="203" y="95"/>
                    </a:lnTo>
                    <a:lnTo>
                      <a:pt x="203" y="95"/>
                    </a:lnTo>
                    <a:lnTo>
                      <a:pt x="203" y="95"/>
                    </a:lnTo>
                    <a:lnTo>
                      <a:pt x="203" y="91"/>
                    </a:lnTo>
                    <a:lnTo>
                      <a:pt x="203" y="91"/>
                    </a:lnTo>
                    <a:lnTo>
                      <a:pt x="203" y="86"/>
                    </a:lnTo>
                    <a:lnTo>
                      <a:pt x="203" y="86"/>
                    </a:lnTo>
                    <a:lnTo>
                      <a:pt x="208" y="86"/>
                    </a:lnTo>
                    <a:lnTo>
                      <a:pt x="212" y="86"/>
                    </a:lnTo>
                    <a:lnTo>
                      <a:pt x="226" y="82"/>
                    </a:lnTo>
                    <a:lnTo>
                      <a:pt x="226" y="82"/>
                    </a:lnTo>
                    <a:lnTo>
                      <a:pt x="230" y="77"/>
                    </a:lnTo>
                    <a:lnTo>
                      <a:pt x="230" y="77"/>
                    </a:lnTo>
                    <a:lnTo>
                      <a:pt x="230" y="77"/>
                    </a:lnTo>
                    <a:lnTo>
                      <a:pt x="235" y="73"/>
                    </a:lnTo>
                    <a:lnTo>
                      <a:pt x="235" y="68"/>
                    </a:lnTo>
                    <a:lnTo>
                      <a:pt x="239" y="64"/>
                    </a:lnTo>
                    <a:lnTo>
                      <a:pt x="244" y="59"/>
                    </a:lnTo>
                    <a:lnTo>
                      <a:pt x="244" y="55"/>
                    </a:lnTo>
                    <a:lnTo>
                      <a:pt x="244" y="55"/>
                    </a:lnTo>
                    <a:lnTo>
                      <a:pt x="244" y="55"/>
                    </a:lnTo>
                    <a:lnTo>
                      <a:pt x="244" y="50"/>
                    </a:lnTo>
                    <a:lnTo>
                      <a:pt x="244" y="50"/>
                    </a:lnTo>
                    <a:lnTo>
                      <a:pt x="244" y="50"/>
                    </a:lnTo>
                    <a:lnTo>
                      <a:pt x="244" y="50"/>
                    </a:lnTo>
                    <a:lnTo>
                      <a:pt x="248" y="50"/>
                    </a:lnTo>
                    <a:lnTo>
                      <a:pt x="248" y="50"/>
                    </a:lnTo>
                    <a:lnTo>
                      <a:pt x="248" y="55"/>
                    </a:lnTo>
                    <a:lnTo>
                      <a:pt x="248" y="55"/>
                    </a:lnTo>
                    <a:lnTo>
                      <a:pt x="248" y="55"/>
                    </a:lnTo>
                    <a:lnTo>
                      <a:pt x="248" y="55"/>
                    </a:lnTo>
                    <a:lnTo>
                      <a:pt x="253" y="55"/>
                    </a:lnTo>
                    <a:lnTo>
                      <a:pt x="253" y="59"/>
                    </a:lnTo>
                    <a:lnTo>
                      <a:pt x="253" y="59"/>
                    </a:lnTo>
                    <a:lnTo>
                      <a:pt x="253" y="59"/>
                    </a:lnTo>
                    <a:lnTo>
                      <a:pt x="257" y="59"/>
                    </a:lnTo>
                    <a:lnTo>
                      <a:pt x="257" y="64"/>
                    </a:lnTo>
                    <a:lnTo>
                      <a:pt x="257" y="59"/>
                    </a:lnTo>
                    <a:lnTo>
                      <a:pt x="257" y="59"/>
                    </a:lnTo>
                    <a:lnTo>
                      <a:pt x="257" y="59"/>
                    </a:lnTo>
                    <a:lnTo>
                      <a:pt x="257" y="55"/>
                    </a:lnTo>
                    <a:lnTo>
                      <a:pt x="257" y="55"/>
                    </a:lnTo>
                    <a:lnTo>
                      <a:pt x="257" y="55"/>
                    </a:lnTo>
                    <a:lnTo>
                      <a:pt x="262" y="55"/>
                    </a:lnTo>
                    <a:lnTo>
                      <a:pt x="257" y="55"/>
                    </a:lnTo>
                    <a:lnTo>
                      <a:pt x="257" y="55"/>
                    </a:lnTo>
                    <a:lnTo>
                      <a:pt x="257" y="50"/>
                    </a:lnTo>
                    <a:lnTo>
                      <a:pt x="257" y="50"/>
                    </a:lnTo>
                    <a:lnTo>
                      <a:pt x="257" y="46"/>
                    </a:lnTo>
                    <a:lnTo>
                      <a:pt x="257" y="46"/>
                    </a:lnTo>
                    <a:lnTo>
                      <a:pt x="262" y="46"/>
                    </a:lnTo>
                    <a:lnTo>
                      <a:pt x="262" y="46"/>
                    </a:lnTo>
                    <a:lnTo>
                      <a:pt x="262" y="46"/>
                    </a:lnTo>
                    <a:lnTo>
                      <a:pt x="262" y="46"/>
                    </a:lnTo>
                    <a:lnTo>
                      <a:pt x="262" y="50"/>
                    </a:lnTo>
                    <a:lnTo>
                      <a:pt x="262" y="50"/>
                    </a:lnTo>
                    <a:lnTo>
                      <a:pt x="266" y="55"/>
                    </a:lnTo>
                    <a:lnTo>
                      <a:pt x="266" y="55"/>
                    </a:lnTo>
                    <a:lnTo>
                      <a:pt x="266" y="55"/>
                    </a:lnTo>
                    <a:lnTo>
                      <a:pt x="266" y="55"/>
                    </a:lnTo>
                    <a:lnTo>
                      <a:pt x="266" y="55"/>
                    </a:lnTo>
                    <a:lnTo>
                      <a:pt x="266" y="55"/>
                    </a:lnTo>
                    <a:lnTo>
                      <a:pt x="266" y="55"/>
                    </a:lnTo>
                    <a:lnTo>
                      <a:pt x="266" y="50"/>
                    </a:lnTo>
                    <a:lnTo>
                      <a:pt x="266" y="46"/>
                    </a:lnTo>
                    <a:lnTo>
                      <a:pt x="266" y="46"/>
                    </a:lnTo>
                    <a:lnTo>
                      <a:pt x="266" y="46"/>
                    </a:lnTo>
                    <a:lnTo>
                      <a:pt x="266" y="41"/>
                    </a:lnTo>
                    <a:lnTo>
                      <a:pt x="271" y="41"/>
                    </a:lnTo>
                    <a:lnTo>
                      <a:pt x="271" y="41"/>
                    </a:lnTo>
                    <a:lnTo>
                      <a:pt x="271" y="41"/>
                    </a:lnTo>
                    <a:lnTo>
                      <a:pt x="271" y="36"/>
                    </a:lnTo>
                    <a:lnTo>
                      <a:pt x="271" y="36"/>
                    </a:lnTo>
                    <a:lnTo>
                      <a:pt x="271" y="36"/>
                    </a:lnTo>
                    <a:lnTo>
                      <a:pt x="266" y="32"/>
                    </a:lnTo>
                    <a:lnTo>
                      <a:pt x="271" y="32"/>
                    </a:lnTo>
                    <a:lnTo>
                      <a:pt x="271" y="27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7"/>
                    </a:lnTo>
                    <a:lnTo>
                      <a:pt x="275" y="27"/>
                    </a:lnTo>
                    <a:lnTo>
                      <a:pt x="280" y="23"/>
                    </a:lnTo>
                    <a:lnTo>
                      <a:pt x="280" y="23"/>
                    </a:lnTo>
                    <a:lnTo>
                      <a:pt x="280" y="18"/>
                    </a:lnTo>
                    <a:lnTo>
                      <a:pt x="284" y="9"/>
                    </a:lnTo>
                    <a:lnTo>
                      <a:pt x="284" y="9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89" y="5"/>
                    </a:lnTo>
                    <a:lnTo>
                      <a:pt x="289" y="5"/>
                    </a:lnTo>
                    <a:lnTo>
                      <a:pt x="289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44" name="Freeform 116">
                <a:extLst>
                  <a:ext uri="{FF2B5EF4-FFF2-40B4-BE49-F238E27FC236}">
                    <a16:creationId xmlns:a16="http://schemas.microsoft.com/office/drawing/2014/main" xmlns="" id="{F523DBE3-25C3-49A4-886A-51F57A727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336" y="3454873"/>
                <a:ext cx="367176" cy="359904"/>
              </a:xfrm>
              <a:custGeom>
                <a:avLst/>
                <a:gdLst>
                  <a:gd name="T0" fmla="*/ 36 w 231"/>
                  <a:gd name="T1" fmla="*/ 5 h 227"/>
                  <a:gd name="T2" fmla="*/ 41 w 231"/>
                  <a:gd name="T3" fmla="*/ 10 h 227"/>
                  <a:gd name="T4" fmla="*/ 54 w 231"/>
                  <a:gd name="T5" fmla="*/ 10 h 227"/>
                  <a:gd name="T6" fmla="*/ 82 w 231"/>
                  <a:gd name="T7" fmla="*/ 10 h 227"/>
                  <a:gd name="T8" fmla="*/ 104 w 231"/>
                  <a:gd name="T9" fmla="*/ 10 h 227"/>
                  <a:gd name="T10" fmla="*/ 118 w 231"/>
                  <a:gd name="T11" fmla="*/ 10 h 227"/>
                  <a:gd name="T12" fmla="*/ 122 w 231"/>
                  <a:gd name="T13" fmla="*/ 14 h 227"/>
                  <a:gd name="T14" fmla="*/ 131 w 231"/>
                  <a:gd name="T15" fmla="*/ 19 h 227"/>
                  <a:gd name="T16" fmla="*/ 149 w 231"/>
                  <a:gd name="T17" fmla="*/ 19 h 227"/>
                  <a:gd name="T18" fmla="*/ 158 w 231"/>
                  <a:gd name="T19" fmla="*/ 19 h 227"/>
                  <a:gd name="T20" fmla="*/ 167 w 231"/>
                  <a:gd name="T21" fmla="*/ 19 h 227"/>
                  <a:gd name="T22" fmla="*/ 186 w 231"/>
                  <a:gd name="T23" fmla="*/ 14 h 227"/>
                  <a:gd name="T24" fmla="*/ 208 w 231"/>
                  <a:gd name="T25" fmla="*/ 14 h 227"/>
                  <a:gd name="T26" fmla="*/ 222 w 231"/>
                  <a:gd name="T27" fmla="*/ 10 h 227"/>
                  <a:gd name="T28" fmla="*/ 231 w 231"/>
                  <a:gd name="T29" fmla="*/ 19 h 227"/>
                  <a:gd name="T30" fmla="*/ 222 w 231"/>
                  <a:gd name="T31" fmla="*/ 23 h 227"/>
                  <a:gd name="T32" fmla="*/ 213 w 231"/>
                  <a:gd name="T33" fmla="*/ 23 h 227"/>
                  <a:gd name="T34" fmla="*/ 208 w 231"/>
                  <a:gd name="T35" fmla="*/ 28 h 227"/>
                  <a:gd name="T36" fmla="*/ 204 w 231"/>
                  <a:gd name="T37" fmla="*/ 28 h 227"/>
                  <a:gd name="T38" fmla="*/ 199 w 231"/>
                  <a:gd name="T39" fmla="*/ 19 h 227"/>
                  <a:gd name="T40" fmla="*/ 186 w 231"/>
                  <a:gd name="T41" fmla="*/ 23 h 227"/>
                  <a:gd name="T42" fmla="*/ 158 w 231"/>
                  <a:gd name="T43" fmla="*/ 28 h 227"/>
                  <a:gd name="T44" fmla="*/ 158 w 231"/>
                  <a:gd name="T45" fmla="*/ 55 h 227"/>
                  <a:gd name="T46" fmla="*/ 158 w 231"/>
                  <a:gd name="T47" fmla="*/ 82 h 227"/>
                  <a:gd name="T48" fmla="*/ 154 w 231"/>
                  <a:gd name="T49" fmla="*/ 95 h 227"/>
                  <a:gd name="T50" fmla="*/ 140 w 231"/>
                  <a:gd name="T51" fmla="*/ 100 h 227"/>
                  <a:gd name="T52" fmla="*/ 140 w 231"/>
                  <a:gd name="T53" fmla="*/ 123 h 227"/>
                  <a:gd name="T54" fmla="*/ 140 w 231"/>
                  <a:gd name="T55" fmla="*/ 145 h 227"/>
                  <a:gd name="T56" fmla="*/ 136 w 231"/>
                  <a:gd name="T57" fmla="*/ 163 h 227"/>
                  <a:gd name="T58" fmla="*/ 136 w 231"/>
                  <a:gd name="T59" fmla="*/ 199 h 227"/>
                  <a:gd name="T60" fmla="*/ 136 w 231"/>
                  <a:gd name="T61" fmla="*/ 217 h 227"/>
                  <a:gd name="T62" fmla="*/ 127 w 231"/>
                  <a:gd name="T63" fmla="*/ 222 h 227"/>
                  <a:gd name="T64" fmla="*/ 122 w 231"/>
                  <a:gd name="T65" fmla="*/ 227 h 227"/>
                  <a:gd name="T66" fmla="*/ 113 w 231"/>
                  <a:gd name="T67" fmla="*/ 222 h 227"/>
                  <a:gd name="T68" fmla="*/ 100 w 231"/>
                  <a:gd name="T69" fmla="*/ 222 h 227"/>
                  <a:gd name="T70" fmla="*/ 95 w 231"/>
                  <a:gd name="T71" fmla="*/ 222 h 227"/>
                  <a:gd name="T72" fmla="*/ 95 w 231"/>
                  <a:gd name="T73" fmla="*/ 217 h 227"/>
                  <a:gd name="T74" fmla="*/ 91 w 231"/>
                  <a:gd name="T75" fmla="*/ 213 h 227"/>
                  <a:gd name="T76" fmla="*/ 86 w 231"/>
                  <a:gd name="T77" fmla="*/ 208 h 227"/>
                  <a:gd name="T78" fmla="*/ 82 w 231"/>
                  <a:gd name="T79" fmla="*/ 213 h 227"/>
                  <a:gd name="T80" fmla="*/ 82 w 231"/>
                  <a:gd name="T81" fmla="*/ 217 h 227"/>
                  <a:gd name="T82" fmla="*/ 77 w 231"/>
                  <a:gd name="T83" fmla="*/ 217 h 227"/>
                  <a:gd name="T84" fmla="*/ 64 w 231"/>
                  <a:gd name="T85" fmla="*/ 208 h 227"/>
                  <a:gd name="T86" fmla="*/ 54 w 231"/>
                  <a:gd name="T87" fmla="*/ 186 h 227"/>
                  <a:gd name="T88" fmla="*/ 54 w 231"/>
                  <a:gd name="T89" fmla="*/ 177 h 227"/>
                  <a:gd name="T90" fmla="*/ 50 w 231"/>
                  <a:gd name="T91" fmla="*/ 163 h 227"/>
                  <a:gd name="T92" fmla="*/ 50 w 231"/>
                  <a:gd name="T93" fmla="*/ 150 h 227"/>
                  <a:gd name="T94" fmla="*/ 45 w 231"/>
                  <a:gd name="T95" fmla="*/ 127 h 227"/>
                  <a:gd name="T96" fmla="*/ 45 w 231"/>
                  <a:gd name="T97" fmla="*/ 113 h 227"/>
                  <a:gd name="T98" fmla="*/ 45 w 231"/>
                  <a:gd name="T99" fmla="*/ 109 h 227"/>
                  <a:gd name="T100" fmla="*/ 36 w 231"/>
                  <a:gd name="T101" fmla="*/ 91 h 227"/>
                  <a:gd name="T102" fmla="*/ 27 w 231"/>
                  <a:gd name="T103" fmla="*/ 68 h 227"/>
                  <a:gd name="T104" fmla="*/ 9 w 231"/>
                  <a:gd name="T105" fmla="*/ 32 h 227"/>
                  <a:gd name="T106" fmla="*/ 0 w 231"/>
                  <a:gd name="T107" fmla="*/ 19 h 227"/>
                  <a:gd name="T108" fmla="*/ 5 w 231"/>
                  <a:gd name="T109" fmla="*/ 5 h 227"/>
                  <a:gd name="T110" fmla="*/ 9 w 231"/>
                  <a:gd name="T111" fmla="*/ 5 h 227"/>
                  <a:gd name="T112" fmla="*/ 18 w 231"/>
                  <a:gd name="T113" fmla="*/ 5 h 227"/>
                  <a:gd name="T114" fmla="*/ 27 w 231"/>
                  <a:gd name="T115" fmla="*/ 0 h 227"/>
                  <a:gd name="T116" fmla="*/ 32 w 231"/>
                  <a:gd name="T117" fmla="*/ 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" h="227">
                    <a:moveTo>
                      <a:pt x="32" y="5"/>
                    </a:moveTo>
                    <a:lnTo>
                      <a:pt x="32" y="5"/>
                    </a:lnTo>
                    <a:lnTo>
                      <a:pt x="32" y="5"/>
                    </a:lnTo>
                    <a:lnTo>
                      <a:pt x="36" y="5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5" y="10"/>
                    </a:lnTo>
                    <a:lnTo>
                      <a:pt x="50" y="10"/>
                    </a:lnTo>
                    <a:lnTo>
                      <a:pt x="54" y="10"/>
                    </a:lnTo>
                    <a:lnTo>
                      <a:pt x="64" y="10"/>
                    </a:lnTo>
                    <a:lnTo>
                      <a:pt x="68" y="10"/>
                    </a:lnTo>
                    <a:lnTo>
                      <a:pt x="77" y="10"/>
                    </a:lnTo>
                    <a:lnTo>
                      <a:pt x="82" y="10"/>
                    </a:lnTo>
                    <a:lnTo>
                      <a:pt x="91" y="10"/>
                    </a:lnTo>
                    <a:lnTo>
                      <a:pt x="95" y="10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109" y="10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22" y="14"/>
                    </a:lnTo>
                    <a:lnTo>
                      <a:pt x="122" y="19"/>
                    </a:lnTo>
                    <a:lnTo>
                      <a:pt x="127" y="19"/>
                    </a:lnTo>
                    <a:lnTo>
                      <a:pt x="127" y="19"/>
                    </a:lnTo>
                    <a:lnTo>
                      <a:pt x="131" y="19"/>
                    </a:lnTo>
                    <a:lnTo>
                      <a:pt x="136" y="19"/>
                    </a:lnTo>
                    <a:lnTo>
                      <a:pt x="140" y="19"/>
                    </a:lnTo>
                    <a:lnTo>
                      <a:pt x="145" y="19"/>
                    </a:lnTo>
                    <a:lnTo>
                      <a:pt x="149" y="19"/>
                    </a:lnTo>
                    <a:lnTo>
                      <a:pt x="149" y="19"/>
                    </a:lnTo>
                    <a:lnTo>
                      <a:pt x="154" y="19"/>
                    </a:lnTo>
                    <a:lnTo>
                      <a:pt x="154" y="19"/>
                    </a:lnTo>
                    <a:lnTo>
                      <a:pt x="158" y="19"/>
                    </a:lnTo>
                    <a:lnTo>
                      <a:pt x="163" y="19"/>
                    </a:lnTo>
                    <a:lnTo>
                      <a:pt x="163" y="19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72" y="19"/>
                    </a:lnTo>
                    <a:lnTo>
                      <a:pt x="176" y="19"/>
                    </a:lnTo>
                    <a:lnTo>
                      <a:pt x="181" y="19"/>
                    </a:lnTo>
                    <a:lnTo>
                      <a:pt x="186" y="14"/>
                    </a:lnTo>
                    <a:lnTo>
                      <a:pt x="195" y="14"/>
                    </a:lnTo>
                    <a:lnTo>
                      <a:pt x="199" y="14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7" y="10"/>
                    </a:lnTo>
                    <a:lnTo>
                      <a:pt x="222" y="10"/>
                    </a:lnTo>
                    <a:lnTo>
                      <a:pt x="226" y="14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1" y="19"/>
                    </a:lnTo>
                    <a:lnTo>
                      <a:pt x="231" y="19"/>
                    </a:lnTo>
                    <a:lnTo>
                      <a:pt x="226" y="19"/>
                    </a:lnTo>
                    <a:lnTo>
                      <a:pt x="226" y="19"/>
                    </a:lnTo>
                    <a:lnTo>
                      <a:pt x="222" y="23"/>
                    </a:lnTo>
                    <a:lnTo>
                      <a:pt x="217" y="23"/>
                    </a:lnTo>
                    <a:lnTo>
                      <a:pt x="217" y="19"/>
                    </a:lnTo>
                    <a:lnTo>
                      <a:pt x="217" y="19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08" y="23"/>
                    </a:lnTo>
                    <a:lnTo>
                      <a:pt x="208" y="23"/>
                    </a:lnTo>
                    <a:lnTo>
                      <a:pt x="208" y="28"/>
                    </a:lnTo>
                    <a:lnTo>
                      <a:pt x="204" y="28"/>
                    </a:lnTo>
                    <a:lnTo>
                      <a:pt x="204" y="28"/>
                    </a:lnTo>
                    <a:lnTo>
                      <a:pt x="204" y="28"/>
                    </a:lnTo>
                    <a:lnTo>
                      <a:pt x="204" y="28"/>
                    </a:lnTo>
                    <a:lnTo>
                      <a:pt x="204" y="28"/>
                    </a:lnTo>
                    <a:lnTo>
                      <a:pt x="199" y="23"/>
                    </a:lnTo>
                    <a:lnTo>
                      <a:pt x="199" y="23"/>
                    </a:lnTo>
                    <a:lnTo>
                      <a:pt x="199" y="19"/>
                    </a:lnTo>
                    <a:lnTo>
                      <a:pt x="199" y="19"/>
                    </a:lnTo>
                    <a:lnTo>
                      <a:pt x="195" y="19"/>
                    </a:lnTo>
                    <a:lnTo>
                      <a:pt x="190" y="23"/>
                    </a:lnTo>
                    <a:lnTo>
                      <a:pt x="186" y="23"/>
                    </a:lnTo>
                    <a:lnTo>
                      <a:pt x="176" y="23"/>
                    </a:lnTo>
                    <a:lnTo>
                      <a:pt x="167" y="23"/>
                    </a:lnTo>
                    <a:lnTo>
                      <a:pt x="163" y="28"/>
                    </a:lnTo>
                    <a:lnTo>
                      <a:pt x="158" y="28"/>
                    </a:lnTo>
                    <a:lnTo>
                      <a:pt x="158" y="32"/>
                    </a:lnTo>
                    <a:lnTo>
                      <a:pt x="158" y="37"/>
                    </a:lnTo>
                    <a:lnTo>
                      <a:pt x="158" y="46"/>
                    </a:lnTo>
                    <a:lnTo>
                      <a:pt x="158" y="55"/>
                    </a:lnTo>
                    <a:lnTo>
                      <a:pt x="158" y="59"/>
                    </a:lnTo>
                    <a:lnTo>
                      <a:pt x="158" y="68"/>
                    </a:lnTo>
                    <a:lnTo>
                      <a:pt x="158" y="77"/>
                    </a:lnTo>
                    <a:lnTo>
                      <a:pt x="158" y="82"/>
                    </a:lnTo>
                    <a:lnTo>
                      <a:pt x="158" y="91"/>
                    </a:lnTo>
                    <a:lnTo>
                      <a:pt x="158" y="95"/>
                    </a:lnTo>
                    <a:lnTo>
                      <a:pt x="158" y="95"/>
                    </a:lnTo>
                    <a:lnTo>
                      <a:pt x="154" y="95"/>
                    </a:lnTo>
                    <a:lnTo>
                      <a:pt x="149" y="95"/>
                    </a:lnTo>
                    <a:lnTo>
                      <a:pt x="145" y="95"/>
                    </a:lnTo>
                    <a:lnTo>
                      <a:pt x="140" y="95"/>
                    </a:lnTo>
                    <a:lnTo>
                      <a:pt x="140" y="100"/>
                    </a:lnTo>
                    <a:lnTo>
                      <a:pt x="140" y="104"/>
                    </a:lnTo>
                    <a:lnTo>
                      <a:pt x="140" y="109"/>
                    </a:lnTo>
                    <a:lnTo>
                      <a:pt x="140" y="118"/>
                    </a:lnTo>
                    <a:lnTo>
                      <a:pt x="140" y="123"/>
                    </a:lnTo>
                    <a:lnTo>
                      <a:pt x="140" y="127"/>
                    </a:lnTo>
                    <a:lnTo>
                      <a:pt x="140" y="132"/>
                    </a:lnTo>
                    <a:lnTo>
                      <a:pt x="140" y="136"/>
                    </a:lnTo>
                    <a:lnTo>
                      <a:pt x="140" y="145"/>
                    </a:lnTo>
                    <a:lnTo>
                      <a:pt x="140" y="145"/>
                    </a:lnTo>
                    <a:lnTo>
                      <a:pt x="140" y="150"/>
                    </a:lnTo>
                    <a:lnTo>
                      <a:pt x="140" y="154"/>
                    </a:lnTo>
                    <a:lnTo>
                      <a:pt x="136" y="163"/>
                    </a:lnTo>
                    <a:lnTo>
                      <a:pt x="136" y="172"/>
                    </a:lnTo>
                    <a:lnTo>
                      <a:pt x="136" y="181"/>
                    </a:lnTo>
                    <a:lnTo>
                      <a:pt x="136" y="190"/>
                    </a:lnTo>
                    <a:lnTo>
                      <a:pt x="136" y="199"/>
                    </a:lnTo>
                    <a:lnTo>
                      <a:pt x="136" y="204"/>
                    </a:lnTo>
                    <a:lnTo>
                      <a:pt x="136" y="213"/>
                    </a:lnTo>
                    <a:lnTo>
                      <a:pt x="136" y="217"/>
                    </a:lnTo>
                    <a:lnTo>
                      <a:pt x="136" y="217"/>
                    </a:lnTo>
                    <a:lnTo>
                      <a:pt x="131" y="217"/>
                    </a:lnTo>
                    <a:lnTo>
                      <a:pt x="127" y="217"/>
                    </a:lnTo>
                    <a:lnTo>
                      <a:pt x="127" y="222"/>
                    </a:lnTo>
                    <a:lnTo>
                      <a:pt x="127" y="222"/>
                    </a:lnTo>
                    <a:lnTo>
                      <a:pt x="127" y="222"/>
                    </a:lnTo>
                    <a:lnTo>
                      <a:pt x="122" y="222"/>
                    </a:lnTo>
                    <a:lnTo>
                      <a:pt x="122" y="222"/>
                    </a:lnTo>
                    <a:lnTo>
                      <a:pt x="122" y="227"/>
                    </a:lnTo>
                    <a:lnTo>
                      <a:pt x="122" y="227"/>
                    </a:lnTo>
                    <a:lnTo>
                      <a:pt x="122" y="227"/>
                    </a:lnTo>
                    <a:lnTo>
                      <a:pt x="118" y="227"/>
                    </a:lnTo>
                    <a:lnTo>
                      <a:pt x="113" y="222"/>
                    </a:lnTo>
                    <a:lnTo>
                      <a:pt x="109" y="227"/>
                    </a:lnTo>
                    <a:lnTo>
                      <a:pt x="104" y="227"/>
                    </a:lnTo>
                    <a:lnTo>
                      <a:pt x="104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95" y="222"/>
                    </a:lnTo>
                    <a:lnTo>
                      <a:pt x="95" y="222"/>
                    </a:lnTo>
                    <a:lnTo>
                      <a:pt x="95" y="222"/>
                    </a:lnTo>
                    <a:lnTo>
                      <a:pt x="95" y="217"/>
                    </a:lnTo>
                    <a:lnTo>
                      <a:pt x="91" y="217"/>
                    </a:lnTo>
                    <a:lnTo>
                      <a:pt x="91" y="217"/>
                    </a:lnTo>
                    <a:lnTo>
                      <a:pt x="95" y="217"/>
                    </a:lnTo>
                    <a:lnTo>
                      <a:pt x="95" y="213"/>
                    </a:lnTo>
                    <a:lnTo>
                      <a:pt x="91" y="213"/>
                    </a:lnTo>
                    <a:lnTo>
                      <a:pt x="91" y="213"/>
                    </a:lnTo>
                    <a:lnTo>
                      <a:pt x="91" y="213"/>
                    </a:lnTo>
                    <a:lnTo>
                      <a:pt x="91" y="213"/>
                    </a:lnTo>
                    <a:lnTo>
                      <a:pt x="91" y="208"/>
                    </a:lnTo>
                    <a:lnTo>
                      <a:pt x="91" y="208"/>
                    </a:lnTo>
                    <a:lnTo>
                      <a:pt x="86" y="208"/>
                    </a:lnTo>
                    <a:lnTo>
                      <a:pt x="86" y="208"/>
                    </a:lnTo>
                    <a:lnTo>
                      <a:pt x="86" y="208"/>
                    </a:lnTo>
                    <a:lnTo>
                      <a:pt x="86" y="213"/>
                    </a:lnTo>
                    <a:lnTo>
                      <a:pt x="82" y="213"/>
                    </a:lnTo>
                    <a:lnTo>
                      <a:pt x="82" y="213"/>
                    </a:lnTo>
                    <a:lnTo>
                      <a:pt x="82" y="217"/>
                    </a:lnTo>
                    <a:lnTo>
                      <a:pt x="82" y="217"/>
                    </a:lnTo>
                    <a:lnTo>
                      <a:pt x="82" y="217"/>
                    </a:lnTo>
                    <a:lnTo>
                      <a:pt x="82" y="217"/>
                    </a:lnTo>
                    <a:lnTo>
                      <a:pt x="82" y="217"/>
                    </a:lnTo>
                    <a:lnTo>
                      <a:pt x="77" y="217"/>
                    </a:lnTo>
                    <a:lnTo>
                      <a:pt x="77" y="217"/>
                    </a:lnTo>
                    <a:lnTo>
                      <a:pt x="77" y="217"/>
                    </a:lnTo>
                    <a:lnTo>
                      <a:pt x="73" y="213"/>
                    </a:lnTo>
                    <a:lnTo>
                      <a:pt x="68" y="213"/>
                    </a:lnTo>
                    <a:lnTo>
                      <a:pt x="64" y="208"/>
                    </a:lnTo>
                    <a:lnTo>
                      <a:pt x="59" y="195"/>
                    </a:lnTo>
                    <a:lnTo>
                      <a:pt x="59" y="195"/>
                    </a:lnTo>
                    <a:lnTo>
                      <a:pt x="59" y="190"/>
                    </a:lnTo>
                    <a:lnTo>
                      <a:pt x="54" y="186"/>
                    </a:lnTo>
                    <a:lnTo>
                      <a:pt x="54" y="181"/>
                    </a:lnTo>
                    <a:lnTo>
                      <a:pt x="59" y="181"/>
                    </a:lnTo>
                    <a:lnTo>
                      <a:pt x="54" y="181"/>
                    </a:lnTo>
                    <a:lnTo>
                      <a:pt x="54" y="177"/>
                    </a:lnTo>
                    <a:lnTo>
                      <a:pt x="54" y="177"/>
                    </a:lnTo>
                    <a:lnTo>
                      <a:pt x="54" y="168"/>
                    </a:lnTo>
                    <a:lnTo>
                      <a:pt x="50" y="163"/>
                    </a:lnTo>
                    <a:lnTo>
                      <a:pt x="50" y="163"/>
                    </a:lnTo>
                    <a:lnTo>
                      <a:pt x="50" y="159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0" y="150"/>
                    </a:lnTo>
                    <a:lnTo>
                      <a:pt x="50" y="145"/>
                    </a:lnTo>
                    <a:lnTo>
                      <a:pt x="45" y="136"/>
                    </a:lnTo>
                    <a:lnTo>
                      <a:pt x="45" y="132"/>
                    </a:lnTo>
                    <a:lnTo>
                      <a:pt x="45" y="127"/>
                    </a:lnTo>
                    <a:lnTo>
                      <a:pt x="45" y="123"/>
                    </a:lnTo>
                    <a:lnTo>
                      <a:pt x="45" y="118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4"/>
                    </a:lnTo>
                    <a:lnTo>
                      <a:pt x="45" y="100"/>
                    </a:lnTo>
                    <a:lnTo>
                      <a:pt x="36" y="91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27" y="73"/>
                    </a:lnTo>
                    <a:lnTo>
                      <a:pt x="27" y="68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14" y="37"/>
                    </a:lnTo>
                    <a:lnTo>
                      <a:pt x="9" y="32"/>
                    </a:lnTo>
                    <a:lnTo>
                      <a:pt x="5" y="32"/>
                    </a:lnTo>
                    <a:lnTo>
                      <a:pt x="5" y="28"/>
                    </a:lnTo>
                    <a:lnTo>
                      <a:pt x="5" y="23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2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45" name="Freeform 117">
                <a:extLst>
                  <a:ext uri="{FF2B5EF4-FFF2-40B4-BE49-F238E27FC236}">
                    <a16:creationId xmlns:a16="http://schemas.microsoft.com/office/drawing/2014/main" xmlns="" id="{055C2B6F-76AB-46C3-AFBC-96F3DBD93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601" y="3655819"/>
                <a:ext cx="49033" cy="85977"/>
              </a:xfrm>
              <a:custGeom>
                <a:avLst/>
                <a:gdLst>
                  <a:gd name="T0" fmla="*/ 4 w 31"/>
                  <a:gd name="T1" fmla="*/ 5 h 54"/>
                  <a:gd name="T2" fmla="*/ 9 w 31"/>
                  <a:gd name="T3" fmla="*/ 5 h 54"/>
                  <a:gd name="T4" fmla="*/ 13 w 31"/>
                  <a:gd name="T5" fmla="*/ 14 h 54"/>
                  <a:gd name="T6" fmla="*/ 18 w 31"/>
                  <a:gd name="T7" fmla="*/ 18 h 54"/>
                  <a:gd name="T8" fmla="*/ 18 w 31"/>
                  <a:gd name="T9" fmla="*/ 18 h 54"/>
                  <a:gd name="T10" fmla="*/ 18 w 31"/>
                  <a:gd name="T11" fmla="*/ 23 h 54"/>
                  <a:gd name="T12" fmla="*/ 18 w 31"/>
                  <a:gd name="T13" fmla="*/ 23 h 54"/>
                  <a:gd name="T14" fmla="*/ 18 w 31"/>
                  <a:gd name="T15" fmla="*/ 27 h 54"/>
                  <a:gd name="T16" fmla="*/ 22 w 31"/>
                  <a:gd name="T17" fmla="*/ 32 h 54"/>
                  <a:gd name="T18" fmla="*/ 22 w 31"/>
                  <a:gd name="T19" fmla="*/ 32 h 54"/>
                  <a:gd name="T20" fmla="*/ 27 w 31"/>
                  <a:gd name="T21" fmla="*/ 36 h 54"/>
                  <a:gd name="T22" fmla="*/ 27 w 31"/>
                  <a:gd name="T23" fmla="*/ 41 h 54"/>
                  <a:gd name="T24" fmla="*/ 31 w 31"/>
                  <a:gd name="T25" fmla="*/ 45 h 54"/>
                  <a:gd name="T26" fmla="*/ 31 w 31"/>
                  <a:gd name="T27" fmla="*/ 50 h 54"/>
                  <a:gd name="T28" fmla="*/ 27 w 31"/>
                  <a:gd name="T29" fmla="*/ 54 h 54"/>
                  <a:gd name="T30" fmla="*/ 27 w 31"/>
                  <a:gd name="T31" fmla="*/ 54 h 54"/>
                  <a:gd name="T32" fmla="*/ 22 w 31"/>
                  <a:gd name="T33" fmla="*/ 50 h 54"/>
                  <a:gd name="T34" fmla="*/ 22 w 31"/>
                  <a:gd name="T35" fmla="*/ 50 h 54"/>
                  <a:gd name="T36" fmla="*/ 22 w 31"/>
                  <a:gd name="T37" fmla="*/ 50 h 54"/>
                  <a:gd name="T38" fmla="*/ 18 w 31"/>
                  <a:gd name="T39" fmla="*/ 45 h 54"/>
                  <a:gd name="T40" fmla="*/ 18 w 31"/>
                  <a:gd name="T41" fmla="*/ 45 h 54"/>
                  <a:gd name="T42" fmla="*/ 18 w 31"/>
                  <a:gd name="T43" fmla="*/ 41 h 54"/>
                  <a:gd name="T44" fmla="*/ 13 w 31"/>
                  <a:gd name="T45" fmla="*/ 36 h 54"/>
                  <a:gd name="T46" fmla="*/ 9 w 31"/>
                  <a:gd name="T47" fmla="*/ 36 h 54"/>
                  <a:gd name="T48" fmla="*/ 9 w 31"/>
                  <a:gd name="T49" fmla="*/ 27 h 54"/>
                  <a:gd name="T50" fmla="*/ 4 w 31"/>
                  <a:gd name="T51" fmla="*/ 27 h 54"/>
                  <a:gd name="T52" fmla="*/ 4 w 31"/>
                  <a:gd name="T53" fmla="*/ 18 h 54"/>
                  <a:gd name="T54" fmla="*/ 4 w 31"/>
                  <a:gd name="T55" fmla="*/ 14 h 54"/>
                  <a:gd name="T56" fmla="*/ 0 w 31"/>
                  <a:gd name="T57" fmla="*/ 9 h 54"/>
                  <a:gd name="T58" fmla="*/ 4 w 31"/>
                  <a:gd name="T59" fmla="*/ 5 h 54"/>
                  <a:gd name="T60" fmla="*/ 0 w 31"/>
                  <a:gd name="T61" fmla="*/ 5 h 54"/>
                  <a:gd name="T62" fmla="*/ 4 w 31"/>
                  <a:gd name="T63" fmla="*/ 0 h 54"/>
                  <a:gd name="T64" fmla="*/ 4 w 31"/>
                  <a:gd name="T6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54">
                    <a:moveTo>
                      <a:pt x="4" y="5"/>
                    </a:moveTo>
                    <a:lnTo>
                      <a:pt x="4" y="5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13" y="14"/>
                    </a:lnTo>
                    <a:lnTo>
                      <a:pt x="13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2" y="27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7" y="36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9" y="36"/>
                    </a:lnTo>
                    <a:lnTo>
                      <a:pt x="9" y="32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46" name="Freeform 118">
                <a:extLst>
                  <a:ext uri="{FF2B5EF4-FFF2-40B4-BE49-F238E27FC236}">
                    <a16:creationId xmlns:a16="http://schemas.microsoft.com/office/drawing/2014/main" xmlns="" id="{746E91F0-972D-4B37-9510-B1C8589E9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755" y="2249195"/>
                <a:ext cx="429892" cy="350907"/>
              </a:xfrm>
              <a:custGeom>
                <a:avLst/>
                <a:gdLst>
                  <a:gd name="T0" fmla="*/ 252 w 271"/>
                  <a:gd name="T1" fmla="*/ 9 h 221"/>
                  <a:gd name="T2" fmla="*/ 257 w 271"/>
                  <a:gd name="T3" fmla="*/ 36 h 221"/>
                  <a:gd name="T4" fmla="*/ 262 w 271"/>
                  <a:gd name="T5" fmla="*/ 50 h 221"/>
                  <a:gd name="T6" fmla="*/ 266 w 271"/>
                  <a:gd name="T7" fmla="*/ 68 h 221"/>
                  <a:gd name="T8" fmla="*/ 266 w 271"/>
                  <a:gd name="T9" fmla="*/ 95 h 221"/>
                  <a:gd name="T10" fmla="*/ 248 w 271"/>
                  <a:gd name="T11" fmla="*/ 136 h 221"/>
                  <a:gd name="T12" fmla="*/ 230 w 271"/>
                  <a:gd name="T13" fmla="*/ 167 h 221"/>
                  <a:gd name="T14" fmla="*/ 225 w 271"/>
                  <a:gd name="T15" fmla="*/ 185 h 221"/>
                  <a:gd name="T16" fmla="*/ 216 w 271"/>
                  <a:gd name="T17" fmla="*/ 190 h 221"/>
                  <a:gd name="T18" fmla="*/ 203 w 271"/>
                  <a:gd name="T19" fmla="*/ 194 h 221"/>
                  <a:gd name="T20" fmla="*/ 176 w 271"/>
                  <a:gd name="T21" fmla="*/ 190 h 221"/>
                  <a:gd name="T22" fmla="*/ 162 w 271"/>
                  <a:gd name="T23" fmla="*/ 199 h 221"/>
                  <a:gd name="T24" fmla="*/ 135 w 271"/>
                  <a:gd name="T25" fmla="*/ 190 h 221"/>
                  <a:gd name="T26" fmla="*/ 121 w 271"/>
                  <a:gd name="T27" fmla="*/ 194 h 221"/>
                  <a:gd name="T28" fmla="*/ 117 w 271"/>
                  <a:gd name="T29" fmla="*/ 194 h 221"/>
                  <a:gd name="T30" fmla="*/ 108 w 271"/>
                  <a:gd name="T31" fmla="*/ 190 h 221"/>
                  <a:gd name="T32" fmla="*/ 99 w 271"/>
                  <a:gd name="T33" fmla="*/ 181 h 221"/>
                  <a:gd name="T34" fmla="*/ 85 w 271"/>
                  <a:gd name="T35" fmla="*/ 181 h 221"/>
                  <a:gd name="T36" fmla="*/ 72 w 271"/>
                  <a:gd name="T37" fmla="*/ 185 h 221"/>
                  <a:gd name="T38" fmla="*/ 67 w 271"/>
                  <a:gd name="T39" fmla="*/ 199 h 221"/>
                  <a:gd name="T40" fmla="*/ 58 w 271"/>
                  <a:gd name="T41" fmla="*/ 212 h 221"/>
                  <a:gd name="T42" fmla="*/ 58 w 271"/>
                  <a:gd name="T43" fmla="*/ 217 h 221"/>
                  <a:gd name="T44" fmla="*/ 58 w 271"/>
                  <a:gd name="T45" fmla="*/ 221 h 221"/>
                  <a:gd name="T46" fmla="*/ 49 w 271"/>
                  <a:gd name="T47" fmla="*/ 212 h 221"/>
                  <a:gd name="T48" fmla="*/ 40 w 271"/>
                  <a:gd name="T49" fmla="*/ 208 h 221"/>
                  <a:gd name="T50" fmla="*/ 36 w 271"/>
                  <a:gd name="T51" fmla="*/ 212 h 221"/>
                  <a:gd name="T52" fmla="*/ 31 w 271"/>
                  <a:gd name="T53" fmla="*/ 212 h 221"/>
                  <a:gd name="T54" fmla="*/ 36 w 271"/>
                  <a:gd name="T55" fmla="*/ 208 h 221"/>
                  <a:gd name="T56" fmla="*/ 31 w 271"/>
                  <a:gd name="T57" fmla="*/ 203 h 221"/>
                  <a:gd name="T58" fmla="*/ 27 w 271"/>
                  <a:gd name="T59" fmla="*/ 203 h 221"/>
                  <a:gd name="T60" fmla="*/ 13 w 271"/>
                  <a:gd name="T61" fmla="*/ 194 h 221"/>
                  <a:gd name="T62" fmla="*/ 13 w 271"/>
                  <a:gd name="T63" fmla="*/ 190 h 221"/>
                  <a:gd name="T64" fmla="*/ 13 w 271"/>
                  <a:gd name="T65" fmla="*/ 190 h 221"/>
                  <a:gd name="T66" fmla="*/ 9 w 271"/>
                  <a:gd name="T67" fmla="*/ 185 h 221"/>
                  <a:gd name="T68" fmla="*/ 4 w 271"/>
                  <a:gd name="T69" fmla="*/ 176 h 221"/>
                  <a:gd name="T70" fmla="*/ 0 w 271"/>
                  <a:gd name="T71" fmla="*/ 172 h 221"/>
                  <a:gd name="T72" fmla="*/ 0 w 271"/>
                  <a:gd name="T73" fmla="*/ 163 h 221"/>
                  <a:gd name="T74" fmla="*/ 13 w 271"/>
                  <a:gd name="T75" fmla="*/ 158 h 221"/>
                  <a:gd name="T76" fmla="*/ 27 w 271"/>
                  <a:gd name="T77" fmla="*/ 154 h 221"/>
                  <a:gd name="T78" fmla="*/ 49 w 271"/>
                  <a:gd name="T79" fmla="*/ 154 h 221"/>
                  <a:gd name="T80" fmla="*/ 58 w 271"/>
                  <a:gd name="T81" fmla="*/ 149 h 221"/>
                  <a:gd name="T82" fmla="*/ 63 w 271"/>
                  <a:gd name="T83" fmla="*/ 145 h 221"/>
                  <a:gd name="T84" fmla="*/ 67 w 271"/>
                  <a:gd name="T85" fmla="*/ 136 h 221"/>
                  <a:gd name="T86" fmla="*/ 72 w 271"/>
                  <a:gd name="T87" fmla="*/ 117 h 221"/>
                  <a:gd name="T88" fmla="*/ 72 w 271"/>
                  <a:gd name="T89" fmla="*/ 90 h 221"/>
                  <a:gd name="T90" fmla="*/ 85 w 271"/>
                  <a:gd name="T91" fmla="*/ 77 h 221"/>
                  <a:gd name="T92" fmla="*/ 103 w 271"/>
                  <a:gd name="T93" fmla="*/ 68 h 221"/>
                  <a:gd name="T94" fmla="*/ 126 w 271"/>
                  <a:gd name="T95" fmla="*/ 50 h 221"/>
                  <a:gd name="T96" fmla="*/ 167 w 271"/>
                  <a:gd name="T97" fmla="*/ 23 h 221"/>
                  <a:gd name="T98" fmla="*/ 212 w 271"/>
                  <a:gd name="T99" fmla="*/ 0 h 221"/>
                  <a:gd name="T100" fmla="*/ 239 w 271"/>
                  <a:gd name="T101" fmla="*/ 1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1" h="221">
                    <a:moveTo>
                      <a:pt x="239" y="18"/>
                    </a:moveTo>
                    <a:lnTo>
                      <a:pt x="239" y="18"/>
                    </a:lnTo>
                    <a:lnTo>
                      <a:pt x="239" y="18"/>
                    </a:lnTo>
                    <a:lnTo>
                      <a:pt x="243" y="13"/>
                    </a:lnTo>
                    <a:lnTo>
                      <a:pt x="252" y="9"/>
                    </a:lnTo>
                    <a:lnTo>
                      <a:pt x="252" y="9"/>
                    </a:lnTo>
                    <a:lnTo>
                      <a:pt x="252" y="18"/>
                    </a:lnTo>
                    <a:lnTo>
                      <a:pt x="257" y="27"/>
                    </a:lnTo>
                    <a:lnTo>
                      <a:pt x="257" y="36"/>
                    </a:lnTo>
                    <a:lnTo>
                      <a:pt x="257" y="36"/>
                    </a:lnTo>
                    <a:lnTo>
                      <a:pt x="257" y="36"/>
                    </a:lnTo>
                    <a:lnTo>
                      <a:pt x="257" y="41"/>
                    </a:lnTo>
                    <a:lnTo>
                      <a:pt x="266" y="45"/>
                    </a:lnTo>
                    <a:lnTo>
                      <a:pt x="262" y="50"/>
                    </a:lnTo>
                    <a:lnTo>
                      <a:pt x="262" y="50"/>
                    </a:lnTo>
                    <a:lnTo>
                      <a:pt x="266" y="54"/>
                    </a:lnTo>
                    <a:lnTo>
                      <a:pt x="271" y="59"/>
                    </a:lnTo>
                    <a:lnTo>
                      <a:pt x="271" y="59"/>
                    </a:lnTo>
                    <a:lnTo>
                      <a:pt x="271" y="59"/>
                    </a:lnTo>
                    <a:lnTo>
                      <a:pt x="266" y="68"/>
                    </a:lnTo>
                    <a:lnTo>
                      <a:pt x="266" y="68"/>
                    </a:lnTo>
                    <a:lnTo>
                      <a:pt x="266" y="77"/>
                    </a:lnTo>
                    <a:lnTo>
                      <a:pt x="266" y="81"/>
                    </a:lnTo>
                    <a:lnTo>
                      <a:pt x="266" y="86"/>
                    </a:lnTo>
                    <a:lnTo>
                      <a:pt x="266" y="95"/>
                    </a:lnTo>
                    <a:lnTo>
                      <a:pt x="266" y="104"/>
                    </a:lnTo>
                    <a:lnTo>
                      <a:pt x="262" y="113"/>
                    </a:lnTo>
                    <a:lnTo>
                      <a:pt x="262" y="122"/>
                    </a:lnTo>
                    <a:lnTo>
                      <a:pt x="257" y="126"/>
                    </a:lnTo>
                    <a:lnTo>
                      <a:pt x="248" y="136"/>
                    </a:lnTo>
                    <a:lnTo>
                      <a:pt x="243" y="145"/>
                    </a:lnTo>
                    <a:lnTo>
                      <a:pt x="239" y="149"/>
                    </a:lnTo>
                    <a:lnTo>
                      <a:pt x="234" y="158"/>
                    </a:lnTo>
                    <a:lnTo>
                      <a:pt x="230" y="167"/>
                    </a:lnTo>
                    <a:lnTo>
                      <a:pt x="230" y="167"/>
                    </a:lnTo>
                    <a:lnTo>
                      <a:pt x="230" y="172"/>
                    </a:lnTo>
                    <a:lnTo>
                      <a:pt x="230" y="176"/>
                    </a:lnTo>
                    <a:lnTo>
                      <a:pt x="230" y="185"/>
                    </a:lnTo>
                    <a:lnTo>
                      <a:pt x="230" y="185"/>
                    </a:lnTo>
                    <a:lnTo>
                      <a:pt x="225" y="185"/>
                    </a:lnTo>
                    <a:lnTo>
                      <a:pt x="225" y="185"/>
                    </a:lnTo>
                    <a:lnTo>
                      <a:pt x="221" y="185"/>
                    </a:lnTo>
                    <a:lnTo>
                      <a:pt x="216" y="190"/>
                    </a:lnTo>
                    <a:lnTo>
                      <a:pt x="216" y="190"/>
                    </a:lnTo>
                    <a:lnTo>
                      <a:pt x="216" y="190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207" y="194"/>
                    </a:lnTo>
                    <a:lnTo>
                      <a:pt x="207" y="194"/>
                    </a:lnTo>
                    <a:lnTo>
                      <a:pt x="203" y="194"/>
                    </a:lnTo>
                    <a:lnTo>
                      <a:pt x="198" y="190"/>
                    </a:lnTo>
                    <a:lnTo>
                      <a:pt x="194" y="190"/>
                    </a:lnTo>
                    <a:lnTo>
                      <a:pt x="194" y="190"/>
                    </a:lnTo>
                    <a:lnTo>
                      <a:pt x="185" y="190"/>
                    </a:lnTo>
                    <a:lnTo>
                      <a:pt x="176" y="190"/>
                    </a:lnTo>
                    <a:lnTo>
                      <a:pt x="171" y="190"/>
                    </a:lnTo>
                    <a:lnTo>
                      <a:pt x="171" y="190"/>
                    </a:lnTo>
                    <a:lnTo>
                      <a:pt x="171" y="194"/>
                    </a:lnTo>
                    <a:lnTo>
                      <a:pt x="167" y="194"/>
                    </a:lnTo>
                    <a:lnTo>
                      <a:pt x="162" y="199"/>
                    </a:lnTo>
                    <a:lnTo>
                      <a:pt x="153" y="199"/>
                    </a:lnTo>
                    <a:lnTo>
                      <a:pt x="149" y="199"/>
                    </a:lnTo>
                    <a:lnTo>
                      <a:pt x="149" y="199"/>
                    </a:lnTo>
                    <a:lnTo>
                      <a:pt x="144" y="194"/>
                    </a:lnTo>
                    <a:lnTo>
                      <a:pt x="135" y="190"/>
                    </a:lnTo>
                    <a:lnTo>
                      <a:pt x="135" y="190"/>
                    </a:lnTo>
                    <a:lnTo>
                      <a:pt x="131" y="190"/>
                    </a:lnTo>
                    <a:lnTo>
                      <a:pt x="131" y="190"/>
                    </a:lnTo>
                    <a:lnTo>
                      <a:pt x="121" y="194"/>
                    </a:lnTo>
                    <a:lnTo>
                      <a:pt x="121" y="194"/>
                    </a:lnTo>
                    <a:lnTo>
                      <a:pt x="121" y="194"/>
                    </a:lnTo>
                    <a:lnTo>
                      <a:pt x="117" y="194"/>
                    </a:lnTo>
                    <a:lnTo>
                      <a:pt x="117" y="199"/>
                    </a:lnTo>
                    <a:lnTo>
                      <a:pt x="117" y="199"/>
                    </a:lnTo>
                    <a:lnTo>
                      <a:pt x="117" y="194"/>
                    </a:lnTo>
                    <a:lnTo>
                      <a:pt x="112" y="194"/>
                    </a:lnTo>
                    <a:lnTo>
                      <a:pt x="112" y="194"/>
                    </a:lnTo>
                    <a:lnTo>
                      <a:pt x="112" y="190"/>
                    </a:lnTo>
                    <a:lnTo>
                      <a:pt x="108" y="190"/>
                    </a:lnTo>
                    <a:lnTo>
                      <a:pt x="108" y="190"/>
                    </a:lnTo>
                    <a:lnTo>
                      <a:pt x="108" y="185"/>
                    </a:lnTo>
                    <a:lnTo>
                      <a:pt x="103" y="185"/>
                    </a:lnTo>
                    <a:lnTo>
                      <a:pt x="103" y="185"/>
                    </a:lnTo>
                    <a:lnTo>
                      <a:pt x="103" y="185"/>
                    </a:lnTo>
                    <a:lnTo>
                      <a:pt x="99" y="181"/>
                    </a:lnTo>
                    <a:lnTo>
                      <a:pt x="90" y="181"/>
                    </a:lnTo>
                    <a:lnTo>
                      <a:pt x="90" y="181"/>
                    </a:lnTo>
                    <a:lnTo>
                      <a:pt x="90" y="181"/>
                    </a:lnTo>
                    <a:lnTo>
                      <a:pt x="85" y="181"/>
                    </a:lnTo>
                    <a:lnTo>
                      <a:pt x="85" y="181"/>
                    </a:lnTo>
                    <a:lnTo>
                      <a:pt x="81" y="181"/>
                    </a:lnTo>
                    <a:lnTo>
                      <a:pt x="81" y="181"/>
                    </a:lnTo>
                    <a:lnTo>
                      <a:pt x="76" y="181"/>
                    </a:lnTo>
                    <a:lnTo>
                      <a:pt x="76" y="185"/>
                    </a:lnTo>
                    <a:lnTo>
                      <a:pt x="72" y="185"/>
                    </a:lnTo>
                    <a:lnTo>
                      <a:pt x="67" y="185"/>
                    </a:lnTo>
                    <a:lnTo>
                      <a:pt x="67" y="190"/>
                    </a:lnTo>
                    <a:lnTo>
                      <a:pt x="67" y="190"/>
                    </a:lnTo>
                    <a:lnTo>
                      <a:pt x="67" y="194"/>
                    </a:lnTo>
                    <a:lnTo>
                      <a:pt x="67" y="199"/>
                    </a:lnTo>
                    <a:lnTo>
                      <a:pt x="63" y="199"/>
                    </a:lnTo>
                    <a:lnTo>
                      <a:pt x="63" y="203"/>
                    </a:lnTo>
                    <a:lnTo>
                      <a:pt x="58" y="203"/>
                    </a:lnTo>
                    <a:lnTo>
                      <a:pt x="58" y="208"/>
                    </a:lnTo>
                    <a:lnTo>
                      <a:pt x="58" y="212"/>
                    </a:lnTo>
                    <a:lnTo>
                      <a:pt x="58" y="212"/>
                    </a:lnTo>
                    <a:lnTo>
                      <a:pt x="58" y="217"/>
                    </a:lnTo>
                    <a:lnTo>
                      <a:pt x="58" y="217"/>
                    </a:lnTo>
                    <a:lnTo>
                      <a:pt x="58" y="217"/>
                    </a:lnTo>
                    <a:lnTo>
                      <a:pt x="58" y="217"/>
                    </a:lnTo>
                    <a:lnTo>
                      <a:pt x="58" y="221"/>
                    </a:lnTo>
                    <a:lnTo>
                      <a:pt x="58" y="221"/>
                    </a:lnTo>
                    <a:lnTo>
                      <a:pt x="58" y="221"/>
                    </a:lnTo>
                    <a:lnTo>
                      <a:pt x="58" y="221"/>
                    </a:lnTo>
                    <a:lnTo>
                      <a:pt x="58" y="221"/>
                    </a:lnTo>
                    <a:lnTo>
                      <a:pt x="54" y="217"/>
                    </a:lnTo>
                    <a:lnTo>
                      <a:pt x="54" y="217"/>
                    </a:lnTo>
                    <a:lnTo>
                      <a:pt x="54" y="217"/>
                    </a:lnTo>
                    <a:lnTo>
                      <a:pt x="54" y="217"/>
                    </a:lnTo>
                    <a:lnTo>
                      <a:pt x="49" y="212"/>
                    </a:lnTo>
                    <a:lnTo>
                      <a:pt x="45" y="208"/>
                    </a:lnTo>
                    <a:lnTo>
                      <a:pt x="45" y="208"/>
                    </a:lnTo>
                    <a:lnTo>
                      <a:pt x="45" y="208"/>
                    </a:lnTo>
                    <a:lnTo>
                      <a:pt x="45" y="208"/>
                    </a:lnTo>
                    <a:lnTo>
                      <a:pt x="40" y="208"/>
                    </a:lnTo>
                    <a:lnTo>
                      <a:pt x="40" y="208"/>
                    </a:lnTo>
                    <a:lnTo>
                      <a:pt x="40" y="208"/>
                    </a:lnTo>
                    <a:lnTo>
                      <a:pt x="40" y="212"/>
                    </a:lnTo>
                    <a:lnTo>
                      <a:pt x="36" y="212"/>
                    </a:lnTo>
                    <a:lnTo>
                      <a:pt x="36" y="212"/>
                    </a:lnTo>
                    <a:lnTo>
                      <a:pt x="36" y="217"/>
                    </a:lnTo>
                    <a:lnTo>
                      <a:pt x="36" y="217"/>
                    </a:lnTo>
                    <a:lnTo>
                      <a:pt x="36" y="217"/>
                    </a:lnTo>
                    <a:lnTo>
                      <a:pt x="36" y="212"/>
                    </a:lnTo>
                    <a:lnTo>
                      <a:pt x="31" y="212"/>
                    </a:lnTo>
                    <a:lnTo>
                      <a:pt x="31" y="208"/>
                    </a:lnTo>
                    <a:lnTo>
                      <a:pt x="31" y="208"/>
                    </a:lnTo>
                    <a:lnTo>
                      <a:pt x="31" y="208"/>
                    </a:lnTo>
                    <a:lnTo>
                      <a:pt x="31" y="208"/>
                    </a:lnTo>
                    <a:lnTo>
                      <a:pt x="36" y="208"/>
                    </a:lnTo>
                    <a:lnTo>
                      <a:pt x="36" y="208"/>
                    </a:lnTo>
                    <a:lnTo>
                      <a:pt x="36" y="208"/>
                    </a:lnTo>
                    <a:lnTo>
                      <a:pt x="36" y="203"/>
                    </a:lnTo>
                    <a:lnTo>
                      <a:pt x="31" y="203"/>
                    </a:lnTo>
                    <a:lnTo>
                      <a:pt x="31" y="203"/>
                    </a:lnTo>
                    <a:lnTo>
                      <a:pt x="31" y="203"/>
                    </a:lnTo>
                    <a:lnTo>
                      <a:pt x="31" y="203"/>
                    </a:lnTo>
                    <a:lnTo>
                      <a:pt x="31" y="203"/>
                    </a:lnTo>
                    <a:lnTo>
                      <a:pt x="27" y="203"/>
                    </a:lnTo>
                    <a:lnTo>
                      <a:pt x="27" y="203"/>
                    </a:lnTo>
                    <a:lnTo>
                      <a:pt x="27" y="203"/>
                    </a:lnTo>
                    <a:lnTo>
                      <a:pt x="22" y="203"/>
                    </a:lnTo>
                    <a:lnTo>
                      <a:pt x="22" y="203"/>
                    </a:lnTo>
                    <a:lnTo>
                      <a:pt x="18" y="199"/>
                    </a:lnTo>
                    <a:lnTo>
                      <a:pt x="13" y="194"/>
                    </a:lnTo>
                    <a:lnTo>
                      <a:pt x="13" y="194"/>
                    </a:lnTo>
                    <a:lnTo>
                      <a:pt x="13" y="194"/>
                    </a:lnTo>
                    <a:lnTo>
                      <a:pt x="13" y="194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8" y="190"/>
                    </a:lnTo>
                    <a:lnTo>
                      <a:pt x="18" y="190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9" y="185"/>
                    </a:lnTo>
                    <a:lnTo>
                      <a:pt x="9" y="185"/>
                    </a:lnTo>
                    <a:lnTo>
                      <a:pt x="9" y="185"/>
                    </a:lnTo>
                    <a:lnTo>
                      <a:pt x="9" y="185"/>
                    </a:lnTo>
                    <a:lnTo>
                      <a:pt x="9" y="185"/>
                    </a:lnTo>
                    <a:lnTo>
                      <a:pt x="4" y="181"/>
                    </a:lnTo>
                    <a:lnTo>
                      <a:pt x="4" y="176"/>
                    </a:lnTo>
                    <a:lnTo>
                      <a:pt x="4" y="176"/>
                    </a:lnTo>
                    <a:lnTo>
                      <a:pt x="4" y="176"/>
                    </a:lnTo>
                    <a:lnTo>
                      <a:pt x="4" y="172"/>
                    </a:lnTo>
                    <a:lnTo>
                      <a:pt x="4" y="172"/>
                    </a:lnTo>
                    <a:lnTo>
                      <a:pt x="0" y="172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4" y="158"/>
                    </a:lnTo>
                    <a:lnTo>
                      <a:pt x="9" y="158"/>
                    </a:lnTo>
                    <a:lnTo>
                      <a:pt x="13" y="158"/>
                    </a:lnTo>
                    <a:lnTo>
                      <a:pt x="13" y="158"/>
                    </a:lnTo>
                    <a:lnTo>
                      <a:pt x="18" y="158"/>
                    </a:lnTo>
                    <a:lnTo>
                      <a:pt x="18" y="154"/>
                    </a:lnTo>
                    <a:lnTo>
                      <a:pt x="22" y="154"/>
                    </a:lnTo>
                    <a:lnTo>
                      <a:pt x="27" y="154"/>
                    </a:lnTo>
                    <a:lnTo>
                      <a:pt x="31" y="154"/>
                    </a:lnTo>
                    <a:lnTo>
                      <a:pt x="40" y="154"/>
                    </a:lnTo>
                    <a:lnTo>
                      <a:pt x="45" y="154"/>
                    </a:lnTo>
                    <a:lnTo>
                      <a:pt x="49" y="154"/>
                    </a:lnTo>
                    <a:lnTo>
                      <a:pt x="49" y="154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54" y="154"/>
                    </a:lnTo>
                    <a:lnTo>
                      <a:pt x="58" y="154"/>
                    </a:lnTo>
                    <a:lnTo>
                      <a:pt x="58" y="149"/>
                    </a:lnTo>
                    <a:lnTo>
                      <a:pt x="58" y="149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63" y="140"/>
                    </a:lnTo>
                    <a:lnTo>
                      <a:pt x="63" y="140"/>
                    </a:lnTo>
                    <a:lnTo>
                      <a:pt x="63" y="140"/>
                    </a:lnTo>
                    <a:lnTo>
                      <a:pt x="67" y="136"/>
                    </a:lnTo>
                    <a:lnTo>
                      <a:pt x="67" y="136"/>
                    </a:lnTo>
                    <a:lnTo>
                      <a:pt x="67" y="131"/>
                    </a:lnTo>
                    <a:lnTo>
                      <a:pt x="67" y="126"/>
                    </a:lnTo>
                    <a:lnTo>
                      <a:pt x="67" y="122"/>
                    </a:lnTo>
                    <a:lnTo>
                      <a:pt x="72" y="122"/>
                    </a:lnTo>
                    <a:lnTo>
                      <a:pt x="72" y="117"/>
                    </a:lnTo>
                    <a:lnTo>
                      <a:pt x="72" y="108"/>
                    </a:lnTo>
                    <a:lnTo>
                      <a:pt x="72" y="104"/>
                    </a:lnTo>
                    <a:lnTo>
                      <a:pt x="72" y="99"/>
                    </a:lnTo>
                    <a:lnTo>
                      <a:pt x="72" y="95"/>
                    </a:lnTo>
                    <a:lnTo>
                      <a:pt x="72" y="90"/>
                    </a:lnTo>
                    <a:lnTo>
                      <a:pt x="72" y="86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76" y="81"/>
                    </a:lnTo>
                    <a:lnTo>
                      <a:pt x="85" y="77"/>
                    </a:lnTo>
                    <a:lnTo>
                      <a:pt x="90" y="77"/>
                    </a:lnTo>
                    <a:lnTo>
                      <a:pt x="94" y="77"/>
                    </a:lnTo>
                    <a:lnTo>
                      <a:pt x="99" y="77"/>
                    </a:lnTo>
                    <a:lnTo>
                      <a:pt x="103" y="72"/>
                    </a:lnTo>
                    <a:lnTo>
                      <a:pt x="103" y="68"/>
                    </a:lnTo>
                    <a:lnTo>
                      <a:pt x="108" y="63"/>
                    </a:lnTo>
                    <a:lnTo>
                      <a:pt x="112" y="59"/>
                    </a:lnTo>
                    <a:lnTo>
                      <a:pt x="117" y="54"/>
                    </a:lnTo>
                    <a:lnTo>
                      <a:pt x="121" y="54"/>
                    </a:lnTo>
                    <a:lnTo>
                      <a:pt x="126" y="50"/>
                    </a:lnTo>
                    <a:lnTo>
                      <a:pt x="131" y="45"/>
                    </a:lnTo>
                    <a:lnTo>
                      <a:pt x="140" y="41"/>
                    </a:lnTo>
                    <a:lnTo>
                      <a:pt x="149" y="32"/>
                    </a:lnTo>
                    <a:lnTo>
                      <a:pt x="158" y="27"/>
                    </a:lnTo>
                    <a:lnTo>
                      <a:pt x="167" y="23"/>
                    </a:lnTo>
                    <a:lnTo>
                      <a:pt x="176" y="18"/>
                    </a:lnTo>
                    <a:lnTo>
                      <a:pt x="185" y="9"/>
                    </a:lnTo>
                    <a:lnTo>
                      <a:pt x="194" y="4"/>
                    </a:lnTo>
                    <a:lnTo>
                      <a:pt x="203" y="0"/>
                    </a:lnTo>
                    <a:lnTo>
                      <a:pt x="212" y="0"/>
                    </a:lnTo>
                    <a:lnTo>
                      <a:pt x="221" y="4"/>
                    </a:lnTo>
                    <a:lnTo>
                      <a:pt x="225" y="4"/>
                    </a:lnTo>
                    <a:lnTo>
                      <a:pt x="230" y="4"/>
                    </a:lnTo>
                    <a:lnTo>
                      <a:pt x="234" y="9"/>
                    </a:lnTo>
                    <a:lnTo>
                      <a:pt x="239" y="18"/>
                    </a:lnTo>
                    <a:lnTo>
                      <a:pt x="239" y="18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47" name="Freeform 119">
                <a:extLst>
                  <a:ext uri="{FF2B5EF4-FFF2-40B4-BE49-F238E27FC236}">
                    <a16:creationId xmlns:a16="http://schemas.microsoft.com/office/drawing/2014/main" xmlns="" id="{4AE226B9-F438-4B1B-9B2E-2918B25B6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1471" y="2537118"/>
                <a:ext cx="330686" cy="286924"/>
              </a:xfrm>
              <a:custGeom>
                <a:avLst/>
                <a:gdLst>
                  <a:gd name="T0" fmla="*/ 68 w 208"/>
                  <a:gd name="T1" fmla="*/ 4 h 181"/>
                  <a:gd name="T2" fmla="*/ 77 w 208"/>
                  <a:gd name="T3" fmla="*/ 13 h 181"/>
                  <a:gd name="T4" fmla="*/ 81 w 208"/>
                  <a:gd name="T5" fmla="*/ 13 h 181"/>
                  <a:gd name="T6" fmla="*/ 109 w 208"/>
                  <a:gd name="T7" fmla="*/ 18 h 181"/>
                  <a:gd name="T8" fmla="*/ 131 w 208"/>
                  <a:gd name="T9" fmla="*/ 9 h 181"/>
                  <a:gd name="T10" fmla="*/ 158 w 208"/>
                  <a:gd name="T11" fmla="*/ 9 h 181"/>
                  <a:gd name="T12" fmla="*/ 176 w 208"/>
                  <a:gd name="T13" fmla="*/ 9 h 181"/>
                  <a:gd name="T14" fmla="*/ 190 w 208"/>
                  <a:gd name="T15" fmla="*/ 4 h 181"/>
                  <a:gd name="T16" fmla="*/ 199 w 208"/>
                  <a:gd name="T17" fmla="*/ 27 h 181"/>
                  <a:gd name="T18" fmla="*/ 208 w 208"/>
                  <a:gd name="T19" fmla="*/ 27 h 181"/>
                  <a:gd name="T20" fmla="*/ 208 w 208"/>
                  <a:gd name="T21" fmla="*/ 36 h 181"/>
                  <a:gd name="T22" fmla="*/ 203 w 208"/>
                  <a:gd name="T23" fmla="*/ 45 h 181"/>
                  <a:gd name="T24" fmla="*/ 194 w 208"/>
                  <a:gd name="T25" fmla="*/ 54 h 181"/>
                  <a:gd name="T26" fmla="*/ 185 w 208"/>
                  <a:gd name="T27" fmla="*/ 72 h 181"/>
                  <a:gd name="T28" fmla="*/ 181 w 208"/>
                  <a:gd name="T29" fmla="*/ 81 h 181"/>
                  <a:gd name="T30" fmla="*/ 176 w 208"/>
                  <a:gd name="T31" fmla="*/ 95 h 181"/>
                  <a:gd name="T32" fmla="*/ 167 w 208"/>
                  <a:gd name="T33" fmla="*/ 104 h 181"/>
                  <a:gd name="T34" fmla="*/ 158 w 208"/>
                  <a:gd name="T35" fmla="*/ 122 h 181"/>
                  <a:gd name="T36" fmla="*/ 158 w 208"/>
                  <a:gd name="T37" fmla="*/ 131 h 181"/>
                  <a:gd name="T38" fmla="*/ 154 w 208"/>
                  <a:gd name="T39" fmla="*/ 135 h 181"/>
                  <a:gd name="T40" fmla="*/ 145 w 208"/>
                  <a:gd name="T41" fmla="*/ 135 h 181"/>
                  <a:gd name="T42" fmla="*/ 140 w 208"/>
                  <a:gd name="T43" fmla="*/ 126 h 181"/>
                  <a:gd name="T44" fmla="*/ 131 w 208"/>
                  <a:gd name="T45" fmla="*/ 131 h 181"/>
                  <a:gd name="T46" fmla="*/ 127 w 208"/>
                  <a:gd name="T47" fmla="*/ 131 h 181"/>
                  <a:gd name="T48" fmla="*/ 118 w 208"/>
                  <a:gd name="T49" fmla="*/ 140 h 181"/>
                  <a:gd name="T50" fmla="*/ 109 w 208"/>
                  <a:gd name="T51" fmla="*/ 153 h 181"/>
                  <a:gd name="T52" fmla="*/ 104 w 208"/>
                  <a:gd name="T53" fmla="*/ 172 h 181"/>
                  <a:gd name="T54" fmla="*/ 100 w 208"/>
                  <a:gd name="T55" fmla="*/ 167 h 181"/>
                  <a:gd name="T56" fmla="*/ 86 w 208"/>
                  <a:gd name="T57" fmla="*/ 176 h 181"/>
                  <a:gd name="T58" fmla="*/ 81 w 208"/>
                  <a:gd name="T59" fmla="*/ 176 h 181"/>
                  <a:gd name="T60" fmla="*/ 77 w 208"/>
                  <a:gd name="T61" fmla="*/ 176 h 181"/>
                  <a:gd name="T62" fmla="*/ 72 w 208"/>
                  <a:gd name="T63" fmla="*/ 172 h 181"/>
                  <a:gd name="T64" fmla="*/ 72 w 208"/>
                  <a:gd name="T65" fmla="*/ 176 h 181"/>
                  <a:gd name="T66" fmla="*/ 68 w 208"/>
                  <a:gd name="T67" fmla="*/ 181 h 181"/>
                  <a:gd name="T68" fmla="*/ 63 w 208"/>
                  <a:gd name="T69" fmla="*/ 176 h 181"/>
                  <a:gd name="T70" fmla="*/ 59 w 208"/>
                  <a:gd name="T71" fmla="*/ 181 h 181"/>
                  <a:gd name="T72" fmla="*/ 50 w 208"/>
                  <a:gd name="T73" fmla="*/ 167 h 181"/>
                  <a:gd name="T74" fmla="*/ 50 w 208"/>
                  <a:gd name="T75" fmla="*/ 163 h 181"/>
                  <a:gd name="T76" fmla="*/ 50 w 208"/>
                  <a:gd name="T77" fmla="*/ 158 h 181"/>
                  <a:gd name="T78" fmla="*/ 50 w 208"/>
                  <a:gd name="T79" fmla="*/ 153 h 181"/>
                  <a:gd name="T80" fmla="*/ 45 w 208"/>
                  <a:gd name="T81" fmla="*/ 153 h 181"/>
                  <a:gd name="T82" fmla="*/ 41 w 208"/>
                  <a:gd name="T83" fmla="*/ 149 h 181"/>
                  <a:gd name="T84" fmla="*/ 14 w 208"/>
                  <a:gd name="T85" fmla="*/ 140 h 181"/>
                  <a:gd name="T86" fmla="*/ 14 w 208"/>
                  <a:gd name="T87" fmla="*/ 135 h 181"/>
                  <a:gd name="T88" fmla="*/ 0 w 208"/>
                  <a:gd name="T89" fmla="*/ 135 h 181"/>
                  <a:gd name="T90" fmla="*/ 0 w 208"/>
                  <a:gd name="T91" fmla="*/ 126 h 181"/>
                  <a:gd name="T92" fmla="*/ 0 w 208"/>
                  <a:gd name="T93" fmla="*/ 117 h 181"/>
                  <a:gd name="T94" fmla="*/ 0 w 208"/>
                  <a:gd name="T95" fmla="*/ 104 h 181"/>
                  <a:gd name="T96" fmla="*/ 5 w 208"/>
                  <a:gd name="T97" fmla="*/ 90 h 181"/>
                  <a:gd name="T98" fmla="*/ 9 w 208"/>
                  <a:gd name="T99" fmla="*/ 81 h 181"/>
                  <a:gd name="T100" fmla="*/ 18 w 208"/>
                  <a:gd name="T101" fmla="*/ 72 h 181"/>
                  <a:gd name="T102" fmla="*/ 18 w 208"/>
                  <a:gd name="T103" fmla="*/ 63 h 181"/>
                  <a:gd name="T104" fmla="*/ 23 w 208"/>
                  <a:gd name="T105" fmla="*/ 59 h 181"/>
                  <a:gd name="T106" fmla="*/ 18 w 208"/>
                  <a:gd name="T107" fmla="*/ 49 h 181"/>
                  <a:gd name="T108" fmla="*/ 18 w 208"/>
                  <a:gd name="T109" fmla="*/ 40 h 181"/>
                  <a:gd name="T110" fmla="*/ 18 w 208"/>
                  <a:gd name="T111" fmla="*/ 36 h 181"/>
                  <a:gd name="T112" fmla="*/ 23 w 208"/>
                  <a:gd name="T113" fmla="*/ 18 h 181"/>
                  <a:gd name="T114" fmla="*/ 32 w 208"/>
                  <a:gd name="T115" fmla="*/ 4 h 181"/>
                  <a:gd name="T116" fmla="*/ 45 w 208"/>
                  <a:gd name="T11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8" h="181">
                    <a:moveTo>
                      <a:pt x="59" y="0"/>
                    </a:moveTo>
                    <a:lnTo>
                      <a:pt x="59" y="0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8" y="4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72" y="9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7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104" y="13"/>
                    </a:lnTo>
                    <a:lnTo>
                      <a:pt x="109" y="18"/>
                    </a:lnTo>
                    <a:lnTo>
                      <a:pt x="109" y="18"/>
                    </a:lnTo>
                    <a:lnTo>
                      <a:pt x="113" y="18"/>
                    </a:lnTo>
                    <a:lnTo>
                      <a:pt x="122" y="18"/>
                    </a:lnTo>
                    <a:lnTo>
                      <a:pt x="127" y="13"/>
                    </a:lnTo>
                    <a:lnTo>
                      <a:pt x="131" y="13"/>
                    </a:lnTo>
                    <a:lnTo>
                      <a:pt x="131" y="9"/>
                    </a:lnTo>
                    <a:lnTo>
                      <a:pt x="131" y="9"/>
                    </a:lnTo>
                    <a:lnTo>
                      <a:pt x="136" y="9"/>
                    </a:lnTo>
                    <a:lnTo>
                      <a:pt x="145" y="9"/>
                    </a:lnTo>
                    <a:lnTo>
                      <a:pt x="154" y="9"/>
                    </a:lnTo>
                    <a:lnTo>
                      <a:pt x="154" y="9"/>
                    </a:lnTo>
                    <a:lnTo>
                      <a:pt x="158" y="9"/>
                    </a:lnTo>
                    <a:lnTo>
                      <a:pt x="163" y="13"/>
                    </a:lnTo>
                    <a:lnTo>
                      <a:pt x="167" y="13"/>
                    </a:lnTo>
                    <a:lnTo>
                      <a:pt x="167" y="13"/>
                    </a:lnTo>
                    <a:lnTo>
                      <a:pt x="172" y="13"/>
                    </a:lnTo>
                    <a:lnTo>
                      <a:pt x="172" y="13"/>
                    </a:lnTo>
                    <a:lnTo>
                      <a:pt x="176" y="9"/>
                    </a:lnTo>
                    <a:lnTo>
                      <a:pt x="176" y="9"/>
                    </a:lnTo>
                    <a:lnTo>
                      <a:pt x="176" y="9"/>
                    </a:lnTo>
                    <a:lnTo>
                      <a:pt x="181" y="4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90" y="4"/>
                    </a:lnTo>
                    <a:lnTo>
                      <a:pt x="190" y="4"/>
                    </a:lnTo>
                    <a:lnTo>
                      <a:pt x="194" y="4"/>
                    </a:lnTo>
                    <a:lnTo>
                      <a:pt x="194" y="9"/>
                    </a:lnTo>
                    <a:lnTo>
                      <a:pt x="199" y="13"/>
                    </a:lnTo>
                    <a:lnTo>
                      <a:pt x="199" y="22"/>
                    </a:lnTo>
                    <a:lnTo>
                      <a:pt x="199" y="27"/>
                    </a:lnTo>
                    <a:lnTo>
                      <a:pt x="199" y="27"/>
                    </a:lnTo>
                    <a:lnTo>
                      <a:pt x="199" y="27"/>
                    </a:lnTo>
                    <a:lnTo>
                      <a:pt x="203" y="27"/>
                    </a:lnTo>
                    <a:lnTo>
                      <a:pt x="203" y="27"/>
                    </a:lnTo>
                    <a:lnTo>
                      <a:pt x="203" y="27"/>
                    </a:lnTo>
                    <a:lnTo>
                      <a:pt x="208" y="27"/>
                    </a:lnTo>
                    <a:lnTo>
                      <a:pt x="208" y="31"/>
                    </a:lnTo>
                    <a:lnTo>
                      <a:pt x="208" y="31"/>
                    </a:lnTo>
                    <a:lnTo>
                      <a:pt x="208" y="31"/>
                    </a:lnTo>
                    <a:lnTo>
                      <a:pt x="208" y="31"/>
                    </a:lnTo>
                    <a:lnTo>
                      <a:pt x="208" y="36"/>
                    </a:lnTo>
                    <a:lnTo>
                      <a:pt x="208" y="36"/>
                    </a:lnTo>
                    <a:lnTo>
                      <a:pt x="208" y="40"/>
                    </a:lnTo>
                    <a:lnTo>
                      <a:pt x="208" y="40"/>
                    </a:lnTo>
                    <a:lnTo>
                      <a:pt x="208" y="45"/>
                    </a:lnTo>
                    <a:lnTo>
                      <a:pt x="208" y="45"/>
                    </a:lnTo>
                    <a:lnTo>
                      <a:pt x="208" y="45"/>
                    </a:lnTo>
                    <a:lnTo>
                      <a:pt x="203" y="45"/>
                    </a:lnTo>
                    <a:lnTo>
                      <a:pt x="203" y="49"/>
                    </a:lnTo>
                    <a:lnTo>
                      <a:pt x="199" y="49"/>
                    </a:lnTo>
                    <a:lnTo>
                      <a:pt x="199" y="49"/>
                    </a:lnTo>
                    <a:lnTo>
                      <a:pt x="199" y="49"/>
                    </a:lnTo>
                    <a:lnTo>
                      <a:pt x="194" y="49"/>
                    </a:lnTo>
                    <a:lnTo>
                      <a:pt x="194" y="54"/>
                    </a:lnTo>
                    <a:lnTo>
                      <a:pt x="190" y="59"/>
                    </a:lnTo>
                    <a:lnTo>
                      <a:pt x="190" y="63"/>
                    </a:lnTo>
                    <a:lnTo>
                      <a:pt x="190" y="68"/>
                    </a:lnTo>
                    <a:lnTo>
                      <a:pt x="185" y="72"/>
                    </a:lnTo>
                    <a:lnTo>
                      <a:pt x="185" y="72"/>
                    </a:lnTo>
                    <a:lnTo>
                      <a:pt x="185" y="72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5" y="81"/>
                    </a:lnTo>
                    <a:lnTo>
                      <a:pt x="185" y="81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6" y="90"/>
                    </a:lnTo>
                    <a:lnTo>
                      <a:pt x="176" y="95"/>
                    </a:lnTo>
                    <a:lnTo>
                      <a:pt x="176" y="95"/>
                    </a:lnTo>
                    <a:lnTo>
                      <a:pt x="176" y="95"/>
                    </a:lnTo>
                    <a:lnTo>
                      <a:pt x="176" y="99"/>
                    </a:lnTo>
                    <a:lnTo>
                      <a:pt x="172" y="99"/>
                    </a:lnTo>
                    <a:lnTo>
                      <a:pt x="172" y="99"/>
                    </a:lnTo>
                    <a:lnTo>
                      <a:pt x="167" y="104"/>
                    </a:lnTo>
                    <a:lnTo>
                      <a:pt x="167" y="104"/>
                    </a:lnTo>
                    <a:lnTo>
                      <a:pt x="167" y="104"/>
                    </a:lnTo>
                    <a:lnTo>
                      <a:pt x="167" y="113"/>
                    </a:lnTo>
                    <a:lnTo>
                      <a:pt x="163" y="113"/>
                    </a:lnTo>
                    <a:lnTo>
                      <a:pt x="163" y="117"/>
                    </a:lnTo>
                    <a:lnTo>
                      <a:pt x="163" y="117"/>
                    </a:lnTo>
                    <a:lnTo>
                      <a:pt x="163" y="122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8" y="126"/>
                    </a:lnTo>
                    <a:lnTo>
                      <a:pt x="163" y="126"/>
                    </a:lnTo>
                    <a:lnTo>
                      <a:pt x="163" y="126"/>
                    </a:lnTo>
                    <a:lnTo>
                      <a:pt x="158" y="126"/>
                    </a:lnTo>
                    <a:lnTo>
                      <a:pt x="158" y="131"/>
                    </a:lnTo>
                    <a:lnTo>
                      <a:pt x="158" y="131"/>
                    </a:lnTo>
                    <a:lnTo>
                      <a:pt x="154" y="131"/>
                    </a:lnTo>
                    <a:lnTo>
                      <a:pt x="154" y="135"/>
                    </a:lnTo>
                    <a:lnTo>
                      <a:pt x="154" y="135"/>
                    </a:lnTo>
                    <a:lnTo>
                      <a:pt x="154" y="135"/>
                    </a:lnTo>
                    <a:lnTo>
                      <a:pt x="154" y="135"/>
                    </a:lnTo>
                    <a:lnTo>
                      <a:pt x="154" y="140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5" y="135"/>
                    </a:lnTo>
                    <a:lnTo>
                      <a:pt x="145" y="135"/>
                    </a:lnTo>
                    <a:lnTo>
                      <a:pt x="145" y="131"/>
                    </a:lnTo>
                    <a:lnTo>
                      <a:pt x="145" y="131"/>
                    </a:lnTo>
                    <a:lnTo>
                      <a:pt x="140" y="131"/>
                    </a:lnTo>
                    <a:lnTo>
                      <a:pt x="140" y="126"/>
                    </a:lnTo>
                    <a:lnTo>
                      <a:pt x="140" y="126"/>
                    </a:lnTo>
                    <a:lnTo>
                      <a:pt x="140" y="126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31" y="126"/>
                    </a:lnTo>
                    <a:lnTo>
                      <a:pt x="131" y="131"/>
                    </a:lnTo>
                    <a:lnTo>
                      <a:pt x="127" y="131"/>
                    </a:lnTo>
                    <a:lnTo>
                      <a:pt x="127" y="131"/>
                    </a:lnTo>
                    <a:lnTo>
                      <a:pt x="127" y="131"/>
                    </a:lnTo>
                    <a:lnTo>
                      <a:pt x="122" y="135"/>
                    </a:lnTo>
                    <a:lnTo>
                      <a:pt x="122" y="135"/>
                    </a:lnTo>
                    <a:lnTo>
                      <a:pt x="122" y="140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13" y="144"/>
                    </a:lnTo>
                    <a:lnTo>
                      <a:pt x="113" y="149"/>
                    </a:lnTo>
                    <a:lnTo>
                      <a:pt x="113" y="149"/>
                    </a:lnTo>
                    <a:lnTo>
                      <a:pt x="109" y="153"/>
                    </a:lnTo>
                    <a:lnTo>
                      <a:pt x="109" y="153"/>
                    </a:lnTo>
                    <a:lnTo>
                      <a:pt x="109" y="158"/>
                    </a:lnTo>
                    <a:lnTo>
                      <a:pt x="109" y="163"/>
                    </a:lnTo>
                    <a:lnTo>
                      <a:pt x="104" y="167"/>
                    </a:lnTo>
                    <a:lnTo>
                      <a:pt x="104" y="167"/>
                    </a:lnTo>
                    <a:lnTo>
                      <a:pt x="104" y="167"/>
                    </a:lnTo>
                    <a:lnTo>
                      <a:pt x="104" y="172"/>
                    </a:lnTo>
                    <a:lnTo>
                      <a:pt x="104" y="172"/>
                    </a:lnTo>
                    <a:lnTo>
                      <a:pt x="104" y="172"/>
                    </a:lnTo>
                    <a:lnTo>
                      <a:pt x="100" y="172"/>
                    </a:lnTo>
                    <a:lnTo>
                      <a:pt x="100" y="172"/>
                    </a:lnTo>
                    <a:lnTo>
                      <a:pt x="100" y="167"/>
                    </a:lnTo>
                    <a:lnTo>
                      <a:pt x="100" y="167"/>
                    </a:lnTo>
                    <a:lnTo>
                      <a:pt x="100" y="167"/>
                    </a:lnTo>
                    <a:lnTo>
                      <a:pt x="100" y="172"/>
                    </a:lnTo>
                    <a:lnTo>
                      <a:pt x="100" y="176"/>
                    </a:lnTo>
                    <a:lnTo>
                      <a:pt x="95" y="176"/>
                    </a:lnTo>
                    <a:lnTo>
                      <a:pt x="91" y="176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6" y="172"/>
                    </a:lnTo>
                    <a:lnTo>
                      <a:pt x="86" y="172"/>
                    </a:lnTo>
                    <a:lnTo>
                      <a:pt x="86" y="172"/>
                    </a:lnTo>
                    <a:lnTo>
                      <a:pt x="86" y="176"/>
                    </a:lnTo>
                    <a:lnTo>
                      <a:pt x="81" y="176"/>
                    </a:lnTo>
                    <a:lnTo>
                      <a:pt x="81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6"/>
                    </a:lnTo>
                    <a:lnTo>
                      <a:pt x="77" y="176"/>
                    </a:lnTo>
                    <a:lnTo>
                      <a:pt x="77" y="176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72" y="172"/>
                    </a:lnTo>
                    <a:lnTo>
                      <a:pt x="72" y="172"/>
                    </a:lnTo>
                    <a:lnTo>
                      <a:pt x="72" y="172"/>
                    </a:lnTo>
                    <a:lnTo>
                      <a:pt x="72" y="172"/>
                    </a:lnTo>
                    <a:lnTo>
                      <a:pt x="72" y="172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68" y="181"/>
                    </a:lnTo>
                    <a:lnTo>
                      <a:pt x="68" y="176"/>
                    </a:lnTo>
                    <a:lnTo>
                      <a:pt x="68" y="176"/>
                    </a:lnTo>
                    <a:lnTo>
                      <a:pt x="68" y="176"/>
                    </a:lnTo>
                    <a:lnTo>
                      <a:pt x="68" y="181"/>
                    </a:lnTo>
                    <a:lnTo>
                      <a:pt x="68" y="181"/>
                    </a:lnTo>
                    <a:lnTo>
                      <a:pt x="68" y="181"/>
                    </a:lnTo>
                    <a:lnTo>
                      <a:pt x="63" y="181"/>
                    </a:lnTo>
                    <a:lnTo>
                      <a:pt x="63" y="181"/>
                    </a:lnTo>
                    <a:lnTo>
                      <a:pt x="63" y="181"/>
                    </a:lnTo>
                    <a:lnTo>
                      <a:pt x="63" y="176"/>
                    </a:lnTo>
                    <a:lnTo>
                      <a:pt x="63" y="176"/>
                    </a:lnTo>
                    <a:lnTo>
                      <a:pt x="63" y="176"/>
                    </a:lnTo>
                    <a:lnTo>
                      <a:pt x="63" y="181"/>
                    </a:lnTo>
                    <a:lnTo>
                      <a:pt x="63" y="181"/>
                    </a:lnTo>
                    <a:lnTo>
                      <a:pt x="59" y="181"/>
                    </a:lnTo>
                    <a:lnTo>
                      <a:pt x="59" y="181"/>
                    </a:lnTo>
                    <a:lnTo>
                      <a:pt x="59" y="176"/>
                    </a:lnTo>
                    <a:lnTo>
                      <a:pt x="54" y="176"/>
                    </a:lnTo>
                    <a:lnTo>
                      <a:pt x="50" y="172"/>
                    </a:lnTo>
                    <a:lnTo>
                      <a:pt x="50" y="172"/>
                    </a:lnTo>
                    <a:lnTo>
                      <a:pt x="50" y="167"/>
                    </a:lnTo>
                    <a:lnTo>
                      <a:pt x="50" y="167"/>
                    </a:lnTo>
                    <a:lnTo>
                      <a:pt x="50" y="163"/>
                    </a:lnTo>
                    <a:lnTo>
                      <a:pt x="50" y="163"/>
                    </a:lnTo>
                    <a:lnTo>
                      <a:pt x="50" y="163"/>
                    </a:lnTo>
                    <a:lnTo>
                      <a:pt x="50" y="163"/>
                    </a:lnTo>
                    <a:lnTo>
                      <a:pt x="50" y="163"/>
                    </a:lnTo>
                    <a:lnTo>
                      <a:pt x="50" y="163"/>
                    </a:lnTo>
                    <a:lnTo>
                      <a:pt x="50" y="163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45" y="158"/>
                    </a:lnTo>
                    <a:lnTo>
                      <a:pt x="45" y="158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50" y="153"/>
                    </a:lnTo>
                    <a:lnTo>
                      <a:pt x="50" y="153"/>
                    </a:lnTo>
                    <a:lnTo>
                      <a:pt x="50" y="153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1" y="153"/>
                    </a:lnTo>
                    <a:lnTo>
                      <a:pt x="41" y="149"/>
                    </a:lnTo>
                    <a:lnTo>
                      <a:pt x="41" y="149"/>
                    </a:lnTo>
                    <a:lnTo>
                      <a:pt x="36" y="144"/>
                    </a:lnTo>
                    <a:lnTo>
                      <a:pt x="32" y="140"/>
                    </a:lnTo>
                    <a:lnTo>
                      <a:pt x="27" y="14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8" y="140"/>
                    </a:lnTo>
                    <a:lnTo>
                      <a:pt x="18" y="135"/>
                    </a:lnTo>
                    <a:lnTo>
                      <a:pt x="18" y="135"/>
                    </a:lnTo>
                    <a:lnTo>
                      <a:pt x="14" y="135"/>
                    </a:lnTo>
                    <a:lnTo>
                      <a:pt x="14" y="135"/>
                    </a:lnTo>
                    <a:lnTo>
                      <a:pt x="14" y="140"/>
                    </a:lnTo>
                    <a:lnTo>
                      <a:pt x="5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5" y="135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5" y="122"/>
                    </a:lnTo>
                    <a:lnTo>
                      <a:pt x="5" y="122"/>
                    </a:lnTo>
                    <a:lnTo>
                      <a:pt x="5" y="117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5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9" y="90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23" y="63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18" y="59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27"/>
                    </a:lnTo>
                    <a:lnTo>
                      <a:pt x="18" y="22"/>
                    </a:lnTo>
                    <a:lnTo>
                      <a:pt x="23" y="22"/>
                    </a:lnTo>
                    <a:lnTo>
                      <a:pt x="23" y="18"/>
                    </a:lnTo>
                    <a:lnTo>
                      <a:pt x="27" y="18"/>
                    </a:lnTo>
                    <a:lnTo>
                      <a:pt x="27" y="13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48" name="Freeform 120">
                <a:extLst>
                  <a:ext uri="{FF2B5EF4-FFF2-40B4-BE49-F238E27FC236}">
                    <a16:creationId xmlns:a16="http://schemas.microsoft.com/office/drawing/2014/main" xmlns="" id="{09A28D76-6897-4359-AA74-4667444F6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166" y="2480133"/>
                <a:ext cx="135695" cy="127966"/>
              </a:xfrm>
              <a:custGeom>
                <a:avLst/>
                <a:gdLst>
                  <a:gd name="T0" fmla="*/ 81 w 85"/>
                  <a:gd name="T1" fmla="*/ 0 h 81"/>
                  <a:gd name="T2" fmla="*/ 81 w 85"/>
                  <a:gd name="T3" fmla="*/ 0 h 81"/>
                  <a:gd name="T4" fmla="*/ 81 w 85"/>
                  <a:gd name="T5" fmla="*/ 4 h 81"/>
                  <a:gd name="T6" fmla="*/ 81 w 85"/>
                  <a:gd name="T7" fmla="*/ 9 h 81"/>
                  <a:gd name="T8" fmla="*/ 76 w 85"/>
                  <a:gd name="T9" fmla="*/ 18 h 81"/>
                  <a:gd name="T10" fmla="*/ 72 w 85"/>
                  <a:gd name="T11" fmla="*/ 31 h 81"/>
                  <a:gd name="T12" fmla="*/ 67 w 85"/>
                  <a:gd name="T13" fmla="*/ 45 h 81"/>
                  <a:gd name="T14" fmla="*/ 67 w 85"/>
                  <a:gd name="T15" fmla="*/ 49 h 81"/>
                  <a:gd name="T16" fmla="*/ 67 w 85"/>
                  <a:gd name="T17" fmla="*/ 45 h 81"/>
                  <a:gd name="T18" fmla="*/ 67 w 85"/>
                  <a:gd name="T19" fmla="*/ 45 h 81"/>
                  <a:gd name="T20" fmla="*/ 67 w 85"/>
                  <a:gd name="T21" fmla="*/ 49 h 81"/>
                  <a:gd name="T22" fmla="*/ 67 w 85"/>
                  <a:gd name="T23" fmla="*/ 49 h 81"/>
                  <a:gd name="T24" fmla="*/ 63 w 85"/>
                  <a:gd name="T25" fmla="*/ 58 h 81"/>
                  <a:gd name="T26" fmla="*/ 63 w 85"/>
                  <a:gd name="T27" fmla="*/ 58 h 81"/>
                  <a:gd name="T28" fmla="*/ 63 w 85"/>
                  <a:gd name="T29" fmla="*/ 58 h 81"/>
                  <a:gd name="T30" fmla="*/ 63 w 85"/>
                  <a:gd name="T31" fmla="*/ 58 h 81"/>
                  <a:gd name="T32" fmla="*/ 63 w 85"/>
                  <a:gd name="T33" fmla="*/ 67 h 81"/>
                  <a:gd name="T34" fmla="*/ 58 w 85"/>
                  <a:gd name="T35" fmla="*/ 72 h 81"/>
                  <a:gd name="T36" fmla="*/ 63 w 85"/>
                  <a:gd name="T37" fmla="*/ 76 h 81"/>
                  <a:gd name="T38" fmla="*/ 63 w 85"/>
                  <a:gd name="T39" fmla="*/ 81 h 81"/>
                  <a:gd name="T40" fmla="*/ 58 w 85"/>
                  <a:gd name="T41" fmla="*/ 81 h 81"/>
                  <a:gd name="T42" fmla="*/ 54 w 85"/>
                  <a:gd name="T43" fmla="*/ 81 h 81"/>
                  <a:gd name="T44" fmla="*/ 49 w 85"/>
                  <a:gd name="T45" fmla="*/ 76 h 81"/>
                  <a:gd name="T46" fmla="*/ 45 w 85"/>
                  <a:gd name="T47" fmla="*/ 76 h 81"/>
                  <a:gd name="T48" fmla="*/ 40 w 85"/>
                  <a:gd name="T49" fmla="*/ 76 h 81"/>
                  <a:gd name="T50" fmla="*/ 31 w 85"/>
                  <a:gd name="T51" fmla="*/ 72 h 81"/>
                  <a:gd name="T52" fmla="*/ 27 w 85"/>
                  <a:gd name="T53" fmla="*/ 72 h 81"/>
                  <a:gd name="T54" fmla="*/ 27 w 85"/>
                  <a:gd name="T55" fmla="*/ 76 h 81"/>
                  <a:gd name="T56" fmla="*/ 27 w 85"/>
                  <a:gd name="T57" fmla="*/ 72 h 81"/>
                  <a:gd name="T58" fmla="*/ 13 w 85"/>
                  <a:gd name="T59" fmla="*/ 58 h 81"/>
                  <a:gd name="T60" fmla="*/ 9 w 85"/>
                  <a:gd name="T61" fmla="*/ 49 h 81"/>
                  <a:gd name="T62" fmla="*/ 0 w 85"/>
                  <a:gd name="T63" fmla="*/ 36 h 81"/>
                  <a:gd name="T64" fmla="*/ 0 w 85"/>
                  <a:gd name="T65" fmla="*/ 36 h 81"/>
                  <a:gd name="T66" fmla="*/ 4 w 85"/>
                  <a:gd name="T67" fmla="*/ 36 h 81"/>
                  <a:gd name="T68" fmla="*/ 9 w 85"/>
                  <a:gd name="T69" fmla="*/ 36 h 81"/>
                  <a:gd name="T70" fmla="*/ 13 w 85"/>
                  <a:gd name="T71" fmla="*/ 36 h 81"/>
                  <a:gd name="T72" fmla="*/ 13 w 85"/>
                  <a:gd name="T73" fmla="*/ 31 h 81"/>
                  <a:gd name="T74" fmla="*/ 18 w 85"/>
                  <a:gd name="T75" fmla="*/ 31 h 81"/>
                  <a:gd name="T76" fmla="*/ 18 w 85"/>
                  <a:gd name="T77" fmla="*/ 22 h 81"/>
                  <a:gd name="T78" fmla="*/ 22 w 85"/>
                  <a:gd name="T79" fmla="*/ 22 h 81"/>
                  <a:gd name="T80" fmla="*/ 27 w 85"/>
                  <a:gd name="T81" fmla="*/ 18 h 81"/>
                  <a:gd name="T82" fmla="*/ 31 w 85"/>
                  <a:gd name="T83" fmla="*/ 18 h 81"/>
                  <a:gd name="T84" fmla="*/ 36 w 85"/>
                  <a:gd name="T85" fmla="*/ 18 h 81"/>
                  <a:gd name="T86" fmla="*/ 36 w 85"/>
                  <a:gd name="T87" fmla="*/ 18 h 81"/>
                  <a:gd name="T88" fmla="*/ 40 w 85"/>
                  <a:gd name="T89" fmla="*/ 13 h 81"/>
                  <a:gd name="T90" fmla="*/ 45 w 85"/>
                  <a:gd name="T91" fmla="*/ 9 h 81"/>
                  <a:gd name="T92" fmla="*/ 45 w 85"/>
                  <a:gd name="T93" fmla="*/ 9 h 81"/>
                  <a:gd name="T94" fmla="*/ 49 w 85"/>
                  <a:gd name="T95" fmla="*/ 4 h 81"/>
                  <a:gd name="T96" fmla="*/ 49 w 85"/>
                  <a:gd name="T97" fmla="*/ 4 h 81"/>
                  <a:gd name="T98" fmla="*/ 54 w 85"/>
                  <a:gd name="T99" fmla="*/ 0 h 81"/>
                  <a:gd name="T100" fmla="*/ 58 w 85"/>
                  <a:gd name="T101" fmla="*/ 4 h 81"/>
                  <a:gd name="T102" fmla="*/ 63 w 85"/>
                  <a:gd name="T103" fmla="*/ 4 h 81"/>
                  <a:gd name="T104" fmla="*/ 63 w 85"/>
                  <a:gd name="T105" fmla="*/ 4 h 81"/>
                  <a:gd name="T106" fmla="*/ 67 w 85"/>
                  <a:gd name="T107" fmla="*/ 4 h 81"/>
                  <a:gd name="T108" fmla="*/ 67 w 85"/>
                  <a:gd name="T109" fmla="*/ 4 h 81"/>
                  <a:gd name="T110" fmla="*/ 72 w 85"/>
                  <a:gd name="T111" fmla="*/ 0 h 81"/>
                  <a:gd name="T112" fmla="*/ 76 w 85"/>
                  <a:gd name="T113" fmla="*/ 0 h 81"/>
                  <a:gd name="T114" fmla="*/ 81 w 85"/>
                  <a:gd name="T115" fmla="*/ 0 h 81"/>
                  <a:gd name="T116" fmla="*/ 81 w 85"/>
                  <a:gd name="T1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" h="81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6" y="0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1" y="13"/>
                    </a:lnTo>
                    <a:lnTo>
                      <a:pt x="76" y="13"/>
                    </a:lnTo>
                    <a:lnTo>
                      <a:pt x="76" y="18"/>
                    </a:lnTo>
                    <a:lnTo>
                      <a:pt x="76" y="18"/>
                    </a:lnTo>
                    <a:lnTo>
                      <a:pt x="72" y="22"/>
                    </a:lnTo>
                    <a:lnTo>
                      <a:pt x="72" y="31"/>
                    </a:lnTo>
                    <a:lnTo>
                      <a:pt x="72" y="40"/>
                    </a:lnTo>
                    <a:lnTo>
                      <a:pt x="67" y="45"/>
                    </a:lnTo>
                    <a:lnTo>
                      <a:pt x="67" y="45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67" y="45"/>
                    </a:lnTo>
                    <a:lnTo>
                      <a:pt x="67" y="45"/>
                    </a:lnTo>
                    <a:lnTo>
                      <a:pt x="67" y="45"/>
                    </a:lnTo>
                    <a:lnTo>
                      <a:pt x="67" y="45"/>
                    </a:lnTo>
                    <a:lnTo>
                      <a:pt x="67" y="45"/>
                    </a:lnTo>
                    <a:lnTo>
                      <a:pt x="67" y="45"/>
                    </a:lnTo>
                    <a:lnTo>
                      <a:pt x="67" y="45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67" y="54"/>
                    </a:lnTo>
                    <a:lnTo>
                      <a:pt x="67" y="58"/>
                    </a:lnTo>
                    <a:lnTo>
                      <a:pt x="63" y="58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7"/>
                    </a:lnTo>
                    <a:lnTo>
                      <a:pt x="63" y="67"/>
                    </a:lnTo>
                    <a:lnTo>
                      <a:pt x="63" y="67"/>
                    </a:lnTo>
                    <a:lnTo>
                      <a:pt x="58" y="72"/>
                    </a:lnTo>
                    <a:lnTo>
                      <a:pt x="58" y="72"/>
                    </a:lnTo>
                    <a:lnTo>
                      <a:pt x="58" y="76"/>
                    </a:lnTo>
                    <a:lnTo>
                      <a:pt x="63" y="76"/>
                    </a:lnTo>
                    <a:lnTo>
                      <a:pt x="63" y="76"/>
                    </a:lnTo>
                    <a:lnTo>
                      <a:pt x="63" y="76"/>
                    </a:lnTo>
                    <a:lnTo>
                      <a:pt x="63" y="81"/>
                    </a:lnTo>
                    <a:lnTo>
                      <a:pt x="63" y="81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0" y="76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27" y="72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7" y="72"/>
                    </a:lnTo>
                    <a:lnTo>
                      <a:pt x="22" y="72"/>
                    </a:lnTo>
                    <a:lnTo>
                      <a:pt x="18" y="63"/>
                    </a:lnTo>
                    <a:lnTo>
                      <a:pt x="13" y="58"/>
                    </a:lnTo>
                    <a:lnTo>
                      <a:pt x="13" y="54"/>
                    </a:lnTo>
                    <a:lnTo>
                      <a:pt x="13" y="49"/>
                    </a:lnTo>
                    <a:lnTo>
                      <a:pt x="9" y="49"/>
                    </a:lnTo>
                    <a:lnTo>
                      <a:pt x="4" y="45"/>
                    </a:lnTo>
                    <a:lnTo>
                      <a:pt x="4" y="4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27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7" y="22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40" y="18"/>
                    </a:lnTo>
                    <a:lnTo>
                      <a:pt x="40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81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49" name="Freeform 121">
                <a:extLst>
                  <a:ext uri="{FF2B5EF4-FFF2-40B4-BE49-F238E27FC236}">
                    <a16:creationId xmlns:a16="http://schemas.microsoft.com/office/drawing/2014/main" xmlns="" id="{3F08C52C-105D-48AD-8D90-1A0DD6190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486" y="1352435"/>
                <a:ext cx="87803" cy="85977"/>
              </a:xfrm>
              <a:custGeom>
                <a:avLst/>
                <a:gdLst>
                  <a:gd name="T0" fmla="*/ 9 w 55"/>
                  <a:gd name="T1" fmla="*/ 40 h 54"/>
                  <a:gd name="T2" fmla="*/ 0 w 55"/>
                  <a:gd name="T3" fmla="*/ 40 h 54"/>
                  <a:gd name="T4" fmla="*/ 0 w 55"/>
                  <a:gd name="T5" fmla="*/ 36 h 54"/>
                  <a:gd name="T6" fmla="*/ 0 w 55"/>
                  <a:gd name="T7" fmla="*/ 36 h 54"/>
                  <a:gd name="T8" fmla="*/ 9 w 55"/>
                  <a:gd name="T9" fmla="*/ 40 h 54"/>
                  <a:gd name="T10" fmla="*/ 9 w 55"/>
                  <a:gd name="T11" fmla="*/ 36 h 54"/>
                  <a:gd name="T12" fmla="*/ 9 w 55"/>
                  <a:gd name="T13" fmla="*/ 36 h 54"/>
                  <a:gd name="T14" fmla="*/ 5 w 55"/>
                  <a:gd name="T15" fmla="*/ 31 h 54"/>
                  <a:gd name="T16" fmla="*/ 9 w 55"/>
                  <a:gd name="T17" fmla="*/ 27 h 54"/>
                  <a:gd name="T18" fmla="*/ 14 w 55"/>
                  <a:gd name="T19" fmla="*/ 27 h 54"/>
                  <a:gd name="T20" fmla="*/ 18 w 55"/>
                  <a:gd name="T21" fmla="*/ 13 h 54"/>
                  <a:gd name="T22" fmla="*/ 18 w 55"/>
                  <a:gd name="T23" fmla="*/ 13 h 54"/>
                  <a:gd name="T24" fmla="*/ 27 w 55"/>
                  <a:gd name="T25" fmla="*/ 9 h 54"/>
                  <a:gd name="T26" fmla="*/ 32 w 55"/>
                  <a:gd name="T27" fmla="*/ 4 h 54"/>
                  <a:gd name="T28" fmla="*/ 45 w 55"/>
                  <a:gd name="T29" fmla="*/ 4 h 54"/>
                  <a:gd name="T30" fmla="*/ 50 w 55"/>
                  <a:gd name="T31" fmla="*/ 4 h 54"/>
                  <a:gd name="T32" fmla="*/ 55 w 55"/>
                  <a:gd name="T33" fmla="*/ 9 h 54"/>
                  <a:gd name="T34" fmla="*/ 50 w 55"/>
                  <a:gd name="T35" fmla="*/ 13 h 54"/>
                  <a:gd name="T36" fmla="*/ 50 w 55"/>
                  <a:gd name="T37" fmla="*/ 18 h 54"/>
                  <a:gd name="T38" fmla="*/ 45 w 55"/>
                  <a:gd name="T39" fmla="*/ 18 h 54"/>
                  <a:gd name="T40" fmla="*/ 45 w 55"/>
                  <a:gd name="T41" fmla="*/ 18 h 54"/>
                  <a:gd name="T42" fmla="*/ 45 w 55"/>
                  <a:gd name="T43" fmla="*/ 22 h 54"/>
                  <a:gd name="T44" fmla="*/ 50 w 55"/>
                  <a:gd name="T45" fmla="*/ 22 h 54"/>
                  <a:gd name="T46" fmla="*/ 50 w 55"/>
                  <a:gd name="T47" fmla="*/ 22 h 54"/>
                  <a:gd name="T48" fmla="*/ 45 w 55"/>
                  <a:gd name="T49" fmla="*/ 27 h 54"/>
                  <a:gd name="T50" fmla="*/ 45 w 55"/>
                  <a:gd name="T51" fmla="*/ 27 h 54"/>
                  <a:gd name="T52" fmla="*/ 45 w 55"/>
                  <a:gd name="T53" fmla="*/ 31 h 54"/>
                  <a:gd name="T54" fmla="*/ 41 w 55"/>
                  <a:gd name="T55" fmla="*/ 31 h 54"/>
                  <a:gd name="T56" fmla="*/ 41 w 55"/>
                  <a:gd name="T57" fmla="*/ 31 h 54"/>
                  <a:gd name="T58" fmla="*/ 36 w 55"/>
                  <a:gd name="T59" fmla="*/ 31 h 54"/>
                  <a:gd name="T60" fmla="*/ 36 w 55"/>
                  <a:gd name="T61" fmla="*/ 31 h 54"/>
                  <a:gd name="T62" fmla="*/ 36 w 55"/>
                  <a:gd name="T63" fmla="*/ 36 h 54"/>
                  <a:gd name="T64" fmla="*/ 36 w 55"/>
                  <a:gd name="T65" fmla="*/ 40 h 54"/>
                  <a:gd name="T66" fmla="*/ 36 w 55"/>
                  <a:gd name="T67" fmla="*/ 40 h 54"/>
                  <a:gd name="T68" fmla="*/ 36 w 55"/>
                  <a:gd name="T69" fmla="*/ 45 h 54"/>
                  <a:gd name="T70" fmla="*/ 36 w 55"/>
                  <a:gd name="T71" fmla="*/ 45 h 54"/>
                  <a:gd name="T72" fmla="*/ 32 w 55"/>
                  <a:gd name="T73" fmla="*/ 45 h 54"/>
                  <a:gd name="T74" fmla="*/ 32 w 55"/>
                  <a:gd name="T75" fmla="*/ 49 h 54"/>
                  <a:gd name="T76" fmla="*/ 36 w 55"/>
                  <a:gd name="T77" fmla="*/ 49 h 54"/>
                  <a:gd name="T78" fmla="*/ 32 w 55"/>
                  <a:gd name="T79" fmla="*/ 54 h 54"/>
                  <a:gd name="T80" fmla="*/ 27 w 55"/>
                  <a:gd name="T81" fmla="*/ 49 h 54"/>
                  <a:gd name="T82" fmla="*/ 32 w 55"/>
                  <a:gd name="T83" fmla="*/ 49 h 54"/>
                  <a:gd name="T84" fmla="*/ 32 w 55"/>
                  <a:gd name="T85" fmla="*/ 45 h 54"/>
                  <a:gd name="T86" fmla="*/ 32 w 55"/>
                  <a:gd name="T87" fmla="*/ 45 h 54"/>
                  <a:gd name="T88" fmla="*/ 27 w 55"/>
                  <a:gd name="T89" fmla="*/ 40 h 54"/>
                  <a:gd name="T90" fmla="*/ 23 w 55"/>
                  <a:gd name="T91" fmla="*/ 45 h 54"/>
                  <a:gd name="T92" fmla="*/ 23 w 55"/>
                  <a:gd name="T93" fmla="*/ 40 h 54"/>
                  <a:gd name="T94" fmla="*/ 18 w 55"/>
                  <a:gd name="T95" fmla="*/ 40 h 54"/>
                  <a:gd name="T96" fmla="*/ 18 w 55"/>
                  <a:gd name="T97" fmla="*/ 40 h 54"/>
                  <a:gd name="T98" fmla="*/ 18 w 55"/>
                  <a:gd name="T99" fmla="*/ 40 h 54"/>
                  <a:gd name="T100" fmla="*/ 14 w 55"/>
                  <a:gd name="T101" fmla="*/ 40 h 54"/>
                  <a:gd name="T102" fmla="*/ 14 w 55"/>
                  <a:gd name="T103" fmla="*/ 40 h 54"/>
                  <a:gd name="T104" fmla="*/ 9 w 55"/>
                  <a:gd name="T105" fmla="*/ 4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5" h="54">
                    <a:moveTo>
                      <a:pt x="9" y="40"/>
                    </a:moveTo>
                    <a:lnTo>
                      <a:pt x="9" y="40"/>
                    </a:lnTo>
                    <a:lnTo>
                      <a:pt x="9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5" y="36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5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4" y="27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3" y="9"/>
                    </a:lnTo>
                    <a:lnTo>
                      <a:pt x="27" y="9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45" y="0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5" y="4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3" y="45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9" y="40"/>
                    </a:lnTo>
                    <a:lnTo>
                      <a:pt x="14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9" y="4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50" name="Freeform 122">
                <a:extLst>
                  <a:ext uri="{FF2B5EF4-FFF2-40B4-BE49-F238E27FC236}">
                    <a16:creationId xmlns:a16="http://schemas.microsoft.com/office/drawing/2014/main" xmlns="" id="{BBDF6D9F-A7A5-407A-BDCB-203C5D08C6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1817" y="828575"/>
                <a:ext cx="489188" cy="387896"/>
              </a:xfrm>
              <a:custGeom>
                <a:avLst/>
                <a:gdLst>
                  <a:gd name="T0" fmla="*/ 140 w 308"/>
                  <a:gd name="T1" fmla="*/ 49 h 244"/>
                  <a:gd name="T2" fmla="*/ 118 w 308"/>
                  <a:gd name="T3" fmla="*/ 54 h 244"/>
                  <a:gd name="T4" fmla="*/ 136 w 308"/>
                  <a:gd name="T5" fmla="*/ 36 h 244"/>
                  <a:gd name="T6" fmla="*/ 159 w 308"/>
                  <a:gd name="T7" fmla="*/ 31 h 244"/>
                  <a:gd name="T8" fmla="*/ 145 w 308"/>
                  <a:gd name="T9" fmla="*/ 36 h 244"/>
                  <a:gd name="T10" fmla="*/ 177 w 308"/>
                  <a:gd name="T11" fmla="*/ 18 h 244"/>
                  <a:gd name="T12" fmla="*/ 163 w 308"/>
                  <a:gd name="T13" fmla="*/ 27 h 244"/>
                  <a:gd name="T14" fmla="*/ 172 w 308"/>
                  <a:gd name="T15" fmla="*/ 18 h 244"/>
                  <a:gd name="T16" fmla="*/ 276 w 308"/>
                  <a:gd name="T17" fmla="*/ 9 h 244"/>
                  <a:gd name="T18" fmla="*/ 299 w 308"/>
                  <a:gd name="T19" fmla="*/ 9 h 244"/>
                  <a:gd name="T20" fmla="*/ 299 w 308"/>
                  <a:gd name="T21" fmla="*/ 27 h 244"/>
                  <a:gd name="T22" fmla="*/ 299 w 308"/>
                  <a:gd name="T23" fmla="*/ 27 h 244"/>
                  <a:gd name="T24" fmla="*/ 285 w 308"/>
                  <a:gd name="T25" fmla="*/ 36 h 244"/>
                  <a:gd name="T26" fmla="*/ 258 w 308"/>
                  <a:gd name="T27" fmla="*/ 22 h 244"/>
                  <a:gd name="T28" fmla="*/ 244 w 308"/>
                  <a:gd name="T29" fmla="*/ 45 h 244"/>
                  <a:gd name="T30" fmla="*/ 213 w 308"/>
                  <a:gd name="T31" fmla="*/ 45 h 244"/>
                  <a:gd name="T32" fmla="*/ 190 w 308"/>
                  <a:gd name="T33" fmla="*/ 40 h 244"/>
                  <a:gd name="T34" fmla="*/ 168 w 308"/>
                  <a:gd name="T35" fmla="*/ 49 h 244"/>
                  <a:gd name="T36" fmla="*/ 140 w 308"/>
                  <a:gd name="T37" fmla="*/ 68 h 244"/>
                  <a:gd name="T38" fmla="*/ 122 w 308"/>
                  <a:gd name="T39" fmla="*/ 99 h 244"/>
                  <a:gd name="T40" fmla="*/ 113 w 308"/>
                  <a:gd name="T41" fmla="*/ 131 h 244"/>
                  <a:gd name="T42" fmla="*/ 95 w 308"/>
                  <a:gd name="T43" fmla="*/ 158 h 244"/>
                  <a:gd name="T44" fmla="*/ 100 w 308"/>
                  <a:gd name="T45" fmla="*/ 190 h 244"/>
                  <a:gd name="T46" fmla="*/ 91 w 308"/>
                  <a:gd name="T47" fmla="*/ 212 h 244"/>
                  <a:gd name="T48" fmla="*/ 77 w 308"/>
                  <a:gd name="T49" fmla="*/ 226 h 244"/>
                  <a:gd name="T50" fmla="*/ 68 w 308"/>
                  <a:gd name="T51" fmla="*/ 226 h 244"/>
                  <a:gd name="T52" fmla="*/ 46 w 308"/>
                  <a:gd name="T53" fmla="*/ 239 h 244"/>
                  <a:gd name="T54" fmla="*/ 18 w 308"/>
                  <a:gd name="T55" fmla="*/ 244 h 244"/>
                  <a:gd name="T56" fmla="*/ 14 w 308"/>
                  <a:gd name="T57" fmla="*/ 230 h 244"/>
                  <a:gd name="T58" fmla="*/ 14 w 308"/>
                  <a:gd name="T59" fmla="*/ 217 h 244"/>
                  <a:gd name="T60" fmla="*/ 9 w 308"/>
                  <a:gd name="T61" fmla="*/ 212 h 244"/>
                  <a:gd name="T62" fmla="*/ 18 w 308"/>
                  <a:gd name="T63" fmla="*/ 203 h 244"/>
                  <a:gd name="T64" fmla="*/ 5 w 308"/>
                  <a:gd name="T65" fmla="*/ 212 h 244"/>
                  <a:gd name="T66" fmla="*/ 5 w 308"/>
                  <a:gd name="T67" fmla="*/ 208 h 244"/>
                  <a:gd name="T68" fmla="*/ 5 w 308"/>
                  <a:gd name="T69" fmla="*/ 190 h 244"/>
                  <a:gd name="T70" fmla="*/ 32 w 308"/>
                  <a:gd name="T71" fmla="*/ 181 h 244"/>
                  <a:gd name="T72" fmla="*/ 5 w 308"/>
                  <a:gd name="T73" fmla="*/ 190 h 244"/>
                  <a:gd name="T74" fmla="*/ 9 w 308"/>
                  <a:gd name="T75" fmla="*/ 176 h 244"/>
                  <a:gd name="T76" fmla="*/ 9 w 308"/>
                  <a:gd name="T77" fmla="*/ 167 h 244"/>
                  <a:gd name="T78" fmla="*/ 18 w 308"/>
                  <a:gd name="T79" fmla="*/ 158 h 244"/>
                  <a:gd name="T80" fmla="*/ 28 w 308"/>
                  <a:gd name="T81" fmla="*/ 158 h 244"/>
                  <a:gd name="T82" fmla="*/ 46 w 308"/>
                  <a:gd name="T83" fmla="*/ 153 h 244"/>
                  <a:gd name="T84" fmla="*/ 55 w 308"/>
                  <a:gd name="T85" fmla="*/ 144 h 244"/>
                  <a:gd name="T86" fmla="*/ 73 w 308"/>
                  <a:gd name="T87" fmla="*/ 144 h 244"/>
                  <a:gd name="T88" fmla="*/ 77 w 308"/>
                  <a:gd name="T89" fmla="*/ 135 h 244"/>
                  <a:gd name="T90" fmla="*/ 68 w 308"/>
                  <a:gd name="T91" fmla="*/ 131 h 244"/>
                  <a:gd name="T92" fmla="*/ 95 w 308"/>
                  <a:gd name="T93" fmla="*/ 113 h 244"/>
                  <a:gd name="T94" fmla="*/ 100 w 308"/>
                  <a:gd name="T95" fmla="*/ 99 h 244"/>
                  <a:gd name="T96" fmla="*/ 104 w 308"/>
                  <a:gd name="T97" fmla="*/ 86 h 244"/>
                  <a:gd name="T98" fmla="*/ 118 w 308"/>
                  <a:gd name="T99" fmla="*/ 72 h 244"/>
                  <a:gd name="T100" fmla="*/ 131 w 308"/>
                  <a:gd name="T101" fmla="*/ 68 h 244"/>
                  <a:gd name="T102" fmla="*/ 122 w 308"/>
                  <a:gd name="T103" fmla="*/ 63 h 244"/>
                  <a:gd name="T104" fmla="*/ 140 w 308"/>
                  <a:gd name="T105" fmla="*/ 58 h 244"/>
                  <a:gd name="T106" fmla="*/ 154 w 308"/>
                  <a:gd name="T107" fmla="*/ 49 h 244"/>
                  <a:gd name="T108" fmla="*/ 159 w 308"/>
                  <a:gd name="T109" fmla="*/ 36 h 244"/>
                  <a:gd name="T110" fmla="*/ 172 w 308"/>
                  <a:gd name="T111" fmla="*/ 27 h 244"/>
                  <a:gd name="T112" fmla="*/ 186 w 308"/>
                  <a:gd name="T113" fmla="*/ 27 h 244"/>
                  <a:gd name="T114" fmla="*/ 195 w 308"/>
                  <a:gd name="T115" fmla="*/ 22 h 244"/>
                  <a:gd name="T116" fmla="*/ 208 w 308"/>
                  <a:gd name="T117" fmla="*/ 13 h 244"/>
                  <a:gd name="T118" fmla="*/ 231 w 308"/>
                  <a:gd name="T119" fmla="*/ 9 h 244"/>
                  <a:gd name="T120" fmla="*/ 244 w 308"/>
                  <a:gd name="T121" fmla="*/ 4 h 244"/>
                  <a:gd name="T122" fmla="*/ 258 w 308"/>
                  <a:gd name="T123" fmla="*/ 4 h 244"/>
                  <a:gd name="T124" fmla="*/ 262 w 308"/>
                  <a:gd name="T125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8" h="244">
                    <a:moveTo>
                      <a:pt x="131" y="49"/>
                    </a:moveTo>
                    <a:lnTo>
                      <a:pt x="131" y="49"/>
                    </a:lnTo>
                    <a:lnTo>
                      <a:pt x="136" y="49"/>
                    </a:lnTo>
                    <a:lnTo>
                      <a:pt x="136" y="45"/>
                    </a:lnTo>
                    <a:lnTo>
                      <a:pt x="136" y="45"/>
                    </a:lnTo>
                    <a:lnTo>
                      <a:pt x="136" y="45"/>
                    </a:lnTo>
                    <a:lnTo>
                      <a:pt x="136" y="45"/>
                    </a:lnTo>
                    <a:lnTo>
                      <a:pt x="136" y="45"/>
                    </a:lnTo>
                    <a:lnTo>
                      <a:pt x="136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5"/>
                    </a:lnTo>
                    <a:lnTo>
                      <a:pt x="145" y="45"/>
                    </a:lnTo>
                    <a:lnTo>
                      <a:pt x="140" y="45"/>
                    </a:lnTo>
                    <a:lnTo>
                      <a:pt x="140" y="49"/>
                    </a:lnTo>
                    <a:lnTo>
                      <a:pt x="140" y="49"/>
                    </a:lnTo>
                    <a:lnTo>
                      <a:pt x="136" y="49"/>
                    </a:lnTo>
                    <a:lnTo>
                      <a:pt x="136" y="49"/>
                    </a:lnTo>
                    <a:lnTo>
                      <a:pt x="136" y="49"/>
                    </a:lnTo>
                    <a:lnTo>
                      <a:pt x="136" y="49"/>
                    </a:lnTo>
                    <a:lnTo>
                      <a:pt x="136" y="49"/>
                    </a:lnTo>
                    <a:lnTo>
                      <a:pt x="136" y="49"/>
                    </a:lnTo>
                    <a:lnTo>
                      <a:pt x="131" y="49"/>
                    </a:lnTo>
                    <a:lnTo>
                      <a:pt x="131" y="54"/>
                    </a:lnTo>
                    <a:lnTo>
                      <a:pt x="127" y="54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54"/>
                    </a:lnTo>
                    <a:lnTo>
                      <a:pt x="127" y="54"/>
                    </a:lnTo>
                    <a:lnTo>
                      <a:pt x="127" y="54"/>
                    </a:lnTo>
                    <a:lnTo>
                      <a:pt x="122" y="54"/>
                    </a:lnTo>
                    <a:lnTo>
                      <a:pt x="122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18" y="49"/>
                    </a:lnTo>
                    <a:lnTo>
                      <a:pt x="127" y="49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36"/>
                    </a:lnTo>
                    <a:lnTo>
                      <a:pt x="131" y="36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5"/>
                    </a:lnTo>
                    <a:lnTo>
                      <a:pt x="136" y="45"/>
                    </a:lnTo>
                    <a:lnTo>
                      <a:pt x="136" y="45"/>
                    </a:lnTo>
                    <a:lnTo>
                      <a:pt x="131" y="49"/>
                    </a:lnTo>
                    <a:moveTo>
                      <a:pt x="154" y="27"/>
                    </a:moveTo>
                    <a:lnTo>
                      <a:pt x="154" y="27"/>
                    </a:lnTo>
                    <a:lnTo>
                      <a:pt x="154" y="31"/>
                    </a:lnTo>
                    <a:lnTo>
                      <a:pt x="154" y="27"/>
                    </a:lnTo>
                    <a:lnTo>
                      <a:pt x="154" y="27"/>
                    </a:lnTo>
                    <a:lnTo>
                      <a:pt x="159" y="31"/>
                    </a:lnTo>
                    <a:lnTo>
                      <a:pt x="159" y="31"/>
                    </a:lnTo>
                    <a:lnTo>
                      <a:pt x="159" y="31"/>
                    </a:lnTo>
                    <a:lnTo>
                      <a:pt x="159" y="31"/>
                    </a:lnTo>
                    <a:lnTo>
                      <a:pt x="159" y="31"/>
                    </a:lnTo>
                    <a:lnTo>
                      <a:pt x="159" y="31"/>
                    </a:lnTo>
                    <a:lnTo>
                      <a:pt x="159" y="31"/>
                    </a:lnTo>
                    <a:lnTo>
                      <a:pt x="159" y="36"/>
                    </a:lnTo>
                    <a:lnTo>
                      <a:pt x="159" y="36"/>
                    </a:lnTo>
                    <a:lnTo>
                      <a:pt x="159" y="36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49" y="36"/>
                    </a:lnTo>
                    <a:lnTo>
                      <a:pt x="149" y="40"/>
                    </a:lnTo>
                    <a:lnTo>
                      <a:pt x="149" y="40"/>
                    </a:lnTo>
                    <a:lnTo>
                      <a:pt x="149" y="40"/>
                    </a:lnTo>
                    <a:lnTo>
                      <a:pt x="145" y="40"/>
                    </a:lnTo>
                    <a:lnTo>
                      <a:pt x="145" y="40"/>
                    </a:lnTo>
                    <a:lnTo>
                      <a:pt x="145" y="36"/>
                    </a:lnTo>
                    <a:lnTo>
                      <a:pt x="145" y="36"/>
                    </a:lnTo>
                    <a:lnTo>
                      <a:pt x="145" y="36"/>
                    </a:lnTo>
                    <a:lnTo>
                      <a:pt x="149" y="36"/>
                    </a:lnTo>
                    <a:lnTo>
                      <a:pt x="145" y="36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54" y="31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54" y="31"/>
                    </a:lnTo>
                    <a:lnTo>
                      <a:pt x="154" y="27"/>
                    </a:lnTo>
                    <a:lnTo>
                      <a:pt x="154" y="27"/>
                    </a:lnTo>
                    <a:lnTo>
                      <a:pt x="154" y="27"/>
                    </a:lnTo>
                    <a:moveTo>
                      <a:pt x="172" y="18"/>
                    </a:moveTo>
                    <a:lnTo>
                      <a:pt x="172" y="18"/>
                    </a:lnTo>
                    <a:lnTo>
                      <a:pt x="172" y="22"/>
                    </a:lnTo>
                    <a:lnTo>
                      <a:pt x="177" y="22"/>
                    </a:lnTo>
                    <a:lnTo>
                      <a:pt x="177" y="18"/>
                    </a:lnTo>
                    <a:lnTo>
                      <a:pt x="177" y="18"/>
                    </a:lnTo>
                    <a:lnTo>
                      <a:pt x="177" y="22"/>
                    </a:lnTo>
                    <a:lnTo>
                      <a:pt x="177" y="22"/>
                    </a:lnTo>
                    <a:lnTo>
                      <a:pt x="177" y="22"/>
                    </a:lnTo>
                    <a:lnTo>
                      <a:pt x="172" y="22"/>
                    </a:lnTo>
                    <a:lnTo>
                      <a:pt x="172" y="22"/>
                    </a:lnTo>
                    <a:lnTo>
                      <a:pt x="172" y="22"/>
                    </a:lnTo>
                    <a:lnTo>
                      <a:pt x="172" y="27"/>
                    </a:lnTo>
                    <a:lnTo>
                      <a:pt x="168" y="27"/>
                    </a:lnTo>
                    <a:lnTo>
                      <a:pt x="168" y="27"/>
                    </a:lnTo>
                    <a:lnTo>
                      <a:pt x="168" y="27"/>
                    </a:lnTo>
                    <a:lnTo>
                      <a:pt x="168" y="27"/>
                    </a:lnTo>
                    <a:lnTo>
                      <a:pt x="163" y="27"/>
                    </a:lnTo>
                    <a:lnTo>
                      <a:pt x="163" y="31"/>
                    </a:lnTo>
                    <a:lnTo>
                      <a:pt x="159" y="27"/>
                    </a:lnTo>
                    <a:lnTo>
                      <a:pt x="159" y="27"/>
                    </a:lnTo>
                    <a:lnTo>
                      <a:pt x="159" y="27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3" y="22"/>
                    </a:lnTo>
                    <a:lnTo>
                      <a:pt x="168" y="22"/>
                    </a:lnTo>
                    <a:lnTo>
                      <a:pt x="168" y="27"/>
                    </a:lnTo>
                    <a:lnTo>
                      <a:pt x="168" y="22"/>
                    </a:lnTo>
                    <a:lnTo>
                      <a:pt x="168" y="22"/>
                    </a:lnTo>
                    <a:lnTo>
                      <a:pt x="168" y="22"/>
                    </a:lnTo>
                    <a:lnTo>
                      <a:pt x="168" y="22"/>
                    </a:lnTo>
                    <a:lnTo>
                      <a:pt x="168" y="22"/>
                    </a:lnTo>
                    <a:lnTo>
                      <a:pt x="168" y="18"/>
                    </a:lnTo>
                    <a:lnTo>
                      <a:pt x="172" y="18"/>
                    </a:lnTo>
                    <a:lnTo>
                      <a:pt x="172" y="18"/>
                    </a:lnTo>
                    <a:lnTo>
                      <a:pt x="172" y="18"/>
                    </a:lnTo>
                    <a:lnTo>
                      <a:pt x="172" y="18"/>
                    </a:lnTo>
                    <a:lnTo>
                      <a:pt x="172" y="18"/>
                    </a:lnTo>
                    <a:lnTo>
                      <a:pt x="172" y="18"/>
                    </a:lnTo>
                    <a:lnTo>
                      <a:pt x="172" y="18"/>
                    </a:lnTo>
                    <a:lnTo>
                      <a:pt x="172" y="18"/>
                    </a:lnTo>
                    <a:moveTo>
                      <a:pt x="271" y="9"/>
                    </a:moveTo>
                    <a:lnTo>
                      <a:pt x="271" y="9"/>
                    </a:lnTo>
                    <a:lnTo>
                      <a:pt x="271" y="9"/>
                    </a:lnTo>
                    <a:lnTo>
                      <a:pt x="271" y="4"/>
                    </a:lnTo>
                    <a:lnTo>
                      <a:pt x="276" y="9"/>
                    </a:lnTo>
                    <a:lnTo>
                      <a:pt x="271" y="9"/>
                    </a:lnTo>
                    <a:lnTo>
                      <a:pt x="276" y="13"/>
                    </a:lnTo>
                    <a:lnTo>
                      <a:pt x="276" y="13"/>
                    </a:lnTo>
                    <a:lnTo>
                      <a:pt x="276" y="13"/>
                    </a:lnTo>
                    <a:lnTo>
                      <a:pt x="276" y="13"/>
                    </a:lnTo>
                    <a:lnTo>
                      <a:pt x="276" y="13"/>
                    </a:lnTo>
                    <a:lnTo>
                      <a:pt x="276" y="13"/>
                    </a:lnTo>
                    <a:lnTo>
                      <a:pt x="276" y="9"/>
                    </a:lnTo>
                    <a:lnTo>
                      <a:pt x="276" y="9"/>
                    </a:lnTo>
                    <a:lnTo>
                      <a:pt x="276" y="4"/>
                    </a:lnTo>
                    <a:lnTo>
                      <a:pt x="281" y="4"/>
                    </a:lnTo>
                    <a:lnTo>
                      <a:pt x="281" y="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90" y="4"/>
                    </a:lnTo>
                    <a:lnTo>
                      <a:pt x="290" y="9"/>
                    </a:lnTo>
                    <a:lnTo>
                      <a:pt x="290" y="9"/>
                    </a:lnTo>
                    <a:lnTo>
                      <a:pt x="290" y="9"/>
                    </a:lnTo>
                    <a:lnTo>
                      <a:pt x="294" y="4"/>
                    </a:lnTo>
                    <a:lnTo>
                      <a:pt x="294" y="4"/>
                    </a:lnTo>
                    <a:lnTo>
                      <a:pt x="299" y="9"/>
                    </a:lnTo>
                    <a:lnTo>
                      <a:pt x="299" y="9"/>
                    </a:lnTo>
                    <a:lnTo>
                      <a:pt x="299" y="9"/>
                    </a:lnTo>
                    <a:lnTo>
                      <a:pt x="299" y="9"/>
                    </a:lnTo>
                    <a:lnTo>
                      <a:pt x="303" y="9"/>
                    </a:lnTo>
                    <a:lnTo>
                      <a:pt x="308" y="13"/>
                    </a:lnTo>
                    <a:lnTo>
                      <a:pt x="308" y="13"/>
                    </a:lnTo>
                    <a:lnTo>
                      <a:pt x="308" y="13"/>
                    </a:lnTo>
                    <a:lnTo>
                      <a:pt x="303" y="13"/>
                    </a:lnTo>
                    <a:lnTo>
                      <a:pt x="299" y="18"/>
                    </a:lnTo>
                    <a:lnTo>
                      <a:pt x="294" y="18"/>
                    </a:lnTo>
                    <a:lnTo>
                      <a:pt x="281" y="18"/>
                    </a:lnTo>
                    <a:lnTo>
                      <a:pt x="281" y="18"/>
                    </a:lnTo>
                    <a:lnTo>
                      <a:pt x="294" y="18"/>
                    </a:lnTo>
                    <a:lnTo>
                      <a:pt x="294" y="22"/>
                    </a:lnTo>
                    <a:lnTo>
                      <a:pt x="294" y="22"/>
                    </a:lnTo>
                    <a:lnTo>
                      <a:pt x="294" y="22"/>
                    </a:lnTo>
                    <a:lnTo>
                      <a:pt x="294" y="22"/>
                    </a:lnTo>
                    <a:lnTo>
                      <a:pt x="294" y="22"/>
                    </a:lnTo>
                    <a:lnTo>
                      <a:pt x="294" y="22"/>
                    </a:lnTo>
                    <a:lnTo>
                      <a:pt x="299" y="22"/>
                    </a:lnTo>
                    <a:lnTo>
                      <a:pt x="299" y="27"/>
                    </a:lnTo>
                    <a:lnTo>
                      <a:pt x="299" y="22"/>
                    </a:lnTo>
                    <a:lnTo>
                      <a:pt x="299" y="22"/>
                    </a:lnTo>
                    <a:lnTo>
                      <a:pt x="299" y="22"/>
                    </a:lnTo>
                    <a:lnTo>
                      <a:pt x="303" y="22"/>
                    </a:lnTo>
                    <a:lnTo>
                      <a:pt x="303" y="22"/>
                    </a:lnTo>
                    <a:lnTo>
                      <a:pt x="303" y="22"/>
                    </a:lnTo>
                    <a:lnTo>
                      <a:pt x="303" y="22"/>
                    </a:lnTo>
                    <a:lnTo>
                      <a:pt x="303" y="22"/>
                    </a:lnTo>
                    <a:lnTo>
                      <a:pt x="303" y="22"/>
                    </a:lnTo>
                    <a:lnTo>
                      <a:pt x="308" y="22"/>
                    </a:lnTo>
                    <a:lnTo>
                      <a:pt x="308" y="27"/>
                    </a:lnTo>
                    <a:lnTo>
                      <a:pt x="308" y="27"/>
                    </a:lnTo>
                    <a:lnTo>
                      <a:pt x="308" y="27"/>
                    </a:lnTo>
                    <a:lnTo>
                      <a:pt x="308" y="27"/>
                    </a:lnTo>
                    <a:lnTo>
                      <a:pt x="308" y="27"/>
                    </a:lnTo>
                    <a:lnTo>
                      <a:pt x="303" y="27"/>
                    </a:lnTo>
                    <a:lnTo>
                      <a:pt x="303" y="27"/>
                    </a:lnTo>
                    <a:lnTo>
                      <a:pt x="299" y="27"/>
                    </a:lnTo>
                    <a:lnTo>
                      <a:pt x="299" y="27"/>
                    </a:lnTo>
                    <a:lnTo>
                      <a:pt x="299" y="27"/>
                    </a:lnTo>
                    <a:lnTo>
                      <a:pt x="299" y="27"/>
                    </a:lnTo>
                    <a:lnTo>
                      <a:pt x="299" y="27"/>
                    </a:lnTo>
                    <a:lnTo>
                      <a:pt x="299" y="27"/>
                    </a:lnTo>
                    <a:lnTo>
                      <a:pt x="299" y="31"/>
                    </a:lnTo>
                    <a:lnTo>
                      <a:pt x="299" y="31"/>
                    </a:lnTo>
                    <a:lnTo>
                      <a:pt x="299" y="31"/>
                    </a:lnTo>
                    <a:lnTo>
                      <a:pt x="299" y="31"/>
                    </a:lnTo>
                    <a:lnTo>
                      <a:pt x="294" y="31"/>
                    </a:lnTo>
                    <a:lnTo>
                      <a:pt x="290" y="31"/>
                    </a:lnTo>
                    <a:lnTo>
                      <a:pt x="290" y="36"/>
                    </a:lnTo>
                    <a:lnTo>
                      <a:pt x="290" y="36"/>
                    </a:lnTo>
                    <a:lnTo>
                      <a:pt x="290" y="36"/>
                    </a:lnTo>
                    <a:lnTo>
                      <a:pt x="290" y="36"/>
                    </a:lnTo>
                    <a:lnTo>
                      <a:pt x="285" y="36"/>
                    </a:lnTo>
                    <a:lnTo>
                      <a:pt x="285" y="36"/>
                    </a:lnTo>
                    <a:lnTo>
                      <a:pt x="285" y="36"/>
                    </a:lnTo>
                    <a:lnTo>
                      <a:pt x="290" y="31"/>
                    </a:lnTo>
                    <a:lnTo>
                      <a:pt x="290" y="31"/>
                    </a:lnTo>
                    <a:lnTo>
                      <a:pt x="290" y="31"/>
                    </a:lnTo>
                    <a:lnTo>
                      <a:pt x="290" y="31"/>
                    </a:lnTo>
                    <a:lnTo>
                      <a:pt x="290" y="27"/>
                    </a:lnTo>
                    <a:lnTo>
                      <a:pt x="285" y="22"/>
                    </a:lnTo>
                    <a:lnTo>
                      <a:pt x="281" y="22"/>
                    </a:lnTo>
                    <a:lnTo>
                      <a:pt x="276" y="22"/>
                    </a:lnTo>
                    <a:lnTo>
                      <a:pt x="276" y="22"/>
                    </a:lnTo>
                    <a:lnTo>
                      <a:pt x="271" y="18"/>
                    </a:lnTo>
                    <a:lnTo>
                      <a:pt x="271" y="18"/>
                    </a:lnTo>
                    <a:lnTo>
                      <a:pt x="267" y="18"/>
                    </a:lnTo>
                    <a:lnTo>
                      <a:pt x="267" y="22"/>
                    </a:lnTo>
                    <a:lnTo>
                      <a:pt x="262" y="22"/>
                    </a:lnTo>
                    <a:lnTo>
                      <a:pt x="262" y="22"/>
                    </a:lnTo>
                    <a:lnTo>
                      <a:pt x="262" y="22"/>
                    </a:lnTo>
                    <a:lnTo>
                      <a:pt x="262" y="22"/>
                    </a:lnTo>
                    <a:lnTo>
                      <a:pt x="258" y="22"/>
                    </a:lnTo>
                    <a:lnTo>
                      <a:pt x="258" y="22"/>
                    </a:lnTo>
                    <a:lnTo>
                      <a:pt x="258" y="22"/>
                    </a:lnTo>
                    <a:lnTo>
                      <a:pt x="253" y="22"/>
                    </a:lnTo>
                    <a:lnTo>
                      <a:pt x="253" y="27"/>
                    </a:lnTo>
                    <a:lnTo>
                      <a:pt x="253" y="27"/>
                    </a:lnTo>
                    <a:lnTo>
                      <a:pt x="253" y="27"/>
                    </a:lnTo>
                    <a:lnTo>
                      <a:pt x="249" y="27"/>
                    </a:lnTo>
                    <a:lnTo>
                      <a:pt x="249" y="31"/>
                    </a:lnTo>
                    <a:lnTo>
                      <a:pt x="249" y="31"/>
                    </a:lnTo>
                    <a:lnTo>
                      <a:pt x="249" y="36"/>
                    </a:lnTo>
                    <a:lnTo>
                      <a:pt x="249" y="36"/>
                    </a:lnTo>
                    <a:lnTo>
                      <a:pt x="249" y="40"/>
                    </a:lnTo>
                    <a:lnTo>
                      <a:pt x="249" y="40"/>
                    </a:lnTo>
                    <a:lnTo>
                      <a:pt x="249" y="40"/>
                    </a:lnTo>
                    <a:lnTo>
                      <a:pt x="249" y="40"/>
                    </a:lnTo>
                    <a:lnTo>
                      <a:pt x="244" y="40"/>
                    </a:lnTo>
                    <a:lnTo>
                      <a:pt x="244" y="40"/>
                    </a:lnTo>
                    <a:lnTo>
                      <a:pt x="244" y="45"/>
                    </a:lnTo>
                    <a:lnTo>
                      <a:pt x="244" y="45"/>
                    </a:lnTo>
                    <a:lnTo>
                      <a:pt x="240" y="45"/>
                    </a:lnTo>
                    <a:lnTo>
                      <a:pt x="240" y="45"/>
                    </a:lnTo>
                    <a:lnTo>
                      <a:pt x="240" y="45"/>
                    </a:lnTo>
                    <a:lnTo>
                      <a:pt x="235" y="45"/>
                    </a:lnTo>
                    <a:lnTo>
                      <a:pt x="235" y="45"/>
                    </a:lnTo>
                    <a:lnTo>
                      <a:pt x="231" y="45"/>
                    </a:lnTo>
                    <a:lnTo>
                      <a:pt x="231" y="45"/>
                    </a:lnTo>
                    <a:lnTo>
                      <a:pt x="231" y="40"/>
                    </a:lnTo>
                    <a:lnTo>
                      <a:pt x="226" y="45"/>
                    </a:lnTo>
                    <a:lnTo>
                      <a:pt x="226" y="45"/>
                    </a:lnTo>
                    <a:lnTo>
                      <a:pt x="226" y="45"/>
                    </a:lnTo>
                    <a:lnTo>
                      <a:pt x="222" y="45"/>
                    </a:lnTo>
                    <a:lnTo>
                      <a:pt x="222" y="45"/>
                    </a:lnTo>
                    <a:lnTo>
                      <a:pt x="222" y="45"/>
                    </a:lnTo>
                    <a:lnTo>
                      <a:pt x="217" y="45"/>
                    </a:lnTo>
                    <a:lnTo>
                      <a:pt x="213" y="45"/>
                    </a:lnTo>
                    <a:lnTo>
                      <a:pt x="213" y="45"/>
                    </a:lnTo>
                    <a:lnTo>
                      <a:pt x="213" y="45"/>
                    </a:lnTo>
                    <a:lnTo>
                      <a:pt x="208" y="40"/>
                    </a:lnTo>
                    <a:lnTo>
                      <a:pt x="208" y="40"/>
                    </a:lnTo>
                    <a:lnTo>
                      <a:pt x="208" y="40"/>
                    </a:lnTo>
                    <a:lnTo>
                      <a:pt x="204" y="36"/>
                    </a:lnTo>
                    <a:lnTo>
                      <a:pt x="199" y="36"/>
                    </a:lnTo>
                    <a:lnTo>
                      <a:pt x="199" y="36"/>
                    </a:lnTo>
                    <a:lnTo>
                      <a:pt x="199" y="36"/>
                    </a:lnTo>
                    <a:lnTo>
                      <a:pt x="199" y="36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5" y="40"/>
                    </a:lnTo>
                    <a:lnTo>
                      <a:pt x="195" y="40"/>
                    </a:lnTo>
                    <a:lnTo>
                      <a:pt x="195" y="36"/>
                    </a:lnTo>
                    <a:lnTo>
                      <a:pt x="190" y="36"/>
                    </a:lnTo>
                    <a:lnTo>
                      <a:pt x="190" y="40"/>
                    </a:lnTo>
                    <a:lnTo>
                      <a:pt x="190" y="40"/>
                    </a:lnTo>
                    <a:lnTo>
                      <a:pt x="186" y="40"/>
                    </a:lnTo>
                    <a:lnTo>
                      <a:pt x="186" y="40"/>
                    </a:lnTo>
                    <a:lnTo>
                      <a:pt x="186" y="40"/>
                    </a:lnTo>
                    <a:lnTo>
                      <a:pt x="186" y="40"/>
                    </a:lnTo>
                    <a:lnTo>
                      <a:pt x="186" y="45"/>
                    </a:lnTo>
                    <a:lnTo>
                      <a:pt x="186" y="45"/>
                    </a:lnTo>
                    <a:lnTo>
                      <a:pt x="186" y="45"/>
                    </a:lnTo>
                    <a:lnTo>
                      <a:pt x="186" y="49"/>
                    </a:lnTo>
                    <a:lnTo>
                      <a:pt x="186" y="49"/>
                    </a:lnTo>
                    <a:lnTo>
                      <a:pt x="186" y="49"/>
                    </a:lnTo>
                    <a:lnTo>
                      <a:pt x="186" y="49"/>
                    </a:lnTo>
                    <a:lnTo>
                      <a:pt x="181" y="49"/>
                    </a:lnTo>
                    <a:lnTo>
                      <a:pt x="181" y="49"/>
                    </a:lnTo>
                    <a:lnTo>
                      <a:pt x="177" y="49"/>
                    </a:lnTo>
                    <a:lnTo>
                      <a:pt x="172" y="49"/>
                    </a:lnTo>
                    <a:lnTo>
                      <a:pt x="172" y="49"/>
                    </a:lnTo>
                    <a:lnTo>
                      <a:pt x="168" y="49"/>
                    </a:lnTo>
                    <a:lnTo>
                      <a:pt x="163" y="49"/>
                    </a:lnTo>
                    <a:lnTo>
                      <a:pt x="163" y="49"/>
                    </a:lnTo>
                    <a:lnTo>
                      <a:pt x="163" y="49"/>
                    </a:lnTo>
                    <a:lnTo>
                      <a:pt x="163" y="49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3" y="58"/>
                    </a:lnTo>
                    <a:lnTo>
                      <a:pt x="159" y="58"/>
                    </a:lnTo>
                    <a:lnTo>
                      <a:pt x="154" y="58"/>
                    </a:lnTo>
                    <a:lnTo>
                      <a:pt x="154" y="58"/>
                    </a:lnTo>
                    <a:lnTo>
                      <a:pt x="149" y="58"/>
                    </a:lnTo>
                    <a:lnTo>
                      <a:pt x="145" y="58"/>
                    </a:lnTo>
                    <a:lnTo>
                      <a:pt x="145" y="68"/>
                    </a:lnTo>
                    <a:lnTo>
                      <a:pt x="145" y="68"/>
                    </a:lnTo>
                    <a:lnTo>
                      <a:pt x="145" y="68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0" y="72"/>
                    </a:lnTo>
                    <a:lnTo>
                      <a:pt x="140" y="72"/>
                    </a:lnTo>
                    <a:lnTo>
                      <a:pt x="145" y="72"/>
                    </a:lnTo>
                    <a:lnTo>
                      <a:pt x="145" y="77"/>
                    </a:lnTo>
                    <a:lnTo>
                      <a:pt x="145" y="77"/>
                    </a:lnTo>
                    <a:lnTo>
                      <a:pt x="140" y="77"/>
                    </a:lnTo>
                    <a:lnTo>
                      <a:pt x="136" y="81"/>
                    </a:lnTo>
                    <a:lnTo>
                      <a:pt x="131" y="86"/>
                    </a:lnTo>
                    <a:lnTo>
                      <a:pt x="131" y="86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27" y="90"/>
                    </a:lnTo>
                    <a:lnTo>
                      <a:pt x="127" y="95"/>
                    </a:lnTo>
                    <a:lnTo>
                      <a:pt x="127" y="95"/>
                    </a:lnTo>
                    <a:lnTo>
                      <a:pt x="122" y="95"/>
                    </a:lnTo>
                    <a:lnTo>
                      <a:pt x="122" y="99"/>
                    </a:lnTo>
                    <a:lnTo>
                      <a:pt x="122" y="99"/>
                    </a:lnTo>
                    <a:lnTo>
                      <a:pt x="122" y="99"/>
                    </a:lnTo>
                    <a:lnTo>
                      <a:pt x="122" y="99"/>
                    </a:lnTo>
                    <a:lnTo>
                      <a:pt x="122" y="104"/>
                    </a:lnTo>
                    <a:lnTo>
                      <a:pt x="122" y="108"/>
                    </a:lnTo>
                    <a:lnTo>
                      <a:pt x="122" y="108"/>
                    </a:lnTo>
                    <a:lnTo>
                      <a:pt x="118" y="113"/>
                    </a:lnTo>
                    <a:lnTo>
                      <a:pt x="118" y="117"/>
                    </a:lnTo>
                    <a:lnTo>
                      <a:pt x="113" y="117"/>
                    </a:lnTo>
                    <a:lnTo>
                      <a:pt x="113" y="122"/>
                    </a:lnTo>
                    <a:lnTo>
                      <a:pt x="113" y="122"/>
                    </a:lnTo>
                    <a:lnTo>
                      <a:pt x="118" y="126"/>
                    </a:lnTo>
                    <a:lnTo>
                      <a:pt x="118" y="126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13" y="135"/>
                    </a:lnTo>
                    <a:lnTo>
                      <a:pt x="113" y="131"/>
                    </a:lnTo>
                    <a:lnTo>
                      <a:pt x="109" y="131"/>
                    </a:lnTo>
                    <a:lnTo>
                      <a:pt x="104" y="131"/>
                    </a:lnTo>
                    <a:lnTo>
                      <a:pt x="104" y="131"/>
                    </a:lnTo>
                    <a:lnTo>
                      <a:pt x="100" y="135"/>
                    </a:lnTo>
                    <a:lnTo>
                      <a:pt x="100" y="135"/>
                    </a:lnTo>
                    <a:lnTo>
                      <a:pt x="100" y="135"/>
                    </a:lnTo>
                    <a:lnTo>
                      <a:pt x="100" y="135"/>
                    </a:lnTo>
                    <a:lnTo>
                      <a:pt x="95" y="140"/>
                    </a:lnTo>
                    <a:lnTo>
                      <a:pt x="95" y="140"/>
                    </a:lnTo>
                    <a:lnTo>
                      <a:pt x="95" y="144"/>
                    </a:lnTo>
                    <a:lnTo>
                      <a:pt x="91" y="149"/>
                    </a:lnTo>
                    <a:lnTo>
                      <a:pt x="91" y="149"/>
                    </a:lnTo>
                    <a:lnTo>
                      <a:pt x="91" y="149"/>
                    </a:lnTo>
                    <a:lnTo>
                      <a:pt x="95" y="153"/>
                    </a:lnTo>
                    <a:lnTo>
                      <a:pt x="91" y="153"/>
                    </a:lnTo>
                    <a:lnTo>
                      <a:pt x="91" y="153"/>
                    </a:lnTo>
                    <a:lnTo>
                      <a:pt x="91" y="158"/>
                    </a:lnTo>
                    <a:lnTo>
                      <a:pt x="95" y="158"/>
                    </a:lnTo>
                    <a:lnTo>
                      <a:pt x="91" y="158"/>
                    </a:lnTo>
                    <a:lnTo>
                      <a:pt x="91" y="158"/>
                    </a:lnTo>
                    <a:lnTo>
                      <a:pt x="95" y="167"/>
                    </a:lnTo>
                    <a:lnTo>
                      <a:pt x="95" y="167"/>
                    </a:lnTo>
                    <a:lnTo>
                      <a:pt x="95" y="167"/>
                    </a:lnTo>
                    <a:lnTo>
                      <a:pt x="95" y="171"/>
                    </a:lnTo>
                    <a:lnTo>
                      <a:pt x="95" y="176"/>
                    </a:lnTo>
                    <a:lnTo>
                      <a:pt x="95" y="176"/>
                    </a:lnTo>
                    <a:lnTo>
                      <a:pt x="100" y="181"/>
                    </a:lnTo>
                    <a:lnTo>
                      <a:pt x="100" y="181"/>
                    </a:lnTo>
                    <a:lnTo>
                      <a:pt x="100" y="181"/>
                    </a:lnTo>
                    <a:lnTo>
                      <a:pt x="104" y="185"/>
                    </a:lnTo>
                    <a:lnTo>
                      <a:pt x="104" y="185"/>
                    </a:lnTo>
                    <a:lnTo>
                      <a:pt x="104" y="185"/>
                    </a:lnTo>
                    <a:lnTo>
                      <a:pt x="100" y="185"/>
                    </a:lnTo>
                    <a:lnTo>
                      <a:pt x="100" y="190"/>
                    </a:lnTo>
                    <a:lnTo>
                      <a:pt x="100" y="190"/>
                    </a:lnTo>
                    <a:lnTo>
                      <a:pt x="100" y="190"/>
                    </a:lnTo>
                    <a:lnTo>
                      <a:pt x="100" y="190"/>
                    </a:lnTo>
                    <a:lnTo>
                      <a:pt x="95" y="190"/>
                    </a:lnTo>
                    <a:lnTo>
                      <a:pt x="95" y="190"/>
                    </a:lnTo>
                    <a:lnTo>
                      <a:pt x="95" y="194"/>
                    </a:lnTo>
                    <a:lnTo>
                      <a:pt x="100" y="194"/>
                    </a:lnTo>
                    <a:lnTo>
                      <a:pt x="100" y="199"/>
                    </a:lnTo>
                    <a:lnTo>
                      <a:pt x="100" y="199"/>
                    </a:lnTo>
                    <a:lnTo>
                      <a:pt x="100" y="203"/>
                    </a:lnTo>
                    <a:lnTo>
                      <a:pt x="100" y="203"/>
                    </a:lnTo>
                    <a:lnTo>
                      <a:pt x="100" y="203"/>
                    </a:lnTo>
                    <a:lnTo>
                      <a:pt x="100" y="208"/>
                    </a:lnTo>
                    <a:lnTo>
                      <a:pt x="95" y="208"/>
                    </a:lnTo>
                    <a:lnTo>
                      <a:pt x="95" y="208"/>
                    </a:lnTo>
                    <a:lnTo>
                      <a:pt x="95" y="212"/>
                    </a:lnTo>
                    <a:lnTo>
                      <a:pt x="95" y="212"/>
                    </a:lnTo>
                    <a:lnTo>
                      <a:pt x="91" y="212"/>
                    </a:lnTo>
                    <a:lnTo>
                      <a:pt x="91" y="212"/>
                    </a:lnTo>
                    <a:lnTo>
                      <a:pt x="91" y="212"/>
                    </a:lnTo>
                    <a:lnTo>
                      <a:pt x="91" y="217"/>
                    </a:lnTo>
                    <a:lnTo>
                      <a:pt x="86" y="217"/>
                    </a:lnTo>
                    <a:lnTo>
                      <a:pt x="86" y="217"/>
                    </a:lnTo>
                    <a:lnTo>
                      <a:pt x="91" y="221"/>
                    </a:lnTo>
                    <a:lnTo>
                      <a:pt x="91" y="221"/>
                    </a:lnTo>
                    <a:lnTo>
                      <a:pt x="91" y="226"/>
                    </a:lnTo>
                    <a:lnTo>
                      <a:pt x="91" y="226"/>
                    </a:lnTo>
                    <a:lnTo>
                      <a:pt x="86" y="230"/>
                    </a:lnTo>
                    <a:lnTo>
                      <a:pt x="86" y="230"/>
                    </a:lnTo>
                    <a:lnTo>
                      <a:pt x="86" y="230"/>
                    </a:lnTo>
                    <a:lnTo>
                      <a:pt x="86" y="226"/>
                    </a:lnTo>
                    <a:lnTo>
                      <a:pt x="86" y="226"/>
                    </a:lnTo>
                    <a:lnTo>
                      <a:pt x="82" y="226"/>
                    </a:lnTo>
                    <a:lnTo>
                      <a:pt x="82" y="226"/>
                    </a:lnTo>
                    <a:lnTo>
                      <a:pt x="82" y="226"/>
                    </a:lnTo>
                    <a:lnTo>
                      <a:pt x="77" y="226"/>
                    </a:lnTo>
                    <a:lnTo>
                      <a:pt x="77" y="226"/>
                    </a:lnTo>
                    <a:lnTo>
                      <a:pt x="77" y="226"/>
                    </a:lnTo>
                    <a:lnTo>
                      <a:pt x="77" y="221"/>
                    </a:lnTo>
                    <a:lnTo>
                      <a:pt x="73" y="221"/>
                    </a:lnTo>
                    <a:lnTo>
                      <a:pt x="73" y="221"/>
                    </a:lnTo>
                    <a:lnTo>
                      <a:pt x="73" y="217"/>
                    </a:lnTo>
                    <a:lnTo>
                      <a:pt x="73" y="217"/>
                    </a:lnTo>
                    <a:lnTo>
                      <a:pt x="73" y="212"/>
                    </a:lnTo>
                    <a:lnTo>
                      <a:pt x="73" y="217"/>
                    </a:lnTo>
                    <a:lnTo>
                      <a:pt x="73" y="217"/>
                    </a:lnTo>
                    <a:lnTo>
                      <a:pt x="73" y="217"/>
                    </a:lnTo>
                    <a:lnTo>
                      <a:pt x="73" y="217"/>
                    </a:lnTo>
                    <a:lnTo>
                      <a:pt x="73" y="221"/>
                    </a:lnTo>
                    <a:lnTo>
                      <a:pt x="73" y="221"/>
                    </a:lnTo>
                    <a:lnTo>
                      <a:pt x="73" y="221"/>
                    </a:lnTo>
                    <a:lnTo>
                      <a:pt x="73" y="221"/>
                    </a:lnTo>
                    <a:lnTo>
                      <a:pt x="68" y="226"/>
                    </a:lnTo>
                    <a:lnTo>
                      <a:pt x="68" y="226"/>
                    </a:lnTo>
                    <a:lnTo>
                      <a:pt x="68" y="226"/>
                    </a:lnTo>
                    <a:lnTo>
                      <a:pt x="68" y="226"/>
                    </a:lnTo>
                    <a:lnTo>
                      <a:pt x="64" y="230"/>
                    </a:lnTo>
                    <a:lnTo>
                      <a:pt x="64" y="230"/>
                    </a:lnTo>
                    <a:lnTo>
                      <a:pt x="64" y="226"/>
                    </a:lnTo>
                    <a:lnTo>
                      <a:pt x="59" y="226"/>
                    </a:lnTo>
                    <a:lnTo>
                      <a:pt x="59" y="226"/>
                    </a:lnTo>
                    <a:lnTo>
                      <a:pt x="59" y="226"/>
                    </a:lnTo>
                    <a:lnTo>
                      <a:pt x="64" y="226"/>
                    </a:lnTo>
                    <a:lnTo>
                      <a:pt x="59" y="230"/>
                    </a:lnTo>
                    <a:lnTo>
                      <a:pt x="59" y="230"/>
                    </a:lnTo>
                    <a:lnTo>
                      <a:pt x="59" y="230"/>
                    </a:lnTo>
                    <a:lnTo>
                      <a:pt x="55" y="230"/>
                    </a:lnTo>
                    <a:lnTo>
                      <a:pt x="59" y="230"/>
                    </a:lnTo>
                    <a:lnTo>
                      <a:pt x="55" y="230"/>
                    </a:lnTo>
                    <a:lnTo>
                      <a:pt x="55" y="230"/>
                    </a:lnTo>
                    <a:lnTo>
                      <a:pt x="55" y="235"/>
                    </a:lnTo>
                    <a:lnTo>
                      <a:pt x="55" y="235"/>
                    </a:lnTo>
                    <a:lnTo>
                      <a:pt x="50" y="235"/>
                    </a:lnTo>
                    <a:lnTo>
                      <a:pt x="46" y="239"/>
                    </a:lnTo>
                    <a:lnTo>
                      <a:pt x="41" y="244"/>
                    </a:lnTo>
                    <a:lnTo>
                      <a:pt x="41" y="244"/>
                    </a:lnTo>
                    <a:lnTo>
                      <a:pt x="41" y="244"/>
                    </a:lnTo>
                    <a:lnTo>
                      <a:pt x="37" y="244"/>
                    </a:lnTo>
                    <a:lnTo>
                      <a:pt x="32" y="244"/>
                    </a:lnTo>
                    <a:lnTo>
                      <a:pt x="28" y="244"/>
                    </a:lnTo>
                    <a:lnTo>
                      <a:pt x="23" y="244"/>
                    </a:lnTo>
                    <a:lnTo>
                      <a:pt x="23" y="244"/>
                    </a:lnTo>
                    <a:lnTo>
                      <a:pt x="23" y="244"/>
                    </a:lnTo>
                    <a:lnTo>
                      <a:pt x="23" y="244"/>
                    </a:lnTo>
                    <a:lnTo>
                      <a:pt x="23" y="244"/>
                    </a:lnTo>
                    <a:lnTo>
                      <a:pt x="23" y="244"/>
                    </a:lnTo>
                    <a:lnTo>
                      <a:pt x="23" y="244"/>
                    </a:lnTo>
                    <a:lnTo>
                      <a:pt x="23" y="244"/>
                    </a:lnTo>
                    <a:lnTo>
                      <a:pt x="23" y="244"/>
                    </a:lnTo>
                    <a:lnTo>
                      <a:pt x="23" y="244"/>
                    </a:lnTo>
                    <a:lnTo>
                      <a:pt x="18" y="244"/>
                    </a:lnTo>
                    <a:lnTo>
                      <a:pt x="18" y="244"/>
                    </a:lnTo>
                    <a:lnTo>
                      <a:pt x="18" y="244"/>
                    </a:lnTo>
                    <a:lnTo>
                      <a:pt x="23" y="244"/>
                    </a:lnTo>
                    <a:lnTo>
                      <a:pt x="18" y="244"/>
                    </a:lnTo>
                    <a:lnTo>
                      <a:pt x="18" y="239"/>
                    </a:lnTo>
                    <a:lnTo>
                      <a:pt x="18" y="239"/>
                    </a:lnTo>
                    <a:lnTo>
                      <a:pt x="18" y="239"/>
                    </a:lnTo>
                    <a:lnTo>
                      <a:pt x="18" y="239"/>
                    </a:lnTo>
                    <a:lnTo>
                      <a:pt x="14" y="239"/>
                    </a:lnTo>
                    <a:lnTo>
                      <a:pt x="9" y="239"/>
                    </a:lnTo>
                    <a:lnTo>
                      <a:pt x="9" y="235"/>
                    </a:lnTo>
                    <a:lnTo>
                      <a:pt x="5" y="235"/>
                    </a:lnTo>
                    <a:lnTo>
                      <a:pt x="5" y="235"/>
                    </a:lnTo>
                    <a:lnTo>
                      <a:pt x="5" y="230"/>
                    </a:lnTo>
                    <a:lnTo>
                      <a:pt x="5" y="226"/>
                    </a:lnTo>
                    <a:lnTo>
                      <a:pt x="5" y="226"/>
                    </a:lnTo>
                    <a:lnTo>
                      <a:pt x="9" y="230"/>
                    </a:lnTo>
                    <a:lnTo>
                      <a:pt x="14" y="230"/>
                    </a:lnTo>
                    <a:lnTo>
                      <a:pt x="14" y="230"/>
                    </a:lnTo>
                    <a:lnTo>
                      <a:pt x="14" y="230"/>
                    </a:lnTo>
                    <a:lnTo>
                      <a:pt x="18" y="226"/>
                    </a:lnTo>
                    <a:lnTo>
                      <a:pt x="18" y="226"/>
                    </a:lnTo>
                    <a:lnTo>
                      <a:pt x="14" y="230"/>
                    </a:lnTo>
                    <a:lnTo>
                      <a:pt x="14" y="226"/>
                    </a:lnTo>
                    <a:lnTo>
                      <a:pt x="9" y="226"/>
                    </a:lnTo>
                    <a:lnTo>
                      <a:pt x="9" y="226"/>
                    </a:lnTo>
                    <a:lnTo>
                      <a:pt x="9" y="226"/>
                    </a:lnTo>
                    <a:lnTo>
                      <a:pt x="9" y="226"/>
                    </a:lnTo>
                    <a:lnTo>
                      <a:pt x="9" y="221"/>
                    </a:lnTo>
                    <a:lnTo>
                      <a:pt x="9" y="221"/>
                    </a:lnTo>
                    <a:lnTo>
                      <a:pt x="14" y="221"/>
                    </a:lnTo>
                    <a:lnTo>
                      <a:pt x="14" y="221"/>
                    </a:lnTo>
                    <a:lnTo>
                      <a:pt x="18" y="217"/>
                    </a:lnTo>
                    <a:lnTo>
                      <a:pt x="18" y="217"/>
                    </a:lnTo>
                    <a:lnTo>
                      <a:pt x="18" y="217"/>
                    </a:lnTo>
                    <a:lnTo>
                      <a:pt x="14" y="217"/>
                    </a:lnTo>
                    <a:lnTo>
                      <a:pt x="14" y="217"/>
                    </a:lnTo>
                    <a:lnTo>
                      <a:pt x="14" y="221"/>
                    </a:lnTo>
                    <a:lnTo>
                      <a:pt x="9" y="221"/>
                    </a:lnTo>
                    <a:lnTo>
                      <a:pt x="9" y="221"/>
                    </a:lnTo>
                    <a:lnTo>
                      <a:pt x="9" y="221"/>
                    </a:lnTo>
                    <a:lnTo>
                      <a:pt x="5" y="221"/>
                    </a:lnTo>
                    <a:lnTo>
                      <a:pt x="5" y="226"/>
                    </a:lnTo>
                    <a:lnTo>
                      <a:pt x="5" y="226"/>
                    </a:lnTo>
                    <a:lnTo>
                      <a:pt x="0" y="226"/>
                    </a:lnTo>
                    <a:lnTo>
                      <a:pt x="0" y="221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5" y="217"/>
                    </a:lnTo>
                    <a:lnTo>
                      <a:pt x="5" y="217"/>
                    </a:lnTo>
                    <a:lnTo>
                      <a:pt x="5" y="212"/>
                    </a:lnTo>
                    <a:lnTo>
                      <a:pt x="5" y="212"/>
                    </a:lnTo>
                    <a:lnTo>
                      <a:pt x="5" y="217"/>
                    </a:lnTo>
                    <a:lnTo>
                      <a:pt x="9" y="217"/>
                    </a:lnTo>
                    <a:lnTo>
                      <a:pt x="9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14" y="208"/>
                    </a:lnTo>
                    <a:lnTo>
                      <a:pt x="14" y="208"/>
                    </a:lnTo>
                    <a:lnTo>
                      <a:pt x="14" y="208"/>
                    </a:lnTo>
                    <a:lnTo>
                      <a:pt x="14" y="208"/>
                    </a:lnTo>
                    <a:lnTo>
                      <a:pt x="14" y="203"/>
                    </a:lnTo>
                    <a:lnTo>
                      <a:pt x="18" y="203"/>
                    </a:lnTo>
                    <a:lnTo>
                      <a:pt x="18" y="203"/>
                    </a:lnTo>
                    <a:lnTo>
                      <a:pt x="18" y="203"/>
                    </a:lnTo>
                    <a:lnTo>
                      <a:pt x="18" y="203"/>
                    </a:lnTo>
                    <a:lnTo>
                      <a:pt x="18" y="208"/>
                    </a:lnTo>
                    <a:lnTo>
                      <a:pt x="23" y="203"/>
                    </a:lnTo>
                    <a:lnTo>
                      <a:pt x="23" y="199"/>
                    </a:lnTo>
                    <a:lnTo>
                      <a:pt x="23" y="199"/>
                    </a:lnTo>
                    <a:lnTo>
                      <a:pt x="28" y="199"/>
                    </a:lnTo>
                    <a:lnTo>
                      <a:pt x="28" y="199"/>
                    </a:lnTo>
                    <a:lnTo>
                      <a:pt x="23" y="199"/>
                    </a:lnTo>
                    <a:lnTo>
                      <a:pt x="18" y="199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5" y="212"/>
                    </a:lnTo>
                    <a:lnTo>
                      <a:pt x="5" y="212"/>
                    </a:lnTo>
                    <a:lnTo>
                      <a:pt x="5" y="212"/>
                    </a:lnTo>
                    <a:lnTo>
                      <a:pt x="0" y="212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5" y="208"/>
                    </a:lnTo>
                    <a:lnTo>
                      <a:pt x="5" y="208"/>
                    </a:lnTo>
                    <a:lnTo>
                      <a:pt x="5" y="208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5" y="208"/>
                    </a:lnTo>
                    <a:lnTo>
                      <a:pt x="5" y="208"/>
                    </a:lnTo>
                    <a:lnTo>
                      <a:pt x="5" y="203"/>
                    </a:lnTo>
                    <a:lnTo>
                      <a:pt x="0" y="203"/>
                    </a:lnTo>
                    <a:lnTo>
                      <a:pt x="0" y="199"/>
                    </a:lnTo>
                    <a:lnTo>
                      <a:pt x="0" y="199"/>
                    </a:lnTo>
                    <a:lnTo>
                      <a:pt x="5" y="199"/>
                    </a:lnTo>
                    <a:lnTo>
                      <a:pt x="9" y="194"/>
                    </a:lnTo>
                    <a:lnTo>
                      <a:pt x="9" y="194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0" y="199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5" y="190"/>
                    </a:lnTo>
                    <a:lnTo>
                      <a:pt x="5" y="190"/>
                    </a:lnTo>
                    <a:lnTo>
                      <a:pt x="14" y="190"/>
                    </a:lnTo>
                    <a:lnTo>
                      <a:pt x="18" y="190"/>
                    </a:lnTo>
                    <a:lnTo>
                      <a:pt x="18" y="190"/>
                    </a:lnTo>
                    <a:lnTo>
                      <a:pt x="23" y="190"/>
                    </a:lnTo>
                    <a:lnTo>
                      <a:pt x="23" y="185"/>
                    </a:lnTo>
                    <a:lnTo>
                      <a:pt x="23" y="190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2" y="181"/>
                    </a:lnTo>
                    <a:lnTo>
                      <a:pt x="32" y="181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23" y="185"/>
                    </a:lnTo>
                    <a:lnTo>
                      <a:pt x="23" y="185"/>
                    </a:lnTo>
                    <a:lnTo>
                      <a:pt x="23" y="185"/>
                    </a:lnTo>
                    <a:lnTo>
                      <a:pt x="23" y="185"/>
                    </a:lnTo>
                    <a:lnTo>
                      <a:pt x="23" y="185"/>
                    </a:lnTo>
                    <a:lnTo>
                      <a:pt x="18" y="185"/>
                    </a:lnTo>
                    <a:lnTo>
                      <a:pt x="18" y="185"/>
                    </a:lnTo>
                    <a:lnTo>
                      <a:pt x="18" y="190"/>
                    </a:lnTo>
                    <a:lnTo>
                      <a:pt x="14" y="185"/>
                    </a:lnTo>
                    <a:lnTo>
                      <a:pt x="9" y="185"/>
                    </a:lnTo>
                    <a:lnTo>
                      <a:pt x="5" y="190"/>
                    </a:lnTo>
                    <a:lnTo>
                      <a:pt x="5" y="190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5" y="181"/>
                    </a:lnTo>
                    <a:lnTo>
                      <a:pt x="5" y="181"/>
                    </a:lnTo>
                    <a:lnTo>
                      <a:pt x="5" y="181"/>
                    </a:lnTo>
                    <a:lnTo>
                      <a:pt x="5" y="181"/>
                    </a:lnTo>
                    <a:lnTo>
                      <a:pt x="5" y="181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5" y="171"/>
                    </a:lnTo>
                    <a:lnTo>
                      <a:pt x="9" y="176"/>
                    </a:lnTo>
                    <a:lnTo>
                      <a:pt x="14" y="176"/>
                    </a:lnTo>
                    <a:lnTo>
                      <a:pt x="18" y="176"/>
                    </a:lnTo>
                    <a:lnTo>
                      <a:pt x="23" y="171"/>
                    </a:lnTo>
                    <a:lnTo>
                      <a:pt x="23" y="171"/>
                    </a:lnTo>
                    <a:lnTo>
                      <a:pt x="18" y="176"/>
                    </a:lnTo>
                    <a:lnTo>
                      <a:pt x="14" y="176"/>
                    </a:lnTo>
                    <a:lnTo>
                      <a:pt x="9" y="171"/>
                    </a:lnTo>
                    <a:lnTo>
                      <a:pt x="5" y="171"/>
                    </a:lnTo>
                    <a:lnTo>
                      <a:pt x="5" y="171"/>
                    </a:lnTo>
                    <a:lnTo>
                      <a:pt x="5" y="171"/>
                    </a:lnTo>
                    <a:lnTo>
                      <a:pt x="0" y="171"/>
                    </a:lnTo>
                    <a:lnTo>
                      <a:pt x="5" y="167"/>
                    </a:lnTo>
                    <a:lnTo>
                      <a:pt x="5" y="167"/>
                    </a:lnTo>
                    <a:lnTo>
                      <a:pt x="5" y="167"/>
                    </a:lnTo>
                    <a:lnTo>
                      <a:pt x="5" y="167"/>
                    </a:lnTo>
                    <a:lnTo>
                      <a:pt x="5" y="167"/>
                    </a:lnTo>
                    <a:lnTo>
                      <a:pt x="9" y="167"/>
                    </a:lnTo>
                    <a:lnTo>
                      <a:pt x="9" y="167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18" y="162"/>
                    </a:lnTo>
                    <a:lnTo>
                      <a:pt x="23" y="162"/>
                    </a:lnTo>
                    <a:lnTo>
                      <a:pt x="23" y="162"/>
                    </a:lnTo>
                    <a:lnTo>
                      <a:pt x="23" y="162"/>
                    </a:lnTo>
                    <a:lnTo>
                      <a:pt x="18" y="162"/>
                    </a:lnTo>
                    <a:lnTo>
                      <a:pt x="18" y="162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18" y="162"/>
                    </a:lnTo>
                    <a:lnTo>
                      <a:pt x="18" y="162"/>
                    </a:lnTo>
                    <a:lnTo>
                      <a:pt x="18" y="158"/>
                    </a:lnTo>
                    <a:lnTo>
                      <a:pt x="18" y="158"/>
                    </a:lnTo>
                    <a:lnTo>
                      <a:pt x="18" y="158"/>
                    </a:lnTo>
                    <a:lnTo>
                      <a:pt x="23" y="158"/>
                    </a:lnTo>
                    <a:lnTo>
                      <a:pt x="23" y="158"/>
                    </a:lnTo>
                    <a:lnTo>
                      <a:pt x="28" y="158"/>
                    </a:lnTo>
                    <a:lnTo>
                      <a:pt x="32" y="158"/>
                    </a:lnTo>
                    <a:lnTo>
                      <a:pt x="32" y="162"/>
                    </a:lnTo>
                    <a:lnTo>
                      <a:pt x="37" y="162"/>
                    </a:lnTo>
                    <a:lnTo>
                      <a:pt x="37" y="162"/>
                    </a:lnTo>
                    <a:lnTo>
                      <a:pt x="37" y="158"/>
                    </a:lnTo>
                    <a:lnTo>
                      <a:pt x="32" y="158"/>
                    </a:lnTo>
                    <a:lnTo>
                      <a:pt x="32" y="158"/>
                    </a:lnTo>
                    <a:lnTo>
                      <a:pt x="32" y="158"/>
                    </a:lnTo>
                    <a:lnTo>
                      <a:pt x="37" y="158"/>
                    </a:lnTo>
                    <a:lnTo>
                      <a:pt x="41" y="158"/>
                    </a:lnTo>
                    <a:lnTo>
                      <a:pt x="41" y="158"/>
                    </a:lnTo>
                    <a:lnTo>
                      <a:pt x="32" y="158"/>
                    </a:lnTo>
                    <a:lnTo>
                      <a:pt x="32" y="158"/>
                    </a:lnTo>
                    <a:lnTo>
                      <a:pt x="28" y="158"/>
                    </a:lnTo>
                    <a:lnTo>
                      <a:pt x="28" y="158"/>
                    </a:lnTo>
                    <a:lnTo>
                      <a:pt x="23" y="158"/>
                    </a:lnTo>
                    <a:lnTo>
                      <a:pt x="23" y="158"/>
                    </a:lnTo>
                    <a:lnTo>
                      <a:pt x="23" y="158"/>
                    </a:lnTo>
                    <a:lnTo>
                      <a:pt x="28" y="153"/>
                    </a:lnTo>
                    <a:lnTo>
                      <a:pt x="28" y="153"/>
                    </a:lnTo>
                    <a:lnTo>
                      <a:pt x="28" y="153"/>
                    </a:lnTo>
                    <a:lnTo>
                      <a:pt x="32" y="153"/>
                    </a:lnTo>
                    <a:lnTo>
                      <a:pt x="37" y="149"/>
                    </a:lnTo>
                    <a:lnTo>
                      <a:pt x="37" y="149"/>
                    </a:lnTo>
                    <a:lnTo>
                      <a:pt x="37" y="149"/>
                    </a:lnTo>
                    <a:lnTo>
                      <a:pt x="37" y="149"/>
                    </a:lnTo>
                    <a:lnTo>
                      <a:pt x="41" y="149"/>
                    </a:lnTo>
                    <a:lnTo>
                      <a:pt x="41" y="153"/>
                    </a:lnTo>
                    <a:lnTo>
                      <a:pt x="46" y="153"/>
                    </a:lnTo>
                    <a:lnTo>
                      <a:pt x="50" y="153"/>
                    </a:lnTo>
                    <a:lnTo>
                      <a:pt x="46" y="153"/>
                    </a:lnTo>
                    <a:lnTo>
                      <a:pt x="46" y="153"/>
                    </a:lnTo>
                    <a:lnTo>
                      <a:pt x="41" y="149"/>
                    </a:lnTo>
                    <a:lnTo>
                      <a:pt x="41" y="149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6" y="144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46" y="144"/>
                    </a:lnTo>
                    <a:lnTo>
                      <a:pt x="46" y="144"/>
                    </a:lnTo>
                    <a:lnTo>
                      <a:pt x="46" y="144"/>
                    </a:lnTo>
                    <a:lnTo>
                      <a:pt x="46" y="144"/>
                    </a:lnTo>
                    <a:lnTo>
                      <a:pt x="46" y="144"/>
                    </a:lnTo>
                    <a:lnTo>
                      <a:pt x="46" y="140"/>
                    </a:lnTo>
                    <a:lnTo>
                      <a:pt x="50" y="140"/>
                    </a:lnTo>
                    <a:lnTo>
                      <a:pt x="50" y="140"/>
                    </a:lnTo>
                    <a:lnTo>
                      <a:pt x="55" y="140"/>
                    </a:lnTo>
                    <a:lnTo>
                      <a:pt x="55" y="140"/>
                    </a:lnTo>
                    <a:lnTo>
                      <a:pt x="55" y="144"/>
                    </a:lnTo>
                    <a:lnTo>
                      <a:pt x="55" y="144"/>
                    </a:lnTo>
                    <a:lnTo>
                      <a:pt x="55" y="144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64" y="140"/>
                    </a:lnTo>
                    <a:lnTo>
                      <a:pt x="64" y="144"/>
                    </a:lnTo>
                    <a:lnTo>
                      <a:pt x="64" y="144"/>
                    </a:lnTo>
                    <a:lnTo>
                      <a:pt x="64" y="144"/>
                    </a:lnTo>
                    <a:lnTo>
                      <a:pt x="64" y="144"/>
                    </a:lnTo>
                    <a:lnTo>
                      <a:pt x="64" y="144"/>
                    </a:lnTo>
                    <a:lnTo>
                      <a:pt x="68" y="144"/>
                    </a:lnTo>
                    <a:lnTo>
                      <a:pt x="68" y="144"/>
                    </a:lnTo>
                    <a:lnTo>
                      <a:pt x="68" y="144"/>
                    </a:lnTo>
                    <a:lnTo>
                      <a:pt x="73" y="144"/>
                    </a:lnTo>
                    <a:lnTo>
                      <a:pt x="73" y="144"/>
                    </a:lnTo>
                    <a:lnTo>
                      <a:pt x="77" y="144"/>
                    </a:lnTo>
                    <a:lnTo>
                      <a:pt x="73" y="144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82" y="140"/>
                    </a:lnTo>
                    <a:lnTo>
                      <a:pt x="82" y="140"/>
                    </a:lnTo>
                    <a:lnTo>
                      <a:pt x="82" y="135"/>
                    </a:lnTo>
                    <a:lnTo>
                      <a:pt x="82" y="135"/>
                    </a:lnTo>
                    <a:lnTo>
                      <a:pt x="82" y="135"/>
                    </a:lnTo>
                    <a:lnTo>
                      <a:pt x="82" y="135"/>
                    </a:lnTo>
                    <a:lnTo>
                      <a:pt x="82" y="135"/>
                    </a:lnTo>
                    <a:lnTo>
                      <a:pt x="82" y="135"/>
                    </a:lnTo>
                    <a:lnTo>
                      <a:pt x="86" y="135"/>
                    </a:lnTo>
                    <a:lnTo>
                      <a:pt x="82" y="135"/>
                    </a:lnTo>
                    <a:lnTo>
                      <a:pt x="82" y="131"/>
                    </a:lnTo>
                    <a:lnTo>
                      <a:pt x="82" y="135"/>
                    </a:lnTo>
                    <a:lnTo>
                      <a:pt x="77" y="135"/>
                    </a:lnTo>
                    <a:lnTo>
                      <a:pt x="77" y="135"/>
                    </a:lnTo>
                    <a:lnTo>
                      <a:pt x="77" y="135"/>
                    </a:lnTo>
                    <a:lnTo>
                      <a:pt x="77" y="135"/>
                    </a:lnTo>
                    <a:lnTo>
                      <a:pt x="77" y="140"/>
                    </a:lnTo>
                    <a:lnTo>
                      <a:pt x="68" y="140"/>
                    </a:lnTo>
                    <a:lnTo>
                      <a:pt x="68" y="144"/>
                    </a:lnTo>
                    <a:lnTo>
                      <a:pt x="64" y="144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9" y="135"/>
                    </a:lnTo>
                    <a:lnTo>
                      <a:pt x="64" y="135"/>
                    </a:lnTo>
                    <a:lnTo>
                      <a:pt x="64" y="135"/>
                    </a:lnTo>
                    <a:lnTo>
                      <a:pt x="64" y="135"/>
                    </a:lnTo>
                    <a:lnTo>
                      <a:pt x="64" y="131"/>
                    </a:lnTo>
                    <a:lnTo>
                      <a:pt x="68" y="131"/>
                    </a:lnTo>
                    <a:lnTo>
                      <a:pt x="73" y="126"/>
                    </a:lnTo>
                    <a:lnTo>
                      <a:pt x="77" y="126"/>
                    </a:lnTo>
                    <a:lnTo>
                      <a:pt x="77" y="122"/>
                    </a:lnTo>
                    <a:lnTo>
                      <a:pt x="77" y="122"/>
                    </a:lnTo>
                    <a:lnTo>
                      <a:pt x="82" y="122"/>
                    </a:lnTo>
                    <a:lnTo>
                      <a:pt x="82" y="122"/>
                    </a:lnTo>
                    <a:lnTo>
                      <a:pt x="86" y="122"/>
                    </a:lnTo>
                    <a:lnTo>
                      <a:pt x="86" y="117"/>
                    </a:lnTo>
                    <a:lnTo>
                      <a:pt x="86" y="117"/>
                    </a:lnTo>
                    <a:lnTo>
                      <a:pt x="82" y="117"/>
                    </a:lnTo>
                    <a:lnTo>
                      <a:pt x="82" y="117"/>
                    </a:lnTo>
                    <a:lnTo>
                      <a:pt x="82" y="117"/>
                    </a:lnTo>
                    <a:lnTo>
                      <a:pt x="82" y="117"/>
                    </a:lnTo>
                    <a:lnTo>
                      <a:pt x="86" y="117"/>
                    </a:lnTo>
                    <a:lnTo>
                      <a:pt x="91" y="113"/>
                    </a:lnTo>
                    <a:lnTo>
                      <a:pt x="95" y="113"/>
                    </a:lnTo>
                    <a:lnTo>
                      <a:pt x="95" y="113"/>
                    </a:lnTo>
                    <a:lnTo>
                      <a:pt x="95" y="113"/>
                    </a:lnTo>
                    <a:lnTo>
                      <a:pt x="100" y="113"/>
                    </a:lnTo>
                    <a:lnTo>
                      <a:pt x="100" y="108"/>
                    </a:lnTo>
                    <a:lnTo>
                      <a:pt x="100" y="108"/>
                    </a:lnTo>
                    <a:lnTo>
                      <a:pt x="100" y="108"/>
                    </a:lnTo>
                    <a:lnTo>
                      <a:pt x="95" y="113"/>
                    </a:lnTo>
                    <a:lnTo>
                      <a:pt x="95" y="113"/>
                    </a:lnTo>
                    <a:lnTo>
                      <a:pt x="95" y="113"/>
                    </a:lnTo>
                    <a:lnTo>
                      <a:pt x="95" y="108"/>
                    </a:lnTo>
                    <a:lnTo>
                      <a:pt x="95" y="108"/>
                    </a:lnTo>
                    <a:lnTo>
                      <a:pt x="91" y="108"/>
                    </a:lnTo>
                    <a:lnTo>
                      <a:pt x="91" y="108"/>
                    </a:lnTo>
                    <a:lnTo>
                      <a:pt x="91" y="108"/>
                    </a:lnTo>
                    <a:lnTo>
                      <a:pt x="91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100" y="99"/>
                    </a:lnTo>
                    <a:lnTo>
                      <a:pt x="100" y="99"/>
                    </a:lnTo>
                    <a:lnTo>
                      <a:pt x="100" y="99"/>
                    </a:lnTo>
                    <a:lnTo>
                      <a:pt x="104" y="99"/>
                    </a:lnTo>
                    <a:lnTo>
                      <a:pt x="104" y="95"/>
                    </a:lnTo>
                    <a:lnTo>
                      <a:pt x="104" y="95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13" y="90"/>
                    </a:lnTo>
                    <a:lnTo>
                      <a:pt x="113" y="90"/>
                    </a:lnTo>
                    <a:lnTo>
                      <a:pt x="113" y="90"/>
                    </a:lnTo>
                    <a:lnTo>
                      <a:pt x="113" y="90"/>
                    </a:lnTo>
                    <a:lnTo>
                      <a:pt x="109" y="90"/>
                    </a:lnTo>
                    <a:lnTo>
                      <a:pt x="109" y="90"/>
                    </a:lnTo>
                    <a:lnTo>
                      <a:pt x="109" y="90"/>
                    </a:lnTo>
                    <a:lnTo>
                      <a:pt x="109" y="90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1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109" y="77"/>
                    </a:lnTo>
                    <a:lnTo>
                      <a:pt x="113" y="77"/>
                    </a:lnTo>
                    <a:lnTo>
                      <a:pt x="113" y="77"/>
                    </a:lnTo>
                    <a:lnTo>
                      <a:pt x="113" y="77"/>
                    </a:lnTo>
                    <a:lnTo>
                      <a:pt x="113" y="77"/>
                    </a:lnTo>
                    <a:lnTo>
                      <a:pt x="118" y="77"/>
                    </a:lnTo>
                    <a:lnTo>
                      <a:pt x="118" y="72"/>
                    </a:lnTo>
                    <a:lnTo>
                      <a:pt x="118" y="77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31" y="72"/>
                    </a:lnTo>
                    <a:lnTo>
                      <a:pt x="131" y="72"/>
                    </a:lnTo>
                    <a:lnTo>
                      <a:pt x="131" y="72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2" y="68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31" y="68"/>
                    </a:lnTo>
                    <a:lnTo>
                      <a:pt x="131" y="68"/>
                    </a:lnTo>
                    <a:lnTo>
                      <a:pt x="131" y="72"/>
                    </a:lnTo>
                    <a:lnTo>
                      <a:pt x="131" y="72"/>
                    </a:lnTo>
                    <a:lnTo>
                      <a:pt x="131" y="68"/>
                    </a:lnTo>
                    <a:lnTo>
                      <a:pt x="136" y="68"/>
                    </a:lnTo>
                    <a:lnTo>
                      <a:pt x="131" y="68"/>
                    </a:lnTo>
                    <a:lnTo>
                      <a:pt x="131" y="68"/>
                    </a:lnTo>
                    <a:lnTo>
                      <a:pt x="131" y="68"/>
                    </a:lnTo>
                    <a:lnTo>
                      <a:pt x="127" y="68"/>
                    </a:lnTo>
                    <a:lnTo>
                      <a:pt x="127" y="63"/>
                    </a:lnTo>
                    <a:lnTo>
                      <a:pt x="127" y="63"/>
                    </a:lnTo>
                    <a:lnTo>
                      <a:pt x="131" y="63"/>
                    </a:lnTo>
                    <a:lnTo>
                      <a:pt x="127" y="63"/>
                    </a:lnTo>
                    <a:lnTo>
                      <a:pt x="127" y="63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27" y="58"/>
                    </a:lnTo>
                    <a:lnTo>
                      <a:pt x="127" y="58"/>
                    </a:lnTo>
                    <a:lnTo>
                      <a:pt x="127" y="58"/>
                    </a:lnTo>
                    <a:lnTo>
                      <a:pt x="131" y="58"/>
                    </a:lnTo>
                    <a:lnTo>
                      <a:pt x="131" y="58"/>
                    </a:lnTo>
                    <a:lnTo>
                      <a:pt x="131" y="58"/>
                    </a:lnTo>
                    <a:lnTo>
                      <a:pt x="131" y="58"/>
                    </a:lnTo>
                    <a:lnTo>
                      <a:pt x="131" y="58"/>
                    </a:lnTo>
                    <a:lnTo>
                      <a:pt x="127" y="58"/>
                    </a:lnTo>
                    <a:lnTo>
                      <a:pt x="127" y="58"/>
                    </a:lnTo>
                    <a:lnTo>
                      <a:pt x="131" y="58"/>
                    </a:lnTo>
                    <a:lnTo>
                      <a:pt x="131" y="5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40" y="58"/>
                    </a:lnTo>
                    <a:lnTo>
                      <a:pt x="140" y="58"/>
                    </a:lnTo>
                    <a:lnTo>
                      <a:pt x="140" y="58"/>
                    </a:lnTo>
                    <a:lnTo>
                      <a:pt x="140" y="58"/>
                    </a:lnTo>
                    <a:lnTo>
                      <a:pt x="140" y="58"/>
                    </a:lnTo>
                    <a:lnTo>
                      <a:pt x="140" y="58"/>
                    </a:lnTo>
                    <a:lnTo>
                      <a:pt x="140" y="58"/>
                    </a:lnTo>
                    <a:lnTo>
                      <a:pt x="140" y="58"/>
                    </a:lnTo>
                    <a:lnTo>
                      <a:pt x="140" y="54"/>
                    </a:lnTo>
                    <a:lnTo>
                      <a:pt x="140" y="54"/>
                    </a:lnTo>
                    <a:lnTo>
                      <a:pt x="140" y="54"/>
                    </a:lnTo>
                    <a:lnTo>
                      <a:pt x="140" y="49"/>
                    </a:lnTo>
                    <a:lnTo>
                      <a:pt x="145" y="49"/>
                    </a:lnTo>
                    <a:lnTo>
                      <a:pt x="145" y="49"/>
                    </a:lnTo>
                    <a:lnTo>
                      <a:pt x="149" y="49"/>
                    </a:lnTo>
                    <a:lnTo>
                      <a:pt x="149" y="49"/>
                    </a:lnTo>
                    <a:lnTo>
                      <a:pt x="154" y="49"/>
                    </a:lnTo>
                    <a:lnTo>
                      <a:pt x="154" y="49"/>
                    </a:lnTo>
                    <a:lnTo>
                      <a:pt x="154" y="49"/>
                    </a:lnTo>
                    <a:lnTo>
                      <a:pt x="154" y="49"/>
                    </a:lnTo>
                    <a:lnTo>
                      <a:pt x="154" y="49"/>
                    </a:lnTo>
                    <a:lnTo>
                      <a:pt x="154" y="49"/>
                    </a:lnTo>
                    <a:lnTo>
                      <a:pt x="154" y="49"/>
                    </a:lnTo>
                    <a:lnTo>
                      <a:pt x="149" y="49"/>
                    </a:lnTo>
                    <a:lnTo>
                      <a:pt x="145" y="49"/>
                    </a:lnTo>
                    <a:lnTo>
                      <a:pt x="145" y="49"/>
                    </a:lnTo>
                    <a:lnTo>
                      <a:pt x="140" y="49"/>
                    </a:lnTo>
                    <a:lnTo>
                      <a:pt x="145" y="49"/>
                    </a:lnTo>
                    <a:lnTo>
                      <a:pt x="145" y="45"/>
                    </a:lnTo>
                    <a:lnTo>
                      <a:pt x="145" y="45"/>
                    </a:lnTo>
                    <a:lnTo>
                      <a:pt x="149" y="45"/>
                    </a:lnTo>
                    <a:lnTo>
                      <a:pt x="154" y="45"/>
                    </a:lnTo>
                    <a:lnTo>
                      <a:pt x="154" y="40"/>
                    </a:lnTo>
                    <a:lnTo>
                      <a:pt x="154" y="40"/>
                    </a:lnTo>
                    <a:lnTo>
                      <a:pt x="154" y="36"/>
                    </a:lnTo>
                    <a:lnTo>
                      <a:pt x="159" y="36"/>
                    </a:lnTo>
                    <a:lnTo>
                      <a:pt x="159" y="36"/>
                    </a:lnTo>
                    <a:lnTo>
                      <a:pt x="159" y="36"/>
                    </a:lnTo>
                    <a:lnTo>
                      <a:pt x="159" y="31"/>
                    </a:lnTo>
                    <a:lnTo>
                      <a:pt x="163" y="31"/>
                    </a:lnTo>
                    <a:lnTo>
                      <a:pt x="163" y="31"/>
                    </a:lnTo>
                    <a:lnTo>
                      <a:pt x="163" y="31"/>
                    </a:lnTo>
                    <a:lnTo>
                      <a:pt x="163" y="31"/>
                    </a:lnTo>
                    <a:lnTo>
                      <a:pt x="163" y="31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72" y="27"/>
                    </a:lnTo>
                    <a:lnTo>
                      <a:pt x="172" y="27"/>
                    </a:lnTo>
                    <a:lnTo>
                      <a:pt x="172" y="27"/>
                    </a:lnTo>
                    <a:lnTo>
                      <a:pt x="172" y="27"/>
                    </a:lnTo>
                    <a:lnTo>
                      <a:pt x="172" y="27"/>
                    </a:lnTo>
                    <a:lnTo>
                      <a:pt x="177" y="22"/>
                    </a:lnTo>
                    <a:lnTo>
                      <a:pt x="177" y="27"/>
                    </a:lnTo>
                    <a:lnTo>
                      <a:pt x="177" y="27"/>
                    </a:lnTo>
                    <a:lnTo>
                      <a:pt x="177" y="31"/>
                    </a:lnTo>
                    <a:lnTo>
                      <a:pt x="177" y="31"/>
                    </a:lnTo>
                    <a:lnTo>
                      <a:pt x="181" y="31"/>
                    </a:lnTo>
                    <a:lnTo>
                      <a:pt x="181" y="27"/>
                    </a:lnTo>
                    <a:lnTo>
                      <a:pt x="181" y="22"/>
                    </a:lnTo>
                    <a:lnTo>
                      <a:pt x="181" y="22"/>
                    </a:lnTo>
                    <a:lnTo>
                      <a:pt x="181" y="22"/>
                    </a:lnTo>
                    <a:lnTo>
                      <a:pt x="186" y="22"/>
                    </a:lnTo>
                    <a:lnTo>
                      <a:pt x="186" y="22"/>
                    </a:lnTo>
                    <a:lnTo>
                      <a:pt x="186" y="22"/>
                    </a:lnTo>
                    <a:lnTo>
                      <a:pt x="186" y="22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6" y="31"/>
                    </a:lnTo>
                    <a:lnTo>
                      <a:pt x="181" y="31"/>
                    </a:lnTo>
                    <a:lnTo>
                      <a:pt x="181" y="31"/>
                    </a:ln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27"/>
                    </a:lnTo>
                    <a:lnTo>
                      <a:pt x="190" y="31"/>
                    </a:lnTo>
                    <a:lnTo>
                      <a:pt x="190" y="31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86" y="27"/>
                    </a:lnTo>
                    <a:lnTo>
                      <a:pt x="186" y="22"/>
                    </a:lnTo>
                    <a:lnTo>
                      <a:pt x="190" y="22"/>
                    </a:lnTo>
                    <a:lnTo>
                      <a:pt x="190" y="22"/>
                    </a:lnTo>
                    <a:lnTo>
                      <a:pt x="195" y="22"/>
                    </a:lnTo>
                    <a:lnTo>
                      <a:pt x="195" y="22"/>
                    </a:lnTo>
                    <a:lnTo>
                      <a:pt x="195" y="22"/>
                    </a:lnTo>
                    <a:lnTo>
                      <a:pt x="195" y="22"/>
                    </a:lnTo>
                    <a:lnTo>
                      <a:pt x="199" y="22"/>
                    </a:lnTo>
                    <a:lnTo>
                      <a:pt x="199" y="22"/>
                    </a:lnTo>
                    <a:lnTo>
                      <a:pt x="204" y="22"/>
                    </a:lnTo>
                    <a:lnTo>
                      <a:pt x="204" y="22"/>
                    </a:lnTo>
                    <a:lnTo>
                      <a:pt x="204" y="22"/>
                    </a:lnTo>
                    <a:lnTo>
                      <a:pt x="204" y="22"/>
                    </a:lnTo>
                    <a:lnTo>
                      <a:pt x="204" y="18"/>
                    </a:lnTo>
                    <a:lnTo>
                      <a:pt x="199" y="18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9" y="18"/>
                    </a:lnTo>
                    <a:lnTo>
                      <a:pt x="199" y="18"/>
                    </a:lnTo>
                    <a:lnTo>
                      <a:pt x="204" y="13"/>
                    </a:lnTo>
                    <a:lnTo>
                      <a:pt x="204" y="13"/>
                    </a:lnTo>
                    <a:lnTo>
                      <a:pt x="204" y="13"/>
                    </a:lnTo>
                    <a:lnTo>
                      <a:pt x="208" y="13"/>
                    </a:lnTo>
                    <a:lnTo>
                      <a:pt x="208" y="13"/>
                    </a:lnTo>
                    <a:lnTo>
                      <a:pt x="208" y="13"/>
                    </a:lnTo>
                    <a:lnTo>
                      <a:pt x="213" y="13"/>
                    </a:lnTo>
                    <a:lnTo>
                      <a:pt x="213" y="13"/>
                    </a:lnTo>
                    <a:lnTo>
                      <a:pt x="213" y="13"/>
                    </a:lnTo>
                    <a:lnTo>
                      <a:pt x="213" y="18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7" y="22"/>
                    </a:lnTo>
                    <a:lnTo>
                      <a:pt x="222" y="22"/>
                    </a:lnTo>
                    <a:lnTo>
                      <a:pt x="222" y="18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22" y="13"/>
                    </a:lnTo>
                    <a:lnTo>
                      <a:pt x="226" y="13"/>
                    </a:lnTo>
                    <a:lnTo>
                      <a:pt x="226" y="13"/>
                    </a:lnTo>
                    <a:lnTo>
                      <a:pt x="231" y="9"/>
                    </a:lnTo>
                    <a:lnTo>
                      <a:pt x="231" y="9"/>
                    </a:lnTo>
                    <a:lnTo>
                      <a:pt x="231" y="9"/>
                    </a:lnTo>
                    <a:lnTo>
                      <a:pt x="231" y="4"/>
                    </a:lnTo>
                    <a:lnTo>
                      <a:pt x="226" y="4"/>
                    </a:lnTo>
                    <a:lnTo>
                      <a:pt x="226" y="4"/>
                    </a:lnTo>
                    <a:lnTo>
                      <a:pt x="231" y="4"/>
                    </a:lnTo>
                    <a:lnTo>
                      <a:pt x="231" y="0"/>
                    </a:lnTo>
                    <a:lnTo>
                      <a:pt x="235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40" y="4"/>
                    </a:lnTo>
                    <a:lnTo>
                      <a:pt x="240" y="4"/>
                    </a:lnTo>
                    <a:lnTo>
                      <a:pt x="240" y="4"/>
                    </a:lnTo>
                    <a:lnTo>
                      <a:pt x="240" y="4"/>
                    </a:lnTo>
                    <a:lnTo>
                      <a:pt x="240" y="4"/>
                    </a:lnTo>
                    <a:lnTo>
                      <a:pt x="244" y="4"/>
                    </a:lnTo>
                    <a:lnTo>
                      <a:pt x="244" y="4"/>
                    </a:lnTo>
                    <a:lnTo>
                      <a:pt x="244" y="4"/>
                    </a:lnTo>
                    <a:lnTo>
                      <a:pt x="244" y="4"/>
                    </a:lnTo>
                    <a:lnTo>
                      <a:pt x="244" y="4"/>
                    </a:lnTo>
                    <a:lnTo>
                      <a:pt x="244" y="4"/>
                    </a:lnTo>
                    <a:lnTo>
                      <a:pt x="244" y="9"/>
                    </a:lnTo>
                    <a:lnTo>
                      <a:pt x="240" y="9"/>
                    </a:lnTo>
                    <a:lnTo>
                      <a:pt x="240" y="9"/>
                    </a:lnTo>
                    <a:lnTo>
                      <a:pt x="240" y="13"/>
                    </a:lnTo>
                    <a:lnTo>
                      <a:pt x="240" y="18"/>
                    </a:lnTo>
                    <a:lnTo>
                      <a:pt x="240" y="18"/>
                    </a:lnTo>
                    <a:lnTo>
                      <a:pt x="240" y="18"/>
                    </a:lnTo>
                    <a:lnTo>
                      <a:pt x="240" y="18"/>
                    </a:lnTo>
                    <a:lnTo>
                      <a:pt x="244" y="18"/>
                    </a:lnTo>
                    <a:lnTo>
                      <a:pt x="244" y="13"/>
                    </a:lnTo>
                    <a:lnTo>
                      <a:pt x="249" y="9"/>
                    </a:lnTo>
                    <a:lnTo>
                      <a:pt x="249" y="4"/>
                    </a:lnTo>
                    <a:lnTo>
                      <a:pt x="253" y="4"/>
                    </a:lnTo>
                    <a:lnTo>
                      <a:pt x="253" y="4"/>
                    </a:lnTo>
                    <a:lnTo>
                      <a:pt x="258" y="4"/>
                    </a:lnTo>
                    <a:lnTo>
                      <a:pt x="258" y="4"/>
                    </a:lnTo>
                    <a:lnTo>
                      <a:pt x="253" y="9"/>
                    </a:lnTo>
                    <a:lnTo>
                      <a:pt x="253" y="9"/>
                    </a:lnTo>
                    <a:lnTo>
                      <a:pt x="258" y="9"/>
                    </a:lnTo>
                    <a:lnTo>
                      <a:pt x="253" y="9"/>
                    </a:lnTo>
                    <a:lnTo>
                      <a:pt x="253" y="13"/>
                    </a:lnTo>
                    <a:lnTo>
                      <a:pt x="258" y="13"/>
                    </a:lnTo>
                    <a:lnTo>
                      <a:pt x="258" y="13"/>
                    </a:lnTo>
                    <a:lnTo>
                      <a:pt x="258" y="9"/>
                    </a:lnTo>
                    <a:lnTo>
                      <a:pt x="262" y="9"/>
                    </a:lnTo>
                    <a:lnTo>
                      <a:pt x="262" y="9"/>
                    </a:lnTo>
                    <a:lnTo>
                      <a:pt x="262" y="4"/>
                    </a:lnTo>
                    <a:lnTo>
                      <a:pt x="262" y="4"/>
                    </a:lnTo>
                    <a:lnTo>
                      <a:pt x="267" y="4"/>
                    </a:lnTo>
                    <a:lnTo>
                      <a:pt x="267" y="4"/>
                    </a:lnTo>
                    <a:lnTo>
                      <a:pt x="262" y="4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71" y="0"/>
                    </a:lnTo>
                    <a:lnTo>
                      <a:pt x="276" y="0"/>
                    </a:lnTo>
                    <a:lnTo>
                      <a:pt x="276" y="4"/>
                    </a:lnTo>
                    <a:lnTo>
                      <a:pt x="276" y="4"/>
                    </a:lnTo>
                    <a:lnTo>
                      <a:pt x="271" y="4"/>
                    </a:lnTo>
                    <a:lnTo>
                      <a:pt x="271" y="4"/>
                    </a:lnTo>
                    <a:lnTo>
                      <a:pt x="271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51" name="Freeform 123">
                <a:extLst>
                  <a:ext uri="{FF2B5EF4-FFF2-40B4-BE49-F238E27FC236}">
                    <a16:creationId xmlns:a16="http://schemas.microsoft.com/office/drawing/2014/main" xmlns="" id="{FA7C1AE9-A173-4CC2-9931-A9E0C672E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8042" y="2013258"/>
                <a:ext cx="230340" cy="121967"/>
              </a:xfrm>
              <a:custGeom>
                <a:avLst/>
                <a:gdLst>
                  <a:gd name="T0" fmla="*/ 41 w 145"/>
                  <a:gd name="T1" fmla="*/ 13 h 77"/>
                  <a:gd name="T2" fmla="*/ 50 w 145"/>
                  <a:gd name="T3" fmla="*/ 18 h 77"/>
                  <a:gd name="T4" fmla="*/ 59 w 145"/>
                  <a:gd name="T5" fmla="*/ 22 h 77"/>
                  <a:gd name="T6" fmla="*/ 68 w 145"/>
                  <a:gd name="T7" fmla="*/ 22 h 77"/>
                  <a:gd name="T8" fmla="*/ 72 w 145"/>
                  <a:gd name="T9" fmla="*/ 31 h 77"/>
                  <a:gd name="T10" fmla="*/ 81 w 145"/>
                  <a:gd name="T11" fmla="*/ 36 h 77"/>
                  <a:gd name="T12" fmla="*/ 81 w 145"/>
                  <a:gd name="T13" fmla="*/ 36 h 77"/>
                  <a:gd name="T14" fmla="*/ 86 w 145"/>
                  <a:gd name="T15" fmla="*/ 36 h 77"/>
                  <a:gd name="T16" fmla="*/ 91 w 145"/>
                  <a:gd name="T17" fmla="*/ 40 h 77"/>
                  <a:gd name="T18" fmla="*/ 100 w 145"/>
                  <a:gd name="T19" fmla="*/ 40 h 77"/>
                  <a:gd name="T20" fmla="*/ 104 w 145"/>
                  <a:gd name="T21" fmla="*/ 45 h 77"/>
                  <a:gd name="T22" fmla="*/ 109 w 145"/>
                  <a:gd name="T23" fmla="*/ 45 h 77"/>
                  <a:gd name="T24" fmla="*/ 113 w 145"/>
                  <a:gd name="T25" fmla="*/ 45 h 77"/>
                  <a:gd name="T26" fmla="*/ 118 w 145"/>
                  <a:gd name="T27" fmla="*/ 45 h 77"/>
                  <a:gd name="T28" fmla="*/ 122 w 145"/>
                  <a:gd name="T29" fmla="*/ 45 h 77"/>
                  <a:gd name="T30" fmla="*/ 131 w 145"/>
                  <a:gd name="T31" fmla="*/ 49 h 77"/>
                  <a:gd name="T32" fmla="*/ 136 w 145"/>
                  <a:gd name="T33" fmla="*/ 45 h 77"/>
                  <a:gd name="T34" fmla="*/ 140 w 145"/>
                  <a:gd name="T35" fmla="*/ 45 h 77"/>
                  <a:gd name="T36" fmla="*/ 140 w 145"/>
                  <a:gd name="T37" fmla="*/ 54 h 77"/>
                  <a:gd name="T38" fmla="*/ 145 w 145"/>
                  <a:gd name="T39" fmla="*/ 63 h 77"/>
                  <a:gd name="T40" fmla="*/ 145 w 145"/>
                  <a:gd name="T41" fmla="*/ 77 h 77"/>
                  <a:gd name="T42" fmla="*/ 140 w 145"/>
                  <a:gd name="T43" fmla="*/ 77 h 77"/>
                  <a:gd name="T44" fmla="*/ 136 w 145"/>
                  <a:gd name="T45" fmla="*/ 77 h 77"/>
                  <a:gd name="T46" fmla="*/ 127 w 145"/>
                  <a:gd name="T47" fmla="*/ 72 h 77"/>
                  <a:gd name="T48" fmla="*/ 118 w 145"/>
                  <a:gd name="T49" fmla="*/ 72 h 77"/>
                  <a:gd name="T50" fmla="*/ 113 w 145"/>
                  <a:gd name="T51" fmla="*/ 72 h 77"/>
                  <a:gd name="T52" fmla="*/ 104 w 145"/>
                  <a:gd name="T53" fmla="*/ 72 h 77"/>
                  <a:gd name="T54" fmla="*/ 100 w 145"/>
                  <a:gd name="T55" fmla="*/ 68 h 77"/>
                  <a:gd name="T56" fmla="*/ 95 w 145"/>
                  <a:gd name="T57" fmla="*/ 68 h 77"/>
                  <a:gd name="T58" fmla="*/ 95 w 145"/>
                  <a:gd name="T59" fmla="*/ 68 h 77"/>
                  <a:gd name="T60" fmla="*/ 86 w 145"/>
                  <a:gd name="T61" fmla="*/ 63 h 77"/>
                  <a:gd name="T62" fmla="*/ 77 w 145"/>
                  <a:gd name="T63" fmla="*/ 58 h 77"/>
                  <a:gd name="T64" fmla="*/ 72 w 145"/>
                  <a:gd name="T65" fmla="*/ 58 h 77"/>
                  <a:gd name="T66" fmla="*/ 63 w 145"/>
                  <a:gd name="T67" fmla="*/ 58 h 77"/>
                  <a:gd name="T68" fmla="*/ 59 w 145"/>
                  <a:gd name="T69" fmla="*/ 58 h 77"/>
                  <a:gd name="T70" fmla="*/ 50 w 145"/>
                  <a:gd name="T71" fmla="*/ 54 h 77"/>
                  <a:gd name="T72" fmla="*/ 41 w 145"/>
                  <a:gd name="T73" fmla="*/ 49 h 77"/>
                  <a:gd name="T74" fmla="*/ 36 w 145"/>
                  <a:gd name="T75" fmla="*/ 49 h 77"/>
                  <a:gd name="T76" fmla="*/ 32 w 145"/>
                  <a:gd name="T77" fmla="*/ 45 h 77"/>
                  <a:gd name="T78" fmla="*/ 23 w 145"/>
                  <a:gd name="T79" fmla="*/ 40 h 77"/>
                  <a:gd name="T80" fmla="*/ 14 w 145"/>
                  <a:gd name="T81" fmla="*/ 36 h 77"/>
                  <a:gd name="T82" fmla="*/ 9 w 145"/>
                  <a:gd name="T83" fmla="*/ 36 h 77"/>
                  <a:gd name="T84" fmla="*/ 5 w 145"/>
                  <a:gd name="T85" fmla="*/ 36 h 77"/>
                  <a:gd name="T86" fmla="*/ 0 w 145"/>
                  <a:gd name="T87" fmla="*/ 27 h 77"/>
                  <a:gd name="T88" fmla="*/ 5 w 145"/>
                  <a:gd name="T89" fmla="*/ 22 h 77"/>
                  <a:gd name="T90" fmla="*/ 5 w 145"/>
                  <a:gd name="T91" fmla="*/ 13 h 77"/>
                  <a:gd name="T92" fmla="*/ 9 w 145"/>
                  <a:gd name="T93" fmla="*/ 4 h 77"/>
                  <a:gd name="T94" fmla="*/ 14 w 145"/>
                  <a:gd name="T95" fmla="*/ 9 h 77"/>
                  <a:gd name="T96" fmla="*/ 18 w 145"/>
                  <a:gd name="T97" fmla="*/ 4 h 77"/>
                  <a:gd name="T98" fmla="*/ 27 w 145"/>
                  <a:gd name="T99" fmla="*/ 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5" h="77">
                    <a:moveTo>
                      <a:pt x="32" y="9"/>
                    </a:moveTo>
                    <a:lnTo>
                      <a:pt x="32" y="9"/>
                    </a:lnTo>
                    <a:lnTo>
                      <a:pt x="36" y="9"/>
                    </a:lnTo>
                    <a:lnTo>
                      <a:pt x="41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50" y="13"/>
                    </a:lnTo>
                    <a:lnTo>
                      <a:pt x="50" y="18"/>
                    </a:lnTo>
                    <a:lnTo>
                      <a:pt x="54" y="18"/>
                    </a:lnTo>
                    <a:lnTo>
                      <a:pt x="54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7"/>
                    </a:lnTo>
                    <a:lnTo>
                      <a:pt x="72" y="27"/>
                    </a:lnTo>
                    <a:lnTo>
                      <a:pt x="72" y="31"/>
                    </a:lnTo>
                    <a:lnTo>
                      <a:pt x="72" y="31"/>
                    </a:lnTo>
                    <a:lnTo>
                      <a:pt x="77" y="31"/>
                    </a:lnTo>
                    <a:lnTo>
                      <a:pt x="77" y="31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6" y="40"/>
                    </a:lnTo>
                    <a:lnTo>
                      <a:pt x="91" y="40"/>
                    </a:lnTo>
                    <a:lnTo>
                      <a:pt x="91" y="40"/>
                    </a:lnTo>
                    <a:lnTo>
                      <a:pt x="95" y="40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8" y="45"/>
                    </a:lnTo>
                    <a:lnTo>
                      <a:pt x="118" y="45"/>
                    </a:lnTo>
                    <a:lnTo>
                      <a:pt x="118" y="45"/>
                    </a:lnTo>
                    <a:lnTo>
                      <a:pt x="118" y="45"/>
                    </a:lnTo>
                    <a:lnTo>
                      <a:pt x="122" y="45"/>
                    </a:lnTo>
                    <a:lnTo>
                      <a:pt x="122" y="45"/>
                    </a:lnTo>
                    <a:lnTo>
                      <a:pt x="122" y="49"/>
                    </a:lnTo>
                    <a:lnTo>
                      <a:pt x="127" y="49"/>
                    </a:lnTo>
                    <a:lnTo>
                      <a:pt x="131" y="49"/>
                    </a:lnTo>
                    <a:lnTo>
                      <a:pt x="131" y="49"/>
                    </a:lnTo>
                    <a:lnTo>
                      <a:pt x="131" y="49"/>
                    </a:lnTo>
                    <a:lnTo>
                      <a:pt x="131" y="49"/>
                    </a:lnTo>
                    <a:lnTo>
                      <a:pt x="136" y="45"/>
                    </a:lnTo>
                    <a:lnTo>
                      <a:pt x="136" y="45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40" y="49"/>
                    </a:lnTo>
                    <a:lnTo>
                      <a:pt x="140" y="49"/>
                    </a:lnTo>
                    <a:lnTo>
                      <a:pt x="140" y="49"/>
                    </a:lnTo>
                    <a:lnTo>
                      <a:pt x="140" y="54"/>
                    </a:lnTo>
                    <a:lnTo>
                      <a:pt x="140" y="54"/>
                    </a:lnTo>
                    <a:lnTo>
                      <a:pt x="140" y="63"/>
                    </a:lnTo>
                    <a:lnTo>
                      <a:pt x="140" y="63"/>
                    </a:lnTo>
                    <a:lnTo>
                      <a:pt x="145" y="63"/>
                    </a:lnTo>
                    <a:lnTo>
                      <a:pt x="145" y="68"/>
                    </a:lnTo>
                    <a:lnTo>
                      <a:pt x="145" y="68"/>
                    </a:lnTo>
                    <a:lnTo>
                      <a:pt x="145" y="72"/>
                    </a:lnTo>
                    <a:lnTo>
                      <a:pt x="145" y="77"/>
                    </a:lnTo>
                    <a:lnTo>
                      <a:pt x="145" y="77"/>
                    </a:lnTo>
                    <a:lnTo>
                      <a:pt x="145" y="77"/>
                    </a:lnTo>
                    <a:lnTo>
                      <a:pt x="145" y="77"/>
                    </a:lnTo>
                    <a:lnTo>
                      <a:pt x="140" y="77"/>
                    </a:lnTo>
                    <a:lnTo>
                      <a:pt x="140" y="77"/>
                    </a:lnTo>
                    <a:lnTo>
                      <a:pt x="136" y="77"/>
                    </a:lnTo>
                    <a:lnTo>
                      <a:pt x="136" y="77"/>
                    </a:lnTo>
                    <a:lnTo>
                      <a:pt x="136" y="77"/>
                    </a:lnTo>
                    <a:lnTo>
                      <a:pt x="131" y="77"/>
                    </a:lnTo>
                    <a:lnTo>
                      <a:pt x="131" y="77"/>
                    </a:lnTo>
                    <a:lnTo>
                      <a:pt x="127" y="72"/>
                    </a:lnTo>
                    <a:lnTo>
                      <a:pt x="127" y="72"/>
                    </a:lnTo>
                    <a:lnTo>
                      <a:pt x="127" y="77"/>
                    </a:lnTo>
                    <a:lnTo>
                      <a:pt x="122" y="77"/>
                    </a:lnTo>
                    <a:lnTo>
                      <a:pt x="122" y="72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109" y="72"/>
                    </a:lnTo>
                    <a:lnTo>
                      <a:pt x="109" y="72"/>
                    </a:lnTo>
                    <a:lnTo>
                      <a:pt x="109" y="72"/>
                    </a:lnTo>
                    <a:lnTo>
                      <a:pt x="104" y="72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0" y="68"/>
                    </a:lnTo>
                    <a:lnTo>
                      <a:pt x="100" y="72"/>
                    </a:lnTo>
                    <a:lnTo>
                      <a:pt x="100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1" y="68"/>
                    </a:lnTo>
                    <a:lnTo>
                      <a:pt x="86" y="63"/>
                    </a:lnTo>
                    <a:lnTo>
                      <a:pt x="86" y="63"/>
                    </a:lnTo>
                    <a:lnTo>
                      <a:pt x="86" y="63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81" y="58"/>
                    </a:lnTo>
                    <a:lnTo>
                      <a:pt x="77" y="58"/>
                    </a:lnTo>
                    <a:lnTo>
                      <a:pt x="77" y="54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68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59" y="58"/>
                    </a:lnTo>
                    <a:lnTo>
                      <a:pt x="54" y="58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5" y="49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2" y="49"/>
                    </a:lnTo>
                    <a:lnTo>
                      <a:pt x="32" y="45"/>
                    </a:lnTo>
                    <a:lnTo>
                      <a:pt x="27" y="45"/>
                    </a:lnTo>
                    <a:lnTo>
                      <a:pt x="23" y="45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18" y="40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5" y="36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0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52" name="Freeform 124">
                <a:extLst>
                  <a:ext uri="{FF2B5EF4-FFF2-40B4-BE49-F238E27FC236}">
                    <a16:creationId xmlns:a16="http://schemas.microsoft.com/office/drawing/2014/main" xmlns="" id="{56AE502C-927F-473E-B967-D9B78B4C28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21557" y="4165683"/>
                <a:ext cx="530238" cy="401893"/>
              </a:xfrm>
              <a:custGeom>
                <a:avLst/>
                <a:gdLst>
                  <a:gd name="T0" fmla="*/ 14 w 334"/>
                  <a:gd name="T1" fmla="*/ 249 h 253"/>
                  <a:gd name="T2" fmla="*/ 4 w 334"/>
                  <a:gd name="T3" fmla="*/ 249 h 253"/>
                  <a:gd name="T4" fmla="*/ 199 w 334"/>
                  <a:gd name="T5" fmla="*/ 140 h 253"/>
                  <a:gd name="T6" fmla="*/ 208 w 334"/>
                  <a:gd name="T7" fmla="*/ 140 h 253"/>
                  <a:gd name="T8" fmla="*/ 212 w 334"/>
                  <a:gd name="T9" fmla="*/ 140 h 253"/>
                  <a:gd name="T10" fmla="*/ 208 w 334"/>
                  <a:gd name="T11" fmla="*/ 145 h 253"/>
                  <a:gd name="T12" fmla="*/ 203 w 334"/>
                  <a:gd name="T13" fmla="*/ 149 h 253"/>
                  <a:gd name="T14" fmla="*/ 185 w 334"/>
                  <a:gd name="T15" fmla="*/ 163 h 253"/>
                  <a:gd name="T16" fmla="*/ 149 w 334"/>
                  <a:gd name="T17" fmla="*/ 181 h 253"/>
                  <a:gd name="T18" fmla="*/ 145 w 334"/>
                  <a:gd name="T19" fmla="*/ 190 h 253"/>
                  <a:gd name="T20" fmla="*/ 135 w 334"/>
                  <a:gd name="T21" fmla="*/ 194 h 253"/>
                  <a:gd name="T22" fmla="*/ 131 w 334"/>
                  <a:gd name="T23" fmla="*/ 194 h 253"/>
                  <a:gd name="T24" fmla="*/ 117 w 334"/>
                  <a:gd name="T25" fmla="*/ 199 h 253"/>
                  <a:gd name="T26" fmla="*/ 95 w 334"/>
                  <a:gd name="T27" fmla="*/ 213 h 253"/>
                  <a:gd name="T28" fmla="*/ 72 w 334"/>
                  <a:gd name="T29" fmla="*/ 226 h 253"/>
                  <a:gd name="T30" fmla="*/ 45 w 334"/>
                  <a:gd name="T31" fmla="*/ 240 h 253"/>
                  <a:gd name="T32" fmla="*/ 27 w 334"/>
                  <a:gd name="T33" fmla="*/ 240 h 253"/>
                  <a:gd name="T34" fmla="*/ 23 w 334"/>
                  <a:gd name="T35" fmla="*/ 231 h 253"/>
                  <a:gd name="T36" fmla="*/ 18 w 334"/>
                  <a:gd name="T37" fmla="*/ 226 h 253"/>
                  <a:gd name="T38" fmla="*/ 23 w 334"/>
                  <a:gd name="T39" fmla="*/ 222 h 253"/>
                  <a:gd name="T40" fmla="*/ 32 w 334"/>
                  <a:gd name="T41" fmla="*/ 213 h 253"/>
                  <a:gd name="T42" fmla="*/ 36 w 334"/>
                  <a:gd name="T43" fmla="*/ 213 h 253"/>
                  <a:gd name="T44" fmla="*/ 45 w 334"/>
                  <a:gd name="T45" fmla="*/ 208 h 253"/>
                  <a:gd name="T46" fmla="*/ 59 w 334"/>
                  <a:gd name="T47" fmla="*/ 199 h 253"/>
                  <a:gd name="T48" fmla="*/ 90 w 334"/>
                  <a:gd name="T49" fmla="*/ 185 h 253"/>
                  <a:gd name="T50" fmla="*/ 108 w 334"/>
                  <a:gd name="T51" fmla="*/ 181 h 253"/>
                  <a:gd name="T52" fmla="*/ 122 w 334"/>
                  <a:gd name="T53" fmla="*/ 176 h 253"/>
                  <a:gd name="T54" fmla="*/ 126 w 334"/>
                  <a:gd name="T55" fmla="*/ 172 h 253"/>
                  <a:gd name="T56" fmla="*/ 145 w 334"/>
                  <a:gd name="T57" fmla="*/ 163 h 253"/>
                  <a:gd name="T58" fmla="*/ 163 w 334"/>
                  <a:gd name="T59" fmla="*/ 149 h 253"/>
                  <a:gd name="T60" fmla="*/ 203 w 334"/>
                  <a:gd name="T61" fmla="*/ 127 h 253"/>
                  <a:gd name="T62" fmla="*/ 194 w 334"/>
                  <a:gd name="T63" fmla="*/ 140 h 253"/>
                  <a:gd name="T64" fmla="*/ 312 w 334"/>
                  <a:gd name="T65" fmla="*/ 14 h 253"/>
                  <a:gd name="T66" fmla="*/ 316 w 334"/>
                  <a:gd name="T67" fmla="*/ 23 h 253"/>
                  <a:gd name="T68" fmla="*/ 312 w 334"/>
                  <a:gd name="T69" fmla="*/ 32 h 253"/>
                  <a:gd name="T70" fmla="*/ 303 w 334"/>
                  <a:gd name="T71" fmla="*/ 50 h 253"/>
                  <a:gd name="T72" fmla="*/ 303 w 334"/>
                  <a:gd name="T73" fmla="*/ 59 h 253"/>
                  <a:gd name="T74" fmla="*/ 312 w 334"/>
                  <a:gd name="T75" fmla="*/ 54 h 253"/>
                  <a:gd name="T76" fmla="*/ 312 w 334"/>
                  <a:gd name="T77" fmla="*/ 54 h 253"/>
                  <a:gd name="T78" fmla="*/ 303 w 334"/>
                  <a:gd name="T79" fmla="*/ 77 h 253"/>
                  <a:gd name="T80" fmla="*/ 325 w 334"/>
                  <a:gd name="T81" fmla="*/ 77 h 253"/>
                  <a:gd name="T82" fmla="*/ 330 w 334"/>
                  <a:gd name="T83" fmla="*/ 86 h 253"/>
                  <a:gd name="T84" fmla="*/ 298 w 334"/>
                  <a:gd name="T85" fmla="*/ 109 h 253"/>
                  <a:gd name="T86" fmla="*/ 285 w 334"/>
                  <a:gd name="T87" fmla="*/ 109 h 253"/>
                  <a:gd name="T88" fmla="*/ 253 w 334"/>
                  <a:gd name="T89" fmla="*/ 136 h 253"/>
                  <a:gd name="T90" fmla="*/ 217 w 334"/>
                  <a:gd name="T91" fmla="*/ 154 h 253"/>
                  <a:gd name="T92" fmla="*/ 217 w 334"/>
                  <a:gd name="T93" fmla="*/ 145 h 253"/>
                  <a:gd name="T94" fmla="*/ 226 w 334"/>
                  <a:gd name="T95" fmla="*/ 140 h 253"/>
                  <a:gd name="T96" fmla="*/ 239 w 334"/>
                  <a:gd name="T97" fmla="*/ 113 h 253"/>
                  <a:gd name="T98" fmla="*/ 253 w 334"/>
                  <a:gd name="T99" fmla="*/ 100 h 253"/>
                  <a:gd name="T100" fmla="*/ 280 w 334"/>
                  <a:gd name="T101" fmla="*/ 77 h 253"/>
                  <a:gd name="T102" fmla="*/ 289 w 334"/>
                  <a:gd name="T103" fmla="*/ 59 h 253"/>
                  <a:gd name="T104" fmla="*/ 294 w 334"/>
                  <a:gd name="T105" fmla="*/ 59 h 253"/>
                  <a:gd name="T106" fmla="*/ 298 w 334"/>
                  <a:gd name="T107" fmla="*/ 45 h 253"/>
                  <a:gd name="T108" fmla="*/ 298 w 334"/>
                  <a:gd name="T109" fmla="*/ 41 h 253"/>
                  <a:gd name="T110" fmla="*/ 298 w 334"/>
                  <a:gd name="T111" fmla="*/ 41 h 253"/>
                  <a:gd name="T112" fmla="*/ 303 w 334"/>
                  <a:gd name="T113" fmla="*/ 23 h 253"/>
                  <a:gd name="T114" fmla="*/ 307 w 334"/>
                  <a:gd name="T115" fmla="*/ 14 h 253"/>
                  <a:gd name="T116" fmla="*/ 307 w 334"/>
                  <a:gd name="T117" fmla="*/ 1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4" h="253">
                    <a:moveTo>
                      <a:pt x="18" y="244"/>
                    </a:moveTo>
                    <a:lnTo>
                      <a:pt x="18" y="244"/>
                    </a:lnTo>
                    <a:lnTo>
                      <a:pt x="18" y="244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4" y="249"/>
                    </a:lnTo>
                    <a:lnTo>
                      <a:pt x="14" y="249"/>
                    </a:lnTo>
                    <a:lnTo>
                      <a:pt x="14" y="249"/>
                    </a:lnTo>
                    <a:lnTo>
                      <a:pt x="14" y="249"/>
                    </a:lnTo>
                    <a:lnTo>
                      <a:pt x="14" y="249"/>
                    </a:lnTo>
                    <a:lnTo>
                      <a:pt x="14" y="249"/>
                    </a:lnTo>
                    <a:lnTo>
                      <a:pt x="9" y="249"/>
                    </a:lnTo>
                    <a:lnTo>
                      <a:pt x="9" y="249"/>
                    </a:lnTo>
                    <a:lnTo>
                      <a:pt x="4" y="249"/>
                    </a:lnTo>
                    <a:lnTo>
                      <a:pt x="4" y="249"/>
                    </a:lnTo>
                    <a:lnTo>
                      <a:pt x="4" y="253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0" y="249"/>
                    </a:lnTo>
                    <a:lnTo>
                      <a:pt x="4" y="249"/>
                    </a:lnTo>
                    <a:lnTo>
                      <a:pt x="4" y="249"/>
                    </a:lnTo>
                    <a:lnTo>
                      <a:pt x="4" y="249"/>
                    </a:lnTo>
                    <a:lnTo>
                      <a:pt x="9" y="249"/>
                    </a:lnTo>
                    <a:lnTo>
                      <a:pt x="9" y="244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4" y="240"/>
                    </a:lnTo>
                    <a:lnTo>
                      <a:pt x="18" y="240"/>
                    </a:lnTo>
                    <a:lnTo>
                      <a:pt x="18" y="244"/>
                    </a:lnTo>
                    <a:moveTo>
                      <a:pt x="194" y="145"/>
                    </a:moveTo>
                    <a:lnTo>
                      <a:pt x="194" y="145"/>
                    </a:lnTo>
                    <a:lnTo>
                      <a:pt x="194" y="145"/>
                    </a:lnTo>
                    <a:lnTo>
                      <a:pt x="199" y="140"/>
                    </a:lnTo>
                    <a:lnTo>
                      <a:pt x="199" y="140"/>
                    </a:lnTo>
                    <a:lnTo>
                      <a:pt x="203" y="140"/>
                    </a:lnTo>
                    <a:lnTo>
                      <a:pt x="208" y="140"/>
                    </a:lnTo>
                    <a:lnTo>
                      <a:pt x="208" y="140"/>
                    </a:lnTo>
                    <a:lnTo>
                      <a:pt x="212" y="140"/>
                    </a:lnTo>
                    <a:lnTo>
                      <a:pt x="212" y="136"/>
                    </a:lnTo>
                    <a:lnTo>
                      <a:pt x="212" y="136"/>
                    </a:lnTo>
                    <a:lnTo>
                      <a:pt x="212" y="140"/>
                    </a:lnTo>
                    <a:lnTo>
                      <a:pt x="208" y="140"/>
                    </a:lnTo>
                    <a:lnTo>
                      <a:pt x="208" y="140"/>
                    </a:lnTo>
                    <a:lnTo>
                      <a:pt x="208" y="140"/>
                    </a:lnTo>
                    <a:lnTo>
                      <a:pt x="208" y="140"/>
                    </a:lnTo>
                    <a:lnTo>
                      <a:pt x="203" y="145"/>
                    </a:lnTo>
                    <a:lnTo>
                      <a:pt x="203" y="145"/>
                    </a:lnTo>
                    <a:lnTo>
                      <a:pt x="203" y="145"/>
                    </a:lnTo>
                    <a:lnTo>
                      <a:pt x="208" y="145"/>
                    </a:lnTo>
                    <a:lnTo>
                      <a:pt x="208" y="140"/>
                    </a:lnTo>
                    <a:lnTo>
                      <a:pt x="208" y="140"/>
                    </a:lnTo>
                    <a:lnTo>
                      <a:pt x="208" y="140"/>
                    </a:lnTo>
                    <a:lnTo>
                      <a:pt x="208" y="140"/>
                    </a:lnTo>
                    <a:lnTo>
                      <a:pt x="212" y="140"/>
                    </a:lnTo>
                    <a:lnTo>
                      <a:pt x="212" y="140"/>
                    </a:lnTo>
                    <a:lnTo>
                      <a:pt x="212" y="140"/>
                    </a:lnTo>
                    <a:lnTo>
                      <a:pt x="212" y="140"/>
                    </a:lnTo>
                    <a:lnTo>
                      <a:pt x="212" y="140"/>
                    </a:lnTo>
                    <a:lnTo>
                      <a:pt x="212" y="140"/>
                    </a:lnTo>
                    <a:lnTo>
                      <a:pt x="212" y="140"/>
                    </a:lnTo>
                    <a:lnTo>
                      <a:pt x="212" y="140"/>
                    </a:lnTo>
                    <a:lnTo>
                      <a:pt x="212" y="140"/>
                    </a:lnTo>
                    <a:lnTo>
                      <a:pt x="212" y="145"/>
                    </a:lnTo>
                    <a:lnTo>
                      <a:pt x="208" y="145"/>
                    </a:lnTo>
                    <a:lnTo>
                      <a:pt x="208" y="145"/>
                    </a:lnTo>
                    <a:lnTo>
                      <a:pt x="208" y="145"/>
                    </a:lnTo>
                    <a:lnTo>
                      <a:pt x="212" y="145"/>
                    </a:lnTo>
                    <a:lnTo>
                      <a:pt x="212" y="140"/>
                    </a:lnTo>
                    <a:lnTo>
                      <a:pt x="212" y="145"/>
                    </a:lnTo>
                    <a:lnTo>
                      <a:pt x="208" y="145"/>
                    </a:lnTo>
                    <a:lnTo>
                      <a:pt x="208" y="145"/>
                    </a:lnTo>
                    <a:lnTo>
                      <a:pt x="208" y="145"/>
                    </a:lnTo>
                    <a:lnTo>
                      <a:pt x="203" y="145"/>
                    </a:lnTo>
                    <a:lnTo>
                      <a:pt x="203" y="149"/>
                    </a:lnTo>
                    <a:lnTo>
                      <a:pt x="203" y="149"/>
                    </a:lnTo>
                    <a:lnTo>
                      <a:pt x="203" y="149"/>
                    </a:lnTo>
                    <a:lnTo>
                      <a:pt x="203" y="149"/>
                    </a:lnTo>
                    <a:lnTo>
                      <a:pt x="199" y="154"/>
                    </a:lnTo>
                    <a:lnTo>
                      <a:pt x="199" y="154"/>
                    </a:lnTo>
                    <a:lnTo>
                      <a:pt x="199" y="154"/>
                    </a:lnTo>
                    <a:lnTo>
                      <a:pt x="199" y="154"/>
                    </a:lnTo>
                    <a:lnTo>
                      <a:pt x="199" y="158"/>
                    </a:lnTo>
                    <a:lnTo>
                      <a:pt x="199" y="158"/>
                    </a:lnTo>
                    <a:lnTo>
                      <a:pt x="190" y="158"/>
                    </a:lnTo>
                    <a:lnTo>
                      <a:pt x="190" y="163"/>
                    </a:lnTo>
                    <a:lnTo>
                      <a:pt x="185" y="163"/>
                    </a:lnTo>
                    <a:lnTo>
                      <a:pt x="185" y="163"/>
                    </a:lnTo>
                    <a:lnTo>
                      <a:pt x="185" y="163"/>
                    </a:lnTo>
                    <a:lnTo>
                      <a:pt x="176" y="167"/>
                    </a:lnTo>
                    <a:lnTo>
                      <a:pt x="176" y="167"/>
                    </a:lnTo>
                    <a:lnTo>
                      <a:pt x="167" y="176"/>
                    </a:lnTo>
                    <a:lnTo>
                      <a:pt x="163" y="176"/>
                    </a:lnTo>
                    <a:lnTo>
                      <a:pt x="158" y="176"/>
                    </a:lnTo>
                    <a:lnTo>
                      <a:pt x="158" y="181"/>
                    </a:lnTo>
                    <a:lnTo>
                      <a:pt x="154" y="181"/>
                    </a:lnTo>
                    <a:lnTo>
                      <a:pt x="154" y="181"/>
                    </a:lnTo>
                    <a:lnTo>
                      <a:pt x="149" y="181"/>
                    </a:lnTo>
                    <a:lnTo>
                      <a:pt x="149" y="181"/>
                    </a:lnTo>
                    <a:lnTo>
                      <a:pt x="149" y="181"/>
                    </a:lnTo>
                    <a:lnTo>
                      <a:pt x="149" y="185"/>
                    </a:lnTo>
                    <a:lnTo>
                      <a:pt x="149" y="185"/>
                    </a:lnTo>
                    <a:lnTo>
                      <a:pt x="145" y="185"/>
                    </a:lnTo>
                    <a:lnTo>
                      <a:pt x="145" y="185"/>
                    </a:lnTo>
                    <a:lnTo>
                      <a:pt x="145" y="185"/>
                    </a:lnTo>
                    <a:lnTo>
                      <a:pt x="145" y="185"/>
                    </a:lnTo>
                    <a:lnTo>
                      <a:pt x="145" y="185"/>
                    </a:lnTo>
                    <a:lnTo>
                      <a:pt x="145" y="185"/>
                    </a:lnTo>
                    <a:lnTo>
                      <a:pt x="145" y="185"/>
                    </a:lnTo>
                    <a:lnTo>
                      <a:pt x="145" y="190"/>
                    </a:lnTo>
                    <a:lnTo>
                      <a:pt x="145" y="190"/>
                    </a:lnTo>
                    <a:lnTo>
                      <a:pt x="145" y="190"/>
                    </a:lnTo>
                    <a:lnTo>
                      <a:pt x="145" y="190"/>
                    </a:lnTo>
                    <a:lnTo>
                      <a:pt x="145" y="190"/>
                    </a:lnTo>
                    <a:lnTo>
                      <a:pt x="145" y="194"/>
                    </a:lnTo>
                    <a:lnTo>
                      <a:pt x="145" y="194"/>
                    </a:lnTo>
                    <a:lnTo>
                      <a:pt x="140" y="194"/>
                    </a:lnTo>
                    <a:lnTo>
                      <a:pt x="140" y="194"/>
                    </a:lnTo>
                    <a:lnTo>
                      <a:pt x="140" y="194"/>
                    </a:lnTo>
                    <a:lnTo>
                      <a:pt x="140" y="194"/>
                    </a:lnTo>
                    <a:lnTo>
                      <a:pt x="140" y="194"/>
                    </a:lnTo>
                    <a:lnTo>
                      <a:pt x="135" y="194"/>
                    </a:lnTo>
                    <a:lnTo>
                      <a:pt x="135" y="194"/>
                    </a:lnTo>
                    <a:lnTo>
                      <a:pt x="135" y="194"/>
                    </a:lnTo>
                    <a:lnTo>
                      <a:pt x="135" y="194"/>
                    </a:lnTo>
                    <a:lnTo>
                      <a:pt x="135" y="190"/>
                    </a:lnTo>
                    <a:lnTo>
                      <a:pt x="135" y="190"/>
                    </a:lnTo>
                    <a:lnTo>
                      <a:pt x="135" y="190"/>
                    </a:lnTo>
                    <a:lnTo>
                      <a:pt x="135" y="190"/>
                    </a:lnTo>
                    <a:lnTo>
                      <a:pt x="135" y="194"/>
                    </a:lnTo>
                    <a:lnTo>
                      <a:pt x="131" y="194"/>
                    </a:lnTo>
                    <a:lnTo>
                      <a:pt x="131" y="194"/>
                    </a:lnTo>
                    <a:lnTo>
                      <a:pt x="131" y="194"/>
                    </a:lnTo>
                    <a:lnTo>
                      <a:pt x="131" y="190"/>
                    </a:lnTo>
                    <a:lnTo>
                      <a:pt x="131" y="190"/>
                    </a:lnTo>
                    <a:lnTo>
                      <a:pt x="131" y="190"/>
                    </a:lnTo>
                    <a:lnTo>
                      <a:pt x="131" y="194"/>
                    </a:lnTo>
                    <a:lnTo>
                      <a:pt x="131" y="194"/>
                    </a:lnTo>
                    <a:lnTo>
                      <a:pt x="126" y="194"/>
                    </a:lnTo>
                    <a:lnTo>
                      <a:pt x="126" y="194"/>
                    </a:lnTo>
                    <a:lnTo>
                      <a:pt x="122" y="194"/>
                    </a:lnTo>
                    <a:lnTo>
                      <a:pt x="122" y="194"/>
                    </a:lnTo>
                    <a:lnTo>
                      <a:pt x="117" y="199"/>
                    </a:lnTo>
                    <a:lnTo>
                      <a:pt x="117" y="199"/>
                    </a:lnTo>
                    <a:lnTo>
                      <a:pt x="117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08" y="199"/>
                    </a:lnTo>
                    <a:lnTo>
                      <a:pt x="108" y="199"/>
                    </a:lnTo>
                    <a:lnTo>
                      <a:pt x="108" y="199"/>
                    </a:lnTo>
                    <a:lnTo>
                      <a:pt x="104" y="204"/>
                    </a:lnTo>
                    <a:lnTo>
                      <a:pt x="104" y="208"/>
                    </a:lnTo>
                    <a:lnTo>
                      <a:pt x="99" y="208"/>
                    </a:lnTo>
                    <a:lnTo>
                      <a:pt x="95" y="213"/>
                    </a:lnTo>
                    <a:lnTo>
                      <a:pt x="95" y="213"/>
                    </a:lnTo>
                    <a:lnTo>
                      <a:pt x="95" y="213"/>
                    </a:lnTo>
                    <a:lnTo>
                      <a:pt x="95" y="213"/>
                    </a:lnTo>
                    <a:lnTo>
                      <a:pt x="90" y="213"/>
                    </a:lnTo>
                    <a:lnTo>
                      <a:pt x="90" y="217"/>
                    </a:lnTo>
                    <a:lnTo>
                      <a:pt x="86" y="217"/>
                    </a:lnTo>
                    <a:lnTo>
                      <a:pt x="81" y="222"/>
                    </a:lnTo>
                    <a:lnTo>
                      <a:pt x="77" y="222"/>
                    </a:lnTo>
                    <a:lnTo>
                      <a:pt x="72" y="226"/>
                    </a:lnTo>
                    <a:lnTo>
                      <a:pt x="72" y="226"/>
                    </a:lnTo>
                    <a:lnTo>
                      <a:pt x="72" y="226"/>
                    </a:lnTo>
                    <a:lnTo>
                      <a:pt x="72" y="231"/>
                    </a:lnTo>
                    <a:lnTo>
                      <a:pt x="72" y="231"/>
                    </a:lnTo>
                    <a:lnTo>
                      <a:pt x="72" y="231"/>
                    </a:lnTo>
                    <a:lnTo>
                      <a:pt x="72" y="231"/>
                    </a:lnTo>
                    <a:lnTo>
                      <a:pt x="68" y="231"/>
                    </a:lnTo>
                    <a:lnTo>
                      <a:pt x="63" y="231"/>
                    </a:lnTo>
                    <a:lnTo>
                      <a:pt x="63" y="231"/>
                    </a:lnTo>
                    <a:lnTo>
                      <a:pt x="59" y="235"/>
                    </a:lnTo>
                    <a:lnTo>
                      <a:pt x="59" y="235"/>
                    </a:lnTo>
                    <a:lnTo>
                      <a:pt x="50" y="240"/>
                    </a:lnTo>
                    <a:lnTo>
                      <a:pt x="45" y="240"/>
                    </a:lnTo>
                    <a:lnTo>
                      <a:pt x="45" y="240"/>
                    </a:lnTo>
                    <a:lnTo>
                      <a:pt x="41" y="240"/>
                    </a:lnTo>
                    <a:lnTo>
                      <a:pt x="36" y="244"/>
                    </a:lnTo>
                    <a:lnTo>
                      <a:pt x="32" y="244"/>
                    </a:lnTo>
                    <a:lnTo>
                      <a:pt x="32" y="240"/>
                    </a:lnTo>
                    <a:lnTo>
                      <a:pt x="32" y="240"/>
                    </a:lnTo>
                    <a:lnTo>
                      <a:pt x="32" y="240"/>
                    </a:lnTo>
                    <a:lnTo>
                      <a:pt x="27" y="240"/>
                    </a:lnTo>
                    <a:lnTo>
                      <a:pt x="27" y="240"/>
                    </a:lnTo>
                    <a:lnTo>
                      <a:pt x="27" y="240"/>
                    </a:lnTo>
                    <a:lnTo>
                      <a:pt x="27" y="240"/>
                    </a:lnTo>
                    <a:lnTo>
                      <a:pt x="27" y="240"/>
                    </a:lnTo>
                    <a:lnTo>
                      <a:pt x="27" y="240"/>
                    </a:lnTo>
                    <a:lnTo>
                      <a:pt x="27" y="240"/>
                    </a:lnTo>
                    <a:lnTo>
                      <a:pt x="27" y="235"/>
                    </a:lnTo>
                    <a:lnTo>
                      <a:pt x="27" y="235"/>
                    </a:lnTo>
                    <a:lnTo>
                      <a:pt x="27" y="235"/>
                    </a:lnTo>
                    <a:lnTo>
                      <a:pt x="27" y="235"/>
                    </a:lnTo>
                    <a:lnTo>
                      <a:pt x="27" y="235"/>
                    </a:lnTo>
                    <a:lnTo>
                      <a:pt x="23" y="235"/>
                    </a:lnTo>
                    <a:lnTo>
                      <a:pt x="23" y="235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18" y="231"/>
                    </a:lnTo>
                    <a:lnTo>
                      <a:pt x="18" y="231"/>
                    </a:lnTo>
                    <a:lnTo>
                      <a:pt x="18" y="231"/>
                    </a:lnTo>
                    <a:lnTo>
                      <a:pt x="14" y="231"/>
                    </a:lnTo>
                    <a:lnTo>
                      <a:pt x="14" y="231"/>
                    </a:lnTo>
                    <a:lnTo>
                      <a:pt x="14" y="226"/>
                    </a:lnTo>
                    <a:lnTo>
                      <a:pt x="18" y="226"/>
                    </a:lnTo>
                    <a:lnTo>
                      <a:pt x="18" y="226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18" y="226"/>
                    </a:lnTo>
                    <a:lnTo>
                      <a:pt x="18" y="222"/>
                    </a:lnTo>
                    <a:lnTo>
                      <a:pt x="18" y="222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14" y="222"/>
                    </a:lnTo>
                    <a:lnTo>
                      <a:pt x="18" y="222"/>
                    </a:lnTo>
                    <a:lnTo>
                      <a:pt x="18" y="222"/>
                    </a:lnTo>
                    <a:lnTo>
                      <a:pt x="23" y="222"/>
                    </a:lnTo>
                    <a:lnTo>
                      <a:pt x="23" y="222"/>
                    </a:lnTo>
                    <a:lnTo>
                      <a:pt x="27" y="222"/>
                    </a:lnTo>
                    <a:lnTo>
                      <a:pt x="23" y="222"/>
                    </a:lnTo>
                    <a:lnTo>
                      <a:pt x="23" y="217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27" y="213"/>
                    </a:lnTo>
                    <a:lnTo>
                      <a:pt x="27" y="213"/>
                    </a:lnTo>
                    <a:lnTo>
                      <a:pt x="32" y="213"/>
                    </a:lnTo>
                    <a:lnTo>
                      <a:pt x="32" y="213"/>
                    </a:lnTo>
                    <a:lnTo>
                      <a:pt x="32" y="213"/>
                    </a:lnTo>
                    <a:lnTo>
                      <a:pt x="32" y="213"/>
                    </a:lnTo>
                    <a:lnTo>
                      <a:pt x="32" y="213"/>
                    </a:lnTo>
                    <a:lnTo>
                      <a:pt x="32" y="213"/>
                    </a:lnTo>
                    <a:lnTo>
                      <a:pt x="36" y="213"/>
                    </a:lnTo>
                    <a:lnTo>
                      <a:pt x="36" y="213"/>
                    </a:lnTo>
                    <a:lnTo>
                      <a:pt x="36" y="213"/>
                    </a:lnTo>
                    <a:lnTo>
                      <a:pt x="36" y="213"/>
                    </a:lnTo>
                    <a:lnTo>
                      <a:pt x="36" y="213"/>
                    </a:lnTo>
                    <a:lnTo>
                      <a:pt x="36" y="213"/>
                    </a:lnTo>
                    <a:lnTo>
                      <a:pt x="36" y="213"/>
                    </a:lnTo>
                    <a:lnTo>
                      <a:pt x="36" y="208"/>
                    </a:lnTo>
                    <a:lnTo>
                      <a:pt x="36" y="208"/>
                    </a:lnTo>
                    <a:lnTo>
                      <a:pt x="41" y="208"/>
                    </a:lnTo>
                    <a:lnTo>
                      <a:pt x="41" y="208"/>
                    </a:lnTo>
                    <a:lnTo>
                      <a:pt x="41" y="208"/>
                    </a:lnTo>
                    <a:lnTo>
                      <a:pt x="41" y="208"/>
                    </a:lnTo>
                    <a:lnTo>
                      <a:pt x="41" y="208"/>
                    </a:lnTo>
                    <a:lnTo>
                      <a:pt x="41" y="204"/>
                    </a:lnTo>
                    <a:lnTo>
                      <a:pt x="50" y="204"/>
                    </a:lnTo>
                    <a:lnTo>
                      <a:pt x="45" y="208"/>
                    </a:lnTo>
                    <a:lnTo>
                      <a:pt x="45" y="204"/>
                    </a:lnTo>
                    <a:lnTo>
                      <a:pt x="50" y="204"/>
                    </a:lnTo>
                    <a:lnTo>
                      <a:pt x="50" y="204"/>
                    </a:lnTo>
                    <a:lnTo>
                      <a:pt x="50" y="204"/>
                    </a:lnTo>
                    <a:lnTo>
                      <a:pt x="50" y="204"/>
                    </a:lnTo>
                    <a:lnTo>
                      <a:pt x="54" y="204"/>
                    </a:lnTo>
                    <a:lnTo>
                      <a:pt x="54" y="199"/>
                    </a:lnTo>
                    <a:lnTo>
                      <a:pt x="59" y="199"/>
                    </a:lnTo>
                    <a:lnTo>
                      <a:pt x="59" y="199"/>
                    </a:lnTo>
                    <a:lnTo>
                      <a:pt x="59" y="199"/>
                    </a:lnTo>
                    <a:lnTo>
                      <a:pt x="59" y="199"/>
                    </a:lnTo>
                    <a:lnTo>
                      <a:pt x="59" y="199"/>
                    </a:lnTo>
                    <a:lnTo>
                      <a:pt x="59" y="199"/>
                    </a:lnTo>
                    <a:lnTo>
                      <a:pt x="63" y="194"/>
                    </a:lnTo>
                    <a:lnTo>
                      <a:pt x="72" y="194"/>
                    </a:lnTo>
                    <a:lnTo>
                      <a:pt x="77" y="190"/>
                    </a:lnTo>
                    <a:lnTo>
                      <a:pt x="77" y="190"/>
                    </a:lnTo>
                    <a:lnTo>
                      <a:pt x="81" y="190"/>
                    </a:lnTo>
                    <a:lnTo>
                      <a:pt x="81" y="190"/>
                    </a:lnTo>
                    <a:lnTo>
                      <a:pt x="81" y="190"/>
                    </a:lnTo>
                    <a:lnTo>
                      <a:pt x="86" y="190"/>
                    </a:lnTo>
                    <a:lnTo>
                      <a:pt x="90" y="185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85"/>
                    </a:lnTo>
                    <a:lnTo>
                      <a:pt x="90" y="185"/>
                    </a:lnTo>
                    <a:lnTo>
                      <a:pt x="95" y="185"/>
                    </a:lnTo>
                    <a:lnTo>
                      <a:pt x="99" y="185"/>
                    </a:lnTo>
                    <a:lnTo>
                      <a:pt x="104" y="181"/>
                    </a:lnTo>
                    <a:lnTo>
                      <a:pt x="104" y="181"/>
                    </a:lnTo>
                    <a:lnTo>
                      <a:pt x="104" y="181"/>
                    </a:lnTo>
                    <a:lnTo>
                      <a:pt x="108" y="181"/>
                    </a:lnTo>
                    <a:lnTo>
                      <a:pt x="108" y="181"/>
                    </a:lnTo>
                    <a:lnTo>
                      <a:pt x="108" y="181"/>
                    </a:lnTo>
                    <a:lnTo>
                      <a:pt x="108" y="181"/>
                    </a:lnTo>
                    <a:lnTo>
                      <a:pt x="108" y="181"/>
                    </a:lnTo>
                    <a:lnTo>
                      <a:pt x="113" y="181"/>
                    </a:lnTo>
                    <a:lnTo>
                      <a:pt x="113" y="176"/>
                    </a:lnTo>
                    <a:lnTo>
                      <a:pt x="117" y="176"/>
                    </a:lnTo>
                    <a:lnTo>
                      <a:pt x="117" y="176"/>
                    </a:lnTo>
                    <a:lnTo>
                      <a:pt x="117" y="176"/>
                    </a:lnTo>
                    <a:lnTo>
                      <a:pt x="117" y="176"/>
                    </a:lnTo>
                    <a:lnTo>
                      <a:pt x="122" y="176"/>
                    </a:lnTo>
                    <a:lnTo>
                      <a:pt x="122" y="176"/>
                    </a:lnTo>
                    <a:lnTo>
                      <a:pt x="122" y="176"/>
                    </a:lnTo>
                    <a:lnTo>
                      <a:pt x="122" y="176"/>
                    </a:lnTo>
                    <a:lnTo>
                      <a:pt x="122" y="172"/>
                    </a:lnTo>
                    <a:lnTo>
                      <a:pt x="122" y="172"/>
                    </a:lnTo>
                    <a:lnTo>
                      <a:pt x="122" y="172"/>
                    </a:lnTo>
                    <a:lnTo>
                      <a:pt x="126" y="176"/>
                    </a:lnTo>
                    <a:lnTo>
                      <a:pt x="126" y="172"/>
                    </a:lnTo>
                    <a:lnTo>
                      <a:pt x="126" y="172"/>
                    </a:lnTo>
                    <a:lnTo>
                      <a:pt x="126" y="172"/>
                    </a:lnTo>
                    <a:lnTo>
                      <a:pt x="126" y="172"/>
                    </a:lnTo>
                    <a:lnTo>
                      <a:pt x="126" y="172"/>
                    </a:lnTo>
                    <a:lnTo>
                      <a:pt x="126" y="172"/>
                    </a:lnTo>
                    <a:lnTo>
                      <a:pt x="131" y="172"/>
                    </a:lnTo>
                    <a:lnTo>
                      <a:pt x="131" y="172"/>
                    </a:lnTo>
                    <a:lnTo>
                      <a:pt x="135" y="167"/>
                    </a:lnTo>
                    <a:lnTo>
                      <a:pt x="135" y="167"/>
                    </a:lnTo>
                    <a:lnTo>
                      <a:pt x="135" y="172"/>
                    </a:lnTo>
                    <a:lnTo>
                      <a:pt x="135" y="172"/>
                    </a:lnTo>
                    <a:lnTo>
                      <a:pt x="135" y="172"/>
                    </a:lnTo>
                    <a:lnTo>
                      <a:pt x="135" y="172"/>
                    </a:lnTo>
                    <a:lnTo>
                      <a:pt x="140" y="167"/>
                    </a:lnTo>
                    <a:lnTo>
                      <a:pt x="145" y="163"/>
                    </a:lnTo>
                    <a:lnTo>
                      <a:pt x="145" y="163"/>
                    </a:lnTo>
                    <a:lnTo>
                      <a:pt x="145" y="163"/>
                    </a:lnTo>
                    <a:lnTo>
                      <a:pt x="145" y="163"/>
                    </a:lnTo>
                    <a:lnTo>
                      <a:pt x="145" y="163"/>
                    </a:lnTo>
                    <a:lnTo>
                      <a:pt x="145" y="163"/>
                    </a:lnTo>
                    <a:lnTo>
                      <a:pt x="149" y="158"/>
                    </a:lnTo>
                    <a:lnTo>
                      <a:pt x="154" y="158"/>
                    </a:lnTo>
                    <a:lnTo>
                      <a:pt x="154" y="154"/>
                    </a:lnTo>
                    <a:lnTo>
                      <a:pt x="158" y="154"/>
                    </a:lnTo>
                    <a:lnTo>
                      <a:pt x="163" y="149"/>
                    </a:lnTo>
                    <a:lnTo>
                      <a:pt x="163" y="149"/>
                    </a:lnTo>
                    <a:lnTo>
                      <a:pt x="163" y="149"/>
                    </a:lnTo>
                    <a:lnTo>
                      <a:pt x="167" y="149"/>
                    </a:lnTo>
                    <a:lnTo>
                      <a:pt x="167" y="149"/>
                    </a:lnTo>
                    <a:lnTo>
                      <a:pt x="172" y="145"/>
                    </a:lnTo>
                    <a:lnTo>
                      <a:pt x="176" y="145"/>
                    </a:lnTo>
                    <a:lnTo>
                      <a:pt x="181" y="140"/>
                    </a:lnTo>
                    <a:lnTo>
                      <a:pt x="185" y="136"/>
                    </a:lnTo>
                    <a:lnTo>
                      <a:pt x="190" y="131"/>
                    </a:lnTo>
                    <a:lnTo>
                      <a:pt x="199" y="127"/>
                    </a:lnTo>
                    <a:lnTo>
                      <a:pt x="203" y="127"/>
                    </a:lnTo>
                    <a:lnTo>
                      <a:pt x="203" y="127"/>
                    </a:lnTo>
                    <a:lnTo>
                      <a:pt x="203" y="127"/>
                    </a:lnTo>
                    <a:lnTo>
                      <a:pt x="203" y="127"/>
                    </a:lnTo>
                    <a:lnTo>
                      <a:pt x="203" y="127"/>
                    </a:lnTo>
                    <a:lnTo>
                      <a:pt x="199" y="127"/>
                    </a:lnTo>
                    <a:lnTo>
                      <a:pt x="199" y="131"/>
                    </a:lnTo>
                    <a:lnTo>
                      <a:pt x="199" y="131"/>
                    </a:lnTo>
                    <a:lnTo>
                      <a:pt x="199" y="131"/>
                    </a:lnTo>
                    <a:lnTo>
                      <a:pt x="199" y="136"/>
                    </a:lnTo>
                    <a:lnTo>
                      <a:pt x="199" y="136"/>
                    </a:lnTo>
                    <a:lnTo>
                      <a:pt x="199" y="136"/>
                    </a:lnTo>
                    <a:lnTo>
                      <a:pt x="194" y="140"/>
                    </a:lnTo>
                    <a:lnTo>
                      <a:pt x="194" y="140"/>
                    </a:lnTo>
                    <a:lnTo>
                      <a:pt x="194" y="145"/>
                    </a:lnTo>
                    <a:moveTo>
                      <a:pt x="307" y="14"/>
                    </a:moveTo>
                    <a:lnTo>
                      <a:pt x="307" y="14"/>
                    </a:lnTo>
                    <a:lnTo>
                      <a:pt x="307" y="14"/>
                    </a:lnTo>
                    <a:lnTo>
                      <a:pt x="307" y="14"/>
                    </a:lnTo>
                    <a:lnTo>
                      <a:pt x="312" y="14"/>
                    </a:lnTo>
                    <a:lnTo>
                      <a:pt x="312" y="9"/>
                    </a:lnTo>
                    <a:lnTo>
                      <a:pt x="312" y="14"/>
                    </a:lnTo>
                    <a:lnTo>
                      <a:pt x="312" y="14"/>
                    </a:lnTo>
                    <a:lnTo>
                      <a:pt x="312" y="14"/>
                    </a:lnTo>
                    <a:lnTo>
                      <a:pt x="312" y="14"/>
                    </a:lnTo>
                    <a:lnTo>
                      <a:pt x="312" y="18"/>
                    </a:lnTo>
                    <a:lnTo>
                      <a:pt x="316" y="14"/>
                    </a:lnTo>
                    <a:lnTo>
                      <a:pt x="316" y="14"/>
                    </a:lnTo>
                    <a:lnTo>
                      <a:pt x="316" y="18"/>
                    </a:lnTo>
                    <a:lnTo>
                      <a:pt x="316" y="18"/>
                    </a:lnTo>
                    <a:lnTo>
                      <a:pt x="316" y="18"/>
                    </a:lnTo>
                    <a:lnTo>
                      <a:pt x="316" y="18"/>
                    </a:lnTo>
                    <a:lnTo>
                      <a:pt x="316" y="23"/>
                    </a:lnTo>
                    <a:lnTo>
                      <a:pt x="316" y="23"/>
                    </a:lnTo>
                    <a:lnTo>
                      <a:pt x="316" y="23"/>
                    </a:lnTo>
                    <a:lnTo>
                      <a:pt x="316" y="23"/>
                    </a:lnTo>
                    <a:lnTo>
                      <a:pt x="321" y="23"/>
                    </a:lnTo>
                    <a:lnTo>
                      <a:pt x="316" y="23"/>
                    </a:lnTo>
                    <a:lnTo>
                      <a:pt x="316" y="23"/>
                    </a:lnTo>
                    <a:lnTo>
                      <a:pt x="316" y="23"/>
                    </a:lnTo>
                    <a:lnTo>
                      <a:pt x="316" y="23"/>
                    </a:lnTo>
                    <a:lnTo>
                      <a:pt x="316" y="27"/>
                    </a:lnTo>
                    <a:lnTo>
                      <a:pt x="316" y="27"/>
                    </a:lnTo>
                    <a:lnTo>
                      <a:pt x="316" y="27"/>
                    </a:lnTo>
                    <a:lnTo>
                      <a:pt x="316" y="32"/>
                    </a:lnTo>
                    <a:lnTo>
                      <a:pt x="312" y="32"/>
                    </a:lnTo>
                    <a:lnTo>
                      <a:pt x="312" y="32"/>
                    </a:lnTo>
                    <a:lnTo>
                      <a:pt x="312" y="32"/>
                    </a:lnTo>
                    <a:lnTo>
                      <a:pt x="312" y="32"/>
                    </a:lnTo>
                    <a:lnTo>
                      <a:pt x="312" y="36"/>
                    </a:lnTo>
                    <a:lnTo>
                      <a:pt x="307" y="36"/>
                    </a:lnTo>
                    <a:lnTo>
                      <a:pt x="307" y="41"/>
                    </a:lnTo>
                    <a:lnTo>
                      <a:pt x="307" y="45"/>
                    </a:lnTo>
                    <a:lnTo>
                      <a:pt x="307" y="45"/>
                    </a:lnTo>
                    <a:lnTo>
                      <a:pt x="303" y="45"/>
                    </a:lnTo>
                    <a:lnTo>
                      <a:pt x="303" y="50"/>
                    </a:lnTo>
                    <a:lnTo>
                      <a:pt x="303" y="50"/>
                    </a:lnTo>
                    <a:lnTo>
                      <a:pt x="303" y="50"/>
                    </a:lnTo>
                    <a:lnTo>
                      <a:pt x="298" y="54"/>
                    </a:lnTo>
                    <a:lnTo>
                      <a:pt x="298" y="54"/>
                    </a:lnTo>
                    <a:lnTo>
                      <a:pt x="298" y="54"/>
                    </a:lnTo>
                    <a:lnTo>
                      <a:pt x="298" y="54"/>
                    </a:lnTo>
                    <a:lnTo>
                      <a:pt x="298" y="54"/>
                    </a:lnTo>
                    <a:lnTo>
                      <a:pt x="298" y="59"/>
                    </a:lnTo>
                    <a:lnTo>
                      <a:pt x="298" y="54"/>
                    </a:lnTo>
                    <a:lnTo>
                      <a:pt x="298" y="54"/>
                    </a:lnTo>
                    <a:lnTo>
                      <a:pt x="303" y="59"/>
                    </a:lnTo>
                    <a:lnTo>
                      <a:pt x="303" y="59"/>
                    </a:lnTo>
                    <a:lnTo>
                      <a:pt x="303" y="59"/>
                    </a:lnTo>
                    <a:lnTo>
                      <a:pt x="303" y="59"/>
                    </a:lnTo>
                    <a:lnTo>
                      <a:pt x="298" y="63"/>
                    </a:lnTo>
                    <a:lnTo>
                      <a:pt x="298" y="63"/>
                    </a:lnTo>
                    <a:lnTo>
                      <a:pt x="303" y="63"/>
                    </a:lnTo>
                    <a:lnTo>
                      <a:pt x="303" y="63"/>
                    </a:lnTo>
                    <a:lnTo>
                      <a:pt x="303" y="63"/>
                    </a:lnTo>
                    <a:lnTo>
                      <a:pt x="307" y="59"/>
                    </a:lnTo>
                    <a:lnTo>
                      <a:pt x="307" y="59"/>
                    </a:lnTo>
                    <a:lnTo>
                      <a:pt x="307" y="54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12" y="50"/>
                    </a:lnTo>
                    <a:lnTo>
                      <a:pt x="312" y="50"/>
                    </a:lnTo>
                    <a:lnTo>
                      <a:pt x="312" y="50"/>
                    </a:lnTo>
                    <a:lnTo>
                      <a:pt x="316" y="50"/>
                    </a:lnTo>
                    <a:lnTo>
                      <a:pt x="312" y="50"/>
                    </a:lnTo>
                    <a:lnTo>
                      <a:pt x="312" y="50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12" y="59"/>
                    </a:lnTo>
                    <a:lnTo>
                      <a:pt x="312" y="59"/>
                    </a:lnTo>
                    <a:lnTo>
                      <a:pt x="307" y="63"/>
                    </a:lnTo>
                    <a:lnTo>
                      <a:pt x="303" y="68"/>
                    </a:lnTo>
                    <a:lnTo>
                      <a:pt x="303" y="72"/>
                    </a:lnTo>
                    <a:lnTo>
                      <a:pt x="303" y="72"/>
                    </a:lnTo>
                    <a:lnTo>
                      <a:pt x="303" y="72"/>
                    </a:lnTo>
                    <a:lnTo>
                      <a:pt x="303" y="72"/>
                    </a:lnTo>
                    <a:lnTo>
                      <a:pt x="303" y="72"/>
                    </a:lnTo>
                    <a:lnTo>
                      <a:pt x="303" y="72"/>
                    </a:lnTo>
                    <a:lnTo>
                      <a:pt x="303" y="77"/>
                    </a:lnTo>
                    <a:lnTo>
                      <a:pt x="303" y="77"/>
                    </a:lnTo>
                    <a:lnTo>
                      <a:pt x="303" y="77"/>
                    </a:lnTo>
                    <a:lnTo>
                      <a:pt x="307" y="81"/>
                    </a:lnTo>
                    <a:lnTo>
                      <a:pt x="307" y="81"/>
                    </a:lnTo>
                    <a:lnTo>
                      <a:pt x="312" y="81"/>
                    </a:lnTo>
                    <a:lnTo>
                      <a:pt x="312" y="86"/>
                    </a:lnTo>
                    <a:lnTo>
                      <a:pt x="312" y="86"/>
                    </a:lnTo>
                    <a:lnTo>
                      <a:pt x="316" y="81"/>
                    </a:lnTo>
                    <a:lnTo>
                      <a:pt x="316" y="81"/>
                    </a:lnTo>
                    <a:lnTo>
                      <a:pt x="321" y="81"/>
                    </a:lnTo>
                    <a:lnTo>
                      <a:pt x="325" y="77"/>
                    </a:lnTo>
                    <a:lnTo>
                      <a:pt x="325" y="77"/>
                    </a:lnTo>
                    <a:lnTo>
                      <a:pt x="330" y="77"/>
                    </a:lnTo>
                    <a:lnTo>
                      <a:pt x="330" y="77"/>
                    </a:lnTo>
                    <a:lnTo>
                      <a:pt x="330" y="77"/>
                    </a:lnTo>
                    <a:lnTo>
                      <a:pt x="334" y="77"/>
                    </a:lnTo>
                    <a:lnTo>
                      <a:pt x="334" y="77"/>
                    </a:lnTo>
                    <a:lnTo>
                      <a:pt x="334" y="81"/>
                    </a:lnTo>
                    <a:lnTo>
                      <a:pt x="334" y="81"/>
                    </a:lnTo>
                    <a:lnTo>
                      <a:pt x="334" y="81"/>
                    </a:lnTo>
                    <a:lnTo>
                      <a:pt x="330" y="81"/>
                    </a:lnTo>
                    <a:lnTo>
                      <a:pt x="330" y="86"/>
                    </a:lnTo>
                    <a:lnTo>
                      <a:pt x="325" y="90"/>
                    </a:lnTo>
                    <a:lnTo>
                      <a:pt x="316" y="95"/>
                    </a:lnTo>
                    <a:lnTo>
                      <a:pt x="316" y="100"/>
                    </a:lnTo>
                    <a:lnTo>
                      <a:pt x="312" y="100"/>
                    </a:lnTo>
                    <a:lnTo>
                      <a:pt x="312" y="100"/>
                    </a:lnTo>
                    <a:lnTo>
                      <a:pt x="307" y="100"/>
                    </a:lnTo>
                    <a:lnTo>
                      <a:pt x="307" y="104"/>
                    </a:lnTo>
                    <a:lnTo>
                      <a:pt x="303" y="109"/>
                    </a:lnTo>
                    <a:lnTo>
                      <a:pt x="303" y="109"/>
                    </a:lnTo>
                    <a:lnTo>
                      <a:pt x="303" y="109"/>
                    </a:lnTo>
                    <a:lnTo>
                      <a:pt x="298" y="109"/>
                    </a:lnTo>
                    <a:lnTo>
                      <a:pt x="298" y="113"/>
                    </a:lnTo>
                    <a:lnTo>
                      <a:pt x="298" y="109"/>
                    </a:lnTo>
                    <a:lnTo>
                      <a:pt x="298" y="109"/>
                    </a:lnTo>
                    <a:lnTo>
                      <a:pt x="298" y="109"/>
                    </a:lnTo>
                    <a:lnTo>
                      <a:pt x="298" y="109"/>
                    </a:lnTo>
                    <a:lnTo>
                      <a:pt x="294" y="109"/>
                    </a:lnTo>
                    <a:lnTo>
                      <a:pt x="294" y="109"/>
                    </a:lnTo>
                    <a:lnTo>
                      <a:pt x="294" y="109"/>
                    </a:lnTo>
                    <a:lnTo>
                      <a:pt x="289" y="109"/>
                    </a:lnTo>
                    <a:lnTo>
                      <a:pt x="285" y="109"/>
                    </a:lnTo>
                    <a:lnTo>
                      <a:pt x="285" y="109"/>
                    </a:lnTo>
                    <a:lnTo>
                      <a:pt x="280" y="113"/>
                    </a:lnTo>
                    <a:lnTo>
                      <a:pt x="280" y="113"/>
                    </a:lnTo>
                    <a:lnTo>
                      <a:pt x="280" y="118"/>
                    </a:lnTo>
                    <a:lnTo>
                      <a:pt x="276" y="118"/>
                    </a:lnTo>
                    <a:lnTo>
                      <a:pt x="280" y="118"/>
                    </a:lnTo>
                    <a:lnTo>
                      <a:pt x="271" y="122"/>
                    </a:lnTo>
                    <a:lnTo>
                      <a:pt x="266" y="127"/>
                    </a:lnTo>
                    <a:lnTo>
                      <a:pt x="262" y="131"/>
                    </a:lnTo>
                    <a:lnTo>
                      <a:pt x="262" y="131"/>
                    </a:lnTo>
                    <a:lnTo>
                      <a:pt x="257" y="131"/>
                    </a:lnTo>
                    <a:lnTo>
                      <a:pt x="253" y="136"/>
                    </a:lnTo>
                    <a:lnTo>
                      <a:pt x="248" y="136"/>
                    </a:lnTo>
                    <a:lnTo>
                      <a:pt x="248" y="140"/>
                    </a:lnTo>
                    <a:lnTo>
                      <a:pt x="244" y="140"/>
                    </a:lnTo>
                    <a:lnTo>
                      <a:pt x="239" y="145"/>
                    </a:lnTo>
                    <a:lnTo>
                      <a:pt x="235" y="145"/>
                    </a:lnTo>
                    <a:lnTo>
                      <a:pt x="235" y="149"/>
                    </a:lnTo>
                    <a:lnTo>
                      <a:pt x="230" y="149"/>
                    </a:lnTo>
                    <a:lnTo>
                      <a:pt x="226" y="149"/>
                    </a:lnTo>
                    <a:lnTo>
                      <a:pt x="221" y="154"/>
                    </a:lnTo>
                    <a:lnTo>
                      <a:pt x="217" y="154"/>
                    </a:lnTo>
                    <a:lnTo>
                      <a:pt x="217" y="154"/>
                    </a:lnTo>
                    <a:lnTo>
                      <a:pt x="217" y="154"/>
                    </a:lnTo>
                    <a:lnTo>
                      <a:pt x="217" y="154"/>
                    </a:lnTo>
                    <a:lnTo>
                      <a:pt x="217" y="149"/>
                    </a:lnTo>
                    <a:lnTo>
                      <a:pt x="217" y="149"/>
                    </a:lnTo>
                    <a:lnTo>
                      <a:pt x="217" y="149"/>
                    </a:lnTo>
                    <a:lnTo>
                      <a:pt x="212" y="149"/>
                    </a:lnTo>
                    <a:lnTo>
                      <a:pt x="212" y="149"/>
                    </a:lnTo>
                    <a:lnTo>
                      <a:pt x="217" y="149"/>
                    </a:lnTo>
                    <a:lnTo>
                      <a:pt x="217" y="145"/>
                    </a:lnTo>
                    <a:lnTo>
                      <a:pt x="217" y="145"/>
                    </a:lnTo>
                    <a:lnTo>
                      <a:pt x="217" y="145"/>
                    </a:lnTo>
                    <a:lnTo>
                      <a:pt x="217" y="145"/>
                    </a:lnTo>
                    <a:lnTo>
                      <a:pt x="217" y="145"/>
                    </a:lnTo>
                    <a:lnTo>
                      <a:pt x="217" y="145"/>
                    </a:lnTo>
                    <a:lnTo>
                      <a:pt x="212" y="149"/>
                    </a:lnTo>
                    <a:lnTo>
                      <a:pt x="212" y="149"/>
                    </a:lnTo>
                    <a:lnTo>
                      <a:pt x="212" y="145"/>
                    </a:lnTo>
                    <a:lnTo>
                      <a:pt x="212" y="145"/>
                    </a:lnTo>
                    <a:lnTo>
                      <a:pt x="217" y="145"/>
                    </a:lnTo>
                    <a:lnTo>
                      <a:pt x="217" y="145"/>
                    </a:lnTo>
                    <a:lnTo>
                      <a:pt x="221" y="140"/>
                    </a:lnTo>
                    <a:lnTo>
                      <a:pt x="226" y="140"/>
                    </a:lnTo>
                    <a:lnTo>
                      <a:pt x="235" y="136"/>
                    </a:lnTo>
                    <a:lnTo>
                      <a:pt x="235" y="131"/>
                    </a:lnTo>
                    <a:lnTo>
                      <a:pt x="239" y="127"/>
                    </a:lnTo>
                    <a:lnTo>
                      <a:pt x="244" y="127"/>
                    </a:lnTo>
                    <a:lnTo>
                      <a:pt x="244" y="122"/>
                    </a:lnTo>
                    <a:lnTo>
                      <a:pt x="244" y="122"/>
                    </a:lnTo>
                    <a:lnTo>
                      <a:pt x="244" y="118"/>
                    </a:lnTo>
                    <a:lnTo>
                      <a:pt x="244" y="118"/>
                    </a:lnTo>
                    <a:lnTo>
                      <a:pt x="239" y="118"/>
                    </a:lnTo>
                    <a:lnTo>
                      <a:pt x="239" y="113"/>
                    </a:lnTo>
                    <a:lnTo>
                      <a:pt x="239" y="113"/>
                    </a:lnTo>
                    <a:lnTo>
                      <a:pt x="239" y="109"/>
                    </a:lnTo>
                    <a:lnTo>
                      <a:pt x="239" y="109"/>
                    </a:lnTo>
                    <a:lnTo>
                      <a:pt x="239" y="109"/>
                    </a:lnTo>
                    <a:lnTo>
                      <a:pt x="239" y="104"/>
                    </a:lnTo>
                    <a:lnTo>
                      <a:pt x="239" y="104"/>
                    </a:lnTo>
                    <a:lnTo>
                      <a:pt x="239" y="104"/>
                    </a:lnTo>
                    <a:lnTo>
                      <a:pt x="239" y="104"/>
                    </a:lnTo>
                    <a:lnTo>
                      <a:pt x="244" y="100"/>
                    </a:lnTo>
                    <a:lnTo>
                      <a:pt x="244" y="100"/>
                    </a:lnTo>
                    <a:lnTo>
                      <a:pt x="248" y="100"/>
                    </a:lnTo>
                    <a:lnTo>
                      <a:pt x="253" y="100"/>
                    </a:lnTo>
                    <a:lnTo>
                      <a:pt x="253" y="100"/>
                    </a:lnTo>
                    <a:lnTo>
                      <a:pt x="253" y="100"/>
                    </a:lnTo>
                    <a:lnTo>
                      <a:pt x="257" y="100"/>
                    </a:lnTo>
                    <a:lnTo>
                      <a:pt x="257" y="95"/>
                    </a:lnTo>
                    <a:lnTo>
                      <a:pt x="262" y="95"/>
                    </a:lnTo>
                    <a:lnTo>
                      <a:pt x="262" y="90"/>
                    </a:lnTo>
                    <a:lnTo>
                      <a:pt x="266" y="86"/>
                    </a:lnTo>
                    <a:lnTo>
                      <a:pt x="271" y="86"/>
                    </a:lnTo>
                    <a:lnTo>
                      <a:pt x="276" y="81"/>
                    </a:lnTo>
                    <a:lnTo>
                      <a:pt x="276" y="81"/>
                    </a:lnTo>
                    <a:lnTo>
                      <a:pt x="280" y="77"/>
                    </a:lnTo>
                    <a:lnTo>
                      <a:pt x="280" y="77"/>
                    </a:lnTo>
                    <a:lnTo>
                      <a:pt x="280" y="77"/>
                    </a:lnTo>
                    <a:lnTo>
                      <a:pt x="285" y="77"/>
                    </a:lnTo>
                    <a:lnTo>
                      <a:pt x="285" y="72"/>
                    </a:lnTo>
                    <a:lnTo>
                      <a:pt x="285" y="68"/>
                    </a:lnTo>
                    <a:lnTo>
                      <a:pt x="285" y="68"/>
                    </a:lnTo>
                    <a:lnTo>
                      <a:pt x="289" y="68"/>
                    </a:lnTo>
                    <a:lnTo>
                      <a:pt x="289" y="63"/>
                    </a:lnTo>
                    <a:lnTo>
                      <a:pt x="289" y="63"/>
                    </a:lnTo>
                    <a:lnTo>
                      <a:pt x="289" y="63"/>
                    </a:lnTo>
                    <a:lnTo>
                      <a:pt x="289" y="59"/>
                    </a:lnTo>
                    <a:lnTo>
                      <a:pt x="294" y="59"/>
                    </a:lnTo>
                    <a:lnTo>
                      <a:pt x="294" y="59"/>
                    </a:lnTo>
                    <a:lnTo>
                      <a:pt x="289" y="63"/>
                    </a:lnTo>
                    <a:lnTo>
                      <a:pt x="294" y="63"/>
                    </a:lnTo>
                    <a:lnTo>
                      <a:pt x="294" y="59"/>
                    </a:lnTo>
                    <a:lnTo>
                      <a:pt x="294" y="59"/>
                    </a:lnTo>
                    <a:lnTo>
                      <a:pt x="294" y="59"/>
                    </a:lnTo>
                    <a:lnTo>
                      <a:pt x="298" y="59"/>
                    </a:lnTo>
                    <a:lnTo>
                      <a:pt x="294" y="59"/>
                    </a:lnTo>
                    <a:lnTo>
                      <a:pt x="294" y="59"/>
                    </a:lnTo>
                    <a:lnTo>
                      <a:pt x="294" y="59"/>
                    </a:lnTo>
                    <a:lnTo>
                      <a:pt x="294" y="59"/>
                    </a:lnTo>
                    <a:lnTo>
                      <a:pt x="294" y="59"/>
                    </a:lnTo>
                    <a:lnTo>
                      <a:pt x="294" y="54"/>
                    </a:lnTo>
                    <a:lnTo>
                      <a:pt x="294" y="54"/>
                    </a:lnTo>
                    <a:lnTo>
                      <a:pt x="294" y="54"/>
                    </a:lnTo>
                    <a:lnTo>
                      <a:pt x="294" y="45"/>
                    </a:lnTo>
                    <a:lnTo>
                      <a:pt x="298" y="45"/>
                    </a:lnTo>
                    <a:lnTo>
                      <a:pt x="298" y="50"/>
                    </a:lnTo>
                    <a:lnTo>
                      <a:pt x="298" y="50"/>
                    </a:lnTo>
                    <a:lnTo>
                      <a:pt x="298" y="50"/>
                    </a:lnTo>
                    <a:lnTo>
                      <a:pt x="298" y="45"/>
                    </a:lnTo>
                    <a:lnTo>
                      <a:pt x="298" y="45"/>
                    </a:lnTo>
                    <a:lnTo>
                      <a:pt x="298" y="45"/>
                    </a:lnTo>
                    <a:lnTo>
                      <a:pt x="303" y="45"/>
                    </a:lnTo>
                    <a:lnTo>
                      <a:pt x="303" y="41"/>
                    </a:lnTo>
                    <a:lnTo>
                      <a:pt x="303" y="41"/>
                    </a:lnTo>
                    <a:lnTo>
                      <a:pt x="303" y="41"/>
                    </a:lnTo>
                    <a:lnTo>
                      <a:pt x="303" y="41"/>
                    </a:lnTo>
                    <a:lnTo>
                      <a:pt x="303" y="41"/>
                    </a:lnTo>
                    <a:lnTo>
                      <a:pt x="303" y="41"/>
                    </a:lnTo>
                    <a:lnTo>
                      <a:pt x="303" y="41"/>
                    </a:lnTo>
                    <a:lnTo>
                      <a:pt x="298" y="41"/>
                    </a:lnTo>
                    <a:lnTo>
                      <a:pt x="303" y="36"/>
                    </a:lnTo>
                    <a:lnTo>
                      <a:pt x="303" y="36"/>
                    </a:lnTo>
                    <a:lnTo>
                      <a:pt x="303" y="36"/>
                    </a:lnTo>
                    <a:lnTo>
                      <a:pt x="298" y="36"/>
                    </a:lnTo>
                    <a:lnTo>
                      <a:pt x="298" y="41"/>
                    </a:lnTo>
                    <a:lnTo>
                      <a:pt x="298" y="41"/>
                    </a:lnTo>
                    <a:lnTo>
                      <a:pt x="298" y="45"/>
                    </a:lnTo>
                    <a:lnTo>
                      <a:pt x="298" y="45"/>
                    </a:lnTo>
                    <a:lnTo>
                      <a:pt x="298" y="45"/>
                    </a:lnTo>
                    <a:lnTo>
                      <a:pt x="298" y="45"/>
                    </a:lnTo>
                    <a:lnTo>
                      <a:pt x="298" y="41"/>
                    </a:lnTo>
                    <a:lnTo>
                      <a:pt x="298" y="41"/>
                    </a:lnTo>
                    <a:lnTo>
                      <a:pt x="303" y="27"/>
                    </a:lnTo>
                    <a:lnTo>
                      <a:pt x="303" y="23"/>
                    </a:lnTo>
                    <a:lnTo>
                      <a:pt x="307" y="23"/>
                    </a:lnTo>
                    <a:lnTo>
                      <a:pt x="307" y="23"/>
                    </a:lnTo>
                    <a:lnTo>
                      <a:pt x="307" y="23"/>
                    </a:lnTo>
                    <a:lnTo>
                      <a:pt x="307" y="23"/>
                    </a:lnTo>
                    <a:lnTo>
                      <a:pt x="307" y="23"/>
                    </a:lnTo>
                    <a:lnTo>
                      <a:pt x="303" y="23"/>
                    </a:lnTo>
                    <a:lnTo>
                      <a:pt x="303" y="23"/>
                    </a:lnTo>
                    <a:lnTo>
                      <a:pt x="303" y="23"/>
                    </a:lnTo>
                    <a:lnTo>
                      <a:pt x="303" y="23"/>
                    </a:lnTo>
                    <a:lnTo>
                      <a:pt x="303" y="23"/>
                    </a:lnTo>
                    <a:lnTo>
                      <a:pt x="303" y="23"/>
                    </a:lnTo>
                    <a:lnTo>
                      <a:pt x="303" y="23"/>
                    </a:lnTo>
                    <a:lnTo>
                      <a:pt x="303" y="23"/>
                    </a:lnTo>
                    <a:lnTo>
                      <a:pt x="303" y="23"/>
                    </a:lnTo>
                    <a:lnTo>
                      <a:pt x="303" y="18"/>
                    </a:lnTo>
                    <a:lnTo>
                      <a:pt x="303" y="18"/>
                    </a:lnTo>
                    <a:lnTo>
                      <a:pt x="303" y="18"/>
                    </a:lnTo>
                    <a:lnTo>
                      <a:pt x="307" y="14"/>
                    </a:lnTo>
                    <a:lnTo>
                      <a:pt x="307" y="14"/>
                    </a:lnTo>
                    <a:lnTo>
                      <a:pt x="307" y="9"/>
                    </a:lnTo>
                    <a:lnTo>
                      <a:pt x="307" y="5"/>
                    </a:lnTo>
                    <a:lnTo>
                      <a:pt x="307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5"/>
                    </a:lnTo>
                    <a:lnTo>
                      <a:pt x="312" y="5"/>
                    </a:lnTo>
                    <a:lnTo>
                      <a:pt x="312" y="5"/>
                    </a:lnTo>
                    <a:lnTo>
                      <a:pt x="307" y="9"/>
                    </a:lnTo>
                    <a:lnTo>
                      <a:pt x="307" y="9"/>
                    </a:lnTo>
                    <a:lnTo>
                      <a:pt x="307" y="14"/>
                    </a:lnTo>
                    <a:lnTo>
                      <a:pt x="307" y="1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53" name="Freeform 125">
                <a:extLst>
                  <a:ext uri="{FF2B5EF4-FFF2-40B4-BE49-F238E27FC236}">
                    <a16:creationId xmlns:a16="http://schemas.microsoft.com/office/drawing/2014/main" xmlns="" id="{5740A9F6-A68D-4EE7-A22D-90A6FA1BA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3601" y="2192210"/>
                <a:ext cx="199552" cy="256931"/>
              </a:xfrm>
              <a:custGeom>
                <a:avLst/>
                <a:gdLst>
                  <a:gd name="T0" fmla="*/ 68 w 126"/>
                  <a:gd name="T1" fmla="*/ 13 h 162"/>
                  <a:gd name="T2" fmla="*/ 77 w 126"/>
                  <a:gd name="T3" fmla="*/ 22 h 162"/>
                  <a:gd name="T4" fmla="*/ 99 w 126"/>
                  <a:gd name="T5" fmla="*/ 27 h 162"/>
                  <a:gd name="T6" fmla="*/ 104 w 126"/>
                  <a:gd name="T7" fmla="*/ 27 h 162"/>
                  <a:gd name="T8" fmla="*/ 113 w 126"/>
                  <a:gd name="T9" fmla="*/ 36 h 162"/>
                  <a:gd name="T10" fmla="*/ 122 w 126"/>
                  <a:gd name="T11" fmla="*/ 45 h 162"/>
                  <a:gd name="T12" fmla="*/ 126 w 126"/>
                  <a:gd name="T13" fmla="*/ 49 h 162"/>
                  <a:gd name="T14" fmla="*/ 122 w 126"/>
                  <a:gd name="T15" fmla="*/ 63 h 162"/>
                  <a:gd name="T16" fmla="*/ 113 w 126"/>
                  <a:gd name="T17" fmla="*/ 77 h 162"/>
                  <a:gd name="T18" fmla="*/ 108 w 126"/>
                  <a:gd name="T19" fmla="*/ 90 h 162"/>
                  <a:gd name="T20" fmla="*/ 104 w 126"/>
                  <a:gd name="T21" fmla="*/ 86 h 162"/>
                  <a:gd name="T22" fmla="*/ 99 w 126"/>
                  <a:gd name="T23" fmla="*/ 90 h 162"/>
                  <a:gd name="T24" fmla="*/ 95 w 126"/>
                  <a:gd name="T25" fmla="*/ 104 h 162"/>
                  <a:gd name="T26" fmla="*/ 99 w 126"/>
                  <a:gd name="T27" fmla="*/ 113 h 162"/>
                  <a:gd name="T28" fmla="*/ 95 w 126"/>
                  <a:gd name="T29" fmla="*/ 117 h 162"/>
                  <a:gd name="T30" fmla="*/ 81 w 126"/>
                  <a:gd name="T31" fmla="*/ 122 h 162"/>
                  <a:gd name="T32" fmla="*/ 72 w 126"/>
                  <a:gd name="T33" fmla="*/ 135 h 162"/>
                  <a:gd name="T34" fmla="*/ 59 w 126"/>
                  <a:gd name="T35" fmla="*/ 144 h 162"/>
                  <a:gd name="T36" fmla="*/ 59 w 126"/>
                  <a:gd name="T37" fmla="*/ 149 h 162"/>
                  <a:gd name="T38" fmla="*/ 50 w 126"/>
                  <a:gd name="T39" fmla="*/ 153 h 162"/>
                  <a:gd name="T40" fmla="*/ 36 w 126"/>
                  <a:gd name="T41" fmla="*/ 158 h 162"/>
                  <a:gd name="T42" fmla="*/ 23 w 126"/>
                  <a:gd name="T43" fmla="*/ 158 h 162"/>
                  <a:gd name="T44" fmla="*/ 18 w 126"/>
                  <a:gd name="T45" fmla="*/ 149 h 162"/>
                  <a:gd name="T46" fmla="*/ 14 w 126"/>
                  <a:gd name="T47" fmla="*/ 144 h 162"/>
                  <a:gd name="T48" fmla="*/ 9 w 126"/>
                  <a:gd name="T49" fmla="*/ 135 h 162"/>
                  <a:gd name="T50" fmla="*/ 4 w 126"/>
                  <a:gd name="T51" fmla="*/ 126 h 162"/>
                  <a:gd name="T52" fmla="*/ 4 w 126"/>
                  <a:gd name="T53" fmla="*/ 122 h 162"/>
                  <a:gd name="T54" fmla="*/ 4 w 126"/>
                  <a:gd name="T55" fmla="*/ 113 h 162"/>
                  <a:gd name="T56" fmla="*/ 18 w 126"/>
                  <a:gd name="T57" fmla="*/ 108 h 162"/>
                  <a:gd name="T58" fmla="*/ 27 w 126"/>
                  <a:gd name="T59" fmla="*/ 104 h 162"/>
                  <a:gd name="T60" fmla="*/ 41 w 126"/>
                  <a:gd name="T61" fmla="*/ 99 h 162"/>
                  <a:gd name="T62" fmla="*/ 50 w 126"/>
                  <a:gd name="T63" fmla="*/ 95 h 162"/>
                  <a:gd name="T64" fmla="*/ 50 w 126"/>
                  <a:gd name="T65" fmla="*/ 86 h 162"/>
                  <a:gd name="T66" fmla="*/ 54 w 126"/>
                  <a:gd name="T67" fmla="*/ 81 h 162"/>
                  <a:gd name="T68" fmla="*/ 54 w 126"/>
                  <a:gd name="T69" fmla="*/ 72 h 162"/>
                  <a:gd name="T70" fmla="*/ 54 w 126"/>
                  <a:gd name="T71" fmla="*/ 63 h 162"/>
                  <a:gd name="T72" fmla="*/ 54 w 126"/>
                  <a:gd name="T73" fmla="*/ 54 h 162"/>
                  <a:gd name="T74" fmla="*/ 45 w 126"/>
                  <a:gd name="T75" fmla="*/ 45 h 162"/>
                  <a:gd name="T76" fmla="*/ 50 w 126"/>
                  <a:gd name="T77" fmla="*/ 36 h 162"/>
                  <a:gd name="T78" fmla="*/ 50 w 126"/>
                  <a:gd name="T79" fmla="*/ 27 h 162"/>
                  <a:gd name="T80" fmla="*/ 50 w 126"/>
                  <a:gd name="T81" fmla="*/ 22 h 162"/>
                  <a:gd name="T82" fmla="*/ 54 w 126"/>
                  <a:gd name="T83" fmla="*/ 18 h 162"/>
                  <a:gd name="T84" fmla="*/ 54 w 126"/>
                  <a:gd name="T85" fmla="*/ 18 h 162"/>
                  <a:gd name="T86" fmla="*/ 54 w 126"/>
                  <a:gd name="T87" fmla="*/ 13 h 162"/>
                  <a:gd name="T88" fmla="*/ 54 w 126"/>
                  <a:gd name="T89" fmla="*/ 9 h 162"/>
                  <a:gd name="T90" fmla="*/ 54 w 126"/>
                  <a:gd name="T91" fmla="*/ 4 h 162"/>
                  <a:gd name="T92" fmla="*/ 54 w 126"/>
                  <a:gd name="T93" fmla="*/ 4 h 162"/>
                  <a:gd name="T94" fmla="*/ 54 w 126"/>
                  <a:gd name="T95" fmla="*/ 4 h 162"/>
                  <a:gd name="T96" fmla="*/ 59 w 126"/>
                  <a:gd name="T97" fmla="*/ 4 h 162"/>
                  <a:gd name="T98" fmla="*/ 63 w 126"/>
                  <a:gd name="T9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6" h="162">
                    <a:moveTo>
                      <a:pt x="63" y="0"/>
                    </a:moveTo>
                    <a:lnTo>
                      <a:pt x="63" y="0"/>
                    </a:lnTo>
                    <a:lnTo>
                      <a:pt x="63" y="4"/>
                    </a:lnTo>
                    <a:lnTo>
                      <a:pt x="68" y="13"/>
                    </a:lnTo>
                    <a:lnTo>
                      <a:pt x="72" y="13"/>
                    </a:lnTo>
                    <a:lnTo>
                      <a:pt x="72" y="18"/>
                    </a:lnTo>
                    <a:lnTo>
                      <a:pt x="77" y="22"/>
                    </a:lnTo>
                    <a:lnTo>
                      <a:pt x="77" y="22"/>
                    </a:lnTo>
                    <a:lnTo>
                      <a:pt x="86" y="22"/>
                    </a:lnTo>
                    <a:lnTo>
                      <a:pt x="90" y="22"/>
                    </a:lnTo>
                    <a:lnTo>
                      <a:pt x="95" y="27"/>
                    </a:lnTo>
                    <a:lnTo>
                      <a:pt x="99" y="27"/>
                    </a:lnTo>
                    <a:lnTo>
                      <a:pt x="99" y="27"/>
                    </a:lnTo>
                    <a:lnTo>
                      <a:pt x="99" y="27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8" y="31"/>
                    </a:lnTo>
                    <a:lnTo>
                      <a:pt x="108" y="31"/>
                    </a:lnTo>
                    <a:lnTo>
                      <a:pt x="108" y="36"/>
                    </a:lnTo>
                    <a:lnTo>
                      <a:pt x="113" y="36"/>
                    </a:lnTo>
                    <a:lnTo>
                      <a:pt x="113" y="40"/>
                    </a:lnTo>
                    <a:lnTo>
                      <a:pt x="117" y="40"/>
                    </a:lnTo>
                    <a:lnTo>
                      <a:pt x="117" y="45"/>
                    </a:lnTo>
                    <a:lnTo>
                      <a:pt x="122" y="45"/>
                    </a:lnTo>
                    <a:lnTo>
                      <a:pt x="122" y="45"/>
                    </a:lnTo>
                    <a:lnTo>
                      <a:pt x="126" y="49"/>
                    </a:lnTo>
                    <a:lnTo>
                      <a:pt x="126" y="49"/>
                    </a:lnTo>
                    <a:lnTo>
                      <a:pt x="126" y="49"/>
                    </a:lnTo>
                    <a:lnTo>
                      <a:pt x="126" y="54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2" y="63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17" y="72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08" y="86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04" y="90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99" y="86"/>
                    </a:lnTo>
                    <a:lnTo>
                      <a:pt x="99" y="90"/>
                    </a:lnTo>
                    <a:lnTo>
                      <a:pt x="99" y="90"/>
                    </a:lnTo>
                    <a:lnTo>
                      <a:pt x="99" y="95"/>
                    </a:lnTo>
                    <a:lnTo>
                      <a:pt x="99" y="95"/>
                    </a:lnTo>
                    <a:lnTo>
                      <a:pt x="99" y="99"/>
                    </a:lnTo>
                    <a:lnTo>
                      <a:pt x="95" y="104"/>
                    </a:lnTo>
                    <a:lnTo>
                      <a:pt x="99" y="104"/>
                    </a:lnTo>
                    <a:lnTo>
                      <a:pt x="99" y="108"/>
                    </a:lnTo>
                    <a:lnTo>
                      <a:pt x="99" y="108"/>
                    </a:lnTo>
                    <a:lnTo>
                      <a:pt x="99" y="113"/>
                    </a:lnTo>
                    <a:lnTo>
                      <a:pt x="99" y="113"/>
                    </a:lnTo>
                    <a:lnTo>
                      <a:pt x="99" y="117"/>
                    </a:lnTo>
                    <a:lnTo>
                      <a:pt x="99" y="117"/>
                    </a:lnTo>
                    <a:lnTo>
                      <a:pt x="95" y="117"/>
                    </a:lnTo>
                    <a:lnTo>
                      <a:pt x="90" y="117"/>
                    </a:lnTo>
                    <a:lnTo>
                      <a:pt x="86" y="117"/>
                    </a:lnTo>
                    <a:lnTo>
                      <a:pt x="86" y="122"/>
                    </a:lnTo>
                    <a:lnTo>
                      <a:pt x="81" y="122"/>
                    </a:lnTo>
                    <a:lnTo>
                      <a:pt x="81" y="131"/>
                    </a:lnTo>
                    <a:lnTo>
                      <a:pt x="77" y="135"/>
                    </a:lnTo>
                    <a:lnTo>
                      <a:pt x="77" y="135"/>
                    </a:lnTo>
                    <a:lnTo>
                      <a:pt x="72" y="135"/>
                    </a:lnTo>
                    <a:lnTo>
                      <a:pt x="63" y="135"/>
                    </a:lnTo>
                    <a:lnTo>
                      <a:pt x="63" y="135"/>
                    </a:lnTo>
                    <a:lnTo>
                      <a:pt x="59" y="144"/>
                    </a:lnTo>
                    <a:lnTo>
                      <a:pt x="59" y="144"/>
                    </a:lnTo>
                    <a:lnTo>
                      <a:pt x="59" y="144"/>
                    </a:lnTo>
                    <a:lnTo>
                      <a:pt x="59" y="144"/>
                    </a:lnTo>
                    <a:lnTo>
                      <a:pt x="59" y="149"/>
                    </a:lnTo>
                    <a:lnTo>
                      <a:pt x="59" y="149"/>
                    </a:lnTo>
                    <a:lnTo>
                      <a:pt x="59" y="153"/>
                    </a:lnTo>
                    <a:lnTo>
                      <a:pt x="50" y="153"/>
                    </a:lnTo>
                    <a:lnTo>
                      <a:pt x="50" y="153"/>
                    </a:lnTo>
                    <a:lnTo>
                      <a:pt x="50" y="153"/>
                    </a:lnTo>
                    <a:lnTo>
                      <a:pt x="45" y="153"/>
                    </a:lnTo>
                    <a:lnTo>
                      <a:pt x="41" y="153"/>
                    </a:lnTo>
                    <a:lnTo>
                      <a:pt x="36" y="153"/>
                    </a:lnTo>
                    <a:lnTo>
                      <a:pt x="36" y="158"/>
                    </a:lnTo>
                    <a:lnTo>
                      <a:pt x="32" y="158"/>
                    </a:lnTo>
                    <a:lnTo>
                      <a:pt x="27" y="158"/>
                    </a:lnTo>
                    <a:lnTo>
                      <a:pt x="23" y="162"/>
                    </a:lnTo>
                    <a:lnTo>
                      <a:pt x="23" y="158"/>
                    </a:lnTo>
                    <a:lnTo>
                      <a:pt x="23" y="153"/>
                    </a:lnTo>
                    <a:lnTo>
                      <a:pt x="18" y="153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14" y="144"/>
                    </a:lnTo>
                    <a:lnTo>
                      <a:pt x="14" y="144"/>
                    </a:lnTo>
                    <a:lnTo>
                      <a:pt x="14" y="144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4" y="126"/>
                    </a:lnTo>
                    <a:lnTo>
                      <a:pt x="4" y="126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27" y="104"/>
                    </a:lnTo>
                    <a:lnTo>
                      <a:pt x="32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41" y="99"/>
                    </a:lnTo>
                    <a:lnTo>
                      <a:pt x="41" y="99"/>
                    </a:lnTo>
                    <a:lnTo>
                      <a:pt x="45" y="99"/>
                    </a:lnTo>
                    <a:lnTo>
                      <a:pt x="50" y="99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54" y="86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4" y="77"/>
                    </a:lnTo>
                    <a:lnTo>
                      <a:pt x="54" y="77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4" y="59"/>
                    </a:lnTo>
                    <a:lnTo>
                      <a:pt x="59" y="59"/>
                    </a:lnTo>
                    <a:lnTo>
                      <a:pt x="54" y="59"/>
                    </a:lnTo>
                    <a:lnTo>
                      <a:pt x="54" y="54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45"/>
                    </a:lnTo>
                    <a:lnTo>
                      <a:pt x="45" y="45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50" y="36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54" name="Freeform 126">
                <a:extLst>
                  <a:ext uri="{FF2B5EF4-FFF2-40B4-BE49-F238E27FC236}">
                    <a16:creationId xmlns:a16="http://schemas.microsoft.com/office/drawing/2014/main" xmlns="" id="{98267BCB-44F2-4052-A960-C3C4AF239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7452" y="1819310"/>
                <a:ext cx="378579" cy="407891"/>
              </a:xfrm>
              <a:custGeom>
                <a:avLst/>
                <a:gdLst>
                  <a:gd name="T0" fmla="*/ 203 w 239"/>
                  <a:gd name="T1" fmla="*/ 4 h 257"/>
                  <a:gd name="T2" fmla="*/ 212 w 239"/>
                  <a:gd name="T3" fmla="*/ 13 h 257"/>
                  <a:gd name="T4" fmla="*/ 221 w 239"/>
                  <a:gd name="T5" fmla="*/ 22 h 257"/>
                  <a:gd name="T6" fmla="*/ 230 w 239"/>
                  <a:gd name="T7" fmla="*/ 27 h 257"/>
                  <a:gd name="T8" fmla="*/ 235 w 239"/>
                  <a:gd name="T9" fmla="*/ 40 h 257"/>
                  <a:gd name="T10" fmla="*/ 226 w 239"/>
                  <a:gd name="T11" fmla="*/ 45 h 257"/>
                  <a:gd name="T12" fmla="*/ 208 w 239"/>
                  <a:gd name="T13" fmla="*/ 45 h 257"/>
                  <a:gd name="T14" fmla="*/ 190 w 239"/>
                  <a:gd name="T15" fmla="*/ 49 h 257"/>
                  <a:gd name="T16" fmla="*/ 194 w 239"/>
                  <a:gd name="T17" fmla="*/ 58 h 257"/>
                  <a:gd name="T18" fmla="*/ 194 w 239"/>
                  <a:gd name="T19" fmla="*/ 63 h 257"/>
                  <a:gd name="T20" fmla="*/ 199 w 239"/>
                  <a:gd name="T21" fmla="*/ 72 h 257"/>
                  <a:gd name="T22" fmla="*/ 203 w 239"/>
                  <a:gd name="T23" fmla="*/ 76 h 257"/>
                  <a:gd name="T24" fmla="*/ 212 w 239"/>
                  <a:gd name="T25" fmla="*/ 86 h 257"/>
                  <a:gd name="T26" fmla="*/ 226 w 239"/>
                  <a:gd name="T27" fmla="*/ 95 h 257"/>
                  <a:gd name="T28" fmla="*/ 217 w 239"/>
                  <a:gd name="T29" fmla="*/ 108 h 257"/>
                  <a:gd name="T30" fmla="*/ 217 w 239"/>
                  <a:gd name="T31" fmla="*/ 117 h 257"/>
                  <a:gd name="T32" fmla="*/ 212 w 239"/>
                  <a:gd name="T33" fmla="*/ 131 h 257"/>
                  <a:gd name="T34" fmla="*/ 199 w 239"/>
                  <a:gd name="T35" fmla="*/ 153 h 257"/>
                  <a:gd name="T36" fmla="*/ 190 w 239"/>
                  <a:gd name="T37" fmla="*/ 176 h 257"/>
                  <a:gd name="T38" fmla="*/ 167 w 239"/>
                  <a:gd name="T39" fmla="*/ 176 h 257"/>
                  <a:gd name="T40" fmla="*/ 158 w 239"/>
                  <a:gd name="T41" fmla="*/ 180 h 257"/>
                  <a:gd name="T42" fmla="*/ 154 w 239"/>
                  <a:gd name="T43" fmla="*/ 199 h 257"/>
                  <a:gd name="T44" fmla="*/ 167 w 239"/>
                  <a:gd name="T45" fmla="*/ 208 h 257"/>
                  <a:gd name="T46" fmla="*/ 176 w 239"/>
                  <a:gd name="T47" fmla="*/ 217 h 257"/>
                  <a:gd name="T48" fmla="*/ 185 w 239"/>
                  <a:gd name="T49" fmla="*/ 235 h 257"/>
                  <a:gd name="T50" fmla="*/ 185 w 239"/>
                  <a:gd name="T51" fmla="*/ 244 h 257"/>
                  <a:gd name="T52" fmla="*/ 181 w 239"/>
                  <a:gd name="T53" fmla="*/ 244 h 257"/>
                  <a:gd name="T54" fmla="*/ 167 w 239"/>
                  <a:gd name="T55" fmla="*/ 248 h 257"/>
                  <a:gd name="T56" fmla="*/ 154 w 239"/>
                  <a:gd name="T57" fmla="*/ 244 h 257"/>
                  <a:gd name="T58" fmla="*/ 149 w 239"/>
                  <a:gd name="T59" fmla="*/ 253 h 257"/>
                  <a:gd name="T60" fmla="*/ 140 w 239"/>
                  <a:gd name="T61" fmla="*/ 253 h 257"/>
                  <a:gd name="T62" fmla="*/ 131 w 239"/>
                  <a:gd name="T63" fmla="*/ 253 h 257"/>
                  <a:gd name="T64" fmla="*/ 122 w 239"/>
                  <a:gd name="T65" fmla="*/ 235 h 257"/>
                  <a:gd name="T66" fmla="*/ 104 w 239"/>
                  <a:gd name="T67" fmla="*/ 221 h 257"/>
                  <a:gd name="T68" fmla="*/ 99 w 239"/>
                  <a:gd name="T69" fmla="*/ 226 h 257"/>
                  <a:gd name="T70" fmla="*/ 68 w 239"/>
                  <a:gd name="T71" fmla="*/ 226 h 257"/>
                  <a:gd name="T72" fmla="*/ 54 w 239"/>
                  <a:gd name="T73" fmla="*/ 230 h 257"/>
                  <a:gd name="T74" fmla="*/ 36 w 239"/>
                  <a:gd name="T75" fmla="*/ 230 h 257"/>
                  <a:gd name="T76" fmla="*/ 27 w 239"/>
                  <a:gd name="T77" fmla="*/ 221 h 257"/>
                  <a:gd name="T78" fmla="*/ 32 w 239"/>
                  <a:gd name="T79" fmla="*/ 208 h 257"/>
                  <a:gd name="T80" fmla="*/ 41 w 239"/>
                  <a:gd name="T81" fmla="*/ 203 h 257"/>
                  <a:gd name="T82" fmla="*/ 50 w 239"/>
                  <a:gd name="T83" fmla="*/ 194 h 257"/>
                  <a:gd name="T84" fmla="*/ 41 w 239"/>
                  <a:gd name="T85" fmla="*/ 190 h 257"/>
                  <a:gd name="T86" fmla="*/ 36 w 239"/>
                  <a:gd name="T87" fmla="*/ 171 h 257"/>
                  <a:gd name="T88" fmla="*/ 13 w 239"/>
                  <a:gd name="T89" fmla="*/ 162 h 257"/>
                  <a:gd name="T90" fmla="*/ 9 w 239"/>
                  <a:gd name="T91" fmla="*/ 144 h 257"/>
                  <a:gd name="T92" fmla="*/ 59 w 239"/>
                  <a:gd name="T93" fmla="*/ 149 h 257"/>
                  <a:gd name="T94" fmla="*/ 77 w 239"/>
                  <a:gd name="T95" fmla="*/ 144 h 257"/>
                  <a:gd name="T96" fmla="*/ 86 w 239"/>
                  <a:gd name="T97" fmla="*/ 131 h 257"/>
                  <a:gd name="T98" fmla="*/ 90 w 239"/>
                  <a:gd name="T99" fmla="*/ 113 h 257"/>
                  <a:gd name="T100" fmla="*/ 104 w 239"/>
                  <a:gd name="T101" fmla="*/ 113 h 257"/>
                  <a:gd name="T102" fmla="*/ 113 w 239"/>
                  <a:gd name="T103" fmla="*/ 104 h 257"/>
                  <a:gd name="T104" fmla="*/ 122 w 239"/>
                  <a:gd name="T105" fmla="*/ 104 h 257"/>
                  <a:gd name="T106" fmla="*/ 126 w 239"/>
                  <a:gd name="T107" fmla="*/ 86 h 257"/>
                  <a:gd name="T108" fmla="*/ 140 w 239"/>
                  <a:gd name="T109" fmla="*/ 72 h 257"/>
                  <a:gd name="T110" fmla="*/ 135 w 239"/>
                  <a:gd name="T111" fmla="*/ 58 h 257"/>
                  <a:gd name="T112" fmla="*/ 144 w 239"/>
                  <a:gd name="T113" fmla="*/ 49 h 257"/>
                  <a:gd name="T114" fmla="*/ 149 w 239"/>
                  <a:gd name="T115" fmla="*/ 40 h 257"/>
                  <a:gd name="T116" fmla="*/ 149 w 239"/>
                  <a:gd name="T117" fmla="*/ 31 h 257"/>
                  <a:gd name="T118" fmla="*/ 140 w 239"/>
                  <a:gd name="T119" fmla="*/ 22 h 257"/>
                  <a:gd name="T120" fmla="*/ 149 w 239"/>
                  <a:gd name="T121" fmla="*/ 9 h 257"/>
                  <a:gd name="T122" fmla="*/ 163 w 239"/>
                  <a:gd name="T123" fmla="*/ 4 h 257"/>
                  <a:gd name="T124" fmla="*/ 185 w 239"/>
                  <a:gd name="T125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9" h="257">
                    <a:moveTo>
                      <a:pt x="194" y="0"/>
                    </a:moveTo>
                    <a:lnTo>
                      <a:pt x="194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203" y="4"/>
                    </a:lnTo>
                    <a:lnTo>
                      <a:pt x="203" y="4"/>
                    </a:lnTo>
                    <a:lnTo>
                      <a:pt x="203" y="4"/>
                    </a:lnTo>
                    <a:lnTo>
                      <a:pt x="203" y="4"/>
                    </a:lnTo>
                    <a:lnTo>
                      <a:pt x="208" y="4"/>
                    </a:lnTo>
                    <a:lnTo>
                      <a:pt x="208" y="4"/>
                    </a:lnTo>
                    <a:lnTo>
                      <a:pt x="208" y="4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2" y="13"/>
                    </a:lnTo>
                    <a:lnTo>
                      <a:pt x="217" y="13"/>
                    </a:lnTo>
                    <a:lnTo>
                      <a:pt x="212" y="18"/>
                    </a:lnTo>
                    <a:lnTo>
                      <a:pt x="212" y="18"/>
                    </a:lnTo>
                    <a:lnTo>
                      <a:pt x="212" y="18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21" y="22"/>
                    </a:lnTo>
                    <a:lnTo>
                      <a:pt x="221" y="22"/>
                    </a:lnTo>
                    <a:lnTo>
                      <a:pt x="221" y="22"/>
                    </a:lnTo>
                    <a:lnTo>
                      <a:pt x="221" y="22"/>
                    </a:lnTo>
                    <a:lnTo>
                      <a:pt x="226" y="22"/>
                    </a:lnTo>
                    <a:lnTo>
                      <a:pt x="226" y="22"/>
                    </a:lnTo>
                    <a:lnTo>
                      <a:pt x="226" y="22"/>
                    </a:lnTo>
                    <a:lnTo>
                      <a:pt x="226" y="22"/>
                    </a:lnTo>
                    <a:lnTo>
                      <a:pt x="230" y="22"/>
                    </a:lnTo>
                    <a:lnTo>
                      <a:pt x="230" y="27"/>
                    </a:lnTo>
                    <a:lnTo>
                      <a:pt x="230" y="27"/>
                    </a:lnTo>
                    <a:lnTo>
                      <a:pt x="235" y="27"/>
                    </a:lnTo>
                    <a:lnTo>
                      <a:pt x="235" y="31"/>
                    </a:lnTo>
                    <a:lnTo>
                      <a:pt x="235" y="31"/>
                    </a:lnTo>
                    <a:lnTo>
                      <a:pt x="235" y="31"/>
                    </a:lnTo>
                    <a:lnTo>
                      <a:pt x="239" y="36"/>
                    </a:lnTo>
                    <a:lnTo>
                      <a:pt x="239" y="36"/>
                    </a:lnTo>
                    <a:lnTo>
                      <a:pt x="239" y="36"/>
                    </a:lnTo>
                    <a:lnTo>
                      <a:pt x="235" y="40"/>
                    </a:lnTo>
                    <a:lnTo>
                      <a:pt x="235" y="40"/>
                    </a:lnTo>
                    <a:lnTo>
                      <a:pt x="235" y="40"/>
                    </a:lnTo>
                    <a:lnTo>
                      <a:pt x="235" y="40"/>
                    </a:lnTo>
                    <a:lnTo>
                      <a:pt x="235" y="40"/>
                    </a:lnTo>
                    <a:lnTo>
                      <a:pt x="230" y="40"/>
                    </a:lnTo>
                    <a:lnTo>
                      <a:pt x="230" y="40"/>
                    </a:lnTo>
                    <a:lnTo>
                      <a:pt x="230" y="40"/>
                    </a:lnTo>
                    <a:lnTo>
                      <a:pt x="226" y="45"/>
                    </a:lnTo>
                    <a:lnTo>
                      <a:pt x="226" y="45"/>
                    </a:lnTo>
                    <a:lnTo>
                      <a:pt x="221" y="45"/>
                    </a:lnTo>
                    <a:lnTo>
                      <a:pt x="221" y="45"/>
                    </a:lnTo>
                    <a:lnTo>
                      <a:pt x="221" y="49"/>
                    </a:lnTo>
                    <a:lnTo>
                      <a:pt x="217" y="49"/>
                    </a:lnTo>
                    <a:lnTo>
                      <a:pt x="217" y="45"/>
                    </a:lnTo>
                    <a:lnTo>
                      <a:pt x="212" y="45"/>
                    </a:lnTo>
                    <a:lnTo>
                      <a:pt x="212" y="45"/>
                    </a:lnTo>
                    <a:lnTo>
                      <a:pt x="208" y="45"/>
                    </a:lnTo>
                    <a:lnTo>
                      <a:pt x="208" y="45"/>
                    </a:lnTo>
                    <a:lnTo>
                      <a:pt x="203" y="45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194" y="45"/>
                    </a:lnTo>
                    <a:lnTo>
                      <a:pt x="194" y="45"/>
                    </a:lnTo>
                    <a:lnTo>
                      <a:pt x="194" y="45"/>
                    </a:lnTo>
                    <a:lnTo>
                      <a:pt x="190" y="45"/>
                    </a:lnTo>
                    <a:lnTo>
                      <a:pt x="190" y="49"/>
                    </a:lnTo>
                    <a:lnTo>
                      <a:pt x="190" y="49"/>
                    </a:lnTo>
                    <a:lnTo>
                      <a:pt x="190" y="49"/>
                    </a:lnTo>
                    <a:lnTo>
                      <a:pt x="190" y="49"/>
                    </a:lnTo>
                    <a:lnTo>
                      <a:pt x="190" y="54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4" y="58"/>
                    </a:lnTo>
                    <a:lnTo>
                      <a:pt x="194" y="58"/>
                    </a:lnTo>
                    <a:lnTo>
                      <a:pt x="194" y="58"/>
                    </a:lnTo>
                    <a:lnTo>
                      <a:pt x="199" y="58"/>
                    </a:lnTo>
                    <a:lnTo>
                      <a:pt x="199" y="58"/>
                    </a:lnTo>
                    <a:lnTo>
                      <a:pt x="199" y="58"/>
                    </a:lnTo>
                    <a:lnTo>
                      <a:pt x="199" y="58"/>
                    </a:lnTo>
                    <a:lnTo>
                      <a:pt x="199" y="58"/>
                    </a:lnTo>
                    <a:lnTo>
                      <a:pt x="199" y="63"/>
                    </a:lnTo>
                    <a:lnTo>
                      <a:pt x="194" y="63"/>
                    </a:lnTo>
                    <a:lnTo>
                      <a:pt x="194" y="63"/>
                    </a:lnTo>
                    <a:lnTo>
                      <a:pt x="194" y="63"/>
                    </a:lnTo>
                    <a:lnTo>
                      <a:pt x="199" y="63"/>
                    </a:lnTo>
                    <a:lnTo>
                      <a:pt x="199" y="67"/>
                    </a:lnTo>
                    <a:lnTo>
                      <a:pt x="199" y="67"/>
                    </a:lnTo>
                    <a:lnTo>
                      <a:pt x="199" y="67"/>
                    </a:lnTo>
                    <a:lnTo>
                      <a:pt x="199" y="67"/>
                    </a:lnTo>
                    <a:lnTo>
                      <a:pt x="199" y="67"/>
                    </a:lnTo>
                    <a:lnTo>
                      <a:pt x="199" y="72"/>
                    </a:lnTo>
                    <a:lnTo>
                      <a:pt x="199" y="72"/>
                    </a:lnTo>
                    <a:lnTo>
                      <a:pt x="199" y="72"/>
                    </a:lnTo>
                    <a:lnTo>
                      <a:pt x="199" y="72"/>
                    </a:lnTo>
                    <a:lnTo>
                      <a:pt x="199" y="72"/>
                    </a:lnTo>
                    <a:lnTo>
                      <a:pt x="203" y="76"/>
                    </a:lnTo>
                    <a:lnTo>
                      <a:pt x="203" y="76"/>
                    </a:lnTo>
                    <a:lnTo>
                      <a:pt x="203" y="76"/>
                    </a:lnTo>
                    <a:lnTo>
                      <a:pt x="203" y="76"/>
                    </a:lnTo>
                    <a:lnTo>
                      <a:pt x="203" y="76"/>
                    </a:lnTo>
                    <a:lnTo>
                      <a:pt x="208" y="81"/>
                    </a:lnTo>
                    <a:lnTo>
                      <a:pt x="208" y="81"/>
                    </a:lnTo>
                    <a:lnTo>
                      <a:pt x="208" y="81"/>
                    </a:lnTo>
                    <a:lnTo>
                      <a:pt x="208" y="81"/>
                    </a:lnTo>
                    <a:lnTo>
                      <a:pt x="212" y="81"/>
                    </a:lnTo>
                    <a:lnTo>
                      <a:pt x="212" y="81"/>
                    </a:lnTo>
                    <a:lnTo>
                      <a:pt x="212" y="81"/>
                    </a:lnTo>
                    <a:lnTo>
                      <a:pt x="212" y="86"/>
                    </a:lnTo>
                    <a:lnTo>
                      <a:pt x="212" y="86"/>
                    </a:lnTo>
                    <a:lnTo>
                      <a:pt x="212" y="86"/>
                    </a:lnTo>
                    <a:lnTo>
                      <a:pt x="217" y="86"/>
                    </a:lnTo>
                    <a:lnTo>
                      <a:pt x="217" y="86"/>
                    </a:lnTo>
                    <a:lnTo>
                      <a:pt x="221" y="86"/>
                    </a:lnTo>
                    <a:lnTo>
                      <a:pt x="221" y="90"/>
                    </a:lnTo>
                    <a:lnTo>
                      <a:pt x="226" y="90"/>
                    </a:lnTo>
                    <a:lnTo>
                      <a:pt x="226" y="90"/>
                    </a:lnTo>
                    <a:lnTo>
                      <a:pt x="226" y="90"/>
                    </a:lnTo>
                    <a:lnTo>
                      <a:pt x="226" y="95"/>
                    </a:lnTo>
                    <a:lnTo>
                      <a:pt x="221" y="95"/>
                    </a:lnTo>
                    <a:lnTo>
                      <a:pt x="221" y="95"/>
                    </a:lnTo>
                    <a:lnTo>
                      <a:pt x="217" y="95"/>
                    </a:lnTo>
                    <a:lnTo>
                      <a:pt x="217" y="99"/>
                    </a:lnTo>
                    <a:lnTo>
                      <a:pt x="217" y="99"/>
                    </a:lnTo>
                    <a:lnTo>
                      <a:pt x="212" y="99"/>
                    </a:lnTo>
                    <a:lnTo>
                      <a:pt x="212" y="99"/>
                    </a:lnTo>
                    <a:lnTo>
                      <a:pt x="217" y="104"/>
                    </a:lnTo>
                    <a:lnTo>
                      <a:pt x="217" y="108"/>
                    </a:lnTo>
                    <a:lnTo>
                      <a:pt x="217" y="108"/>
                    </a:lnTo>
                    <a:lnTo>
                      <a:pt x="217" y="113"/>
                    </a:lnTo>
                    <a:lnTo>
                      <a:pt x="217" y="113"/>
                    </a:lnTo>
                    <a:lnTo>
                      <a:pt x="217" y="113"/>
                    </a:lnTo>
                    <a:lnTo>
                      <a:pt x="221" y="113"/>
                    </a:lnTo>
                    <a:lnTo>
                      <a:pt x="221" y="113"/>
                    </a:lnTo>
                    <a:lnTo>
                      <a:pt x="217" y="117"/>
                    </a:lnTo>
                    <a:lnTo>
                      <a:pt x="217" y="117"/>
                    </a:lnTo>
                    <a:lnTo>
                      <a:pt x="217" y="117"/>
                    </a:lnTo>
                    <a:lnTo>
                      <a:pt x="212" y="122"/>
                    </a:lnTo>
                    <a:lnTo>
                      <a:pt x="212" y="126"/>
                    </a:lnTo>
                    <a:lnTo>
                      <a:pt x="212" y="126"/>
                    </a:lnTo>
                    <a:lnTo>
                      <a:pt x="212" y="126"/>
                    </a:lnTo>
                    <a:lnTo>
                      <a:pt x="212" y="126"/>
                    </a:lnTo>
                    <a:lnTo>
                      <a:pt x="212" y="131"/>
                    </a:lnTo>
                    <a:lnTo>
                      <a:pt x="212" y="131"/>
                    </a:lnTo>
                    <a:lnTo>
                      <a:pt x="212" y="131"/>
                    </a:lnTo>
                    <a:lnTo>
                      <a:pt x="212" y="131"/>
                    </a:lnTo>
                    <a:lnTo>
                      <a:pt x="208" y="135"/>
                    </a:lnTo>
                    <a:lnTo>
                      <a:pt x="203" y="135"/>
                    </a:lnTo>
                    <a:lnTo>
                      <a:pt x="203" y="135"/>
                    </a:lnTo>
                    <a:lnTo>
                      <a:pt x="203" y="140"/>
                    </a:lnTo>
                    <a:lnTo>
                      <a:pt x="203" y="144"/>
                    </a:lnTo>
                    <a:lnTo>
                      <a:pt x="203" y="144"/>
                    </a:lnTo>
                    <a:lnTo>
                      <a:pt x="203" y="149"/>
                    </a:lnTo>
                    <a:lnTo>
                      <a:pt x="199" y="153"/>
                    </a:lnTo>
                    <a:lnTo>
                      <a:pt x="199" y="153"/>
                    </a:lnTo>
                    <a:lnTo>
                      <a:pt x="194" y="158"/>
                    </a:lnTo>
                    <a:lnTo>
                      <a:pt x="194" y="158"/>
                    </a:lnTo>
                    <a:lnTo>
                      <a:pt x="190" y="158"/>
                    </a:lnTo>
                    <a:lnTo>
                      <a:pt x="190" y="162"/>
                    </a:lnTo>
                    <a:lnTo>
                      <a:pt x="190" y="167"/>
                    </a:lnTo>
                    <a:lnTo>
                      <a:pt x="190" y="167"/>
                    </a:lnTo>
                    <a:lnTo>
                      <a:pt x="190" y="171"/>
                    </a:lnTo>
                    <a:lnTo>
                      <a:pt x="190" y="171"/>
                    </a:lnTo>
                    <a:lnTo>
                      <a:pt x="190" y="176"/>
                    </a:lnTo>
                    <a:lnTo>
                      <a:pt x="185" y="176"/>
                    </a:lnTo>
                    <a:lnTo>
                      <a:pt x="181" y="176"/>
                    </a:lnTo>
                    <a:lnTo>
                      <a:pt x="181" y="176"/>
                    </a:lnTo>
                    <a:lnTo>
                      <a:pt x="176" y="176"/>
                    </a:lnTo>
                    <a:lnTo>
                      <a:pt x="172" y="180"/>
                    </a:lnTo>
                    <a:lnTo>
                      <a:pt x="172" y="180"/>
                    </a:lnTo>
                    <a:lnTo>
                      <a:pt x="172" y="180"/>
                    </a:lnTo>
                    <a:lnTo>
                      <a:pt x="167" y="180"/>
                    </a:lnTo>
                    <a:lnTo>
                      <a:pt x="167" y="176"/>
                    </a:lnTo>
                    <a:lnTo>
                      <a:pt x="167" y="176"/>
                    </a:lnTo>
                    <a:lnTo>
                      <a:pt x="167" y="176"/>
                    </a:lnTo>
                    <a:lnTo>
                      <a:pt x="163" y="176"/>
                    </a:lnTo>
                    <a:lnTo>
                      <a:pt x="163" y="176"/>
                    </a:lnTo>
                    <a:lnTo>
                      <a:pt x="163" y="176"/>
                    </a:lnTo>
                    <a:lnTo>
                      <a:pt x="163" y="176"/>
                    </a:lnTo>
                    <a:lnTo>
                      <a:pt x="158" y="176"/>
                    </a:lnTo>
                    <a:lnTo>
                      <a:pt x="158" y="176"/>
                    </a:lnTo>
                    <a:lnTo>
                      <a:pt x="158" y="180"/>
                    </a:lnTo>
                    <a:lnTo>
                      <a:pt x="158" y="185"/>
                    </a:lnTo>
                    <a:lnTo>
                      <a:pt x="154" y="190"/>
                    </a:lnTo>
                    <a:lnTo>
                      <a:pt x="154" y="190"/>
                    </a:lnTo>
                    <a:lnTo>
                      <a:pt x="154" y="190"/>
                    </a:lnTo>
                    <a:lnTo>
                      <a:pt x="154" y="190"/>
                    </a:lnTo>
                    <a:lnTo>
                      <a:pt x="154" y="190"/>
                    </a:lnTo>
                    <a:lnTo>
                      <a:pt x="154" y="194"/>
                    </a:lnTo>
                    <a:lnTo>
                      <a:pt x="154" y="199"/>
                    </a:lnTo>
                    <a:lnTo>
                      <a:pt x="154" y="199"/>
                    </a:lnTo>
                    <a:lnTo>
                      <a:pt x="154" y="199"/>
                    </a:lnTo>
                    <a:lnTo>
                      <a:pt x="154" y="199"/>
                    </a:lnTo>
                    <a:lnTo>
                      <a:pt x="158" y="199"/>
                    </a:lnTo>
                    <a:lnTo>
                      <a:pt x="163" y="203"/>
                    </a:lnTo>
                    <a:lnTo>
                      <a:pt x="163" y="203"/>
                    </a:lnTo>
                    <a:lnTo>
                      <a:pt x="163" y="203"/>
                    </a:lnTo>
                    <a:lnTo>
                      <a:pt x="163" y="203"/>
                    </a:lnTo>
                    <a:lnTo>
                      <a:pt x="167" y="203"/>
                    </a:lnTo>
                    <a:lnTo>
                      <a:pt x="167" y="208"/>
                    </a:lnTo>
                    <a:lnTo>
                      <a:pt x="167" y="208"/>
                    </a:lnTo>
                    <a:lnTo>
                      <a:pt x="167" y="212"/>
                    </a:lnTo>
                    <a:lnTo>
                      <a:pt x="167" y="212"/>
                    </a:lnTo>
                    <a:lnTo>
                      <a:pt x="167" y="212"/>
                    </a:lnTo>
                    <a:lnTo>
                      <a:pt x="172" y="217"/>
                    </a:lnTo>
                    <a:lnTo>
                      <a:pt x="172" y="217"/>
                    </a:lnTo>
                    <a:lnTo>
                      <a:pt x="172" y="217"/>
                    </a:lnTo>
                    <a:lnTo>
                      <a:pt x="172" y="217"/>
                    </a:lnTo>
                    <a:lnTo>
                      <a:pt x="176" y="217"/>
                    </a:lnTo>
                    <a:lnTo>
                      <a:pt x="176" y="217"/>
                    </a:lnTo>
                    <a:lnTo>
                      <a:pt x="176" y="217"/>
                    </a:lnTo>
                    <a:lnTo>
                      <a:pt x="176" y="221"/>
                    </a:lnTo>
                    <a:lnTo>
                      <a:pt x="176" y="226"/>
                    </a:lnTo>
                    <a:lnTo>
                      <a:pt x="176" y="226"/>
                    </a:lnTo>
                    <a:lnTo>
                      <a:pt x="181" y="226"/>
                    </a:lnTo>
                    <a:lnTo>
                      <a:pt x="181" y="230"/>
                    </a:lnTo>
                    <a:lnTo>
                      <a:pt x="185" y="235"/>
                    </a:lnTo>
                    <a:lnTo>
                      <a:pt x="185" y="235"/>
                    </a:lnTo>
                    <a:lnTo>
                      <a:pt x="185" y="239"/>
                    </a:lnTo>
                    <a:lnTo>
                      <a:pt x="185" y="239"/>
                    </a:lnTo>
                    <a:lnTo>
                      <a:pt x="185" y="239"/>
                    </a:lnTo>
                    <a:lnTo>
                      <a:pt x="185" y="239"/>
                    </a:lnTo>
                    <a:lnTo>
                      <a:pt x="185" y="239"/>
                    </a:lnTo>
                    <a:lnTo>
                      <a:pt x="185" y="239"/>
                    </a:lnTo>
                    <a:lnTo>
                      <a:pt x="185" y="244"/>
                    </a:lnTo>
                    <a:lnTo>
                      <a:pt x="185" y="244"/>
                    </a:lnTo>
                    <a:lnTo>
                      <a:pt x="185" y="244"/>
                    </a:lnTo>
                    <a:lnTo>
                      <a:pt x="185" y="244"/>
                    </a:lnTo>
                    <a:lnTo>
                      <a:pt x="185" y="244"/>
                    </a:lnTo>
                    <a:lnTo>
                      <a:pt x="185" y="244"/>
                    </a:lnTo>
                    <a:lnTo>
                      <a:pt x="185" y="244"/>
                    </a:lnTo>
                    <a:lnTo>
                      <a:pt x="185" y="244"/>
                    </a:lnTo>
                    <a:lnTo>
                      <a:pt x="181" y="248"/>
                    </a:lnTo>
                    <a:lnTo>
                      <a:pt x="181" y="244"/>
                    </a:lnTo>
                    <a:lnTo>
                      <a:pt x="181" y="244"/>
                    </a:lnTo>
                    <a:lnTo>
                      <a:pt x="181" y="244"/>
                    </a:lnTo>
                    <a:lnTo>
                      <a:pt x="181" y="244"/>
                    </a:lnTo>
                    <a:lnTo>
                      <a:pt x="181" y="244"/>
                    </a:lnTo>
                    <a:lnTo>
                      <a:pt x="176" y="244"/>
                    </a:lnTo>
                    <a:lnTo>
                      <a:pt x="176" y="244"/>
                    </a:lnTo>
                    <a:lnTo>
                      <a:pt x="172" y="244"/>
                    </a:lnTo>
                    <a:lnTo>
                      <a:pt x="172" y="248"/>
                    </a:lnTo>
                    <a:lnTo>
                      <a:pt x="172" y="248"/>
                    </a:lnTo>
                    <a:lnTo>
                      <a:pt x="172" y="248"/>
                    </a:lnTo>
                    <a:lnTo>
                      <a:pt x="167" y="248"/>
                    </a:lnTo>
                    <a:lnTo>
                      <a:pt x="167" y="248"/>
                    </a:lnTo>
                    <a:lnTo>
                      <a:pt x="163" y="248"/>
                    </a:lnTo>
                    <a:lnTo>
                      <a:pt x="163" y="244"/>
                    </a:lnTo>
                    <a:lnTo>
                      <a:pt x="163" y="244"/>
                    </a:lnTo>
                    <a:lnTo>
                      <a:pt x="158" y="248"/>
                    </a:lnTo>
                    <a:lnTo>
                      <a:pt x="154" y="248"/>
                    </a:lnTo>
                    <a:lnTo>
                      <a:pt x="154" y="244"/>
                    </a:lnTo>
                    <a:lnTo>
                      <a:pt x="154" y="248"/>
                    </a:lnTo>
                    <a:lnTo>
                      <a:pt x="154" y="244"/>
                    </a:lnTo>
                    <a:lnTo>
                      <a:pt x="149" y="248"/>
                    </a:lnTo>
                    <a:lnTo>
                      <a:pt x="149" y="248"/>
                    </a:lnTo>
                    <a:lnTo>
                      <a:pt x="149" y="244"/>
                    </a:lnTo>
                    <a:lnTo>
                      <a:pt x="149" y="244"/>
                    </a:lnTo>
                    <a:lnTo>
                      <a:pt x="149" y="244"/>
                    </a:lnTo>
                    <a:lnTo>
                      <a:pt x="149" y="244"/>
                    </a:lnTo>
                    <a:lnTo>
                      <a:pt x="149" y="248"/>
                    </a:lnTo>
                    <a:lnTo>
                      <a:pt x="149" y="253"/>
                    </a:lnTo>
                    <a:lnTo>
                      <a:pt x="149" y="253"/>
                    </a:lnTo>
                    <a:lnTo>
                      <a:pt x="144" y="253"/>
                    </a:lnTo>
                    <a:lnTo>
                      <a:pt x="144" y="253"/>
                    </a:lnTo>
                    <a:lnTo>
                      <a:pt x="144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40" y="257"/>
                    </a:lnTo>
                    <a:lnTo>
                      <a:pt x="140" y="257"/>
                    </a:lnTo>
                    <a:lnTo>
                      <a:pt x="140" y="257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5" y="253"/>
                    </a:lnTo>
                    <a:lnTo>
                      <a:pt x="135" y="253"/>
                    </a:lnTo>
                    <a:lnTo>
                      <a:pt x="135" y="253"/>
                    </a:lnTo>
                    <a:lnTo>
                      <a:pt x="131" y="257"/>
                    </a:lnTo>
                    <a:lnTo>
                      <a:pt x="131" y="253"/>
                    </a:lnTo>
                    <a:lnTo>
                      <a:pt x="131" y="253"/>
                    </a:lnTo>
                    <a:lnTo>
                      <a:pt x="131" y="253"/>
                    </a:lnTo>
                    <a:lnTo>
                      <a:pt x="131" y="253"/>
                    </a:lnTo>
                    <a:lnTo>
                      <a:pt x="126" y="253"/>
                    </a:lnTo>
                    <a:lnTo>
                      <a:pt x="126" y="253"/>
                    </a:lnTo>
                    <a:lnTo>
                      <a:pt x="126" y="253"/>
                    </a:lnTo>
                    <a:lnTo>
                      <a:pt x="126" y="248"/>
                    </a:lnTo>
                    <a:lnTo>
                      <a:pt x="126" y="248"/>
                    </a:lnTo>
                    <a:lnTo>
                      <a:pt x="126" y="248"/>
                    </a:lnTo>
                    <a:lnTo>
                      <a:pt x="126" y="244"/>
                    </a:lnTo>
                    <a:lnTo>
                      <a:pt x="122" y="239"/>
                    </a:lnTo>
                    <a:lnTo>
                      <a:pt x="122" y="235"/>
                    </a:lnTo>
                    <a:lnTo>
                      <a:pt x="113" y="235"/>
                    </a:lnTo>
                    <a:lnTo>
                      <a:pt x="113" y="235"/>
                    </a:lnTo>
                    <a:lnTo>
                      <a:pt x="113" y="230"/>
                    </a:lnTo>
                    <a:lnTo>
                      <a:pt x="113" y="230"/>
                    </a:lnTo>
                    <a:lnTo>
                      <a:pt x="108" y="226"/>
                    </a:lnTo>
                    <a:lnTo>
                      <a:pt x="108" y="226"/>
                    </a:lnTo>
                    <a:lnTo>
                      <a:pt x="104" y="221"/>
                    </a:lnTo>
                    <a:lnTo>
                      <a:pt x="104" y="221"/>
                    </a:lnTo>
                    <a:lnTo>
                      <a:pt x="104" y="221"/>
                    </a:lnTo>
                    <a:lnTo>
                      <a:pt x="104" y="221"/>
                    </a:lnTo>
                    <a:lnTo>
                      <a:pt x="99" y="226"/>
                    </a:lnTo>
                    <a:lnTo>
                      <a:pt x="104" y="221"/>
                    </a:lnTo>
                    <a:lnTo>
                      <a:pt x="104" y="226"/>
                    </a:lnTo>
                    <a:lnTo>
                      <a:pt x="108" y="226"/>
                    </a:lnTo>
                    <a:lnTo>
                      <a:pt x="104" y="226"/>
                    </a:lnTo>
                    <a:lnTo>
                      <a:pt x="104" y="226"/>
                    </a:lnTo>
                    <a:lnTo>
                      <a:pt x="104" y="226"/>
                    </a:lnTo>
                    <a:lnTo>
                      <a:pt x="99" y="226"/>
                    </a:lnTo>
                    <a:lnTo>
                      <a:pt x="95" y="226"/>
                    </a:lnTo>
                    <a:lnTo>
                      <a:pt x="90" y="226"/>
                    </a:lnTo>
                    <a:lnTo>
                      <a:pt x="86" y="226"/>
                    </a:lnTo>
                    <a:lnTo>
                      <a:pt x="81" y="226"/>
                    </a:lnTo>
                    <a:lnTo>
                      <a:pt x="77" y="230"/>
                    </a:lnTo>
                    <a:lnTo>
                      <a:pt x="77" y="230"/>
                    </a:lnTo>
                    <a:lnTo>
                      <a:pt x="77" y="230"/>
                    </a:lnTo>
                    <a:lnTo>
                      <a:pt x="68" y="226"/>
                    </a:lnTo>
                    <a:lnTo>
                      <a:pt x="68" y="226"/>
                    </a:lnTo>
                    <a:lnTo>
                      <a:pt x="68" y="226"/>
                    </a:lnTo>
                    <a:lnTo>
                      <a:pt x="68" y="226"/>
                    </a:lnTo>
                    <a:lnTo>
                      <a:pt x="63" y="226"/>
                    </a:lnTo>
                    <a:lnTo>
                      <a:pt x="63" y="226"/>
                    </a:lnTo>
                    <a:lnTo>
                      <a:pt x="59" y="226"/>
                    </a:lnTo>
                    <a:lnTo>
                      <a:pt x="59" y="230"/>
                    </a:lnTo>
                    <a:lnTo>
                      <a:pt x="59" y="230"/>
                    </a:lnTo>
                    <a:lnTo>
                      <a:pt x="54" y="230"/>
                    </a:lnTo>
                    <a:lnTo>
                      <a:pt x="54" y="230"/>
                    </a:lnTo>
                    <a:lnTo>
                      <a:pt x="50" y="230"/>
                    </a:lnTo>
                    <a:lnTo>
                      <a:pt x="45" y="230"/>
                    </a:lnTo>
                    <a:lnTo>
                      <a:pt x="41" y="230"/>
                    </a:lnTo>
                    <a:lnTo>
                      <a:pt x="41" y="230"/>
                    </a:lnTo>
                    <a:lnTo>
                      <a:pt x="41" y="230"/>
                    </a:lnTo>
                    <a:lnTo>
                      <a:pt x="41" y="230"/>
                    </a:lnTo>
                    <a:lnTo>
                      <a:pt x="36" y="230"/>
                    </a:lnTo>
                    <a:lnTo>
                      <a:pt x="36" y="230"/>
                    </a:lnTo>
                    <a:lnTo>
                      <a:pt x="36" y="230"/>
                    </a:lnTo>
                    <a:lnTo>
                      <a:pt x="36" y="230"/>
                    </a:lnTo>
                    <a:lnTo>
                      <a:pt x="32" y="230"/>
                    </a:lnTo>
                    <a:lnTo>
                      <a:pt x="27" y="230"/>
                    </a:lnTo>
                    <a:lnTo>
                      <a:pt x="27" y="230"/>
                    </a:lnTo>
                    <a:lnTo>
                      <a:pt x="27" y="230"/>
                    </a:lnTo>
                    <a:lnTo>
                      <a:pt x="27" y="230"/>
                    </a:lnTo>
                    <a:lnTo>
                      <a:pt x="27" y="226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27" y="212"/>
                    </a:lnTo>
                    <a:lnTo>
                      <a:pt x="27" y="212"/>
                    </a:lnTo>
                    <a:lnTo>
                      <a:pt x="27" y="212"/>
                    </a:lnTo>
                    <a:lnTo>
                      <a:pt x="32" y="208"/>
                    </a:lnTo>
                    <a:lnTo>
                      <a:pt x="32" y="208"/>
                    </a:lnTo>
                    <a:lnTo>
                      <a:pt x="32" y="208"/>
                    </a:lnTo>
                    <a:lnTo>
                      <a:pt x="36" y="208"/>
                    </a:lnTo>
                    <a:lnTo>
                      <a:pt x="32" y="208"/>
                    </a:lnTo>
                    <a:lnTo>
                      <a:pt x="36" y="208"/>
                    </a:lnTo>
                    <a:lnTo>
                      <a:pt x="36" y="203"/>
                    </a:lnTo>
                    <a:lnTo>
                      <a:pt x="36" y="203"/>
                    </a:lnTo>
                    <a:lnTo>
                      <a:pt x="41" y="203"/>
                    </a:lnTo>
                    <a:lnTo>
                      <a:pt x="41" y="203"/>
                    </a:lnTo>
                    <a:lnTo>
                      <a:pt x="41" y="203"/>
                    </a:lnTo>
                    <a:lnTo>
                      <a:pt x="45" y="203"/>
                    </a:lnTo>
                    <a:lnTo>
                      <a:pt x="50" y="203"/>
                    </a:lnTo>
                    <a:lnTo>
                      <a:pt x="50" y="203"/>
                    </a:lnTo>
                    <a:lnTo>
                      <a:pt x="50" y="199"/>
                    </a:lnTo>
                    <a:lnTo>
                      <a:pt x="50" y="199"/>
                    </a:lnTo>
                    <a:lnTo>
                      <a:pt x="50" y="199"/>
                    </a:lnTo>
                    <a:lnTo>
                      <a:pt x="50" y="194"/>
                    </a:lnTo>
                    <a:lnTo>
                      <a:pt x="50" y="194"/>
                    </a:lnTo>
                    <a:lnTo>
                      <a:pt x="50" y="194"/>
                    </a:lnTo>
                    <a:lnTo>
                      <a:pt x="50" y="194"/>
                    </a:lnTo>
                    <a:lnTo>
                      <a:pt x="50" y="194"/>
                    </a:lnTo>
                    <a:lnTo>
                      <a:pt x="45" y="190"/>
                    </a:lnTo>
                    <a:lnTo>
                      <a:pt x="45" y="190"/>
                    </a:lnTo>
                    <a:lnTo>
                      <a:pt x="41" y="194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41" y="185"/>
                    </a:lnTo>
                    <a:lnTo>
                      <a:pt x="36" y="180"/>
                    </a:lnTo>
                    <a:lnTo>
                      <a:pt x="36" y="176"/>
                    </a:lnTo>
                    <a:lnTo>
                      <a:pt x="36" y="171"/>
                    </a:lnTo>
                    <a:lnTo>
                      <a:pt x="36" y="171"/>
                    </a:lnTo>
                    <a:lnTo>
                      <a:pt x="36" y="171"/>
                    </a:lnTo>
                    <a:lnTo>
                      <a:pt x="36" y="171"/>
                    </a:lnTo>
                    <a:lnTo>
                      <a:pt x="32" y="171"/>
                    </a:lnTo>
                    <a:lnTo>
                      <a:pt x="32" y="171"/>
                    </a:lnTo>
                    <a:lnTo>
                      <a:pt x="27" y="171"/>
                    </a:lnTo>
                    <a:lnTo>
                      <a:pt x="27" y="167"/>
                    </a:lnTo>
                    <a:lnTo>
                      <a:pt x="23" y="167"/>
                    </a:lnTo>
                    <a:lnTo>
                      <a:pt x="23" y="167"/>
                    </a:lnTo>
                    <a:lnTo>
                      <a:pt x="18" y="167"/>
                    </a:lnTo>
                    <a:lnTo>
                      <a:pt x="13" y="162"/>
                    </a:lnTo>
                    <a:lnTo>
                      <a:pt x="13" y="162"/>
                    </a:lnTo>
                    <a:lnTo>
                      <a:pt x="13" y="158"/>
                    </a:lnTo>
                    <a:lnTo>
                      <a:pt x="9" y="153"/>
                    </a:lnTo>
                    <a:lnTo>
                      <a:pt x="9" y="153"/>
                    </a:lnTo>
                    <a:lnTo>
                      <a:pt x="9" y="153"/>
                    </a:lnTo>
                    <a:lnTo>
                      <a:pt x="4" y="149"/>
                    </a:lnTo>
                    <a:lnTo>
                      <a:pt x="4" y="144"/>
                    </a:lnTo>
                    <a:lnTo>
                      <a:pt x="0" y="144"/>
                    </a:lnTo>
                    <a:lnTo>
                      <a:pt x="4" y="144"/>
                    </a:lnTo>
                    <a:lnTo>
                      <a:pt x="9" y="144"/>
                    </a:lnTo>
                    <a:lnTo>
                      <a:pt x="18" y="149"/>
                    </a:lnTo>
                    <a:lnTo>
                      <a:pt x="27" y="149"/>
                    </a:lnTo>
                    <a:lnTo>
                      <a:pt x="27" y="149"/>
                    </a:lnTo>
                    <a:lnTo>
                      <a:pt x="45" y="149"/>
                    </a:lnTo>
                    <a:lnTo>
                      <a:pt x="50" y="149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9" y="149"/>
                    </a:lnTo>
                    <a:lnTo>
                      <a:pt x="59" y="149"/>
                    </a:lnTo>
                    <a:lnTo>
                      <a:pt x="59" y="149"/>
                    </a:lnTo>
                    <a:lnTo>
                      <a:pt x="63" y="144"/>
                    </a:lnTo>
                    <a:lnTo>
                      <a:pt x="68" y="144"/>
                    </a:lnTo>
                    <a:lnTo>
                      <a:pt x="68" y="149"/>
                    </a:lnTo>
                    <a:lnTo>
                      <a:pt x="68" y="144"/>
                    </a:lnTo>
                    <a:lnTo>
                      <a:pt x="72" y="144"/>
                    </a:lnTo>
                    <a:lnTo>
                      <a:pt x="77" y="144"/>
                    </a:lnTo>
                    <a:lnTo>
                      <a:pt x="77" y="144"/>
                    </a:lnTo>
                    <a:lnTo>
                      <a:pt x="81" y="140"/>
                    </a:lnTo>
                    <a:lnTo>
                      <a:pt x="86" y="140"/>
                    </a:lnTo>
                    <a:lnTo>
                      <a:pt x="86" y="140"/>
                    </a:lnTo>
                    <a:lnTo>
                      <a:pt x="90" y="140"/>
                    </a:lnTo>
                    <a:lnTo>
                      <a:pt x="90" y="140"/>
                    </a:lnTo>
                    <a:lnTo>
                      <a:pt x="86" y="135"/>
                    </a:lnTo>
                    <a:lnTo>
                      <a:pt x="86" y="135"/>
                    </a:lnTo>
                    <a:lnTo>
                      <a:pt x="86" y="135"/>
                    </a:lnTo>
                    <a:lnTo>
                      <a:pt x="86" y="131"/>
                    </a:lnTo>
                    <a:lnTo>
                      <a:pt x="86" y="126"/>
                    </a:lnTo>
                    <a:lnTo>
                      <a:pt x="86" y="126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86" y="117"/>
                    </a:lnTo>
                    <a:lnTo>
                      <a:pt x="90" y="117"/>
                    </a:lnTo>
                    <a:lnTo>
                      <a:pt x="90" y="117"/>
                    </a:lnTo>
                    <a:lnTo>
                      <a:pt x="90" y="117"/>
                    </a:lnTo>
                    <a:lnTo>
                      <a:pt x="90" y="113"/>
                    </a:lnTo>
                    <a:lnTo>
                      <a:pt x="90" y="113"/>
                    </a:lnTo>
                    <a:lnTo>
                      <a:pt x="95" y="113"/>
                    </a:lnTo>
                    <a:lnTo>
                      <a:pt x="95" y="113"/>
                    </a:lnTo>
                    <a:lnTo>
                      <a:pt x="95" y="113"/>
                    </a:lnTo>
                    <a:lnTo>
                      <a:pt x="99" y="113"/>
                    </a:lnTo>
                    <a:lnTo>
                      <a:pt x="104" y="113"/>
                    </a:lnTo>
                    <a:lnTo>
                      <a:pt x="104" y="113"/>
                    </a:lnTo>
                    <a:lnTo>
                      <a:pt x="104" y="113"/>
                    </a:lnTo>
                    <a:lnTo>
                      <a:pt x="104" y="113"/>
                    </a:lnTo>
                    <a:lnTo>
                      <a:pt x="104" y="113"/>
                    </a:lnTo>
                    <a:lnTo>
                      <a:pt x="104" y="108"/>
                    </a:lnTo>
                    <a:lnTo>
                      <a:pt x="104" y="108"/>
                    </a:lnTo>
                    <a:lnTo>
                      <a:pt x="104" y="108"/>
                    </a:lnTo>
                    <a:lnTo>
                      <a:pt x="104" y="108"/>
                    </a:lnTo>
                    <a:lnTo>
                      <a:pt x="104" y="108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13" y="104"/>
                    </a:lnTo>
                    <a:lnTo>
                      <a:pt x="113" y="104"/>
                    </a:lnTo>
                    <a:lnTo>
                      <a:pt x="113" y="104"/>
                    </a:lnTo>
                    <a:lnTo>
                      <a:pt x="117" y="104"/>
                    </a:lnTo>
                    <a:lnTo>
                      <a:pt x="117" y="104"/>
                    </a:lnTo>
                    <a:lnTo>
                      <a:pt x="117" y="104"/>
                    </a:lnTo>
                    <a:lnTo>
                      <a:pt x="117" y="104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6" y="104"/>
                    </a:lnTo>
                    <a:lnTo>
                      <a:pt x="126" y="104"/>
                    </a:lnTo>
                    <a:lnTo>
                      <a:pt x="126" y="99"/>
                    </a:lnTo>
                    <a:lnTo>
                      <a:pt x="126" y="99"/>
                    </a:lnTo>
                    <a:lnTo>
                      <a:pt x="126" y="95"/>
                    </a:lnTo>
                    <a:lnTo>
                      <a:pt x="126" y="90"/>
                    </a:lnTo>
                    <a:lnTo>
                      <a:pt x="126" y="90"/>
                    </a:lnTo>
                    <a:lnTo>
                      <a:pt x="126" y="86"/>
                    </a:lnTo>
                    <a:lnTo>
                      <a:pt x="126" y="86"/>
                    </a:lnTo>
                    <a:lnTo>
                      <a:pt x="126" y="86"/>
                    </a:lnTo>
                    <a:lnTo>
                      <a:pt x="126" y="81"/>
                    </a:lnTo>
                    <a:lnTo>
                      <a:pt x="126" y="76"/>
                    </a:lnTo>
                    <a:lnTo>
                      <a:pt x="126" y="76"/>
                    </a:lnTo>
                    <a:lnTo>
                      <a:pt x="131" y="76"/>
                    </a:lnTo>
                    <a:lnTo>
                      <a:pt x="135" y="76"/>
                    </a:lnTo>
                    <a:lnTo>
                      <a:pt x="135" y="76"/>
                    </a:lnTo>
                    <a:lnTo>
                      <a:pt x="140" y="72"/>
                    </a:lnTo>
                    <a:lnTo>
                      <a:pt x="140" y="72"/>
                    </a:lnTo>
                    <a:lnTo>
                      <a:pt x="135" y="72"/>
                    </a:lnTo>
                    <a:lnTo>
                      <a:pt x="135" y="67"/>
                    </a:lnTo>
                    <a:lnTo>
                      <a:pt x="131" y="63"/>
                    </a:lnTo>
                    <a:lnTo>
                      <a:pt x="131" y="63"/>
                    </a:lnTo>
                    <a:lnTo>
                      <a:pt x="131" y="58"/>
                    </a:lnTo>
                    <a:lnTo>
                      <a:pt x="131" y="58"/>
                    </a:lnTo>
                    <a:lnTo>
                      <a:pt x="135" y="58"/>
                    </a:lnTo>
                    <a:lnTo>
                      <a:pt x="135" y="58"/>
                    </a:lnTo>
                    <a:lnTo>
                      <a:pt x="135" y="58"/>
                    </a:lnTo>
                    <a:lnTo>
                      <a:pt x="140" y="58"/>
                    </a:lnTo>
                    <a:lnTo>
                      <a:pt x="144" y="58"/>
                    </a:lnTo>
                    <a:lnTo>
                      <a:pt x="149" y="58"/>
                    </a:lnTo>
                    <a:lnTo>
                      <a:pt x="149" y="58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4" y="54"/>
                    </a:lnTo>
                    <a:lnTo>
                      <a:pt x="144" y="49"/>
                    </a:lnTo>
                    <a:lnTo>
                      <a:pt x="144" y="49"/>
                    </a:lnTo>
                    <a:lnTo>
                      <a:pt x="144" y="49"/>
                    </a:lnTo>
                    <a:lnTo>
                      <a:pt x="144" y="49"/>
                    </a:lnTo>
                    <a:lnTo>
                      <a:pt x="144" y="49"/>
                    </a:lnTo>
                    <a:lnTo>
                      <a:pt x="144" y="45"/>
                    </a:lnTo>
                    <a:lnTo>
                      <a:pt x="144" y="45"/>
                    </a:lnTo>
                    <a:lnTo>
                      <a:pt x="149" y="40"/>
                    </a:lnTo>
                    <a:lnTo>
                      <a:pt x="149" y="40"/>
                    </a:lnTo>
                    <a:lnTo>
                      <a:pt x="149" y="40"/>
                    </a:lnTo>
                    <a:lnTo>
                      <a:pt x="149" y="40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49" y="27"/>
                    </a:lnTo>
                    <a:lnTo>
                      <a:pt x="144" y="27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0" y="22"/>
                    </a:lnTo>
                    <a:lnTo>
                      <a:pt x="140" y="22"/>
                    </a:lnTo>
                    <a:lnTo>
                      <a:pt x="140" y="18"/>
                    </a:lnTo>
                    <a:lnTo>
                      <a:pt x="140" y="18"/>
                    </a:lnTo>
                    <a:lnTo>
                      <a:pt x="144" y="13"/>
                    </a:lnTo>
                    <a:lnTo>
                      <a:pt x="144" y="13"/>
                    </a:lnTo>
                    <a:lnTo>
                      <a:pt x="144" y="13"/>
                    </a:lnTo>
                    <a:lnTo>
                      <a:pt x="144" y="13"/>
                    </a:lnTo>
                    <a:lnTo>
                      <a:pt x="144" y="13"/>
                    </a:lnTo>
                    <a:lnTo>
                      <a:pt x="149" y="13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54" y="9"/>
                    </a:lnTo>
                    <a:lnTo>
                      <a:pt x="154" y="9"/>
                    </a:lnTo>
                    <a:lnTo>
                      <a:pt x="154" y="4"/>
                    </a:lnTo>
                    <a:lnTo>
                      <a:pt x="154" y="4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63" y="4"/>
                    </a:lnTo>
                    <a:lnTo>
                      <a:pt x="167" y="4"/>
                    </a:lnTo>
                    <a:lnTo>
                      <a:pt x="172" y="4"/>
                    </a:lnTo>
                    <a:lnTo>
                      <a:pt x="176" y="4"/>
                    </a:lnTo>
                    <a:lnTo>
                      <a:pt x="176" y="4"/>
                    </a:lnTo>
                    <a:lnTo>
                      <a:pt x="176" y="4"/>
                    </a:lnTo>
                    <a:lnTo>
                      <a:pt x="181" y="4"/>
                    </a:lnTo>
                    <a:lnTo>
                      <a:pt x="181" y="4"/>
                    </a:lnTo>
                    <a:lnTo>
                      <a:pt x="181" y="4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4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55" name="Freeform 127">
                <a:extLst>
                  <a:ext uri="{FF2B5EF4-FFF2-40B4-BE49-F238E27FC236}">
                    <a16:creationId xmlns:a16="http://schemas.microsoft.com/office/drawing/2014/main" xmlns="" id="{A220AF76-7FF9-40E9-B49D-B54769F7C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354" y="2645089"/>
                <a:ext cx="164203" cy="76980"/>
              </a:xfrm>
              <a:custGeom>
                <a:avLst/>
                <a:gdLst>
                  <a:gd name="T0" fmla="*/ 73 w 104"/>
                  <a:gd name="T1" fmla="*/ 4 h 49"/>
                  <a:gd name="T2" fmla="*/ 77 w 104"/>
                  <a:gd name="T3" fmla="*/ 4 h 49"/>
                  <a:gd name="T4" fmla="*/ 95 w 104"/>
                  <a:gd name="T5" fmla="*/ 18 h 49"/>
                  <a:gd name="T6" fmla="*/ 100 w 104"/>
                  <a:gd name="T7" fmla="*/ 22 h 49"/>
                  <a:gd name="T8" fmla="*/ 100 w 104"/>
                  <a:gd name="T9" fmla="*/ 31 h 49"/>
                  <a:gd name="T10" fmla="*/ 100 w 104"/>
                  <a:gd name="T11" fmla="*/ 36 h 49"/>
                  <a:gd name="T12" fmla="*/ 95 w 104"/>
                  <a:gd name="T13" fmla="*/ 40 h 49"/>
                  <a:gd name="T14" fmla="*/ 91 w 104"/>
                  <a:gd name="T15" fmla="*/ 40 h 49"/>
                  <a:gd name="T16" fmla="*/ 91 w 104"/>
                  <a:gd name="T17" fmla="*/ 40 h 49"/>
                  <a:gd name="T18" fmla="*/ 91 w 104"/>
                  <a:gd name="T19" fmla="*/ 49 h 49"/>
                  <a:gd name="T20" fmla="*/ 82 w 104"/>
                  <a:gd name="T21" fmla="*/ 31 h 49"/>
                  <a:gd name="T22" fmla="*/ 82 w 104"/>
                  <a:gd name="T23" fmla="*/ 31 h 49"/>
                  <a:gd name="T24" fmla="*/ 86 w 104"/>
                  <a:gd name="T25" fmla="*/ 27 h 49"/>
                  <a:gd name="T26" fmla="*/ 91 w 104"/>
                  <a:gd name="T27" fmla="*/ 31 h 49"/>
                  <a:gd name="T28" fmla="*/ 86 w 104"/>
                  <a:gd name="T29" fmla="*/ 22 h 49"/>
                  <a:gd name="T30" fmla="*/ 86 w 104"/>
                  <a:gd name="T31" fmla="*/ 27 h 49"/>
                  <a:gd name="T32" fmla="*/ 82 w 104"/>
                  <a:gd name="T33" fmla="*/ 22 h 49"/>
                  <a:gd name="T34" fmla="*/ 82 w 104"/>
                  <a:gd name="T35" fmla="*/ 27 h 49"/>
                  <a:gd name="T36" fmla="*/ 77 w 104"/>
                  <a:gd name="T37" fmla="*/ 18 h 49"/>
                  <a:gd name="T38" fmla="*/ 73 w 104"/>
                  <a:gd name="T39" fmla="*/ 18 h 49"/>
                  <a:gd name="T40" fmla="*/ 64 w 104"/>
                  <a:gd name="T41" fmla="*/ 13 h 49"/>
                  <a:gd name="T42" fmla="*/ 59 w 104"/>
                  <a:gd name="T43" fmla="*/ 18 h 49"/>
                  <a:gd name="T44" fmla="*/ 59 w 104"/>
                  <a:gd name="T45" fmla="*/ 22 h 49"/>
                  <a:gd name="T46" fmla="*/ 46 w 104"/>
                  <a:gd name="T47" fmla="*/ 27 h 49"/>
                  <a:gd name="T48" fmla="*/ 46 w 104"/>
                  <a:gd name="T49" fmla="*/ 31 h 49"/>
                  <a:gd name="T50" fmla="*/ 50 w 104"/>
                  <a:gd name="T51" fmla="*/ 40 h 49"/>
                  <a:gd name="T52" fmla="*/ 46 w 104"/>
                  <a:gd name="T53" fmla="*/ 45 h 49"/>
                  <a:gd name="T54" fmla="*/ 41 w 104"/>
                  <a:gd name="T55" fmla="*/ 49 h 49"/>
                  <a:gd name="T56" fmla="*/ 36 w 104"/>
                  <a:gd name="T57" fmla="*/ 40 h 49"/>
                  <a:gd name="T58" fmla="*/ 32 w 104"/>
                  <a:gd name="T59" fmla="*/ 36 h 49"/>
                  <a:gd name="T60" fmla="*/ 27 w 104"/>
                  <a:gd name="T61" fmla="*/ 40 h 49"/>
                  <a:gd name="T62" fmla="*/ 23 w 104"/>
                  <a:gd name="T63" fmla="*/ 31 h 49"/>
                  <a:gd name="T64" fmla="*/ 14 w 104"/>
                  <a:gd name="T65" fmla="*/ 31 h 49"/>
                  <a:gd name="T66" fmla="*/ 9 w 104"/>
                  <a:gd name="T67" fmla="*/ 27 h 49"/>
                  <a:gd name="T68" fmla="*/ 5 w 104"/>
                  <a:gd name="T69" fmla="*/ 31 h 49"/>
                  <a:gd name="T70" fmla="*/ 0 w 104"/>
                  <a:gd name="T71" fmla="*/ 27 h 49"/>
                  <a:gd name="T72" fmla="*/ 5 w 104"/>
                  <a:gd name="T73" fmla="*/ 22 h 49"/>
                  <a:gd name="T74" fmla="*/ 5 w 104"/>
                  <a:gd name="T75" fmla="*/ 18 h 49"/>
                  <a:gd name="T76" fmla="*/ 9 w 104"/>
                  <a:gd name="T77" fmla="*/ 13 h 49"/>
                  <a:gd name="T78" fmla="*/ 5 w 104"/>
                  <a:gd name="T79" fmla="*/ 13 h 49"/>
                  <a:gd name="T80" fmla="*/ 5 w 104"/>
                  <a:gd name="T81" fmla="*/ 4 h 49"/>
                  <a:gd name="T82" fmla="*/ 9 w 104"/>
                  <a:gd name="T83" fmla="*/ 4 h 49"/>
                  <a:gd name="T84" fmla="*/ 14 w 104"/>
                  <a:gd name="T85" fmla="*/ 4 h 49"/>
                  <a:gd name="T86" fmla="*/ 14 w 104"/>
                  <a:gd name="T87" fmla="*/ 4 h 49"/>
                  <a:gd name="T88" fmla="*/ 18 w 104"/>
                  <a:gd name="T89" fmla="*/ 9 h 49"/>
                  <a:gd name="T90" fmla="*/ 18 w 104"/>
                  <a:gd name="T91" fmla="*/ 13 h 49"/>
                  <a:gd name="T92" fmla="*/ 23 w 104"/>
                  <a:gd name="T93" fmla="*/ 13 h 49"/>
                  <a:gd name="T94" fmla="*/ 23 w 104"/>
                  <a:gd name="T95" fmla="*/ 9 h 49"/>
                  <a:gd name="T96" fmla="*/ 27 w 104"/>
                  <a:gd name="T97" fmla="*/ 18 h 49"/>
                  <a:gd name="T98" fmla="*/ 41 w 104"/>
                  <a:gd name="T99" fmla="*/ 18 h 49"/>
                  <a:gd name="T100" fmla="*/ 55 w 104"/>
                  <a:gd name="T101" fmla="*/ 9 h 49"/>
                  <a:gd name="T102" fmla="*/ 64 w 104"/>
                  <a:gd name="T103" fmla="*/ 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4" h="49">
                    <a:moveTo>
                      <a:pt x="68" y="4"/>
                    </a:moveTo>
                    <a:lnTo>
                      <a:pt x="68" y="4"/>
                    </a:lnTo>
                    <a:lnTo>
                      <a:pt x="68" y="4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2" y="4"/>
                    </a:lnTo>
                    <a:lnTo>
                      <a:pt x="91" y="9"/>
                    </a:lnTo>
                    <a:lnTo>
                      <a:pt x="91" y="13"/>
                    </a:lnTo>
                    <a:lnTo>
                      <a:pt x="95" y="18"/>
                    </a:lnTo>
                    <a:lnTo>
                      <a:pt x="100" y="22"/>
                    </a:lnTo>
                    <a:lnTo>
                      <a:pt x="100" y="22"/>
                    </a:lnTo>
                    <a:lnTo>
                      <a:pt x="100" y="22"/>
                    </a:lnTo>
                    <a:lnTo>
                      <a:pt x="100" y="22"/>
                    </a:lnTo>
                    <a:lnTo>
                      <a:pt x="100" y="27"/>
                    </a:lnTo>
                    <a:lnTo>
                      <a:pt x="100" y="27"/>
                    </a:lnTo>
                    <a:lnTo>
                      <a:pt x="100" y="27"/>
                    </a:lnTo>
                    <a:lnTo>
                      <a:pt x="100" y="31"/>
                    </a:lnTo>
                    <a:lnTo>
                      <a:pt x="100" y="31"/>
                    </a:lnTo>
                    <a:lnTo>
                      <a:pt x="104" y="36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95" y="40"/>
                    </a:lnTo>
                    <a:lnTo>
                      <a:pt x="95" y="45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1" y="40"/>
                    </a:lnTo>
                    <a:lnTo>
                      <a:pt x="91" y="40"/>
                    </a:lnTo>
                    <a:lnTo>
                      <a:pt x="91" y="40"/>
                    </a:lnTo>
                    <a:lnTo>
                      <a:pt x="91" y="40"/>
                    </a:lnTo>
                    <a:lnTo>
                      <a:pt x="91" y="40"/>
                    </a:lnTo>
                    <a:lnTo>
                      <a:pt x="91" y="45"/>
                    </a:lnTo>
                    <a:lnTo>
                      <a:pt x="91" y="45"/>
                    </a:lnTo>
                    <a:lnTo>
                      <a:pt x="91" y="45"/>
                    </a:lnTo>
                    <a:lnTo>
                      <a:pt x="91" y="49"/>
                    </a:lnTo>
                    <a:lnTo>
                      <a:pt x="86" y="49"/>
                    </a:lnTo>
                    <a:lnTo>
                      <a:pt x="86" y="45"/>
                    </a:lnTo>
                    <a:lnTo>
                      <a:pt x="82" y="36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2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91" y="31"/>
                    </a:lnTo>
                    <a:lnTo>
                      <a:pt x="91" y="31"/>
                    </a:lnTo>
                    <a:lnTo>
                      <a:pt x="91" y="31"/>
                    </a:lnTo>
                    <a:lnTo>
                      <a:pt x="91" y="31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2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2" y="27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82" y="22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3" y="18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68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50" y="36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6" y="49"/>
                    </a:lnTo>
                    <a:lnTo>
                      <a:pt x="41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5"/>
                    </a:lnTo>
                    <a:lnTo>
                      <a:pt x="36" y="40"/>
                    </a:lnTo>
                    <a:lnTo>
                      <a:pt x="36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31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13"/>
                    </a:lnTo>
                    <a:lnTo>
                      <a:pt x="27" y="13"/>
                    </a:lnTo>
                    <a:lnTo>
                      <a:pt x="27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41" y="18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9" y="9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64" y="4"/>
                    </a:lnTo>
                    <a:lnTo>
                      <a:pt x="64" y="0"/>
                    </a:lnTo>
                    <a:lnTo>
                      <a:pt x="68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56" name="Freeform 128">
                <a:extLst>
                  <a:ext uri="{FF2B5EF4-FFF2-40B4-BE49-F238E27FC236}">
                    <a16:creationId xmlns:a16="http://schemas.microsoft.com/office/drawing/2014/main" xmlns="" id="{31F9F57E-B61E-464C-9D25-89D66113C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7545" y="2953007"/>
                <a:ext cx="380859" cy="566849"/>
              </a:xfrm>
              <a:custGeom>
                <a:avLst/>
                <a:gdLst>
                  <a:gd name="T0" fmla="*/ 113 w 240"/>
                  <a:gd name="T1" fmla="*/ 4 h 357"/>
                  <a:gd name="T2" fmla="*/ 118 w 240"/>
                  <a:gd name="T3" fmla="*/ 18 h 357"/>
                  <a:gd name="T4" fmla="*/ 131 w 240"/>
                  <a:gd name="T5" fmla="*/ 27 h 357"/>
                  <a:gd name="T6" fmla="*/ 140 w 240"/>
                  <a:gd name="T7" fmla="*/ 36 h 357"/>
                  <a:gd name="T8" fmla="*/ 145 w 240"/>
                  <a:gd name="T9" fmla="*/ 45 h 357"/>
                  <a:gd name="T10" fmla="*/ 159 w 240"/>
                  <a:gd name="T11" fmla="*/ 45 h 357"/>
                  <a:gd name="T12" fmla="*/ 172 w 240"/>
                  <a:gd name="T13" fmla="*/ 45 h 357"/>
                  <a:gd name="T14" fmla="*/ 186 w 240"/>
                  <a:gd name="T15" fmla="*/ 45 h 357"/>
                  <a:gd name="T16" fmla="*/ 195 w 240"/>
                  <a:gd name="T17" fmla="*/ 54 h 357"/>
                  <a:gd name="T18" fmla="*/ 190 w 240"/>
                  <a:gd name="T19" fmla="*/ 72 h 357"/>
                  <a:gd name="T20" fmla="*/ 195 w 240"/>
                  <a:gd name="T21" fmla="*/ 81 h 357"/>
                  <a:gd name="T22" fmla="*/ 181 w 240"/>
                  <a:gd name="T23" fmla="*/ 81 h 357"/>
                  <a:gd name="T24" fmla="*/ 163 w 240"/>
                  <a:gd name="T25" fmla="*/ 86 h 357"/>
                  <a:gd name="T26" fmla="*/ 145 w 240"/>
                  <a:gd name="T27" fmla="*/ 99 h 357"/>
                  <a:gd name="T28" fmla="*/ 140 w 240"/>
                  <a:gd name="T29" fmla="*/ 118 h 357"/>
                  <a:gd name="T30" fmla="*/ 136 w 240"/>
                  <a:gd name="T31" fmla="*/ 131 h 357"/>
                  <a:gd name="T32" fmla="*/ 131 w 240"/>
                  <a:gd name="T33" fmla="*/ 145 h 357"/>
                  <a:gd name="T34" fmla="*/ 131 w 240"/>
                  <a:gd name="T35" fmla="*/ 149 h 357"/>
                  <a:gd name="T36" fmla="*/ 136 w 240"/>
                  <a:gd name="T37" fmla="*/ 154 h 357"/>
                  <a:gd name="T38" fmla="*/ 140 w 240"/>
                  <a:gd name="T39" fmla="*/ 163 h 357"/>
                  <a:gd name="T40" fmla="*/ 145 w 240"/>
                  <a:gd name="T41" fmla="*/ 181 h 357"/>
                  <a:gd name="T42" fmla="*/ 168 w 240"/>
                  <a:gd name="T43" fmla="*/ 190 h 357"/>
                  <a:gd name="T44" fmla="*/ 186 w 240"/>
                  <a:gd name="T45" fmla="*/ 190 h 357"/>
                  <a:gd name="T46" fmla="*/ 195 w 240"/>
                  <a:gd name="T47" fmla="*/ 185 h 357"/>
                  <a:gd name="T48" fmla="*/ 195 w 240"/>
                  <a:gd name="T49" fmla="*/ 212 h 357"/>
                  <a:gd name="T50" fmla="*/ 213 w 240"/>
                  <a:gd name="T51" fmla="*/ 212 h 357"/>
                  <a:gd name="T52" fmla="*/ 231 w 240"/>
                  <a:gd name="T53" fmla="*/ 244 h 357"/>
                  <a:gd name="T54" fmla="*/ 226 w 240"/>
                  <a:gd name="T55" fmla="*/ 262 h 357"/>
                  <a:gd name="T56" fmla="*/ 231 w 240"/>
                  <a:gd name="T57" fmla="*/ 276 h 357"/>
                  <a:gd name="T58" fmla="*/ 226 w 240"/>
                  <a:gd name="T59" fmla="*/ 289 h 357"/>
                  <a:gd name="T60" fmla="*/ 231 w 240"/>
                  <a:gd name="T61" fmla="*/ 312 h 357"/>
                  <a:gd name="T62" fmla="*/ 235 w 240"/>
                  <a:gd name="T63" fmla="*/ 321 h 357"/>
                  <a:gd name="T64" fmla="*/ 231 w 240"/>
                  <a:gd name="T65" fmla="*/ 335 h 357"/>
                  <a:gd name="T66" fmla="*/ 231 w 240"/>
                  <a:gd name="T67" fmla="*/ 344 h 357"/>
                  <a:gd name="T68" fmla="*/ 222 w 240"/>
                  <a:gd name="T69" fmla="*/ 357 h 357"/>
                  <a:gd name="T70" fmla="*/ 199 w 240"/>
                  <a:gd name="T71" fmla="*/ 339 h 357"/>
                  <a:gd name="T72" fmla="*/ 168 w 240"/>
                  <a:gd name="T73" fmla="*/ 321 h 357"/>
                  <a:gd name="T74" fmla="*/ 127 w 240"/>
                  <a:gd name="T75" fmla="*/ 298 h 357"/>
                  <a:gd name="T76" fmla="*/ 104 w 240"/>
                  <a:gd name="T77" fmla="*/ 271 h 357"/>
                  <a:gd name="T78" fmla="*/ 91 w 240"/>
                  <a:gd name="T79" fmla="*/ 240 h 357"/>
                  <a:gd name="T80" fmla="*/ 73 w 240"/>
                  <a:gd name="T81" fmla="*/ 217 h 357"/>
                  <a:gd name="T82" fmla="*/ 50 w 240"/>
                  <a:gd name="T83" fmla="*/ 167 h 357"/>
                  <a:gd name="T84" fmla="*/ 23 w 240"/>
                  <a:gd name="T85" fmla="*/ 131 h 357"/>
                  <a:gd name="T86" fmla="*/ 9 w 240"/>
                  <a:gd name="T87" fmla="*/ 113 h 357"/>
                  <a:gd name="T88" fmla="*/ 0 w 240"/>
                  <a:gd name="T89" fmla="*/ 81 h 357"/>
                  <a:gd name="T90" fmla="*/ 19 w 240"/>
                  <a:gd name="T91" fmla="*/ 68 h 357"/>
                  <a:gd name="T92" fmla="*/ 19 w 240"/>
                  <a:gd name="T93" fmla="*/ 77 h 357"/>
                  <a:gd name="T94" fmla="*/ 14 w 240"/>
                  <a:gd name="T95" fmla="*/ 86 h 357"/>
                  <a:gd name="T96" fmla="*/ 23 w 240"/>
                  <a:gd name="T97" fmla="*/ 86 h 357"/>
                  <a:gd name="T98" fmla="*/ 32 w 240"/>
                  <a:gd name="T99" fmla="*/ 95 h 357"/>
                  <a:gd name="T100" fmla="*/ 41 w 240"/>
                  <a:gd name="T101" fmla="*/ 90 h 357"/>
                  <a:gd name="T102" fmla="*/ 46 w 240"/>
                  <a:gd name="T103" fmla="*/ 81 h 357"/>
                  <a:gd name="T104" fmla="*/ 50 w 240"/>
                  <a:gd name="T105" fmla="*/ 68 h 357"/>
                  <a:gd name="T106" fmla="*/ 50 w 240"/>
                  <a:gd name="T107" fmla="*/ 63 h 357"/>
                  <a:gd name="T108" fmla="*/ 68 w 240"/>
                  <a:gd name="T109" fmla="*/ 54 h 357"/>
                  <a:gd name="T110" fmla="*/ 95 w 240"/>
                  <a:gd name="T111" fmla="*/ 27 h 357"/>
                  <a:gd name="T112" fmla="*/ 100 w 240"/>
                  <a:gd name="T113" fmla="*/ 14 h 357"/>
                  <a:gd name="T114" fmla="*/ 95 w 240"/>
                  <a:gd name="T115" fmla="*/ 0 h 357"/>
                  <a:gd name="T116" fmla="*/ 109 w 240"/>
                  <a:gd name="T117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0" h="357">
                    <a:moveTo>
                      <a:pt x="109" y="0"/>
                    </a:moveTo>
                    <a:lnTo>
                      <a:pt x="109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4"/>
                    </a:lnTo>
                    <a:lnTo>
                      <a:pt x="113" y="4"/>
                    </a:lnTo>
                    <a:lnTo>
                      <a:pt x="113" y="4"/>
                    </a:lnTo>
                    <a:lnTo>
                      <a:pt x="113" y="4"/>
                    </a:lnTo>
                    <a:lnTo>
                      <a:pt x="113" y="4"/>
                    </a:lnTo>
                    <a:lnTo>
                      <a:pt x="113" y="9"/>
                    </a:lnTo>
                    <a:lnTo>
                      <a:pt x="118" y="9"/>
                    </a:lnTo>
                    <a:lnTo>
                      <a:pt x="118" y="9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7" y="18"/>
                    </a:lnTo>
                    <a:lnTo>
                      <a:pt x="127" y="18"/>
                    </a:lnTo>
                    <a:lnTo>
                      <a:pt x="127" y="23"/>
                    </a:lnTo>
                    <a:lnTo>
                      <a:pt x="127" y="23"/>
                    </a:lnTo>
                    <a:lnTo>
                      <a:pt x="127" y="23"/>
                    </a:lnTo>
                    <a:lnTo>
                      <a:pt x="131" y="23"/>
                    </a:lnTo>
                    <a:lnTo>
                      <a:pt x="131" y="23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31" y="32"/>
                    </a:lnTo>
                    <a:lnTo>
                      <a:pt x="131" y="32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41"/>
                    </a:lnTo>
                    <a:lnTo>
                      <a:pt x="140" y="41"/>
                    </a:lnTo>
                    <a:lnTo>
                      <a:pt x="140" y="41"/>
                    </a:lnTo>
                    <a:lnTo>
                      <a:pt x="140" y="41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45" y="45"/>
                    </a:lnTo>
                    <a:lnTo>
                      <a:pt x="145" y="45"/>
                    </a:lnTo>
                    <a:lnTo>
                      <a:pt x="145" y="45"/>
                    </a:lnTo>
                    <a:lnTo>
                      <a:pt x="150" y="45"/>
                    </a:lnTo>
                    <a:lnTo>
                      <a:pt x="150" y="45"/>
                    </a:lnTo>
                    <a:lnTo>
                      <a:pt x="150" y="45"/>
                    </a:lnTo>
                    <a:lnTo>
                      <a:pt x="150" y="45"/>
                    </a:lnTo>
                    <a:lnTo>
                      <a:pt x="150" y="45"/>
                    </a:lnTo>
                    <a:lnTo>
                      <a:pt x="154" y="45"/>
                    </a:lnTo>
                    <a:lnTo>
                      <a:pt x="154" y="45"/>
                    </a:lnTo>
                    <a:lnTo>
                      <a:pt x="154" y="45"/>
                    </a:lnTo>
                    <a:lnTo>
                      <a:pt x="159" y="45"/>
                    </a:lnTo>
                    <a:lnTo>
                      <a:pt x="159" y="45"/>
                    </a:lnTo>
                    <a:lnTo>
                      <a:pt x="159" y="45"/>
                    </a:lnTo>
                    <a:lnTo>
                      <a:pt x="163" y="41"/>
                    </a:lnTo>
                    <a:lnTo>
                      <a:pt x="163" y="41"/>
                    </a:lnTo>
                    <a:lnTo>
                      <a:pt x="163" y="41"/>
                    </a:lnTo>
                    <a:lnTo>
                      <a:pt x="163" y="41"/>
                    </a:lnTo>
                    <a:lnTo>
                      <a:pt x="168" y="41"/>
                    </a:lnTo>
                    <a:lnTo>
                      <a:pt x="168" y="41"/>
                    </a:lnTo>
                    <a:lnTo>
                      <a:pt x="168" y="41"/>
                    </a:lnTo>
                    <a:lnTo>
                      <a:pt x="168" y="45"/>
                    </a:lnTo>
                    <a:lnTo>
                      <a:pt x="172" y="45"/>
                    </a:lnTo>
                    <a:lnTo>
                      <a:pt x="172" y="45"/>
                    </a:lnTo>
                    <a:lnTo>
                      <a:pt x="172" y="45"/>
                    </a:lnTo>
                    <a:lnTo>
                      <a:pt x="177" y="41"/>
                    </a:lnTo>
                    <a:lnTo>
                      <a:pt x="177" y="41"/>
                    </a:lnTo>
                    <a:lnTo>
                      <a:pt x="177" y="41"/>
                    </a:lnTo>
                    <a:lnTo>
                      <a:pt x="177" y="41"/>
                    </a:lnTo>
                    <a:lnTo>
                      <a:pt x="181" y="45"/>
                    </a:lnTo>
                    <a:lnTo>
                      <a:pt x="186" y="45"/>
                    </a:lnTo>
                    <a:lnTo>
                      <a:pt x="186" y="45"/>
                    </a:lnTo>
                    <a:lnTo>
                      <a:pt x="186" y="45"/>
                    </a:lnTo>
                    <a:lnTo>
                      <a:pt x="186" y="45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5" y="50"/>
                    </a:lnTo>
                    <a:lnTo>
                      <a:pt x="195" y="50"/>
                    </a:lnTo>
                    <a:lnTo>
                      <a:pt x="195" y="50"/>
                    </a:lnTo>
                    <a:lnTo>
                      <a:pt x="195" y="50"/>
                    </a:lnTo>
                    <a:lnTo>
                      <a:pt x="195" y="54"/>
                    </a:lnTo>
                    <a:lnTo>
                      <a:pt x="190" y="59"/>
                    </a:lnTo>
                    <a:lnTo>
                      <a:pt x="190" y="63"/>
                    </a:lnTo>
                    <a:lnTo>
                      <a:pt x="186" y="68"/>
                    </a:lnTo>
                    <a:lnTo>
                      <a:pt x="181" y="72"/>
                    </a:lnTo>
                    <a:lnTo>
                      <a:pt x="181" y="72"/>
                    </a:lnTo>
                    <a:lnTo>
                      <a:pt x="186" y="72"/>
                    </a:lnTo>
                    <a:lnTo>
                      <a:pt x="186" y="72"/>
                    </a:lnTo>
                    <a:lnTo>
                      <a:pt x="190" y="72"/>
                    </a:lnTo>
                    <a:lnTo>
                      <a:pt x="190" y="72"/>
                    </a:lnTo>
                    <a:lnTo>
                      <a:pt x="190" y="72"/>
                    </a:lnTo>
                    <a:lnTo>
                      <a:pt x="190" y="72"/>
                    </a:lnTo>
                    <a:lnTo>
                      <a:pt x="190" y="72"/>
                    </a:lnTo>
                    <a:lnTo>
                      <a:pt x="190" y="77"/>
                    </a:lnTo>
                    <a:lnTo>
                      <a:pt x="195" y="77"/>
                    </a:lnTo>
                    <a:lnTo>
                      <a:pt x="195" y="77"/>
                    </a:lnTo>
                    <a:lnTo>
                      <a:pt x="195" y="81"/>
                    </a:lnTo>
                    <a:lnTo>
                      <a:pt x="195" y="81"/>
                    </a:lnTo>
                    <a:lnTo>
                      <a:pt x="195" y="81"/>
                    </a:lnTo>
                    <a:lnTo>
                      <a:pt x="195" y="81"/>
                    </a:lnTo>
                    <a:lnTo>
                      <a:pt x="195" y="81"/>
                    </a:lnTo>
                    <a:lnTo>
                      <a:pt x="195" y="81"/>
                    </a:lnTo>
                    <a:lnTo>
                      <a:pt x="195" y="81"/>
                    </a:lnTo>
                    <a:lnTo>
                      <a:pt x="190" y="81"/>
                    </a:lnTo>
                    <a:lnTo>
                      <a:pt x="190" y="81"/>
                    </a:lnTo>
                    <a:lnTo>
                      <a:pt x="190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6" y="81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77" y="86"/>
                    </a:lnTo>
                    <a:lnTo>
                      <a:pt x="177" y="86"/>
                    </a:lnTo>
                    <a:lnTo>
                      <a:pt x="172" y="86"/>
                    </a:lnTo>
                    <a:lnTo>
                      <a:pt x="172" y="86"/>
                    </a:lnTo>
                    <a:lnTo>
                      <a:pt x="168" y="86"/>
                    </a:lnTo>
                    <a:lnTo>
                      <a:pt x="168" y="86"/>
                    </a:lnTo>
                    <a:lnTo>
                      <a:pt x="163" y="86"/>
                    </a:lnTo>
                    <a:lnTo>
                      <a:pt x="163" y="86"/>
                    </a:lnTo>
                    <a:lnTo>
                      <a:pt x="163" y="86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54" y="90"/>
                    </a:lnTo>
                    <a:lnTo>
                      <a:pt x="154" y="95"/>
                    </a:lnTo>
                    <a:lnTo>
                      <a:pt x="150" y="95"/>
                    </a:lnTo>
                    <a:lnTo>
                      <a:pt x="150" y="99"/>
                    </a:lnTo>
                    <a:lnTo>
                      <a:pt x="150" y="99"/>
                    </a:lnTo>
                    <a:lnTo>
                      <a:pt x="145" y="99"/>
                    </a:lnTo>
                    <a:lnTo>
                      <a:pt x="145" y="99"/>
                    </a:lnTo>
                    <a:lnTo>
                      <a:pt x="145" y="99"/>
                    </a:lnTo>
                    <a:lnTo>
                      <a:pt x="145" y="104"/>
                    </a:lnTo>
                    <a:lnTo>
                      <a:pt x="145" y="104"/>
                    </a:lnTo>
                    <a:lnTo>
                      <a:pt x="145" y="108"/>
                    </a:lnTo>
                    <a:lnTo>
                      <a:pt x="145" y="108"/>
                    </a:lnTo>
                    <a:lnTo>
                      <a:pt x="145" y="113"/>
                    </a:lnTo>
                    <a:lnTo>
                      <a:pt x="140" y="113"/>
                    </a:lnTo>
                    <a:lnTo>
                      <a:pt x="140" y="118"/>
                    </a:lnTo>
                    <a:lnTo>
                      <a:pt x="140" y="118"/>
                    </a:lnTo>
                    <a:lnTo>
                      <a:pt x="140" y="118"/>
                    </a:lnTo>
                    <a:lnTo>
                      <a:pt x="140" y="122"/>
                    </a:lnTo>
                    <a:lnTo>
                      <a:pt x="145" y="122"/>
                    </a:lnTo>
                    <a:lnTo>
                      <a:pt x="145" y="122"/>
                    </a:lnTo>
                    <a:lnTo>
                      <a:pt x="145" y="127"/>
                    </a:lnTo>
                    <a:lnTo>
                      <a:pt x="145" y="127"/>
                    </a:lnTo>
                    <a:lnTo>
                      <a:pt x="140" y="127"/>
                    </a:lnTo>
                    <a:lnTo>
                      <a:pt x="140" y="127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1" y="136"/>
                    </a:lnTo>
                    <a:lnTo>
                      <a:pt x="131" y="136"/>
                    </a:lnTo>
                    <a:lnTo>
                      <a:pt x="131" y="136"/>
                    </a:lnTo>
                    <a:lnTo>
                      <a:pt x="131" y="140"/>
                    </a:lnTo>
                    <a:lnTo>
                      <a:pt x="131" y="140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1" y="140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1" y="149"/>
                    </a:lnTo>
                    <a:lnTo>
                      <a:pt x="131" y="149"/>
                    </a:lnTo>
                    <a:lnTo>
                      <a:pt x="131" y="149"/>
                    </a:lnTo>
                    <a:lnTo>
                      <a:pt x="131" y="149"/>
                    </a:lnTo>
                    <a:lnTo>
                      <a:pt x="136" y="149"/>
                    </a:lnTo>
                    <a:lnTo>
                      <a:pt x="136" y="149"/>
                    </a:lnTo>
                    <a:lnTo>
                      <a:pt x="136" y="154"/>
                    </a:lnTo>
                    <a:lnTo>
                      <a:pt x="136" y="154"/>
                    </a:lnTo>
                    <a:lnTo>
                      <a:pt x="136" y="154"/>
                    </a:lnTo>
                    <a:lnTo>
                      <a:pt x="136" y="154"/>
                    </a:lnTo>
                    <a:lnTo>
                      <a:pt x="136" y="154"/>
                    </a:lnTo>
                    <a:lnTo>
                      <a:pt x="136" y="154"/>
                    </a:lnTo>
                    <a:lnTo>
                      <a:pt x="136" y="158"/>
                    </a:lnTo>
                    <a:lnTo>
                      <a:pt x="136" y="158"/>
                    </a:lnTo>
                    <a:lnTo>
                      <a:pt x="136" y="158"/>
                    </a:lnTo>
                    <a:lnTo>
                      <a:pt x="140" y="158"/>
                    </a:lnTo>
                    <a:lnTo>
                      <a:pt x="140" y="163"/>
                    </a:lnTo>
                    <a:lnTo>
                      <a:pt x="140" y="163"/>
                    </a:lnTo>
                    <a:lnTo>
                      <a:pt x="140" y="163"/>
                    </a:lnTo>
                    <a:lnTo>
                      <a:pt x="140" y="163"/>
                    </a:lnTo>
                    <a:lnTo>
                      <a:pt x="140" y="163"/>
                    </a:lnTo>
                    <a:lnTo>
                      <a:pt x="140" y="163"/>
                    </a:lnTo>
                    <a:lnTo>
                      <a:pt x="145" y="167"/>
                    </a:lnTo>
                    <a:lnTo>
                      <a:pt x="145" y="167"/>
                    </a:lnTo>
                    <a:lnTo>
                      <a:pt x="145" y="167"/>
                    </a:lnTo>
                    <a:lnTo>
                      <a:pt x="145" y="167"/>
                    </a:lnTo>
                    <a:lnTo>
                      <a:pt x="145" y="172"/>
                    </a:lnTo>
                    <a:lnTo>
                      <a:pt x="150" y="172"/>
                    </a:lnTo>
                    <a:lnTo>
                      <a:pt x="150" y="176"/>
                    </a:lnTo>
                    <a:lnTo>
                      <a:pt x="150" y="176"/>
                    </a:lnTo>
                    <a:lnTo>
                      <a:pt x="150" y="181"/>
                    </a:lnTo>
                    <a:lnTo>
                      <a:pt x="145" y="181"/>
                    </a:lnTo>
                    <a:lnTo>
                      <a:pt x="150" y="181"/>
                    </a:lnTo>
                    <a:lnTo>
                      <a:pt x="154" y="181"/>
                    </a:lnTo>
                    <a:lnTo>
                      <a:pt x="159" y="185"/>
                    </a:lnTo>
                    <a:lnTo>
                      <a:pt x="159" y="185"/>
                    </a:lnTo>
                    <a:lnTo>
                      <a:pt x="163" y="185"/>
                    </a:lnTo>
                    <a:lnTo>
                      <a:pt x="163" y="185"/>
                    </a:lnTo>
                    <a:lnTo>
                      <a:pt x="163" y="185"/>
                    </a:lnTo>
                    <a:lnTo>
                      <a:pt x="163" y="190"/>
                    </a:lnTo>
                    <a:lnTo>
                      <a:pt x="163" y="190"/>
                    </a:lnTo>
                    <a:lnTo>
                      <a:pt x="168" y="190"/>
                    </a:lnTo>
                    <a:lnTo>
                      <a:pt x="168" y="194"/>
                    </a:lnTo>
                    <a:lnTo>
                      <a:pt x="168" y="194"/>
                    </a:lnTo>
                    <a:lnTo>
                      <a:pt x="168" y="194"/>
                    </a:lnTo>
                    <a:lnTo>
                      <a:pt x="172" y="194"/>
                    </a:lnTo>
                    <a:lnTo>
                      <a:pt x="177" y="194"/>
                    </a:lnTo>
                    <a:lnTo>
                      <a:pt x="181" y="194"/>
                    </a:lnTo>
                    <a:lnTo>
                      <a:pt x="181" y="194"/>
                    </a:lnTo>
                    <a:lnTo>
                      <a:pt x="186" y="190"/>
                    </a:lnTo>
                    <a:lnTo>
                      <a:pt x="186" y="190"/>
                    </a:lnTo>
                    <a:lnTo>
                      <a:pt x="186" y="190"/>
                    </a:lnTo>
                    <a:lnTo>
                      <a:pt x="186" y="185"/>
                    </a:lnTo>
                    <a:lnTo>
                      <a:pt x="190" y="185"/>
                    </a:lnTo>
                    <a:lnTo>
                      <a:pt x="190" y="185"/>
                    </a:lnTo>
                    <a:lnTo>
                      <a:pt x="190" y="185"/>
                    </a:lnTo>
                    <a:lnTo>
                      <a:pt x="190" y="185"/>
                    </a:lnTo>
                    <a:lnTo>
                      <a:pt x="190" y="185"/>
                    </a:lnTo>
                    <a:lnTo>
                      <a:pt x="195" y="181"/>
                    </a:lnTo>
                    <a:lnTo>
                      <a:pt x="195" y="185"/>
                    </a:lnTo>
                    <a:lnTo>
                      <a:pt x="195" y="185"/>
                    </a:lnTo>
                    <a:lnTo>
                      <a:pt x="195" y="185"/>
                    </a:lnTo>
                    <a:lnTo>
                      <a:pt x="195" y="190"/>
                    </a:lnTo>
                    <a:lnTo>
                      <a:pt x="195" y="190"/>
                    </a:lnTo>
                    <a:lnTo>
                      <a:pt x="190" y="190"/>
                    </a:lnTo>
                    <a:lnTo>
                      <a:pt x="195" y="194"/>
                    </a:lnTo>
                    <a:lnTo>
                      <a:pt x="195" y="199"/>
                    </a:lnTo>
                    <a:lnTo>
                      <a:pt x="195" y="199"/>
                    </a:lnTo>
                    <a:lnTo>
                      <a:pt x="195" y="203"/>
                    </a:lnTo>
                    <a:lnTo>
                      <a:pt x="195" y="212"/>
                    </a:lnTo>
                    <a:lnTo>
                      <a:pt x="195" y="212"/>
                    </a:lnTo>
                    <a:lnTo>
                      <a:pt x="195" y="212"/>
                    </a:lnTo>
                    <a:lnTo>
                      <a:pt x="195" y="212"/>
                    </a:lnTo>
                    <a:lnTo>
                      <a:pt x="199" y="212"/>
                    </a:lnTo>
                    <a:lnTo>
                      <a:pt x="199" y="212"/>
                    </a:lnTo>
                    <a:lnTo>
                      <a:pt x="199" y="217"/>
                    </a:lnTo>
                    <a:lnTo>
                      <a:pt x="199" y="212"/>
                    </a:lnTo>
                    <a:lnTo>
                      <a:pt x="204" y="212"/>
                    </a:lnTo>
                    <a:lnTo>
                      <a:pt x="204" y="212"/>
                    </a:lnTo>
                    <a:lnTo>
                      <a:pt x="208" y="212"/>
                    </a:lnTo>
                    <a:lnTo>
                      <a:pt x="208" y="212"/>
                    </a:lnTo>
                    <a:lnTo>
                      <a:pt x="213" y="212"/>
                    </a:lnTo>
                    <a:lnTo>
                      <a:pt x="213" y="212"/>
                    </a:lnTo>
                    <a:lnTo>
                      <a:pt x="217" y="217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22" y="226"/>
                    </a:lnTo>
                    <a:lnTo>
                      <a:pt x="222" y="231"/>
                    </a:lnTo>
                    <a:lnTo>
                      <a:pt x="226" y="235"/>
                    </a:lnTo>
                    <a:lnTo>
                      <a:pt x="231" y="240"/>
                    </a:lnTo>
                    <a:lnTo>
                      <a:pt x="231" y="244"/>
                    </a:lnTo>
                    <a:lnTo>
                      <a:pt x="231" y="244"/>
                    </a:lnTo>
                    <a:lnTo>
                      <a:pt x="231" y="244"/>
                    </a:lnTo>
                    <a:lnTo>
                      <a:pt x="231" y="244"/>
                    </a:lnTo>
                    <a:lnTo>
                      <a:pt x="231" y="249"/>
                    </a:lnTo>
                    <a:lnTo>
                      <a:pt x="231" y="249"/>
                    </a:lnTo>
                    <a:lnTo>
                      <a:pt x="226" y="249"/>
                    </a:lnTo>
                    <a:lnTo>
                      <a:pt x="226" y="249"/>
                    </a:lnTo>
                    <a:lnTo>
                      <a:pt x="226" y="253"/>
                    </a:lnTo>
                    <a:lnTo>
                      <a:pt x="231" y="258"/>
                    </a:lnTo>
                    <a:lnTo>
                      <a:pt x="231" y="262"/>
                    </a:lnTo>
                    <a:lnTo>
                      <a:pt x="226" y="262"/>
                    </a:lnTo>
                    <a:lnTo>
                      <a:pt x="226" y="267"/>
                    </a:lnTo>
                    <a:lnTo>
                      <a:pt x="226" y="267"/>
                    </a:lnTo>
                    <a:lnTo>
                      <a:pt x="231" y="267"/>
                    </a:lnTo>
                    <a:lnTo>
                      <a:pt x="231" y="271"/>
                    </a:lnTo>
                    <a:lnTo>
                      <a:pt x="231" y="271"/>
                    </a:lnTo>
                    <a:lnTo>
                      <a:pt x="231" y="276"/>
                    </a:lnTo>
                    <a:lnTo>
                      <a:pt x="231" y="276"/>
                    </a:lnTo>
                    <a:lnTo>
                      <a:pt x="231" y="276"/>
                    </a:lnTo>
                    <a:lnTo>
                      <a:pt x="231" y="276"/>
                    </a:lnTo>
                    <a:lnTo>
                      <a:pt x="231" y="276"/>
                    </a:lnTo>
                    <a:lnTo>
                      <a:pt x="231" y="280"/>
                    </a:lnTo>
                    <a:lnTo>
                      <a:pt x="231" y="280"/>
                    </a:lnTo>
                    <a:lnTo>
                      <a:pt x="231" y="280"/>
                    </a:lnTo>
                    <a:lnTo>
                      <a:pt x="226" y="280"/>
                    </a:lnTo>
                    <a:lnTo>
                      <a:pt x="226" y="285"/>
                    </a:lnTo>
                    <a:lnTo>
                      <a:pt x="226" y="285"/>
                    </a:lnTo>
                    <a:lnTo>
                      <a:pt x="226" y="285"/>
                    </a:lnTo>
                    <a:lnTo>
                      <a:pt x="226" y="285"/>
                    </a:lnTo>
                    <a:lnTo>
                      <a:pt x="226" y="289"/>
                    </a:lnTo>
                    <a:lnTo>
                      <a:pt x="226" y="289"/>
                    </a:lnTo>
                    <a:lnTo>
                      <a:pt x="226" y="289"/>
                    </a:lnTo>
                    <a:lnTo>
                      <a:pt x="226" y="294"/>
                    </a:lnTo>
                    <a:lnTo>
                      <a:pt x="231" y="294"/>
                    </a:lnTo>
                    <a:lnTo>
                      <a:pt x="231" y="294"/>
                    </a:lnTo>
                    <a:lnTo>
                      <a:pt x="231" y="298"/>
                    </a:lnTo>
                    <a:lnTo>
                      <a:pt x="226" y="298"/>
                    </a:lnTo>
                    <a:lnTo>
                      <a:pt x="226" y="303"/>
                    </a:lnTo>
                    <a:lnTo>
                      <a:pt x="226" y="303"/>
                    </a:lnTo>
                    <a:lnTo>
                      <a:pt x="226" y="307"/>
                    </a:lnTo>
                    <a:lnTo>
                      <a:pt x="231" y="312"/>
                    </a:lnTo>
                    <a:lnTo>
                      <a:pt x="231" y="316"/>
                    </a:lnTo>
                    <a:lnTo>
                      <a:pt x="235" y="316"/>
                    </a:lnTo>
                    <a:lnTo>
                      <a:pt x="235" y="316"/>
                    </a:lnTo>
                    <a:lnTo>
                      <a:pt x="235" y="316"/>
                    </a:lnTo>
                    <a:lnTo>
                      <a:pt x="240" y="316"/>
                    </a:lnTo>
                    <a:lnTo>
                      <a:pt x="240" y="316"/>
                    </a:lnTo>
                    <a:lnTo>
                      <a:pt x="240" y="316"/>
                    </a:lnTo>
                    <a:lnTo>
                      <a:pt x="240" y="316"/>
                    </a:lnTo>
                    <a:lnTo>
                      <a:pt x="235" y="321"/>
                    </a:lnTo>
                    <a:lnTo>
                      <a:pt x="235" y="321"/>
                    </a:lnTo>
                    <a:lnTo>
                      <a:pt x="235" y="321"/>
                    </a:lnTo>
                    <a:lnTo>
                      <a:pt x="235" y="326"/>
                    </a:lnTo>
                    <a:lnTo>
                      <a:pt x="235" y="326"/>
                    </a:lnTo>
                    <a:lnTo>
                      <a:pt x="235" y="326"/>
                    </a:lnTo>
                    <a:lnTo>
                      <a:pt x="235" y="326"/>
                    </a:lnTo>
                    <a:lnTo>
                      <a:pt x="235" y="326"/>
                    </a:lnTo>
                    <a:lnTo>
                      <a:pt x="231" y="330"/>
                    </a:lnTo>
                    <a:lnTo>
                      <a:pt x="231" y="330"/>
                    </a:lnTo>
                    <a:lnTo>
                      <a:pt x="231" y="330"/>
                    </a:lnTo>
                    <a:lnTo>
                      <a:pt x="231" y="335"/>
                    </a:lnTo>
                    <a:lnTo>
                      <a:pt x="226" y="335"/>
                    </a:lnTo>
                    <a:lnTo>
                      <a:pt x="226" y="335"/>
                    </a:lnTo>
                    <a:lnTo>
                      <a:pt x="226" y="335"/>
                    </a:lnTo>
                    <a:lnTo>
                      <a:pt x="231" y="339"/>
                    </a:lnTo>
                    <a:lnTo>
                      <a:pt x="231" y="339"/>
                    </a:lnTo>
                    <a:lnTo>
                      <a:pt x="231" y="339"/>
                    </a:lnTo>
                    <a:lnTo>
                      <a:pt x="231" y="339"/>
                    </a:lnTo>
                    <a:lnTo>
                      <a:pt x="231" y="339"/>
                    </a:lnTo>
                    <a:lnTo>
                      <a:pt x="231" y="344"/>
                    </a:lnTo>
                    <a:lnTo>
                      <a:pt x="231" y="344"/>
                    </a:lnTo>
                    <a:lnTo>
                      <a:pt x="226" y="344"/>
                    </a:lnTo>
                    <a:lnTo>
                      <a:pt x="226" y="344"/>
                    </a:lnTo>
                    <a:lnTo>
                      <a:pt x="226" y="348"/>
                    </a:lnTo>
                    <a:lnTo>
                      <a:pt x="226" y="348"/>
                    </a:lnTo>
                    <a:lnTo>
                      <a:pt x="226" y="348"/>
                    </a:lnTo>
                    <a:lnTo>
                      <a:pt x="226" y="353"/>
                    </a:lnTo>
                    <a:lnTo>
                      <a:pt x="226" y="353"/>
                    </a:lnTo>
                    <a:lnTo>
                      <a:pt x="226" y="357"/>
                    </a:lnTo>
                    <a:lnTo>
                      <a:pt x="222" y="357"/>
                    </a:lnTo>
                    <a:lnTo>
                      <a:pt x="222" y="357"/>
                    </a:lnTo>
                    <a:lnTo>
                      <a:pt x="217" y="357"/>
                    </a:lnTo>
                    <a:lnTo>
                      <a:pt x="217" y="357"/>
                    </a:lnTo>
                    <a:lnTo>
                      <a:pt x="217" y="357"/>
                    </a:lnTo>
                    <a:lnTo>
                      <a:pt x="213" y="353"/>
                    </a:lnTo>
                    <a:lnTo>
                      <a:pt x="208" y="348"/>
                    </a:lnTo>
                    <a:lnTo>
                      <a:pt x="208" y="348"/>
                    </a:lnTo>
                    <a:lnTo>
                      <a:pt x="199" y="344"/>
                    </a:lnTo>
                    <a:lnTo>
                      <a:pt x="199" y="344"/>
                    </a:lnTo>
                    <a:lnTo>
                      <a:pt x="199" y="339"/>
                    </a:lnTo>
                    <a:lnTo>
                      <a:pt x="199" y="339"/>
                    </a:lnTo>
                    <a:lnTo>
                      <a:pt x="195" y="339"/>
                    </a:lnTo>
                    <a:lnTo>
                      <a:pt x="190" y="335"/>
                    </a:lnTo>
                    <a:lnTo>
                      <a:pt x="190" y="335"/>
                    </a:lnTo>
                    <a:lnTo>
                      <a:pt x="186" y="335"/>
                    </a:lnTo>
                    <a:lnTo>
                      <a:pt x="186" y="330"/>
                    </a:lnTo>
                    <a:lnTo>
                      <a:pt x="181" y="330"/>
                    </a:lnTo>
                    <a:lnTo>
                      <a:pt x="181" y="326"/>
                    </a:lnTo>
                    <a:lnTo>
                      <a:pt x="177" y="326"/>
                    </a:lnTo>
                    <a:lnTo>
                      <a:pt x="172" y="326"/>
                    </a:lnTo>
                    <a:lnTo>
                      <a:pt x="168" y="321"/>
                    </a:lnTo>
                    <a:lnTo>
                      <a:pt x="163" y="321"/>
                    </a:lnTo>
                    <a:lnTo>
                      <a:pt x="163" y="316"/>
                    </a:lnTo>
                    <a:lnTo>
                      <a:pt x="154" y="316"/>
                    </a:lnTo>
                    <a:lnTo>
                      <a:pt x="154" y="316"/>
                    </a:lnTo>
                    <a:lnTo>
                      <a:pt x="145" y="312"/>
                    </a:lnTo>
                    <a:lnTo>
                      <a:pt x="140" y="307"/>
                    </a:lnTo>
                    <a:lnTo>
                      <a:pt x="140" y="307"/>
                    </a:lnTo>
                    <a:lnTo>
                      <a:pt x="127" y="303"/>
                    </a:lnTo>
                    <a:lnTo>
                      <a:pt x="127" y="298"/>
                    </a:lnTo>
                    <a:lnTo>
                      <a:pt x="127" y="298"/>
                    </a:lnTo>
                    <a:lnTo>
                      <a:pt x="122" y="294"/>
                    </a:lnTo>
                    <a:lnTo>
                      <a:pt x="118" y="289"/>
                    </a:lnTo>
                    <a:lnTo>
                      <a:pt x="118" y="289"/>
                    </a:lnTo>
                    <a:lnTo>
                      <a:pt x="113" y="285"/>
                    </a:lnTo>
                    <a:lnTo>
                      <a:pt x="109" y="285"/>
                    </a:lnTo>
                    <a:lnTo>
                      <a:pt x="109" y="280"/>
                    </a:lnTo>
                    <a:lnTo>
                      <a:pt x="109" y="280"/>
                    </a:lnTo>
                    <a:lnTo>
                      <a:pt x="104" y="276"/>
                    </a:lnTo>
                    <a:lnTo>
                      <a:pt x="104" y="271"/>
                    </a:lnTo>
                    <a:lnTo>
                      <a:pt x="104" y="271"/>
                    </a:lnTo>
                    <a:lnTo>
                      <a:pt x="104" y="271"/>
                    </a:lnTo>
                    <a:lnTo>
                      <a:pt x="104" y="271"/>
                    </a:lnTo>
                    <a:lnTo>
                      <a:pt x="104" y="262"/>
                    </a:lnTo>
                    <a:lnTo>
                      <a:pt x="104" y="262"/>
                    </a:lnTo>
                    <a:lnTo>
                      <a:pt x="100" y="258"/>
                    </a:lnTo>
                    <a:lnTo>
                      <a:pt x="100" y="253"/>
                    </a:lnTo>
                    <a:lnTo>
                      <a:pt x="95" y="249"/>
                    </a:lnTo>
                    <a:lnTo>
                      <a:pt x="95" y="249"/>
                    </a:lnTo>
                    <a:lnTo>
                      <a:pt x="91" y="244"/>
                    </a:lnTo>
                    <a:lnTo>
                      <a:pt x="91" y="240"/>
                    </a:lnTo>
                    <a:lnTo>
                      <a:pt x="86" y="240"/>
                    </a:lnTo>
                    <a:lnTo>
                      <a:pt x="86" y="240"/>
                    </a:lnTo>
                    <a:lnTo>
                      <a:pt x="86" y="235"/>
                    </a:lnTo>
                    <a:lnTo>
                      <a:pt x="86" y="235"/>
                    </a:lnTo>
                    <a:lnTo>
                      <a:pt x="82" y="235"/>
                    </a:lnTo>
                    <a:lnTo>
                      <a:pt x="82" y="226"/>
                    </a:lnTo>
                    <a:lnTo>
                      <a:pt x="82" y="226"/>
                    </a:lnTo>
                    <a:lnTo>
                      <a:pt x="73" y="222"/>
                    </a:lnTo>
                    <a:lnTo>
                      <a:pt x="73" y="217"/>
                    </a:lnTo>
                    <a:lnTo>
                      <a:pt x="73" y="217"/>
                    </a:lnTo>
                    <a:lnTo>
                      <a:pt x="73" y="212"/>
                    </a:lnTo>
                    <a:lnTo>
                      <a:pt x="64" y="199"/>
                    </a:lnTo>
                    <a:lnTo>
                      <a:pt x="64" y="199"/>
                    </a:lnTo>
                    <a:lnTo>
                      <a:pt x="59" y="190"/>
                    </a:lnTo>
                    <a:lnTo>
                      <a:pt x="59" y="190"/>
                    </a:lnTo>
                    <a:lnTo>
                      <a:pt x="55" y="185"/>
                    </a:lnTo>
                    <a:lnTo>
                      <a:pt x="55" y="181"/>
                    </a:lnTo>
                    <a:lnTo>
                      <a:pt x="50" y="176"/>
                    </a:lnTo>
                    <a:lnTo>
                      <a:pt x="50" y="172"/>
                    </a:lnTo>
                    <a:lnTo>
                      <a:pt x="50" y="167"/>
                    </a:lnTo>
                    <a:lnTo>
                      <a:pt x="46" y="163"/>
                    </a:lnTo>
                    <a:lnTo>
                      <a:pt x="46" y="158"/>
                    </a:lnTo>
                    <a:lnTo>
                      <a:pt x="41" y="158"/>
                    </a:lnTo>
                    <a:lnTo>
                      <a:pt x="37" y="154"/>
                    </a:lnTo>
                    <a:lnTo>
                      <a:pt x="37" y="154"/>
                    </a:lnTo>
                    <a:lnTo>
                      <a:pt x="32" y="145"/>
                    </a:lnTo>
                    <a:lnTo>
                      <a:pt x="32" y="145"/>
                    </a:lnTo>
                    <a:lnTo>
                      <a:pt x="28" y="140"/>
                    </a:lnTo>
                    <a:lnTo>
                      <a:pt x="28" y="136"/>
                    </a:lnTo>
                    <a:lnTo>
                      <a:pt x="23" y="131"/>
                    </a:lnTo>
                    <a:lnTo>
                      <a:pt x="23" y="131"/>
                    </a:lnTo>
                    <a:lnTo>
                      <a:pt x="9" y="122"/>
                    </a:lnTo>
                    <a:lnTo>
                      <a:pt x="5" y="118"/>
                    </a:lnTo>
                    <a:lnTo>
                      <a:pt x="5" y="118"/>
                    </a:lnTo>
                    <a:lnTo>
                      <a:pt x="0" y="118"/>
                    </a:lnTo>
                    <a:lnTo>
                      <a:pt x="5" y="113"/>
                    </a:lnTo>
                    <a:lnTo>
                      <a:pt x="5" y="113"/>
                    </a:lnTo>
                    <a:lnTo>
                      <a:pt x="5" y="113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9" y="108"/>
                    </a:lnTo>
                    <a:lnTo>
                      <a:pt x="5" y="108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5" y="99"/>
                    </a:lnTo>
                    <a:lnTo>
                      <a:pt x="0" y="95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81"/>
                    </a:lnTo>
                    <a:lnTo>
                      <a:pt x="5" y="77"/>
                    </a:lnTo>
                    <a:lnTo>
                      <a:pt x="5" y="72"/>
                    </a:lnTo>
                    <a:lnTo>
                      <a:pt x="9" y="72"/>
                    </a:lnTo>
                    <a:lnTo>
                      <a:pt x="14" y="68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19" y="77"/>
                    </a:lnTo>
                    <a:lnTo>
                      <a:pt x="19" y="77"/>
                    </a:lnTo>
                    <a:lnTo>
                      <a:pt x="19" y="77"/>
                    </a:lnTo>
                    <a:lnTo>
                      <a:pt x="19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9" y="86"/>
                    </a:lnTo>
                    <a:lnTo>
                      <a:pt x="19" y="86"/>
                    </a:lnTo>
                    <a:lnTo>
                      <a:pt x="19" y="81"/>
                    </a:lnTo>
                    <a:lnTo>
                      <a:pt x="19" y="81"/>
                    </a:lnTo>
                    <a:lnTo>
                      <a:pt x="19" y="86"/>
                    </a:lnTo>
                    <a:lnTo>
                      <a:pt x="23" y="86"/>
                    </a:lnTo>
                    <a:lnTo>
                      <a:pt x="23" y="86"/>
                    </a:lnTo>
                    <a:lnTo>
                      <a:pt x="23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32" y="86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32" y="95"/>
                    </a:lnTo>
                    <a:lnTo>
                      <a:pt x="32" y="95"/>
                    </a:lnTo>
                    <a:lnTo>
                      <a:pt x="37" y="95"/>
                    </a:lnTo>
                    <a:lnTo>
                      <a:pt x="37" y="95"/>
                    </a:lnTo>
                    <a:lnTo>
                      <a:pt x="37" y="95"/>
                    </a:lnTo>
                    <a:lnTo>
                      <a:pt x="41" y="95"/>
                    </a:lnTo>
                    <a:lnTo>
                      <a:pt x="41" y="95"/>
                    </a:lnTo>
                    <a:lnTo>
                      <a:pt x="41" y="95"/>
                    </a:lnTo>
                    <a:lnTo>
                      <a:pt x="41" y="95"/>
                    </a:lnTo>
                    <a:lnTo>
                      <a:pt x="41" y="95"/>
                    </a:lnTo>
                    <a:lnTo>
                      <a:pt x="41" y="90"/>
                    </a:lnTo>
                    <a:lnTo>
                      <a:pt x="41" y="90"/>
                    </a:lnTo>
                    <a:lnTo>
                      <a:pt x="41" y="9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6" y="86"/>
                    </a:lnTo>
                    <a:lnTo>
                      <a:pt x="46" y="86"/>
                    </a:lnTo>
                    <a:lnTo>
                      <a:pt x="46" y="86"/>
                    </a:lnTo>
                    <a:lnTo>
                      <a:pt x="46" y="86"/>
                    </a:lnTo>
                    <a:lnTo>
                      <a:pt x="46" y="81"/>
                    </a:lnTo>
                    <a:lnTo>
                      <a:pt x="46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46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5" y="68"/>
                    </a:lnTo>
                    <a:lnTo>
                      <a:pt x="55" y="68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5" y="59"/>
                    </a:lnTo>
                    <a:lnTo>
                      <a:pt x="59" y="59"/>
                    </a:lnTo>
                    <a:lnTo>
                      <a:pt x="59" y="54"/>
                    </a:lnTo>
                    <a:lnTo>
                      <a:pt x="64" y="54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73" y="50"/>
                    </a:lnTo>
                    <a:lnTo>
                      <a:pt x="77" y="50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91" y="36"/>
                    </a:lnTo>
                    <a:lnTo>
                      <a:pt x="95" y="32"/>
                    </a:lnTo>
                    <a:lnTo>
                      <a:pt x="95" y="32"/>
                    </a:lnTo>
                    <a:lnTo>
                      <a:pt x="95" y="27"/>
                    </a:lnTo>
                    <a:lnTo>
                      <a:pt x="100" y="23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0" y="14"/>
                    </a:lnTo>
                    <a:lnTo>
                      <a:pt x="100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0" y="9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9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57" name="Freeform 129">
                <a:extLst>
                  <a:ext uri="{FF2B5EF4-FFF2-40B4-BE49-F238E27FC236}">
                    <a16:creationId xmlns:a16="http://schemas.microsoft.com/office/drawing/2014/main" xmlns="" id="{38341B8C-FCB4-4825-AB7C-66DECA222B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04656" y="2349168"/>
                <a:ext cx="265690" cy="415889"/>
              </a:xfrm>
              <a:custGeom>
                <a:avLst/>
                <a:gdLst>
                  <a:gd name="T0" fmla="*/ 159 w 168"/>
                  <a:gd name="T1" fmla="*/ 204 h 262"/>
                  <a:gd name="T2" fmla="*/ 163 w 168"/>
                  <a:gd name="T3" fmla="*/ 235 h 262"/>
                  <a:gd name="T4" fmla="*/ 154 w 168"/>
                  <a:gd name="T5" fmla="*/ 226 h 262"/>
                  <a:gd name="T6" fmla="*/ 154 w 168"/>
                  <a:gd name="T7" fmla="*/ 249 h 262"/>
                  <a:gd name="T8" fmla="*/ 140 w 168"/>
                  <a:gd name="T9" fmla="*/ 258 h 262"/>
                  <a:gd name="T10" fmla="*/ 122 w 168"/>
                  <a:gd name="T11" fmla="*/ 231 h 262"/>
                  <a:gd name="T12" fmla="*/ 113 w 168"/>
                  <a:gd name="T13" fmla="*/ 222 h 262"/>
                  <a:gd name="T14" fmla="*/ 100 w 168"/>
                  <a:gd name="T15" fmla="*/ 222 h 262"/>
                  <a:gd name="T16" fmla="*/ 86 w 168"/>
                  <a:gd name="T17" fmla="*/ 231 h 262"/>
                  <a:gd name="T18" fmla="*/ 100 w 168"/>
                  <a:gd name="T19" fmla="*/ 208 h 262"/>
                  <a:gd name="T20" fmla="*/ 118 w 168"/>
                  <a:gd name="T21" fmla="*/ 204 h 262"/>
                  <a:gd name="T22" fmla="*/ 127 w 168"/>
                  <a:gd name="T23" fmla="*/ 199 h 262"/>
                  <a:gd name="T24" fmla="*/ 140 w 168"/>
                  <a:gd name="T25" fmla="*/ 195 h 262"/>
                  <a:gd name="T26" fmla="*/ 122 w 168"/>
                  <a:gd name="T27" fmla="*/ 177 h 262"/>
                  <a:gd name="T28" fmla="*/ 122 w 168"/>
                  <a:gd name="T29" fmla="*/ 167 h 262"/>
                  <a:gd name="T30" fmla="*/ 95 w 168"/>
                  <a:gd name="T31" fmla="*/ 186 h 262"/>
                  <a:gd name="T32" fmla="*/ 95 w 168"/>
                  <a:gd name="T33" fmla="*/ 167 h 262"/>
                  <a:gd name="T34" fmla="*/ 104 w 168"/>
                  <a:gd name="T35" fmla="*/ 158 h 262"/>
                  <a:gd name="T36" fmla="*/ 104 w 168"/>
                  <a:gd name="T37" fmla="*/ 190 h 262"/>
                  <a:gd name="T38" fmla="*/ 109 w 168"/>
                  <a:gd name="T39" fmla="*/ 163 h 262"/>
                  <a:gd name="T40" fmla="*/ 113 w 168"/>
                  <a:gd name="T41" fmla="*/ 158 h 262"/>
                  <a:gd name="T42" fmla="*/ 0 w 168"/>
                  <a:gd name="T43" fmla="*/ 208 h 262"/>
                  <a:gd name="T44" fmla="*/ 23 w 168"/>
                  <a:gd name="T45" fmla="*/ 172 h 262"/>
                  <a:gd name="T46" fmla="*/ 32 w 168"/>
                  <a:gd name="T47" fmla="*/ 149 h 262"/>
                  <a:gd name="T48" fmla="*/ 32 w 168"/>
                  <a:gd name="T49" fmla="*/ 167 h 262"/>
                  <a:gd name="T50" fmla="*/ 19 w 168"/>
                  <a:gd name="T51" fmla="*/ 190 h 262"/>
                  <a:gd name="T52" fmla="*/ 122 w 168"/>
                  <a:gd name="T53" fmla="*/ 145 h 262"/>
                  <a:gd name="T54" fmla="*/ 136 w 168"/>
                  <a:gd name="T55" fmla="*/ 158 h 262"/>
                  <a:gd name="T56" fmla="*/ 131 w 168"/>
                  <a:gd name="T57" fmla="*/ 172 h 262"/>
                  <a:gd name="T58" fmla="*/ 118 w 168"/>
                  <a:gd name="T59" fmla="*/ 149 h 262"/>
                  <a:gd name="T60" fmla="*/ 91 w 168"/>
                  <a:gd name="T61" fmla="*/ 140 h 262"/>
                  <a:gd name="T62" fmla="*/ 91 w 168"/>
                  <a:gd name="T63" fmla="*/ 154 h 262"/>
                  <a:gd name="T64" fmla="*/ 77 w 168"/>
                  <a:gd name="T65" fmla="*/ 158 h 262"/>
                  <a:gd name="T66" fmla="*/ 82 w 168"/>
                  <a:gd name="T67" fmla="*/ 136 h 262"/>
                  <a:gd name="T68" fmla="*/ 136 w 168"/>
                  <a:gd name="T69" fmla="*/ 131 h 262"/>
                  <a:gd name="T70" fmla="*/ 140 w 168"/>
                  <a:gd name="T71" fmla="*/ 149 h 262"/>
                  <a:gd name="T72" fmla="*/ 122 w 168"/>
                  <a:gd name="T73" fmla="*/ 136 h 262"/>
                  <a:gd name="T74" fmla="*/ 127 w 168"/>
                  <a:gd name="T75" fmla="*/ 122 h 262"/>
                  <a:gd name="T76" fmla="*/ 100 w 168"/>
                  <a:gd name="T77" fmla="*/ 131 h 262"/>
                  <a:gd name="T78" fmla="*/ 100 w 168"/>
                  <a:gd name="T79" fmla="*/ 122 h 262"/>
                  <a:gd name="T80" fmla="*/ 59 w 168"/>
                  <a:gd name="T81" fmla="*/ 109 h 262"/>
                  <a:gd name="T82" fmla="*/ 64 w 168"/>
                  <a:gd name="T83" fmla="*/ 127 h 262"/>
                  <a:gd name="T84" fmla="*/ 50 w 168"/>
                  <a:gd name="T85" fmla="*/ 118 h 262"/>
                  <a:gd name="T86" fmla="*/ 41 w 168"/>
                  <a:gd name="T87" fmla="*/ 104 h 262"/>
                  <a:gd name="T88" fmla="*/ 50 w 168"/>
                  <a:gd name="T89" fmla="*/ 0 h 262"/>
                  <a:gd name="T90" fmla="*/ 59 w 168"/>
                  <a:gd name="T91" fmla="*/ 27 h 262"/>
                  <a:gd name="T92" fmla="*/ 55 w 168"/>
                  <a:gd name="T93" fmla="*/ 54 h 262"/>
                  <a:gd name="T94" fmla="*/ 59 w 168"/>
                  <a:gd name="T95" fmla="*/ 77 h 262"/>
                  <a:gd name="T96" fmla="*/ 68 w 168"/>
                  <a:gd name="T97" fmla="*/ 91 h 262"/>
                  <a:gd name="T98" fmla="*/ 86 w 168"/>
                  <a:gd name="T99" fmla="*/ 95 h 262"/>
                  <a:gd name="T100" fmla="*/ 100 w 168"/>
                  <a:gd name="T101" fmla="*/ 95 h 262"/>
                  <a:gd name="T102" fmla="*/ 109 w 168"/>
                  <a:gd name="T103" fmla="*/ 109 h 262"/>
                  <a:gd name="T104" fmla="*/ 91 w 168"/>
                  <a:gd name="T105" fmla="*/ 109 h 262"/>
                  <a:gd name="T106" fmla="*/ 77 w 168"/>
                  <a:gd name="T107" fmla="*/ 100 h 262"/>
                  <a:gd name="T108" fmla="*/ 64 w 168"/>
                  <a:gd name="T109" fmla="*/ 95 h 262"/>
                  <a:gd name="T110" fmla="*/ 46 w 168"/>
                  <a:gd name="T111" fmla="*/ 95 h 262"/>
                  <a:gd name="T112" fmla="*/ 41 w 168"/>
                  <a:gd name="T113" fmla="*/ 82 h 262"/>
                  <a:gd name="T114" fmla="*/ 28 w 168"/>
                  <a:gd name="T115" fmla="*/ 68 h 262"/>
                  <a:gd name="T116" fmla="*/ 23 w 168"/>
                  <a:gd name="T117" fmla="*/ 50 h 262"/>
                  <a:gd name="T118" fmla="*/ 28 w 168"/>
                  <a:gd name="T119" fmla="*/ 32 h 262"/>
                  <a:gd name="T120" fmla="*/ 28 w 168"/>
                  <a:gd name="T12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8" h="262">
                    <a:moveTo>
                      <a:pt x="150" y="186"/>
                    </a:moveTo>
                    <a:lnTo>
                      <a:pt x="150" y="186"/>
                    </a:lnTo>
                    <a:lnTo>
                      <a:pt x="154" y="186"/>
                    </a:lnTo>
                    <a:lnTo>
                      <a:pt x="154" y="186"/>
                    </a:lnTo>
                    <a:lnTo>
                      <a:pt x="154" y="190"/>
                    </a:lnTo>
                    <a:lnTo>
                      <a:pt x="154" y="190"/>
                    </a:lnTo>
                    <a:lnTo>
                      <a:pt x="159" y="195"/>
                    </a:lnTo>
                    <a:lnTo>
                      <a:pt x="159" y="195"/>
                    </a:lnTo>
                    <a:lnTo>
                      <a:pt x="159" y="199"/>
                    </a:lnTo>
                    <a:lnTo>
                      <a:pt x="159" y="199"/>
                    </a:lnTo>
                    <a:lnTo>
                      <a:pt x="154" y="199"/>
                    </a:lnTo>
                    <a:lnTo>
                      <a:pt x="154" y="199"/>
                    </a:lnTo>
                    <a:lnTo>
                      <a:pt x="159" y="204"/>
                    </a:lnTo>
                    <a:lnTo>
                      <a:pt x="159" y="204"/>
                    </a:lnTo>
                    <a:lnTo>
                      <a:pt x="159" y="204"/>
                    </a:lnTo>
                    <a:lnTo>
                      <a:pt x="159" y="208"/>
                    </a:lnTo>
                    <a:lnTo>
                      <a:pt x="163" y="208"/>
                    </a:lnTo>
                    <a:lnTo>
                      <a:pt x="163" y="208"/>
                    </a:lnTo>
                    <a:lnTo>
                      <a:pt x="163" y="213"/>
                    </a:lnTo>
                    <a:lnTo>
                      <a:pt x="163" y="217"/>
                    </a:lnTo>
                    <a:lnTo>
                      <a:pt x="163" y="217"/>
                    </a:lnTo>
                    <a:lnTo>
                      <a:pt x="163" y="217"/>
                    </a:lnTo>
                    <a:lnTo>
                      <a:pt x="168" y="222"/>
                    </a:lnTo>
                    <a:lnTo>
                      <a:pt x="168" y="222"/>
                    </a:lnTo>
                    <a:lnTo>
                      <a:pt x="168" y="226"/>
                    </a:lnTo>
                    <a:lnTo>
                      <a:pt x="168" y="226"/>
                    </a:lnTo>
                    <a:lnTo>
                      <a:pt x="168" y="231"/>
                    </a:lnTo>
                    <a:lnTo>
                      <a:pt x="163" y="235"/>
                    </a:lnTo>
                    <a:lnTo>
                      <a:pt x="163" y="235"/>
                    </a:lnTo>
                    <a:lnTo>
                      <a:pt x="163" y="235"/>
                    </a:lnTo>
                    <a:lnTo>
                      <a:pt x="159" y="235"/>
                    </a:lnTo>
                    <a:lnTo>
                      <a:pt x="163" y="240"/>
                    </a:lnTo>
                    <a:lnTo>
                      <a:pt x="163" y="244"/>
                    </a:lnTo>
                    <a:lnTo>
                      <a:pt x="163" y="249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9" y="240"/>
                    </a:lnTo>
                    <a:lnTo>
                      <a:pt x="159" y="235"/>
                    </a:lnTo>
                    <a:lnTo>
                      <a:pt x="159" y="235"/>
                    </a:lnTo>
                    <a:lnTo>
                      <a:pt x="154" y="235"/>
                    </a:lnTo>
                    <a:lnTo>
                      <a:pt x="154" y="231"/>
                    </a:lnTo>
                    <a:lnTo>
                      <a:pt x="154" y="226"/>
                    </a:lnTo>
                    <a:lnTo>
                      <a:pt x="154" y="226"/>
                    </a:lnTo>
                    <a:lnTo>
                      <a:pt x="150" y="226"/>
                    </a:lnTo>
                    <a:lnTo>
                      <a:pt x="150" y="231"/>
                    </a:lnTo>
                    <a:lnTo>
                      <a:pt x="150" y="231"/>
                    </a:lnTo>
                    <a:lnTo>
                      <a:pt x="150" y="231"/>
                    </a:lnTo>
                    <a:lnTo>
                      <a:pt x="150" y="235"/>
                    </a:lnTo>
                    <a:lnTo>
                      <a:pt x="150" y="235"/>
                    </a:lnTo>
                    <a:lnTo>
                      <a:pt x="145" y="240"/>
                    </a:lnTo>
                    <a:lnTo>
                      <a:pt x="145" y="240"/>
                    </a:lnTo>
                    <a:lnTo>
                      <a:pt x="150" y="240"/>
                    </a:lnTo>
                    <a:lnTo>
                      <a:pt x="150" y="244"/>
                    </a:lnTo>
                    <a:lnTo>
                      <a:pt x="150" y="244"/>
                    </a:lnTo>
                    <a:lnTo>
                      <a:pt x="150" y="244"/>
                    </a:lnTo>
                    <a:lnTo>
                      <a:pt x="154" y="249"/>
                    </a:lnTo>
                    <a:lnTo>
                      <a:pt x="154" y="253"/>
                    </a:lnTo>
                    <a:lnTo>
                      <a:pt x="154" y="258"/>
                    </a:lnTo>
                    <a:lnTo>
                      <a:pt x="150" y="262"/>
                    </a:lnTo>
                    <a:lnTo>
                      <a:pt x="150" y="262"/>
                    </a:lnTo>
                    <a:lnTo>
                      <a:pt x="145" y="262"/>
                    </a:lnTo>
                    <a:lnTo>
                      <a:pt x="145" y="258"/>
                    </a:lnTo>
                    <a:lnTo>
                      <a:pt x="145" y="258"/>
                    </a:lnTo>
                    <a:lnTo>
                      <a:pt x="145" y="258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5" y="258"/>
                    </a:lnTo>
                    <a:lnTo>
                      <a:pt x="140" y="258"/>
                    </a:lnTo>
                    <a:lnTo>
                      <a:pt x="140" y="258"/>
                    </a:lnTo>
                    <a:lnTo>
                      <a:pt x="140" y="258"/>
                    </a:lnTo>
                    <a:lnTo>
                      <a:pt x="136" y="253"/>
                    </a:lnTo>
                    <a:lnTo>
                      <a:pt x="131" y="253"/>
                    </a:lnTo>
                    <a:lnTo>
                      <a:pt x="127" y="249"/>
                    </a:lnTo>
                    <a:lnTo>
                      <a:pt x="127" y="244"/>
                    </a:lnTo>
                    <a:lnTo>
                      <a:pt x="122" y="244"/>
                    </a:lnTo>
                    <a:lnTo>
                      <a:pt x="122" y="240"/>
                    </a:lnTo>
                    <a:lnTo>
                      <a:pt x="122" y="235"/>
                    </a:lnTo>
                    <a:lnTo>
                      <a:pt x="122" y="235"/>
                    </a:lnTo>
                    <a:lnTo>
                      <a:pt x="122" y="235"/>
                    </a:lnTo>
                    <a:lnTo>
                      <a:pt x="122" y="231"/>
                    </a:lnTo>
                    <a:lnTo>
                      <a:pt x="122" y="231"/>
                    </a:lnTo>
                    <a:lnTo>
                      <a:pt x="122" y="231"/>
                    </a:lnTo>
                    <a:lnTo>
                      <a:pt x="127" y="231"/>
                    </a:lnTo>
                    <a:lnTo>
                      <a:pt x="127" y="226"/>
                    </a:lnTo>
                    <a:lnTo>
                      <a:pt x="127" y="226"/>
                    </a:lnTo>
                    <a:lnTo>
                      <a:pt x="122" y="226"/>
                    </a:lnTo>
                    <a:lnTo>
                      <a:pt x="122" y="222"/>
                    </a:lnTo>
                    <a:lnTo>
                      <a:pt x="122" y="22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13" y="217"/>
                    </a:lnTo>
                    <a:lnTo>
                      <a:pt x="113" y="217"/>
                    </a:lnTo>
                    <a:lnTo>
                      <a:pt x="113" y="217"/>
                    </a:lnTo>
                    <a:lnTo>
                      <a:pt x="113" y="217"/>
                    </a:lnTo>
                    <a:lnTo>
                      <a:pt x="113" y="217"/>
                    </a:lnTo>
                    <a:lnTo>
                      <a:pt x="113" y="222"/>
                    </a:lnTo>
                    <a:lnTo>
                      <a:pt x="113" y="222"/>
                    </a:lnTo>
                    <a:lnTo>
                      <a:pt x="109" y="226"/>
                    </a:lnTo>
                    <a:lnTo>
                      <a:pt x="109" y="226"/>
                    </a:lnTo>
                    <a:lnTo>
                      <a:pt x="109" y="222"/>
                    </a:lnTo>
                    <a:lnTo>
                      <a:pt x="104" y="222"/>
                    </a:lnTo>
                    <a:lnTo>
                      <a:pt x="104" y="222"/>
                    </a:lnTo>
                    <a:lnTo>
                      <a:pt x="104" y="222"/>
                    </a:lnTo>
                    <a:lnTo>
                      <a:pt x="104" y="222"/>
                    </a:lnTo>
                    <a:lnTo>
                      <a:pt x="104" y="222"/>
                    </a:lnTo>
                    <a:lnTo>
                      <a:pt x="104" y="222"/>
                    </a:lnTo>
                    <a:lnTo>
                      <a:pt x="104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100" y="217"/>
                    </a:lnTo>
                    <a:lnTo>
                      <a:pt x="95" y="217"/>
                    </a:lnTo>
                    <a:lnTo>
                      <a:pt x="95" y="222"/>
                    </a:lnTo>
                    <a:lnTo>
                      <a:pt x="95" y="222"/>
                    </a:lnTo>
                    <a:lnTo>
                      <a:pt x="95" y="222"/>
                    </a:lnTo>
                    <a:lnTo>
                      <a:pt x="91" y="226"/>
                    </a:lnTo>
                    <a:lnTo>
                      <a:pt x="91" y="231"/>
                    </a:lnTo>
                    <a:lnTo>
                      <a:pt x="91" y="235"/>
                    </a:lnTo>
                    <a:lnTo>
                      <a:pt x="91" y="235"/>
                    </a:lnTo>
                    <a:lnTo>
                      <a:pt x="91" y="235"/>
                    </a:lnTo>
                    <a:lnTo>
                      <a:pt x="86" y="235"/>
                    </a:lnTo>
                    <a:lnTo>
                      <a:pt x="86" y="235"/>
                    </a:lnTo>
                    <a:lnTo>
                      <a:pt x="86" y="235"/>
                    </a:lnTo>
                    <a:lnTo>
                      <a:pt x="86" y="231"/>
                    </a:lnTo>
                    <a:lnTo>
                      <a:pt x="86" y="231"/>
                    </a:lnTo>
                    <a:lnTo>
                      <a:pt x="86" y="226"/>
                    </a:lnTo>
                    <a:lnTo>
                      <a:pt x="86" y="222"/>
                    </a:lnTo>
                    <a:lnTo>
                      <a:pt x="86" y="217"/>
                    </a:lnTo>
                    <a:lnTo>
                      <a:pt x="86" y="217"/>
                    </a:lnTo>
                    <a:lnTo>
                      <a:pt x="91" y="217"/>
                    </a:lnTo>
                    <a:lnTo>
                      <a:pt x="91" y="213"/>
                    </a:lnTo>
                    <a:lnTo>
                      <a:pt x="91" y="213"/>
                    </a:lnTo>
                    <a:lnTo>
                      <a:pt x="95" y="213"/>
                    </a:lnTo>
                    <a:lnTo>
                      <a:pt x="95" y="213"/>
                    </a:lnTo>
                    <a:lnTo>
                      <a:pt x="100" y="213"/>
                    </a:lnTo>
                    <a:lnTo>
                      <a:pt x="100" y="213"/>
                    </a:lnTo>
                    <a:lnTo>
                      <a:pt x="104" y="208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0" y="204"/>
                    </a:lnTo>
                    <a:lnTo>
                      <a:pt x="104" y="204"/>
                    </a:lnTo>
                    <a:lnTo>
                      <a:pt x="104" y="204"/>
                    </a:lnTo>
                    <a:lnTo>
                      <a:pt x="104" y="204"/>
                    </a:lnTo>
                    <a:lnTo>
                      <a:pt x="104" y="204"/>
                    </a:lnTo>
                    <a:lnTo>
                      <a:pt x="109" y="204"/>
                    </a:lnTo>
                    <a:lnTo>
                      <a:pt x="109" y="199"/>
                    </a:lnTo>
                    <a:lnTo>
                      <a:pt x="109" y="199"/>
                    </a:lnTo>
                    <a:lnTo>
                      <a:pt x="109" y="199"/>
                    </a:lnTo>
                    <a:lnTo>
                      <a:pt x="109" y="199"/>
                    </a:lnTo>
                    <a:lnTo>
                      <a:pt x="113" y="199"/>
                    </a:lnTo>
                    <a:lnTo>
                      <a:pt x="113" y="204"/>
                    </a:lnTo>
                    <a:lnTo>
                      <a:pt x="118" y="204"/>
                    </a:lnTo>
                    <a:lnTo>
                      <a:pt x="118" y="208"/>
                    </a:lnTo>
                    <a:lnTo>
                      <a:pt x="118" y="208"/>
                    </a:lnTo>
                    <a:lnTo>
                      <a:pt x="118" y="213"/>
                    </a:lnTo>
                    <a:lnTo>
                      <a:pt x="118" y="213"/>
                    </a:lnTo>
                    <a:lnTo>
                      <a:pt x="118" y="213"/>
                    </a:lnTo>
                    <a:lnTo>
                      <a:pt x="118" y="213"/>
                    </a:lnTo>
                    <a:lnTo>
                      <a:pt x="118" y="213"/>
                    </a:lnTo>
                    <a:lnTo>
                      <a:pt x="122" y="208"/>
                    </a:lnTo>
                    <a:lnTo>
                      <a:pt x="122" y="208"/>
                    </a:lnTo>
                    <a:lnTo>
                      <a:pt x="122" y="208"/>
                    </a:lnTo>
                    <a:lnTo>
                      <a:pt x="122" y="204"/>
                    </a:lnTo>
                    <a:lnTo>
                      <a:pt x="122" y="204"/>
                    </a:lnTo>
                    <a:lnTo>
                      <a:pt x="127" y="204"/>
                    </a:lnTo>
                    <a:lnTo>
                      <a:pt x="127" y="199"/>
                    </a:lnTo>
                    <a:lnTo>
                      <a:pt x="127" y="199"/>
                    </a:lnTo>
                    <a:lnTo>
                      <a:pt x="131" y="204"/>
                    </a:lnTo>
                    <a:lnTo>
                      <a:pt x="131" y="204"/>
                    </a:lnTo>
                    <a:lnTo>
                      <a:pt x="131" y="199"/>
                    </a:lnTo>
                    <a:lnTo>
                      <a:pt x="131" y="195"/>
                    </a:lnTo>
                    <a:lnTo>
                      <a:pt x="131" y="195"/>
                    </a:lnTo>
                    <a:lnTo>
                      <a:pt x="131" y="195"/>
                    </a:lnTo>
                    <a:lnTo>
                      <a:pt x="136" y="195"/>
                    </a:lnTo>
                    <a:lnTo>
                      <a:pt x="136" y="195"/>
                    </a:lnTo>
                    <a:lnTo>
                      <a:pt x="136" y="195"/>
                    </a:lnTo>
                    <a:lnTo>
                      <a:pt x="140" y="195"/>
                    </a:lnTo>
                    <a:lnTo>
                      <a:pt x="140" y="190"/>
                    </a:lnTo>
                    <a:lnTo>
                      <a:pt x="140" y="190"/>
                    </a:lnTo>
                    <a:lnTo>
                      <a:pt x="140" y="195"/>
                    </a:lnTo>
                    <a:lnTo>
                      <a:pt x="145" y="195"/>
                    </a:lnTo>
                    <a:lnTo>
                      <a:pt x="145" y="190"/>
                    </a:lnTo>
                    <a:lnTo>
                      <a:pt x="145" y="186"/>
                    </a:lnTo>
                    <a:lnTo>
                      <a:pt x="140" y="181"/>
                    </a:lnTo>
                    <a:lnTo>
                      <a:pt x="140" y="177"/>
                    </a:lnTo>
                    <a:lnTo>
                      <a:pt x="140" y="177"/>
                    </a:lnTo>
                    <a:lnTo>
                      <a:pt x="145" y="181"/>
                    </a:lnTo>
                    <a:lnTo>
                      <a:pt x="150" y="181"/>
                    </a:lnTo>
                    <a:lnTo>
                      <a:pt x="150" y="186"/>
                    </a:lnTo>
                    <a:lnTo>
                      <a:pt x="150" y="186"/>
                    </a:lnTo>
                    <a:moveTo>
                      <a:pt x="127" y="177"/>
                    </a:moveTo>
                    <a:lnTo>
                      <a:pt x="127" y="177"/>
                    </a:lnTo>
                    <a:lnTo>
                      <a:pt x="127" y="177"/>
                    </a:lnTo>
                    <a:lnTo>
                      <a:pt x="122" y="177"/>
                    </a:lnTo>
                    <a:lnTo>
                      <a:pt x="122" y="177"/>
                    </a:lnTo>
                    <a:lnTo>
                      <a:pt x="122" y="181"/>
                    </a:lnTo>
                    <a:lnTo>
                      <a:pt x="122" y="181"/>
                    </a:lnTo>
                    <a:lnTo>
                      <a:pt x="118" y="181"/>
                    </a:lnTo>
                    <a:lnTo>
                      <a:pt x="113" y="181"/>
                    </a:lnTo>
                    <a:lnTo>
                      <a:pt x="113" y="181"/>
                    </a:lnTo>
                    <a:lnTo>
                      <a:pt x="113" y="177"/>
                    </a:lnTo>
                    <a:lnTo>
                      <a:pt x="113" y="177"/>
                    </a:lnTo>
                    <a:lnTo>
                      <a:pt x="113" y="177"/>
                    </a:lnTo>
                    <a:lnTo>
                      <a:pt x="113" y="177"/>
                    </a:lnTo>
                    <a:lnTo>
                      <a:pt x="118" y="172"/>
                    </a:lnTo>
                    <a:lnTo>
                      <a:pt x="118" y="172"/>
                    </a:lnTo>
                    <a:lnTo>
                      <a:pt x="118" y="172"/>
                    </a:lnTo>
                    <a:lnTo>
                      <a:pt x="122" y="167"/>
                    </a:lnTo>
                    <a:lnTo>
                      <a:pt x="122" y="167"/>
                    </a:lnTo>
                    <a:lnTo>
                      <a:pt x="122" y="172"/>
                    </a:lnTo>
                    <a:lnTo>
                      <a:pt x="122" y="172"/>
                    </a:lnTo>
                    <a:lnTo>
                      <a:pt x="122" y="172"/>
                    </a:lnTo>
                    <a:lnTo>
                      <a:pt x="127" y="172"/>
                    </a:lnTo>
                    <a:lnTo>
                      <a:pt x="127" y="177"/>
                    </a:lnTo>
                    <a:lnTo>
                      <a:pt x="127" y="177"/>
                    </a:lnTo>
                    <a:lnTo>
                      <a:pt x="127" y="177"/>
                    </a:lnTo>
                    <a:moveTo>
                      <a:pt x="104" y="190"/>
                    </a:moveTo>
                    <a:lnTo>
                      <a:pt x="104" y="190"/>
                    </a:lnTo>
                    <a:lnTo>
                      <a:pt x="100" y="195"/>
                    </a:lnTo>
                    <a:lnTo>
                      <a:pt x="100" y="190"/>
                    </a:lnTo>
                    <a:lnTo>
                      <a:pt x="100" y="190"/>
                    </a:lnTo>
                    <a:lnTo>
                      <a:pt x="95" y="186"/>
                    </a:lnTo>
                    <a:lnTo>
                      <a:pt x="95" y="186"/>
                    </a:lnTo>
                    <a:lnTo>
                      <a:pt x="95" y="186"/>
                    </a:lnTo>
                    <a:lnTo>
                      <a:pt x="91" y="186"/>
                    </a:lnTo>
                    <a:lnTo>
                      <a:pt x="91" y="186"/>
                    </a:lnTo>
                    <a:lnTo>
                      <a:pt x="86" y="181"/>
                    </a:lnTo>
                    <a:lnTo>
                      <a:pt x="86" y="177"/>
                    </a:lnTo>
                    <a:lnTo>
                      <a:pt x="86" y="177"/>
                    </a:lnTo>
                    <a:lnTo>
                      <a:pt x="91" y="172"/>
                    </a:lnTo>
                    <a:lnTo>
                      <a:pt x="91" y="172"/>
                    </a:lnTo>
                    <a:lnTo>
                      <a:pt x="91" y="172"/>
                    </a:lnTo>
                    <a:lnTo>
                      <a:pt x="91" y="172"/>
                    </a:lnTo>
                    <a:lnTo>
                      <a:pt x="95" y="172"/>
                    </a:lnTo>
                    <a:lnTo>
                      <a:pt x="95" y="172"/>
                    </a:lnTo>
                    <a:lnTo>
                      <a:pt x="95" y="167"/>
                    </a:lnTo>
                    <a:lnTo>
                      <a:pt x="95" y="163"/>
                    </a:lnTo>
                    <a:lnTo>
                      <a:pt x="91" y="163"/>
                    </a:lnTo>
                    <a:lnTo>
                      <a:pt x="95" y="163"/>
                    </a:lnTo>
                    <a:lnTo>
                      <a:pt x="95" y="163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5" y="154"/>
                    </a:lnTo>
                    <a:lnTo>
                      <a:pt x="95" y="154"/>
                    </a:lnTo>
                    <a:lnTo>
                      <a:pt x="95" y="154"/>
                    </a:lnTo>
                    <a:lnTo>
                      <a:pt x="100" y="154"/>
                    </a:lnTo>
                    <a:lnTo>
                      <a:pt x="100" y="154"/>
                    </a:lnTo>
                    <a:lnTo>
                      <a:pt x="104" y="154"/>
                    </a:lnTo>
                    <a:lnTo>
                      <a:pt x="104" y="158"/>
                    </a:lnTo>
                    <a:lnTo>
                      <a:pt x="104" y="158"/>
                    </a:lnTo>
                    <a:lnTo>
                      <a:pt x="104" y="158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104" y="167"/>
                    </a:lnTo>
                    <a:lnTo>
                      <a:pt x="104" y="172"/>
                    </a:lnTo>
                    <a:lnTo>
                      <a:pt x="100" y="172"/>
                    </a:lnTo>
                    <a:lnTo>
                      <a:pt x="100" y="177"/>
                    </a:lnTo>
                    <a:lnTo>
                      <a:pt x="100" y="177"/>
                    </a:lnTo>
                    <a:lnTo>
                      <a:pt x="100" y="181"/>
                    </a:lnTo>
                    <a:lnTo>
                      <a:pt x="100" y="181"/>
                    </a:lnTo>
                    <a:lnTo>
                      <a:pt x="100" y="181"/>
                    </a:lnTo>
                    <a:lnTo>
                      <a:pt x="104" y="186"/>
                    </a:lnTo>
                    <a:lnTo>
                      <a:pt x="104" y="186"/>
                    </a:lnTo>
                    <a:lnTo>
                      <a:pt x="104" y="190"/>
                    </a:lnTo>
                    <a:lnTo>
                      <a:pt x="104" y="190"/>
                    </a:lnTo>
                    <a:lnTo>
                      <a:pt x="104" y="190"/>
                    </a:lnTo>
                    <a:lnTo>
                      <a:pt x="104" y="190"/>
                    </a:lnTo>
                    <a:lnTo>
                      <a:pt x="104" y="190"/>
                    </a:lnTo>
                    <a:moveTo>
                      <a:pt x="104" y="186"/>
                    </a:moveTo>
                    <a:lnTo>
                      <a:pt x="104" y="186"/>
                    </a:lnTo>
                    <a:lnTo>
                      <a:pt x="104" y="186"/>
                    </a:lnTo>
                    <a:lnTo>
                      <a:pt x="104" y="186"/>
                    </a:lnTo>
                    <a:lnTo>
                      <a:pt x="104" y="181"/>
                    </a:lnTo>
                    <a:lnTo>
                      <a:pt x="104" y="177"/>
                    </a:lnTo>
                    <a:lnTo>
                      <a:pt x="104" y="172"/>
                    </a:lnTo>
                    <a:lnTo>
                      <a:pt x="104" y="172"/>
                    </a:lnTo>
                    <a:lnTo>
                      <a:pt x="109" y="167"/>
                    </a:lnTo>
                    <a:lnTo>
                      <a:pt x="109" y="163"/>
                    </a:lnTo>
                    <a:lnTo>
                      <a:pt x="109" y="163"/>
                    </a:lnTo>
                    <a:lnTo>
                      <a:pt x="109" y="158"/>
                    </a:lnTo>
                    <a:lnTo>
                      <a:pt x="109" y="154"/>
                    </a:lnTo>
                    <a:lnTo>
                      <a:pt x="109" y="149"/>
                    </a:lnTo>
                    <a:lnTo>
                      <a:pt x="109" y="149"/>
                    </a:lnTo>
                    <a:lnTo>
                      <a:pt x="109" y="149"/>
                    </a:lnTo>
                    <a:lnTo>
                      <a:pt x="109" y="149"/>
                    </a:lnTo>
                    <a:lnTo>
                      <a:pt x="113" y="145"/>
                    </a:lnTo>
                    <a:lnTo>
                      <a:pt x="113" y="149"/>
                    </a:lnTo>
                    <a:lnTo>
                      <a:pt x="113" y="149"/>
                    </a:lnTo>
                    <a:lnTo>
                      <a:pt x="113" y="149"/>
                    </a:lnTo>
                    <a:lnTo>
                      <a:pt x="113" y="154"/>
                    </a:lnTo>
                    <a:lnTo>
                      <a:pt x="113" y="154"/>
                    </a:lnTo>
                    <a:lnTo>
                      <a:pt x="113" y="158"/>
                    </a:lnTo>
                    <a:lnTo>
                      <a:pt x="113" y="163"/>
                    </a:lnTo>
                    <a:lnTo>
                      <a:pt x="113" y="163"/>
                    </a:lnTo>
                    <a:lnTo>
                      <a:pt x="113" y="167"/>
                    </a:lnTo>
                    <a:lnTo>
                      <a:pt x="113" y="167"/>
                    </a:lnTo>
                    <a:lnTo>
                      <a:pt x="109" y="167"/>
                    </a:lnTo>
                    <a:lnTo>
                      <a:pt x="109" y="172"/>
                    </a:lnTo>
                    <a:lnTo>
                      <a:pt x="109" y="172"/>
                    </a:lnTo>
                    <a:lnTo>
                      <a:pt x="109" y="177"/>
                    </a:lnTo>
                    <a:lnTo>
                      <a:pt x="109" y="181"/>
                    </a:lnTo>
                    <a:lnTo>
                      <a:pt x="104" y="186"/>
                    </a:lnTo>
                    <a:moveTo>
                      <a:pt x="5" y="208"/>
                    </a:moveTo>
                    <a:lnTo>
                      <a:pt x="5" y="208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04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5" y="195"/>
                    </a:lnTo>
                    <a:lnTo>
                      <a:pt x="9" y="195"/>
                    </a:lnTo>
                    <a:lnTo>
                      <a:pt x="9" y="190"/>
                    </a:lnTo>
                    <a:lnTo>
                      <a:pt x="14" y="190"/>
                    </a:lnTo>
                    <a:lnTo>
                      <a:pt x="14" y="190"/>
                    </a:lnTo>
                    <a:lnTo>
                      <a:pt x="14" y="190"/>
                    </a:lnTo>
                    <a:lnTo>
                      <a:pt x="14" y="190"/>
                    </a:lnTo>
                    <a:lnTo>
                      <a:pt x="19" y="181"/>
                    </a:lnTo>
                    <a:lnTo>
                      <a:pt x="23" y="177"/>
                    </a:lnTo>
                    <a:lnTo>
                      <a:pt x="23" y="172"/>
                    </a:lnTo>
                    <a:lnTo>
                      <a:pt x="23" y="172"/>
                    </a:lnTo>
                    <a:lnTo>
                      <a:pt x="28" y="172"/>
                    </a:lnTo>
                    <a:lnTo>
                      <a:pt x="28" y="167"/>
                    </a:lnTo>
                    <a:lnTo>
                      <a:pt x="28" y="167"/>
                    </a:lnTo>
                    <a:lnTo>
                      <a:pt x="28" y="167"/>
                    </a:lnTo>
                    <a:lnTo>
                      <a:pt x="32" y="167"/>
                    </a:lnTo>
                    <a:lnTo>
                      <a:pt x="32" y="163"/>
                    </a:lnTo>
                    <a:lnTo>
                      <a:pt x="32" y="163"/>
                    </a:lnTo>
                    <a:lnTo>
                      <a:pt x="32" y="158"/>
                    </a:lnTo>
                    <a:lnTo>
                      <a:pt x="32" y="158"/>
                    </a:lnTo>
                    <a:lnTo>
                      <a:pt x="32" y="158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49"/>
                    </a:lnTo>
                    <a:lnTo>
                      <a:pt x="32" y="145"/>
                    </a:lnTo>
                    <a:lnTo>
                      <a:pt x="32" y="149"/>
                    </a:lnTo>
                    <a:lnTo>
                      <a:pt x="37" y="149"/>
                    </a:lnTo>
                    <a:lnTo>
                      <a:pt x="32" y="149"/>
                    </a:lnTo>
                    <a:lnTo>
                      <a:pt x="37" y="154"/>
                    </a:lnTo>
                    <a:lnTo>
                      <a:pt x="37" y="154"/>
                    </a:lnTo>
                    <a:lnTo>
                      <a:pt x="37" y="154"/>
                    </a:lnTo>
                    <a:lnTo>
                      <a:pt x="37" y="158"/>
                    </a:lnTo>
                    <a:lnTo>
                      <a:pt x="37" y="163"/>
                    </a:lnTo>
                    <a:lnTo>
                      <a:pt x="37" y="163"/>
                    </a:lnTo>
                    <a:lnTo>
                      <a:pt x="37" y="167"/>
                    </a:lnTo>
                    <a:lnTo>
                      <a:pt x="37" y="167"/>
                    </a:lnTo>
                    <a:lnTo>
                      <a:pt x="37" y="167"/>
                    </a:lnTo>
                    <a:lnTo>
                      <a:pt x="32" y="167"/>
                    </a:lnTo>
                    <a:lnTo>
                      <a:pt x="32" y="167"/>
                    </a:lnTo>
                    <a:lnTo>
                      <a:pt x="32" y="172"/>
                    </a:lnTo>
                    <a:lnTo>
                      <a:pt x="32" y="172"/>
                    </a:lnTo>
                    <a:lnTo>
                      <a:pt x="32" y="172"/>
                    </a:lnTo>
                    <a:lnTo>
                      <a:pt x="28" y="177"/>
                    </a:lnTo>
                    <a:lnTo>
                      <a:pt x="28" y="177"/>
                    </a:lnTo>
                    <a:lnTo>
                      <a:pt x="23" y="177"/>
                    </a:lnTo>
                    <a:lnTo>
                      <a:pt x="23" y="177"/>
                    </a:lnTo>
                    <a:lnTo>
                      <a:pt x="23" y="181"/>
                    </a:lnTo>
                    <a:lnTo>
                      <a:pt x="23" y="186"/>
                    </a:lnTo>
                    <a:lnTo>
                      <a:pt x="23" y="190"/>
                    </a:lnTo>
                    <a:lnTo>
                      <a:pt x="19" y="190"/>
                    </a:lnTo>
                    <a:lnTo>
                      <a:pt x="19" y="190"/>
                    </a:lnTo>
                    <a:lnTo>
                      <a:pt x="19" y="190"/>
                    </a:lnTo>
                    <a:lnTo>
                      <a:pt x="14" y="195"/>
                    </a:lnTo>
                    <a:lnTo>
                      <a:pt x="14" y="195"/>
                    </a:lnTo>
                    <a:lnTo>
                      <a:pt x="14" y="199"/>
                    </a:lnTo>
                    <a:lnTo>
                      <a:pt x="14" y="199"/>
                    </a:lnTo>
                    <a:lnTo>
                      <a:pt x="9" y="199"/>
                    </a:lnTo>
                    <a:lnTo>
                      <a:pt x="9" y="204"/>
                    </a:lnTo>
                    <a:lnTo>
                      <a:pt x="5" y="204"/>
                    </a:lnTo>
                    <a:lnTo>
                      <a:pt x="5" y="204"/>
                    </a:lnTo>
                    <a:lnTo>
                      <a:pt x="5" y="204"/>
                    </a:lnTo>
                    <a:lnTo>
                      <a:pt x="5" y="204"/>
                    </a:lnTo>
                    <a:lnTo>
                      <a:pt x="5" y="204"/>
                    </a:lnTo>
                    <a:lnTo>
                      <a:pt x="5" y="208"/>
                    </a:lnTo>
                    <a:moveTo>
                      <a:pt x="122" y="145"/>
                    </a:moveTo>
                    <a:lnTo>
                      <a:pt x="122" y="145"/>
                    </a:lnTo>
                    <a:lnTo>
                      <a:pt x="122" y="145"/>
                    </a:lnTo>
                    <a:lnTo>
                      <a:pt x="122" y="145"/>
                    </a:lnTo>
                    <a:lnTo>
                      <a:pt x="127" y="145"/>
                    </a:lnTo>
                    <a:lnTo>
                      <a:pt x="127" y="145"/>
                    </a:lnTo>
                    <a:lnTo>
                      <a:pt x="127" y="145"/>
                    </a:lnTo>
                    <a:lnTo>
                      <a:pt x="127" y="149"/>
                    </a:lnTo>
                    <a:lnTo>
                      <a:pt x="131" y="149"/>
                    </a:lnTo>
                    <a:lnTo>
                      <a:pt x="131" y="154"/>
                    </a:lnTo>
                    <a:lnTo>
                      <a:pt x="131" y="158"/>
                    </a:lnTo>
                    <a:lnTo>
                      <a:pt x="131" y="158"/>
                    </a:lnTo>
                    <a:lnTo>
                      <a:pt x="131" y="158"/>
                    </a:lnTo>
                    <a:lnTo>
                      <a:pt x="131" y="158"/>
                    </a:lnTo>
                    <a:lnTo>
                      <a:pt x="131" y="158"/>
                    </a:lnTo>
                    <a:lnTo>
                      <a:pt x="136" y="158"/>
                    </a:lnTo>
                    <a:lnTo>
                      <a:pt x="136" y="163"/>
                    </a:lnTo>
                    <a:lnTo>
                      <a:pt x="136" y="163"/>
                    </a:lnTo>
                    <a:lnTo>
                      <a:pt x="136" y="167"/>
                    </a:lnTo>
                    <a:lnTo>
                      <a:pt x="136" y="167"/>
                    </a:lnTo>
                    <a:lnTo>
                      <a:pt x="136" y="167"/>
                    </a:lnTo>
                    <a:lnTo>
                      <a:pt x="136" y="167"/>
                    </a:lnTo>
                    <a:lnTo>
                      <a:pt x="136" y="167"/>
                    </a:lnTo>
                    <a:lnTo>
                      <a:pt x="131" y="167"/>
                    </a:lnTo>
                    <a:lnTo>
                      <a:pt x="131" y="167"/>
                    </a:lnTo>
                    <a:lnTo>
                      <a:pt x="131" y="163"/>
                    </a:lnTo>
                    <a:lnTo>
                      <a:pt x="131" y="167"/>
                    </a:lnTo>
                    <a:lnTo>
                      <a:pt x="131" y="172"/>
                    </a:lnTo>
                    <a:lnTo>
                      <a:pt x="131" y="172"/>
                    </a:lnTo>
                    <a:lnTo>
                      <a:pt x="131" y="172"/>
                    </a:lnTo>
                    <a:lnTo>
                      <a:pt x="127" y="167"/>
                    </a:lnTo>
                    <a:lnTo>
                      <a:pt x="127" y="167"/>
                    </a:lnTo>
                    <a:lnTo>
                      <a:pt x="127" y="167"/>
                    </a:lnTo>
                    <a:lnTo>
                      <a:pt x="127" y="167"/>
                    </a:lnTo>
                    <a:lnTo>
                      <a:pt x="127" y="163"/>
                    </a:lnTo>
                    <a:lnTo>
                      <a:pt x="127" y="158"/>
                    </a:lnTo>
                    <a:lnTo>
                      <a:pt x="127" y="158"/>
                    </a:lnTo>
                    <a:lnTo>
                      <a:pt x="127" y="158"/>
                    </a:lnTo>
                    <a:lnTo>
                      <a:pt x="127" y="154"/>
                    </a:lnTo>
                    <a:lnTo>
                      <a:pt x="122" y="154"/>
                    </a:lnTo>
                    <a:lnTo>
                      <a:pt x="122" y="154"/>
                    </a:lnTo>
                    <a:lnTo>
                      <a:pt x="122" y="154"/>
                    </a:lnTo>
                    <a:lnTo>
                      <a:pt x="118" y="154"/>
                    </a:lnTo>
                    <a:lnTo>
                      <a:pt x="118" y="149"/>
                    </a:lnTo>
                    <a:lnTo>
                      <a:pt x="118" y="145"/>
                    </a:lnTo>
                    <a:lnTo>
                      <a:pt x="118" y="145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18" y="145"/>
                    </a:lnTo>
                    <a:lnTo>
                      <a:pt x="118" y="145"/>
                    </a:lnTo>
                    <a:lnTo>
                      <a:pt x="118" y="145"/>
                    </a:lnTo>
                    <a:lnTo>
                      <a:pt x="122" y="145"/>
                    </a:lnTo>
                    <a:moveTo>
                      <a:pt x="82" y="140"/>
                    </a:moveTo>
                    <a:lnTo>
                      <a:pt x="82" y="140"/>
                    </a:lnTo>
                    <a:lnTo>
                      <a:pt x="86" y="140"/>
                    </a:lnTo>
                    <a:lnTo>
                      <a:pt x="86" y="140"/>
                    </a:lnTo>
                    <a:lnTo>
                      <a:pt x="91" y="140"/>
                    </a:lnTo>
                    <a:lnTo>
                      <a:pt x="91" y="140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5" y="140"/>
                    </a:lnTo>
                    <a:lnTo>
                      <a:pt x="95" y="140"/>
                    </a:lnTo>
                    <a:lnTo>
                      <a:pt x="95" y="145"/>
                    </a:lnTo>
                    <a:lnTo>
                      <a:pt x="95" y="145"/>
                    </a:lnTo>
                    <a:lnTo>
                      <a:pt x="95" y="145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1" y="154"/>
                    </a:lnTo>
                    <a:lnTo>
                      <a:pt x="91" y="154"/>
                    </a:lnTo>
                    <a:lnTo>
                      <a:pt x="91" y="154"/>
                    </a:lnTo>
                    <a:lnTo>
                      <a:pt x="91" y="154"/>
                    </a:lnTo>
                    <a:lnTo>
                      <a:pt x="91" y="158"/>
                    </a:lnTo>
                    <a:lnTo>
                      <a:pt x="91" y="158"/>
                    </a:lnTo>
                    <a:lnTo>
                      <a:pt x="86" y="158"/>
                    </a:lnTo>
                    <a:lnTo>
                      <a:pt x="82" y="158"/>
                    </a:lnTo>
                    <a:lnTo>
                      <a:pt x="82" y="163"/>
                    </a:lnTo>
                    <a:lnTo>
                      <a:pt x="82" y="163"/>
                    </a:lnTo>
                    <a:lnTo>
                      <a:pt x="77" y="163"/>
                    </a:lnTo>
                    <a:lnTo>
                      <a:pt x="77" y="163"/>
                    </a:lnTo>
                    <a:lnTo>
                      <a:pt x="77" y="163"/>
                    </a:lnTo>
                    <a:lnTo>
                      <a:pt x="77" y="163"/>
                    </a:lnTo>
                    <a:lnTo>
                      <a:pt x="77" y="158"/>
                    </a:lnTo>
                    <a:lnTo>
                      <a:pt x="77" y="158"/>
                    </a:lnTo>
                    <a:lnTo>
                      <a:pt x="77" y="158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77" y="149"/>
                    </a:lnTo>
                    <a:lnTo>
                      <a:pt x="77" y="145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3" y="136"/>
                    </a:lnTo>
                    <a:lnTo>
                      <a:pt x="73" y="136"/>
                    </a:lnTo>
                    <a:lnTo>
                      <a:pt x="73" y="136"/>
                    </a:lnTo>
                    <a:lnTo>
                      <a:pt x="73" y="136"/>
                    </a:lnTo>
                    <a:lnTo>
                      <a:pt x="77" y="136"/>
                    </a:lnTo>
                    <a:lnTo>
                      <a:pt x="77" y="136"/>
                    </a:lnTo>
                    <a:lnTo>
                      <a:pt x="82" y="136"/>
                    </a:lnTo>
                    <a:lnTo>
                      <a:pt x="82" y="140"/>
                    </a:lnTo>
                    <a:lnTo>
                      <a:pt x="82" y="140"/>
                    </a:lnTo>
                    <a:moveTo>
                      <a:pt x="127" y="122"/>
                    </a:moveTo>
                    <a:lnTo>
                      <a:pt x="127" y="122"/>
                    </a:lnTo>
                    <a:lnTo>
                      <a:pt x="131" y="122"/>
                    </a:lnTo>
                    <a:lnTo>
                      <a:pt x="131" y="122"/>
                    </a:lnTo>
                    <a:lnTo>
                      <a:pt x="131" y="127"/>
                    </a:lnTo>
                    <a:lnTo>
                      <a:pt x="131" y="127"/>
                    </a:lnTo>
                    <a:lnTo>
                      <a:pt x="131" y="127"/>
                    </a:lnTo>
                    <a:lnTo>
                      <a:pt x="131" y="127"/>
                    </a:lnTo>
                    <a:lnTo>
                      <a:pt x="136" y="127"/>
                    </a:lnTo>
                    <a:lnTo>
                      <a:pt x="136" y="127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6" y="136"/>
                    </a:lnTo>
                    <a:lnTo>
                      <a:pt x="136" y="136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6" y="145"/>
                    </a:lnTo>
                    <a:lnTo>
                      <a:pt x="140" y="145"/>
                    </a:lnTo>
                    <a:lnTo>
                      <a:pt x="140" y="145"/>
                    </a:lnTo>
                    <a:lnTo>
                      <a:pt x="140" y="145"/>
                    </a:lnTo>
                    <a:lnTo>
                      <a:pt x="140" y="145"/>
                    </a:lnTo>
                    <a:lnTo>
                      <a:pt x="140" y="149"/>
                    </a:lnTo>
                    <a:lnTo>
                      <a:pt x="140" y="149"/>
                    </a:lnTo>
                    <a:lnTo>
                      <a:pt x="140" y="149"/>
                    </a:lnTo>
                    <a:lnTo>
                      <a:pt x="140" y="149"/>
                    </a:lnTo>
                    <a:lnTo>
                      <a:pt x="140" y="149"/>
                    </a:lnTo>
                    <a:lnTo>
                      <a:pt x="136" y="149"/>
                    </a:lnTo>
                    <a:lnTo>
                      <a:pt x="136" y="149"/>
                    </a:lnTo>
                    <a:lnTo>
                      <a:pt x="131" y="149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27" y="145"/>
                    </a:lnTo>
                    <a:lnTo>
                      <a:pt x="127" y="140"/>
                    </a:lnTo>
                    <a:lnTo>
                      <a:pt x="127" y="140"/>
                    </a:lnTo>
                    <a:lnTo>
                      <a:pt x="127" y="140"/>
                    </a:lnTo>
                    <a:lnTo>
                      <a:pt x="127" y="136"/>
                    </a:lnTo>
                    <a:lnTo>
                      <a:pt x="127" y="136"/>
                    </a:lnTo>
                    <a:lnTo>
                      <a:pt x="127" y="136"/>
                    </a:lnTo>
                    <a:lnTo>
                      <a:pt x="122" y="136"/>
                    </a:lnTo>
                    <a:lnTo>
                      <a:pt x="122" y="136"/>
                    </a:lnTo>
                    <a:lnTo>
                      <a:pt x="122" y="136"/>
                    </a:lnTo>
                    <a:lnTo>
                      <a:pt x="122" y="131"/>
                    </a:lnTo>
                    <a:lnTo>
                      <a:pt x="122" y="131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18" y="127"/>
                    </a:lnTo>
                    <a:lnTo>
                      <a:pt x="113" y="127"/>
                    </a:lnTo>
                    <a:lnTo>
                      <a:pt x="113" y="122"/>
                    </a:lnTo>
                    <a:lnTo>
                      <a:pt x="113" y="122"/>
                    </a:lnTo>
                    <a:lnTo>
                      <a:pt x="118" y="122"/>
                    </a:lnTo>
                    <a:lnTo>
                      <a:pt x="122" y="122"/>
                    </a:lnTo>
                    <a:lnTo>
                      <a:pt x="127" y="118"/>
                    </a:lnTo>
                    <a:lnTo>
                      <a:pt x="127" y="122"/>
                    </a:lnTo>
                    <a:moveTo>
                      <a:pt x="104" y="127"/>
                    </a:moveTo>
                    <a:lnTo>
                      <a:pt x="104" y="127"/>
                    </a:lnTo>
                    <a:lnTo>
                      <a:pt x="104" y="127"/>
                    </a:lnTo>
                    <a:lnTo>
                      <a:pt x="109" y="131"/>
                    </a:lnTo>
                    <a:lnTo>
                      <a:pt x="109" y="136"/>
                    </a:lnTo>
                    <a:lnTo>
                      <a:pt x="109" y="136"/>
                    </a:lnTo>
                    <a:lnTo>
                      <a:pt x="109" y="136"/>
                    </a:lnTo>
                    <a:lnTo>
                      <a:pt x="104" y="136"/>
                    </a:lnTo>
                    <a:lnTo>
                      <a:pt x="104" y="131"/>
                    </a:lnTo>
                    <a:lnTo>
                      <a:pt x="104" y="131"/>
                    </a:lnTo>
                    <a:lnTo>
                      <a:pt x="104" y="131"/>
                    </a:lnTo>
                    <a:lnTo>
                      <a:pt x="104" y="131"/>
                    </a:lnTo>
                    <a:lnTo>
                      <a:pt x="104" y="131"/>
                    </a:lnTo>
                    <a:lnTo>
                      <a:pt x="100" y="131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95" y="131"/>
                    </a:lnTo>
                    <a:lnTo>
                      <a:pt x="95" y="136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5" y="127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100" y="122"/>
                    </a:lnTo>
                    <a:lnTo>
                      <a:pt x="100" y="122"/>
                    </a:lnTo>
                    <a:lnTo>
                      <a:pt x="100" y="122"/>
                    </a:lnTo>
                    <a:lnTo>
                      <a:pt x="104" y="127"/>
                    </a:lnTo>
                    <a:moveTo>
                      <a:pt x="46" y="104"/>
                    </a:moveTo>
                    <a:lnTo>
                      <a:pt x="46" y="104"/>
                    </a:lnTo>
                    <a:lnTo>
                      <a:pt x="46" y="104"/>
                    </a:lnTo>
                    <a:lnTo>
                      <a:pt x="50" y="104"/>
                    </a:lnTo>
                    <a:lnTo>
                      <a:pt x="50" y="104"/>
                    </a:lnTo>
                    <a:lnTo>
                      <a:pt x="50" y="104"/>
                    </a:lnTo>
                    <a:lnTo>
                      <a:pt x="55" y="104"/>
                    </a:lnTo>
                    <a:lnTo>
                      <a:pt x="55" y="104"/>
                    </a:lnTo>
                    <a:lnTo>
                      <a:pt x="55" y="104"/>
                    </a:lnTo>
                    <a:lnTo>
                      <a:pt x="59" y="104"/>
                    </a:lnTo>
                    <a:lnTo>
                      <a:pt x="59" y="109"/>
                    </a:lnTo>
                    <a:lnTo>
                      <a:pt x="59" y="109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4" y="113"/>
                    </a:lnTo>
                    <a:lnTo>
                      <a:pt x="64" y="113"/>
                    </a:lnTo>
                    <a:lnTo>
                      <a:pt x="64" y="118"/>
                    </a:lnTo>
                    <a:lnTo>
                      <a:pt x="64" y="118"/>
                    </a:lnTo>
                    <a:lnTo>
                      <a:pt x="64" y="122"/>
                    </a:lnTo>
                    <a:lnTo>
                      <a:pt x="64" y="122"/>
                    </a:lnTo>
                    <a:lnTo>
                      <a:pt x="64" y="122"/>
                    </a:lnTo>
                    <a:lnTo>
                      <a:pt x="64" y="127"/>
                    </a:lnTo>
                    <a:lnTo>
                      <a:pt x="64" y="127"/>
                    </a:lnTo>
                    <a:lnTo>
                      <a:pt x="64" y="127"/>
                    </a:lnTo>
                    <a:lnTo>
                      <a:pt x="64" y="127"/>
                    </a:lnTo>
                    <a:lnTo>
                      <a:pt x="64" y="127"/>
                    </a:lnTo>
                    <a:lnTo>
                      <a:pt x="59" y="127"/>
                    </a:lnTo>
                    <a:lnTo>
                      <a:pt x="59" y="127"/>
                    </a:lnTo>
                    <a:lnTo>
                      <a:pt x="59" y="127"/>
                    </a:lnTo>
                    <a:lnTo>
                      <a:pt x="59" y="127"/>
                    </a:lnTo>
                    <a:lnTo>
                      <a:pt x="59" y="127"/>
                    </a:lnTo>
                    <a:lnTo>
                      <a:pt x="59" y="127"/>
                    </a:lnTo>
                    <a:lnTo>
                      <a:pt x="55" y="127"/>
                    </a:lnTo>
                    <a:lnTo>
                      <a:pt x="55" y="122"/>
                    </a:lnTo>
                    <a:lnTo>
                      <a:pt x="55" y="122"/>
                    </a:lnTo>
                    <a:lnTo>
                      <a:pt x="55" y="122"/>
                    </a:lnTo>
                    <a:lnTo>
                      <a:pt x="55" y="11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13"/>
                    </a:lnTo>
                    <a:lnTo>
                      <a:pt x="46" y="109"/>
                    </a:lnTo>
                    <a:lnTo>
                      <a:pt x="46" y="109"/>
                    </a:lnTo>
                    <a:lnTo>
                      <a:pt x="46" y="109"/>
                    </a:lnTo>
                    <a:lnTo>
                      <a:pt x="46" y="109"/>
                    </a:lnTo>
                    <a:lnTo>
                      <a:pt x="46" y="109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6" y="104"/>
                    </a:lnTo>
                    <a:lnTo>
                      <a:pt x="46" y="104"/>
                    </a:lnTo>
                    <a:moveTo>
                      <a:pt x="32" y="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5" y="14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32"/>
                    </a:lnTo>
                    <a:lnTo>
                      <a:pt x="64" y="36"/>
                    </a:lnTo>
                    <a:lnTo>
                      <a:pt x="59" y="41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50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5" y="54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5" y="73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59" y="82"/>
                    </a:lnTo>
                    <a:lnTo>
                      <a:pt x="59" y="82"/>
                    </a:lnTo>
                    <a:lnTo>
                      <a:pt x="64" y="86"/>
                    </a:lnTo>
                    <a:lnTo>
                      <a:pt x="64" y="91"/>
                    </a:lnTo>
                    <a:lnTo>
                      <a:pt x="64" y="91"/>
                    </a:lnTo>
                    <a:lnTo>
                      <a:pt x="64" y="91"/>
                    </a:lnTo>
                    <a:lnTo>
                      <a:pt x="64" y="91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73" y="95"/>
                    </a:lnTo>
                    <a:lnTo>
                      <a:pt x="73" y="91"/>
                    </a:lnTo>
                    <a:lnTo>
                      <a:pt x="73" y="91"/>
                    </a:lnTo>
                    <a:lnTo>
                      <a:pt x="73" y="91"/>
                    </a:lnTo>
                    <a:lnTo>
                      <a:pt x="68" y="91"/>
                    </a:lnTo>
                    <a:lnTo>
                      <a:pt x="68" y="91"/>
                    </a:lnTo>
                    <a:lnTo>
                      <a:pt x="68" y="86"/>
                    </a:lnTo>
                    <a:lnTo>
                      <a:pt x="73" y="86"/>
                    </a:lnTo>
                    <a:lnTo>
                      <a:pt x="73" y="86"/>
                    </a:lnTo>
                    <a:lnTo>
                      <a:pt x="73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82" y="91"/>
                    </a:lnTo>
                    <a:lnTo>
                      <a:pt x="86" y="91"/>
                    </a:lnTo>
                    <a:lnTo>
                      <a:pt x="86" y="95"/>
                    </a:lnTo>
                    <a:lnTo>
                      <a:pt x="86" y="95"/>
                    </a:lnTo>
                    <a:lnTo>
                      <a:pt x="86" y="95"/>
                    </a:lnTo>
                    <a:lnTo>
                      <a:pt x="86" y="95"/>
                    </a:lnTo>
                    <a:lnTo>
                      <a:pt x="91" y="95"/>
                    </a:lnTo>
                    <a:lnTo>
                      <a:pt x="91" y="95"/>
                    </a:lnTo>
                    <a:lnTo>
                      <a:pt x="91" y="91"/>
                    </a:lnTo>
                    <a:lnTo>
                      <a:pt x="91" y="91"/>
                    </a:lnTo>
                    <a:lnTo>
                      <a:pt x="91" y="91"/>
                    </a:lnTo>
                    <a:lnTo>
                      <a:pt x="91" y="91"/>
                    </a:lnTo>
                    <a:lnTo>
                      <a:pt x="91" y="91"/>
                    </a:lnTo>
                    <a:lnTo>
                      <a:pt x="91" y="91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95" y="95"/>
                    </a:lnTo>
                    <a:lnTo>
                      <a:pt x="95" y="100"/>
                    </a:lnTo>
                    <a:lnTo>
                      <a:pt x="95" y="100"/>
                    </a:lnTo>
                    <a:lnTo>
                      <a:pt x="100" y="104"/>
                    </a:lnTo>
                    <a:lnTo>
                      <a:pt x="100" y="104"/>
                    </a:lnTo>
                    <a:lnTo>
                      <a:pt x="100" y="104"/>
                    </a:lnTo>
                    <a:lnTo>
                      <a:pt x="100" y="109"/>
                    </a:lnTo>
                    <a:lnTo>
                      <a:pt x="100" y="109"/>
                    </a:lnTo>
                    <a:lnTo>
                      <a:pt x="104" y="109"/>
                    </a:lnTo>
                    <a:lnTo>
                      <a:pt x="104" y="109"/>
                    </a:lnTo>
                    <a:lnTo>
                      <a:pt x="104" y="109"/>
                    </a:lnTo>
                    <a:lnTo>
                      <a:pt x="109" y="109"/>
                    </a:lnTo>
                    <a:lnTo>
                      <a:pt x="109" y="109"/>
                    </a:lnTo>
                    <a:lnTo>
                      <a:pt x="109" y="118"/>
                    </a:lnTo>
                    <a:lnTo>
                      <a:pt x="109" y="122"/>
                    </a:lnTo>
                    <a:lnTo>
                      <a:pt x="104" y="118"/>
                    </a:lnTo>
                    <a:lnTo>
                      <a:pt x="104" y="118"/>
                    </a:lnTo>
                    <a:lnTo>
                      <a:pt x="104" y="113"/>
                    </a:lnTo>
                    <a:lnTo>
                      <a:pt x="104" y="113"/>
                    </a:lnTo>
                    <a:lnTo>
                      <a:pt x="104" y="113"/>
                    </a:lnTo>
                    <a:lnTo>
                      <a:pt x="104" y="113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95" y="109"/>
                    </a:lnTo>
                    <a:lnTo>
                      <a:pt x="95" y="109"/>
                    </a:lnTo>
                    <a:lnTo>
                      <a:pt x="91" y="109"/>
                    </a:lnTo>
                    <a:lnTo>
                      <a:pt x="91" y="109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82" y="100"/>
                    </a:lnTo>
                    <a:lnTo>
                      <a:pt x="82" y="100"/>
                    </a:lnTo>
                    <a:lnTo>
                      <a:pt x="82" y="95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82" y="104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77" y="109"/>
                    </a:lnTo>
                    <a:lnTo>
                      <a:pt x="77" y="104"/>
                    </a:lnTo>
                    <a:lnTo>
                      <a:pt x="77" y="104"/>
                    </a:lnTo>
                    <a:lnTo>
                      <a:pt x="77" y="104"/>
                    </a:lnTo>
                    <a:lnTo>
                      <a:pt x="77" y="100"/>
                    </a:lnTo>
                    <a:lnTo>
                      <a:pt x="73" y="100"/>
                    </a:lnTo>
                    <a:lnTo>
                      <a:pt x="68" y="95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59" y="95"/>
                    </a:lnTo>
                    <a:lnTo>
                      <a:pt x="59" y="95"/>
                    </a:lnTo>
                    <a:lnTo>
                      <a:pt x="59" y="95"/>
                    </a:lnTo>
                    <a:lnTo>
                      <a:pt x="59" y="100"/>
                    </a:lnTo>
                    <a:lnTo>
                      <a:pt x="59" y="100"/>
                    </a:lnTo>
                    <a:lnTo>
                      <a:pt x="55" y="100"/>
                    </a:lnTo>
                    <a:lnTo>
                      <a:pt x="55" y="100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46" y="95"/>
                    </a:lnTo>
                    <a:lnTo>
                      <a:pt x="46" y="95"/>
                    </a:lnTo>
                    <a:lnTo>
                      <a:pt x="46" y="95"/>
                    </a:lnTo>
                    <a:lnTo>
                      <a:pt x="41" y="91"/>
                    </a:lnTo>
                    <a:lnTo>
                      <a:pt x="41" y="91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3"/>
                    </a:lnTo>
                    <a:lnTo>
                      <a:pt x="41" y="77"/>
                    </a:lnTo>
                    <a:lnTo>
                      <a:pt x="41" y="82"/>
                    </a:lnTo>
                    <a:lnTo>
                      <a:pt x="41" y="82"/>
                    </a:lnTo>
                    <a:lnTo>
                      <a:pt x="41" y="82"/>
                    </a:lnTo>
                    <a:lnTo>
                      <a:pt x="41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7" y="77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28" y="73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28" y="45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36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8" y="27"/>
                    </a:lnTo>
                    <a:lnTo>
                      <a:pt x="28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18"/>
                    </a:lnTo>
                    <a:lnTo>
                      <a:pt x="23" y="9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58" name="Freeform 130">
                <a:extLst>
                  <a:ext uri="{FF2B5EF4-FFF2-40B4-BE49-F238E27FC236}">
                    <a16:creationId xmlns:a16="http://schemas.microsoft.com/office/drawing/2014/main" xmlns="" id="{372681E9-3882-4087-A007-1BB6E96694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58047" y="3017990"/>
                <a:ext cx="421910" cy="293921"/>
              </a:xfrm>
              <a:custGeom>
                <a:avLst/>
                <a:gdLst>
                  <a:gd name="T0" fmla="*/ 262 w 266"/>
                  <a:gd name="T1" fmla="*/ 108 h 185"/>
                  <a:gd name="T2" fmla="*/ 253 w 266"/>
                  <a:gd name="T3" fmla="*/ 95 h 185"/>
                  <a:gd name="T4" fmla="*/ 248 w 266"/>
                  <a:gd name="T5" fmla="*/ 77 h 185"/>
                  <a:gd name="T6" fmla="*/ 257 w 266"/>
                  <a:gd name="T7" fmla="*/ 86 h 185"/>
                  <a:gd name="T8" fmla="*/ 266 w 266"/>
                  <a:gd name="T9" fmla="*/ 104 h 185"/>
                  <a:gd name="T10" fmla="*/ 207 w 266"/>
                  <a:gd name="T11" fmla="*/ 54 h 185"/>
                  <a:gd name="T12" fmla="*/ 203 w 266"/>
                  <a:gd name="T13" fmla="*/ 67 h 185"/>
                  <a:gd name="T14" fmla="*/ 189 w 266"/>
                  <a:gd name="T15" fmla="*/ 81 h 185"/>
                  <a:gd name="T16" fmla="*/ 176 w 266"/>
                  <a:gd name="T17" fmla="*/ 90 h 185"/>
                  <a:gd name="T18" fmla="*/ 158 w 266"/>
                  <a:gd name="T19" fmla="*/ 90 h 185"/>
                  <a:gd name="T20" fmla="*/ 140 w 266"/>
                  <a:gd name="T21" fmla="*/ 81 h 185"/>
                  <a:gd name="T22" fmla="*/ 144 w 266"/>
                  <a:gd name="T23" fmla="*/ 77 h 185"/>
                  <a:gd name="T24" fmla="*/ 167 w 266"/>
                  <a:gd name="T25" fmla="*/ 77 h 185"/>
                  <a:gd name="T26" fmla="*/ 167 w 266"/>
                  <a:gd name="T27" fmla="*/ 72 h 185"/>
                  <a:gd name="T28" fmla="*/ 180 w 266"/>
                  <a:gd name="T29" fmla="*/ 77 h 185"/>
                  <a:gd name="T30" fmla="*/ 198 w 266"/>
                  <a:gd name="T31" fmla="*/ 63 h 185"/>
                  <a:gd name="T32" fmla="*/ 203 w 266"/>
                  <a:gd name="T33" fmla="*/ 49 h 185"/>
                  <a:gd name="T34" fmla="*/ 72 w 266"/>
                  <a:gd name="T35" fmla="*/ 40 h 185"/>
                  <a:gd name="T36" fmla="*/ 94 w 266"/>
                  <a:gd name="T37" fmla="*/ 58 h 185"/>
                  <a:gd name="T38" fmla="*/ 117 w 266"/>
                  <a:gd name="T39" fmla="*/ 86 h 185"/>
                  <a:gd name="T40" fmla="*/ 126 w 266"/>
                  <a:gd name="T41" fmla="*/ 95 h 185"/>
                  <a:gd name="T42" fmla="*/ 108 w 266"/>
                  <a:gd name="T43" fmla="*/ 104 h 185"/>
                  <a:gd name="T44" fmla="*/ 122 w 266"/>
                  <a:gd name="T45" fmla="*/ 126 h 185"/>
                  <a:gd name="T46" fmla="*/ 131 w 266"/>
                  <a:gd name="T47" fmla="*/ 144 h 185"/>
                  <a:gd name="T48" fmla="*/ 144 w 266"/>
                  <a:gd name="T49" fmla="*/ 153 h 185"/>
                  <a:gd name="T50" fmla="*/ 153 w 266"/>
                  <a:gd name="T51" fmla="*/ 167 h 185"/>
                  <a:gd name="T52" fmla="*/ 153 w 266"/>
                  <a:gd name="T53" fmla="*/ 176 h 185"/>
                  <a:gd name="T54" fmla="*/ 162 w 266"/>
                  <a:gd name="T55" fmla="*/ 181 h 185"/>
                  <a:gd name="T56" fmla="*/ 158 w 266"/>
                  <a:gd name="T57" fmla="*/ 185 h 185"/>
                  <a:gd name="T58" fmla="*/ 140 w 266"/>
                  <a:gd name="T59" fmla="*/ 181 h 185"/>
                  <a:gd name="T60" fmla="*/ 122 w 266"/>
                  <a:gd name="T61" fmla="*/ 176 h 185"/>
                  <a:gd name="T62" fmla="*/ 108 w 266"/>
                  <a:gd name="T63" fmla="*/ 162 h 185"/>
                  <a:gd name="T64" fmla="*/ 99 w 266"/>
                  <a:gd name="T65" fmla="*/ 149 h 185"/>
                  <a:gd name="T66" fmla="*/ 90 w 266"/>
                  <a:gd name="T67" fmla="*/ 131 h 185"/>
                  <a:gd name="T68" fmla="*/ 76 w 266"/>
                  <a:gd name="T69" fmla="*/ 126 h 185"/>
                  <a:gd name="T70" fmla="*/ 63 w 266"/>
                  <a:gd name="T71" fmla="*/ 117 h 185"/>
                  <a:gd name="T72" fmla="*/ 54 w 266"/>
                  <a:gd name="T73" fmla="*/ 122 h 185"/>
                  <a:gd name="T74" fmla="*/ 54 w 266"/>
                  <a:gd name="T75" fmla="*/ 126 h 185"/>
                  <a:gd name="T76" fmla="*/ 45 w 266"/>
                  <a:gd name="T77" fmla="*/ 131 h 185"/>
                  <a:gd name="T78" fmla="*/ 27 w 266"/>
                  <a:gd name="T79" fmla="*/ 131 h 185"/>
                  <a:gd name="T80" fmla="*/ 31 w 266"/>
                  <a:gd name="T81" fmla="*/ 135 h 185"/>
                  <a:gd name="T82" fmla="*/ 40 w 266"/>
                  <a:gd name="T83" fmla="*/ 144 h 185"/>
                  <a:gd name="T84" fmla="*/ 22 w 266"/>
                  <a:gd name="T85" fmla="*/ 153 h 185"/>
                  <a:gd name="T86" fmla="*/ 4 w 266"/>
                  <a:gd name="T87" fmla="*/ 153 h 185"/>
                  <a:gd name="T88" fmla="*/ 4 w 266"/>
                  <a:gd name="T89" fmla="*/ 122 h 185"/>
                  <a:gd name="T90" fmla="*/ 9 w 266"/>
                  <a:gd name="T91" fmla="*/ 90 h 185"/>
                  <a:gd name="T92" fmla="*/ 9 w 266"/>
                  <a:gd name="T93" fmla="*/ 54 h 185"/>
                  <a:gd name="T94" fmla="*/ 13 w 266"/>
                  <a:gd name="T95" fmla="*/ 18 h 185"/>
                  <a:gd name="T96" fmla="*/ 27 w 266"/>
                  <a:gd name="T97" fmla="*/ 18 h 185"/>
                  <a:gd name="T98" fmla="*/ 58 w 266"/>
                  <a:gd name="T99" fmla="*/ 31 h 185"/>
                  <a:gd name="T100" fmla="*/ 216 w 266"/>
                  <a:gd name="T101" fmla="*/ 63 h 185"/>
                  <a:gd name="T102" fmla="*/ 212 w 266"/>
                  <a:gd name="T103" fmla="*/ 45 h 185"/>
                  <a:gd name="T104" fmla="*/ 198 w 266"/>
                  <a:gd name="T105" fmla="*/ 27 h 185"/>
                  <a:gd name="T106" fmla="*/ 185 w 266"/>
                  <a:gd name="T107" fmla="*/ 13 h 185"/>
                  <a:gd name="T108" fmla="*/ 207 w 266"/>
                  <a:gd name="T109" fmla="*/ 27 h 185"/>
                  <a:gd name="T110" fmla="*/ 221 w 266"/>
                  <a:gd name="T111" fmla="*/ 54 h 185"/>
                  <a:gd name="T112" fmla="*/ 126 w 266"/>
                  <a:gd name="T113" fmla="*/ 0 h 185"/>
                  <a:gd name="T114" fmla="*/ 117 w 266"/>
                  <a:gd name="T115" fmla="*/ 4 h 185"/>
                  <a:gd name="T116" fmla="*/ 112 w 266"/>
                  <a:gd name="T11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6" h="185">
                    <a:moveTo>
                      <a:pt x="266" y="104"/>
                    </a:moveTo>
                    <a:lnTo>
                      <a:pt x="266" y="104"/>
                    </a:lnTo>
                    <a:lnTo>
                      <a:pt x="266" y="104"/>
                    </a:lnTo>
                    <a:lnTo>
                      <a:pt x="266" y="104"/>
                    </a:lnTo>
                    <a:lnTo>
                      <a:pt x="266" y="104"/>
                    </a:lnTo>
                    <a:lnTo>
                      <a:pt x="262" y="104"/>
                    </a:lnTo>
                    <a:lnTo>
                      <a:pt x="262" y="108"/>
                    </a:lnTo>
                    <a:lnTo>
                      <a:pt x="262" y="108"/>
                    </a:lnTo>
                    <a:lnTo>
                      <a:pt x="262" y="108"/>
                    </a:lnTo>
                    <a:lnTo>
                      <a:pt x="257" y="108"/>
                    </a:lnTo>
                    <a:lnTo>
                      <a:pt x="257" y="104"/>
                    </a:lnTo>
                    <a:lnTo>
                      <a:pt x="257" y="104"/>
                    </a:lnTo>
                    <a:lnTo>
                      <a:pt x="253" y="104"/>
                    </a:lnTo>
                    <a:lnTo>
                      <a:pt x="253" y="99"/>
                    </a:lnTo>
                    <a:lnTo>
                      <a:pt x="257" y="99"/>
                    </a:lnTo>
                    <a:lnTo>
                      <a:pt x="253" y="95"/>
                    </a:lnTo>
                    <a:lnTo>
                      <a:pt x="253" y="95"/>
                    </a:lnTo>
                    <a:lnTo>
                      <a:pt x="253" y="95"/>
                    </a:lnTo>
                    <a:lnTo>
                      <a:pt x="253" y="90"/>
                    </a:lnTo>
                    <a:lnTo>
                      <a:pt x="248" y="90"/>
                    </a:lnTo>
                    <a:lnTo>
                      <a:pt x="248" y="86"/>
                    </a:lnTo>
                    <a:lnTo>
                      <a:pt x="248" y="86"/>
                    </a:lnTo>
                    <a:lnTo>
                      <a:pt x="248" y="86"/>
                    </a:lnTo>
                    <a:lnTo>
                      <a:pt x="248" y="81"/>
                    </a:lnTo>
                    <a:lnTo>
                      <a:pt x="248" y="77"/>
                    </a:lnTo>
                    <a:lnTo>
                      <a:pt x="248" y="77"/>
                    </a:lnTo>
                    <a:lnTo>
                      <a:pt x="248" y="77"/>
                    </a:lnTo>
                    <a:lnTo>
                      <a:pt x="248" y="77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3" y="81"/>
                    </a:lnTo>
                    <a:lnTo>
                      <a:pt x="257" y="81"/>
                    </a:lnTo>
                    <a:lnTo>
                      <a:pt x="257" y="86"/>
                    </a:lnTo>
                    <a:lnTo>
                      <a:pt x="257" y="86"/>
                    </a:lnTo>
                    <a:lnTo>
                      <a:pt x="257" y="86"/>
                    </a:lnTo>
                    <a:lnTo>
                      <a:pt x="257" y="86"/>
                    </a:lnTo>
                    <a:lnTo>
                      <a:pt x="262" y="90"/>
                    </a:lnTo>
                    <a:lnTo>
                      <a:pt x="262" y="90"/>
                    </a:lnTo>
                    <a:lnTo>
                      <a:pt x="262" y="95"/>
                    </a:lnTo>
                    <a:lnTo>
                      <a:pt x="262" y="95"/>
                    </a:lnTo>
                    <a:lnTo>
                      <a:pt x="266" y="95"/>
                    </a:lnTo>
                    <a:lnTo>
                      <a:pt x="266" y="95"/>
                    </a:lnTo>
                    <a:lnTo>
                      <a:pt x="266" y="99"/>
                    </a:lnTo>
                    <a:lnTo>
                      <a:pt x="266" y="99"/>
                    </a:lnTo>
                    <a:lnTo>
                      <a:pt x="266" y="104"/>
                    </a:lnTo>
                    <a:moveTo>
                      <a:pt x="203" y="49"/>
                    </a:moveTo>
                    <a:lnTo>
                      <a:pt x="203" y="49"/>
                    </a:lnTo>
                    <a:lnTo>
                      <a:pt x="203" y="49"/>
                    </a:lnTo>
                    <a:lnTo>
                      <a:pt x="207" y="49"/>
                    </a:lnTo>
                    <a:lnTo>
                      <a:pt x="207" y="49"/>
                    </a:lnTo>
                    <a:lnTo>
                      <a:pt x="207" y="49"/>
                    </a:lnTo>
                    <a:lnTo>
                      <a:pt x="212" y="49"/>
                    </a:lnTo>
                    <a:lnTo>
                      <a:pt x="207" y="54"/>
                    </a:lnTo>
                    <a:lnTo>
                      <a:pt x="207" y="54"/>
                    </a:lnTo>
                    <a:lnTo>
                      <a:pt x="207" y="58"/>
                    </a:lnTo>
                    <a:lnTo>
                      <a:pt x="207" y="58"/>
                    </a:lnTo>
                    <a:lnTo>
                      <a:pt x="207" y="63"/>
                    </a:lnTo>
                    <a:lnTo>
                      <a:pt x="207" y="63"/>
                    </a:lnTo>
                    <a:lnTo>
                      <a:pt x="207" y="63"/>
                    </a:lnTo>
                    <a:lnTo>
                      <a:pt x="203" y="67"/>
                    </a:lnTo>
                    <a:lnTo>
                      <a:pt x="203" y="67"/>
                    </a:lnTo>
                    <a:lnTo>
                      <a:pt x="203" y="67"/>
                    </a:lnTo>
                    <a:lnTo>
                      <a:pt x="203" y="67"/>
                    </a:lnTo>
                    <a:lnTo>
                      <a:pt x="203" y="72"/>
                    </a:lnTo>
                    <a:lnTo>
                      <a:pt x="203" y="72"/>
                    </a:lnTo>
                    <a:lnTo>
                      <a:pt x="203" y="77"/>
                    </a:lnTo>
                    <a:lnTo>
                      <a:pt x="198" y="77"/>
                    </a:lnTo>
                    <a:lnTo>
                      <a:pt x="198" y="77"/>
                    </a:lnTo>
                    <a:lnTo>
                      <a:pt x="194" y="77"/>
                    </a:lnTo>
                    <a:lnTo>
                      <a:pt x="194" y="77"/>
                    </a:lnTo>
                    <a:lnTo>
                      <a:pt x="189" y="77"/>
                    </a:lnTo>
                    <a:lnTo>
                      <a:pt x="189" y="81"/>
                    </a:lnTo>
                    <a:lnTo>
                      <a:pt x="189" y="81"/>
                    </a:lnTo>
                    <a:lnTo>
                      <a:pt x="189" y="81"/>
                    </a:lnTo>
                    <a:lnTo>
                      <a:pt x="189" y="86"/>
                    </a:lnTo>
                    <a:lnTo>
                      <a:pt x="185" y="86"/>
                    </a:lnTo>
                    <a:lnTo>
                      <a:pt x="185" y="86"/>
                    </a:lnTo>
                    <a:lnTo>
                      <a:pt x="185" y="86"/>
                    </a:lnTo>
                    <a:lnTo>
                      <a:pt x="180" y="86"/>
                    </a:lnTo>
                    <a:lnTo>
                      <a:pt x="180" y="90"/>
                    </a:lnTo>
                    <a:lnTo>
                      <a:pt x="176" y="90"/>
                    </a:lnTo>
                    <a:lnTo>
                      <a:pt x="176" y="90"/>
                    </a:lnTo>
                    <a:lnTo>
                      <a:pt x="176" y="90"/>
                    </a:lnTo>
                    <a:lnTo>
                      <a:pt x="171" y="90"/>
                    </a:lnTo>
                    <a:lnTo>
                      <a:pt x="171" y="95"/>
                    </a:lnTo>
                    <a:lnTo>
                      <a:pt x="167" y="95"/>
                    </a:lnTo>
                    <a:lnTo>
                      <a:pt x="162" y="95"/>
                    </a:lnTo>
                    <a:lnTo>
                      <a:pt x="158" y="95"/>
                    </a:lnTo>
                    <a:lnTo>
                      <a:pt x="158" y="95"/>
                    </a:lnTo>
                    <a:lnTo>
                      <a:pt x="158" y="90"/>
                    </a:lnTo>
                    <a:lnTo>
                      <a:pt x="158" y="90"/>
                    </a:lnTo>
                    <a:lnTo>
                      <a:pt x="153" y="90"/>
                    </a:lnTo>
                    <a:lnTo>
                      <a:pt x="153" y="90"/>
                    </a:lnTo>
                    <a:lnTo>
                      <a:pt x="149" y="90"/>
                    </a:lnTo>
                    <a:lnTo>
                      <a:pt x="149" y="90"/>
                    </a:lnTo>
                    <a:lnTo>
                      <a:pt x="144" y="86"/>
                    </a:lnTo>
                    <a:lnTo>
                      <a:pt x="144" y="81"/>
                    </a:lnTo>
                    <a:lnTo>
                      <a:pt x="140" y="81"/>
                    </a:lnTo>
                    <a:lnTo>
                      <a:pt x="140" y="81"/>
                    </a:lnTo>
                    <a:lnTo>
                      <a:pt x="140" y="81"/>
                    </a:lnTo>
                    <a:lnTo>
                      <a:pt x="135" y="81"/>
                    </a:lnTo>
                    <a:lnTo>
                      <a:pt x="135" y="77"/>
                    </a:lnTo>
                    <a:lnTo>
                      <a:pt x="140" y="77"/>
                    </a:lnTo>
                    <a:lnTo>
                      <a:pt x="140" y="77"/>
                    </a:lnTo>
                    <a:lnTo>
                      <a:pt x="140" y="77"/>
                    </a:lnTo>
                    <a:lnTo>
                      <a:pt x="144" y="77"/>
                    </a:lnTo>
                    <a:lnTo>
                      <a:pt x="144" y="77"/>
                    </a:lnTo>
                    <a:lnTo>
                      <a:pt x="144" y="77"/>
                    </a:lnTo>
                    <a:lnTo>
                      <a:pt x="149" y="77"/>
                    </a:lnTo>
                    <a:lnTo>
                      <a:pt x="149" y="77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8" y="77"/>
                    </a:lnTo>
                    <a:lnTo>
                      <a:pt x="158" y="77"/>
                    </a:lnTo>
                    <a:lnTo>
                      <a:pt x="162" y="77"/>
                    </a:lnTo>
                    <a:lnTo>
                      <a:pt x="162" y="77"/>
                    </a:lnTo>
                    <a:lnTo>
                      <a:pt x="167" y="77"/>
                    </a:lnTo>
                    <a:lnTo>
                      <a:pt x="167" y="67"/>
                    </a:lnTo>
                    <a:lnTo>
                      <a:pt x="167" y="67"/>
                    </a:lnTo>
                    <a:lnTo>
                      <a:pt x="167" y="63"/>
                    </a:lnTo>
                    <a:lnTo>
                      <a:pt x="171" y="67"/>
                    </a:lnTo>
                    <a:lnTo>
                      <a:pt x="171" y="67"/>
                    </a:lnTo>
                    <a:lnTo>
                      <a:pt x="167" y="67"/>
                    </a:lnTo>
                    <a:lnTo>
                      <a:pt x="167" y="67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71" y="77"/>
                    </a:lnTo>
                    <a:lnTo>
                      <a:pt x="171" y="77"/>
                    </a:lnTo>
                    <a:lnTo>
                      <a:pt x="171" y="77"/>
                    </a:lnTo>
                    <a:lnTo>
                      <a:pt x="176" y="77"/>
                    </a:lnTo>
                    <a:lnTo>
                      <a:pt x="176" y="77"/>
                    </a:lnTo>
                    <a:lnTo>
                      <a:pt x="180" y="77"/>
                    </a:lnTo>
                    <a:lnTo>
                      <a:pt x="180" y="77"/>
                    </a:lnTo>
                    <a:lnTo>
                      <a:pt x="180" y="77"/>
                    </a:lnTo>
                    <a:lnTo>
                      <a:pt x="180" y="77"/>
                    </a:lnTo>
                    <a:lnTo>
                      <a:pt x="185" y="77"/>
                    </a:lnTo>
                    <a:lnTo>
                      <a:pt x="185" y="72"/>
                    </a:lnTo>
                    <a:lnTo>
                      <a:pt x="185" y="67"/>
                    </a:lnTo>
                    <a:lnTo>
                      <a:pt x="185" y="67"/>
                    </a:lnTo>
                    <a:lnTo>
                      <a:pt x="189" y="63"/>
                    </a:lnTo>
                    <a:lnTo>
                      <a:pt x="189" y="63"/>
                    </a:lnTo>
                    <a:lnTo>
                      <a:pt x="194" y="63"/>
                    </a:lnTo>
                    <a:lnTo>
                      <a:pt x="194" y="63"/>
                    </a:lnTo>
                    <a:lnTo>
                      <a:pt x="198" y="63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194" y="49"/>
                    </a:lnTo>
                    <a:lnTo>
                      <a:pt x="194" y="49"/>
                    </a:lnTo>
                    <a:lnTo>
                      <a:pt x="194" y="49"/>
                    </a:lnTo>
                    <a:lnTo>
                      <a:pt x="198" y="49"/>
                    </a:lnTo>
                    <a:lnTo>
                      <a:pt x="198" y="49"/>
                    </a:lnTo>
                    <a:lnTo>
                      <a:pt x="198" y="49"/>
                    </a:lnTo>
                    <a:lnTo>
                      <a:pt x="203" y="49"/>
                    </a:lnTo>
                    <a:lnTo>
                      <a:pt x="203" y="49"/>
                    </a:lnTo>
                    <a:moveTo>
                      <a:pt x="67" y="40"/>
                    </a:moveTo>
                    <a:lnTo>
                      <a:pt x="67" y="40"/>
                    </a:lnTo>
                    <a:lnTo>
                      <a:pt x="67" y="40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6" y="40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81" y="45"/>
                    </a:lnTo>
                    <a:lnTo>
                      <a:pt x="81" y="49"/>
                    </a:lnTo>
                    <a:lnTo>
                      <a:pt x="81" y="49"/>
                    </a:lnTo>
                    <a:lnTo>
                      <a:pt x="85" y="49"/>
                    </a:lnTo>
                    <a:lnTo>
                      <a:pt x="85" y="49"/>
                    </a:lnTo>
                    <a:lnTo>
                      <a:pt x="94" y="58"/>
                    </a:lnTo>
                    <a:lnTo>
                      <a:pt x="94" y="63"/>
                    </a:lnTo>
                    <a:lnTo>
                      <a:pt x="94" y="67"/>
                    </a:lnTo>
                    <a:lnTo>
                      <a:pt x="90" y="72"/>
                    </a:lnTo>
                    <a:lnTo>
                      <a:pt x="94" y="72"/>
                    </a:lnTo>
                    <a:lnTo>
                      <a:pt x="94" y="77"/>
                    </a:lnTo>
                    <a:lnTo>
                      <a:pt x="99" y="77"/>
                    </a:lnTo>
                    <a:lnTo>
                      <a:pt x="103" y="77"/>
                    </a:lnTo>
                    <a:lnTo>
                      <a:pt x="112" y="86"/>
                    </a:lnTo>
                    <a:lnTo>
                      <a:pt x="117" y="86"/>
                    </a:lnTo>
                    <a:lnTo>
                      <a:pt x="117" y="86"/>
                    </a:lnTo>
                    <a:lnTo>
                      <a:pt x="117" y="86"/>
                    </a:lnTo>
                    <a:lnTo>
                      <a:pt x="122" y="86"/>
                    </a:lnTo>
                    <a:lnTo>
                      <a:pt x="122" y="86"/>
                    </a:lnTo>
                    <a:lnTo>
                      <a:pt x="122" y="86"/>
                    </a:lnTo>
                    <a:lnTo>
                      <a:pt x="122" y="90"/>
                    </a:lnTo>
                    <a:lnTo>
                      <a:pt x="126" y="90"/>
                    </a:lnTo>
                    <a:lnTo>
                      <a:pt x="126" y="90"/>
                    </a:lnTo>
                    <a:lnTo>
                      <a:pt x="126" y="95"/>
                    </a:lnTo>
                    <a:lnTo>
                      <a:pt x="126" y="95"/>
                    </a:lnTo>
                    <a:lnTo>
                      <a:pt x="126" y="99"/>
                    </a:lnTo>
                    <a:lnTo>
                      <a:pt x="126" y="99"/>
                    </a:lnTo>
                    <a:lnTo>
                      <a:pt x="126" y="99"/>
                    </a:lnTo>
                    <a:lnTo>
                      <a:pt x="122" y="99"/>
                    </a:lnTo>
                    <a:lnTo>
                      <a:pt x="117" y="104"/>
                    </a:lnTo>
                    <a:lnTo>
                      <a:pt x="112" y="99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12" y="113"/>
                    </a:lnTo>
                    <a:lnTo>
                      <a:pt x="112" y="117"/>
                    </a:lnTo>
                    <a:lnTo>
                      <a:pt x="112" y="117"/>
                    </a:lnTo>
                    <a:lnTo>
                      <a:pt x="117" y="117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22" y="126"/>
                    </a:lnTo>
                    <a:lnTo>
                      <a:pt x="122" y="126"/>
                    </a:lnTo>
                    <a:lnTo>
                      <a:pt x="122" y="126"/>
                    </a:lnTo>
                    <a:lnTo>
                      <a:pt x="126" y="131"/>
                    </a:lnTo>
                    <a:lnTo>
                      <a:pt x="126" y="131"/>
                    </a:lnTo>
                    <a:lnTo>
                      <a:pt x="126" y="135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31" y="144"/>
                    </a:lnTo>
                    <a:lnTo>
                      <a:pt x="131" y="144"/>
                    </a:lnTo>
                    <a:lnTo>
                      <a:pt x="131" y="149"/>
                    </a:lnTo>
                    <a:lnTo>
                      <a:pt x="131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40" y="149"/>
                    </a:lnTo>
                    <a:lnTo>
                      <a:pt x="140" y="149"/>
                    </a:lnTo>
                    <a:lnTo>
                      <a:pt x="144" y="153"/>
                    </a:lnTo>
                    <a:lnTo>
                      <a:pt x="144" y="153"/>
                    </a:lnTo>
                    <a:lnTo>
                      <a:pt x="144" y="153"/>
                    </a:lnTo>
                    <a:lnTo>
                      <a:pt x="140" y="158"/>
                    </a:lnTo>
                    <a:lnTo>
                      <a:pt x="140" y="158"/>
                    </a:lnTo>
                    <a:lnTo>
                      <a:pt x="140" y="162"/>
                    </a:lnTo>
                    <a:lnTo>
                      <a:pt x="144" y="162"/>
                    </a:lnTo>
                    <a:lnTo>
                      <a:pt x="144" y="162"/>
                    </a:lnTo>
                    <a:lnTo>
                      <a:pt x="149" y="162"/>
                    </a:lnTo>
                    <a:lnTo>
                      <a:pt x="153" y="162"/>
                    </a:lnTo>
                    <a:lnTo>
                      <a:pt x="153" y="167"/>
                    </a:lnTo>
                    <a:lnTo>
                      <a:pt x="153" y="167"/>
                    </a:lnTo>
                    <a:lnTo>
                      <a:pt x="153" y="167"/>
                    </a:lnTo>
                    <a:lnTo>
                      <a:pt x="153" y="167"/>
                    </a:lnTo>
                    <a:lnTo>
                      <a:pt x="153" y="167"/>
                    </a:lnTo>
                    <a:lnTo>
                      <a:pt x="149" y="167"/>
                    </a:lnTo>
                    <a:lnTo>
                      <a:pt x="149" y="171"/>
                    </a:lnTo>
                    <a:lnTo>
                      <a:pt x="149" y="171"/>
                    </a:lnTo>
                    <a:lnTo>
                      <a:pt x="149" y="171"/>
                    </a:lnTo>
                    <a:lnTo>
                      <a:pt x="153" y="171"/>
                    </a:lnTo>
                    <a:lnTo>
                      <a:pt x="153" y="176"/>
                    </a:lnTo>
                    <a:lnTo>
                      <a:pt x="153" y="176"/>
                    </a:lnTo>
                    <a:lnTo>
                      <a:pt x="158" y="176"/>
                    </a:lnTo>
                    <a:lnTo>
                      <a:pt x="158" y="176"/>
                    </a:lnTo>
                    <a:lnTo>
                      <a:pt x="158" y="176"/>
                    </a:lnTo>
                    <a:lnTo>
                      <a:pt x="162" y="176"/>
                    </a:lnTo>
                    <a:lnTo>
                      <a:pt x="162" y="181"/>
                    </a:lnTo>
                    <a:lnTo>
                      <a:pt x="167" y="176"/>
                    </a:lnTo>
                    <a:lnTo>
                      <a:pt x="162" y="181"/>
                    </a:lnTo>
                    <a:lnTo>
                      <a:pt x="162" y="181"/>
                    </a:lnTo>
                    <a:lnTo>
                      <a:pt x="158" y="181"/>
                    </a:lnTo>
                    <a:lnTo>
                      <a:pt x="158" y="181"/>
                    </a:lnTo>
                    <a:lnTo>
                      <a:pt x="158" y="181"/>
                    </a:lnTo>
                    <a:lnTo>
                      <a:pt x="162" y="185"/>
                    </a:lnTo>
                    <a:lnTo>
                      <a:pt x="162" y="185"/>
                    </a:lnTo>
                    <a:lnTo>
                      <a:pt x="162" y="185"/>
                    </a:lnTo>
                    <a:lnTo>
                      <a:pt x="158" y="185"/>
                    </a:lnTo>
                    <a:lnTo>
                      <a:pt x="158" y="185"/>
                    </a:lnTo>
                    <a:lnTo>
                      <a:pt x="158" y="185"/>
                    </a:lnTo>
                    <a:lnTo>
                      <a:pt x="153" y="185"/>
                    </a:lnTo>
                    <a:lnTo>
                      <a:pt x="149" y="185"/>
                    </a:lnTo>
                    <a:lnTo>
                      <a:pt x="149" y="185"/>
                    </a:lnTo>
                    <a:lnTo>
                      <a:pt x="149" y="185"/>
                    </a:lnTo>
                    <a:lnTo>
                      <a:pt x="149" y="181"/>
                    </a:lnTo>
                    <a:lnTo>
                      <a:pt x="149" y="181"/>
                    </a:lnTo>
                    <a:lnTo>
                      <a:pt x="144" y="181"/>
                    </a:lnTo>
                    <a:lnTo>
                      <a:pt x="144" y="181"/>
                    </a:lnTo>
                    <a:lnTo>
                      <a:pt x="140" y="181"/>
                    </a:lnTo>
                    <a:lnTo>
                      <a:pt x="135" y="176"/>
                    </a:lnTo>
                    <a:lnTo>
                      <a:pt x="131" y="176"/>
                    </a:lnTo>
                    <a:lnTo>
                      <a:pt x="131" y="176"/>
                    </a:lnTo>
                    <a:lnTo>
                      <a:pt x="131" y="176"/>
                    </a:lnTo>
                    <a:lnTo>
                      <a:pt x="126" y="176"/>
                    </a:lnTo>
                    <a:lnTo>
                      <a:pt x="126" y="176"/>
                    </a:lnTo>
                    <a:lnTo>
                      <a:pt x="126" y="176"/>
                    </a:lnTo>
                    <a:lnTo>
                      <a:pt x="122" y="176"/>
                    </a:lnTo>
                    <a:lnTo>
                      <a:pt x="122" y="176"/>
                    </a:lnTo>
                    <a:lnTo>
                      <a:pt x="122" y="176"/>
                    </a:lnTo>
                    <a:lnTo>
                      <a:pt x="117" y="176"/>
                    </a:lnTo>
                    <a:lnTo>
                      <a:pt x="117" y="171"/>
                    </a:lnTo>
                    <a:lnTo>
                      <a:pt x="112" y="171"/>
                    </a:lnTo>
                    <a:lnTo>
                      <a:pt x="112" y="171"/>
                    </a:lnTo>
                    <a:lnTo>
                      <a:pt x="112" y="171"/>
                    </a:lnTo>
                    <a:lnTo>
                      <a:pt x="112" y="171"/>
                    </a:lnTo>
                    <a:lnTo>
                      <a:pt x="108" y="167"/>
                    </a:lnTo>
                    <a:lnTo>
                      <a:pt x="108" y="162"/>
                    </a:lnTo>
                    <a:lnTo>
                      <a:pt x="108" y="162"/>
                    </a:lnTo>
                    <a:lnTo>
                      <a:pt x="103" y="158"/>
                    </a:lnTo>
                    <a:lnTo>
                      <a:pt x="103" y="158"/>
                    </a:lnTo>
                    <a:lnTo>
                      <a:pt x="103" y="153"/>
                    </a:lnTo>
                    <a:lnTo>
                      <a:pt x="103" y="153"/>
                    </a:lnTo>
                    <a:lnTo>
                      <a:pt x="103" y="149"/>
                    </a:lnTo>
                    <a:lnTo>
                      <a:pt x="103" y="153"/>
                    </a:lnTo>
                    <a:lnTo>
                      <a:pt x="103" y="153"/>
                    </a:lnTo>
                    <a:lnTo>
                      <a:pt x="99" y="149"/>
                    </a:lnTo>
                    <a:lnTo>
                      <a:pt x="99" y="149"/>
                    </a:lnTo>
                    <a:lnTo>
                      <a:pt x="99" y="144"/>
                    </a:lnTo>
                    <a:lnTo>
                      <a:pt x="94" y="140"/>
                    </a:lnTo>
                    <a:lnTo>
                      <a:pt x="94" y="140"/>
                    </a:lnTo>
                    <a:lnTo>
                      <a:pt x="94" y="135"/>
                    </a:lnTo>
                    <a:lnTo>
                      <a:pt x="94" y="135"/>
                    </a:lnTo>
                    <a:lnTo>
                      <a:pt x="90" y="131"/>
                    </a:lnTo>
                    <a:lnTo>
                      <a:pt x="90" y="131"/>
                    </a:lnTo>
                    <a:lnTo>
                      <a:pt x="90" y="131"/>
                    </a:lnTo>
                    <a:lnTo>
                      <a:pt x="90" y="131"/>
                    </a:lnTo>
                    <a:lnTo>
                      <a:pt x="85" y="126"/>
                    </a:lnTo>
                    <a:lnTo>
                      <a:pt x="85" y="126"/>
                    </a:lnTo>
                    <a:lnTo>
                      <a:pt x="85" y="126"/>
                    </a:lnTo>
                    <a:lnTo>
                      <a:pt x="81" y="126"/>
                    </a:lnTo>
                    <a:lnTo>
                      <a:pt x="81" y="126"/>
                    </a:lnTo>
                    <a:lnTo>
                      <a:pt x="76" y="126"/>
                    </a:lnTo>
                    <a:lnTo>
                      <a:pt x="76" y="126"/>
                    </a:lnTo>
                    <a:lnTo>
                      <a:pt x="76" y="126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7" y="122"/>
                    </a:lnTo>
                    <a:lnTo>
                      <a:pt x="67" y="117"/>
                    </a:lnTo>
                    <a:lnTo>
                      <a:pt x="67" y="117"/>
                    </a:lnTo>
                    <a:lnTo>
                      <a:pt x="63" y="117"/>
                    </a:lnTo>
                    <a:lnTo>
                      <a:pt x="63" y="122"/>
                    </a:lnTo>
                    <a:lnTo>
                      <a:pt x="63" y="122"/>
                    </a:lnTo>
                    <a:lnTo>
                      <a:pt x="63" y="122"/>
                    </a:lnTo>
                    <a:lnTo>
                      <a:pt x="63" y="122"/>
                    </a:lnTo>
                    <a:lnTo>
                      <a:pt x="63" y="122"/>
                    </a:lnTo>
                    <a:lnTo>
                      <a:pt x="58" y="122"/>
                    </a:lnTo>
                    <a:lnTo>
                      <a:pt x="58" y="122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54" y="117"/>
                    </a:lnTo>
                    <a:lnTo>
                      <a:pt x="54" y="117"/>
                    </a:lnTo>
                    <a:lnTo>
                      <a:pt x="54" y="117"/>
                    </a:lnTo>
                    <a:lnTo>
                      <a:pt x="49" y="117"/>
                    </a:lnTo>
                    <a:lnTo>
                      <a:pt x="54" y="117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49" y="126"/>
                    </a:lnTo>
                    <a:lnTo>
                      <a:pt x="49" y="126"/>
                    </a:lnTo>
                    <a:lnTo>
                      <a:pt x="49" y="126"/>
                    </a:lnTo>
                    <a:lnTo>
                      <a:pt x="49" y="126"/>
                    </a:lnTo>
                    <a:lnTo>
                      <a:pt x="49" y="126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5" y="131"/>
                    </a:lnTo>
                    <a:lnTo>
                      <a:pt x="40" y="131"/>
                    </a:lnTo>
                    <a:lnTo>
                      <a:pt x="40" y="135"/>
                    </a:lnTo>
                    <a:lnTo>
                      <a:pt x="36" y="135"/>
                    </a:lnTo>
                    <a:lnTo>
                      <a:pt x="36" y="135"/>
                    </a:lnTo>
                    <a:lnTo>
                      <a:pt x="31" y="131"/>
                    </a:lnTo>
                    <a:lnTo>
                      <a:pt x="31" y="131"/>
                    </a:lnTo>
                    <a:lnTo>
                      <a:pt x="27" y="135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2" y="131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7" y="135"/>
                    </a:lnTo>
                    <a:lnTo>
                      <a:pt x="27" y="135"/>
                    </a:lnTo>
                    <a:lnTo>
                      <a:pt x="31" y="135"/>
                    </a:lnTo>
                    <a:lnTo>
                      <a:pt x="36" y="135"/>
                    </a:lnTo>
                    <a:lnTo>
                      <a:pt x="36" y="135"/>
                    </a:lnTo>
                    <a:lnTo>
                      <a:pt x="36" y="135"/>
                    </a:lnTo>
                    <a:lnTo>
                      <a:pt x="40" y="135"/>
                    </a:lnTo>
                    <a:lnTo>
                      <a:pt x="40" y="140"/>
                    </a:lnTo>
                    <a:lnTo>
                      <a:pt x="40" y="140"/>
                    </a:lnTo>
                    <a:lnTo>
                      <a:pt x="40" y="144"/>
                    </a:lnTo>
                    <a:lnTo>
                      <a:pt x="40" y="144"/>
                    </a:lnTo>
                    <a:lnTo>
                      <a:pt x="40" y="144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36" y="149"/>
                    </a:lnTo>
                    <a:lnTo>
                      <a:pt x="31" y="153"/>
                    </a:lnTo>
                    <a:lnTo>
                      <a:pt x="27" y="153"/>
                    </a:lnTo>
                    <a:lnTo>
                      <a:pt x="27" y="153"/>
                    </a:lnTo>
                    <a:lnTo>
                      <a:pt x="27" y="153"/>
                    </a:lnTo>
                    <a:lnTo>
                      <a:pt x="22" y="153"/>
                    </a:lnTo>
                    <a:lnTo>
                      <a:pt x="22" y="153"/>
                    </a:lnTo>
                    <a:lnTo>
                      <a:pt x="22" y="153"/>
                    </a:lnTo>
                    <a:lnTo>
                      <a:pt x="18" y="153"/>
                    </a:lnTo>
                    <a:lnTo>
                      <a:pt x="13" y="153"/>
                    </a:lnTo>
                    <a:lnTo>
                      <a:pt x="9" y="153"/>
                    </a:lnTo>
                    <a:lnTo>
                      <a:pt x="9" y="153"/>
                    </a:lnTo>
                    <a:lnTo>
                      <a:pt x="9" y="149"/>
                    </a:lnTo>
                    <a:lnTo>
                      <a:pt x="4" y="153"/>
                    </a:lnTo>
                    <a:lnTo>
                      <a:pt x="4" y="153"/>
                    </a:lnTo>
                    <a:lnTo>
                      <a:pt x="4" y="153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0" y="140"/>
                    </a:lnTo>
                    <a:lnTo>
                      <a:pt x="0" y="135"/>
                    </a:lnTo>
                    <a:lnTo>
                      <a:pt x="4" y="131"/>
                    </a:lnTo>
                    <a:lnTo>
                      <a:pt x="4" y="126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4" y="117"/>
                    </a:lnTo>
                    <a:lnTo>
                      <a:pt x="4" y="113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4" y="99"/>
                    </a:lnTo>
                    <a:lnTo>
                      <a:pt x="4" y="99"/>
                    </a:lnTo>
                    <a:lnTo>
                      <a:pt x="4" y="95"/>
                    </a:lnTo>
                    <a:lnTo>
                      <a:pt x="9" y="90"/>
                    </a:lnTo>
                    <a:lnTo>
                      <a:pt x="9" y="90"/>
                    </a:lnTo>
                    <a:lnTo>
                      <a:pt x="9" y="86"/>
                    </a:lnTo>
                    <a:lnTo>
                      <a:pt x="9" y="81"/>
                    </a:lnTo>
                    <a:lnTo>
                      <a:pt x="9" y="77"/>
                    </a:lnTo>
                    <a:lnTo>
                      <a:pt x="9" y="72"/>
                    </a:lnTo>
                    <a:lnTo>
                      <a:pt x="9" y="67"/>
                    </a:lnTo>
                    <a:lnTo>
                      <a:pt x="9" y="63"/>
                    </a:lnTo>
                    <a:lnTo>
                      <a:pt x="9" y="58"/>
                    </a:lnTo>
                    <a:lnTo>
                      <a:pt x="9" y="54"/>
                    </a:lnTo>
                    <a:lnTo>
                      <a:pt x="9" y="49"/>
                    </a:lnTo>
                    <a:lnTo>
                      <a:pt x="9" y="45"/>
                    </a:lnTo>
                    <a:lnTo>
                      <a:pt x="13" y="40"/>
                    </a:lnTo>
                    <a:lnTo>
                      <a:pt x="13" y="36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3" y="27"/>
                    </a:lnTo>
                    <a:lnTo>
                      <a:pt x="13" y="22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6" y="22"/>
                    </a:lnTo>
                    <a:lnTo>
                      <a:pt x="40" y="27"/>
                    </a:lnTo>
                    <a:lnTo>
                      <a:pt x="45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54" y="31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7" y="36"/>
                    </a:lnTo>
                    <a:lnTo>
                      <a:pt x="67" y="40"/>
                    </a:lnTo>
                    <a:moveTo>
                      <a:pt x="221" y="58"/>
                    </a:moveTo>
                    <a:lnTo>
                      <a:pt x="221" y="58"/>
                    </a:lnTo>
                    <a:lnTo>
                      <a:pt x="216" y="63"/>
                    </a:lnTo>
                    <a:lnTo>
                      <a:pt x="216" y="58"/>
                    </a:lnTo>
                    <a:lnTo>
                      <a:pt x="216" y="58"/>
                    </a:lnTo>
                    <a:lnTo>
                      <a:pt x="216" y="58"/>
                    </a:lnTo>
                    <a:lnTo>
                      <a:pt x="216" y="54"/>
                    </a:lnTo>
                    <a:lnTo>
                      <a:pt x="216" y="54"/>
                    </a:lnTo>
                    <a:lnTo>
                      <a:pt x="216" y="49"/>
                    </a:lnTo>
                    <a:lnTo>
                      <a:pt x="216" y="49"/>
                    </a:lnTo>
                    <a:lnTo>
                      <a:pt x="216" y="45"/>
                    </a:lnTo>
                    <a:lnTo>
                      <a:pt x="212" y="45"/>
                    </a:lnTo>
                    <a:lnTo>
                      <a:pt x="212" y="36"/>
                    </a:lnTo>
                    <a:lnTo>
                      <a:pt x="207" y="36"/>
                    </a:lnTo>
                    <a:lnTo>
                      <a:pt x="207" y="31"/>
                    </a:lnTo>
                    <a:lnTo>
                      <a:pt x="207" y="31"/>
                    </a:lnTo>
                    <a:lnTo>
                      <a:pt x="203" y="31"/>
                    </a:lnTo>
                    <a:lnTo>
                      <a:pt x="203" y="31"/>
                    </a:lnTo>
                    <a:lnTo>
                      <a:pt x="203" y="31"/>
                    </a:lnTo>
                    <a:lnTo>
                      <a:pt x="203" y="31"/>
                    </a:lnTo>
                    <a:lnTo>
                      <a:pt x="198" y="27"/>
                    </a:lnTo>
                    <a:lnTo>
                      <a:pt x="194" y="22"/>
                    </a:lnTo>
                    <a:lnTo>
                      <a:pt x="194" y="22"/>
                    </a:lnTo>
                    <a:lnTo>
                      <a:pt x="189" y="18"/>
                    </a:lnTo>
                    <a:lnTo>
                      <a:pt x="189" y="18"/>
                    </a:lnTo>
                    <a:lnTo>
                      <a:pt x="185" y="18"/>
                    </a:lnTo>
                    <a:lnTo>
                      <a:pt x="185" y="18"/>
                    </a:lnTo>
                    <a:lnTo>
                      <a:pt x="185" y="18"/>
                    </a:lnTo>
                    <a:lnTo>
                      <a:pt x="185" y="13"/>
                    </a:lnTo>
                    <a:lnTo>
                      <a:pt x="185" y="13"/>
                    </a:lnTo>
                    <a:lnTo>
                      <a:pt x="189" y="13"/>
                    </a:lnTo>
                    <a:lnTo>
                      <a:pt x="189" y="18"/>
                    </a:lnTo>
                    <a:lnTo>
                      <a:pt x="189" y="18"/>
                    </a:lnTo>
                    <a:lnTo>
                      <a:pt x="194" y="18"/>
                    </a:lnTo>
                    <a:lnTo>
                      <a:pt x="194" y="22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203" y="27"/>
                    </a:lnTo>
                    <a:lnTo>
                      <a:pt x="207" y="27"/>
                    </a:lnTo>
                    <a:lnTo>
                      <a:pt x="207" y="27"/>
                    </a:lnTo>
                    <a:lnTo>
                      <a:pt x="207" y="31"/>
                    </a:lnTo>
                    <a:lnTo>
                      <a:pt x="212" y="31"/>
                    </a:lnTo>
                    <a:lnTo>
                      <a:pt x="212" y="36"/>
                    </a:lnTo>
                    <a:lnTo>
                      <a:pt x="221" y="45"/>
                    </a:lnTo>
                    <a:lnTo>
                      <a:pt x="221" y="49"/>
                    </a:lnTo>
                    <a:lnTo>
                      <a:pt x="221" y="49"/>
                    </a:lnTo>
                    <a:lnTo>
                      <a:pt x="221" y="54"/>
                    </a:lnTo>
                    <a:lnTo>
                      <a:pt x="221" y="54"/>
                    </a:lnTo>
                    <a:lnTo>
                      <a:pt x="221" y="58"/>
                    </a:lnTo>
                    <a:lnTo>
                      <a:pt x="221" y="58"/>
                    </a:lnTo>
                    <a:lnTo>
                      <a:pt x="221" y="58"/>
                    </a:lnTo>
                    <a:moveTo>
                      <a:pt x="122" y="0"/>
                    </a:moveTo>
                    <a:lnTo>
                      <a:pt x="122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2" y="0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17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7" y="0"/>
                    </a:lnTo>
                    <a:lnTo>
                      <a:pt x="122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59" name="Freeform 131">
                <a:extLst>
                  <a:ext uri="{FF2B5EF4-FFF2-40B4-BE49-F238E27FC236}">
                    <a16:creationId xmlns:a16="http://schemas.microsoft.com/office/drawing/2014/main" xmlns="" id="{DB2B1A59-4368-4954-B3C7-402E6C08C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668" y="1316444"/>
                <a:ext cx="236042" cy="172953"/>
              </a:xfrm>
              <a:custGeom>
                <a:avLst/>
                <a:gdLst>
                  <a:gd name="T0" fmla="*/ 64 w 149"/>
                  <a:gd name="T1" fmla="*/ 0 h 109"/>
                  <a:gd name="T2" fmla="*/ 68 w 149"/>
                  <a:gd name="T3" fmla="*/ 9 h 109"/>
                  <a:gd name="T4" fmla="*/ 77 w 149"/>
                  <a:gd name="T5" fmla="*/ 5 h 109"/>
                  <a:gd name="T6" fmla="*/ 109 w 149"/>
                  <a:gd name="T7" fmla="*/ 5 h 109"/>
                  <a:gd name="T8" fmla="*/ 127 w 149"/>
                  <a:gd name="T9" fmla="*/ 5 h 109"/>
                  <a:gd name="T10" fmla="*/ 127 w 149"/>
                  <a:gd name="T11" fmla="*/ 9 h 109"/>
                  <a:gd name="T12" fmla="*/ 131 w 149"/>
                  <a:gd name="T13" fmla="*/ 14 h 109"/>
                  <a:gd name="T14" fmla="*/ 140 w 149"/>
                  <a:gd name="T15" fmla="*/ 27 h 109"/>
                  <a:gd name="T16" fmla="*/ 140 w 149"/>
                  <a:gd name="T17" fmla="*/ 36 h 109"/>
                  <a:gd name="T18" fmla="*/ 136 w 149"/>
                  <a:gd name="T19" fmla="*/ 45 h 109"/>
                  <a:gd name="T20" fmla="*/ 136 w 149"/>
                  <a:gd name="T21" fmla="*/ 45 h 109"/>
                  <a:gd name="T22" fmla="*/ 140 w 149"/>
                  <a:gd name="T23" fmla="*/ 50 h 109"/>
                  <a:gd name="T24" fmla="*/ 140 w 149"/>
                  <a:gd name="T25" fmla="*/ 59 h 109"/>
                  <a:gd name="T26" fmla="*/ 140 w 149"/>
                  <a:gd name="T27" fmla="*/ 63 h 109"/>
                  <a:gd name="T28" fmla="*/ 145 w 149"/>
                  <a:gd name="T29" fmla="*/ 72 h 109"/>
                  <a:gd name="T30" fmla="*/ 145 w 149"/>
                  <a:gd name="T31" fmla="*/ 72 h 109"/>
                  <a:gd name="T32" fmla="*/ 149 w 149"/>
                  <a:gd name="T33" fmla="*/ 77 h 109"/>
                  <a:gd name="T34" fmla="*/ 140 w 149"/>
                  <a:gd name="T35" fmla="*/ 82 h 109"/>
                  <a:gd name="T36" fmla="*/ 131 w 149"/>
                  <a:gd name="T37" fmla="*/ 91 h 109"/>
                  <a:gd name="T38" fmla="*/ 131 w 149"/>
                  <a:gd name="T39" fmla="*/ 100 h 109"/>
                  <a:gd name="T40" fmla="*/ 131 w 149"/>
                  <a:gd name="T41" fmla="*/ 104 h 109"/>
                  <a:gd name="T42" fmla="*/ 131 w 149"/>
                  <a:gd name="T43" fmla="*/ 109 h 109"/>
                  <a:gd name="T44" fmla="*/ 122 w 149"/>
                  <a:gd name="T45" fmla="*/ 104 h 109"/>
                  <a:gd name="T46" fmla="*/ 113 w 149"/>
                  <a:gd name="T47" fmla="*/ 100 h 109"/>
                  <a:gd name="T48" fmla="*/ 104 w 149"/>
                  <a:gd name="T49" fmla="*/ 100 h 109"/>
                  <a:gd name="T50" fmla="*/ 100 w 149"/>
                  <a:gd name="T51" fmla="*/ 100 h 109"/>
                  <a:gd name="T52" fmla="*/ 95 w 149"/>
                  <a:gd name="T53" fmla="*/ 100 h 109"/>
                  <a:gd name="T54" fmla="*/ 91 w 149"/>
                  <a:gd name="T55" fmla="*/ 104 h 109"/>
                  <a:gd name="T56" fmla="*/ 86 w 149"/>
                  <a:gd name="T57" fmla="*/ 104 h 109"/>
                  <a:gd name="T58" fmla="*/ 86 w 149"/>
                  <a:gd name="T59" fmla="*/ 100 h 109"/>
                  <a:gd name="T60" fmla="*/ 82 w 149"/>
                  <a:gd name="T61" fmla="*/ 95 h 109"/>
                  <a:gd name="T62" fmla="*/ 77 w 149"/>
                  <a:gd name="T63" fmla="*/ 100 h 109"/>
                  <a:gd name="T64" fmla="*/ 73 w 149"/>
                  <a:gd name="T65" fmla="*/ 100 h 109"/>
                  <a:gd name="T66" fmla="*/ 68 w 149"/>
                  <a:gd name="T67" fmla="*/ 91 h 109"/>
                  <a:gd name="T68" fmla="*/ 64 w 149"/>
                  <a:gd name="T69" fmla="*/ 91 h 109"/>
                  <a:gd name="T70" fmla="*/ 59 w 149"/>
                  <a:gd name="T71" fmla="*/ 91 h 109"/>
                  <a:gd name="T72" fmla="*/ 55 w 149"/>
                  <a:gd name="T73" fmla="*/ 91 h 109"/>
                  <a:gd name="T74" fmla="*/ 55 w 149"/>
                  <a:gd name="T75" fmla="*/ 86 h 109"/>
                  <a:gd name="T76" fmla="*/ 55 w 149"/>
                  <a:gd name="T77" fmla="*/ 86 h 109"/>
                  <a:gd name="T78" fmla="*/ 46 w 149"/>
                  <a:gd name="T79" fmla="*/ 82 h 109"/>
                  <a:gd name="T80" fmla="*/ 46 w 149"/>
                  <a:gd name="T81" fmla="*/ 86 h 109"/>
                  <a:gd name="T82" fmla="*/ 41 w 149"/>
                  <a:gd name="T83" fmla="*/ 86 h 109"/>
                  <a:gd name="T84" fmla="*/ 37 w 149"/>
                  <a:gd name="T85" fmla="*/ 82 h 109"/>
                  <a:gd name="T86" fmla="*/ 37 w 149"/>
                  <a:gd name="T87" fmla="*/ 82 h 109"/>
                  <a:gd name="T88" fmla="*/ 37 w 149"/>
                  <a:gd name="T89" fmla="*/ 77 h 109"/>
                  <a:gd name="T90" fmla="*/ 32 w 149"/>
                  <a:gd name="T91" fmla="*/ 77 h 109"/>
                  <a:gd name="T92" fmla="*/ 23 w 149"/>
                  <a:gd name="T93" fmla="*/ 72 h 109"/>
                  <a:gd name="T94" fmla="*/ 18 w 149"/>
                  <a:gd name="T95" fmla="*/ 72 h 109"/>
                  <a:gd name="T96" fmla="*/ 14 w 149"/>
                  <a:gd name="T97" fmla="*/ 72 h 109"/>
                  <a:gd name="T98" fmla="*/ 14 w 149"/>
                  <a:gd name="T99" fmla="*/ 68 h 109"/>
                  <a:gd name="T100" fmla="*/ 14 w 149"/>
                  <a:gd name="T101" fmla="*/ 59 h 109"/>
                  <a:gd name="T102" fmla="*/ 9 w 149"/>
                  <a:gd name="T103" fmla="*/ 54 h 109"/>
                  <a:gd name="T104" fmla="*/ 14 w 149"/>
                  <a:gd name="T105" fmla="*/ 50 h 109"/>
                  <a:gd name="T106" fmla="*/ 9 w 149"/>
                  <a:gd name="T107" fmla="*/ 45 h 109"/>
                  <a:gd name="T108" fmla="*/ 9 w 149"/>
                  <a:gd name="T109" fmla="*/ 41 h 109"/>
                  <a:gd name="T110" fmla="*/ 5 w 149"/>
                  <a:gd name="T111" fmla="*/ 32 h 109"/>
                  <a:gd name="T112" fmla="*/ 5 w 149"/>
                  <a:gd name="T113" fmla="*/ 27 h 109"/>
                  <a:gd name="T114" fmla="*/ 5 w 149"/>
                  <a:gd name="T115" fmla="*/ 23 h 109"/>
                  <a:gd name="T116" fmla="*/ 9 w 149"/>
                  <a:gd name="T117" fmla="*/ 18 h 109"/>
                  <a:gd name="T118" fmla="*/ 5 w 149"/>
                  <a:gd name="T119" fmla="*/ 14 h 109"/>
                  <a:gd name="T120" fmla="*/ 27 w 149"/>
                  <a:gd name="T121" fmla="*/ 9 h 109"/>
                  <a:gd name="T122" fmla="*/ 37 w 149"/>
                  <a:gd name="T123" fmla="*/ 5 h 109"/>
                  <a:gd name="T124" fmla="*/ 55 w 149"/>
                  <a:gd name="T12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" h="109">
                    <a:moveTo>
                      <a:pt x="64" y="0"/>
                    </a:moveTo>
                    <a:lnTo>
                      <a:pt x="64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82" y="5"/>
                    </a:lnTo>
                    <a:lnTo>
                      <a:pt x="86" y="5"/>
                    </a:lnTo>
                    <a:lnTo>
                      <a:pt x="95" y="5"/>
                    </a:lnTo>
                    <a:lnTo>
                      <a:pt x="100" y="5"/>
                    </a:lnTo>
                    <a:lnTo>
                      <a:pt x="109" y="5"/>
                    </a:lnTo>
                    <a:lnTo>
                      <a:pt x="113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27" y="9"/>
                    </a:lnTo>
                    <a:lnTo>
                      <a:pt x="127" y="9"/>
                    </a:lnTo>
                    <a:lnTo>
                      <a:pt x="127" y="9"/>
                    </a:lnTo>
                    <a:lnTo>
                      <a:pt x="127" y="9"/>
                    </a:lnTo>
                    <a:lnTo>
                      <a:pt x="127" y="9"/>
                    </a:lnTo>
                    <a:lnTo>
                      <a:pt x="131" y="9"/>
                    </a:lnTo>
                    <a:lnTo>
                      <a:pt x="131" y="9"/>
                    </a:lnTo>
                    <a:lnTo>
                      <a:pt x="131" y="9"/>
                    </a:lnTo>
                    <a:lnTo>
                      <a:pt x="131" y="14"/>
                    </a:lnTo>
                    <a:lnTo>
                      <a:pt x="136" y="14"/>
                    </a:lnTo>
                    <a:lnTo>
                      <a:pt x="136" y="14"/>
                    </a:lnTo>
                    <a:lnTo>
                      <a:pt x="136" y="14"/>
                    </a:lnTo>
                    <a:lnTo>
                      <a:pt x="136" y="23"/>
                    </a:lnTo>
                    <a:lnTo>
                      <a:pt x="140" y="27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41"/>
                    </a:lnTo>
                    <a:lnTo>
                      <a:pt x="136" y="41"/>
                    </a:lnTo>
                    <a:lnTo>
                      <a:pt x="136" y="41"/>
                    </a:lnTo>
                    <a:lnTo>
                      <a:pt x="136" y="45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36" y="45"/>
                    </a:lnTo>
                    <a:lnTo>
                      <a:pt x="136" y="50"/>
                    </a:lnTo>
                    <a:lnTo>
                      <a:pt x="136" y="50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40" y="54"/>
                    </a:lnTo>
                    <a:lnTo>
                      <a:pt x="140" y="54"/>
                    </a:lnTo>
                    <a:lnTo>
                      <a:pt x="140" y="54"/>
                    </a:lnTo>
                    <a:lnTo>
                      <a:pt x="140" y="59"/>
                    </a:lnTo>
                    <a:lnTo>
                      <a:pt x="140" y="59"/>
                    </a:lnTo>
                    <a:lnTo>
                      <a:pt x="140" y="59"/>
                    </a:lnTo>
                    <a:lnTo>
                      <a:pt x="140" y="63"/>
                    </a:lnTo>
                    <a:lnTo>
                      <a:pt x="140" y="63"/>
                    </a:lnTo>
                    <a:lnTo>
                      <a:pt x="140" y="63"/>
                    </a:lnTo>
                    <a:lnTo>
                      <a:pt x="140" y="63"/>
                    </a:lnTo>
                    <a:lnTo>
                      <a:pt x="140" y="63"/>
                    </a:lnTo>
                    <a:lnTo>
                      <a:pt x="145" y="68"/>
                    </a:lnTo>
                    <a:lnTo>
                      <a:pt x="145" y="68"/>
                    </a:lnTo>
                    <a:lnTo>
                      <a:pt x="145" y="72"/>
                    </a:lnTo>
                    <a:lnTo>
                      <a:pt x="149" y="72"/>
                    </a:lnTo>
                    <a:lnTo>
                      <a:pt x="149" y="72"/>
                    </a:lnTo>
                    <a:lnTo>
                      <a:pt x="149" y="72"/>
                    </a:lnTo>
                    <a:lnTo>
                      <a:pt x="145" y="72"/>
                    </a:lnTo>
                    <a:lnTo>
                      <a:pt x="145" y="72"/>
                    </a:lnTo>
                    <a:lnTo>
                      <a:pt x="145" y="72"/>
                    </a:lnTo>
                    <a:lnTo>
                      <a:pt x="145" y="72"/>
                    </a:lnTo>
                    <a:lnTo>
                      <a:pt x="149" y="77"/>
                    </a:lnTo>
                    <a:lnTo>
                      <a:pt x="149" y="77"/>
                    </a:lnTo>
                    <a:lnTo>
                      <a:pt x="149" y="77"/>
                    </a:lnTo>
                    <a:lnTo>
                      <a:pt x="149" y="77"/>
                    </a:lnTo>
                    <a:lnTo>
                      <a:pt x="149" y="82"/>
                    </a:lnTo>
                    <a:lnTo>
                      <a:pt x="145" y="82"/>
                    </a:lnTo>
                    <a:lnTo>
                      <a:pt x="145" y="82"/>
                    </a:lnTo>
                    <a:lnTo>
                      <a:pt x="140" y="82"/>
                    </a:lnTo>
                    <a:lnTo>
                      <a:pt x="140" y="86"/>
                    </a:lnTo>
                    <a:lnTo>
                      <a:pt x="140" y="86"/>
                    </a:lnTo>
                    <a:lnTo>
                      <a:pt x="136" y="86"/>
                    </a:lnTo>
                    <a:lnTo>
                      <a:pt x="136" y="91"/>
                    </a:lnTo>
                    <a:lnTo>
                      <a:pt x="131" y="91"/>
                    </a:lnTo>
                    <a:lnTo>
                      <a:pt x="131" y="95"/>
                    </a:lnTo>
                    <a:lnTo>
                      <a:pt x="131" y="95"/>
                    </a:lnTo>
                    <a:lnTo>
                      <a:pt x="131" y="100"/>
                    </a:lnTo>
                    <a:lnTo>
                      <a:pt x="131" y="100"/>
                    </a:lnTo>
                    <a:lnTo>
                      <a:pt x="131" y="100"/>
                    </a:lnTo>
                    <a:lnTo>
                      <a:pt x="131" y="104"/>
                    </a:lnTo>
                    <a:lnTo>
                      <a:pt x="131" y="104"/>
                    </a:lnTo>
                    <a:lnTo>
                      <a:pt x="131" y="104"/>
                    </a:lnTo>
                    <a:lnTo>
                      <a:pt x="131" y="104"/>
                    </a:lnTo>
                    <a:lnTo>
                      <a:pt x="131" y="104"/>
                    </a:lnTo>
                    <a:lnTo>
                      <a:pt x="131" y="104"/>
                    </a:lnTo>
                    <a:lnTo>
                      <a:pt x="131" y="109"/>
                    </a:lnTo>
                    <a:lnTo>
                      <a:pt x="131" y="109"/>
                    </a:lnTo>
                    <a:lnTo>
                      <a:pt x="131" y="109"/>
                    </a:lnTo>
                    <a:lnTo>
                      <a:pt x="131" y="109"/>
                    </a:lnTo>
                    <a:lnTo>
                      <a:pt x="127" y="104"/>
                    </a:lnTo>
                    <a:lnTo>
                      <a:pt x="127" y="104"/>
                    </a:lnTo>
                    <a:lnTo>
                      <a:pt x="127" y="104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18" y="104"/>
                    </a:lnTo>
                    <a:lnTo>
                      <a:pt x="118" y="100"/>
                    </a:lnTo>
                    <a:lnTo>
                      <a:pt x="118" y="100"/>
                    </a:lnTo>
                    <a:lnTo>
                      <a:pt x="113" y="100"/>
                    </a:lnTo>
                    <a:lnTo>
                      <a:pt x="109" y="100"/>
                    </a:lnTo>
                    <a:lnTo>
                      <a:pt x="109" y="100"/>
                    </a:lnTo>
                    <a:lnTo>
                      <a:pt x="109" y="100"/>
                    </a:lnTo>
                    <a:lnTo>
                      <a:pt x="104" y="100"/>
                    </a:lnTo>
                    <a:lnTo>
                      <a:pt x="104" y="100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0"/>
                    </a:lnTo>
                    <a:lnTo>
                      <a:pt x="100" y="100"/>
                    </a:lnTo>
                    <a:lnTo>
                      <a:pt x="100" y="100"/>
                    </a:lnTo>
                    <a:lnTo>
                      <a:pt x="100" y="100"/>
                    </a:lnTo>
                    <a:lnTo>
                      <a:pt x="95" y="100"/>
                    </a:lnTo>
                    <a:lnTo>
                      <a:pt x="95" y="100"/>
                    </a:lnTo>
                    <a:lnTo>
                      <a:pt x="95" y="100"/>
                    </a:lnTo>
                    <a:lnTo>
                      <a:pt x="95" y="100"/>
                    </a:lnTo>
                    <a:lnTo>
                      <a:pt x="95" y="100"/>
                    </a:lnTo>
                    <a:lnTo>
                      <a:pt x="95" y="100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91" y="104"/>
                    </a:lnTo>
                    <a:lnTo>
                      <a:pt x="86" y="104"/>
                    </a:lnTo>
                    <a:lnTo>
                      <a:pt x="86" y="104"/>
                    </a:lnTo>
                    <a:lnTo>
                      <a:pt x="86" y="104"/>
                    </a:lnTo>
                    <a:lnTo>
                      <a:pt x="86" y="104"/>
                    </a:lnTo>
                    <a:lnTo>
                      <a:pt x="86" y="104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2" y="100"/>
                    </a:lnTo>
                    <a:lnTo>
                      <a:pt x="82" y="95"/>
                    </a:lnTo>
                    <a:lnTo>
                      <a:pt x="82" y="95"/>
                    </a:lnTo>
                    <a:lnTo>
                      <a:pt x="82" y="100"/>
                    </a:lnTo>
                    <a:lnTo>
                      <a:pt x="82" y="100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73" y="100"/>
                    </a:lnTo>
                    <a:lnTo>
                      <a:pt x="73" y="100"/>
                    </a:lnTo>
                    <a:lnTo>
                      <a:pt x="73" y="100"/>
                    </a:lnTo>
                    <a:lnTo>
                      <a:pt x="73" y="95"/>
                    </a:lnTo>
                    <a:lnTo>
                      <a:pt x="68" y="95"/>
                    </a:lnTo>
                    <a:lnTo>
                      <a:pt x="68" y="91"/>
                    </a:lnTo>
                    <a:lnTo>
                      <a:pt x="68" y="91"/>
                    </a:lnTo>
                    <a:lnTo>
                      <a:pt x="68" y="91"/>
                    </a:lnTo>
                    <a:lnTo>
                      <a:pt x="68" y="91"/>
                    </a:lnTo>
                    <a:lnTo>
                      <a:pt x="64" y="91"/>
                    </a:lnTo>
                    <a:lnTo>
                      <a:pt x="64" y="91"/>
                    </a:lnTo>
                    <a:lnTo>
                      <a:pt x="64" y="91"/>
                    </a:lnTo>
                    <a:lnTo>
                      <a:pt x="64" y="91"/>
                    </a:lnTo>
                    <a:lnTo>
                      <a:pt x="64" y="91"/>
                    </a:lnTo>
                    <a:lnTo>
                      <a:pt x="64" y="91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55" y="91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0" y="86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86"/>
                    </a:lnTo>
                    <a:lnTo>
                      <a:pt x="46" y="86"/>
                    </a:lnTo>
                    <a:lnTo>
                      <a:pt x="46" y="86"/>
                    </a:lnTo>
                    <a:lnTo>
                      <a:pt x="46" y="86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37" y="86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2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7" y="77"/>
                    </a:lnTo>
                    <a:lnTo>
                      <a:pt x="37" y="77"/>
                    </a:lnTo>
                    <a:lnTo>
                      <a:pt x="37" y="77"/>
                    </a:lnTo>
                    <a:lnTo>
                      <a:pt x="37" y="77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3" y="72"/>
                    </a:lnTo>
                    <a:lnTo>
                      <a:pt x="23" y="72"/>
                    </a:lnTo>
                    <a:lnTo>
                      <a:pt x="23" y="72"/>
                    </a:lnTo>
                    <a:lnTo>
                      <a:pt x="23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59"/>
                    </a:lnTo>
                    <a:lnTo>
                      <a:pt x="9" y="59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9" y="59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5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18" y="14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4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60" name="Freeform 132">
                <a:extLst>
                  <a:ext uri="{FF2B5EF4-FFF2-40B4-BE49-F238E27FC236}">
                    <a16:creationId xmlns:a16="http://schemas.microsoft.com/office/drawing/2014/main" xmlns="" id="{860E22F1-DC1B-4C09-BEB4-155F02ED7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718" y="2378161"/>
                <a:ext cx="42191" cy="13996"/>
              </a:xfrm>
              <a:custGeom>
                <a:avLst/>
                <a:gdLst>
                  <a:gd name="T0" fmla="*/ 22 w 27"/>
                  <a:gd name="T1" fmla="*/ 0 h 9"/>
                  <a:gd name="T2" fmla="*/ 22 w 27"/>
                  <a:gd name="T3" fmla="*/ 0 h 9"/>
                  <a:gd name="T4" fmla="*/ 22 w 27"/>
                  <a:gd name="T5" fmla="*/ 0 h 9"/>
                  <a:gd name="T6" fmla="*/ 22 w 27"/>
                  <a:gd name="T7" fmla="*/ 0 h 9"/>
                  <a:gd name="T8" fmla="*/ 22 w 27"/>
                  <a:gd name="T9" fmla="*/ 0 h 9"/>
                  <a:gd name="T10" fmla="*/ 22 w 27"/>
                  <a:gd name="T11" fmla="*/ 0 h 9"/>
                  <a:gd name="T12" fmla="*/ 22 w 27"/>
                  <a:gd name="T13" fmla="*/ 0 h 9"/>
                  <a:gd name="T14" fmla="*/ 27 w 27"/>
                  <a:gd name="T15" fmla="*/ 0 h 9"/>
                  <a:gd name="T16" fmla="*/ 27 w 27"/>
                  <a:gd name="T17" fmla="*/ 0 h 9"/>
                  <a:gd name="T18" fmla="*/ 27 w 27"/>
                  <a:gd name="T19" fmla="*/ 5 h 9"/>
                  <a:gd name="T20" fmla="*/ 27 w 27"/>
                  <a:gd name="T21" fmla="*/ 5 h 9"/>
                  <a:gd name="T22" fmla="*/ 27 w 27"/>
                  <a:gd name="T23" fmla="*/ 5 h 9"/>
                  <a:gd name="T24" fmla="*/ 22 w 27"/>
                  <a:gd name="T25" fmla="*/ 9 h 9"/>
                  <a:gd name="T26" fmla="*/ 22 w 27"/>
                  <a:gd name="T27" fmla="*/ 9 h 9"/>
                  <a:gd name="T28" fmla="*/ 18 w 27"/>
                  <a:gd name="T29" fmla="*/ 9 h 9"/>
                  <a:gd name="T30" fmla="*/ 18 w 27"/>
                  <a:gd name="T31" fmla="*/ 9 h 9"/>
                  <a:gd name="T32" fmla="*/ 18 w 27"/>
                  <a:gd name="T33" fmla="*/ 9 h 9"/>
                  <a:gd name="T34" fmla="*/ 13 w 27"/>
                  <a:gd name="T35" fmla="*/ 9 h 9"/>
                  <a:gd name="T36" fmla="*/ 13 w 27"/>
                  <a:gd name="T37" fmla="*/ 9 h 9"/>
                  <a:gd name="T38" fmla="*/ 13 w 27"/>
                  <a:gd name="T39" fmla="*/ 9 h 9"/>
                  <a:gd name="T40" fmla="*/ 9 w 27"/>
                  <a:gd name="T41" fmla="*/ 9 h 9"/>
                  <a:gd name="T42" fmla="*/ 9 w 27"/>
                  <a:gd name="T43" fmla="*/ 9 h 9"/>
                  <a:gd name="T44" fmla="*/ 4 w 27"/>
                  <a:gd name="T45" fmla="*/ 9 h 9"/>
                  <a:gd name="T46" fmla="*/ 4 w 27"/>
                  <a:gd name="T47" fmla="*/ 9 h 9"/>
                  <a:gd name="T48" fmla="*/ 4 w 27"/>
                  <a:gd name="T49" fmla="*/ 9 h 9"/>
                  <a:gd name="T50" fmla="*/ 4 w 27"/>
                  <a:gd name="T51" fmla="*/ 9 h 9"/>
                  <a:gd name="T52" fmla="*/ 0 w 27"/>
                  <a:gd name="T53" fmla="*/ 9 h 9"/>
                  <a:gd name="T54" fmla="*/ 0 w 27"/>
                  <a:gd name="T55" fmla="*/ 9 h 9"/>
                  <a:gd name="T56" fmla="*/ 0 w 27"/>
                  <a:gd name="T57" fmla="*/ 5 h 9"/>
                  <a:gd name="T58" fmla="*/ 0 w 27"/>
                  <a:gd name="T59" fmla="*/ 5 h 9"/>
                  <a:gd name="T60" fmla="*/ 0 w 27"/>
                  <a:gd name="T61" fmla="*/ 5 h 9"/>
                  <a:gd name="T62" fmla="*/ 0 w 27"/>
                  <a:gd name="T63" fmla="*/ 0 h 9"/>
                  <a:gd name="T64" fmla="*/ 0 w 27"/>
                  <a:gd name="T65" fmla="*/ 0 h 9"/>
                  <a:gd name="T66" fmla="*/ 0 w 27"/>
                  <a:gd name="T67" fmla="*/ 0 h 9"/>
                  <a:gd name="T68" fmla="*/ 4 w 27"/>
                  <a:gd name="T69" fmla="*/ 0 h 9"/>
                  <a:gd name="T70" fmla="*/ 4 w 27"/>
                  <a:gd name="T71" fmla="*/ 0 h 9"/>
                  <a:gd name="T72" fmla="*/ 4 w 27"/>
                  <a:gd name="T73" fmla="*/ 0 h 9"/>
                  <a:gd name="T74" fmla="*/ 4 w 27"/>
                  <a:gd name="T75" fmla="*/ 0 h 9"/>
                  <a:gd name="T76" fmla="*/ 9 w 27"/>
                  <a:gd name="T77" fmla="*/ 0 h 9"/>
                  <a:gd name="T78" fmla="*/ 18 w 27"/>
                  <a:gd name="T79" fmla="*/ 0 h 9"/>
                  <a:gd name="T80" fmla="*/ 18 w 27"/>
                  <a:gd name="T81" fmla="*/ 0 h 9"/>
                  <a:gd name="T82" fmla="*/ 22 w 27"/>
                  <a:gd name="T8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" h="9">
                    <a:moveTo>
                      <a:pt x="2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61" name="Freeform 133">
                <a:extLst>
                  <a:ext uri="{FF2B5EF4-FFF2-40B4-BE49-F238E27FC236}">
                    <a16:creationId xmlns:a16="http://schemas.microsoft.com/office/drawing/2014/main" xmlns="" id="{EBE8337B-E003-4E28-A4B0-AF855A024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7295" y="1560379"/>
                <a:ext cx="127713" cy="171954"/>
              </a:xfrm>
              <a:custGeom>
                <a:avLst/>
                <a:gdLst>
                  <a:gd name="T0" fmla="*/ 50 w 81"/>
                  <a:gd name="T1" fmla="*/ 0 h 108"/>
                  <a:gd name="T2" fmla="*/ 54 w 81"/>
                  <a:gd name="T3" fmla="*/ 0 h 108"/>
                  <a:gd name="T4" fmla="*/ 59 w 81"/>
                  <a:gd name="T5" fmla="*/ 9 h 108"/>
                  <a:gd name="T6" fmla="*/ 63 w 81"/>
                  <a:gd name="T7" fmla="*/ 9 h 108"/>
                  <a:gd name="T8" fmla="*/ 68 w 81"/>
                  <a:gd name="T9" fmla="*/ 13 h 108"/>
                  <a:gd name="T10" fmla="*/ 63 w 81"/>
                  <a:gd name="T11" fmla="*/ 13 h 108"/>
                  <a:gd name="T12" fmla="*/ 63 w 81"/>
                  <a:gd name="T13" fmla="*/ 22 h 108"/>
                  <a:gd name="T14" fmla="*/ 63 w 81"/>
                  <a:gd name="T15" fmla="*/ 27 h 108"/>
                  <a:gd name="T16" fmla="*/ 72 w 81"/>
                  <a:gd name="T17" fmla="*/ 41 h 108"/>
                  <a:gd name="T18" fmla="*/ 68 w 81"/>
                  <a:gd name="T19" fmla="*/ 50 h 108"/>
                  <a:gd name="T20" fmla="*/ 63 w 81"/>
                  <a:gd name="T21" fmla="*/ 54 h 108"/>
                  <a:gd name="T22" fmla="*/ 59 w 81"/>
                  <a:gd name="T23" fmla="*/ 59 h 108"/>
                  <a:gd name="T24" fmla="*/ 54 w 81"/>
                  <a:gd name="T25" fmla="*/ 68 h 108"/>
                  <a:gd name="T26" fmla="*/ 54 w 81"/>
                  <a:gd name="T27" fmla="*/ 72 h 108"/>
                  <a:gd name="T28" fmla="*/ 59 w 81"/>
                  <a:gd name="T29" fmla="*/ 77 h 108"/>
                  <a:gd name="T30" fmla="*/ 68 w 81"/>
                  <a:gd name="T31" fmla="*/ 81 h 108"/>
                  <a:gd name="T32" fmla="*/ 77 w 81"/>
                  <a:gd name="T33" fmla="*/ 86 h 108"/>
                  <a:gd name="T34" fmla="*/ 81 w 81"/>
                  <a:gd name="T35" fmla="*/ 90 h 108"/>
                  <a:gd name="T36" fmla="*/ 77 w 81"/>
                  <a:gd name="T37" fmla="*/ 95 h 108"/>
                  <a:gd name="T38" fmla="*/ 68 w 81"/>
                  <a:gd name="T39" fmla="*/ 95 h 108"/>
                  <a:gd name="T40" fmla="*/ 63 w 81"/>
                  <a:gd name="T41" fmla="*/ 95 h 108"/>
                  <a:gd name="T42" fmla="*/ 63 w 81"/>
                  <a:gd name="T43" fmla="*/ 104 h 108"/>
                  <a:gd name="T44" fmla="*/ 63 w 81"/>
                  <a:gd name="T45" fmla="*/ 104 h 108"/>
                  <a:gd name="T46" fmla="*/ 54 w 81"/>
                  <a:gd name="T47" fmla="*/ 108 h 108"/>
                  <a:gd name="T48" fmla="*/ 45 w 81"/>
                  <a:gd name="T49" fmla="*/ 104 h 108"/>
                  <a:gd name="T50" fmla="*/ 45 w 81"/>
                  <a:gd name="T51" fmla="*/ 108 h 108"/>
                  <a:gd name="T52" fmla="*/ 41 w 81"/>
                  <a:gd name="T53" fmla="*/ 108 h 108"/>
                  <a:gd name="T54" fmla="*/ 36 w 81"/>
                  <a:gd name="T55" fmla="*/ 104 h 108"/>
                  <a:gd name="T56" fmla="*/ 36 w 81"/>
                  <a:gd name="T57" fmla="*/ 104 h 108"/>
                  <a:gd name="T58" fmla="*/ 32 w 81"/>
                  <a:gd name="T59" fmla="*/ 99 h 108"/>
                  <a:gd name="T60" fmla="*/ 32 w 81"/>
                  <a:gd name="T61" fmla="*/ 90 h 108"/>
                  <a:gd name="T62" fmla="*/ 36 w 81"/>
                  <a:gd name="T63" fmla="*/ 90 h 108"/>
                  <a:gd name="T64" fmla="*/ 27 w 81"/>
                  <a:gd name="T65" fmla="*/ 86 h 108"/>
                  <a:gd name="T66" fmla="*/ 23 w 81"/>
                  <a:gd name="T67" fmla="*/ 77 h 108"/>
                  <a:gd name="T68" fmla="*/ 14 w 81"/>
                  <a:gd name="T69" fmla="*/ 72 h 108"/>
                  <a:gd name="T70" fmla="*/ 14 w 81"/>
                  <a:gd name="T71" fmla="*/ 72 h 108"/>
                  <a:gd name="T72" fmla="*/ 5 w 81"/>
                  <a:gd name="T73" fmla="*/ 68 h 108"/>
                  <a:gd name="T74" fmla="*/ 0 w 81"/>
                  <a:gd name="T75" fmla="*/ 63 h 108"/>
                  <a:gd name="T76" fmla="*/ 5 w 81"/>
                  <a:gd name="T77" fmla="*/ 54 h 108"/>
                  <a:gd name="T78" fmla="*/ 5 w 81"/>
                  <a:gd name="T79" fmla="*/ 54 h 108"/>
                  <a:gd name="T80" fmla="*/ 9 w 81"/>
                  <a:gd name="T81" fmla="*/ 50 h 108"/>
                  <a:gd name="T82" fmla="*/ 14 w 81"/>
                  <a:gd name="T83" fmla="*/ 50 h 108"/>
                  <a:gd name="T84" fmla="*/ 14 w 81"/>
                  <a:gd name="T85" fmla="*/ 45 h 108"/>
                  <a:gd name="T86" fmla="*/ 18 w 81"/>
                  <a:gd name="T87" fmla="*/ 41 h 108"/>
                  <a:gd name="T88" fmla="*/ 18 w 81"/>
                  <a:gd name="T89" fmla="*/ 36 h 108"/>
                  <a:gd name="T90" fmla="*/ 18 w 81"/>
                  <a:gd name="T91" fmla="*/ 32 h 108"/>
                  <a:gd name="T92" fmla="*/ 18 w 81"/>
                  <a:gd name="T93" fmla="*/ 27 h 108"/>
                  <a:gd name="T94" fmla="*/ 18 w 81"/>
                  <a:gd name="T95" fmla="*/ 27 h 108"/>
                  <a:gd name="T96" fmla="*/ 23 w 81"/>
                  <a:gd name="T97" fmla="*/ 32 h 108"/>
                  <a:gd name="T98" fmla="*/ 32 w 81"/>
                  <a:gd name="T99" fmla="*/ 32 h 108"/>
                  <a:gd name="T100" fmla="*/ 36 w 81"/>
                  <a:gd name="T101" fmla="*/ 32 h 108"/>
                  <a:gd name="T102" fmla="*/ 41 w 81"/>
                  <a:gd name="T103" fmla="*/ 32 h 108"/>
                  <a:gd name="T104" fmla="*/ 41 w 81"/>
                  <a:gd name="T105" fmla="*/ 27 h 108"/>
                  <a:gd name="T106" fmla="*/ 36 w 81"/>
                  <a:gd name="T107" fmla="*/ 22 h 108"/>
                  <a:gd name="T108" fmla="*/ 32 w 81"/>
                  <a:gd name="T109" fmla="*/ 22 h 108"/>
                  <a:gd name="T110" fmla="*/ 41 w 81"/>
                  <a:gd name="T111" fmla="*/ 18 h 108"/>
                  <a:gd name="T112" fmla="*/ 45 w 81"/>
                  <a:gd name="T113" fmla="*/ 18 h 108"/>
                  <a:gd name="T114" fmla="*/ 45 w 81"/>
                  <a:gd name="T115" fmla="*/ 13 h 108"/>
                  <a:gd name="T116" fmla="*/ 45 w 81"/>
                  <a:gd name="T117" fmla="*/ 9 h 108"/>
                  <a:gd name="T118" fmla="*/ 50 w 81"/>
                  <a:gd name="T119" fmla="*/ 13 h 108"/>
                  <a:gd name="T120" fmla="*/ 50 w 81"/>
                  <a:gd name="T121" fmla="*/ 9 h 108"/>
                  <a:gd name="T122" fmla="*/ 45 w 81"/>
                  <a:gd name="T123" fmla="*/ 0 h 108"/>
                  <a:gd name="T124" fmla="*/ 50 w 81"/>
                  <a:gd name="T12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" h="108">
                    <a:moveTo>
                      <a:pt x="50" y="0"/>
                    </a:move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9" y="4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8" y="9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32"/>
                    </a:lnTo>
                    <a:lnTo>
                      <a:pt x="68" y="32"/>
                    </a:lnTo>
                    <a:lnTo>
                      <a:pt x="68" y="36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9"/>
                    </a:lnTo>
                    <a:lnTo>
                      <a:pt x="63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4" y="59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7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63" y="77"/>
                    </a:lnTo>
                    <a:lnTo>
                      <a:pt x="63" y="77"/>
                    </a:lnTo>
                    <a:lnTo>
                      <a:pt x="68" y="81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90"/>
                    </a:lnTo>
                    <a:lnTo>
                      <a:pt x="81" y="90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72" y="95"/>
                    </a:lnTo>
                    <a:lnTo>
                      <a:pt x="72" y="95"/>
                    </a:lnTo>
                    <a:lnTo>
                      <a:pt x="72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3" y="95"/>
                    </a:lnTo>
                    <a:lnTo>
                      <a:pt x="63" y="95"/>
                    </a:lnTo>
                    <a:lnTo>
                      <a:pt x="63" y="95"/>
                    </a:lnTo>
                    <a:lnTo>
                      <a:pt x="63" y="99"/>
                    </a:lnTo>
                    <a:lnTo>
                      <a:pt x="63" y="99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59" y="104"/>
                    </a:lnTo>
                    <a:lnTo>
                      <a:pt x="54" y="104"/>
                    </a:lnTo>
                    <a:lnTo>
                      <a:pt x="54" y="108"/>
                    </a:lnTo>
                    <a:lnTo>
                      <a:pt x="54" y="108"/>
                    </a:lnTo>
                    <a:lnTo>
                      <a:pt x="54" y="104"/>
                    </a:lnTo>
                    <a:lnTo>
                      <a:pt x="50" y="104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41" y="108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99"/>
                    </a:lnTo>
                    <a:lnTo>
                      <a:pt x="36" y="99"/>
                    </a:lnTo>
                    <a:lnTo>
                      <a:pt x="36" y="104"/>
                    </a:lnTo>
                    <a:lnTo>
                      <a:pt x="32" y="99"/>
                    </a:lnTo>
                    <a:lnTo>
                      <a:pt x="32" y="104"/>
                    </a:lnTo>
                    <a:lnTo>
                      <a:pt x="27" y="99"/>
                    </a:lnTo>
                    <a:lnTo>
                      <a:pt x="32" y="99"/>
                    </a:lnTo>
                    <a:lnTo>
                      <a:pt x="32" y="99"/>
                    </a:lnTo>
                    <a:lnTo>
                      <a:pt x="32" y="95"/>
                    </a:lnTo>
                    <a:lnTo>
                      <a:pt x="32" y="95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3" y="77"/>
                    </a:lnTo>
                    <a:lnTo>
                      <a:pt x="23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4" y="72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9" y="72"/>
                    </a:lnTo>
                    <a:lnTo>
                      <a:pt x="9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0" y="63"/>
                    </a:lnTo>
                    <a:lnTo>
                      <a:pt x="5" y="63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62" name="Freeform 134">
                <a:extLst>
                  <a:ext uri="{FF2B5EF4-FFF2-40B4-BE49-F238E27FC236}">
                    <a16:creationId xmlns:a16="http://schemas.microsoft.com/office/drawing/2014/main" xmlns="" id="{72645484-D9BC-4FAF-8BD9-21A305E79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116" y="1689344"/>
                <a:ext cx="93504" cy="158958"/>
              </a:xfrm>
              <a:custGeom>
                <a:avLst/>
                <a:gdLst>
                  <a:gd name="T0" fmla="*/ 28 w 59"/>
                  <a:gd name="T1" fmla="*/ 9 h 100"/>
                  <a:gd name="T2" fmla="*/ 32 w 59"/>
                  <a:gd name="T3" fmla="*/ 5 h 100"/>
                  <a:gd name="T4" fmla="*/ 37 w 59"/>
                  <a:gd name="T5" fmla="*/ 5 h 100"/>
                  <a:gd name="T6" fmla="*/ 41 w 59"/>
                  <a:gd name="T7" fmla="*/ 5 h 100"/>
                  <a:gd name="T8" fmla="*/ 41 w 59"/>
                  <a:gd name="T9" fmla="*/ 5 h 100"/>
                  <a:gd name="T10" fmla="*/ 46 w 59"/>
                  <a:gd name="T11" fmla="*/ 5 h 100"/>
                  <a:gd name="T12" fmla="*/ 50 w 59"/>
                  <a:gd name="T13" fmla="*/ 5 h 100"/>
                  <a:gd name="T14" fmla="*/ 50 w 59"/>
                  <a:gd name="T15" fmla="*/ 5 h 100"/>
                  <a:gd name="T16" fmla="*/ 55 w 59"/>
                  <a:gd name="T17" fmla="*/ 5 h 100"/>
                  <a:gd name="T18" fmla="*/ 55 w 59"/>
                  <a:gd name="T19" fmla="*/ 9 h 100"/>
                  <a:gd name="T20" fmla="*/ 55 w 59"/>
                  <a:gd name="T21" fmla="*/ 9 h 100"/>
                  <a:gd name="T22" fmla="*/ 59 w 59"/>
                  <a:gd name="T23" fmla="*/ 14 h 100"/>
                  <a:gd name="T24" fmla="*/ 55 w 59"/>
                  <a:gd name="T25" fmla="*/ 14 h 100"/>
                  <a:gd name="T26" fmla="*/ 50 w 59"/>
                  <a:gd name="T27" fmla="*/ 18 h 100"/>
                  <a:gd name="T28" fmla="*/ 46 w 59"/>
                  <a:gd name="T29" fmla="*/ 23 h 100"/>
                  <a:gd name="T30" fmla="*/ 46 w 59"/>
                  <a:gd name="T31" fmla="*/ 27 h 100"/>
                  <a:gd name="T32" fmla="*/ 46 w 59"/>
                  <a:gd name="T33" fmla="*/ 32 h 100"/>
                  <a:gd name="T34" fmla="*/ 46 w 59"/>
                  <a:gd name="T35" fmla="*/ 36 h 100"/>
                  <a:gd name="T36" fmla="*/ 41 w 59"/>
                  <a:gd name="T37" fmla="*/ 36 h 100"/>
                  <a:gd name="T38" fmla="*/ 46 w 59"/>
                  <a:gd name="T39" fmla="*/ 41 h 100"/>
                  <a:gd name="T40" fmla="*/ 41 w 59"/>
                  <a:gd name="T41" fmla="*/ 45 h 100"/>
                  <a:gd name="T42" fmla="*/ 41 w 59"/>
                  <a:gd name="T43" fmla="*/ 45 h 100"/>
                  <a:gd name="T44" fmla="*/ 32 w 59"/>
                  <a:gd name="T45" fmla="*/ 50 h 100"/>
                  <a:gd name="T46" fmla="*/ 37 w 59"/>
                  <a:gd name="T47" fmla="*/ 50 h 100"/>
                  <a:gd name="T48" fmla="*/ 41 w 59"/>
                  <a:gd name="T49" fmla="*/ 59 h 100"/>
                  <a:gd name="T50" fmla="*/ 41 w 59"/>
                  <a:gd name="T51" fmla="*/ 64 h 100"/>
                  <a:gd name="T52" fmla="*/ 37 w 59"/>
                  <a:gd name="T53" fmla="*/ 64 h 100"/>
                  <a:gd name="T54" fmla="*/ 37 w 59"/>
                  <a:gd name="T55" fmla="*/ 68 h 100"/>
                  <a:gd name="T56" fmla="*/ 41 w 59"/>
                  <a:gd name="T57" fmla="*/ 77 h 100"/>
                  <a:gd name="T58" fmla="*/ 41 w 59"/>
                  <a:gd name="T59" fmla="*/ 77 h 100"/>
                  <a:gd name="T60" fmla="*/ 37 w 59"/>
                  <a:gd name="T61" fmla="*/ 82 h 100"/>
                  <a:gd name="T62" fmla="*/ 32 w 59"/>
                  <a:gd name="T63" fmla="*/ 86 h 100"/>
                  <a:gd name="T64" fmla="*/ 32 w 59"/>
                  <a:gd name="T65" fmla="*/ 95 h 100"/>
                  <a:gd name="T66" fmla="*/ 23 w 59"/>
                  <a:gd name="T67" fmla="*/ 100 h 100"/>
                  <a:gd name="T68" fmla="*/ 14 w 59"/>
                  <a:gd name="T69" fmla="*/ 95 h 100"/>
                  <a:gd name="T70" fmla="*/ 9 w 59"/>
                  <a:gd name="T71" fmla="*/ 95 h 100"/>
                  <a:gd name="T72" fmla="*/ 9 w 59"/>
                  <a:gd name="T73" fmla="*/ 91 h 100"/>
                  <a:gd name="T74" fmla="*/ 9 w 59"/>
                  <a:gd name="T75" fmla="*/ 82 h 100"/>
                  <a:gd name="T76" fmla="*/ 14 w 59"/>
                  <a:gd name="T77" fmla="*/ 73 h 100"/>
                  <a:gd name="T78" fmla="*/ 14 w 59"/>
                  <a:gd name="T79" fmla="*/ 68 h 100"/>
                  <a:gd name="T80" fmla="*/ 9 w 59"/>
                  <a:gd name="T81" fmla="*/ 68 h 100"/>
                  <a:gd name="T82" fmla="*/ 5 w 59"/>
                  <a:gd name="T83" fmla="*/ 68 h 100"/>
                  <a:gd name="T84" fmla="*/ 5 w 59"/>
                  <a:gd name="T85" fmla="*/ 64 h 100"/>
                  <a:gd name="T86" fmla="*/ 9 w 59"/>
                  <a:gd name="T87" fmla="*/ 64 h 100"/>
                  <a:gd name="T88" fmla="*/ 14 w 59"/>
                  <a:gd name="T89" fmla="*/ 59 h 100"/>
                  <a:gd name="T90" fmla="*/ 9 w 59"/>
                  <a:gd name="T91" fmla="*/ 64 h 100"/>
                  <a:gd name="T92" fmla="*/ 5 w 59"/>
                  <a:gd name="T93" fmla="*/ 64 h 100"/>
                  <a:gd name="T94" fmla="*/ 0 w 59"/>
                  <a:gd name="T95" fmla="*/ 64 h 100"/>
                  <a:gd name="T96" fmla="*/ 5 w 59"/>
                  <a:gd name="T97" fmla="*/ 59 h 100"/>
                  <a:gd name="T98" fmla="*/ 5 w 59"/>
                  <a:gd name="T99" fmla="*/ 54 h 100"/>
                  <a:gd name="T100" fmla="*/ 9 w 59"/>
                  <a:gd name="T101" fmla="*/ 50 h 100"/>
                  <a:gd name="T102" fmla="*/ 14 w 59"/>
                  <a:gd name="T103" fmla="*/ 36 h 100"/>
                  <a:gd name="T104" fmla="*/ 19 w 59"/>
                  <a:gd name="T105" fmla="*/ 32 h 100"/>
                  <a:gd name="T106" fmla="*/ 19 w 59"/>
                  <a:gd name="T107" fmla="*/ 23 h 100"/>
                  <a:gd name="T108" fmla="*/ 19 w 59"/>
                  <a:gd name="T109" fmla="*/ 18 h 100"/>
                  <a:gd name="T110" fmla="*/ 19 w 59"/>
                  <a:gd name="T111" fmla="*/ 9 h 100"/>
                  <a:gd name="T112" fmla="*/ 19 w 59"/>
                  <a:gd name="T113" fmla="*/ 9 h 100"/>
                  <a:gd name="T114" fmla="*/ 19 w 59"/>
                  <a:gd name="T115" fmla="*/ 5 h 100"/>
                  <a:gd name="T116" fmla="*/ 28 w 59"/>
                  <a:gd name="T117" fmla="*/ 0 h 100"/>
                  <a:gd name="T118" fmla="*/ 28 w 59"/>
                  <a:gd name="T119" fmla="*/ 0 h 100"/>
                  <a:gd name="T120" fmla="*/ 28 w 59"/>
                  <a:gd name="T121" fmla="*/ 5 h 100"/>
                  <a:gd name="T122" fmla="*/ 28 w 59"/>
                  <a:gd name="T123" fmla="*/ 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100">
                    <a:moveTo>
                      <a:pt x="28" y="5"/>
                    </a:moveTo>
                    <a:lnTo>
                      <a:pt x="28" y="5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9" y="9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37" y="45"/>
                    </a:lnTo>
                    <a:lnTo>
                      <a:pt x="32" y="45"/>
                    </a:lnTo>
                    <a:lnTo>
                      <a:pt x="32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4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64"/>
                    </a:lnTo>
                    <a:lnTo>
                      <a:pt x="41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8"/>
                    </a:lnTo>
                    <a:lnTo>
                      <a:pt x="37" y="68"/>
                    </a:lnTo>
                    <a:lnTo>
                      <a:pt x="37" y="68"/>
                    </a:lnTo>
                    <a:lnTo>
                      <a:pt x="37" y="68"/>
                    </a:lnTo>
                    <a:lnTo>
                      <a:pt x="37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7" y="77"/>
                    </a:lnTo>
                    <a:lnTo>
                      <a:pt x="37" y="77"/>
                    </a:lnTo>
                    <a:lnTo>
                      <a:pt x="37" y="82"/>
                    </a:lnTo>
                    <a:lnTo>
                      <a:pt x="32" y="82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2" y="91"/>
                    </a:lnTo>
                    <a:lnTo>
                      <a:pt x="32" y="95"/>
                    </a:lnTo>
                    <a:lnTo>
                      <a:pt x="32" y="95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19" y="95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9" y="95"/>
                    </a:lnTo>
                    <a:lnTo>
                      <a:pt x="9" y="91"/>
                    </a:lnTo>
                    <a:lnTo>
                      <a:pt x="9" y="86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9" y="77"/>
                    </a:lnTo>
                    <a:lnTo>
                      <a:pt x="14" y="73"/>
                    </a:lnTo>
                    <a:lnTo>
                      <a:pt x="9" y="68"/>
                    </a:lnTo>
                    <a:lnTo>
                      <a:pt x="14" y="73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5" y="73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4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9" y="59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9" y="59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0"/>
                    </a:lnTo>
                    <a:lnTo>
                      <a:pt x="9" y="50"/>
                    </a:lnTo>
                    <a:lnTo>
                      <a:pt x="9" y="45"/>
                    </a:lnTo>
                    <a:lnTo>
                      <a:pt x="14" y="41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9" y="32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4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63" name="Freeform 135">
                <a:extLst>
                  <a:ext uri="{FF2B5EF4-FFF2-40B4-BE49-F238E27FC236}">
                    <a16:creationId xmlns:a16="http://schemas.microsoft.com/office/drawing/2014/main" xmlns="" id="{38177F45-CB75-4D28-B5D7-007A116AA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096" y="3541850"/>
                <a:ext cx="236042" cy="250933"/>
              </a:xfrm>
              <a:custGeom>
                <a:avLst/>
                <a:gdLst>
                  <a:gd name="T0" fmla="*/ 82 w 149"/>
                  <a:gd name="T1" fmla="*/ 54 h 158"/>
                  <a:gd name="T2" fmla="*/ 86 w 149"/>
                  <a:gd name="T3" fmla="*/ 54 h 158"/>
                  <a:gd name="T4" fmla="*/ 95 w 149"/>
                  <a:gd name="T5" fmla="*/ 58 h 158"/>
                  <a:gd name="T6" fmla="*/ 100 w 149"/>
                  <a:gd name="T7" fmla="*/ 54 h 158"/>
                  <a:gd name="T8" fmla="*/ 104 w 149"/>
                  <a:gd name="T9" fmla="*/ 54 h 158"/>
                  <a:gd name="T10" fmla="*/ 113 w 149"/>
                  <a:gd name="T11" fmla="*/ 58 h 158"/>
                  <a:gd name="T12" fmla="*/ 118 w 149"/>
                  <a:gd name="T13" fmla="*/ 63 h 158"/>
                  <a:gd name="T14" fmla="*/ 118 w 149"/>
                  <a:gd name="T15" fmla="*/ 68 h 158"/>
                  <a:gd name="T16" fmla="*/ 122 w 149"/>
                  <a:gd name="T17" fmla="*/ 77 h 158"/>
                  <a:gd name="T18" fmla="*/ 122 w 149"/>
                  <a:gd name="T19" fmla="*/ 81 h 158"/>
                  <a:gd name="T20" fmla="*/ 127 w 149"/>
                  <a:gd name="T21" fmla="*/ 86 h 158"/>
                  <a:gd name="T22" fmla="*/ 131 w 149"/>
                  <a:gd name="T23" fmla="*/ 90 h 158"/>
                  <a:gd name="T24" fmla="*/ 140 w 149"/>
                  <a:gd name="T25" fmla="*/ 86 h 158"/>
                  <a:gd name="T26" fmla="*/ 145 w 149"/>
                  <a:gd name="T27" fmla="*/ 90 h 158"/>
                  <a:gd name="T28" fmla="*/ 145 w 149"/>
                  <a:gd name="T29" fmla="*/ 99 h 158"/>
                  <a:gd name="T30" fmla="*/ 145 w 149"/>
                  <a:gd name="T31" fmla="*/ 117 h 158"/>
                  <a:gd name="T32" fmla="*/ 145 w 149"/>
                  <a:gd name="T33" fmla="*/ 140 h 158"/>
                  <a:gd name="T34" fmla="*/ 145 w 149"/>
                  <a:gd name="T35" fmla="*/ 144 h 158"/>
                  <a:gd name="T36" fmla="*/ 136 w 149"/>
                  <a:gd name="T37" fmla="*/ 149 h 158"/>
                  <a:gd name="T38" fmla="*/ 136 w 149"/>
                  <a:gd name="T39" fmla="*/ 153 h 158"/>
                  <a:gd name="T40" fmla="*/ 131 w 149"/>
                  <a:gd name="T41" fmla="*/ 153 h 158"/>
                  <a:gd name="T42" fmla="*/ 122 w 149"/>
                  <a:gd name="T43" fmla="*/ 158 h 158"/>
                  <a:gd name="T44" fmla="*/ 118 w 149"/>
                  <a:gd name="T45" fmla="*/ 158 h 158"/>
                  <a:gd name="T46" fmla="*/ 100 w 149"/>
                  <a:gd name="T47" fmla="*/ 153 h 158"/>
                  <a:gd name="T48" fmla="*/ 86 w 149"/>
                  <a:gd name="T49" fmla="*/ 149 h 158"/>
                  <a:gd name="T50" fmla="*/ 91 w 149"/>
                  <a:gd name="T51" fmla="*/ 144 h 158"/>
                  <a:gd name="T52" fmla="*/ 91 w 149"/>
                  <a:gd name="T53" fmla="*/ 144 h 158"/>
                  <a:gd name="T54" fmla="*/ 91 w 149"/>
                  <a:gd name="T55" fmla="*/ 135 h 158"/>
                  <a:gd name="T56" fmla="*/ 91 w 149"/>
                  <a:gd name="T57" fmla="*/ 131 h 158"/>
                  <a:gd name="T58" fmla="*/ 91 w 149"/>
                  <a:gd name="T59" fmla="*/ 126 h 158"/>
                  <a:gd name="T60" fmla="*/ 95 w 149"/>
                  <a:gd name="T61" fmla="*/ 122 h 158"/>
                  <a:gd name="T62" fmla="*/ 91 w 149"/>
                  <a:gd name="T63" fmla="*/ 113 h 158"/>
                  <a:gd name="T64" fmla="*/ 82 w 149"/>
                  <a:gd name="T65" fmla="*/ 108 h 158"/>
                  <a:gd name="T66" fmla="*/ 64 w 149"/>
                  <a:gd name="T67" fmla="*/ 99 h 158"/>
                  <a:gd name="T68" fmla="*/ 46 w 149"/>
                  <a:gd name="T69" fmla="*/ 90 h 158"/>
                  <a:gd name="T70" fmla="*/ 27 w 149"/>
                  <a:gd name="T71" fmla="*/ 86 h 158"/>
                  <a:gd name="T72" fmla="*/ 18 w 149"/>
                  <a:gd name="T73" fmla="*/ 77 h 158"/>
                  <a:gd name="T74" fmla="*/ 5 w 149"/>
                  <a:gd name="T75" fmla="*/ 63 h 158"/>
                  <a:gd name="T76" fmla="*/ 0 w 149"/>
                  <a:gd name="T77" fmla="*/ 58 h 158"/>
                  <a:gd name="T78" fmla="*/ 0 w 149"/>
                  <a:gd name="T79" fmla="*/ 31 h 158"/>
                  <a:gd name="T80" fmla="*/ 5 w 149"/>
                  <a:gd name="T81" fmla="*/ 13 h 158"/>
                  <a:gd name="T82" fmla="*/ 27 w 149"/>
                  <a:gd name="T83" fmla="*/ 4 h 158"/>
                  <a:gd name="T84" fmla="*/ 59 w 149"/>
                  <a:gd name="T85" fmla="*/ 9 h 158"/>
                  <a:gd name="T86" fmla="*/ 68 w 149"/>
                  <a:gd name="T87" fmla="*/ 18 h 158"/>
                  <a:gd name="T88" fmla="*/ 73 w 149"/>
                  <a:gd name="T89" fmla="*/ 22 h 158"/>
                  <a:gd name="T90" fmla="*/ 73 w 149"/>
                  <a:gd name="T91" fmla="*/ 27 h 158"/>
                  <a:gd name="T92" fmla="*/ 73 w 149"/>
                  <a:gd name="T93" fmla="*/ 31 h 158"/>
                  <a:gd name="T94" fmla="*/ 77 w 149"/>
                  <a:gd name="T95" fmla="*/ 36 h 158"/>
                  <a:gd name="T96" fmla="*/ 77 w 149"/>
                  <a:gd name="T97" fmla="*/ 40 h 158"/>
                  <a:gd name="T98" fmla="*/ 77 w 149"/>
                  <a:gd name="T99" fmla="*/ 49 h 158"/>
                  <a:gd name="T100" fmla="*/ 77 w 149"/>
                  <a:gd name="T101" fmla="*/ 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9" h="158">
                    <a:moveTo>
                      <a:pt x="77" y="54"/>
                    </a:moveTo>
                    <a:lnTo>
                      <a:pt x="77" y="54"/>
                    </a:lnTo>
                    <a:lnTo>
                      <a:pt x="77" y="5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91" y="54"/>
                    </a:lnTo>
                    <a:lnTo>
                      <a:pt x="91" y="54"/>
                    </a:lnTo>
                    <a:lnTo>
                      <a:pt x="95" y="58"/>
                    </a:lnTo>
                    <a:lnTo>
                      <a:pt x="95" y="58"/>
                    </a:lnTo>
                    <a:lnTo>
                      <a:pt x="95" y="58"/>
                    </a:lnTo>
                    <a:lnTo>
                      <a:pt x="95" y="58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100" y="54"/>
                    </a:lnTo>
                    <a:lnTo>
                      <a:pt x="100" y="54"/>
                    </a:lnTo>
                    <a:lnTo>
                      <a:pt x="100" y="5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4" y="58"/>
                    </a:lnTo>
                    <a:lnTo>
                      <a:pt x="109" y="58"/>
                    </a:lnTo>
                    <a:lnTo>
                      <a:pt x="109" y="58"/>
                    </a:lnTo>
                    <a:lnTo>
                      <a:pt x="109" y="58"/>
                    </a:lnTo>
                    <a:lnTo>
                      <a:pt x="113" y="58"/>
                    </a:lnTo>
                    <a:lnTo>
                      <a:pt x="113" y="58"/>
                    </a:lnTo>
                    <a:lnTo>
                      <a:pt x="113" y="58"/>
                    </a:lnTo>
                    <a:lnTo>
                      <a:pt x="113" y="58"/>
                    </a:lnTo>
                    <a:lnTo>
                      <a:pt x="113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22" y="72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22" y="81"/>
                    </a:lnTo>
                    <a:lnTo>
                      <a:pt x="122" y="81"/>
                    </a:lnTo>
                    <a:lnTo>
                      <a:pt x="122" y="81"/>
                    </a:lnTo>
                    <a:lnTo>
                      <a:pt x="122" y="81"/>
                    </a:lnTo>
                    <a:lnTo>
                      <a:pt x="122" y="86"/>
                    </a:lnTo>
                    <a:lnTo>
                      <a:pt x="127" y="86"/>
                    </a:lnTo>
                    <a:lnTo>
                      <a:pt x="127" y="86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6" y="90"/>
                    </a:lnTo>
                    <a:lnTo>
                      <a:pt x="136" y="86"/>
                    </a:lnTo>
                    <a:lnTo>
                      <a:pt x="136" y="86"/>
                    </a:lnTo>
                    <a:lnTo>
                      <a:pt x="140" y="86"/>
                    </a:lnTo>
                    <a:lnTo>
                      <a:pt x="140" y="86"/>
                    </a:lnTo>
                    <a:lnTo>
                      <a:pt x="140" y="86"/>
                    </a:lnTo>
                    <a:lnTo>
                      <a:pt x="140" y="86"/>
                    </a:lnTo>
                    <a:lnTo>
                      <a:pt x="145" y="90"/>
                    </a:lnTo>
                    <a:lnTo>
                      <a:pt x="145" y="90"/>
                    </a:lnTo>
                    <a:lnTo>
                      <a:pt x="145" y="90"/>
                    </a:lnTo>
                    <a:lnTo>
                      <a:pt x="145" y="90"/>
                    </a:lnTo>
                    <a:lnTo>
                      <a:pt x="145" y="95"/>
                    </a:lnTo>
                    <a:lnTo>
                      <a:pt x="145" y="95"/>
                    </a:lnTo>
                    <a:lnTo>
                      <a:pt x="145" y="99"/>
                    </a:lnTo>
                    <a:lnTo>
                      <a:pt x="145" y="108"/>
                    </a:lnTo>
                    <a:lnTo>
                      <a:pt x="145" y="108"/>
                    </a:lnTo>
                    <a:lnTo>
                      <a:pt x="145" y="113"/>
                    </a:lnTo>
                    <a:lnTo>
                      <a:pt x="145" y="113"/>
                    </a:lnTo>
                    <a:lnTo>
                      <a:pt x="145" y="117"/>
                    </a:lnTo>
                    <a:lnTo>
                      <a:pt x="145" y="122"/>
                    </a:lnTo>
                    <a:lnTo>
                      <a:pt x="145" y="126"/>
                    </a:lnTo>
                    <a:lnTo>
                      <a:pt x="149" y="135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5" y="144"/>
                    </a:lnTo>
                    <a:lnTo>
                      <a:pt x="145" y="144"/>
                    </a:lnTo>
                    <a:lnTo>
                      <a:pt x="145" y="144"/>
                    </a:lnTo>
                    <a:lnTo>
                      <a:pt x="140" y="144"/>
                    </a:lnTo>
                    <a:lnTo>
                      <a:pt x="140" y="144"/>
                    </a:lnTo>
                    <a:lnTo>
                      <a:pt x="140" y="144"/>
                    </a:lnTo>
                    <a:lnTo>
                      <a:pt x="140" y="149"/>
                    </a:lnTo>
                    <a:lnTo>
                      <a:pt x="136" y="149"/>
                    </a:lnTo>
                    <a:lnTo>
                      <a:pt x="136" y="149"/>
                    </a:lnTo>
                    <a:lnTo>
                      <a:pt x="136" y="149"/>
                    </a:lnTo>
                    <a:lnTo>
                      <a:pt x="136" y="149"/>
                    </a:lnTo>
                    <a:lnTo>
                      <a:pt x="136" y="153"/>
                    </a:lnTo>
                    <a:lnTo>
                      <a:pt x="136" y="153"/>
                    </a:lnTo>
                    <a:lnTo>
                      <a:pt x="136" y="153"/>
                    </a:lnTo>
                    <a:lnTo>
                      <a:pt x="136" y="153"/>
                    </a:lnTo>
                    <a:lnTo>
                      <a:pt x="131" y="153"/>
                    </a:lnTo>
                    <a:lnTo>
                      <a:pt x="131" y="153"/>
                    </a:lnTo>
                    <a:lnTo>
                      <a:pt x="131" y="153"/>
                    </a:lnTo>
                    <a:lnTo>
                      <a:pt x="127" y="153"/>
                    </a:lnTo>
                    <a:lnTo>
                      <a:pt x="127" y="153"/>
                    </a:lnTo>
                    <a:lnTo>
                      <a:pt x="127" y="153"/>
                    </a:lnTo>
                    <a:lnTo>
                      <a:pt x="127" y="158"/>
                    </a:lnTo>
                    <a:lnTo>
                      <a:pt x="122" y="158"/>
                    </a:lnTo>
                    <a:lnTo>
                      <a:pt x="122" y="158"/>
                    </a:lnTo>
                    <a:lnTo>
                      <a:pt x="122" y="158"/>
                    </a:lnTo>
                    <a:lnTo>
                      <a:pt x="122" y="158"/>
                    </a:lnTo>
                    <a:lnTo>
                      <a:pt x="118" y="158"/>
                    </a:lnTo>
                    <a:lnTo>
                      <a:pt x="118" y="158"/>
                    </a:lnTo>
                    <a:lnTo>
                      <a:pt x="118" y="158"/>
                    </a:lnTo>
                    <a:lnTo>
                      <a:pt x="113" y="158"/>
                    </a:lnTo>
                    <a:lnTo>
                      <a:pt x="113" y="158"/>
                    </a:lnTo>
                    <a:lnTo>
                      <a:pt x="109" y="158"/>
                    </a:lnTo>
                    <a:lnTo>
                      <a:pt x="100" y="153"/>
                    </a:lnTo>
                    <a:lnTo>
                      <a:pt x="95" y="153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86" y="149"/>
                    </a:lnTo>
                    <a:lnTo>
                      <a:pt x="86" y="149"/>
                    </a:lnTo>
                    <a:lnTo>
                      <a:pt x="86" y="149"/>
                    </a:lnTo>
                    <a:lnTo>
                      <a:pt x="86" y="149"/>
                    </a:lnTo>
                    <a:lnTo>
                      <a:pt x="91" y="149"/>
                    </a:lnTo>
                    <a:lnTo>
                      <a:pt x="91" y="144"/>
                    </a:lnTo>
                    <a:lnTo>
                      <a:pt x="91" y="144"/>
                    </a:lnTo>
                    <a:lnTo>
                      <a:pt x="91" y="144"/>
                    </a:lnTo>
                    <a:lnTo>
                      <a:pt x="91" y="144"/>
                    </a:lnTo>
                    <a:lnTo>
                      <a:pt x="91" y="144"/>
                    </a:lnTo>
                    <a:lnTo>
                      <a:pt x="91" y="144"/>
                    </a:lnTo>
                    <a:lnTo>
                      <a:pt x="91" y="140"/>
                    </a:lnTo>
                    <a:lnTo>
                      <a:pt x="91" y="140"/>
                    </a:lnTo>
                    <a:lnTo>
                      <a:pt x="91" y="140"/>
                    </a:lnTo>
                    <a:lnTo>
                      <a:pt x="91" y="140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1"/>
                    </a:lnTo>
                    <a:lnTo>
                      <a:pt x="91" y="131"/>
                    </a:lnTo>
                    <a:lnTo>
                      <a:pt x="91" y="131"/>
                    </a:lnTo>
                    <a:lnTo>
                      <a:pt x="91" y="131"/>
                    </a:lnTo>
                    <a:lnTo>
                      <a:pt x="91" y="131"/>
                    </a:lnTo>
                    <a:lnTo>
                      <a:pt x="91" y="126"/>
                    </a:lnTo>
                    <a:lnTo>
                      <a:pt x="95" y="126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95" y="117"/>
                    </a:lnTo>
                    <a:lnTo>
                      <a:pt x="95" y="117"/>
                    </a:lnTo>
                    <a:lnTo>
                      <a:pt x="95" y="117"/>
                    </a:lnTo>
                    <a:lnTo>
                      <a:pt x="91" y="113"/>
                    </a:lnTo>
                    <a:lnTo>
                      <a:pt x="86" y="113"/>
                    </a:lnTo>
                    <a:lnTo>
                      <a:pt x="86" y="108"/>
                    </a:lnTo>
                    <a:lnTo>
                      <a:pt x="82" y="108"/>
                    </a:lnTo>
                    <a:lnTo>
                      <a:pt x="82" y="108"/>
                    </a:lnTo>
                    <a:lnTo>
                      <a:pt x="82" y="108"/>
                    </a:lnTo>
                    <a:lnTo>
                      <a:pt x="77" y="108"/>
                    </a:lnTo>
                    <a:lnTo>
                      <a:pt x="77" y="108"/>
                    </a:lnTo>
                    <a:lnTo>
                      <a:pt x="73" y="108"/>
                    </a:lnTo>
                    <a:lnTo>
                      <a:pt x="64" y="104"/>
                    </a:lnTo>
                    <a:lnTo>
                      <a:pt x="64" y="99"/>
                    </a:lnTo>
                    <a:lnTo>
                      <a:pt x="59" y="99"/>
                    </a:lnTo>
                    <a:lnTo>
                      <a:pt x="59" y="95"/>
                    </a:lnTo>
                    <a:lnTo>
                      <a:pt x="50" y="95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1" y="90"/>
                    </a:lnTo>
                    <a:lnTo>
                      <a:pt x="37" y="90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27" y="86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18" y="81"/>
                    </a:lnTo>
                    <a:lnTo>
                      <a:pt x="18" y="77"/>
                    </a:lnTo>
                    <a:lnTo>
                      <a:pt x="14" y="77"/>
                    </a:lnTo>
                    <a:lnTo>
                      <a:pt x="14" y="72"/>
                    </a:lnTo>
                    <a:lnTo>
                      <a:pt x="9" y="72"/>
                    </a:lnTo>
                    <a:lnTo>
                      <a:pt x="5" y="68"/>
                    </a:lnTo>
                    <a:lnTo>
                      <a:pt x="5" y="63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27" y="4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5" y="4"/>
                    </a:lnTo>
                    <a:lnTo>
                      <a:pt x="59" y="9"/>
                    </a:lnTo>
                    <a:lnTo>
                      <a:pt x="64" y="9"/>
                    </a:lnTo>
                    <a:lnTo>
                      <a:pt x="68" y="9"/>
                    </a:lnTo>
                    <a:lnTo>
                      <a:pt x="68" y="13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7" y="31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77" y="49"/>
                    </a:lnTo>
                    <a:lnTo>
                      <a:pt x="77" y="49"/>
                    </a:lnTo>
                    <a:lnTo>
                      <a:pt x="77" y="49"/>
                    </a:lnTo>
                    <a:lnTo>
                      <a:pt x="77" y="49"/>
                    </a:lnTo>
                    <a:lnTo>
                      <a:pt x="77" y="49"/>
                    </a:lnTo>
                    <a:lnTo>
                      <a:pt x="77" y="54"/>
                    </a:lnTo>
                    <a:lnTo>
                      <a:pt x="77" y="54"/>
                    </a:lnTo>
                    <a:lnTo>
                      <a:pt x="77" y="54"/>
                    </a:lnTo>
                    <a:lnTo>
                      <a:pt x="77" y="5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64" name="Freeform 136">
                <a:extLst>
                  <a:ext uri="{FF2B5EF4-FFF2-40B4-BE49-F238E27FC236}">
                    <a16:creationId xmlns:a16="http://schemas.microsoft.com/office/drawing/2014/main" xmlns="" id="{3772B746-379F-407E-8F5F-10142B8FE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554" y="1976268"/>
                <a:ext cx="14824" cy="36990"/>
              </a:xfrm>
              <a:custGeom>
                <a:avLst/>
                <a:gdLst>
                  <a:gd name="T0" fmla="*/ 9 w 9"/>
                  <a:gd name="T1" fmla="*/ 9 h 23"/>
                  <a:gd name="T2" fmla="*/ 9 w 9"/>
                  <a:gd name="T3" fmla="*/ 9 h 23"/>
                  <a:gd name="T4" fmla="*/ 9 w 9"/>
                  <a:gd name="T5" fmla="*/ 14 h 23"/>
                  <a:gd name="T6" fmla="*/ 9 w 9"/>
                  <a:gd name="T7" fmla="*/ 14 h 23"/>
                  <a:gd name="T8" fmla="*/ 9 w 9"/>
                  <a:gd name="T9" fmla="*/ 18 h 23"/>
                  <a:gd name="T10" fmla="*/ 9 w 9"/>
                  <a:gd name="T11" fmla="*/ 18 h 23"/>
                  <a:gd name="T12" fmla="*/ 9 w 9"/>
                  <a:gd name="T13" fmla="*/ 18 h 23"/>
                  <a:gd name="T14" fmla="*/ 4 w 9"/>
                  <a:gd name="T15" fmla="*/ 18 h 23"/>
                  <a:gd name="T16" fmla="*/ 0 w 9"/>
                  <a:gd name="T17" fmla="*/ 23 h 23"/>
                  <a:gd name="T18" fmla="*/ 0 w 9"/>
                  <a:gd name="T19" fmla="*/ 23 h 23"/>
                  <a:gd name="T20" fmla="*/ 0 w 9"/>
                  <a:gd name="T21" fmla="*/ 23 h 23"/>
                  <a:gd name="T22" fmla="*/ 0 w 9"/>
                  <a:gd name="T23" fmla="*/ 23 h 23"/>
                  <a:gd name="T24" fmla="*/ 0 w 9"/>
                  <a:gd name="T25" fmla="*/ 18 h 23"/>
                  <a:gd name="T26" fmla="*/ 0 w 9"/>
                  <a:gd name="T27" fmla="*/ 18 h 23"/>
                  <a:gd name="T28" fmla="*/ 0 w 9"/>
                  <a:gd name="T29" fmla="*/ 14 h 23"/>
                  <a:gd name="T30" fmla="*/ 4 w 9"/>
                  <a:gd name="T31" fmla="*/ 14 h 23"/>
                  <a:gd name="T32" fmla="*/ 4 w 9"/>
                  <a:gd name="T33" fmla="*/ 14 h 23"/>
                  <a:gd name="T34" fmla="*/ 4 w 9"/>
                  <a:gd name="T35" fmla="*/ 14 h 23"/>
                  <a:gd name="T36" fmla="*/ 0 w 9"/>
                  <a:gd name="T37" fmla="*/ 14 h 23"/>
                  <a:gd name="T38" fmla="*/ 0 w 9"/>
                  <a:gd name="T39" fmla="*/ 14 h 23"/>
                  <a:gd name="T40" fmla="*/ 0 w 9"/>
                  <a:gd name="T41" fmla="*/ 14 h 23"/>
                  <a:gd name="T42" fmla="*/ 0 w 9"/>
                  <a:gd name="T43" fmla="*/ 14 h 23"/>
                  <a:gd name="T44" fmla="*/ 0 w 9"/>
                  <a:gd name="T45" fmla="*/ 14 h 23"/>
                  <a:gd name="T46" fmla="*/ 0 w 9"/>
                  <a:gd name="T47" fmla="*/ 14 h 23"/>
                  <a:gd name="T48" fmla="*/ 0 w 9"/>
                  <a:gd name="T49" fmla="*/ 9 h 23"/>
                  <a:gd name="T50" fmla="*/ 0 w 9"/>
                  <a:gd name="T51" fmla="*/ 9 h 23"/>
                  <a:gd name="T52" fmla="*/ 0 w 9"/>
                  <a:gd name="T53" fmla="*/ 9 h 23"/>
                  <a:gd name="T54" fmla="*/ 0 w 9"/>
                  <a:gd name="T55" fmla="*/ 5 h 23"/>
                  <a:gd name="T56" fmla="*/ 0 w 9"/>
                  <a:gd name="T57" fmla="*/ 5 h 23"/>
                  <a:gd name="T58" fmla="*/ 0 w 9"/>
                  <a:gd name="T59" fmla="*/ 5 h 23"/>
                  <a:gd name="T60" fmla="*/ 0 w 9"/>
                  <a:gd name="T61" fmla="*/ 0 h 23"/>
                  <a:gd name="T62" fmla="*/ 0 w 9"/>
                  <a:gd name="T63" fmla="*/ 0 h 23"/>
                  <a:gd name="T64" fmla="*/ 4 w 9"/>
                  <a:gd name="T65" fmla="*/ 0 h 23"/>
                  <a:gd name="T66" fmla="*/ 4 w 9"/>
                  <a:gd name="T67" fmla="*/ 0 h 23"/>
                  <a:gd name="T68" fmla="*/ 4 w 9"/>
                  <a:gd name="T69" fmla="*/ 0 h 23"/>
                  <a:gd name="T70" fmla="*/ 4 w 9"/>
                  <a:gd name="T71" fmla="*/ 0 h 23"/>
                  <a:gd name="T72" fmla="*/ 4 w 9"/>
                  <a:gd name="T73" fmla="*/ 0 h 23"/>
                  <a:gd name="T74" fmla="*/ 9 w 9"/>
                  <a:gd name="T75" fmla="*/ 0 h 23"/>
                  <a:gd name="T76" fmla="*/ 9 w 9"/>
                  <a:gd name="T77" fmla="*/ 5 h 23"/>
                  <a:gd name="T78" fmla="*/ 9 w 9"/>
                  <a:gd name="T79" fmla="*/ 9 h 23"/>
                  <a:gd name="T80" fmla="*/ 9 w 9"/>
                  <a:gd name="T81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3">
                    <a:moveTo>
                      <a:pt x="9" y="9"/>
                    </a:moveTo>
                    <a:lnTo>
                      <a:pt x="9" y="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9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65" name="Freeform 137">
                <a:extLst>
                  <a:ext uri="{FF2B5EF4-FFF2-40B4-BE49-F238E27FC236}">
                    <a16:creationId xmlns:a16="http://schemas.microsoft.com/office/drawing/2014/main" xmlns="" id="{AC535C91-D257-4956-82D8-69C425A0D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2288" y="2164218"/>
                <a:ext cx="22806" cy="41989"/>
              </a:xfrm>
              <a:custGeom>
                <a:avLst/>
                <a:gdLst>
                  <a:gd name="T0" fmla="*/ 9 w 14"/>
                  <a:gd name="T1" fmla="*/ 27 h 27"/>
                  <a:gd name="T2" fmla="*/ 9 w 14"/>
                  <a:gd name="T3" fmla="*/ 27 h 27"/>
                  <a:gd name="T4" fmla="*/ 5 w 14"/>
                  <a:gd name="T5" fmla="*/ 27 h 27"/>
                  <a:gd name="T6" fmla="*/ 5 w 14"/>
                  <a:gd name="T7" fmla="*/ 27 h 27"/>
                  <a:gd name="T8" fmla="*/ 5 w 14"/>
                  <a:gd name="T9" fmla="*/ 27 h 27"/>
                  <a:gd name="T10" fmla="*/ 5 w 14"/>
                  <a:gd name="T11" fmla="*/ 27 h 27"/>
                  <a:gd name="T12" fmla="*/ 0 w 14"/>
                  <a:gd name="T13" fmla="*/ 27 h 27"/>
                  <a:gd name="T14" fmla="*/ 0 w 14"/>
                  <a:gd name="T15" fmla="*/ 22 h 27"/>
                  <a:gd name="T16" fmla="*/ 0 w 14"/>
                  <a:gd name="T17" fmla="*/ 22 h 27"/>
                  <a:gd name="T18" fmla="*/ 0 w 14"/>
                  <a:gd name="T19" fmla="*/ 22 h 27"/>
                  <a:gd name="T20" fmla="*/ 0 w 14"/>
                  <a:gd name="T21" fmla="*/ 18 h 27"/>
                  <a:gd name="T22" fmla="*/ 0 w 14"/>
                  <a:gd name="T23" fmla="*/ 13 h 27"/>
                  <a:gd name="T24" fmla="*/ 0 w 14"/>
                  <a:gd name="T25" fmla="*/ 13 h 27"/>
                  <a:gd name="T26" fmla="*/ 0 w 14"/>
                  <a:gd name="T27" fmla="*/ 13 h 27"/>
                  <a:gd name="T28" fmla="*/ 0 w 14"/>
                  <a:gd name="T29" fmla="*/ 9 h 27"/>
                  <a:gd name="T30" fmla="*/ 0 w 14"/>
                  <a:gd name="T31" fmla="*/ 9 h 27"/>
                  <a:gd name="T32" fmla="*/ 0 w 14"/>
                  <a:gd name="T33" fmla="*/ 0 h 27"/>
                  <a:gd name="T34" fmla="*/ 5 w 14"/>
                  <a:gd name="T35" fmla="*/ 0 h 27"/>
                  <a:gd name="T36" fmla="*/ 5 w 14"/>
                  <a:gd name="T37" fmla="*/ 0 h 27"/>
                  <a:gd name="T38" fmla="*/ 9 w 14"/>
                  <a:gd name="T39" fmla="*/ 0 h 27"/>
                  <a:gd name="T40" fmla="*/ 9 w 14"/>
                  <a:gd name="T41" fmla="*/ 4 h 27"/>
                  <a:gd name="T42" fmla="*/ 9 w 14"/>
                  <a:gd name="T43" fmla="*/ 4 h 27"/>
                  <a:gd name="T44" fmla="*/ 9 w 14"/>
                  <a:gd name="T45" fmla="*/ 9 h 27"/>
                  <a:gd name="T46" fmla="*/ 9 w 14"/>
                  <a:gd name="T47" fmla="*/ 9 h 27"/>
                  <a:gd name="T48" fmla="*/ 9 w 14"/>
                  <a:gd name="T49" fmla="*/ 13 h 27"/>
                  <a:gd name="T50" fmla="*/ 9 w 14"/>
                  <a:gd name="T51" fmla="*/ 13 h 27"/>
                  <a:gd name="T52" fmla="*/ 14 w 14"/>
                  <a:gd name="T53" fmla="*/ 13 h 27"/>
                  <a:gd name="T54" fmla="*/ 14 w 14"/>
                  <a:gd name="T55" fmla="*/ 18 h 27"/>
                  <a:gd name="T56" fmla="*/ 14 w 14"/>
                  <a:gd name="T57" fmla="*/ 18 h 27"/>
                  <a:gd name="T58" fmla="*/ 14 w 14"/>
                  <a:gd name="T59" fmla="*/ 22 h 27"/>
                  <a:gd name="T60" fmla="*/ 14 w 14"/>
                  <a:gd name="T61" fmla="*/ 22 h 27"/>
                  <a:gd name="T62" fmla="*/ 9 w 14"/>
                  <a:gd name="T63" fmla="*/ 27 h 27"/>
                  <a:gd name="T64" fmla="*/ 9 w 14"/>
                  <a:gd name="T65" fmla="*/ 27 h 27"/>
                  <a:gd name="T66" fmla="*/ 9 w 14"/>
                  <a:gd name="T67" fmla="*/ 27 h 27"/>
                  <a:gd name="T68" fmla="*/ 9 w 14"/>
                  <a:gd name="T6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27">
                    <a:moveTo>
                      <a:pt x="9" y="27"/>
                    </a:moveTo>
                    <a:lnTo>
                      <a:pt x="9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66" name="Freeform 138">
                <a:extLst>
                  <a:ext uri="{FF2B5EF4-FFF2-40B4-BE49-F238E27FC236}">
                    <a16:creationId xmlns:a16="http://schemas.microsoft.com/office/drawing/2014/main" xmlns="" id="{3DEA7448-6A8A-46F5-AA26-303747D8A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169" y="1509392"/>
                <a:ext cx="229199" cy="136964"/>
              </a:xfrm>
              <a:custGeom>
                <a:avLst/>
                <a:gdLst>
                  <a:gd name="T0" fmla="*/ 104 w 144"/>
                  <a:gd name="T1" fmla="*/ 14 h 86"/>
                  <a:gd name="T2" fmla="*/ 108 w 144"/>
                  <a:gd name="T3" fmla="*/ 18 h 86"/>
                  <a:gd name="T4" fmla="*/ 117 w 144"/>
                  <a:gd name="T5" fmla="*/ 27 h 86"/>
                  <a:gd name="T6" fmla="*/ 117 w 144"/>
                  <a:gd name="T7" fmla="*/ 41 h 86"/>
                  <a:gd name="T8" fmla="*/ 117 w 144"/>
                  <a:gd name="T9" fmla="*/ 45 h 86"/>
                  <a:gd name="T10" fmla="*/ 117 w 144"/>
                  <a:gd name="T11" fmla="*/ 50 h 86"/>
                  <a:gd name="T12" fmla="*/ 126 w 144"/>
                  <a:gd name="T13" fmla="*/ 54 h 86"/>
                  <a:gd name="T14" fmla="*/ 126 w 144"/>
                  <a:gd name="T15" fmla="*/ 54 h 86"/>
                  <a:gd name="T16" fmla="*/ 135 w 144"/>
                  <a:gd name="T17" fmla="*/ 50 h 86"/>
                  <a:gd name="T18" fmla="*/ 140 w 144"/>
                  <a:gd name="T19" fmla="*/ 59 h 86"/>
                  <a:gd name="T20" fmla="*/ 135 w 144"/>
                  <a:gd name="T21" fmla="*/ 64 h 86"/>
                  <a:gd name="T22" fmla="*/ 131 w 144"/>
                  <a:gd name="T23" fmla="*/ 59 h 86"/>
                  <a:gd name="T24" fmla="*/ 131 w 144"/>
                  <a:gd name="T25" fmla="*/ 68 h 86"/>
                  <a:gd name="T26" fmla="*/ 131 w 144"/>
                  <a:gd name="T27" fmla="*/ 73 h 86"/>
                  <a:gd name="T28" fmla="*/ 126 w 144"/>
                  <a:gd name="T29" fmla="*/ 82 h 86"/>
                  <a:gd name="T30" fmla="*/ 117 w 144"/>
                  <a:gd name="T31" fmla="*/ 77 h 86"/>
                  <a:gd name="T32" fmla="*/ 108 w 144"/>
                  <a:gd name="T33" fmla="*/ 77 h 86"/>
                  <a:gd name="T34" fmla="*/ 90 w 144"/>
                  <a:gd name="T35" fmla="*/ 77 h 86"/>
                  <a:gd name="T36" fmla="*/ 77 w 144"/>
                  <a:gd name="T37" fmla="*/ 86 h 86"/>
                  <a:gd name="T38" fmla="*/ 49 w 144"/>
                  <a:gd name="T39" fmla="*/ 82 h 86"/>
                  <a:gd name="T40" fmla="*/ 40 w 144"/>
                  <a:gd name="T41" fmla="*/ 82 h 86"/>
                  <a:gd name="T42" fmla="*/ 40 w 144"/>
                  <a:gd name="T43" fmla="*/ 77 h 86"/>
                  <a:gd name="T44" fmla="*/ 36 w 144"/>
                  <a:gd name="T45" fmla="*/ 73 h 86"/>
                  <a:gd name="T46" fmla="*/ 36 w 144"/>
                  <a:gd name="T47" fmla="*/ 68 h 86"/>
                  <a:gd name="T48" fmla="*/ 36 w 144"/>
                  <a:gd name="T49" fmla="*/ 68 h 86"/>
                  <a:gd name="T50" fmla="*/ 27 w 144"/>
                  <a:gd name="T51" fmla="*/ 68 h 86"/>
                  <a:gd name="T52" fmla="*/ 18 w 144"/>
                  <a:gd name="T53" fmla="*/ 64 h 86"/>
                  <a:gd name="T54" fmla="*/ 18 w 144"/>
                  <a:gd name="T55" fmla="*/ 64 h 86"/>
                  <a:gd name="T56" fmla="*/ 18 w 144"/>
                  <a:gd name="T57" fmla="*/ 64 h 86"/>
                  <a:gd name="T58" fmla="*/ 18 w 144"/>
                  <a:gd name="T59" fmla="*/ 59 h 86"/>
                  <a:gd name="T60" fmla="*/ 18 w 144"/>
                  <a:gd name="T61" fmla="*/ 59 h 86"/>
                  <a:gd name="T62" fmla="*/ 13 w 144"/>
                  <a:gd name="T63" fmla="*/ 54 h 86"/>
                  <a:gd name="T64" fmla="*/ 9 w 144"/>
                  <a:gd name="T65" fmla="*/ 50 h 86"/>
                  <a:gd name="T66" fmla="*/ 4 w 144"/>
                  <a:gd name="T67" fmla="*/ 50 h 86"/>
                  <a:gd name="T68" fmla="*/ 4 w 144"/>
                  <a:gd name="T69" fmla="*/ 45 h 86"/>
                  <a:gd name="T70" fmla="*/ 0 w 144"/>
                  <a:gd name="T71" fmla="*/ 45 h 86"/>
                  <a:gd name="T72" fmla="*/ 0 w 144"/>
                  <a:gd name="T73" fmla="*/ 41 h 86"/>
                  <a:gd name="T74" fmla="*/ 4 w 144"/>
                  <a:gd name="T75" fmla="*/ 36 h 86"/>
                  <a:gd name="T76" fmla="*/ 13 w 144"/>
                  <a:gd name="T77" fmla="*/ 36 h 86"/>
                  <a:gd name="T78" fmla="*/ 13 w 144"/>
                  <a:gd name="T79" fmla="*/ 32 h 86"/>
                  <a:gd name="T80" fmla="*/ 18 w 144"/>
                  <a:gd name="T81" fmla="*/ 27 h 86"/>
                  <a:gd name="T82" fmla="*/ 18 w 144"/>
                  <a:gd name="T83" fmla="*/ 23 h 86"/>
                  <a:gd name="T84" fmla="*/ 22 w 144"/>
                  <a:gd name="T85" fmla="*/ 18 h 86"/>
                  <a:gd name="T86" fmla="*/ 22 w 144"/>
                  <a:gd name="T87" fmla="*/ 14 h 86"/>
                  <a:gd name="T88" fmla="*/ 27 w 144"/>
                  <a:gd name="T89" fmla="*/ 9 h 86"/>
                  <a:gd name="T90" fmla="*/ 36 w 144"/>
                  <a:gd name="T91" fmla="*/ 5 h 86"/>
                  <a:gd name="T92" fmla="*/ 40 w 144"/>
                  <a:gd name="T93" fmla="*/ 5 h 86"/>
                  <a:gd name="T94" fmla="*/ 45 w 144"/>
                  <a:gd name="T95" fmla="*/ 5 h 86"/>
                  <a:gd name="T96" fmla="*/ 54 w 144"/>
                  <a:gd name="T97" fmla="*/ 5 h 86"/>
                  <a:gd name="T98" fmla="*/ 63 w 144"/>
                  <a:gd name="T99" fmla="*/ 5 h 86"/>
                  <a:gd name="T100" fmla="*/ 68 w 144"/>
                  <a:gd name="T101" fmla="*/ 9 h 86"/>
                  <a:gd name="T102" fmla="*/ 86 w 144"/>
                  <a:gd name="T103" fmla="*/ 5 h 86"/>
                  <a:gd name="T104" fmla="*/ 90 w 144"/>
                  <a:gd name="T105" fmla="*/ 0 h 86"/>
                  <a:gd name="T106" fmla="*/ 95 w 144"/>
                  <a:gd name="T107" fmla="*/ 0 h 86"/>
                  <a:gd name="T108" fmla="*/ 99 w 144"/>
                  <a:gd name="T109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86">
                    <a:moveTo>
                      <a:pt x="99" y="9"/>
                    </a:moveTo>
                    <a:lnTo>
                      <a:pt x="99" y="9"/>
                    </a:lnTo>
                    <a:lnTo>
                      <a:pt x="104" y="9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13" y="18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7" y="27"/>
                    </a:lnTo>
                    <a:lnTo>
                      <a:pt x="117" y="27"/>
                    </a:lnTo>
                    <a:lnTo>
                      <a:pt x="117" y="27"/>
                    </a:lnTo>
                    <a:lnTo>
                      <a:pt x="117" y="32"/>
                    </a:lnTo>
                    <a:lnTo>
                      <a:pt x="117" y="32"/>
                    </a:lnTo>
                    <a:lnTo>
                      <a:pt x="117" y="36"/>
                    </a:lnTo>
                    <a:lnTo>
                      <a:pt x="117" y="41"/>
                    </a:lnTo>
                    <a:lnTo>
                      <a:pt x="117" y="41"/>
                    </a:lnTo>
                    <a:lnTo>
                      <a:pt x="117" y="45"/>
                    </a:lnTo>
                    <a:lnTo>
                      <a:pt x="117" y="45"/>
                    </a:lnTo>
                    <a:lnTo>
                      <a:pt x="117" y="45"/>
                    </a:lnTo>
                    <a:lnTo>
                      <a:pt x="117" y="45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22" y="54"/>
                    </a:lnTo>
                    <a:lnTo>
                      <a:pt x="122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1" y="54"/>
                    </a:lnTo>
                    <a:lnTo>
                      <a:pt x="131" y="54"/>
                    </a:lnTo>
                    <a:lnTo>
                      <a:pt x="135" y="54"/>
                    </a:lnTo>
                    <a:lnTo>
                      <a:pt x="135" y="50"/>
                    </a:lnTo>
                    <a:lnTo>
                      <a:pt x="140" y="54"/>
                    </a:lnTo>
                    <a:lnTo>
                      <a:pt x="140" y="54"/>
                    </a:lnTo>
                    <a:lnTo>
                      <a:pt x="144" y="54"/>
                    </a:lnTo>
                    <a:lnTo>
                      <a:pt x="140" y="54"/>
                    </a:lnTo>
                    <a:lnTo>
                      <a:pt x="140" y="59"/>
                    </a:lnTo>
                    <a:lnTo>
                      <a:pt x="140" y="59"/>
                    </a:lnTo>
                    <a:lnTo>
                      <a:pt x="140" y="64"/>
                    </a:lnTo>
                    <a:lnTo>
                      <a:pt x="140" y="64"/>
                    </a:lnTo>
                    <a:lnTo>
                      <a:pt x="135" y="64"/>
                    </a:lnTo>
                    <a:lnTo>
                      <a:pt x="135" y="64"/>
                    </a:lnTo>
                    <a:lnTo>
                      <a:pt x="135" y="64"/>
                    </a:lnTo>
                    <a:lnTo>
                      <a:pt x="131" y="64"/>
                    </a:lnTo>
                    <a:lnTo>
                      <a:pt x="135" y="59"/>
                    </a:lnTo>
                    <a:lnTo>
                      <a:pt x="131" y="59"/>
                    </a:lnTo>
                    <a:lnTo>
                      <a:pt x="131" y="59"/>
                    </a:lnTo>
                    <a:lnTo>
                      <a:pt x="131" y="64"/>
                    </a:lnTo>
                    <a:lnTo>
                      <a:pt x="131" y="64"/>
                    </a:lnTo>
                    <a:lnTo>
                      <a:pt x="131" y="64"/>
                    </a:lnTo>
                    <a:lnTo>
                      <a:pt x="131" y="64"/>
                    </a:lnTo>
                    <a:lnTo>
                      <a:pt x="131" y="68"/>
                    </a:lnTo>
                    <a:lnTo>
                      <a:pt x="131" y="68"/>
                    </a:lnTo>
                    <a:lnTo>
                      <a:pt x="131" y="68"/>
                    </a:lnTo>
                    <a:lnTo>
                      <a:pt x="131" y="68"/>
                    </a:lnTo>
                    <a:lnTo>
                      <a:pt x="131" y="68"/>
                    </a:lnTo>
                    <a:lnTo>
                      <a:pt x="131" y="73"/>
                    </a:lnTo>
                    <a:lnTo>
                      <a:pt x="126" y="73"/>
                    </a:lnTo>
                    <a:lnTo>
                      <a:pt x="131" y="77"/>
                    </a:lnTo>
                    <a:lnTo>
                      <a:pt x="126" y="82"/>
                    </a:lnTo>
                    <a:lnTo>
                      <a:pt x="126" y="82"/>
                    </a:lnTo>
                    <a:lnTo>
                      <a:pt x="126" y="82"/>
                    </a:lnTo>
                    <a:lnTo>
                      <a:pt x="126" y="82"/>
                    </a:lnTo>
                    <a:lnTo>
                      <a:pt x="122" y="82"/>
                    </a:lnTo>
                    <a:lnTo>
                      <a:pt x="122" y="82"/>
                    </a:lnTo>
                    <a:lnTo>
                      <a:pt x="117" y="82"/>
                    </a:lnTo>
                    <a:lnTo>
                      <a:pt x="117" y="77"/>
                    </a:lnTo>
                    <a:lnTo>
                      <a:pt x="113" y="82"/>
                    </a:lnTo>
                    <a:lnTo>
                      <a:pt x="113" y="82"/>
                    </a:lnTo>
                    <a:lnTo>
                      <a:pt x="113" y="77"/>
                    </a:lnTo>
                    <a:lnTo>
                      <a:pt x="113" y="77"/>
                    </a:lnTo>
                    <a:lnTo>
                      <a:pt x="108" y="77"/>
                    </a:lnTo>
                    <a:lnTo>
                      <a:pt x="104" y="77"/>
                    </a:lnTo>
                    <a:lnTo>
                      <a:pt x="104" y="77"/>
                    </a:lnTo>
                    <a:lnTo>
                      <a:pt x="99" y="77"/>
                    </a:lnTo>
                    <a:lnTo>
                      <a:pt x="95" y="77"/>
                    </a:lnTo>
                    <a:lnTo>
                      <a:pt x="90" y="77"/>
                    </a:lnTo>
                    <a:lnTo>
                      <a:pt x="86" y="82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1" y="86"/>
                    </a:lnTo>
                    <a:lnTo>
                      <a:pt x="77" y="86"/>
                    </a:lnTo>
                    <a:lnTo>
                      <a:pt x="72" y="86"/>
                    </a:lnTo>
                    <a:lnTo>
                      <a:pt x="63" y="82"/>
                    </a:lnTo>
                    <a:lnTo>
                      <a:pt x="63" y="86"/>
                    </a:lnTo>
                    <a:lnTo>
                      <a:pt x="59" y="82"/>
                    </a:lnTo>
                    <a:lnTo>
                      <a:pt x="49" y="82"/>
                    </a:lnTo>
                    <a:lnTo>
                      <a:pt x="45" y="82"/>
                    </a:lnTo>
                    <a:lnTo>
                      <a:pt x="40" y="82"/>
                    </a:lnTo>
                    <a:lnTo>
                      <a:pt x="40" y="82"/>
                    </a:lnTo>
                    <a:lnTo>
                      <a:pt x="40" y="82"/>
                    </a:lnTo>
                    <a:lnTo>
                      <a:pt x="40" y="82"/>
                    </a:lnTo>
                    <a:lnTo>
                      <a:pt x="40" y="82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31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7" y="14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63" y="5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72" y="5"/>
                    </a:lnTo>
                    <a:lnTo>
                      <a:pt x="77" y="5"/>
                    </a:lnTo>
                    <a:lnTo>
                      <a:pt x="81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9"/>
                    </a:lnTo>
                    <a:lnTo>
                      <a:pt x="99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67" name="Freeform 139">
                <a:extLst>
                  <a:ext uri="{FF2B5EF4-FFF2-40B4-BE49-F238E27FC236}">
                    <a16:creationId xmlns:a16="http://schemas.microsoft.com/office/drawing/2014/main" xmlns="" id="{4C3560F7-1C13-43D3-9A0B-30122FCA3F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57680" y="584640"/>
                <a:ext cx="3034331" cy="1126699"/>
              </a:xfrm>
              <a:custGeom>
                <a:avLst/>
                <a:gdLst>
                  <a:gd name="T0" fmla="*/ 1667 w 1911"/>
                  <a:gd name="T1" fmla="*/ 380 h 710"/>
                  <a:gd name="T2" fmla="*/ 1807 w 1911"/>
                  <a:gd name="T3" fmla="*/ 524 h 710"/>
                  <a:gd name="T4" fmla="*/ 1595 w 1911"/>
                  <a:gd name="T5" fmla="*/ 371 h 710"/>
                  <a:gd name="T6" fmla="*/ 1735 w 1911"/>
                  <a:gd name="T7" fmla="*/ 77 h 710"/>
                  <a:gd name="T8" fmla="*/ 1816 w 1911"/>
                  <a:gd name="T9" fmla="*/ 86 h 710"/>
                  <a:gd name="T10" fmla="*/ 1866 w 1911"/>
                  <a:gd name="T11" fmla="*/ 108 h 710"/>
                  <a:gd name="T12" fmla="*/ 1821 w 1911"/>
                  <a:gd name="T13" fmla="*/ 118 h 710"/>
                  <a:gd name="T14" fmla="*/ 312 w 1911"/>
                  <a:gd name="T15" fmla="*/ 181 h 710"/>
                  <a:gd name="T16" fmla="*/ 357 w 1911"/>
                  <a:gd name="T17" fmla="*/ 104 h 710"/>
                  <a:gd name="T18" fmla="*/ 353 w 1911"/>
                  <a:gd name="T19" fmla="*/ 140 h 710"/>
                  <a:gd name="T20" fmla="*/ 935 w 1911"/>
                  <a:gd name="T21" fmla="*/ 54 h 710"/>
                  <a:gd name="T22" fmla="*/ 375 w 1911"/>
                  <a:gd name="T23" fmla="*/ 95 h 710"/>
                  <a:gd name="T24" fmla="*/ 393 w 1911"/>
                  <a:gd name="T25" fmla="*/ 50 h 710"/>
                  <a:gd name="T26" fmla="*/ 886 w 1911"/>
                  <a:gd name="T27" fmla="*/ 18 h 710"/>
                  <a:gd name="T28" fmla="*/ 913 w 1911"/>
                  <a:gd name="T29" fmla="*/ 68 h 710"/>
                  <a:gd name="T30" fmla="*/ 1062 w 1911"/>
                  <a:gd name="T31" fmla="*/ 72 h 710"/>
                  <a:gd name="T32" fmla="*/ 1157 w 1911"/>
                  <a:gd name="T33" fmla="*/ 90 h 710"/>
                  <a:gd name="T34" fmla="*/ 1243 w 1911"/>
                  <a:gd name="T35" fmla="*/ 63 h 710"/>
                  <a:gd name="T36" fmla="*/ 1365 w 1911"/>
                  <a:gd name="T37" fmla="*/ 72 h 710"/>
                  <a:gd name="T38" fmla="*/ 1590 w 1911"/>
                  <a:gd name="T39" fmla="*/ 72 h 710"/>
                  <a:gd name="T40" fmla="*/ 1785 w 1911"/>
                  <a:gd name="T41" fmla="*/ 140 h 710"/>
                  <a:gd name="T42" fmla="*/ 1848 w 1911"/>
                  <a:gd name="T43" fmla="*/ 190 h 710"/>
                  <a:gd name="T44" fmla="*/ 1785 w 1911"/>
                  <a:gd name="T45" fmla="*/ 244 h 710"/>
                  <a:gd name="T46" fmla="*/ 1880 w 1911"/>
                  <a:gd name="T47" fmla="*/ 353 h 710"/>
                  <a:gd name="T48" fmla="*/ 1762 w 1911"/>
                  <a:gd name="T49" fmla="*/ 253 h 710"/>
                  <a:gd name="T50" fmla="*/ 1712 w 1911"/>
                  <a:gd name="T51" fmla="*/ 226 h 710"/>
                  <a:gd name="T52" fmla="*/ 1654 w 1911"/>
                  <a:gd name="T53" fmla="*/ 271 h 710"/>
                  <a:gd name="T54" fmla="*/ 1590 w 1911"/>
                  <a:gd name="T55" fmla="*/ 389 h 710"/>
                  <a:gd name="T56" fmla="*/ 1717 w 1911"/>
                  <a:gd name="T57" fmla="*/ 461 h 710"/>
                  <a:gd name="T58" fmla="*/ 1699 w 1911"/>
                  <a:gd name="T59" fmla="*/ 624 h 710"/>
                  <a:gd name="T60" fmla="*/ 1685 w 1911"/>
                  <a:gd name="T61" fmla="*/ 543 h 710"/>
                  <a:gd name="T62" fmla="*/ 1572 w 1911"/>
                  <a:gd name="T63" fmla="*/ 493 h 710"/>
                  <a:gd name="T64" fmla="*/ 1437 w 1911"/>
                  <a:gd name="T65" fmla="*/ 420 h 710"/>
                  <a:gd name="T66" fmla="*/ 1355 w 1911"/>
                  <a:gd name="T67" fmla="*/ 497 h 710"/>
                  <a:gd name="T68" fmla="*/ 1193 w 1911"/>
                  <a:gd name="T69" fmla="*/ 497 h 710"/>
                  <a:gd name="T70" fmla="*/ 1130 w 1911"/>
                  <a:gd name="T71" fmla="*/ 520 h 710"/>
                  <a:gd name="T72" fmla="*/ 1030 w 1911"/>
                  <a:gd name="T73" fmla="*/ 515 h 710"/>
                  <a:gd name="T74" fmla="*/ 944 w 1911"/>
                  <a:gd name="T75" fmla="*/ 520 h 710"/>
                  <a:gd name="T76" fmla="*/ 800 w 1911"/>
                  <a:gd name="T77" fmla="*/ 448 h 710"/>
                  <a:gd name="T78" fmla="*/ 696 w 1911"/>
                  <a:gd name="T79" fmla="*/ 434 h 710"/>
                  <a:gd name="T80" fmla="*/ 601 w 1911"/>
                  <a:gd name="T81" fmla="*/ 479 h 710"/>
                  <a:gd name="T82" fmla="*/ 533 w 1911"/>
                  <a:gd name="T83" fmla="*/ 524 h 710"/>
                  <a:gd name="T84" fmla="*/ 425 w 1911"/>
                  <a:gd name="T85" fmla="*/ 547 h 710"/>
                  <a:gd name="T86" fmla="*/ 434 w 1911"/>
                  <a:gd name="T87" fmla="*/ 624 h 710"/>
                  <a:gd name="T88" fmla="*/ 425 w 1911"/>
                  <a:gd name="T89" fmla="*/ 696 h 710"/>
                  <a:gd name="T90" fmla="*/ 276 w 1911"/>
                  <a:gd name="T91" fmla="*/ 637 h 710"/>
                  <a:gd name="T92" fmla="*/ 307 w 1911"/>
                  <a:gd name="T93" fmla="*/ 574 h 710"/>
                  <a:gd name="T94" fmla="*/ 231 w 1911"/>
                  <a:gd name="T95" fmla="*/ 529 h 710"/>
                  <a:gd name="T96" fmla="*/ 185 w 1911"/>
                  <a:gd name="T97" fmla="*/ 479 h 710"/>
                  <a:gd name="T98" fmla="*/ 109 w 1911"/>
                  <a:gd name="T99" fmla="*/ 420 h 710"/>
                  <a:gd name="T100" fmla="*/ 109 w 1911"/>
                  <a:gd name="T101" fmla="*/ 344 h 710"/>
                  <a:gd name="T102" fmla="*/ 104 w 1911"/>
                  <a:gd name="T103" fmla="*/ 222 h 710"/>
                  <a:gd name="T104" fmla="*/ 158 w 1911"/>
                  <a:gd name="T105" fmla="*/ 185 h 710"/>
                  <a:gd name="T106" fmla="*/ 172 w 1911"/>
                  <a:gd name="T107" fmla="*/ 253 h 710"/>
                  <a:gd name="T108" fmla="*/ 276 w 1911"/>
                  <a:gd name="T109" fmla="*/ 240 h 710"/>
                  <a:gd name="T110" fmla="*/ 362 w 1911"/>
                  <a:gd name="T111" fmla="*/ 194 h 710"/>
                  <a:gd name="T112" fmla="*/ 447 w 1911"/>
                  <a:gd name="T113" fmla="*/ 172 h 710"/>
                  <a:gd name="T114" fmla="*/ 547 w 1911"/>
                  <a:gd name="T115" fmla="*/ 108 h 710"/>
                  <a:gd name="T116" fmla="*/ 628 w 1911"/>
                  <a:gd name="T117" fmla="*/ 203 h 710"/>
                  <a:gd name="T118" fmla="*/ 578 w 1911"/>
                  <a:gd name="T119" fmla="*/ 108 h 710"/>
                  <a:gd name="T120" fmla="*/ 673 w 1911"/>
                  <a:gd name="T121" fmla="*/ 136 h 710"/>
                  <a:gd name="T122" fmla="*/ 682 w 1911"/>
                  <a:gd name="T123" fmla="*/ 81 h 710"/>
                  <a:gd name="T124" fmla="*/ 718 w 1911"/>
                  <a:gd name="T125" fmla="*/ 36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11" h="710">
                    <a:moveTo>
                      <a:pt x="1884" y="561"/>
                    </a:moveTo>
                    <a:lnTo>
                      <a:pt x="1884" y="561"/>
                    </a:lnTo>
                    <a:lnTo>
                      <a:pt x="1889" y="565"/>
                    </a:lnTo>
                    <a:lnTo>
                      <a:pt x="1893" y="565"/>
                    </a:lnTo>
                    <a:lnTo>
                      <a:pt x="1893" y="565"/>
                    </a:lnTo>
                    <a:lnTo>
                      <a:pt x="1893" y="565"/>
                    </a:lnTo>
                    <a:lnTo>
                      <a:pt x="1893" y="565"/>
                    </a:lnTo>
                    <a:lnTo>
                      <a:pt x="1889" y="565"/>
                    </a:lnTo>
                    <a:lnTo>
                      <a:pt x="1889" y="570"/>
                    </a:lnTo>
                    <a:lnTo>
                      <a:pt x="1889" y="570"/>
                    </a:lnTo>
                    <a:lnTo>
                      <a:pt x="1889" y="574"/>
                    </a:lnTo>
                    <a:lnTo>
                      <a:pt x="1889" y="574"/>
                    </a:lnTo>
                    <a:lnTo>
                      <a:pt x="1889" y="579"/>
                    </a:lnTo>
                    <a:lnTo>
                      <a:pt x="1889" y="579"/>
                    </a:lnTo>
                    <a:lnTo>
                      <a:pt x="1889" y="579"/>
                    </a:lnTo>
                    <a:lnTo>
                      <a:pt x="1889" y="579"/>
                    </a:lnTo>
                    <a:lnTo>
                      <a:pt x="1884" y="574"/>
                    </a:lnTo>
                    <a:lnTo>
                      <a:pt x="1889" y="574"/>
                    </a:lnTo>
                    <a:lnTo>
                      <a:pt x="1889" y="570"/>
                    </a:lnTo>
                    <a:lnTo>
                      <a:pt x="1884" y="570"/>
                    </a:lnTo>
                    <a:lnTo>
                      <a:pt x="1884" y="570"/>
                    </a:lnTo>
                    <a:lnTo>
                      <a:pt x="1884" y="570"/>
                    </a:lnTo>
                    <a:lnTo>
                      <a:pt x="1884" y="570"/>
                    </a:lnTo>
                    <a:lnTo>
                      <a:pt x="1884" y="561"/>
                    </a:lnTo>
                    <a:lnTo>
                      <a:pt x="1884" y="561"/>
                    </a:lnTo>
                    <a:moveTo>
                      <a:pt x="1907" y="543"/>
                    </a:moveTo>
                    <a:lnTo>
                      <a:pt x="1907" y="543"/>
                    </a:lnTo>
                    <a:lnTo>
                      <a:pt x="1902" y="543"/>
                    </a:lnTo>
                    <a:lnTo>
                      <a:pt x="1902" y="547"/>
                    </a:lnTo>
                    <a:lnTo>
                      <a:pt x="1902" y="547"/>
                    </a:lnTo>
                    <a:lnTo>
                      <a:pt x="1902" y="552"/>
                    </a:lnTo>
                    <a:lnTo>
                      <a:pt x="1902" y="552"/>
                    </a:lnTo>
                    <a:lnTo>
                      <a:pt x="1898" y="552"/>
                    </a:lnTo>
                    <a:lnTo>
                      <a:pt x="1898" y="552"/>
                    </a:lnTo>
                    <a:lnTo>
                      <a:pt x="1898" y="552"/>
                    </a:lnTo>
                    <a:lnTo>
                      <a:pt x="1898" y="556"/>
                    </a:lnTo>
                    <a:lnTo>
                      <a:pt x="1898" y="556"/>
                    </a:lnTo>
                    <a:lnTo>
                      <a:pt x="1898" y="561"/>
                    </a:lnTo>
                    <a:lnTo>
                      <a:pt x="1898" y="561"/>
                    </a:lnTo>
                    <a:lnTo>
                      <a:pt x="1898" y="565"/>
                    </a:lnTo>
                    <a:lnTo>
                      <a:pt x="1898" y="561"/>
                    </a:lnTo>
                    <a:lnTo>
                      <a:pt x="1898" y="561"/>
                    </a:lnTo>
                    <a:lnTo>
                      <a:pt x="1898" y="556"/>
                    </a:lnTo>
                    <a:lnTo>
                      <a:pt x="1893" y="556"/>
                    </a:lnTo>
                    <a:lnTo>
                      <a:pt x="1893" y="556"/>
                    </a:lnTo>
                    <a:lnTo>
                      <a:pt x="1898" y="552"/>
                    </a:lnTo>
                    <a:lnTo>
                      <a:pt x="1898" y="552"/>
                    </a:lnTo>
                    <a:lnTo>
                      <a:pt x="1898" y="547"/>
                    </a:lnTo>
                    <a:lnTo>
                      <a:pt x="1898" y="547"/>
                    </a:lnTo>
                    <a:lnTo>
                      <a:pt x="1898" y="547"/>
                    </a:lnTo>
                    <a:lnTo>
                      <a:pt x="1898" y="543"/>
                    </a:lnTo>
                    <a:lnTo>
                      <a:pt x="1893" y="543"/>
                    </a:lnTo>
                    <a:lnTo>
                      <a:pt x="1898" y="543"/>
                    </a:lnTo>
                    <a:lnTo>
                      <a:pt x="1898" y="547"/>
                    </a:lnTo>
                    <a:lnTo>
                      <a:pt x="1902" y="547"/>
                    </a:lnTo>
                    <a:lnTo>
                      <a:pt x="1902" y="543"/>
                    </a:lnTo>
                    <a:lnTo>
                      <a:pt x="1902" y="538"/>
                    </a:lnTo>
                    <a:lnTo>
                      <a:pt x="1902" y="538"/>
                    </a:lnTo>
                    <a:lnTo>
                      <a:pt x="1907" y="538"/>
                    </a:lnTo>
                    <a:lnTo>
                      <a:pt x="1907" y="538"/>
                    </a:lnTo>
                    <a:lnTo>
                      <a:pt x="1907" y="538"/>
                    </a:lnTo>
                    <a:lnTo>
                      <a:pt x="1907" y="538"/>
                    </a:lnTo>
                    <a:lnTo>
                      <a:pt x="1907" y="543"/>
                    </a:lnTo>
                    <a:lnTo>
                      <a:pt x="1907" y="543"/>
                    </a:lnTo>
                    <a:lnTo>
                      <a:pt x="1907" y="543"/>
                    </a:lnTo>
                    <a:lnTo>
                      <a:pt x="1907" y="543"/>
                    </a:lnTo>
                    <a:moveTo>
                      <a:pt x="1911" y="434"/>
                    </a:moveTo>
                    <a:lnTo>
                      <a:pt x="1911" y="434"/>
                    </a:lnTo>
                    <a:lnTo>
                      <a:pt x="1911" y="439"/>
                    </a:lnTo>
                    <a:lnTo>
                      <a:pt x="1911" y="439"/>
                    </a:lnTo>
                    <a:lnTo>
                      <a:pt x="1907" y="439"/>
                    </a:lnTo>
                    <a:lnTo>
                      <a:pt x="1911" y="439"/>
                    </a:lnTo>
                    <a:lnTo>
                      <a:pt x="1911" y="439"/>
                    </a:lnTo>
                    <a:lnTo>
                      <a:pt x="1907" y="439"/>
                    </a:lnTo>
                    <a:lnTo>
                      <a:pt x="1907" y="439"/>
                    </a:lnTo>
                    <a:lnTo>
                      <a:pt x="1902" y="439"/>
                    </a:lnTo>
                    <a:lnTo>
                      <a:pt x="1902" y="439"/>
                    </a:lnTo>
                    <a:lnTo>
                      <a:pt x="1902" y="434"/>
                    </a:lnTo>
                    <a:lnTo>
                      <a:pt x="1902" y="434"/>
                    </a:lnTo>
                    <a:lnTo>
                      <a:pt x="1902" y="434"/>
                    </a:lnTo>
                    <a:lnTo>
                      <a:pt x="1907" y="434"/>
                    </a:lnTo>
                    <a:lnTo>
                      <a:pt x="1907" y="429"/>
                    </a:lnTo>
                    <a:lnTo>
                      <a:pt x="1902" y="429"/>
                    </a:lnTo>
                    <a:lnTo>
                      <a:pt x="1902" y="425"/>
                    </a:lnTo>
                    <a:lnTo>
                      <a:pt x="1902" y="425"/>
                    </a:lnTo>
                    <a:lnTo>
                      <a:pt x="1907" y="429"/>
                    </a:lnTo>
                    <a:lnTo>
                      <a:pt x="1907" y="429"/>
                    </a:lnTo>
                    <a:lnTo>
                      <a:pt x="1911" y="429"/>
                    </a:lnTo>
                    <a:lnTo>
                      <a:pt x="1911" y="434"/>
                    </a:lnTo>
                    <a:moveTo>
                      <a:pt x="1667" y="380"/>
                    </a:moveTo>
                    <a:lnTo>
                      <a:pt x="1667" y="380"/>
                    </a:lnTo>
                    <a:lnTo>
                      <a:pt x="1672" y="384"/>
                    </a:lnTo>
                    <a:lnTo>
                      <a:pt x="1676" y="384"/>
                    </a:lnTo>
                    <a:lnTo>
                      <a:pt x="1676" y="384"/>
                    </a:lnTo>
                    <a:lnTo>
                      <a:pt x="1676" y="384"/>
                    </a:lnTo>
                    <a:lnTo>
                      <a:pt x="1676" y="389"/>
                    </a:lnTo>
                    <a:lnTo>
                      <a:pt x="1681" y="389"/>
                    </a:lnTo>
                    <a:lnTo>
                      <a:pt x="1681" y="389"/>
                    </a:lnTo>
                    <a:lnTo>
                      <a:pt x="1685" y="393"/>
                    </a:lnTo>
                    <a:lnTo>
                      <a:pt x="1694" y="398"/>
                    </a:lnTo>
                    <a:lnTo>
                      <a:pt x="1694" y="398"/>
                    </a:lnTo>
                    <a:lnTo>
                      <a:pt x="1694" y="402"/>
                    </a:lnTo>
                    <a:lnTo>
                      <a:pt x="1699" y="402"/>
                    </a:lnTo>
                    <a:lnTo>
                      <a:pt x="1703" y="407"/>
                    </a:lnTo>
                    <a:lnTo>
                      <a:pt x="1708" y="411"/>
                    </a:lnTo>
                    <a:lnTo>
                      <a:pt x="1708" y="411"/>
                    </a:lnTo>
                    <a:lnTo>
                      <a:pt x="1708" y="411"/>
                    </a:lnTo>
                    <a:lnTo>
                      <a:pt x="1708" y="416"/>
                    </a:lnTo>
                    <a:lnTo>
                      <a:pt x="1708" y="416"/>
                    </a:lnTo>
                    <a:lnTo>
                      <a:pt x="1712" y="420"/>
                    </a:lnTo>
                    <a:lnTo>
                      <a:pt x="1717" y="425"/>
                    </a:lnTo>
                    <a:lnTo>
                      <a:pt x="1721" y="425"/>
                    </a:lnTo>
                    <a:lnTo>
                      <a:pt x="1721" y="429"/>
                    </a:lnTo>
                    <a:lnTo>
                      <a:pt x="1726" y="429"/>
                    </a:lnTo>
                    <a:lnTo>
                      <a:pt x="1726" y="429"/>
                    </a:lnTo>
                    <a:lnTo>
                      <a:pt x="1726" y="429"/>
                    </a:lnTo>
                    <a:lnTo>
                      <a:pt x="1730" y="434"/>
                    </a:lnTo>
                    <a:lnTo>
                      <a:pt x="1730" y="434"/>
                    </a:lnTo>
                    <a:lnTo>
                      <a:pt x="1730" y="434"/>
                    </a:lnTo>
                    <a:lnTo>
                      <a:pt x="1735" y="434"/>
                    </a:lnTo>
                    <a:lnTo>
                      <a:pt x="1735" y="439"/>
                    </a:lnTo>
                    <a:lnTo>
                      <a:pt x="1749" y="452"/>
                    </a:lnTo>
                    <a:lnTo>
                      <a:pt x="1758" y="452"/>
                    </a:lnTo>
                    <a:lnTo>
                      <a:pt x="1767" y="461"/>
                    </a:lnTo>
                    <a:lnTo>
                      <a:pt x="1771" y="466"/>
                    </a:lnTo>
                    <a:lnTo>
                      <a:pt x="1776" y="466"/>
                    </a:lnTo>
                    <a:lnTo>
                      <a:pt x="1776" y="470"/>
                    </a:lnTo>
                    <a:lnTo>
                      <a:pt x="1780" y="470"/>
                    </a:lnTo>
                    <a:lnTo>
                      <a:pt x="1780" y="475"/>
                    </a:lnTo>
                    <a:lnTo>
                      <a:pt x="1785" y="475"/>
                    </a:lnTo>
                    <a:lnTo>
                      <a:pt x="1789" y="479"/>
                    </a:lnTo>
                    <a:lnTo>
                      <a:pt x="1794" y="479"/>
                    </a:lnTo>
                    <a:lnTo>
                      <a:pt x="1794" y="479"/>
                    </a:lnTo>
                    <a:lnTo>
                      <a:pt x="1798" y="484"/>
                    </a:lnTo>
                    <a:lnTo>
                      <a:pt x="1794" y="484"/>
                    </a:lnTo>
                    <a:lnTo>
                      <a:pt x="1794" y="479"/>
                    </a:lnTo>
                    <a:lnTo>
                      <a:pt x="1789" y="479"/>
                    </a:lnTo>
                    <a:lnTo>
                      <a:pt x="1785" y="479"/>
                    </a:lnTo>
                    <a:lnTo>
                      <a:pt x="1785" y="475"/>
                    </a:lnTo>
                    <a:lnTo>
                      <a:pt x="1780" y="475"/>
                    </a:lnTo>
                    <a:lnTo>
                      <a:pt x="1776" y="475"/>
                    </a:lnTo>
                    <a:lnTo>
                      <a:pt x="1776" y="475"/>
                    </a:lnTo>
                    <a:lnTo>
                      <a:pt x="1771" y="475"/>
                    </a:lnTo>
                    <a:lnTo>
                      <a:pt x="1771" y="475"/>
                    </a:lnTo>
                    <a:lnTo>
                      <a:pt x="1767" y="475"/>
                    </a:lnTo>
                    <a:lnTo>
                      <a:pt x="1767" y="475"/>
                    </a:lnTo>
                    <a:lnTo>
                      <a:pt x="1767" y="475"/>
                    </a:lnTo>
                    <a:lnTo>
                      <a:pt x="1767" y="479"/>
                    </a:lnTo>
                    <a:lnTo>
                      <a:pt x="1767" y="484"/>
                    </a:lnTo>
                    <a:lnTo>
                      <a:pt x="1776" y="497"/>
                    </a:lnTo>
                    <a:lnTo>
                      <a:pt x="1776" y="497"/>
                    </a:lnTo>
                    <a:lnTo>
                      <a:pt x="1780" y="502"/>
                    </a:lnTo>
                    <a:lnTo>
                      <a:pt x="1785" y="506"/>
                    </a:lnTo>
                    <a:lnTo>
                      <a:pt x="1785" y="506"/>
                    </a:lnTo>
                    <a:lnTo>
                      <a:pt x="1789" y="511"/>
                    </a:lnTo>
                    <a:lnTo>
                      <a:pt x="1789" y="511"/>
                    </a:lnTo>
                    <a:lnTo>
                      <a:pt x="1794" y="511"/>
                    </a:lnTo>
                    <a:lnTo>
                      <a:pt x="1794" y="511"/>
                    </a:lnTo>
                    <a:lnTo>
                      <a:pt x="1794" y="511"/>
                    </a:lnTo>
                    <a:lnTo>
                      <a:pt x="1794" y="511"/>
                    </a:lnTo>
                    <a:lnTo>
                      <a:pt x="1798" y="515"/>
                    </a:lnTo>
                    <a:lnTo>
                      <a:pt x="1803" y="520"/>
                    </a:lnTo>
                    <a:lnTo>
                      <a:pt x="1807" y="520"/>
                    </a:lnTo>
                    <a:lnTo>
                      <a:pt x="1807" y="524"/>
                    </a:lnTo>
                    <a:lnTo>
                      <a:pt x="1807" y="520"/>
                    </a:lnTo>
                    <a:lnTo>
                      <a:pt x="1812" y="520"/>
                    </a:lnTo>
                    <a:lnTo>
                      <a:pt x="1812" y="520"/>
                    </a:lnTo>
                    <a:lnTo>
                      <a:pt x="1812" y="524"/>
                    </a:lnTo>
                    <a:lnTo>
                      <a:pt x="1816" y="524"/>
                    </a:lnTo>
                    <a:lnTo>
                      <a:pt x="1821" y="529"/>
                    </a:lnTo>
                    <a:lnTo>
                      <a:pt x="1821" y="529"/>
                    </a:lnTo>
                    <a:lnTo>
                      <a:pt x="1821" y="533"/>
                    </a:lnTo>
                    <a:lnTo>
                      <a:pt x="1821" y="533"/>
                    </a:lnTo>
                    <a:lnTo>
                      <a:pt x="1821" y="533"/>
                    </a:lnTo>
                    <a:lnTo>
                      <a:pt x="1821" y="538"/>
                    </a:lnTo>
                    <a:lnTo>
                      <a:pt x="1825" y="538"/>
                    </a:lnTo>
                    <a:lnTo>
                      <a:pt x="1821" y="533"/>
                    </a:lnTo>
                    <a:lnTo>
                      <a:pt x="1816" y="529"/>
                    </a:lnTo>
                    <a:lnTo>
                      <a:pt x="1816" y="529"/>
                    </a:lnTo>
                    <a:lnTo>
                      <a:pt x="1812" y="529"/>
                    </a:lnTo>
                    <a:lnTo>
                      <a:pt x="1807" y="524"/>
                    </a:lnTo>
                    <a:lnTo>
                      <a:pt x="1807" y="524"/>
                    </a:lnTo>
                    <a:lnTo>
                      <a:pt x="1803" y="524"/>
                    </a:lnTo>
                    <a:lnTo>
                      <a:pt x="1803" y="524"/>
                    </a:lnTo>
                    <a:lnTo>
                      <a:pt x="1803" y="524"/>
                    </a:lnTo>
                    <a:lnTo>
                      <a:pt x="1803" y="524"/>
                    </a:lnTo>
                    <a:lnTo>
                      <a:pt x="1798" y="524"/>
                    </a:lnTo>
                    <a:lnTo>
                      <a:pt x="1798" y="524"/>
                    </a:lnTo>
                    <a:lnTo>
                      <a:pt x="1803" y="529"/>
                    </a:lnTo>
                    <a:lnTo>
                      <a:pt x="1803" y="529"/>
                    </a:lnTo>
                    <a:lnTo>
                      <a:pt x="1803" y="533"/>
                    </a:lnTo>
                    <a:lnTo>
                      <a:pt x="1807" y="538"/>
                    </a:lnTo>
                    <a:lnTo>
                      <a:pt x="1807" y="538"/>
                    </a:lnTo>
                    <a:lnTo>
                      <a:pt x="1807" y="543"/>
                    </a:lnTo>
                    <a:lnTo>
                      <a:pt x="1803" y="538"/>
                    </a:lnTo>
                    <a:lnTo>
                      <a:pt x="1803" y="538"/>
                    </a:lnTo>
                    <a:lnTo>
                      <a:pt x="1803" y="538"/>
                    </a:lnTo>
                    <a:lnTo>
                      <a:pt x="1798" y="538"/>
                    </a:lnTo>
                    <a:lnTo>
                      <a:pt x="1794" y="529"/>
                    </a:lnTo>
                    <a:lnTo>
                      <a:pt x="1789" y="524"/>
                    </a:lnTo>
                    <a:lnTo>
                      <a:pt x="1789" y="520"/>
                    </a:lnTo>
                    <a:lnTo>
                      <a:pt x="1785" y="515"/>
                    </a:lnTo>
                    <a:lnTo>
                      <a:pt x="1785" y="515"/>
                    </a:lnTo>
                    <a:lnTo>
                      <a:pt x="1780" y="515"/>
                    </a:lnTo>
                    <a:lnTo>
                      <a:pt x="1780" y="511"/>
                    </a:lnTo>
                    <a:lnTo>
                      <a:pt x="1776" y="511"/>
                    </a:lnTo>
                    <a:lnTo>
                      <a:pt x="1776" y="506"/>
                    </a:lnTo>
                    <a:lnTo>
                      <a:pt x="1776" y="506"/>
                    </a:lnTo>
                    <a:lnTo>
                      <a:pt x="1776" y="502"/>
                    </a:lnTo>
                    <a:lnTo>
                      <a:pt x="1771" y="502"/>
                    </a:lnTo>
                    <a:lnTo>
                      <a:pt x="1767" y="493"/>
                    </a:lnTo>
                    <a:lnTo>
                      <a:pt x="1762" y="493"/>
                    </a:lnTo>
                    <a:lnTo>
                      <a:pt x="1758" y="488"/>
                    </a:lnTo>
                    <a:lnTo>
                      <a:pt x="1758" y="488"/>
                    </a:lnTo>
                    <a:lnTo>
                      <a:pt x="1758" y="488"/>
                    </a:lnTo>
                    <a:lnTo>
                      <a:pt x="1753" y="484"/>
                    </a:lnTo>
                    <a:lnTo>
                      <a:pt x="1753" y="479"/>
                    </a:lnTo>
                    <a:lnTo>
                      <a:pt x="1749" y="475"/>
                    </a:lnTo>
                    <a:lnTo>
                      <a:pt x="1749" y="475"/>
                    </a:lnTo>
                    <a:lnTo>
                      <a:pt x="1744" y="470"/>
                    </a:lnTo>
                    <a:lnTo>
                      <a:pt x="1735" y="457"/>
                    </a:lnTo>
                    <a:lnTo>
                      <a:pt x="1735" y="457"/>
                    </a:lnTo>
                    <a:lnTo>
                      <a:pt x="1730" y="452"/>
                    </a:lnTo>
                    <a:lnTo>
                      <a:pt x="1726" y="452"/>
                    </a:lnTo>
                    <a:lnTo>
                      <a:pt x="1726" y="448"/>
                    </a:lnTo>
                    <a:lnTo>
                      <a:pt x="1721" y="443"/>
                    </a:lnTo>
                    <a:lnTo>
                      <a:pt x="1721" y="443"/>
                    </a:lnTo>
                    <a:lnTo>
                      <a:pt x="1717" y="439"/>
                    </a:lnTo>
                    <a:lnTo>
                      <a:pt x="1712" y="434"/>
                    </a:lnTo>
                    <a:lnTo>
                      <a:pt x="1708" y="434"/>
                    </a:lnTo>
                    <a:lnTo>
                      <a:pt x="1708" y="429"/>
                    </a:lnTo>
                    <a:lnTo>
                      <a:pt x="1703" y="429"/>
                    </a:lnTo>
                    <a:lnTo>
                      <a:pt x="1703" y="429"/>
                    </a:lnTo>
                    <a:lnTo>
                      <a:pt x="1703" y="429"/>
                    </a:lnTo>
                    <a:lnTo>
                      <a:pt x="1703" y="429"/>
                    </a:lnTo>
                    <a:lnTo>
                      <a:pt x="1699" y="429"/>
                    </a:lnTo>
                    <a:lnTo>
                      <a:pt x="1699" y="425"/>
                    </a:lnTo>
                    <a:lnTo>
                      <a:pt x="1690" y="420"/>
                    </a:lnTo>
                    <a:lnTo>
                      <a:pt x="1690" y="416"/>
                    </a:lnTo>
                    <a:lnTo>
                      <a:pt x="1690" y="416"/>
                    </a:lnTo>
                    <a:lnTo>
                      <a:pt x="1690" y="416"/>
                    </a:lnTo>
                    <a:lnTo>
                      <a:pt x="1685" y="411"/>
                    </a:lnTo>
                    <a:lnTo>
                      <a:pt x="1681" y="407"/>
                    </a:lnTo>
                    <a:lnTo>
                      <a:pt x="1676" y="402"/>
                    </a:lnTo>
                    <a:lnTo>
                      <a:pt x="1676" y="398"/>
                    </a:lnTo>
                    <a:lnTo>
                      <a:pt x="1672" y="398"/>
                    </a:lnTo>
                    <a:lnTo>
                      <a:pt x="1672" y="398"/>
                    </a:lnTo>
                    <a:lnTo>
                      <a:pt x="1676" y="398"/>
                    </a:lnTo>
                    <a:lnTo>
                      <a:pt x="1676" y="398"/>
                    </a:lnTo>
                    <a:lnTo>
                      <a:pt x="1681" y="398"/>
                    </a:lnTo>
                    <a:lnTo>
                      <a:pt x="1681" y="398"/>
                    </a:lnTo>
                    <a:lnTo>
                      <a:pt x="1681" y="398"/>
                    </a:lnTo>
                    <a:lnTo>
                      <a:pt x="1681" y="398"/>
                    </a:lnTo>
                    <a:lnTo>
                      <a:pt x="1681" y="393"/>
                    </a:lnTo>
                    <a:lnTo>
                      <a:pt x="1676" y="393"/>
                    </a:lnTo>
                    <a:lnTo>
                      <a:pt x="1676" y="393"/>
                    </a:lnTo>
                    <a:lnTo>
                      <a:pt x="1676" y="393"/>
                    </a:lnTo>
                    <a:lnTo>
                      <a:pt x="1676" y="389"/>
                    </a:lnTo>
                    <a:lnTo>
                      <a:pt x="1676" y="389"/>
                    </a:lnTo>
                    <a:lnTo>
                      <a:pt x="1676" y="389"/>
                    </a:lnTo>
                    <a:lnTo>
                      <a:pt x="1676" y="389"/>
                    </a:lnTo>
                    <a:lnTo>
                      <a:pt x="1672" y="384"/>
                    </a:lnTo>
                    <a:lnTo>
                      <a:pt x="1667" y="384"/>
                    </a:lnTo>
                    <a:lnTo>
                      <a:pt x="1663" y="380"/>
                    </a:lnTo>
                    <a:lnTo>
                      <a:pt x="1667" y="380"/>
                    </a:lnTo>
                    <a:lnTo>
                      <a:pt x="1667" y="380"/>
                    </a:lnTo>
                    <a:lnTo>
                      <a:pt x="1667" y="380"/>
                    </a:lnTo>
                    <a:lnTo>
                      <a:pt x="1663" y="380"/>
                    </a:lnTo>
                    <a:lnTo>
                      <a:pt x="1667" y="380"/>
                    </a:lnTo>
                    <a:moveTo>
                      <a:pt x="1595" y="371"/>
                    </a:moveTo>
                    <a:lnTo>
                      <a:pt x="1595" y="371"/>
                    </a:lnTo>
                    <a:lnTo>
                      <a:pt x="1595" y="371"/>
                    </a:lnTo>
                    <a:lnTo>
                      <a:pt x="1595" y="371"/>
                    </a:lnTo>
                    <a:lnTo>
                      <a:pt x="1595" y="371"/>
                    </a:lnTo>
                    <a:lnTo>
                      <a:pt x="1595" y="375"/>
                    </a:lnTo>
                    <a:lnTo>
                      <a:pt x="1599" y="375"/>
                    </a:lnTo>
                    <a:lnTo>
                      <a:pt x="1599" y="375"/>
                    </a:lnTo>
                    <a:lnTo>
                      <a:pt x="1599" y="380"/>
                    </a:lnTo>
                    <a:lnTo>
                      <a:pt x="1599" y="380"/>
                    </a:lnTo>
                    <a:lnTo>
                      <a:pt x="1599" y="380"/>
                    </a:lnTo>
                    <a:lnTo>
                      <a:pt x="1599" y="380"/>
                    </a:lnTo>
                    <a:lnTo>
                      <a:pt x="1599" y="380"/>
                    </a:lnTo>
                    <a:lnTo>
                      <a:pt x="1590" y="380"/>
                    </a:lnTo>
                    <a:lnTo>
                      <a:pt x="1590" y="375"/>
                    </a:lnTo>
                    <a:lnTo>
                      <a:pt x="1590" y="380"/>
                    </a:lnTo>
                    <a:lnTo>
                      <a:pt x="1590" y="380"/>
                    </a:lnTo>
                    <a:lnTo>
                      <a:pt x="1586" y="375"/>
                    </a:lnTo>
                    <a:lnTo>
                      <a:pt x="1586" y="375"/>
                    </a:lnTo>
                    <a:lnTo>
                      <a:pt x="1586" y="375"/>
                    </a:lnTo>
                    <a:lnTo>
                      <a:pt x="1586" y="371"/>
                    </a:lnTo>
                    <a:lnTo>
                      <a:pt x="1586" y="371"/>
                    </a:lnTo>
                    <a:lnTo>
                      <a:pt x="1590" y="371"/>
                    </a:lnTo>
                    <a:lnTo>
                      <a:pt x="1595" y="371"/>
                    </a:lnTo>
                    <a:moveTo>
                      <a:pt x="14" y="457"/>
                    </a:moveTo>
                    <a:lnTo>
                      <a:pt x="14" y="457"/>
                    </a:lnTo>
                    <a:lnTo>
                      <a:pt x="18" y="457"/>
                    </a:lnTo>
                    <a:lnTo>
                      <a:pt x="18" y="457"/>
                    </a:lnTo>
                    <a:lnTo>
                      <a:pt x="18" y="457"/>
                    </a:lnTo>
                    <a:lnTo>
                      <a:pt x="23" y="457"/>
                    </a:lnTo>
                    <a:lnTo>
                      <a:pt x="23" y="452"/>
                    </a:lnTo>
                    <a:lnTo>
                      <a:pt x="23" y="452"/>
                    </a:lnTo>
                    <a:lnTo>
                      <a:pt x="23" y="452"/>
                    </a:lnTo>
                    <a:lnTo>
                      <a:pt x="27" y="452"/>
                    </a:lnTo>
                    <a:lnTo>
                      <a:pt x="27" y="452"/>
                    </a:lnTo>
                    <a:lnTo>
                      <a:pt x="27" y="452"/>
                    </a:lnTo>
                    <a:lnTo>
                      <a:pt x="32" y="452"/>
                    </a:lnTo>
                    <a:lnTo>
                      <a:pt x="32" y="452"/>
                    </a:lnTo>
                    <a:lnTo>
                      <a:pt x="36" y="457"/>
                    </a:lnTo>
                    <a:lnTo>
                      <a:pt x="36" y="457"/>
                    </a:lnTo>
                    <a:lnTo>
                      <a:pt x="41" y="457"/>
                    </a:lnTo>
                    <a:lnTo>
                      <a:pt x="41" y="457"/>
                    </a:lnTo>
                    <a:lnTo>
                      <a:pt x="41" y="457"/>
                    </a:lnTo>
                    <a:lnTo>
                      <a:pt x="45" y="457"/>
                    </a:lnTo>
                    <a:lnTo>
                      <a:pt x="45" y="457"/>
                    </a:lnTo>
                    <a:lnTo>
                      <a:pt x="45" y="461"/>
                    </a:lnTo>
                    <a:lnTo>
                      <a:pt x="45" y="461"/>
                    </a:lnTo>
                    <a:lnTo>
                      <a:pt x="45" y="466"/>
                    </a:lnTo>
                    <a:lnTo>
                      <a:pt x="45" y="466"/>
                    </a:lnTo>
                    <a:lnTo>
                      <a:pt x="45" y="466"/>
                    </a:lnTo>
                    <a:lnTo>
                      <a:pt x="45" y="470"/>
                    </a:lnTo>
                    <a:lnTo>
                      <a:pt x="45" y="470"/>
                    </a:lnTo>
                    <a:lnTo>
                      <a:pt x="36" y="470"/>
                    </a:lnTo>
                    <a:lnTo>
                      <a:pt x="32" y="466"/>
                    </a:lnTo>
                    <a:lnTo>
                      <a:pt x="23" y="466"/>
                    </a:lnTo>
                    <a:lnTo>
                      <a:pt x="18" y="466"/>
                    </a:lnTo>
                    <a:lnTo>
                      <a:pt x="9" y="466"/>
                    </a:lnTo>
                    <a:lnTo>
                      <a:pt x="5" y="466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5" y="466"/>
                    </a:lnTo>
                    <a:lnTo>
                      <a:pt x="5" y="461"/>
                    </a:lnTo>
                    <a:lnTo>
                      <a:pt x="5" y="461"/>
                    </a:lnTo>
                    <a:lnTo>
                      <a:pt x="5" y="461"/>
                    </a:lnTo>
                    <a:lnTo>
                      <a:pt x="5" y="457"/>
                    </a:lnTo>
                    <a:lnTo>
                      <a:pt x="9" y="457"/>
                    </a:lnTo>
                    <a:lnTo>
                      <a:pt x="14" y="457"/>
                    </a:lnTo>
                    <a:lnTo>
                      <a:pt x="14" y="457"/>
                    </a:lnTo>
                    <a:lnTo>
                      <a:pt x="14" y="452"/>
                    </a:lnTo>
                    <a:lnTo>
                      <a:pt x="18" y="452"/>
                    </a:lnTo>
                    <a:lnTo>
                      <a:pt x="18" y="452"/>
                    </a:lnTo>
                    <a:lnTo>
                      <a:pt x="18" y="452"/>
                    </a:lnTo>
                    <a:lnTo>
                      <a:pt x="18" y="452"/>
                    </a:lnTo>
                    <a:lnTo>
                      <a:pt x="14" y="457"/>
                    </a:lnTo>
                    <a:lnTo>
                      <a:pt x="14" y="457"/>
                    </a:lnTo>
                    <a:moveTo>
                      <a:pt x="1699" y="68"/>
                    </a:moveTo>
                    <a:lnTo>
                      <a:pt x="1699" y="68"/>
                    </a:lnTo>
                    <a:lnTo>
                      <a:pt x="1703" y="68"/>
                    </a:lnTo>
                    <a:lnTo>
                      <a:pt x="1703" y="68"/>
                    </a:lnTo>
                    <a:lnTo>
                      <a:pt x="1703" y="68"/>
                    </a:lnTo>
                    <a:lnTo>
                      <a:pt x="1703" y="68"/>
                    </a:lnTo>
                    <a:lnTo>
                      <a:pt x="1708" y="68"/>
                    </a:lnTo>
                    <a:lnTo>
                      <a:pt x="1712" y="68"/>
                    </a:lnTo>
                    <a:lnTo>
                      <a:pt x="1717" y="72"/>
                    </a:lnTo>
                    <a:lnTo>
                      <a:pt x="1721" y="72"/>
                    </a:lnTo>
                    <a:lnTo>
                      <a:pt x="1721" y="72"/>
                    </a:lnTo>
                    <a:lnTo>
                      <a:pt x="1717" y="72"/>
                    </a:lnTo>
                    <a:lnTo>
                      <a:pt x="1717" y="72"/>
                    </a:lnTo>
                    <a:lnTo>
                      <a:pt x="1721" y="72"/>
                    </a:lnTo>
                    <a:lnTo>
                      <a:pt x="1721" y="72"/>
                    </a:lnTo>
                    <a:lnTo>
                      <a:pt x="1726" y="72"/>
                    </a:lnTo>
                    <a:lnTo>
                      <a:pt x="1730" y="72"/>
                    </a:lnTo>
                    <a:lnTo>
                      <a:pt x="1730" y="72"/>
                    </a:lnTo>
                    <a:lnTo>
                      <a:pt x="1735" y="77"/>
                    </a:lnTo>
                    <a:lnTo>
                      <a:pt x="1735" y="77"/>
                    </a:lnTo>
                    <a:lnTo>
                      <a:pt x="1735" y="77"/>
                    </a:lnTo>
                    <a:lnTo>
                      <a:pt x="1735" y="77"/>
                    </a:lnTo>
                    <a:lnTo>
                      <a:pt x="1730" y="72"/>
                    </a:lnTo>
                    <a:lnTo>
                      <a:pt x="1726" y="72"/>
                    </a:lnTo>
                    <a:lnTo>
                      <a:pt x="1721" y="72"/>
                    </a:lnTo>
                    <a:lnTo>
                      <a:pt x="1726" y="72"/>
                    </a:lnTo>
                    <a:lnTo>
                      <a:pt x="1735" y="72"/>
                    </a:lnTo>
                    <a:lnTo>
                      <a:pt x="1739" y="77"/>
                    </a:lnTo>
                    <a:lnTo>
                      <a:pt x="1739" y="77"/>
                    </a:lnTo>
                    <a:lnTo>
                      <a:pt x="1739" y="77"/>
                    </a:lnTo>
                    <a:lnTo>
                      <a:pt x="1739" y="77"/>
                    </a:lnTo>
                    <a:lnTo>
                      <a:pt x="1739" y="77"/>
                    </a:lnTo>
                    <a:lnTo>
                      <a:pt x="1739" y="77"/>
                    </a:lnTo>
                    <a:lnTo>
                      <a:pt x="1744" y="77"/>
                    </a:lnTo>
                    <a:lnTo>
                      <a:pt x="1744" y="77"/>
                    </a:lnTo>
                    <a:lnTo>
                      <a:pt x="1749" y="77"/>
                    </a:lnTo>
                    <a:lnTo>
                      <a:pt x="1776" y="81"/>
                    </a:lnTo>
                    <a:lnTo>
                      <a:pt x="1780" y="81"/>
                    </a:lnTo>
                    <a:lnTo>
                      <a:pt x="1780" y="81"/>
                    </a:lnTo>
                    <a:lnTo>
                      <a:pt x="1780" y="81"/>
                    </a:lnTo>
                    <a:lnTo>
                      <a:pt x="1785" y="86"/>
                    </a:lnTo>
                    <a:lnTo>
                      <a:pt x="1785" y="86"/>
                    </a:lnTo>
                    <a:lnTo>
                      <a:pt x="1785" y="86"/>
                    </a:lnTo>
                    <a:lnTo>
                      <a:pt x="1785" y="86"/>
                    </a:lnTo>
                    <a:lnTo>
                      <a:pt x="1785" y="86"/>
                    </a:lnTo>
                    <a:lnTo>
                      <a:pt x="1785" y="86"/>
                    </a:lnTo>
                    <a:lnTo>
                      <a:pt x="1789" y="86"/>
                    </a:lnTo>
                    <a:lnTo>
                      <a:pt x="1789" y="86"/>
                    </a:lnTo>
                    <a:lnTo>
                      <a:pt x="1794" y="86"/>
                    </a:lnTo>
                    <a:lnTo>
                      <a:pt x="1794" y="86"/>
                    </a:lnTo>
                    <a:lnTo>
                      <a:pt x="1798" y="90"/>
                    </a:lnTo>
                    <a:lnTo>
                      <a:pt x="1798" y="90"/>
                    </a:lnTo>
                    <a:lnTo>
                      <a:pt x="1803" y="90"/>
                    </a:lnTo>
                    <a:lnTo>
                      <a:pt x="1803" y="90"/>
                    </a:lnTo>
                    <a:lnTo>
                      <a:pt x="1807" y="95"/>
                    </a:lnTo>
                    <a:lnTo>
                      <a:pt x="1807" y="95"/>
                    </a:lnTo>
                    <a:lnTo>
                      <a:pt x="1812" y="95"/>
                    </a:lnTo>
                    <a:lnTo>
                      <a:pt x="1812" y="95"/>
                    </a:lnTo>
                    <a:lnTo>
                      <a:pt x="1812" y="95"/>
                    </a:lnTo>
                    <a:lnTo>
                      <a:pt x="1816" y="95"/>
                    </a:lnTo>
                    <a:lnTo>
                      <a:pt x="1816" y="95"/>
                    </a:lnTo>
                    <a:lnTo>
                      <a:pt x="1821" y="99"/>
                    </a:lnTo>
                    <a:lnTo>
                      <a:pt x="1821" y="99"/>
                    </a:lnTo>
                    <a:lnTo>
                      <a:pt x="1821" y="99"/>
                    </a:lnTo>
                    <a:lnTo>
                      <a:pt x="1825" y="99"/>
                    </a:lnTo>
                    <a:lnTo>
                      <a:pt x="1825" y="99"/>
                    </a:lnTo>
                    <a:lnTo>
                      <a:pt x="1821" y="99"/>
                    </a:lnTo>
                    <a:lnTo>
                      <a:pt x="1821" y="99"/>
                    </a:lnTo>
                    <a:lnTo>
                      <a:pt x="1821" y="99"/>
                    </a:lnTo>
                    <a:lnTo>
                      <a:pt x="1825" y="99"/>
                    </a:lnTo>
                    <a:lnTo>
                      <a:pt x="1830" y="99"/>
                    </a:lnTo>
                    <a:lnTo>
                      <a:pt x="1830" y="99"/>
                    </a:lnTo>
                    <a:lnTo>
                      <a:pt x="1830" y="99"/>
                    </a:lnTo>
                    <a:lnTo>
                      <a:pt x="1830" y="99"/>
                    </a:lnTo>
                    <a:lnTo>
                      <a:pt x="1830" y="99"/>
                    </a:lnTo>
                    <a:lnTo>
                      <a:pt x="1830" y="99"/>
                    </a:lnTo>
                    <a:lnTo>
                      <a:pt x="1825" y="99"/>
                    </a:lnTo>
                    <a:lnTo>
                      <a:pt x="1825" y="95"/>
                    </a:lnTo>
                    <a:lnTo>
                      <a:pt x="1821" y="95"/>
                    </a:lnTo>
                    <a:lnTo>
                      <a:pt x="1821" y="95"/>
                    </a:lnTo>
                    <a:lnTo>
                      <a:pt x="1816" y="95"/>
                    </a:lnTo>
                    <a:lnTo>
                      <a:pt x="1816" y="95"/>
                    </a:lnTo>
                    <a:lnTo>
                      <a:pt x="1816" y="95"/>
                    </a:lnTo>
                    <a:lnTo>
                      <a:pt x="1816" y="95"/>
                    </a:lnTo>
                    <a:lnTo>
                      <a:pt x="1816" y="90"/>
                    </a:lnTo>
                    <a:lnTo>
                      <a:pt x="1812" y="90"/>
                    </a:lnTo>
                    <a:lnTo>
                      <a:pt x="1812" y="90"/>
                    </a:lnTo>
                    <a:lnTo>
                      <a:pt x="1807" y="90"/>
                    </a:lnTo>
                    <a:lnTo>
                      <a:pt x="1807" y="90"/>
                    </a:lnTo>
                    <a:lnTo>
                      <a:pt x="1803" y="90"/>
                    </a:lnTo>
                    <a:lnTo>
                      <a:pt x="1803" y="90"/>
                    </a:lnTo>
                    <a:lnTo>
                      <a:pt x="1803" y="90"/>
                    </a:lnTo>
                    <a:lnTo>
                      <a:pt x="1803" y="90"/>
                    </a:lnTo>
                    <a:lnTo>
                      <a:pt x="1803" y="90"/>
                    </a:lnTo>
                    <a:lnTo>
                      <a:pt x="1798" y="90"/>
                    </a:lnTo>
                    <a:lnTo>
                      <a:pt x="1803" y="90"/>
                    </a:lnTo>
                    <a:lnTo>
                      <a:pt x="1807" y="86"/>
                    </a:lnTo>
                    <a:lnTo>
                      <a:pt x="1807" y="86"/>
                    </a:lnTo>
                    <a:lnTo>
                      <a:pt x="1807" y="86"/>
                    </a:lnTo>
                    <a:lnTo>
                      <a:pt x="1807" y="86"/>
                    </a:lnTo>
                    <a:lnTo>
                      <a:pt x="1812" y="86"/>
                    </a:lnTo>
                    <a:lnTo>
                      <a:pt x="1812" y="86"/>
                    </a:lnTo>
                    <a:lnTo>
                      <a:pt x="1812" y="86"/>
                    </a:lnTo>
                    <a:lnTo>
                      <a:pt x="1816" y="90"/>
                    </a:lnTo>
                    <a:lnTo>
                      <a:pt x="1816" y="90"/>
                    </a:lnTo>
                    <a:lnTo>
                      <a:pt x="1816" y="90"/>
                    </a:lnTo>
                    <a:lnTo>
                      <a:pt x="1821" y="90"/>
                    </a:lnTo>
                    <a:lnTo>
                      <a:pt x="1821" y="90"/>
                    </a:lnTo>
                    <a:lnTo>
                      <a:pt x="1816" y="90"/>
                    </a:lnTo>
                    <a:lnTo>
                      <a:pt x="1816" y="90"/>
                    </a:lnTo>
                    <a:lnTo>
                      <a:pt x="1816" y="86"/>
                    </a:lnTo>
                    <a:lnTo>
                      <a:pt x="1816" y="86"/>
                    </a:lnTo>
                    <a:lnTo>
                      <a:pt x="1816" y="90"/>
                    </a:lnTo>
                    <a:lnTo>
                      <a:pt x="1816" y="90"/>
                    </a:lnTo>
                    <a:lnTo>
                      <a:pt x="1821" y="86"/>
                    </a:lnTo>
                    <a:lnTo>
                      <a:pt x="1821" y="86"/>
                    </a:lnTo>
                    <a:lnTo>
                      <a:pt x="1821" y="86"/>
                    </a:lnTo>
                    <a:lnTo>
                      <a:pt x="1821" y="86"/>
                    </a:lnTo>
                    <a:lnTo>
                      <a:pt x="1816" y="86"/>
                    </a:lnTo>
                    <a:lnTo>
                      <a:pt x="1816" y="86"/>
                    </a:lnTo>
                    <a:lnTo>
                      <a:pt x="1816" y="86"/>
                    </a:lnTo>
                    <a:lnTo>
                      <a:pt x="1821" y="86"/>
                    </a:lnTo>
                    <a:lnTo>
                      <a:pt x="1825" y="86"/>
                    </a:lnTo>
                    <a:lnTo>
                      <a:pt x="1825" y="86"/>
                    </a:lnTo>
                    <a:lnTo>
                      <a:pt x="1830" y="86"/>
                    </a:lnTo>
                    <a:lnTo>
                      <a:pt x="1834" y="86"/>
                    </a:lnTo>
                    <a:lnTo>
                      <a:pt x="1839" y="90"/>
                    </a:lnTo>
                    <a:lnTo>
                      <a:pt x="1843" y="90"/>
                    </a:lnTo>
                    <a:lnTo>
                      <a:pt x="1848" y="90"/>
                    </a:lnTo>
                    <a:lnTo>
                      <a:pt x="1857" y="95"/>
                    </a:lnTo>
                    <a:lnTo>
                      <a:pt x="1857" y="95"/>
                    </a:lnTo>
                    <a:lnTo>
                      <a:pt x="1857" y="95"/>
                    </a:lnTo>
                    <a:lnTo>
                      <a:pt x="1857" y="95"/>
                    </a:lnTo>
                    <a:lnTo>
                      <a:pt x="1861" y="95"/>
                    </a:lnTo>
                    <a:lnTo>
                      <a:pt x="1861" y="95"/>
                    </a:lnTo>
                    <a:lnTo>
                      <a:pt x="1861" y="95"/>
                    </a:lnTo>
                    <a:lnTo>
                      <a:pt x="1861" y="95"/>
                    </a:lnTo>
                    <a:lnTo>
                      <a:pt x="1861" y="95"/>
                    </a:lnTo>
                    <a:lnTo>
                      <a:pt x="1861" y="95"/>
                    </a:lnTo>
                    <a:lnTo>
                      <a:pt x="1866" y="95"/>
                    </a:lnTo>
                    <a:lnTo>
                      <a:pt x="1866" y="95"/>
                    </a:lnTo>
                    <a:lnTo>
                      <a:pt x="1866" y="95"/>
                    </a:lnTo>
                    <a:lnTo>
                      <a:pt x="1866" y="95"/>
                    </a:lnTo>
                    <a:lnTo>
                      <a:pt x="1866" y="95"/>
                    </a:lnTo>
                    <a:lnTo>
                      <a:pt x="1866" y="95"/>
                    </a:lnTo>
                    <a:lnTo>
                      <a:pt x="1866" y="95"/>
                    </a:lnTo>
                    <a:lnTo>
                      <a:pt x="1866" y="95"/>
                    </a:lnTo>
                    <a:lnTo>
                      <a:pt x="1866" y="95"/>
                    </a:lnTo>
                    <a:lnTo>
                      <a:pt x="1866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5"/>
                    </a:lnTo>
                    <a:lnTo>
                      <a:pt x="1870" y="99"/>
                    </a:lnTo>
                    <a:lnTo>
                      <a:pt x="1870" y="99"/>
                    </a:lnTo>
                    <a:lnTo>
                      <a:pt x="1870" y="99"/>
                    </a:lnTo>
                    <a:lnTo>
                      <a:pt x="1870" y="99"/>
                    </a:lnTo>
                    <a:lnTo>
                      <a:pt x="1870" y="99"/>
                    </a:lnTo>
                    <a:lnTo>
                      <a:pt x="1875" y="99"/>
                    </a:lnTo>
                    <a:lnTo>
                      <a:pt x="1875" y="104"/>
                    </a:lnTo>
                    <a:lnTo>
                      <a:pt x="1880" y="104"/>
                    </a:lnTo>
                    <a:lnTo>
                      <a:pt x="1880" y="104"/>
                    </a:lnTo>
                    <a:lnTo>
                      <a:pt x="1875" y="104"/>
                    </a:lnTo>
                    <a:lnTo>
                      <a:pt x="1875" y="104"/>
                    </a:lnTo>
                    <a:lnTo>
                      <a:pt x="1870" y="104"/>
                    </a:lnTo>
                    <a:lnTo>
                      <a:pt x="1870" y="104"/>
                    </a:lnTo>
                    <a:lnTo>
                      <a:pt x="1866" y="104"/>
                    </a:lnTo>
                    <a:lnTo>
                      <a:pt x="1866" y="104"/>
                    </a:lnTo>
                    <a:lnTo>
                      <a:pt x="1866" y="104"/>
                    </a:lnTo>
                    <a:lnTo>
                      <a:pt x="1866" y="104"/>
                    </a:lnTo>
                    <a:lnTo>
                      <a:pt x="1870" y="104"/>
                    </a:lnTo>
                    <a:lnTo>
                      <a:pt x="1875" y="104"/>
                    </a:lnTo>
                    <a:lnTo>
                      <a:pt x="1875" y="108"/>
                    </a:lnTo>
                    <a:lnTo>
                      <a:pt x="1880" y="108"/>
                    </a:lnTo>
                    <a:lnTo>
                      <a:pt x="1880" y="108"/>
                    </a:lnTo>
                    <a:lnTo>
                      <a:pt x="1875" y="108"/>
                    </a:lnTo>
                    <a:lnTo>
                      <a:pt x="1875" y="108"/>
                    </a:lnTo>
                    <a:lnTo>
                      <a:pt x="1875" y="108"/>
                    </a:lnTo>
                    <a:lnTo>
                      <a:pt x="1870" y="108"/>
                    </a:lnTo>
                    <a:lnTo>
                      <a:pt x="1870" y="108"/>
                    </a:lnTo>
                    <a:lnTo>
                      <a:pt x="1870" y="108"/>
                    </a:lnTo>
                    <a:lnTo>
                      <a:pt x="1870" y="108"/>
                    </a:lnTo>
                    <a:lnTo>
                      <a:pt x="1866" y="108"/>
                    </a:lnTo>
                    <a:lnTo>
                      <a:pt x="1866" y="108"/>
                    </a:lnTo>
                    <a:lnTo>
                      <a:pt x="1866" y="108"/>
                    </a:lnTo>
                    <a:lnTo>
                      <a:pt x="1866" y="108"/>
                    </a:lnTo>
                    <a:lnTo>
                      <a:pt x="1861" y="108"/>
                    </a:lnTo>
                    <a:lnTo>
                      <a:pt x="1861" y="108"/>
                    </a:lnTo>
                    <a:lnTo>
                      <a:pt x="1857" y="108"/>
                    </a:lnTo>
                    <a:lnTo>
                      <a:pt x="1857" y="108"/>
                    </a:lnTo>
                    <a:lnTo>
                      <a:pt x="1861" y="108"/>
                    </a:lnTo>
                    <a:lnTo>
                      <a:pt x="1866" y="108"/>
                    </a:lnTo>
                    <a:lnTo>
                      <a:pt x="1866" y="108"/>
                    </a:lnTo>
                    <a:lnTo>
                      <a:pt x="1866" y="108"/>
                    </a:lnTo>
                    <a:lnTo>
                      <a:pt x="1870" y="108"/>
                    </a:lnTo>
                    <a:lnTo>
                      <a:pt x="1870" y="108"/>
                    </a:lnTo>
                    <a:lnTo>
                      <a:pt x="1870" y="108"/>
                    </a:lnTo>
                    <a:lnTo>
                      <a:pt x="1875" y="113"/>
                    </a:lnTo>
                    <a:lnTo>
                      <a:pt x="1875" y="113"/>
                    </a:lnTo>
                    <a:lnTo>
                      <a:pt x="1870" y="113"/>
                    </a:lnTo>
                    <a:lnTo>
                      <a:pt x="1875" y="113"/>
                    </a:lnTo>
                    <a:lnTo>
                      <a:pt x="1875" y="113"/>
                    </a:lnTo>
                    <a:lnTo>
                      <a:pt x="1875" y="113"/>
                    </a:lnTo>
                    <a:lnTo>
                      <a:pt x="1875" y="113"/>
                    </a:lnTo>
                    <a:lnTo>
                      <a:pt x="1880" y="113"/>
                    </a:lnTo>
                    <a:lnTo>
                      <a:pt x="1884" y="118"/>
                    </a:lnTo>
                    <a:lnTo>
                      <a:pt x="1884" y="118"/>
                    </a:lnTo>
                    <a:lnTo>
                      <a:pt x="1884" y="118"/>
                    </a:lnTo>
                    <a:lnTo>
                      <a:pt x="1884" y="118"/>
                    </a:lnTo>
                    <a:lnTo>
                      <a:pt x="1884" y="122"/>
                    </a:lnTo>
                    <a:lnTo>
                      <a:pt x="1880" y="122"/>
                    </a:lnTo>
                    <a:lnTo>
                      <a:pt x="1880" y="122"/>
                    </a:lnTo>
                    <a:lnTo>
                      <a:pt x="1880" y="122"/>
                    </a:lnTo>
                    <a:lnTo>
                      <a:pt x="1880" y="122"/>
                    </a:lnTo>
                    <a:lnTo>
                      <a:pt x="1880" y="122"/>
                    </a:lnTo>
                    <a:lnTo>
                      <a:pt x="1884" y="122"/>
                    </a:lnTo>
                    <a:lnTo>
                      <a:pt x="1884" y="122"/>
                    </a:lnTo>
                    <a:lnTo>
                      <a:pt x="1884" y="122"/>
                    </a:lnTo>
                    <a:lnTo>
                      <a:pt x="1884" y="122"/>
                    </a:lnTo>
                    <a:lnTo>
                      <a:pt x="1884" y="122"/>
                    </a:lnTo>
                    <a:lnTo>
                      <a:pt x="1889" y="122"/>
                    </a:lnTo>
                    <a:lnTo>
                      <a:pt x="1889" y="122"/>
                    </a:lnTo>
                    <a:lnTo>
                      <a:pt x="1889" y="127"/>
                    </a:lnTo>
                    <a:lnTo>
                      <a:pt x="1889" y="127"/>
                    </a:lnTo>
                    <a:lnTo>
                      <a:pt x="1893" y="127"/>
                    </a:lnTo>
                    <a:lnTo>
                      <a:pt x="1893" y="127"/>
                    </a:lnTo>
                    <a:lnTo>
                      <a:pt x="1898" y="127"/>
                    </a:lnTo>
                    <a:lnTo>
                      <a:pt x="1898" y="127"/>
                    </a:lnTo>
                    <a:lnTo>
                      <a:pt x="1898" y="127"/>
                    </a:lnTo>
                    <a:lnTo>
                      <a:pt x="1898" y="127"/>
                    </a:lnTo>
                    <a:lnTo>
                      <a:pt x="1898" y="127"/>
                    </a:lnTo>
                    <a:lnTo>
                      <a:pt x="1898" y="127"/>
                    </a:lnTo>
                    <a:lnTo>
                      <a:pt x="1893" y="127"/>
                    </a:lnTo>
                    <a:lnTo>
                      <a:pt x="1893" y="127"/>
                    </a:lnTo>
                    <a:lnTo>
                      <a:pt x="1893" y="127"/>
                    </a:lnTo>
                    <a:lnTo>
                      <a:pt x="1893" y="127"/>
                    </a:lnTo>
                    <a:lnTo>
                      <a:pt x="1898" y="127"/>
                    </a:lnTo>
                    <a:lnTo>
                      <a:pt x="1898" y="131"/>
                    </a:lnTo>
                    <a:lnTo>
                      <a:pt x="1898" y="131"/>
                    </a:lnTo>
                    <a:lnTo>
                      <a:pt x="1898" y="131"/>
                    </a:lnTo>
                    <a:lnTo>
                      <a:pt x="1893" y="131"/>
                    </a:lnTo>
                    <a:lnTo>
                      <a:pt x="1893" y="131"/>
                    </a:lnTo>
                    <a:lnTo>
                      <a:pt x="1889" y="127"/>
                    </a:lnTo>
                    <a:lnTo>
                      <a:pt x="1889" y="127"/>
                    </a:lnTo>
                    <a:lnTo>
                      <a:pt x="1889" y="127"/>
                    </a:lnTo>
                    <a:lnTo>
                      <a:pt x="1889" y="127"/>
                    </a:lnTo>
                    <a:lnTo>
                      <a:pt x="1889" y="127"/>
                    </a:lnTo>
                    <a:lnTo>
                      <a:pt x="1889" y="127"/>
                    </a:lnTo>
                    <a:lnTo>
                      <a:pt x="1889" y="131"/>
                    </a:lnTo>
                    <a:lnTo>
                      <a:pt x="1889" y="131"/>
                    </a:lnTo>
                    <a:lnTo>
                      <a:pt x="1889" y="131"/>
                    </a:lnTo>
                    <a:lnTo>
                      <a:pt x="1884" y="131"/>
                    </a:lnTo>
                    <a:lnTo>
                      <a:pt x="1884" y="131"/>
                    </a:lnTo>
                    <a:lnTo>
                      <a:pt x="1880" y="127"/>
                    </a:lnTo>
                    <a:lnTo>
                      <a:pt x="1875" y="127"/>
                    </a:lnTo>
                    <a:lnTo>
                      <a:pt x="1870" y="127"/>
                    </a:lnTo>
                    <a:lnTo>
                      <a:pt x="1866" y="127"/>
                    </a:lnTo>
                    <a:lnTo>
                      <a:pt x="1866" y="127"/>
                    </a:lnTo>
                    <a:lnTo>
                      <a:pt x="1861" y="127"/>
                    </a:lnTo>
                    <a:lnTo>
                      <a:pt x="1861" y="127"/>
                    </a:lnTo>
                    <a:lnTo>
                      <a:pt x="1861" y="127"/>
                    </a:lnTo>
                    <a:lnTo>
                      <a:pt x="1861" y="127"/>
                    </a:lnTo>
                    <a:lnTo>
                      <a:pt x="1857" y="127"/>
                    </a:lnTo>
                    <a:lnTo>
                      <a:pt x="1857" y="127"/>
                    </a:lnTo>
                    <a:lnTo>
                      <a:pt x="1852" y="122"/>
                    </a:lnTo>
                    <a:lnTo>
                      <a:pt x="1852" y="122"/>
                    </a:lnTo>
                    <a:lnTo>
                      <a:pt x="1848" y="122"/>
                    </a:lnTo>
                    <a:lnTo>
                      <a:pt x="1848" y="122"/>
                    </a:lnTo>
                    <a:lnTo>
                      <a:pt x="1843" y="122"/>
                    </a:lnTo>
                    <a:lnTo>
                      <a:pt x="1839" y="118"/>
                    </a:lnTo>
                    <a:lnTo>
                      <a:pt x="1834" y="118"/>
                    </a:lnTo>
                    <a:lnTo>
                      <a:pt x="1830" y="118"/>
                    </a:lnTo>
                    <a:lnTo>
                      <a:pt x="1825" y="118"/>
                    </a:lnTo>
                    <a:lnTo>
                      <a:pt x="1821" y="118"/>
                    </a:lnTo>
                    <a:lnTo>
                      <a:pt x="1821" y="118"/>
                    </a:lnTo>
                    <a:lnTo>
                      <a:pt x="1821" y="118"/>
                    </a:lnTo>
                    <a:lnTo>
                      <a:pt x="1821" y="118"/>
                    </a:lnTo>
                    <a:lnTo>
                      <a:pt x="1816" y="122"/>
                    </a:lnTo>
                    <a:lnTo>
                      <a:pt x="1812" y="122"/>
                    </a:lnTo>
                    <a:lnTo>
                      <a:pt x="1812" y="118"/>
                    </a:lnTo>
                    <a:lnTo>
                      <a:pt x="1807" y="118"/>
                    </a:lnTo>
                    <a:lnTo>
                      <a:pt x="1807" y="118"/>
                    </a:lnTo>
                    <a:lnTo>
                      <a:pt x="1807" y="118"/>
                    </a:lnTo>
                    <a:lnTo>
                      <a:pt x="1803" y="118"/>
                    </a:lnTo>
                    <a:lnTo>
                      <a:pt x="1803" y="118"/>
                    </a:lnTo>
                    <a:lnTo>
                      <a:pt x="1803" y="118"/>
                    </a:lnTo>
                    <a:lnTo>
                      <a:pt x="1798" y="113"/>
                    </a:lnTo>
                    <a:lnTo>
                      <a:pt x="1798" y="113"/>
                    </a:lnTo>
                    <a:lnTo>
                      <a:pt x="1794" y="113"/>
                    </a:lnTo>
                    <a:lnTo>
                      <a:pt x="1794" y="113"/>
                    </a:lnTo>
                    <a:lnTo>
                      <a:pt x="1794" y="113"/>
                    </a:lnTo>
                    <a:lnTo>
                      <a:pt x="1794" y="113"/>
                    </a:lnTo>
                    <a:lnTo>
                      <a:pt x="1794" y="108"/>
                    </a:lnTo>
                    <a:lnTo>
                      <a:pt x="1794" y="108"/>
                    </a:lnTo>
                    <a:lnTo>
                      <a:pt x="1789" y="108"/>
                    </a:lnTo>
                    <a:lnTo>
                      <a:pt x="1789" y="108"/>
                    </a:lnTo>
                    <a:lnTo>
                      <a:pt x="1785" y="104"/>
                    </a:lnTo>
                    <a:lnTo>
                      <a:pt x="1785" y="108"/>
                    </a:lnTo>
                    <a:lnTo>
                      <a:pt x="1789" y="108"/>
                    </a:lnTo>
                    <a:lnTo>
                      <a:pt x="1789" y="108"/>
                    </a:lnTo>
                    <a:lnTo>
                      <a:pt x="1789" y="108"/>
                    </a:lnTo>
                    <a:lnTo>
                      <a:pt x="1789" y="108"/>
                    </a:lnTo>
                    <a:lnTo>
                      <a:pt x="1789" y="108"/>
                    </a:lnTo>
                    <a:lnTo>
                      <a:pt x="1785" y="108"/>
                    </a:lnTo>
                    <a:lnTo>
                      <a:pt x="1780" y="108"/>
                    </a:lnTo>
                    <a:lnTo>
                      <a:pt x="1780" y="108"/>
                    </a:lnTo>
                    <a:lnTo>
                      <a:pt x="1780" y="108"/>
                    </a:lnTo>
                    <a:lnTo>
                      <a:pt x="1780" y="108"/>
                    </a:lnTo>
                    <a:lnTo>
                      <a:pt x="1780" y="108"/>
                    </a:lnTo>
                    <a:lnTo>
                      <a:pt x="1780" y="108"/>
                    </a:lnTo>
                    <a:lnTo>
                      <a:pt x="1785" y="108"/>
                    </a:lnTo>
                    <a:lnTo>
                      <a:pt x="1785" y="113"/>
                    </a:lnTo>
                    <a:lnTo>
                      <a:pt x="1785" y="113"/>
                    </a:lnTo>
                    <a:lnTo>
                      <a:pt x="1785" y="113"/>
                    </a:lnTo>
                    <a:lnTo>
                      <a:pt x="1780" y="113"/>
                    </a:lnTo>
                    <a:lnTo>
                      <a:pt x="1785" y="113"/>
                    </a:lnTo>
                    <a:lnTo>
                      <a:pt x="1785" y="113"/>
                    </a:lnTo>
                    <a:lnTo>
                      <a:pt x="1789" y="118"/>
                    </a:lnTo>
                    <a:lnTo>
                      <a:pt x="1794" y="118"/>
                    </a:lnTo>
                    <a:lnTo>
                      <a:pt x="1794" y="118"/>
                    </a:lnTo>
                    <a:lnTo>
                      <a:pt x="1798" y="118"/>
                    </a:lnTo>
                    <a:lnTo>
                      <a:pt x="1803" y="118"/>
                    </a:lnTo>
                    <a:lnTo>
                      <a:pt x="1803" y="122"/>
                    </a:lnTo>
                    <a:lnTo>
                      <a:pt x="1803" y="122"/>
                    </a:lnTo>
                    <a:lnTo>
                      <a:pt x="1807" y="122"/>
                    </a:lnTo>
                    <a:lnTo>
                      <a:pt x="1807" y="122"/>
                    </a:lnTo>
                    <a:lnTo>
                      <a:pt x="1812" y="127"/>
                    </a:lnTo>
                    <a:lnTo>
                      <a:pt x="1812" y="127"/>
                    </a:lnTo>
                    <a:lnTo>
                      <a:pt x="1812" y="131"/>
                    </a:lnTo>
                    <a:lnTo>
                      <a:pt x="1803" y="127"/>
                    </a:lnTo>
                    <a:lnTo>
                      <a:pt x="1798" y="122"/>
                    </a:lnTo>
                    <a:lnTo>
                      <a:pt x="1789" y="118"/>
                    </a:lnTo>
                    <a:lnTo>
                      <a:pt x="1785" y="113"/>
                    </a:lnTo>
                    <a:lnTo>
                      <a:pt x="1776" y="108"/>
                    </a:lnTo>
                    <a:lnTo>
                      <a:pt x="1767" y="104"/>
                    </a:lnTo>
                    <a:lnTo>
                      <a:pt x="1762" y="104"/>
                    </a:lnTo>
                    <a:lnTo>
                      <a:pt x="1753" y="99"/>
                    </a:lnTo>
                    <a:lnTo>
                      <a:pt x="1749" y="95"/>
                    </a:lnTo>
                    <a:lnTo>
                      <a:pt x="1739" y="90"/>
                    </a:lnTo>
                    <a:lnTo>
                      <a:pt x="1730" y="86"/>
                    </a:lnTo>
                    <a:lnTo>
                      <a:pt x="1726" y="81"/>
                    </a:lnTo>
                    <a:lnTo>
                      <a:pt x="1717" y="81"/>
                    </a:lnTo>
                    <a:lnTo>
                      <a:pt x="1712" y="77"/>
                    </a:lnTo>
                    <a:lnTo>
                      <a:pt x="1703" y="72"/>
                    </a:lnTo>
                    <a:lnTo>
                      <a:pt x="1694" y="68"/>
                    </a:lnTo>
                    <a:lnTo>
                      <a:pt x="1699" y="68"/>
                    </a:lnTo>
                    <a:moveTo>
                      <a:pt x="334" y="185"/>
                    </a:moveTo>
                    <a:lnTo>
                      <a:pt x="334" y="185"/>
                    </a:lnTo>
                    <a:lnTo>
                      <a:pt x="334" y="185"/>
                    </a:lnTo>
                    <a:lnTo>
                      <a:pt x="334" y="185"/>
                    </a:lnTo>
                    <a:lnTo>
                      <a:pt x="334" y="185"/>
                    </a:lnTo>
                    <a:lnTo>
                      <a:pt x="334" y="185"/>
                    </a:lnTo>
                    <a:lnTo>
                      <a:pt x="334" y="185"/>
                    </a:lnTo>
                    <a:lnTo>
                      <a:pt x="334" y="185"/>
                    </a:lnTo>
                    <a:lnTo>
                      <a:pt x="334" y="185"/>
                    </a:lnTo>
                    <a:lnTo>
                      <a:pt x="330" y="190"/>
                    </a:lnTo>
                    <a:lnTo>
                      <a:pt x="325" y="190"/>
                    </a:lnTo>
                    <a:lnTo>
                      <a:pt x="325" y="190"/>
                    </a:lnTo>
                    <a:lnTo>
                      <a:pt x="321" y="194"/>
                    </a:lnTo>
                    <a:lnTo>
                      <a:pt x="316" y="190"/>
                    </a:lnTo>
                    <a:lnTo>
                      <a:pt x="316" y="190"/>
                    </a:lnTo>
                    <a:lnTo>
                      <a:pt x="316" y="190"/>
                    </a:lnTo>
                    <a:lnTo>
                      <a:pt x="312" y="185"/>
                    </a:lnTo>
                    <a:lnTo>
                      <a:pt x="312" y="185"/>
                    </a:lnTo>
                    <a:lnTo>
                      <a:pt x="312" y="185"/>
                    </a:lnTo>
                    <a:lnTo>
                      <a:pt x="312" y="181"/>
                    </a:lnTo>
                    <a:lnTo>
                      <a:pt x="312" y="181"/>
                    </a:lnTo>
                    <a:lnTo>
                      <a:pt x="316" y="181"/>
                    </a:lnTo>
                    <a:lnTo>
                      <a:pt x="316" y="176"/>
                    </a:lnTo>
                    <a:lnTo>
                      <a:pt x="316" y="176"/>
                    </a:lnTo>
                    <a:lnTo>
                      <a:pt x="321" y="176"/>
                    </a:lnTo>
                    <a:lnTo>
                      <a:pt x="330" y="181"/>
                    </a:lnTo>
                    <a:lnTo>
                      <a:pt x="334" y="181"/>
                    </a:lnTo>
                    <a:lnTo>
                      <a:pt x="334" y="185"/>
                    </a:lnTo>
                    <a:moveTo>
                      <a:pt x="1581" y="72"/>
                    </a:moveTo>
                    <a:lnTo>
                      <a:pt x="1581" y="72"/>
                    </a:lnTo>
                    <a:lnTo>
                      <a:pt x="1581" y="77"/>
                    </a:lnTo>
                    <a:lnTo>
                      <a:pt x="1572" y="72"/>
                    </a:lnTo>
                    <a:lnTo>
                      <a:pt x="1572" y="72"/>
                    </a:lnTo>
                    <a:lnTo>
                      <a:pt x="1568" y="72"/>
                    </a:lnTo>
                    <a:lnTo>
                      <a:pt x="1563" y="72"/>
                    </a:lnTo>
                    <a:lnTo>
                      <a:pt x="1563" y="72"/>
                    </a:lnTo>
                    <a:lnTo>
                      <a:pt x="1563" y="72"/>
                    </a:lnTo>
                    <a:lnTo>
                      <a:pt x="1563" y="72"/>
                    </a:lnTo>
                    <a:lnTo>
                      <a:pt x="1563" y="68"/>
                    </a:lnTo>
                    <a:lnTo>
                      <a:pt x="1563" y="68"/>
                    </a:lnTo>
                    <a:lnTo>
                      <a:pt x="1563" y="68"/>
                    </a:lnTo>
                    <a:lnTo>
                      <a:pt x="1577" y="68"/>
                    </a:lnTo>
                    <a:lnTo>
                      <a:pt x="1577" y="68"/>
                    </a:lnTo>
                    <a:lnTo>
                      <a:pt x="1577" y="72"/>
                    </a:lnTo>
                    <a:lnTo>
                      <a:pt x="1581" y="72"/>
                    </a:lnTo>
                    <a:lnTo>
                      <a:pt x="1581" y="72"/>
                    </a:lnTo>
                    <a:lnTo>
                      <a:pt x="1581" y="72"/>
                    </a:lnTo>
                    <a:lnTo>
                      <a:pt x="1581" y="72"/>
                    </a:lnTo>
                    <a:lnTo>
                      <a:pt x="1581" y="72"/>
                    </a:lnTo>
                    <a:lnTo>
                      <a:pt x="1581" y="72"/>
                    </a:lnTo>
                    <a:moveTo>
                      <a:pt x="447" y="167"/>
                    </a:moveTo>
                    <a:lnTo>
                      <a:pt x="447" y="167"/>
                    </a:lnTo>
                    <a:lnTo>
                      <a:pt x="447" y="167"/>
                    </a:lnTo>
                    <a:lnTo>
                      <a:pt x="447" y="167"/>
                    </a:lnTo>
                    <a:lnTo>
                      <a:pt x="447" y="167"/>
                    </a:lnTo>
                    <a:lnTo>
                      <a:pt x="447" y="172"/>
                    </a:lnTo>
                    <a:lnTo>
                      <a:pt x="447" y="172"/>
                    </a:lnTo>
                    <a:lnTo>
                      <a:pt x="443" y="172"/>
                    </a:lnTo>
                    <a:lnTo>
                      <a:pt x="443" y="172"/>
                    </a:lnTo>
                    <a:lnTo>
                      <a:pt x="443" y="172"/>
                    </a:lnTo>
                    <a:lnTo>
                      <a:pt x="438" y="172"/>
                    </a:lnTo>
                    <a:lnTo>
                      <a:pt x="438" y="172"/>
                    </a:lnTo>
                    <a:lnTo>
                      <a:pt x="438" y="172"/>
                    </a:lnTo>
                    <a:lnTo>
                      <a:pt x="438" y="167"/>
                    </a:lnTo>
                    <a:lnTo>
                      <a:pt x="434" y="167"/>
                    </a:lnTo>
                    <a:lnTo>
                      <a:pt x="434" y="167"/>
                    </a:lnTo>
                    <a:lnTo>
                      <a:pt x="434" y="167"/>
                    </a:lnTo>
                    <a:lnTo>
                      <a:pt x="429" y="167"/>
                    </a:lnTo>
                    <a:lnTo>
                      <a:pt x="429" y="167"/>
                    </a:lnTo>
                    <a:lnTo>
                      <a:pt x="429" y="167"/>
                    </a:lnTo>
                    <a:lnTo>
                      <a:pt x="429" y="167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0" y="163"/>
                    </a:lnTo>
                    <a:lnTo>
                      <a:pt x="420" y="158"/>
                    </a:lnTo>
                    <a:lnTo>
                      <a:pt x="420" y="158"/>
                    </a:lnTo>
                    <a:lnTo>
                      <a:pt x="420" y="158"/>
                    </a:lnTo>
                    <a:lnTo>
                      <a:pt x="420" y="158"/>
                    </a:lnTo>
                    <a:lnTo>
                      <a:pt x="420" y="158"/>
                    </a:lnTo>
                    <a:lnTo>
                      <a:pt x="425" y="158"/>
                    </a:lnTo>
                    <a:lnTo>
                      <a:pt x="425" y="158"/>
                    </a:lnTo>
                    <a:lnTo>
                      <a:pt x="425" y="158"/>
                    </a:lnTo>
                    <a:lnTo>
                      <a:pt x="429" y="158"/>
                    </a:lnTo>
                    <a:lnTo>
                      <a:pt x="429" y="158"/>
                    </a:lnTo>
                    <a:lnTo>
                      <a:pt x="434" y="158"/>
                    </a:lnTo>
                    <a:lnTo>
                      <a:pt x="434" y="163"/>
                    </a:lnTo>
                    <a:lnTo>
                      <a:pt x="438" y="163"/>
                    </a:lnTo>
                    <a:lnTo>
                      <a:pt x="443" y="163"/>
                    </a:lnTo>
                    <a:lnTo>
                      <a:pt x="443" y="167"/>
                    </a:lnTo>
                    <a:lnTo>
                      <a:pt x="447" y="167"/>
                    </a:lnTo>
                    <a:moveTo>
                      <a:pt x="610" y="113"/>
                    </a:moveTo>
                    <a:lnTo>
                      <a:pt x="610" y="113"/>
                    </a:lnTo>
                    <a:lnTo>
                      <a:pt x="601" y="113"/>
                    </a:lnTo>
                    <a:lnTo>
                      <a:pt x="601" y="113"/>
                    </a:lnTo>
                    <a:lnTo>
                      <a:pt x="601" y="113"/>
                    </a:lnTo>
                    <a:lnTo>
                      <a:pt x="601" y="113"/>
                    </a:lnTo>
                    <a:lnTo>
                      <a:pt x="601" y="113"/>
                    </a:lnTo>
                    <a:lnTo>
                      <a:pt x="601" y="108"/>
                    </a:lnTo>
                    <a:lnTo>
                      <a:pt x="601" y="108"/>
                    </a:lnTo>
                    <a:lnTo>
                      <a:pt x="601" y="108"/>
                    </a:lnTo>
                    <a:lnTo>
                      <a:pt x="606" y="108"/>
                    </a:lnTo>
                    <a:lnTo>
                      <a:pt x="610" y="108"/>
                    </a:lnTo>
                    <a:lnTo>
                      <a:pt x="615" y="108"/>
                    </a:lnTo>
                    <a:lnTo>
                      <a:pt x="615" y="108"/>
                    </a:lnTo>
                    <a:lnTo>
                      <a:pt x="610" y="113"/>
                    </a:lnTo>
                    <a:lnTo>
                      <a:pt x="610" y="113"/>
                    </a:lnTo>
                    <a:lnTo>
                      <a:pt x="610" y="113"/>
                    </a:lnTo>
                    <a:lnTo>
                      <a:pt x="610" y="113"/>
                    </a:lnTo>
                    <a:moveTo>
                      <a:pt x="357" y="104"/>
                    </a:moveTo>
                    <a:lnTo>
                      <a:pt x="357" y="104"/>
                    </a:lnTo>
                    <a:lnTo>
                      <a:pt x="362" y="104"/>
                    </a:lnTo>
                    <a:lnTo>
                      <a:pt x="366" y="104"/>
                    </a:lnTo>
                    <a:lnTo>
                      <a:pt x="371" y="104"/>
                    </a:lnTo>
                    <a:lnTo>
                      <a:pt x="371" y="108"/>
                    </a:lnTo>
                    <a:lnTo>
                      <a:pt x="371" y="108"/>
                    </a:lnTo>
                    <a:lnTo>
                      <a:pt x="371" y="108"/>
                    </a:lnTo>
                    <a:lnTo>
                      <a:pt x="371" y="108"/>
                    </a:lnTo>
                    <a:lnTo>
                      <a:pt x="371" y="108"/>
                    </a:lnTo>
                    <a:lnTo>
                      <a:pt x="371" y="113"/>
                    </a:lnTo>
                    <a:lnTo>
                      <a:pt x="371" y="113"/>
                    </a:lnTo>
                    <a:lnTo>
                      <a:pt x="371" y="113"/>
                    </a:lnTo>
                    <a:lnTo>
                      <a:pt x="371" y="113"/>
                    </a:lnTo>
                    <a:lnTo>
                      <a:pt x="366" y="113"/>
                    </a:lnTo>
                    <a:lnTo>
                      <a:pt x="366" y="113"/>
                    </a:lnTo>
                    <a:lnTo>
                      <a:pt x="366" y="118"/>
                    </a:lnTo>
                    <a:lnTo>
                      <a:pt x="366" y="118"/>
                    </a:lnTo>
                    <a:lnTo>
                      <a:pt x="366" y="118"/>
                    </a:lnTo>
                    <a:lnTo>
                      <a:pt x="366" y="118"/>
                    </a:lnTo>
                    <a:lnTo>
                      <a:pt x="366" y="118"/>
                    </a:lnTo>
                    <a:lnTo>
                      <a:pt x="366" y="122"/>
                    </a:lnTo>
                    <a:lnTo>
                      <a:pt x="366" y="122"/>
                    </a:lnTo>
                    <a:lnTo>
                      <a:pt x="366" y="122"/>
                    </a:lnTo>
                    <a:lnTo>
                      <a:pt x="366" y="122"/>
                    </a:lnTo>
                    <a:lnTo>
                      <a:pt x="366" y="122"/>
                    </a:lnTo>
                    <a:lnTo>
                      <a:pt x="371" y="127"/>
                    </a:lnTo>
                    <a:lnTo>
                      <a:pt x="371" y="127"/>
                    </a:lnTo>
                    <a:lnTo>
                      <a:pt x="371" y="127"/>
                    </a:lnTo>
                    <a:lnTo>
                      <a:pt x="371" y="131"/>
                    </a:lnTo>
                    <a:lnTo>
                      <a:pt x="371" y="131"/>
                    </a:lnTo>
                    <a:lnTo>
                      <a:pt x="371" y="131"/>
                    </a:lnTo>
                    <a:lnTo>
                      <a:pt x="375" y="131"/>
                    </a:lnTo>
                    <a:lnTo>
                      <a:pt x="375" y="136"/>
                    </a:lnTo>
                    <a:lnTo>
                      <a:pt x="380" y="140"/>
                    </a:lnTo>
                    <a:lnTo>
                      <a:pt x="384" y="140"/>
                    </a:lnTo>
                    <a:lnTo>
                      <a:pt x="389" y="145"/>
                    </a:lnTo>
                    <a:lnTo>
                      <a:pt x="398" y="149"/>
                    </a:lnTo>
                    <a:lnTo>
                      <a:pt x="398" y="149"/>
                    </a:lnTo>
                    <a:lnTo>
                      <a:pt x="402" y="149"/>
                    </a:lnTo>
                    <a:lnTo>
                      <a:pt x="407" y="149"/>
                    </a:lnTo>
                    <a:lnTo>
                      <a:pt x="407" y="154"/>
                    </a:lnTo>
                    <a:lnTo>
                      <a:pt x="407" y="154"/>
                    </a:lnTo>
                    <a:lnTo>
                      <a:pt x="402" y="154"/>
                    </a:lnTo>
                    <a:lnTo>
                      <a:pt x="402" y="154"/>
                    </a:lnTo>
                    <a:lnTo>
                      <a:pt x="402" y="154"/>
                    </a:lnTo>
                    <a:lnTo>
                      <a:pt x="398" y="154"/>
                    </a:lnTo>
                    <a:lnTo>
                      <a:pt x="398" y="154"/>
                    </a:lnTo>
                    <a:lnTo>
                      <a:pt x="393" y="154"/>
                    </a:lnTo>
                    <a:lnTo>
                      <a:pt x="393" y="154"/>
                    </a:lnTo>
                    <a:lnTo>
                      <a:pt x="393" y="154"/>
                    </a:lnTo>
                    <a:lnTo>
                      <a:pt x="393" y="154"/>
                    </a:lnTo>
                    <a:lnTo>
                      <a:pt x="393" y="154"/>
                    </a:lnTo>
                    <a:lnTo>
                      <a:pt x="393" y="154"/>
                    </a:lnTo>
                    <a:lnTo>
                      <a:pt x="398" y="154"/>
                    </a:lnTo>
                    <a:lnTo>
                      <a:pt x="398" y="154"/>
                    </a:lnTo>
                    <a:lnTo>
                      <a:pt x="393" y="154"/>
                    </a:lnTo>
                    <a:lnTo>
                      <a:pt x="389" y="154"/>
                    </a:lnTo>
                    <a:lnTo>
                      <a:pt x="389" y="154"/>
                    </a:lnTo>
                    <a:lnTo>
                      <a:pt x="389" y="154"/>
                    </a:lnTo>
                    <a:lnTo>
                      <a:pt x="389" y="154"/>
                    </a:lnTo>
                    <a:lnTo>
                      <a:pt x="389" y="154"/>
                    </a:lnTo>
                    <a:lnTo>
                      <a:pt x="389" y="154"/>
                    </a:lnTo>
                    <a:lnTo>
                      <a:pt x="384" y="154"/>
                    </a:lnTo>
                    <a:lnTo>
                      <a:pt x="384" y="154"/>
                    </a:lnTo>
                    <a:lnTo>
                      <a:pt x="384" y="154"/>
                    </a:lnTo>
                    <a:lnTo>
                      <a:pt x="380" y="154"/>
                    </a:lnTo>
                    <a:lnTo>
                      <a:pt x="380" y="154"/>
                    </a:lnTo>
                    <a:lnTo>
                      <a:pt x="375" y="154"/>
                    </a:lnTo>
                    <a:lnTo>
                      <a:pt x="375" y="154"/>
                    </a:lnTo>
                    <a:lnTo>
                      <a:pt x="375" y="154"/>
                    </a:lnTo>
                    <a:lnTo>
                      <a:pt x="375" y="154"/>
                    </a:lnTo>
                    <a:lnTo>
                      <a:pt x="371" y="154"/>
                    </a:lnTo>
                    <a:lnTo>
                      <a:pt x="371" y="154"/>
                    </a:lnTo>
                    <a:lnTo>
                      <a:pt x="366" y="154"/>
                    </a:lnTo>
                    <a:lnTo>
                      <a:pt x="362" y="154"/>
                    </a:lnTo>
                    <a:lnTo>
                      <a:pt x="357" y="149"/>
                    </a:lnTo>
                    <a:lnTo>
                      <a:pt x="357" y="149"/>
                    </a:lnTo>
                    <a:lnTo>
                      <a:pt x="362" y="149"/>
                    </a:lnTo>
                    <a:lnTo>
                      <a:pt x="362" y="149"/>
                    </a:lnTo>
                    <a:lnTo>
                      <a:pt x="357" y="149"/>
                    </a:lnTo>
                    <a:lnTo>
                      <a:pt x="357" y="149"/>
                    </a:lnTo>
                    <a:lnTo>
                      <a:pt x="357" y="145"/>
                    </a:lnTo>
                    <a:lnTo>
                      <a:pt x="362" y="149"/>
                    </a:lnTo>
                    <a:lnTo>
                      <a:pt x="362" y="145"/>
                    </a:lnTo>
                    <a:lnTo>
                      <a:pt x="362" y="145"/>
                    </a:lnTo>
                    <a:lnTo>
                      <a:pt x="362" y="145"/>
                    </a:lnTo>
                    <a:lnTo>
                      <a:pt x="366" y="145"/>
                    </a:lnTo>
                    <a:lnTo>
                      <a:pt x="362" y="145"/>
                    </a:lnTo>
                    <a:lnTo>
                      <a:pt x="357" y="145"/>
                    </a:lnTo>
                    <a:lnTo>
                      <a:pt x="357" y="140"/>
                    </a:lnTo>
                    <a:lnTo>
                      <a:pt x="357" y="140"/>
                    </a:lnTo>
                    <a:lnTo>
                      <a:pt x="353" y="140"/>
                    </a:lnTo>
                    <a:lnTo>
                      <a:pt x="353" y="140"/>
                    </a:lnTo>
                    <a:lnTo>
                      <a:pt x="353" y="140"/>
                    </a:lnTo>
                    <a:lnTo>
                      <a:pt x="353" y="140"/>
                    </a:lnTo>
                    <a:lnTo>
                      <a:pt x="353" y="140"/>
                    </a:lnTo>
                    <a:lnTo>
                      <a:pt x="348" y="140"/>
                    </a:lnTo>
                    <a:lnTo>
                      <a:pt x="344" y="140"/>
                    </a:lnTo>
                    <a:lnTo>
                      <a:pt x="344" y="140"/>
                    </a:lnTo>
                    <a:lnTo>
                      <a:pt x="339" y="140"/>
                    </a:lnTo>
                    <a:lnTo>
                      <a:pt x="334" y="140"/>
                    </a:lnTo>
                    <a:lnTo>
                      <a:pt x="334" y="140"/>
                    </a:lnTo>
                    <a:lnTo>
                      <a:pt x="334" y="140"/>
                    </a:lnTo>
                    <a:lnTo>
                      <a:pt x="330" y="140"/>
                    </a:lnTo>
                    <a:lnTo>
                      <a:pt x="330" y="136"/>
                    </a:lnTo>
                    <a:lnTo>
                      <a:pt x="330" y="136"/>
                    </a:lnTo>
                    <a:lnTo>
                      <a:pt x="330" y="136"/>
                    </a:lnTo>
                    <a:lnTo>
                      <a:pt x="325" y="131"/>
                    </a:lnTo>
                    <a:lnTo>
                      <a:pt x="325" y="131"/>
                    </a:lnTo>
                    <a:lnTo>
                      <a:pt x="330" y="131"/>
                    </a:lnTo>
                    <a:lnTo>
                      <a:pt x="330" y="127"/>
                    </a:lnTo>
                    <a:lnTo>
                      <a:pt x="330" y="127"/>
                    </a:lnTo>
                    <a:lnTo>
                      <a:pt x="330" y="127"/>
                    </a:lnTo>
                    <a:lnTo>
                      <a:pt x="334" y="127"/>
                    </a:lnTo>
                    <a:lnTo>
                      <a:pt x="334" y="127"/>
                    </a:lnTo>
                    <a:lnTo>
                      <a:pt x="334" y="127"/>
                    </a:lnTo>
                    <a:lnTo>
                      <a:pt x="334" y="127"/>
                    </a:lnTo>
                    <a:lnTo>
                      <a:pt x="334" y="127"/>
                    </a:lnTo>
                    <a:lnTo>
                      <a:pt x="339" y="127"/>
                    </a:lnTo>
                    <a:lnTo>
                      <a:pt x="339" y="127"/>
                    </a:lnTo>
                    <a:lnTo>
                      <a:pt x="339" y="122"/>
                    </a:lnTo>
                    <a:lnTo>
                      <a:pt x="339" y="122"/>
                    </a:lnTo>
                    <a:lnTo>
                      <a:pt x="339" y="122"/>
                    </a:lnTo>
                    <a:lnTo>
                      <a:pt x="339" y="122"/>
                    </a:lnTo>
                    <a:lnTo>
                      <a:pt x="339" y="122"/>
                    </a:lnTo>
                    <a:lnTo>
                      <a:pt x="339" y="118"/>
                    </a:lnTo>
                    <a:lnTo>
                      <a:pt x="339" y="118"/>
                    </a:lnTo>
                    <a:lnTo>
                      <a:pt x="339" y="118"/>
                    </a:lnTo>
                    <a:lnTo>
                      <a:pt x="334" y="118"/>
                    </a:lnTo>
                    <a:lnTo>
                      <a:pt x="334" y="118"/>
                    </a:lnTo>
                    <a:lnTo>
                      <a:pt x="334" y="118"/>
                    </a:lnTo>
                    <a:lnTo>
                      <a:pt x="334" y="118"/>
                    </a:lnTo>
                    <a:lnTo>
                      <a:pt x="334" y="118"/>
                    </a:lnTo>
                    <a:lnTo>
                      <a:pt x="334" y="113"/>
                    </a:lnTo>
                    <a:lnTo>
                      <a:pt x="334" y="113"/>
                    </a:lnTo>
                    <a:lnTo>
                      <a:pt x="334" y="113"/>
                    </a:lnTo>
                    <a:lnTo>
                      <a:pt x="339" y="113"/>
                    </a:lnTo>
                    <a:lnTo>
                      <a:pt x="339" y="113"/>
                    </a:lnTo>
                    <a:lnTo>
                      <a:pt x="339" y="113"/>
                    </a:lnTo>
                    <a:lnTo>
                      <a:pt x="339" y="113"/>
                    </a:lnTo>
                    <a:lnTo>
                      <a:pt x="339" y="113"/>
                    </a:lnTo>
                    <a:lnTo>
                      <a:pt x="334" y="108"/>
                    </a:lnTo>
                    <a:lnTo>
                      <a:pt x="334" y="108"/>
                    </a:lnTo>
                    <a:lnTo>
                      <a:pt x="334" y="108"/>
                    </a:lnTo>
                    <a:lnTo>
                      <a:pt x="339" y="108"/>
                    </a:lnTo>
                    <a:lnTo>
                      <a:pt x="339" y="108"/>
                    </a:lnTo>
                    <a:lnTo>
                      <a:pt x="339" y="108"/>
                    </a:lnTo>
                    <a:lnTo>
                      <a:pt x="339" y="104"/>
                    </a:lnTo>
                    <a:lnTo>
                      <a:pt x="344" y="104"/>
                    </a:lnTo>
                    <a:lnTo>
                      <a:pt x="344" y="104"/>
                    </a:lnTo>
                    <a:lnTo>
                      <a:pt x="348" y="104"/>
                    </a:lnTo>
                    <a:lnTo>
                      <a:pt x="348" y="104"/>
                    </a:lnTo>
                    <a:lnTo>
                      <a:pt x="348" y="104"/>
                    </a:lnTo>
                    <a:lnTo>
                      <a:pt x="353" y="104"/>
                    </a:lnTo>
                    <a:lnTo>
                      <a:pt x="353" y="104"/>
                    </a:lnTo>
                    <a:lnTo>
                      <a:pt x="357" y="104"/>
                    </a:lnTo>
                    <a:lnTo>
                      <a:pt x="357" y="104"/>
                    </a:lnTo>
                    <a:moveTo>
                      <a:pt x="524" y="104"/>
                    </a:moveTo>
                    <a:lnTo>
                      <a:pt x="524" y="104"/>
                    </a:lnTo>
                    <a:lnTo>
                      <a:pt x="520" y="104"/>
                    </a:lnTo>
                    <a:lnTo>
                      <a:pt x="520" y="104"/>
                    </a:lnTo>
                    <a:lnTo>
                      <a:pt x="520" y="104"/>
                    </a:lnTo>
                    <a:lnTo>
                      <a:pt x="520" y="104"/>
                    </a:lnTo>
                    <a:lnTo>
                      <a:pt x="515" y="104"/>
                    </a:lnTo>
                    <a:lnTo>
                      <a:pt x="515" y="104"/>
                    </a:lnTo>
                    <a:lnTo>
                      <a:pt x="515" y="99"/>
                    </a:lnTo>
                    <a:lnTo>
                      <a:pt x="515" y="99"/>
                    </a:lnTo>
                    <a:lnTo>
                      <a:pt x="515" y="99"/>
                    </a:lnTo>
                    <a:lnTo>
                      <a:pt x="515" y="95"/>
                    </a:lnTo>
                    <a:lnTo>
                      <a:pt x="515" y="95"/>
                    </a:lnTo>
                    <a:lnTo>
                      <a:pt x="520" y="95"/>
                    </a:lnTo>
                    <a:lnTo>
                      <a:pt x="524" y="95"/>
                    </a:lnTo>
                    <a:lnTo>
                      <a:pt x="524" y="95"/>
                    </a:lnTo>
                    <a:lnTo>
                      <a:pt x="524" y="95"/>
                    </a:lnTo>
                    <a:lnTo>
                      <a:pt x="529" y="99"/>
                    </a:lnTo>
                    <a:lnTo>
                      <a:pt x="529" y="99"/>
                    </a:lnTo>
                    <a:lnTo>
                      <a:pt x="533" y="99"/>
                    </a:lnTo>
                    <a:lnTo>
                      <a:pt x="533" y="99"/>
                    </a:lnTo>
                    <a:lnTo>
                      <a:pt x="533" y="99"/>
                    </a:lnTo>
                    <a:lnTo>
                      <a:pt x="529" y="99"/>
                    </a:lnTo>
                    <a:lnTo>
                      <a:pt x="524" y="104"/>
                    </a:lnTo>
                    <a:lnTo>
                      <a:pt x="524" y="104"/>
                    </a:lnTo>
                    <a:moveTo>
                      <a:pt x="935" y="54"/>
                    </a:moveTo>
                    <a:lnTo>
                      <a:pt x="935" y="54"/>
                    </a:lnTo>
                    <a:lnTo>
                      <a:pt x="940" y="54"/>
                    </a:lnTo>
                    <a:lnTo>
                      <a:pt x="940" y="54"/>
                    </a:lnTo>
                    <a:lnTo>
                      <a:pt x="940" y="54"/>
                    </a:lnTo>
                    <a:lnTo>
                      <a:pt x="940" y="54"/>
                    </a:lnTo>
                    <a:lnTo>
                      <a:pt x="935" y="59"/>
                    </a:lnTo>
                    <a:lnTo>
                      <a:pt x="940" y="59"/>
                    </a:lnTo>
                    <a:lnTo>
                      <a:pt x="935" y="59"/>
                    </a:lnTo>
                    <a:lnTo>
                      <a:pt x="931" y="59"/>
                    </a:lnTo>
                    <a:lnTo>
                      <a:pt x="931" y="59"/>
                    </a:lnTo>
                    <a:lnTo>
                      <a:pt x="926" y="59"/>
                    </a:lnTo>
                    <a:lnTo>
                      <a:pt x="922" y="59"/>
                    </a:lnTo>
                    <a:lnTo>
                      <a:pt x="922" y="54"/>
                    </a:lnTo>
                    <a:lnTo>
                      <a:pt x="922" y="54"/>
                    </a:lnTo>
                    <a:lnTo>
                      <a:pt x="922" y="54"/>
                    </a:lnTo>
                    <a:lnTo>
                      <a:pt x="922" y="54"/>
                    </a:lnTo>
                    <a:lnTo>
                      <a:pt x="922" y="54"/>
                    </a:lnTo>
                    <a:lnTo>
                      <a:pt x="922" y="54"/>
                    </a:lnTo>
                    <a:lnTo>
                      <a:pt x="922" y="54"/>
                    </a:lnTo>
                    <a:lnTo>
                      <a:pt x="922" y="54"/>
                    </a:lnTo>
                    <a:lnTo>
                      <a:pt x="922" y="50"/>
                    </a:lnTo>
                    <a:lnTo>
                      <a:pt x="931" y="54"/>
                    </a:lnTo>
                    <a:lnTo>
                      <a:pt x="935" y="54"/>
                    </a:lnTo>
                    <a:lnTo>
                      <a:pt x="935" y="54"/>
                    </a:lnTo>
                    <a:moveTo>
                      <a:pt x="456" y="45"/>
                    </a:moveTo>
                    <a:lnTo>
                      <a:pt x="456" y="45"/>
                    </a:lnTo>
                    <a:lnTo>
                      <a:pt x="452" y="50"/>
                    </a:lnTo>
                    <a:lnTo>
                      <a:pt x="452" y="50"/>
                    </a:lnTo>
                    <a:lnTo>
                      <a:pt x="447" y="50"/>
                    </a:lnTo>
                    <a:lnTo>
                      <a:pt x="447" y="50"/>
                    </a:lnTo>
                    <a:lnTo>
                      <a:pt x="443" y="50"/>
                    </a:lnTo>
                    <a:lnTo>
                      <a:pt x="438" y="54"/>
                    </a:lnTo>
                    <a:lnTo>
                      <a:pt x="434" y="54"/>
                    </a:lnTo>
                    <a:lnTo>
                      <a:pt x="429" y="54"/>
                    </a:lnTo>
                    <a:lnTo>
                      <a:pt x="425" y="59"/>
                    </a:lnTo>
                    <a:lnTo>
                      <a:pt x="420" y="59"/>
                    </a:lnTo>
                    <a:lnTo>
                      <a:pt x="420" y="59"/>
                    </a:lnTo>
                    <a:lnTo>
                      <a:pt x="416" y="59"/>
                    </a:lnTo>
                    <a:lnTo>
                      <a:pt x="416" y="59"/>
                    </a:lnTo>
                    <a:lnTo>
                      <a:pt x="407" y="63"/>
                    </a:lnTo>
                    <a:lnTo>
                      <a:pt x="402" y="68"/>
                    </a:lnTo>
                    <a:lnTo>
                      <a:pt x="402" y="68"/>
                    </a:lnTo>
                    <a:lnTo>
                      <a:pt x="402" y="68"/>
                    </a:lnTo>
                    <a:lnTo>
                      <a:pt x="402" y="68"/>
                    </a:lnTo>
                    <a:lnTo>
                      <a:pt x="398" y="68"/>
                    </a:lnTo>
                    <a:lnTo>
                      <a:pt x="398" y="68"/>
                    </a:lnTo>
                    <a:lnTo>
                      <a:pt x="398" y="68"/>
                    </a:lnTo>
                    <a:lnTo>
                      <a:pt x="398" y="72"/>
                    </a:lnTo>
                    <a:lnTo>
                      <a:pt x="398" y="72"/>
                    </a:lnTo>
                    <a:lnTo>
                      <a:pt x="393" y="72"/>
                    </a:lnTo>
                    <a:lnTo>
                      <a:pt x="393" y="72"/>
                    </a:lnTo>
                    <a:lnTo>
                      <a:pt x="393" y="72"/>
                    </a:lnTo>
                    <a:lnTo>
                      <a:pt x="393" y="72"/>
                    </a:lnTo>
                    <a:lnTo>
                      <a:pt x="398" y="72"/>
                    </a:lnTo>
                    <a:lnTo>
                      <a:pt x="398" y="72"/>
                    </a:lnTo>
                    <a:lnTo>
                      <a:pt x="398" y="72"/>
                    </a:lnTo>
                    <a:lnTo>
                      <a:pt x="393" y="77"/>
                    </a:lnTo>
                    <a:lnTo>
                      <a:pt x="393" y="77"/>
                    </a:lnTo>
                    <a:lnTo>
                      <a:pt x="393" y="77"/>
                    </a:lnTo>
                    <a:lnTo>
                      <a:pt x="393" y="77"/>
                    </a:lnTo>
                    <a:lnTo>
                      <a:pt x="389" y="77"/>
                    </a:lnTo>
                    <a:lnTo>
                      <a:pt x="389" y="77"/>
                    </a:lnTo>
                    <a:lnTo>
                      <a:pt x="393" y="77"/>
                    </a:lnTo>
                    <a:lnTo>
                      <a:pt x="393" y="77"/>
                    </a:lnTo>
                    <a:lnTo>
                      <a:pt x="389" y="81"/>
                    </a:lnTo>
                    <a:lnTo>
                      <a:pt x="389" y="81"/>
                    </a:lnTo>
                    <a:lnTo>
                      <a:pt x="384" y="77"/>
                    </a:lnTo>
                    <a:lnTo>
                      <a:pt x="384" y="77"/>
                    </a:lnTo>
                    <a:lnTo>
                      <a:pt x="384" y="81"/>
                    </a:lnTo>
                    <a:lnTo>
                      <a:pt x="384" y="81"/>
                    </a:lnTo>
                    <a:lnTo>
                      <a:pt x="384" y="81"/>
                    </a:lnTo>
                    <a:lnTo>
                      <a:pt x="384" y="81"/>
                    </a:lnTo>
                    <a:lnTo>
                      <a:pt x="384" y="81"/>
                    </a:lnTo>
                    <a:lnTo>
                      <a:pt x="380" y="81"/>
                    </a:lnTo>
                    <a:lnTo>
                      <a:pt x="380" y="81"/>
                    </a:lnTo>
                    <a:lnTo>
                      <a:pt x="380" y="81"/>
                    </a:lnTo>
                    <a:lnTo>
                      <a:pt x="384" y="86"/>
                    </a:lnTo>
                    <a:lnTo>
                      <a:pt x="384" y="86"/>
                    </a:lnTo>
                    <a:lnTo>
                      <a:pt x="384" y="86"/>
                    </a:lnTo>
                    <a:lnTo>
                      <a:pt x="384" y="90"/>
                    </a:lnTo>
                    <a:lnTo>
                      <a:pt x="375" y="90"/>
                    </a:lnTo>
                    <a:lnTo>
                      <a:pt x="380" y="90"/>
                    </a:lnTo>
                    <a:lnTo>
                      <a:pt x="380" y="95"/>
                    </a:lnTo>
                    <a:lnTo>
                      <a:pt x="380" y="95"/>
                    </a:lnTo>
                    <a:lnTo>
                      <a:pt x="380" y="95"/>
                    </a:lnTo>
                    <a:lnTo>
                      <a:pt x="380" y="95"/>
                    </a:lnTo>
                    <a:lnTo>
                      <a:pt x="380" y="95"/>
                    </a:lnTo>
                    <a:lnTo>
                      <a:pt x="380" y="95"/>
                    </a:lnTo>
                    <a:lnTo>
                      <a:pt x="375" y="95"/>
                    </a:lnTo>
                    <a:lnTo>
                      <a:pt x="375" y="95"/>
                    </a:lnTo>
                    <a:lnTo>
                      <a:pt x="375" y="95"/>
                    </a:lnTo>
                    <a:lnTo>
                      <a:pt x="375" y="95"/>
                    </a:lnTo>
                    <a:lnTo>
                      <a:pt x="380" y="99"/>
                    </a:lnTo>
                    <a:lnTo>
                      <a:pt x="380" y="99"/>
                    </a:lnTo>
                    <a:lnTo>
                      <a:pt x="375" y="99"/>
                    </a:lnTo>
                    <a:lnTo>
                      <a:pt x="375" y="104"/>
                    </a:lnTo>
                    <a:lnTo>
                      <a:pt x="371" y="104"/>
                    </a:lnTo>
                    <a:lnTo>
                      <a:pt x="371" y="104"/>
                    </a:lnTo>
                    <a:lnTo>
                      <a:pt x="366" y="104"/>
                    </a:lnTo>
                    <a:lnTo>
                      <a:pt x="366" y="104"/>
                    </a:lnTo>
                    <a:lnTo>
                      <a:pt x="362" y="104"/>
                    </a:lnTo>
                    <a:lnTo>
                      <a:pt x="357" y="104"/>
                    </a:lnTo>
                    <a:lnTo>
                      <a:pt x="353" y="104"/>
                    </a:lnTo>
                    <a:lnTo>
                      <a:pt x="353" y="104"/>
                    </a:lnTo>
                    <a:lnTo>
                      <a:pt x="348" y="104"/>
                    </a:lnTo>
                    <a:lnTo>
                      <a:pt x="348" y="104"/>
                    </a:lnTo>
                    <a:lnTo>
                      <a:pt x="344" y="104"/>
                    </a:lnTo>
                    <a:lnTo>
                      <a:pt x="344" y="99"/>
                    </a:lnTo>
                    <a:lnTo>
                      <a:pt x="339" y="99"/>
                    </a:lnTo>
                    <a:lnTo>
                      <a:pt x="339" y="95"/>
                    </a:lnTo>
                    <a:lnTo>
                      <a:pt x="339" y="95"/>
                    </a:lnTo>
                    <a:lnTo>
                      <a:pt x="339" y="95"/>
                    </a:lnTo>
                    <a:lnTo>
                      <a:pt x="339" y="95"/>
                    </a:lnTo>
                    <a:lnTo>
                      <a:pt x="344" y="95"/>
                    </a:lnTo>
                    <a:lnTo>
                      <a:pt x="344" y="95"/>
                    </a:lnTo>
                    <a:lnTo>
                      <a:pt x="344" y="95"/>
                    </a:lnTo>
                    <a:lnTo>
                      <a:pt x="344" y="90"/>
                    </a:lnTo>
                    <a:lnTo>
                      <a:pt x="344" y="90"/>
                    </a:lnTo>
                    <a:lnTo>
                      <a:pt x="348" y="90"/>
                    </a:lnTo>
                    <a:lnTo>
                      <a:pt x="348" y="90"/>
                    </a:lnTo>
                    <a:lnTo>
                      <a:pt x="348" y="86"/>
                    </a:lnTo>
                    <a:lnTo>
                      <a:pt x="348" y="86"/>
                    </a:lnTo>
                    <a:lnTo>
                      <a:pt x="353" y="81"/>
                    </a:lnTo>
                    <a:lnTo>
                      <a:pt x="357" y="81"/>
                    </a:lnTo>
                    <a:lnTo>
                      <a:pt x="353" y="81"/>
                    </a:lnTo>
                    <a:lnTo>
                      <a:pt x="353" y="81"/>
                    </a:lnTo>
                    <a:lnTo>
                      <a:pt x="348" y="81"/>
                    </a:lnTo>
                    <a:lnTo>
                      <a:pt x="348" y="81"/>
                    </a:lnTo>
                    <a:lnTo>
                      <a:pt x="348" y="81"/>
                    </a:lnTo>
                    <a:lnTo>
                      <a:pt x="348" y="81"/>
                    </a:lnTo>
                    <a:lnTo>
                      <a:pt x="348" y="77"/>
                    </a:lnTo>
                    <a:lnTo>
                      <a:pt x="353" y="77"/>
                    </a:lnTo>
                    <a:lnTo>
                      <a:pt x="353" y="72"/>
                    </a:lnTo>
                    <a:lnTo>
                      <a:pt x="353" y="72"/>
                    </a:lnTo>
                    <a:lnTo>
                      <a:pt x="353" y="72"/>
                    </a:lnTo>
                    <a:lnTo>
                      <a:pt x="348" y="72"/>
                    </a:lnTo>
                    <a:lnTo>
                      <a:pt x="348" y="72"/>
                    </a:lnTo>
                    <a:lnTo>
                      <a:pt x="348" y="72"/>
                    </a:lnTo>
                    <a:lnTo>
                      <a:pt x="344" y="72"/>
                    </a:lnTo>
                    <a:lnTo>
                      <a:pt x="348" y="72"/>
                    </a:lnTo>
                    <a:lnTo>
                      <a:pt x="348" y="68"/>
                    </a:lnTo>
                    <a:lnTo>
                      <a:pt x="348" y="68"/>
                    </a:lnTo>
                    <a:lnTo>
                      <a:pt x="348" y="72"/>
                    </a:lnTo>
                    <a:lnTo>
                      <a:pt x="353" y="72"/>
                    </a:lnTo>
                    <a:lnTo>
                      <a:pt x="353" y="72"/>
                    </a:lnTo>
                    <a:lnTo>
                      <a:pt x="353" y="72"/>
                    </a:lnTo>
                    <a:lnTo>
                      <a:pt x="357" y="68"/>
                    </a:lnTo>
                    <a:lnTo>
                      <a:pt x="353" y="68"/>
                    </a:lnTo>
                    <a:lnTo>
                      <a:pt x="353" y="68"/>
                    </a:lnTo>
                    <a:lnTo>
                      <a:pt x="353" y="68"/>
                    </a:lnTo>
                    <a:lnTo>
                      <a:pt x="357" y="68"/>
                    </a:lnTo>
                    <a:lnTo>
                      <a:pt x="357" y="68"/>
                    </a:lnTo>
                    <a:lnTo>
                      <a:pt x="357" y="68"/>
                    </a:lnTo>
                    <a:lnTo>
                      <a:pt x="362" y="68"/>
                    </a:lnTo>
                    <a:lnTo>
                      <a:pt x="362" y="68"/>
                    </a:lnTo>
                    <a:lnTo>
                      <a:pt x="362" y="63"/>
                    </a:lnTo>
                    <a:lnTo>
                      <a:pt x="362" y="63"/>
                    </a:lnTo>
                    <a:lnTo>
                      <a:pt x="366" y="63"/>
                    </a:lnTo>
                    <a:lnTo>
                      <a:pt x="366" y="63"/>
                    </a:lnTo>
                    <a:lnTo>
                      <a:pt x="362" y="59"/>
                    </a:lnTo>
                    <a:lnTo>
                      <a:pt x="366" y="59"/>
                    </a:lnTo>
                    <a:lnTo>
                      <a:pt x="366" y="59"/>
                    </a:lnTo>
                    <a:lnTo>
                      <a:pt x="371" y="59"/>
                    </a:lnTo>
                    <a:lnTo>
                      <a:pt x="371" y="54"/>
                    </a:lnTo>
                    <a:lnTo>
                      <a:pt x="371" y="54"/>
                    </a:lnTo>
                    <a:lnTo>
                      <a:pt x="375" y="54"/>
                    </a:lnTo>
                    <a:lnTo>
                      <a:pt x="380" y="54"/>
                    </a:lnTo>
                    <a:lnTo>
                      <a:pt x="380" y="54"/>
                    </a:lnTo>
                    <a:lnTo>
                      <a:pt x="380" y="54"/>
                    </a:lnTo>
                    <a:lnTo>
                      <a:pt x="380" y="50"/>
                    </a:lnTo>
                    <a:lnTo>
                      <a:pt x="384" y="50"/>
                    </a:lnTo>
                    <a:lnTo>
                      <a:pt x="384" y="50"/>
                    </a:lnTo>
                    <a:lnTo>
                      <a:pt x="389" y="54"/>
                    </a:lnTo>
                    <a:lnTo>
                      <a:pt x="389" y="54"/>
                    </a:lnTo>
                    <a:lnTo>
                      <a:pt x="389" y="50"/>
                    </a:lnTo>
                    <a:lnTo>
                      <a:pt x="389" y="50"/>
                    </a:lnTo>
                    <a:lnTo>
                      <a:pt x="389" y="50"/>
                    </a:lnTo>
                    <a:lnTo>
                      <a:pt x="389" y="50"/>
                    </a:lnTo>
                    <a:lnTo>
                      <a:pt x="389" y="50"/>
                    </a:lnTo>
                    <a:lnTo>
                      <a:pt x="389" y="50"/>
                    </a:lnTo>
                    <a:lnTo>
                      <a:pt x="393" y="50"/>
                    </a:lnTo>
                    <a:lnTo>
                      <a:pt x="393" y="50"/>
                    </a:lnTo>
                    <a:lnTo>
                      <a:pt x="398" y="50"/>
                    </a:lnTo>
                    <a:lnTo>
                      <a:pt x="402" y="50"/>
                    </a:lnTo>
                    <a:lnTo>
                      <a:pt x="407" y="50"/>
                    </a:lnTo>
                    <a:lnTo>
                      <a:pt x="407" y="50"/>
                    </a:lnTo>
                    <a:lnTo>
                      <a:pt x="411" y="45"/>
                    </a:lnTo>
                    <a:lnTo>
                      <a:pt x="420" y="45"/>
                    </a:lnTo>
                    <a:lnTo>
                      <a:pt x="420" y="45"/>
                    </a:lnTo>
                    <a:lnTo>
                      <a:pt x="425" y="45"/>
                    </a:lnTo>
                    <a:lnTo>
                      <a:pt x="425" y="41"/>
                    </a:lnTo>
                    <a:lnTo>
                      <a:pt x="425" y="41"/>
                    </a:lnTo>
                    <a:lnTo>
                      <a:pt x="429" y="41"/>
                    </a:lnTo>
                    <a:lnTo>
                      <a:pt x="429" y="41"/>
                    </a:lnTo>
                    <a:lnTo>
                      <a:pt x="429" y="41"/>
                    </a:lnTo>
                    <a:lnTo>
                      <a:pt x="429" y="41"/>
                    </a:lnTo>
                    <a:lnTo>
                      <a:pt x="429" y="41"/>
                    </a:lnTo>
                    <a:lnTo>
                      <a:pt x="429" y="41"/>
                    </a:lnTo>
                    <a:lnTo>
                      <a:pt x="434" y="36"/>
                    </a:lnTo>
                    <a:lnTo>
                      <a:pt x="434" y="36"/>
                    </a:lnTo>
                    <a:lnTo>
                      <a:pt x="438" y="36"/>
                    </a:lnTo>
                    <a:lnTo>
                      <a:pt x="443" y="32"/>
                    </a:lnTo>
                    <a:lnTo>
                      <a:pt x="443" y="32"/>
                    </a:lnTo>
                    <a:lnTo>
                      <a:pt x="443" y="32"/>
                    </a:lnTo>
                    <a:lnTo>
                      <a:pt x="447" y="32"/>
                    </a:lnTo>
                    <a:lnTo>
                      <a:pt x="452" y="32"/>
                    </a:lnTo>
                    <a:lnTo>
                      <a:pt x="456" y="36"/>
                    </a:lnTo>
                    <a:lnTo>
                      <a:pt x="461" y="36"/>
                    </a:lnTo>
                    <a:lnTo>
                      <a:pt x="461" y="36"/>
                    </a:lnTo>
                    <a:lnTo>
                      <a:pt x="461" y="36"/>
                    </a:lnTo>
                    <a:lnTo>
                      <a:pt x="461" y="36"/>
                    </a:lnTo>
                    <a:lnTo>
                      <a:pt x="461" y="41"/>
                    </a:lnTo>
                    <a:lnTo>
                      <a:pt x="461" y="41"/>
                    </a:lnTo>
                    <a:lnTo>
                      <a:pt x="461" y="41"/>
                    </a:lnTo>
                    <a:lnTo>
                      <a:pt x="456" y="45"/>
                    </a:lnTo>
                    <a:lnTo>
                      <a:pt x="456" y="45"/>
                    </a:lnTo>
                    <a:lnTo>
                      <a:pt x="456" y="45"/>
                    </a:lnTo>
                    <a:moveTo>
                      <a:pt x="791" y="4"/>
                    </a:moveTo>
                    <a:lnTo>
                      <a:pt x="791" y="4"/>
                    </a:lnTo>
                    <a:lnTo>
                      <a:pt x="791" y="4"/>
                    </a:lnTo>
                    <a:lnTo>
                      <a:pt x="795" y="4"/>
                    </a:lnTo>
                    <a:lnTo>
                      <a:pt x="800" y="4"/>
                    </a:lnTo>
                    <a:lnTo>
                      <a:pt x="804" y="4"/>
                    </a:lnTo>
                    <a:lnTo>
                      <a:pt x="804" y="4"/>
                    </a:lnTo>
                    <a:lnTo>
                      <a:pt x="804" y="9"/>
                    </a:lnTo>
                    <a:lnTo>
                      <a:pt x="804" y="9"/>
                    </a:lnTo>
                    <a:lnTo>
                      <a:pt x="804" y="9"/>
                    </a:lnTo>
                    <a:lnTo>
                      <a:pt x="800" y="14"/>
                    </a:lnTo>
                    <a:lnTo>
                      <a:pt x="795" y="14"/>
                    </a:lnTo>
                    <a:lnTo>
                      <a:pt x="795" y="14"/>
                    </a:lnTo>
                    <a:lnTo>
                      <a:pt x="804" y="14"/>
                    </a:lnTo>
                    <a:lnTo>
                      <a:pt x="809" y="14"/>
                    </a:lnTo>
                    <a:lnTo>
                      <a:pt x="809" y="14"/>
                    </a:lnTo>
                    <a:lnTo>
                      <a:pt x="813" y="14"/>
                    </a:lnTo>
                    <a:lnTo>
                      <a:pt x="813" y="14"/>
                    </a:lnTo>
                    <a:lnTo>
                      <a:pt x="813" y="14"/>
                    </a:lnTo>
                    <a:lnTo>
                      <a:pt x="818" y="14"/>
                    </a:lnTo>
                    <a:lnTo>
                      <a:pt x="818" y="14"/>
                    </a:lnTo>
                    <a:lnTo>
                      <a:pt x="822" y="14"/>
                    </a:lnTo>
                    <a:lnTo>
                      <a:pt x="827" y="14"/>
                    </a:lnTo>
                    <a:lnTo>
                      <a:pt x="827" y="14"/>
                    </a:lnTo>
                    <a:lnTo>
                      <a:pt x="827" y="18"/>
                    </a:lnTo>
                    <a:lnTo>
                      <a:pt x="827" y="18"/>
                    </a:lnTo>
                    <a:lnTo>
                      <a:pt x="827" y="23"/>
                    </a:lnTo>
                    <a:lnTo>
                      <a:pt x="827" y="23"/>
                    </a:lnTo>
                    <a:lnTo>
                      <a:pt x="827" y="23"/>
                    </a:lnTo>
                    <a:lnTo>
                      <a:pt x="827" y="23"/>
                    </a:lnTo>
                    <a:lnTo>
                      <a:pt x="831" y="23"/>
                    </a:lnTo>
                    <a:lnTo>
                      <a:pt x="831" y="23"/>
                    </a:lnTo>
                    <a:lnTo>
                      <a:pt x="831" y="23"/>
                    </a:lnTo>
                    <a:lnTo>
                      <a:pt x="840" y="23"/>
                    </a:lnTo>
                    <a:lnTo>
                      <a:pt x="840" y="23"/>
                    </a:lnTo>
                    <a:lnTo>
                      <a:pt x="840" y="18"/>
                    </a:lnTo>
                    <a:lnTo>
                      <a:pt x="840" y="18"/>
                    </a:lnTo>
                    <a:lnTo>
                      <a:pt x="836" y="18"/>
                    </a:lnTo>
                    <a:lnTo>
                      <a:pt x="840" y="18"/>
                    </a:lnTo>
                    <a:lnTo>
                      <a:pt x="840" y="18"/>
                    </a:lnTo>
                    <a:lnTo>
                      <a:pt x="845" y="18"/>
                    </a:lnTo>
                    <a:lnTo>
                      <a:pt x="849" y="18"/>
                    </a:lnTo>
                    <a:lnTo>
                      <a:pt x="854" y="18"/>
                    </a:lnTo>
                    <a:lnTo>
                      <a:pt x="859" y="14"/>
                    </a:lnTo>
                    <a:lnTo>
                      <a:pt x="868" y="14"/>
                    </a:lnTo>
                    <a:lnTo>
                      <a:pt x="872" y="14"/>
                    </a:lnTo>
                    <a:lnTo>
                      <a:pt x="872" y="18"/>
                    </a:lnTo>
                    <a:lnTo>
                      <a:pt x="877" y="18"/>
                    </a:lnTo>
                    <a:lnTo>
                      <a:pt x="877" y="18"/>
                    </a:lnTo>
                    <a:lnTo>
                      <a:pt x="881" y="18"/>
                    </a:lnTo>
                    <a:lnTo>
                      <a:pt x="881" y="18"/>
                    </a:lnTo>
                    <a:lnTo>
                      <a:pt x="881" y="23"/>
                    </a:lnTo>
                    <a:lnTo>
                      <a:pt x="881" y="18"/>
                    </a:lnTo>
                    <a:lnTo>
                      <a:pt x="886" y="18"/>
                    </a:lnTo>
                    <a:lnTo>
                      <a:pt x="886" y="18"/>
                    </a:lnTo>
                    <a:lnTo>
                      <a:pt x="886" y="18"/>
                    </a:lnTo>
                    <a:lnTo>
                      <a:pt x="890" y="23"/>
                    </a:lnTo>
                    <a:lnTo>
                      <a:pt x="895" y="23"/>
                    </a:lnTo>
                    <a:lnTo>
                      <a:pt x="895" y="23"/>
                    </a:lnTo>
                    <a:lnTo>
                      <a:pt x="895" y="27"/>
                    </a:lnTo>
                    <a:lnTo>
                      <a:pt x="895" y="27"/>
                    </a:lnTo>
                    <a:lnTo>
                      <a:pt x="895" y="27"/>
                    </a:lnTo>
                    <a:lnTo>
                      <a:pt x="899" y="23"/>
                    </a:lnTo>
                    <a:lnTo>
                      <a:pt x="899" y="23"/>
                    </a:lnTo>
                    <a:lnTo>
                      <a:pt x="899" y="23"/>
                    </a:lnTo>
                    <a:lnTo>
                      <a:pt x="895" y="23"/>
                    </a:lnTo>
                    <a:lnTo>
                      <a:pt x="895" y="23"/>
                    </a:lnTo>
                    <a:lnTo>
                      <a:pt x="895" y="23"/>
                    </a:lnTo>
                    <a:lnTo>
                      <a:pt x="895" y="23"/>
                    </a:lnTo>
                    <a:lnTo>
                      <a:pt x="899" y="23"/>
                    </a:lnTo>
                    <a:lnTo>
                      <a:pt x="899" y="23"/>
                    </a:lnTo>
                    <a:lnTo>
                      <a:pt x="908" y="27"/>
                    </a:lnTo>
                    <a:lnTo>
                      <a:pt x="908" y="27"/>
                    </a:lnTo>
                    <a:lnTo>
                      <a:pt x="913" y="27"/>
                    </a:lnTo>
                    <a:lnTo>
                      <a:pt x="913" y="32"/>
                    </a:lnTo>
                    <a:lnTo>
                      <a:pt x="913" y="32"/>
                    </a:lnTo>
                    <a:lnTo>
                      <a:pt x="913" y="32"/>
                    </a:lnTo>
                    <a:lnTo>
                      <a:pt x="913" y="32"/>
                    </a:lnTo>
                    <a:lnTo>
                      <a:pt x="913" y="32"/>
                    </a:lnTo>
                    <a:lnTo>
                      <a:pt x="913" y="32"/>
                    </a:lnTo>
                    <a:lnTo>
                      <a:pt x="908" y="32"/>
                    </a:lnTo>
                    <a:lnTo>
                      <a:pt x="908" y="32"/>
                    </a:lnTo>
                    <a:lnTo>
                      <a:pt x="899" y="27"/>
                    </a:lnTo>
                    <a:lnTo>
                      <a:pt x="899" y="27"/>
                    </a:lnTo>
                    <a:lnTo>
                      <a:pt x="899" y="27"/>
                    </a:lnTo>
                    <a:lnTo>
                      <a:pt x="899" y="32"/>
                    </a:lnTo>
                    <a:lnTo>
                      <a:pt x="904" y="32"/>
                    </a:lnTo>
                    <a:lnTo>
                      <a:pt x="908" y="32"/>
                    </a:lnTo>
                    <a:lnTo>
                      <a:pt x="908" y="32"/>
                    </a:lnTo>
                    <a:lnTo>
                      <a:pt x="908" y="32"/>
                    </a:lnTo>
                    <a:lnTo>
                      <a:pt x="913" y="36"/>
                    </a:lnTo>
                    <a:lnTo>
                      <a:pt x="917" y="36"/>
                    </a:lnTo>
                    <a:lnTo>
                      <a:pt x="917" y="36"/>
                    </a:lnTo>
                    <a:lnTo>
                      <a:pt x="922" y="36"/>
                    </a:lnTo>
                    <a:lnTo>
                      <a:pt x="922" y="45"/>
                    </a:lnTo>
                    <a:lnTo>
                      <a:pt x="917" y="45"/>
                    </a:lnTo>
                    <a:lnTo>
                      <a:pt x="917" y="50"/>
                    </a:lnTo>
                    <a:lnTo>
                      <a:pt x="913" y="50"/>
                    </a:lnTo>
                    <a:lnTo>
                      <a:pt x="908" y="54"/>
                    </a:lnTo>
                    <a:lnTo>
                      <a:pt x="908" y="54"/>
                    </a:lnTo>
                    <a:lnTo>
                      <a:pt x="908" y="54"/>
                    </a:lnTo>
                    <a:lnTo>
                      <a:pt x="904" y="59"/>
                    </a:lnTo>
                    <a:lnTo>
                      <a:pt x="904" y="59"/>
                    </a:lnTo>
                    <a:lnTo>
                      <a:pt x="908" y="59"/>
                    </a:lnTo>
                    <a:lnTo>
                      <a:pt x="908" y="59"/>
                    </a:lnTo>
                    <a:lnTo>
                      <a:pt x="908" y="59"/>
                    </a:lnTo>
                    <a:lnTo>
                      <a:pt x="904" y="63"/>
                    </a:lnTo>
                    <a:lnTo>
                      <a:pt x="904" y="63"/>
                    </a:lnTo>
                    <a:lnTo>
                      <a:pt x="899" y="68"/>
                    </a:lnTo>
                    <a:lnTo>
                      <a:pt x="899" y="72"/>
                    </a:lnTo>
                    <a:lnTo>
                      <a:pt x="895" y="72"/>
                    </a:lnTo>
                    <a:lnTo>
                      <a:pt x="890" y="72"/>
                    </a:lnTo>
                    <a:lnTo>
                      <a:pt x="895" y="77"/>
                    </a:lnTo>
                    <a:lnTo>
                      <a:pt x="890" y="77"/>
                    </a:lnTo>
                    <a:lnTo>
                      <a:pt x="886" y="77"/>
                    </a:lnTo>
                    <a:lnTo>
                      <a:pt x="890" y="86"/>
                    </a:lnTo>
                    <a:lnTo>
                      <a:pt x="890" y="86"/>
                    </a:lnTo>
                    <a:lnTo>
                      <a:pt x="886" y="86"/>
                    </a:lnTo>
                    <a:lnTo>
                      <a:pt x="890" y="86"/>
                    </a:lnTo>
                    <a:lnTo>
                      <a:pt x="890" y="86"/>
                    </a:lnTo>
                    <a:lnTo>
                      <a:pt x="895" y="86"/>
                    </a:lnTo>
                    <a:lnTo>
                      <a:pt x="895" y="81"/>
                    </a:lnTo>
                    <a:lnTo>
                      <a:pt x="895" y="81"/>
                    </a:lnTo>
                    <a:lnTo>
                      <a:pt x="895" y="81"/>
                    </a:lnTo>
                    <a:lnTo>
                      <a:pt x="895" y="81"/>
                    </a:lnTo>
                    <a:lnTo>
                      <a:pt x="899" y="81"/>
                    </a:lnTo>
                    <a:lnTo>
                      <a:pt x="904" y="81"/>
                    </a:lnTo>
                    <a:lnTo>
                      <a:pt x="908" y="77"/>
                    </a:lnTo>
                    <a:lnTo>
                      <a:pt x="908" y="77"/>
                    </a:lnTo>
                    <a:lnTo>
                      <a:pt x="908" y="77"/>
                    </a:lnTo>
                    <a:lnTo>
                      <a:pt x="908" y="77"/>
                    </a:lnTo>
                    <a:lnTo>
                      <a:pt x="908" y="77"/>
                    </a:lnTo>
                    <a:lnTo>
                      <a:pt x="913" y="77"/>
                    </a:lnTo>
                    <a:lnTo>
                      <a:pt x="917" y="72"/>
                    </a:lnTo>
                    <a:lnTo>
                      <a:pt x="917" y="72"/>
                    </a:lnTo>
                    <a:lnTo>
                      <a:pt x="917" y="72"/>
                    </a:lnTo>
                    <a:lnTo>
                      <a:pt x="917" y="72"/>
                    </a:lnTo>
                    <a:lnTo>
                      <a:pt x="922" y="72"/>
                    </a:lnTo>
                    <a:lnTo>
                      <a:pt x="922" y="68"/>
                    </a:lnTo>
                    <a:lnTo>
                      <a:pt x="926" y="68"/>
                    </a:lnTo>
                    <a:lnTo>
                      <a:pt x="926" y="68"/>
                    </a:lnTo>
                    <a:lnTo>
                      <a:pt x="926" y="68"/>
                    </a:lnTo>
                    <a:lnTo>
                      <a:pt x="922" y="68"/>
                    </a:lnTo>
                    <a:lnTo>
                      <a:pt x="922" y="68"/>
                    </a:lnTo>
                    <a:lnTo>
                      <a:pt x="917" y="68"/>
                    </a:lnTo>
                    <a:lnTo>
                      <a:pt x="917" y="68"/>
                    </a:lnTo>
                    <a:lnTo>
                      <a:pt x="913" y="68"/>
                    </a:lnTo>
                    <a:lnTo>
                      <a:pt x="913" y="68"/>
                    </a:lnTo>
                    <a:lnTo>
                      <a:pt x="913" y="63"/>
                    </a:lnTo>
                    <a:lnTo>
                      <a:pt x="913" y="63"/>
                    </a:lnTo>
                    <a:lnTo>
                      <a:pt x="913" y="63"/>
                    </a:lnTo>
                    <a:lnTo>
                      <a:pt x="913" y="63"/>
                    </a:lnTo>
                    <a:lnTo>
                      <a:pt x="922" y="63"/>
                    </a:lnTo>
                    <a:lnTo>
                      <a:pt x="922" y="63"/>
                    </a:lnTo>
                    <a:lnTo>
                      <a:pt x="922" y="63"/>
                    </a:lnTo>
                    <a:lnTo>
                      <a:pt x="926" y="59"/>
                    </a:lnTo>
                    <a:lnTo>
                      <a:pt x="926" y="63"/>
                    </a:lnTo>
                    <a:lnTo>
                      <a:pt x="926" y="63"/>
                    </a:lnTo>
                    <a:lnTo>
                      <a:pt x="926" y="63"/>
                    </a:lnTo>
                    <a:lnTo>
                      <a:pt x="926" y="63"/>
                    </a:lnTo>
                    <a:lnTo>
                      <a:pt x="931" y="63"/>
                    </a:lnTo>
                    <a:lnTo>
                      <a:pt x="935" y="68"/>
                    </a:lnTo>
                    <a:lnTo>
                      <a:pt x="940" y="68"/>
                    </a:lnTo>
                    <a:lnTo>
                      <a:pt x="940" y="68"/>
                    </a:lnTo>
                    <a:lnTo>
                      <a:pt x="944" y="63"/>
                    </a:lnTo>
                    <a:lnTo>
                      <a:pt x="944" y="63"/>
                    </a:lnTo>
                    <a:lnTo>
                      <a:pt x="944" y="63"/>
                    </a:lnTo>
                    <a:lnTo>
                      <a:pt x="940" y="63"/>
                    </a:lnTo>
                    <a:lnTo>
                      <a:pt x="940" y="63"/>
                    </a:lnTo>
                    <a:lnTo>
                      <a:pt x="944" y="63"/>
                    </a:lnTo>
                    <a:lnTo>
                      <a:pt x="949" y="63"/>
                    </a:lnTo>
                    <a:lnTo>
                      <a:pt x="949" y="63"/>
                    </a:lnTo>
                    <a:lnTo>
                      <a:pt x="953" y="68"/>
                    </a:lnTo>
                    <a:lnTo>
                      <a:pt x="953" y="68"/>
                    </a:lnTo>
                    <a:lnTo>
                      <a:pt x="953" y="68"/>
                    </a:lnTo>
                    <a:lnTo>
                      <a:pt x="958" y="72"/>
                    </a:lnTo>
                    <a:lnTo>
                      <a:pt x="958" y="72"/>
                    </a:lnTo>
                    <a:lnTo>
                      <a:pt x="962" y="77"/>
                    </a:lnTo>
                    <a:lnTo>
                      <a:pt x="967" y="77"/>
                    </a:lnTo>
                    <a:lnTo>
                      <a:pt x="967" y="77"/>
                    </a:lnTo>
                    <a:lnTo>
                      <a:pt x="967" y="81"/>
                    </a:lnTo>
                    <a:lnTo>
                      <a:pt x="967" y="81"/>
                    </a:lnTo>
                    <a:lnTo>
                      <a:pt x="967" y="81"/>
                    </a:lnTo>
                    <a:lnTo>
                      <a:pt x="971" y="81"/>
                    </a:lnTo>
                    <a:lnTo>
                      <a:pt x="971" y="86"/>
                    </a:lnTo>
                    <a:lnTo>
                      <a:pt x="976" y="86"/>
                    </a:lnTo>
                    <a:lnTo>
                      <a:pt x="976" y="81"/>
                    </a:lnTo>
                    <a:lnTo>
                      <a:pt x="976" y="81"/>
                    </a:lnTo>
                    <a:lnTo>
                      <a:pt x="971" y="81"/>
                    </a:lnTo>
                    <a:lnTo>
                      <a:pt x="971" y="81"/>
                    </a:lnTo>
                    <a:lnTo>
                      <a:pt x="967" y="81"/>
                    </a:lnTo>
                    <a:lnTo>
                      <a:pt x="967" y="81"/>
                    </a:lnTo>
                    <a:lnTo>
                      <a:pt x="967" y="77"/>
                    </a:lnTo>
                    <a:lnTo>
                      <a:pt x="967" y="77"/>
                    </a:lnTo>
                    <a:lnTo>
                      <a:pt x="967" y="77"/>
                    </a:lnTo>
                    <a:lnTo>
                      <a:pt x="962" y="72"/>
                    </a:lnTo>
                    <a:lnTo>
                      <a:pt x="962" y="72"/>
                    </a:lnTo>
                    <a:lnTo>
                      <a:pt x="962" y="72"/>
                    </a:lnTo>
                    <a:lnTo>
                      <a:pt x="962" y="72"/>
                    </a:lnTo>
                    <a:lnTo>
                      <a:pt x="962" y="72"/>
                    </a:lnTo>
                    <a:lnTo>
                      <a:pt x="962" y="72"/>
                    </a:lnTo>
                    <a:lnTo>
                      <a:pt x="962" y="72"/>
                    </a:lnTo>
                    <a:lnTo>
                      <a:pt x="958" y="68"/>
                    </a:lnTo>
                    <a:lnTo>
                      <a:pt x="958" y="68"/>
                    </a:lnTo>
                    <a:lnTo>
                      <a:pt x="958" y="68"/>
                    </a:lnTo>
                    <a:lnTo>
                      <a:pt x="962" y="68"/>
                    </a:lnTo>
                    <a:lnTo>
                      <a:pt x="967" y="68"/>
                    </a:lnTo>
                    <a:lnTo>
                      <a:pt x="971" y="63"/>
                    </a:lnTo>
                    <a:lnTo>
                      <a:pt x="981" y="63"/>
                    </a:lnTo>
                    <a:lnTo>
                      <a:pt x="994" y="63"/>
                    </a:lnTo>
                    <a:lnTo>
                      <a:pt x="1003" y="63"/>
                    </a:lnTo>
                    <a:lnTo>
                      <a:pt x="1008" y="63"/>
                    </a:lnTo>
                    <a:lnTo>
                      <a:pt x="1008" y="63"/>
                    </a:lnTo>
                    <a:lnTo>
                      <a:pt x="1012" y="63"/>
                    </a:lnTo>
                    <a:lnTo>
                      <a:pt x="1008" y="63"/>
                    </a:lnTo>
                    <a:lnTo>
                      <a:pt x="1008" y="63"/>
                    </a:lnTo>
                    <a:lnTo>
                      <a:pt x="1008" y="68"/>
                    </a:lnTo>
                    <a:lnTo>
                      <a:pt x="1012" y="68"/>
                    </a:lnTo>
                    <a:lnTo>
                      <a:pt x="1017" y="72"/>
                    </a:lnTo>
                    <a:lnTo>
                      <a:pt x="1026" y="72"/>
                    </a:lnTo>
                    <a:lnTo>
                      <a:pt x="1030" y="72"/>
                    </a:lnTo>
                    <a:lnTo>
                      <a:pt x="1030" y="72"/>
                    </a:lnTo>
                    <a:lnTo>
                      <a:pt x="1039" y="72"/>
                    </a:lnTo>
                    <a:lnTo>
                      <a:pt x="1044" y="72"/>
                    </a:lnTo>
                    <a:lnTo>
                      <a:pt x="1044" y="72"/>
                    </a:lnTo>
                    <a:lnTo>
                      <a:pt x="1048" y="72"/>
                    </a:lnTo>
                    <a:lnTo>
                      <a:pt x="1053" y="72"/>
                    </a:lnTo>
                    <a:lnTo>
                      <a:pt x="1053" y="72"/>
                    </a:lnTo>
                    <a:lnTo>
                      <a:pt x="1057" y="72"/>
                    </a:lnTo>
                    <a:lnTo>
                      <a:pt x="1057" y="72"/>
                    </a:lnTo>
                    <a:lnTo>
                      <a:pt x="1062" y="72"/>
                    </a:lnTo>
                    <a:lnTo>
                      <a:pt x="1062" y="72"/>
                    </a:lnTo>
                    <a:lnTo>
                      <a:pt x="1062" y="72"/>
                    </a:lnTo>
                    <a:lnTo>
                      <a:pt x="1057" y="72"/>
                    </a:lnTo>
                    <a:lnTo>
                      <a:pt x="1057" y="68"/>
                    </a:lnTo>
                    <a:lnTo>
                      <a:pt x="1057" y="68"/>
                    </a:lnTo>
                    <a:lnTo>
                      <a:pt x="1062" y="72"/>
                    </a:lnTo>
                    <a:lnTo>
                      <a:pt x="1062" y="72"/>
                    </a:lnTo>
                    <a:lnTo>
                      <a:pt x="1062" y="68"/>
                    </a:lnTo>
                    <a:lnTo>
                      <a:pt x="1062" y="68"/>
                    </a:lnTo>
                    <a:lnTo>
                      <a:pt x="1062" y="68"/>
                    </a:lnTo>
                    <a:lnTo>
                      <a:pt x="1062" y="68"/>
                    </a:lnTo>
                    <a:lnTo>
                      <a:pt x="1062" y="68"/>
                    </a:lnTo>
                    <a:lnTo>
                      <a:pt x="1062" y="68"/>
                    </a:lnTo>
                    <a:lnTo>
                      <a:pt x="1062" y="63"/>
                    </a:lnTo>
                    <a:lnTo>
                      <a:pt x="1057" y="63"/>
                    </a:lnTo>
                    <a:lnTo>
                      <a:pt x="1057" y="63"/>
                    </a:lnTo>
                    <a:lnTo>
                      <a:pt x="1053" y="63"/>
                    </a:lnTo>
                    <a:lnTo>
                      <a:pt x="1053" y="59"/>
                    </a:lnTo>
                    <a:lnTo>
                      <a:pt x="1053" y="59"/>
                    </a:lnTo>
                    <a:lnTo>
                      <a:pt x="1053" y="59"/>
                    </a:lnTo>
                    <a:lnTo>
                      <a:pt x="1053" y="59"/>
                    </a:lnTo>
                    <a:lnTo>
                      <a:pt x="1053" y="59"/>
                    </a:lnTo>
                    <a:lnTo>
                      <a:pt x="1053" y="59"/>
                    </a:lnTo>
                    <a:lnTo>
                      <a:pt x="1057" y="54"/>
                    </a:lnTo>
                    <a:lnTo>
                      <a:pt x="1057" y="54"/>
                    </a:lnTo>
                    <a:lnTo>
                      <a:pt x="1062" y="54"/>
                    </a:lnTo>
                    <a:lnTo>
                      <a:pt x="1075" y="59"/>
                    </a:lnTo>
                    <a:lnTo>
                      <a:pt x="1075" y="59"/>
                    </a:lnTo>
                    <a:lnTo>
                      <a:pt x="1075" y="59"/>
                    </a:lnTo>
                    <a:lnTo>
                      <a:pt x="1075" y="59"/>
                    </a:lnTo>
                    <a:lnTo>
                      <a:pt x="1080" y="59"/>
                    </a:lnTo>
                    <a:lnTo>
                      <a:pt x="1080" y="59"/>
                    </a:lnTo>
                    <a:lnTo>
                      <a:pt x="1080" y="59"/>
                    </a:lnTo>
                    <a:lnTo>
                      <a:pt x="1080" y="59"/>
                    </a:lnTo>
                    <a:lnTo>
                      <a:pt x="1084" y="59"/>
                    </a:lnTo>
                    <a:lnTo>
                      <a:pt x="1084" y="59"/>
                    </a:lnTo>
                    <a:lnTo>
                      <a:pt x="1084" y="59"/>
                    </a:lnTo>
                    <a:lnTo>
                      <a:pt x="1084" y="59"/>
                    </a:lnTo>
                    <a:lnTo>
                      <a:pt x="1089" y="59"/>
                    </a:lnTo>
                    <a:lnTo>
                      <a:pt x="1089" y="59"/>
                    </a:lnTo>
                    <a:lnTo>
                      <a:pt x="1089" y="59"/>
                    </a:lnTo>
                    <a:lnTo>
                      <a:pt x="1089" y="59"/>
                    </a:lnTo>
                    <a:lnTo>
                      <a:pt x="1093" y="59"/>
                    </a:lnTo>
                    <a:lnTo>
                      <a:pt x="1098" y="59"/>
                    </a:lnTo>
                    <a:lnTo>
                      <a:pt x="1098" y="59"/>
                    </a:lnTo>
                    <a:lnTo>
                      <a:pt x="1102" y="59"/>
                    </a:lnTo>
                    <a:lnTo>
                      <a:pt x="1102" y="59"/>
                    </a:lnTo>
                    <a:lnTo>
                      <a:pt x="1102" y="59"/>
                    </a:lnTo>
                    <a:lnTo>
                      <a:pt x="1107" y="59"/>
                    </a:lnTo>
                    <a:lnTo>
                      <a:pt x="1107" y="59"/>
                    </a:lnTo>
                    <a:lnTo>
                      <a:pt x="1107" y="59"/>
                    </a:lnTo>
                    <a:lnTo>
                      <a:pt x="1112" y="59"/>
                    </a:lnTo>
                    <a:lnTo>
                      <a:pt x="1112" y="63"/>
                    </a:lnTo>
                    <a:lnTo>
                      <a:pt x="1116" y="63"/>
                    </a:lnTo>
                    <a:lnTo>
                      <a:pt x="1116" y="63"/>
                    </a:lnTo>
                    <a:lnTo>
                      <a:pt x="1116" y="63"/>
                    </a:lnTo>
                    <a:lnTo>
                      <a:pt x="1116" y="63"/>
                    </a:lnTo>
                    <a:lnTo>
                      <a:pt x="1121" y="63"/>
                    </a:lnTo>
                    <a:lnTo>
                      <a:pt x="1116" y="63"/>
                    </a:lnTo>
                    <a:lnTo>
                      <a:pt x="1116" y="63"/>
                    </a:lnTo>
                    <a:lnTo>
                      <a:pt x="1116" y="68"/>
                    </a:lnTo>
                    <a:lnTo>
                      <a:pt x="1121" y="68"/>
                    </a:lnTo>
                    <a:lnTo>
                      <a:pt x="1121" y="68"/>
                    </a:lnTo>
                    <a:lnTo>
                      <a:pt x="1125" y="68"/>
                    </a:lnTo>
                    <a:lnTo>
                      <a:pt x="1130" y="68"/>
                    </a:lnTo>
                    <a:lnTo>
                      <a:pt x="1130" y="68"/>
                    </a:lnTo>
                    <a:lnTo>
                      <a:pt x="1125" y="72"/>
                    </a:lnTo>
                    <a:lnTo>
                      <a:pt x="1125" y="72"/>
                    </a:lnTo>
                    <a:lnTo>
                      <a:pt x="1125" y="72"/>
                    </a:lnTo>
                    <a:lnTo>
                      <a:pt x="1125" y="72"/>
                    </a:lnTo>
                    <a:lnTo>
                      <a:pt x="1125" y="72"/>
                    </a:lnTo>
                    <a:lnTo>
                      <a:pt x="1134" y="72"/>
                    </a:lnTo>
                    <a:lnTo>
                      <a:pt x="1134" y="72"/>
                    </a:lnTo>
                    <a:lnTo>
                      <a:pt x="1139" y="77"/>
                    </a:lnTo>
                    <a:lnTo>
                      <a:pt x="1143" y="77"/>
                    </a:lnTo>
                    <a:lnTo>
                      <a:pt x="1143" y="81"/>
                    </a:lnTo>
                    <a:lnTo>
                      <a:pt x="1139" y="81"/>
                    </a:lnTo>
                    <a:lnTo>
                      <a:pt x="1130" y="77"/>
                    </a:lnTo>
                    <a:lnTo>
                      <a:pt x="1125" y="77"/>
                    </a:lnTo>
                    <a:lnTo>
                      <a:pt x="1121" y="77"/>
                    </a:lnTo>
                    <a:lnTo>
                      <a:pt x="1121" y="77"/>
                    </a:lnTo>
                    <a:lnTo>
                      <a:pt x="1125" y="77"/>
                    </a:lnTo>
                    <a:lnTo>
                      <a:pt x="1125" y="77"/>
                    </a:lnTo>
                    <a:lnTo>
                      <a:pt x="1134" y="81"/>
                    </a:lnTo>
                    <a:lnTo>
                      <a:pt x="1148" y="86"/>
                    </a:lnTo>
                    <a:lnTo>
                      <a:pt x="1148" y="86"/>
                    </a:lnTo>
                    <a:lnTo>
                      <a:pt x="1148" y="86"/>
                    </a:lnTo>
                    <a:lnTo>
                      <a:pt x="1148" y="81"/>
                    </a:lnTo>
                    <a:lnTo>
                      <a:pt x="1143" y="81"/>
                    </a:lnTo>
                    <a:lnTo>
                      <a:pt x="1148" y="81"/>
                    </a:lnTo>
                    <a:lnTo>
                      <a:pt x="1148" y="81"/>
                    </a:lnTo>
                    <a:lnTo>
                      <a:pt x="1152" y="86"/>
                    </a:lnTo>
                    <a:lnTo>
                      <a:pt x="1152" y="86"/>
                    </a:lnTo>
                    <a:lnTo>
                      <a:pt x="1148" y="86"/>
                    </a:lnTo>
                    <a:lnTo>
                      <a:pt x="1148" y="86"/>
                    </a:lnTo>
                    <a:lnTo>
                      <a:pt x="1152" y="86"/>
                    </a:lnTo>
                    <a:lnTo>
                      <a:pt x="1152" y="86"/>
                    </a:lnTo>
                    <a:lnTo>
                      <a:pt x="1157" y="90"/>
                    </a:lnTo>
                    <a:lnTo>
                      <a:pt x="1161" y="90"/>
                    </a:lnTo>
                    <a:lnTo>
                      <a:pt x="1170" y="95"/>
                    </a:lnTo>
                    <a:lnTo>
                      <a:pt x="1175" y="95"/>
                    </a:lnTo>
                    <a:lnTo>
                      <a:pt x="1179" y="99"/>
                    </a:lnTo>
                    <a:lnTo>
                      <a:pt x="1184" y="99"/>
                    </a:lnTo>
                    <a:lnTo>
                      <a:pt x="1184" y="99"/>
                    </a:lnTo>
                    <a:lnTo>
                      <a:pt x="1184" y="95"/>
                    </a:lnTo>
                    <a:lnTo>
                      <a:pt x="1184" y="99"/>
                    </a:lnTo>
                    <a:lnTo>
                      <a:pt x="1188" y="99"/>
                    </a:lnTo>
                    <a:lnTo>
                      <a:pt x="1193" y="99"/>
                    </a:lnTo>
                    <a:lnTo>
                      <a:pt x="1193" y="99"/>
                    </a:lnTo>
                    <a:lnTo>
                      <a:pt x="1193" y="99"/>
                    </a:lnTo>
                    <a:lnTo>
                      <a:pt x="1193" y="99"/>
                    </a:lnTo>
                    <a:lnTo>
                      <a:pt x="1193" y="99"/>
                    </a:lnTo>
                    <a:lnTo>
                      <a:pt x="1188" y="95"/>
                    </a:lnTo>
                    <a:lnTo>
                      <a:pt x="1188" y="90"/>
                    </a:lnTo>
                    <a:lnTo>
                      <a:pt x="1188" y="90"/>
                    </a:lnTo>
                    <a:lnTo>
                      <a:pt x="1188" y="90"/>
                    </a:lnTo>
                    <a:lnTo>
                      <a:pt x="1188" y="90"/>
                    </a:lnTo>
                    <a:lnTo>
                      <a:pt x="1184" y="86"/>
                    </a:lnTo>
                    <a:lnTo>
                      <a:pt x="1184" y="86"/>
                    </a:lnTo>
                    <a:lnTo>
                      <a:pt x="1179" y="81"/>
                    </a:lnTo>
                    <a:lnTo>
                      <a:pt x="1179" y="81"/>
                    </a:lnTo>
                    <a:lnTo>
                      <a:pt x="1179" y="77"/>
                    </a:lnTo>
                    <a:lnTo>
                      <a:pt x="1179" y="81"/>
                    </a:lnTo>
                    <a:lnTo>
                      <a:pt x="1184" y="81"/>
                    </a:lnTo>
                    <a:lnTo>
                      <a:pt x="1184" y="81"/>
                    </a:lnTo>
                    <a:lnTo>
                      <a:pt x="1184" y="81"/>
                    </a:lnTo>
                    <a:lnTo>
                      <a:pt x="1193" y="86"/>
                    </a:lnTo>
                    <a:lnTo>
                      <a:pt x="1197" y="86"/>
                    </a:lnTo>
                    <a:lnTo>
                      <a:pt x="1202" y="86"/>
                    </a:lnTo>
                    <a:lnTo>
                      <a:pt x="1206" y="86"/>
                    </a:lnTo>
                    <a:lnTo>
                      <a:pt x="1211" y="86"/>
                    </a:lnTo>
                    <a:lnTo>
                      <a:pt x="1211" y="86"/>
                    </a:lnTo>
                    <a:lnTo>
                      <a:pt x="1211" y="81"/>
                    </a:lnTo>
                    <a:lnTo>
                      <a:pt x="1215" y="81"/>
                    </a:lnTo>
                    <a:lnTo>
                      <a:pt x="1215" y="81"/>
                    </a:lnTo>
                    <a:lnTo>
                      <a:pt x="1220" y="81"/>
                    </a:lnTo>
                    <a:lnTo>
                      <a:pt x="1220" y="81"/>
                    </a:lnTo>
                    <a:lnTo>
                      <a:pt x="1224" y="81"/>
                    </a:lnTo>
                    <a:lnTo>
                      <a:pt x="1233" y="81"/>
                    </a:lnTo>
                    <a:lnTo>
                      <a:pt x="1238" y="86"/>
                    </a:lnTo>
                    <a:lnTo>
                      <a:pt x="1243" y="86"/>
                    </a:lnTo>
                    <a:lnTo>
                      <a:pt x="1247" y="86"/>
                    </a:lnTo>
                    <a:lnTo>
                      <a:pt x="1247" y="86"/>
                    </a:lnTo>
                    <a:lnTo>
                      <a:pt x="1252" y="86"/>
                    </a:lnTo>
                    <a:lnTo>
                      <a:pt x="1252" y="86"/>
                    </a:lnTo>
                    <a:lnTo>
                      <a:pt x="1247" y="86"/>
                    </a:lnTo>
                    <a:lnTo>
                      <a:pt x="1247" y="86"/>
                    </a:lnTo>
                    <a:lnTo>
                      <a:pt x="1247" y="86"/>
                    </a:lnTo>
                    <a:lnTo>
                      <a:pt x="1247" y="86"/>
                    </a:lnTo>
                    <a:lnTo>
                      <a:pt x="1247" y="86"/>
                    </a:lnTo>
                    <a:lnTo>
                      <a:pt x="1247" y="86"/>
                    </a:lnTo>
                    <a:lnTo>
                      <a:pt x="1247" y="81"/>
                    </a:lnTo>
                    <a:lnTo>
                      <a:pt x="1247" y="81"/>
                    </a:lnTo>
                    <a:lnTo>
                      <a:pt x="1247" y="81"/>
                    </a:lnTo>
                    <a:lnTo>
                      <a:pt x="1243" y="81"/>
                    </a:lnTo>
                    <a:lnTo>
                      <a:pt x="1243" y="81"/>
                    </a:lnTo>
                    <a:lnTo>
                      <a:pt x="1243" y="81"/>
                    </a:lnTo>
                    <a:lnTo>
                      <a:pt x="1243" y="81"/>
                    </a:lnTo>
                    <a:lnTo>
                      <a:pt x="1243" y="81"/>
                    </a:lnTo>
                    <a:lnTo>
                      <a:pt x="1243" y="77"/>
                    </a:lnTo>
                    <a:lnTo>
                      <a:pt x="1243" y="77"/>
                    </a:lnTo>
                    <a:lnTo>
                      <a:pt x="1247" y="81"/>
                    </a:lnTo>
                    <a:lnTo>
                      <a:pt x="1243" y="77"/>
                    </a:lnTo>
                    <a:lnTo>
                      <a:pt x="1247" y="77"/>
                    </a:lnTo>
                    <a:lnTo>
                      <a:pt x="1252" y="77"/>
                    </a:lnTo>
                    <a:lnTo>
                      <a:pt x="1256" y="81"/>
                    </a:lnTo>
                    <a:lnTo>
                      <a:pt x="1256" y="81"/>
                    </a:lnTo>
                    <a:lnTo>
                      <a:pt x="1256" y="81"/>
                    </a:lnTo>
                    <a:lnTo>
                      <a:pt x="1261" y="77"/>
                    </a:lnTo>
                    <a:lnTo>
                      <a:pt x="1261" y="77"/>
                    </a:lnTo>
                    <a:lnTo>
                      <a:pt x="1252" y="77"/>
                    </a:lnTo>
                    <a:lnTo>
                      <a:pt x="1247" y="72"/>
                    </a:lnTo>
                    <a:lnTo>
                      <a:pt x="1247" y="72"/>
                    </a:lnTo>
                    <a:lnTo>
                      <a:pt x="1243" y="72"/>
                    </a:lnTo>
                    <a:lnTo>
                      <a:pt x="1247" y="72"/>
                    </a:lnTo>
                    <a:lnTo>
                      <a:pt x="1243" y="68"/>
                    </a:lnTo>
                    <a:lnTo>
                      <a:pt x="1243" y="68"/>
                    </a:lnTo>
                    <a:lnTo>
                      <a:pt x="1247" y="68"/>
                    </a:lnTo>
                    <a:lnTo>
                      <a:pt x="1243" y="68"/>
                    </a:lnTo>
                    <a:lnTo>
                      <a:pt x="1238" y="68"/>
                    </a:lnTo>
                    <a:lnTo>
                      <a:pt x="1238" y="68"/>
                    </a:lnTo>
                    <a:lnTo>
                      <a:pt x="1238" y="68"/>
                    </a:lnTo>
                    <a:lnTo>
                      <a:pt x="1238" y="68"/>
                    </a:lnTo>
                    <a:lnTo>
                      <a:pt x="1233" y="68"/>
                    </a:lnTo>
                    <a:lnTo>
                      <a:pt x="1233" y="68"/>
                    </a:lnTo>
                    <a:lnTo>
                      <a:pt x="1233" y="63"/>
                    </a:lnTo>
                    <a:lnTo>
                      <a:pt x="1233" y="63"/>
                    </a:lnTo>
                    <a:lnTo>
                      <a:pt x="1238" y="63"/>
                    </a:lnTo>
                    <a:lnTo>
                      <a:pt x="1243" y="63"/>
                    </a:lnTo>
                    <a:lnTo>
                      <a:pt x="1243" y="59"/>
                    </a:lnTo>
                    <a:lnTo>
                      <a:pt x="1243" y="59"/>
                    </a:lnTo>
                    <a:lnTo>
                      <a:pt x="1238" y="59"/>
                    </a:lnTo>
                    <a:lnTo>
                      <a:pt x="1233" y="54"/>
                    </a:lnTo>
                    <a:lnTo>
                      <a:pt x="1233" y="54"/>
                    </a:lnTo>
                    <a:lnTo>
                      <a:pt x="1233" y="54"/>
                    </a:lnTo>
                    <a:lnTo>
                      <a:pt x="1233" y="54"/>
                    </a:lnTo>
                    <a:lnTo>
                      <a:pt x="1238" y="54"/>
                    </a:lnTo>
                    <a:lnTo>
                      <a:pt x="1243" y="54"/>
                    </a:lnTo>
                    <a:lnTo>
                      <a:pt x="1252" y="54"/>
                    </a:lnTo>
                    <a:lnTo>
                      <a:pt x="1265" y="54"/>
                    </a:lnTo>
                    <a:lnTo>
                      <a:pt x="1265" y="54"/>
                    </a:lnTo>
                    <a:lnTo>
                      <a:pt x="1274" y="54"/>
                    </a:lnTo>
                    <a:lnTo>
                      <a:pt x="1274" y="54"/>
                    </a:lnTo>
                    <a:lnTo>
                      <a:pt x="1283" y="54"/>
                    </a:lnTo>
                    <a:lnTo>
                      <a:pt x="1288" y="54"/>
                    </a:lnTo>
                    <a:lnTo>
                      <a:pt x="1288" y="54"/>
                    </a:lnTo>
                    <a:lnTo>
                      <a:pt x="1292" y="54"/>
                    </a:lnTo>
                    <a:lnTo>
                      <a:pt x="1297" y="59"/>
                    </a:lnTo>
                    <a:lnTo>
                      <a:pt x="1297" y="59"/>
                    </a:lnTo>
                    <a:lnTo>
                      <a:pt x="1292" y="59"/>
                    </a:lnTo>
                    <a:lnTo>
                      <a:pt x="1288" y="59"/>
                    </a:lnTo>
                    <a:lnTo>
                      <a:pt x="1283" y="59"/>
                    </a:lnTo>
                    <a:lnTo>
                      <a:pt x="1283" y="59"/>
                    </a:lnTo>
                    <a:lnTo>
                      <a:pt x="1283" y="59"/>
                    </a:lnTo>
                    <a:lnTo>
                      <a:pt x="1283" y="63"/>
                    </a:lnTo>
                    <a:lnTo>
                      <a:pt x="1283" y="63"/>
                    </a:lnTo>
                    <a:lnTo>
                      <a:pt x="1283" y="63"/>
                    </a:lnTo>
                    <a:lnTo>
                      <a:pt x="1288" y="63"/>
                    </a:lnTo>
                    <a:lnTo>
                      <a:pt x="1288" y="59"/>
                    </a:lnTo>
                    <a:lnTo>
                      <a:pt x="1301" y="59"/>
                    </a:lnTo>
                    <a:lnTo>
                      <a:pt x="1306" y="59"/>
                    </a:lnTo>
                    <a:lnTo>
                      <a:pt x="1306" y="59"/>
                    </a:lnTo>
                    <a:lnTo>
                      <a:pt x="1306" y="63"/>
                    </a:lnTo>
                    <a:lnTo>
                      <a:pt x="1306" y="63"/>
                    </a:lnTo>
                    <a:lnTo>
                      <a:pt x="1306" y="63"/>
                    </a:lnTo>
                    <a:lnTo>
                      <a:pt x="1306" y="63"/>
                    </a:lnTo>
                    <a:lnTo>
                      <a:pt x="1301" y="63"/>
                    </a:lnTo>
                    <a:lnTo>
                      <a:pt x="1301" y="63"/>
                    </a:lnTo>
                    <a:lnTo>
                      <a:pt x="1301" y="63"/>
                    </a:lnTo>
                    <a:lnTo>
                      <a:pt x="1297" y="59"/>
                    </a:lnTo>
                    <a:lnTo>
                      <a:pt x="1297" y="59"/>
                    </a:lnTo>
                    <a:lnTo>
                      <a:pt x="1297" y="59"/>
                    </a:lnTo>
                    <a:lnTo>
                      <a:pt x="1297" y="63"/>
                    </a:lnTo>
                    <a:lnTo>
                      <a:pt x="1301" y="63"/>
                    </a:lnTo>
                    <a:lnTo>
                      <a:pt x="1301" y="63"/>
                    </a:lnTo>
                    <a:lnTo>
                      <a:pt x="1306" y="63"/>
                    </a:lnTo>
                    <a:lnTo>
                      <a:pt x="1301" y="68"/>
                    </a:lnTo>
                    <a:lnTo>
                      <a:pt x="1301" y="68"/>
                    </a:lnTo>
                    <a:lnTo>
                      <a:pt x="1297" y="68"/>
                    </a:lnTo>
                    <a:lnTo>
                      <a:pt x="1297" y="68"/>
                    </a:lnTo>
                    <a:lnTo>
                      <a:pt x="1297" y="68"/>
                    </a:lnTo>
                    <a:lnTo>
                      <a:pt x="1301" y="68"/>
                    </a:lnTo>
                    <a:lnTo>
                      <a:pt x="1301" y="68"/>
                    </a:lnTo>
                    <a:lnTo>
                      <a:pt x="1301" y="68"/>
                    </a:lnTo>
                    <a:lnTo>
                      <a:pt x="1301" y="68"/>
                    </a:lnTo>
                    <a:lnTo>
                      <a:pt x="1306" y="68"/>
                    </a:lnTo>
                    <a:lnTo>
                      <a:pt x="1306" y="68"/>
                    </a:lnTo>
                    <a:lnTo>
                      <a:pt x="1310" y="68"/>
                    </a:lnTo>
                    <a:lnTo>
                      <a:pt x="1310" y="68"/>
                    </a:lnTo>
                    <a:lnTo>
                      <a:pt x="1310" y="63"/>
                    </a:lnTo>
                    <a:lnTo>
                      <a:pt x="1310" y="59"/>
                    </a:lnTo>
                    <a:lnTo>
                      <a:pt x="1306" y="59"/>
                    </a:lnTo>
                    <a:lnTo>
                      <a:pt x="1310" y="59"/>
                    </a:lnTo>
                    <a:lnTo>
                      <a:pt x="1310" y="59"/>
                    </a:lnTo>
                    <a:lnTo>
                      <a:pt x="1319" y="54"/>
                    </a:lnTo>
                    <a:lnTo>
                      <a:pt x="1324" y="59"/>
                    </a:lnTo>
                    <a:lnTo>
                      <a:pt x="1333" y="59"/>
                    </a:lnTo>
                    <a:lnTo>
                      <a:pt x="1337" y="59"/>
                    </a:lnTo>
                    <a:lnTo>
                      <a:pt x="1342" y="59"/>
                    </a:lnTo>
                    <a:lnTo>
                      <a:pt x="1342" y="59"/>
                    </a:lnTo>
                    <a:lnTo>
                      <a:pt x="1346" y="63"/>
                    </a:lnTo>
                    <a:lnTo>
                      <a:pt x="1346" y="63"/>
                    </a:lnTo>
                    <a:lnTo>
                      <a:pt x="1342" y="63"/>
                    </a:lnTo>
                    <a:lnTo>
                      <a:pt x="1337" y="63"/>
                    </a:lnTo>
                    <a:lnTo>
                      <a:pt x="1337" y="63"/>
                    </a:lnTo>
                    <a:lnTo>
                      <a:pt x="1337" y="63"/>
                    </a:lnTo>
                    <a:lnTo>
                      <a:pt x="1337" y="63"/>
                    </a:lnTo>
                    <a:lnTo>
                      <a:pt x="1342" y="68"/>
                    </a:lnTo>
                    <a:lnTo>
                      <a:pt x="1342" y="68"/>
                    </a:lnTo>
                    <a:lnTo>
                      <a:pt x="1346" y="68"/>
                    </a:lnTo>
                    <a:lnTo>
                      <a:pt x="1351" y="68"/>
                    </a:lnTo>
                    <a:lnTo>
                      <a:pt x="1351" y="68"/>
                    </a:lnTo>
                    <a:lnTo>
                      <a:pt x="1355" y="68"/>
                    </a:lnTo>
                    <a:lnTo>
                      <a:pt x="1355" y="68"/>
                    </a:lnTo>
                    <a:lnTo>
                      <a:pt x="1360" y="68"/>
                    </a:lnTo>
                    <a:lnTo>
                      <a:pt x="1360" y="68"/>
                    </a:lnTo>
                    <a:lnTo>
                      <a:pt x="1365" y="68"/>
                    </a:lnTo>
                    <a:lnTo>
                      <a:pt x="1365" y="68"/>
                    </a:lnTo>
                    <a:lnTo>
                      <a:pt x="1365" y="68"/>
                    </a:lnTo>
                    <a:lnTo>
                      <a:pt x="1365" y="72"/>
                    </a:lnTo>
                    <a:lnTo>
                      <a:pt x="1365" y="72"/>
                    </a:lnTo>
                    <a:lnTo>
                      <a:pt x="1365" y="68"/>
                    </a:lnTo>
                    <a:lnTo>
                      <a:pt x="1369" y="68"/>
                    </a:lnTo>
                    <a:lnTo>
                      <a:pt x="1369" y="68"/>
                    </a:lnTo>
                    <a:lnTo>
                      <a:pt x="1374" y="68"/>
                    </a:lnTo>
                    <a:lnTo>
                      <a:pt x="1378" y="72"/>
                    </a:lnTo>
                    <a:lnTo>
                      <a:pt x="1387" y="72"/>
                    </a:lnTo>
                    <a:lnTo>
                      <a:pt x="1387" y="72"/>
                    </a:lnTo>
                    <a:lnTo>
                      <a:pt x="1387" y="72"/>
                    </a:lnTo>
                    <a:lnTo>
                      <a:pt x="1396" y="77"/>
                    </a:lnTo>
                    <a:lnTo>
                      <a:pt x="1401" y="77"/>
                    </a:lnTo>
                    <a:lnTo>
                      <a:pt x="1405" y="72"/>
                    </a:lnTo>
                    <a:lnTo>
                      <a:pt x="1405" y="72"/>
                    </a:lnTo>
                    <a:lnTo>
                      <a:pt x="1410" y="72"/>
                    </a:lnTo>
                    <a:lnTo>
                      <a:pt x="1414" y="68"/>
                    </a:lnTo>
                    <a:lnTo>
                      <a:pt x="1419" y="68"/>
                    </a:lnTo>
                    <a:lnTo>
                      <a:pt x="1419" y="68"/>
                    </a:lnTo>
                    <a:lnTo>
                      <a:pt x="1428" y="68"/>
                    </a:lnTo>
                    <a:lnTo>
                      <a:pt x="1437" y="68"/>
                    </a:lnTo>
                    <a:lnTo>
                      <a:pt x="1441" y="68"/>
                    </a:lnTo>
                    <a:lnTo>
                      <a:pt x="1450" y="68"/>
                    </a:lnTo>
                    <a:lnTo>
                      <a:pt x="1459" y="68"/>
                    </a:lnTo>
                    <a:lnTo>
                      <a:pt x="1468" y="68"/>
                    </a:lnTo>
                    <a:lnTo>
                      <a:pt x="1468" y="72"/>
                    </a:lnTo>
                    <a:lnTo>
                      <a:pt x="1473" y="72"/>
                    </a:lnTo>
                    <a:lnTo>
                      <a:pt x="1477" y="72"/>
                    </a:lnTo>
                    <a:lnTo>
                      <a:pt x="1477" y="77"/>
                    </a:lnTo>
                    <a:lnTo>
                      <a:pt x="1482" y="77"/>
                    </a:lnTo>
                    <a:lnTo>
                      <a:pt x="1482" y="77"/>
                    </a:lnTo>
                    <a:lnTo>
                      <a:pt x="1486" y="77"/>
                    </a:lnTo>
                    <a:lnTo>
                      <a:pt x="1486" y="81"/>
                    </a:lnTo>
                    <a:lnTo>
                      <a:pt x="1491" y="81"/>
                    </a:lnTo>
                    <a:lnTo>
                      <a:pt x="1491" y="81"/>
                    </a:lnTo>
                    <a:lnTo>
                      <a:pt x="1496" y="86"/>
                    </a:lnTo>
                    <a:lnTo>
                      <a:pt x="1505" y="86"/>
                    </a:lnTo>
                    <a:lnTo>
                      <a:pt x="1509" y="86"/>
                    </a:lnTo>
                    <a:lnTo>
                      <a:pt x="1514" y="86"/>
                    </a:lnTo>
                    <a:lnTo>
                      <a:pt x="1514" y="90"/>
                    </a:lnTo>
                    <a:lnTo>
                      <a:pt x="1523" y="95"/>
                    </a:lnTo>
                    <a:lnTo>
                      <a:pt x="1523" y="95"/>
                    </a:lnTo>
                    <a:lnTo>
                      <a:pt x="1527" y="95"/>
                    </a:lnTo>
                    <a:lnTo>
                      <a:pt x="1532" y="95"/>
                    </a:lnTo>
                    <a:lnTo>
                      <a:pt x="1536" y="99"/>
                    </a:lnTo>
                    <a:lnTo>
                      <a:pt x="1536" y="99"/>
                    </a:lnTo>
                    <a:lnTo>
                      <a:pt x="1536" y="104"/>
                    </a:lnTo>
                    <a:lnTo>
                      <a:pt x="1536" y="104"/>
                    </a:lnTo>
                    <a:lnTo>
                      <a:pt x="1536" y="99"/>
                    </a:lnTo>
                    <a:lnTo>
                      <a:pt x="1532" y="95"/>
                    </a:lnTo>
                    <a:lnTo>
                      <a:pt x="1532" y="95"/>
                    </a:lnTo>
                    <a:lnTo>
                      <a:pt x="1532" y="95"/>
                    </a:lnTo>
                    <a:lnTo>
                      <a:pt x="1527" y="95"/>
                    </a:lnTo>
                    <a:lnTo>
                      <a:pt x="1523" y="90"/>
                    </a:lnTo>
                    <a:lnTo>
                      <a:pt x="1523" y="90"/>
                    </a:lnTo>
                    <a:lnTo>
                      <a:pt x="1518" y="86"/>
                    </a:lnTo>
                    <a:lnTo>
                      <a:pt x="1518" y="86"/>
                    </a:lnTo>
                    <a:lnTo>
                      <a:pt x="1518" y="81"/>
                    </a:lnTo>
                    <a:lnTo>
                      <a:pt x="1518" y="81"/>
                    </a:lnTo>
                    <a:lnTo>
                      <a:pt x="1523" y="81"/>
                    </a:lnTo>
                    <a:lnTo>
                      <a:pt x="1527" y="81"/>
                    </a:lnTo>
                    <a:lnTo>
                      <a:pt x="1527" y="81"/>
                    </a:lnTo>
                    <a:lnTo>
                      <a:pt x="1532" y="81"/>
                    </a:lnTo>
                    <a:lnTo>
                      <a:pt x="1532" y="77"/>
                    </a:lnTo>
                    <a:lnTo>
                      <a:pt x="1536" y="77"/>
                    </a:lnTo>
                    <a:lnTo>
                      <a:pt x="1541" y="81"/>
                    </a:lnTo>
                    <a:lnTo>
                      <a:pt x="1554" y="77"/>
                    </a:lnTo>
                    <a:lnTo>
                      <a:pt x="1554" y="81"/>
                    </a:lnTo>
                    <a:lnTo>
                      <a:pt x="1563" y="77"/>
                    </a:lnTo>
                    <a:lnTo>
                      <a:pt x="1563" y="77"/>
                    </a:lnTo>
                    <a:lnTo>
                      <a:pt x="1563" y="77"/>
                    </a:lnTo>
                    <a:lnTo>
                      <a:pt x="1563" y="72"/>
                    </a:lnTo>
                    <a:lnTo>
                      <a:pt x="1568" y="72"/>
                    </a:lnTo>
                    <a:lnTo>
                      <a:pt x="1568" y="72"/>
                    </a:lnTo>
                    <a:lnTo>
                      <a:pt x="1572" y="77"/>
                    </a:lnTo>
                    <a:lnTo>
                      <a:pt x="1572" y="77"/>
                    </a:lnTo>
                    <a:lnTo>
                      <a:pt x="1577" y="77"/>
                    </a:lnTo>
                    <a:lnTo>
                      <a:pt x="1586" y="81"/>
                    </a:lnTo>
                    <a:lnTo>
                      <a:pt x="1586" y="81"/>
                    </a:lnTo>
                    <a:lnTo>
                      <a:pt x="1586" y="81"/>
                    </a:lnTo>
                    <a:lnTo>
                      <a:pt x="1595" y="81"/>
                    </a:lnTo>
                    <a:lnTo>
                      <a:pt x="1599" y="81"/>
                    </a:lnTo>
                    <a:lnTo>
                      <a:pt x="1604" y="86"/>
                    </a:lnTo>
                    <a:lnTo>
                      <a:pt x="1608" y="86"/>
                    </a:lnTo>
                    <a:lnTo>
                      <a:pt x="1613" y="86"/>
                    </a:lnTo>
                    <a:lnTo>
                      <a:pt x="1617" y="86"/>
                    </a:lnTo>
                    <a:lnTo>
                      <a:pt x="1613" y="81"/>
                    </a:lnTo>
                    <a:lnTo>
                      <a:pt x="1613" y="77"/>
                    </a:lnTo>
                    <a:lnTo>
                      <a:pt x="1608" y="77"/>
                    </a:lnTo>
                    <a:lnTo>
                      <a:pt x="1604" y="77"/>
                    </a:lnTo>
                    <a:lnTo>
                      <a:pt x="1595" y="72"/>
                    </a:lnTo>
                    <a:lnTo>
                      <a:pt x="1590" y="72"/>
                    </a:lnTo>
                    <a:lnTo>
                      <a:pt x="1590" y="72"/>
                    </a:lnTo>
                    <a:lnTo>
                      <a:pt x="1590" y="72"/>
                    </a:lnTo>
                    <a:lnTo>
                      <a:pt x="1586" y="68"/>
                    </a:lnTo>
                    <a:lnTo>
                      <a:pt x="1586" y="68"/>
                    </a:lnTo>
                    <a:lnTo>
                      <a:pt x="1581" y="63"/>
                    </a:lnTo>
                    <a:lnTo>
                      <a:pt x="1581" y="63"/>
                    </a:lnTo>
                    <a:lnTo>
                      <a:pt x="1586" y="63"/>
                    </a:lnTo>
                    <a:lnTo>
                      <a:pt x="1595" y="63"/>
                    </a:lnTo>
                    <a:lnTo>
                      <a:pt x="1604" y="63"/>
                    </a:lnTo>
                    <a:lnTo>
                      <a:pt x="1604" y="63"/>
                    </a:lnTo>
                    <a:lnTo>
                      <a:pt x="1608" y="63"/>
                    </a:lnTo>
                    <a:lnTo>
                      <a:pt x="1613" y="63"/>
                    </a:lnTo>
                    <a:lnTo>
                      <a:pt x="1608" y="63"/>
                    </a:lnTo>
                    <a:lnTo>
                      <a:pt x="1608" y="63"/>
                    </a:lnTo>
                    <a:lnTo>
                      <a:pt x="1613" y="63"/>
                    </a:lnTo>
                    <a:lnTo>
                      <a:pt x="1617" y="63"/>
                    </a:lnTo>
                    <a:lnTo>
                      <a:pt x="1622" y="63"/>
                    </a:lnTo>
                    <a:lnTo>
                      <a:pt x="1627" y="63"/>
                    </a:lnTo>
                    <a:lnTo>
                      <a:pt x="1631" y="63"/>
                    </a:lnTo>
                    <a:lnTo>
                      <a:pt x="1631" y="59"/>
                    </a:lnTo>
                    <a:lnTo>
                      <a:pt x="1636" y="59"/>
                    </a:lnTo>
                    <a:lnTo>
                      <a:pt x="1636" y="59"/>
                    </a:lnTo>
                    <a:lnTo>
                      <a:pt x="1640" y="63"/>
                    </a:lnTo>
                    <a:lnTo>
                      <a:pt x="1649" y="63"/>
                    </a:lnTo>
                    <a:lnTo>
                      <a:pt x="1654" y="63"/>
                    </a:lnTo>
                    <a:lnTo>
                      <a:pt x="1663" y="63"/>
                    </a:lnTo>
                    <a:lnTo>
                      <a:pt x="1667" y="63"/>
                    </a:lnTo>
                    <a:lnTo>
                      <a:pt x="1672" y="63"/>
                    </a:lnTo>
                    <a:lnTo>
                      <a:pt x="1676" y="63"/>
                    </a:lnTo>
                    <a:lnTo>
                      <a:pt x="1676" y="63"/>
                    </a:lnTo>
                    <a:lnTo>
                      <a:pt x="1676" y="63"/>
                    </a:lnTo>
                    <a:lnTo>
                      <a:pt x="1681" y="63"/>
                    </a:lnTo>
                    <a:lnTo>
                      <a:pt x="1694" y="68"/>
                    </a:lnTo>
                    <a:lnTo>
                      <a:pt x="1694" y="68"/>
                    </a:lnTo>
                    <a:lnTo>
                      <a:pt x="1703" y="72"/>
                    </a:lnTo>
                    <a:lnTo>
                      <a:pt x="1712" y="77"/>
                    </a:lnTo>
                    <a:lnTo>
                      <a:pt x="1717" y="81"/>
                    </a:lnTo>
                    <a:lnTo>
                      <a:pt x="1726" y="81"/>
                    </a:lnTo>
                    <a:lnTo>
                      <a:pt x="1730" y="86"/>
                    </a:lnTo>
                    <a:lnTo>
                      <a:pt x="1739" y="90"/>
                    </a:lnTo>
                    <a:lnTo>
                      <a:pt x="1749" y="95"/>
                    </a:lnTo>
                    <a:lnTo>
                      <a:pt x="1753" y="99"/>
                    </a:lnTo>
                    <a:lnTo>
                      <a:pt x="1762" y="104"/>
                    </a:lnTo>
                    <a:lnTo>
                      <a:pt x="1767" y="104"/>
                    </a:lnTo>
                    <a:lnTo>
                      <a:pt x="1776" y="108"/>
                    </a:lnTo>
                    <a:lnTo>
                      <a:pt x="1785" y="113"/>
                    </a:lnTo>
                    <a:lnTo>
                      <a:pt x="1789" y="118"/>
                    </a:lnTo>
                    <a:lnTo>
                      <a:pt x="1798" y="122"/>
                    </a:lnTo>
                    <a:lnTo>
                      <a:pt x="1803" y="127"/>
                    </a:lnTo>
                    <a:lnTo>
                      <a:pt x="1812" y="131"/>
                    </a:lnTo>
                    <a:lnTo>
                      <a:pt x="1812" y="131"/>
                    </a:lnTo>
                    <a:lnTo>
                      <a:pt x="1812" y="131"/>
                    </a:lnTo>
                    <a:lnTo>
                      <a:pt x="1812" y="136"/>
                    </a:lnTo>
                    <a:lnTo>
                      <a:pt x="1812" y="136"/>
                    </a:lnTo>
                    <a:lnTo>
                      <a:pt x="1812" y="140"/>
                    </a:lnTo>
                    <a:lnTo>
                      <a:pt x="1812" y="140"/>
                    </a:lnTo>
                    <a:lnTo>
                      <a:pt x="1807" y="140"/>
                    </a:lnTo>
                    <a:lnTo>
                      <a:pt x="1803" y="140"/>
                    </a:lnTo>
                    <a:lnTo>
                      <a:pt x="1798" y="140"/>
                    </a:lnTo>
                    <a:lnTo>
                      <a:pt x="1789" y="136"/>
                    </a:lnTo>
                    <a:lnTo>
                      <a:pt x="1789" y="136"/>
                    </a:lnTo>
                    <a:lnTo>
                      <a:pt x="1785" y="136"/>
                    </a:lnTo>
                    <a:lnTo>
                      <a:pt x="1780" y="136"/>
                    </a:lnTo>
                    <a:lnTo>
                      <a:pt x="1780" y="136"/>
                    </a:lnTo>
                    <a:lnTo>
                      <a:pt x="1780" y="136"/>
                    </a:lnTo>
                    <a:lnTo>
                      <a:pt x="1780" y="136"/>
                    </a:lnTo>
                    <a:lnTo>
                      <a:pt x="1780" y="136"/>
                    </a:lnTo>
                    <a:lnTo>
                      <a:pt x="1780" y="136"/>
                    </a:lnTo>
                    <a:lnTo>
                      <a:pt x="1785" y="136"/>
                    </a:lnTo>
                    <a:lnTo>
                      <a:pt x="1785" y="136"/>
                    </a:lnTo>
                    <a:lnTo>
                      <a:pt x="1789" y="136"/>
                    </a:lnTo>
                    <a:lnTo>
                      <a:pt x="1794" y="136"/>
                    </a:lnTo>
                    <a:lnTo>
                      <a:pt x="1794" y="140"/>
                    </a:lnTo>
                    <a:lnTo>
                      <a:pt x="1794" y="140"/>
                    </a:lnTo>
                    <a:lnTo>
                      <a:pt x="1789" y="140"/>
                    </a:lnTo>
                    <a:lnTo>
                      <a:pt x="1785" y="140"/>
                    </a:lnTo>
                    <a:lnTo>
                      <a:pt x="1785" y="140"/>
                    </a:lnTo>
                    <a:lnTo>
                      <a:pt x="1780" y="140"/>
                    </a:lnTo>
                    <a:lnTo>
                      <a:pt x="1780" y="140"/>
                    </a:lnTo>
                    <a:lnTo>
                      <a:pt x="1776" y="140"/>
                    </a:lnTo>
                    <a:lnTo>
                      <a:pt x="1776" y="145"/>
                    </a:lnTo>
                    <a:lnTo>
                      <a:pt x="1771" y="145"/>
                    </a:lnTo>
                    <a:lnTo>
                      <a:pt x="1771" y="145"/>
                    </a:lnTo>
                    <a:lnTo>
                      <a:pt x="1776" y="145"/>
                    </a:lnTo>
                    <a:lnTo>
                      <a:pt x="1776" y="145"/>
                    </a:lnTo>
                    <a:lnTo>
                      <a:pt x="1780" y="140"/>
                    </a:lnTo>
                    <a:lnTo>
                      <a:pt x="1780" y="140"/>
                    </a:lnTo>
                    <a:lnTo>
                      <a:pt x="1780" y="140"/>
                    </a:lnTo>
                    <a:lnTo>
                      <a:pt x="1780" y="140"/>
                    </a:lnTo>
                    <a:lnTo>
                      <a:pt x="1780" y="140"/>
                    </a:lnTo>
                    <a:lnTo>
                      <a:pt x="1785" y="140"/>
                    </a:lnTo>
                    <a:lnTo>
                      <a:pt x="1785" y="140"/>
                    </a:lnTo>
                    <a:lnTo>
                      <a:pt x="1789" y="140"/>
                    </a:lnTo>
                    <a:lnTo>
                      <a:pt x="1789" y="145"/>
                    </a:lnTo>
                    <a:lnTo>
                      <a:pt x="1789" y="145"/>
                    </a:lnTo>
                    <a:lnTo>
                      <a:pt x="1789" y="145"/>
                    </a:lnTo>
                    <a:lnTo>
                      <a:pt x="1789" y="140"/>
                    </a:lnTo>
                    <a:lnTo>
                      <a:pt x="1794" y="140"/>
                    </a:lnTo>
                    <a:lnTo>
                      <a:pt x="1794" y="140"/>
                    </a:lnTo>
                    <a:lnTo>
                      <a:pt x="1794" y="140"/>
                    </a:lnTo>
                    <a:lnTo>
                      <a:pt x="1794" y="140"/>
                    </a:lnTo>
                    <a:lnTo>
                      <a:pt x="1798" y="140"/>
                    </a:lnTo>
                    <a:lnTo>
                      <a:pt x="1798" y="140"/>
                    </a:lnTo>
                    <a:lnTo>
                      <a:pt x="1803" y="140"/>
                    </a:lnTo>
                    <a:lnTo>
                      <a:pt x="1807" y="145"/>
                    </a:lnTo>
                    <a:lnTo>
                      <a:pt x="1812" y="145"/>
                    </a:lnTo>
                    <a:lnTo>
                      <a:pt x="1816" y="145"/>
                    </a:lnTo>
                    <a:lnTo>
                      <a:pt x="1816" y="145"/>
                    </a:lnTo>
                    <a:lnTo>
                      <a:pt x="1816" y="145"/>
                    </a:lnTo>
                    <a:lnTo>
                      <a:pt x="1816" y="145"/>
                    </a:lnTo>
                    <a:lnTo>
                      <a:pt x="1816" y="145"/>
                    </a:lnTo>
                    <a:lnTo>
                      <a:pt x="1816" y="145"/>
                    </a:lnTo>
                    <a:lnTo>
                      <a:pt x="1821" y="145"/>
                    </a:lnTo>
                    <a:lnTo>
                      <a:pt x="1825" y="149"/>
                    </a:lnTo>
                    <a:lnTo>
                      <a:pt x="1825" y="149"/>
                    </a:lnTo>
                    <a:lnTo>
                      <a:pt x="1825" y="149"/>
                    </a:lnTo>
                    <a:lnTo>
                      <a:pt x="1830" y="149"/>
                    </a:lnTo>
                    <a:lnTo>
                      <a:pt x="1830" y="149"/>
                    </a:lnTo>
                    <a:lnTo>
                      <a:pt x="1834" y="154"/>
                    </a:lnTo>
                    <a:lnTo>
                      <a:pt x="1839" y="154"/>
                    </a:lnTo>
                    <a:lnTo>
                      <a:pt x="1839" y="154"/>
                    </a:lnTo>
                    <a:lnTo>
                      <a:pt x="1839" y="154"/>
                    </a:lnTo>
                    <a:lnTo>
                      <a:pt x="1839" y="158"/>
                    </a:lnTo>
                    <a:lnTo>
                      <a:pt x="1839" y="158"/>
                    </a:lnTo>
                    <a:lnTo>
                      <a:pt x="1843" y="158"/>
                    </a:lnTo>
                    <a:lnTo>
                      <a:pt x="1843" y="158"/>
                    </a:lnTo>
                    <a:lnTo>
                      <a:pt x="1843" y="158"/>
                    </a:lnTo>
                    <a:lnTo>
                      <a:pt x="1848" y="158"/>
                    </a:lnTo>
                    <a:lnTo>
                      <a:pt x="1848" y="158"/>
                    </a:lnTo>
                    <a:lnTo>
                      <a:pt x="1848" y="158"/>
                    </a:lnTo>
                    <a:lnTo>
                      <a:pt x="1843" y="158"/>
                    </a:lnTo>
                    <a:lnTo>
                      <a:pt x="1843" y="158"/>
                    </a:lnTo>
                    <a:lnTo>
                      <a:pt x="1848" y="158"/>
                    </a:lnTo>
                    <a:lnTo>
                      <a:pt x="1852" y="158"/>
                    </a:lnTo>
                    <a:lnTo>
                      <a:pt x="1852" y="158"/>
                    </a:lnTo>
                    <a:lnTo>
                      <a:pt x="1857" y="163"/>
                    </a:lnTo>
                    <a:lnTo>
                      <a:pt x="1861" y="163"/>
                    </a:lnTo>
                    <a:lnTo>
                      <a:pt x="1861" y="163"/>
                    </a:lnTo>
                    <a:lnTo>
                      <a:pt x="1861" y="163"/>
                    </a:lnTo>
                    <a:lnTo>
                      <a:pt x="1861" y="163"/>
                    </a:lnTo>
                    <a:lnTo>
                      <a:pt x="1866" y="167"/>
                    </a:lnTo>
                    <a:lnTo>
                      <a:pt x="1866" y="167"/>
                    </a:lnTo>
                    <a:lnTo>
                      <a:pt x="1870" y="167"/>
                    </a:lnTo>
                    <a:lnTo>
                      <a:pt x="1875" y="167"/>
                    </a:lnTo>
                    <a:lnTo>
                      <a:pt x="1875" y="167"/>
                    </a:lnTo>
                    <a:lnTo>
                      <a:pt x="1875" y="172"/>
                    </a:lnTo>
                    <a:lnTo>
                      <a:pt x="1880" y="172"/>
                    </a:lnTo>
                    <a:lnTo>
                      <a:pt x="1880" y="172"/>
                    </a:lnTo>
                    <a:lnTo>
                      <a:pt x="1880" y="176"/>
                    </a:lnTo>
                    <a:lnTo>
                      <a:pt x="1880" y="176"/>
                    </a:lnTo>
                    <a:lnTo>
                      <a:pt x="1880" y="176"/>
                    </a:lnTo>
                    <a:lnTo>
                      <a:pt x="1880" y="176"/>
                    </a:lnTo>
                    <a:lnTo>
                      <a:pt x="1866" y="176"/>
                    </a:lnTo>
                    <a:lnTo>
                      <a:pt x="1861" y="176"/>
                    </a:lnTo>
                    <a:lnTo>
                      <a:pt x="1857" y="176"/>
                    </a:lnTo>
                    <a:lnTo>
                      <a:pt x="1857" y="176"/>
                    </a:lnTo>
                    <a:lnTo>
                      <a:pt x="1852" y="176"/>
                    </a:lnTo>
                    <a:lnTo>
                      <a:pt x="1852" y="172"/>
                    </a:lnTo>
                    <a:lnTo>
                      <a:pt x="1852" y="172"/>
                    </a:lnTo>
                    <a:lnTo>
                      <a:pt x="1852" y="172"/>
                    </a:lnTo>
                    <a:lnTo>
                      <a:pt x="1852" y="172"/>
                    </a:lnTo>
                    <a:lnTo>
                      <a:pt x="1852" y="172"/>
                    </a:lnTo>
                    <a:lnTo>
                      <a:pt x="1852" y="172"/>
                    </a:lnTo>
                    <a:lnTo>
                      <a:pt x="1848" y="172"/>
                    </a:lnTo>
                    <a:lnTo>
                      <a:pt x="1848" y="172"/>
                    </a:lnTo>
                    <a:lnTo>
                      <a:pt x="1848" y="172"/>
                    </a:lnTo>
                    <a:lnTo>
                      <a:pt x="1848" y="172"/>
                    </a:lnTo>
                    <a:lnTo>
                      <a:pt x="1852" y="176"/>
                    </a:lnTo>
                    <a:lnTo>
                      <a:pt x="1852" y="176"/>
                    </a:lnTo>
                    <a:lnTo>
                      <a:pt x="1857" y="176"/>
                    </a:lnTo>
                    <a:lnTo>
                      <a:pt x="1857" y="176"/>
                    </a:lnTo>
                    <a:lnTo>
                      <a:pt x="1852" y="176"/>
                    </a:lnTo>
                    <a:lnTo>
                      <a:pt x="1852" y="176"/>
                    </a:lnTo>
                    <a:lnTo>
                      <a:pt x="1852" y="181"/>
                    </a:lnTo>
                    <a:lnTo>
                      <a:pt x="1852" y="181"/>
                    </a:lnTo>
                    <a:lnTo>
                      <a:pt x="1852" y="185"/>
                    </a:lnTo>
                    <a:lnTo>
                      <a:pt x="1852" y="185"/>
                    </a:lnTo>
                    <a:lnTo>
                      <a:pt x="1852" y="185"/>
                    </a:lnTo>
                    <a:lnTo>
                      <a:pt x="1848" y="185"/>
                    </a:lnTo>
                    <a:lnTo>
                      <a:pt x="1852" y="190"/>
                    </a:lnTo>
                    <a:lnTo>
                      <a:pt x="1848" y="190"/>
                    </a:lnTo>
                    <a:lnTo>
                      <a:pt x="1848" y="190"/>
                    </a:lnTo>
                    <a:lnTo>
                      <a:pt x="1848" y="190"/>
                    </a:lnTo>
                    <a:lnTo>
                      <a:pt x="1848" y="194"/>
                    </a:lnTo>
                    <a:lnTo>
                      <a:pt x="1848" y="194"/>
                    </a:lnTo>
                    <a:lnTo>
                      <a:pt x="1848" y="194"/>
                    </a:lnTo>
                    <a:lnTo>
                      <a:pt x="1848" y="194"/>
                    </a:lnTo>
                    <a:lnTo>
                      <a:pt x="1843" y="194"/>
                    </a:lnTo>
                    <a:lnTo>
                      <a:pt x="1848" y="199"/>
                    </a:lnTo>
                    <a:lnTo>
                      <a:pt x="1848" y="203"/>
                    </a:lnTo>
                    <a:lnTo>
                      <a:pt x="1848" y="203"/>
                    </a:lnTo>
                    <a:lnTo>
                      <a:pt x="1843" y="203"/>
                    </a:lnTo>
                    <a:lnTo>
                      <a:pt x="1843" y="203"/>
                    </a:lnTo>
                    <a:lnTo>
                      <a:pt x="1843" y="203"/>
                    </a:lnTo>
                    <a:lnTo>
                      <a:pt x="1848" y="203"/>
                    </a:lnTo>
                    <a:lnTo>
                      <a:pt x="1848" y="203"/>
                    </a:lnTo>
                    <a:lnTo>
                      <a:pt x="1848" y="203"/>
                    </a:lnTo>
                    <a:lnTo>
                      <a:pt x="1848" y="203"/>
                    </a:lnTo>
                    <a:lnTo>
                      <a:pt x="1848" y="203"/>
                    </a:lnTo>
                    <a:lnTo>
                      <a:pt x="1848" y="208"/>
                    </a:lnTo>
                    <a:lnTo>
                      <a:pt x="1848" y="208"/>
                    </a:lnTo>
                    <a:lnTo>
                      <a:pt x="1848" y="208"/>
                    </a:lnTo>
                    <a:lnTo>
                      <a:pt x="1848" y="208"/>
                    </a:lnTo>
                    <a:lnTo>
                      <a:pt x="1848" y="208"/>
                    </a:lnTo>
                    <a:lnTo>
                      <a:pt x="1848" y="208"/>
                    </a:lnTo>
                    <a:lnTo>
                      <a:pt x="1848" y="212"/>
                    </a:lnTo>
                    <a:lnTo>
                      <a:pt x="1848" y="212"/>
                    </a:lnTo>
                    <a:lnTo>
                      <a:pt x="1848" y="212"/>
                    </a:lnTo>
                    <a:lnTo>
                      <a:pt x="1848" y="212"/>
                    </a:lnTo>
                    <a:lnTo>
                      <a:pt x="1848" y="212"/>
                    </a:lnTo>
                    <a:lnTo>
                      <a:pt x="1848" y="212"/>
                    </a:lnTo>
                    <a:lnTo>
                      <a:pt x="1848" y="217"/>
                    </a:lnTo>
                    <a:lnTo>
                      <a:pt x="1848" y="222"/>
                    </a:lnTo>
                    <a:lnTo>
                      <a:pt x="1848" y="222"/>
                    </a:lnTo>
                    <a:lnTo>
                      <a:pt x="1848" y="222"/>
                    </a:lnTo>
                    <a:lnTo>
                      <a:pt x="1848" y="226"/>
                    </a:lnTo>
                    <a:lnTo>
                      <a:pt x="1848" y="226"/>
                    </a:lnTo>
                    <a:lnTo>
                      <a:pt x="1852" y="226"/>
                    </a:lnTo>
                    <a:lnTo>
                      <a:pt x="1857" y="231"/>
                    </a:lnTo>
                    <a:lnTo>
                      <a:pt x="1857" y="231"/>
                    </a:lnTo>
                    <a:lnTo>
                      <a:pt x="1857" y="231"/>
                    </a:lnTo>
                    <a:lnTo>
                      <a:pt x="1852" y="231"/>
                    </a:lnTo>
                    <a:lnTo>
                      <a:pt x="1848" y="231"/>
                    </a:lnTo>
                    <a:lnTo>
                      <a:pt x="1848" y="231"/>
                    </a:lnTo>
                    <a:lnTo>
                      <a:pt x="1848" y="231"/>
                    </a:lnTo>
                    <a:lnTo>
                      <a:pt x="1843" y="231"/>
                    </a:lnTo>
                    <a:lnTo>
                      <a:pt x="1843" y="226"/>
                    </a:lnTo>
                    <a:lnTo>
                      <a:pt x="1843" y="226"/>
                    </a:lnTo>
                    <a:lnTo>
                      <a:pt x="1839" y="226"/>
                    </a:lnTo>
                    <a:lnTo>
                      <a:pt x="1830" y="222"/>
                    </a:lnTo>
                    <a:lnTo>
                      <a:pt x="1830" y="222"/>
                    </a:lnTo>
                    <a:lnTo>
                      <a:pt x="1825" y="226"/>
                    </a:lnTo>
                    <a:lnTo>
                      <a:pt x="1825" y="226"/>
                    </a:lnTo>
                    <a:lnTo>
                      <a:pt x="1821" y="226"/>
                    </a:lnTo>
                    <a:lnTo>
                      <a:pt x="1816" y="226"/>
                    </a:lnTo>
                    <a:lnTo>
                      <a:pt x="1816" y="226"/>
                    </a:lnTo>
                    <a:lnTo>
                      <a:pt x="1816" y="226"/>
                    </a:lnTo>
                    <a:lnTo>
                      <a:pt x="1812" y="231"/>
                    </a:lnTo>
                    <a:lnTo>
                      <a:pt x="1812" y="231"/>
                    </a:lnTo>
                    <a:lnTo>
                      <a:pt x="1816" y="240"/>
                    </a:lnTo>
                    <a:lnTo>
                      <a:pt x="1816" y="240"/>
                    </a:lnTo>
                    <a:lnTo>
                      <a:pt x="1816" y="240"/>
                    </a:lnTo>
                    <a:lnTo>
                      <a:pt x="1816" y="240"/>
                    </a:lnTo>
                    <a:lnTo>
                      <a:pt x="1812" y="240"/>
                    </a:lnTo>
                    <a:lnTo>
                      <a:pt x="1812" y="240"/>
                    </a:lnTo>
                    <a:lnTo>
                      <a:pt x="1807" y="235"/>
                    </a:lnTo>
                    <a:lnTo>
                      <a:pt x="1807" y="235"/>
                    </a:lnTo>
                    <a:lnTo>
                      <a:pt x="1803" y="231"/>
                    </a:lnTo>
                    <a:lnTo>
                      <a:pt x="1803" y="231"/>
                    </a:lnTo>
                    <a:lnTo>
                      <a:pt x="1803" y="231"/>
                    </a:lnTo>
                    <a:lnTo>
                      <a:pt x="1798" y="231"/>
                    </a:lnTo>
                    <a:lnTo>
                      <a:pt x="1798" y="235"/>
                    </a:lnTo>
                    <a:lnTo>
                      <a:pt x="1798" y="235"/>
                    </a:lnTo>
                    <a:lnTo>
                      <a:pt x="1798" y="235"/>
                    </a:lnTo>
                    <a:lnTo>
                      <a:pt x="1798" y="240"/>
                    </a:lnTo>
                    <a:lnTo>
                      <a:pt x="1798" y="240"/>
                    </a:lnTo>
                    <a:lnTo>
                      <a:pt x="1798" y="240"/>
                    </a:lnTo>
                    <a:lnTo>
                      <a:pt x="1803" y="240"/>
                    </a:lnTo>
                    <a:lnTo>
                      <a:pt x="1803" y="244"/>
                    </a:lnTo>
                    <a:lnTo>
                      <a:pt x="1803" y="244"/>
                    </a:lnTo>
                    <a:lnTo>
                      <a:pt x="1803" y="244"/>
                    </a:lnTo>
                    <a:lnTo>
                      <a:pt x="1798" y="244"/>
                    </a:lnTo>
                    <a:lnTo>
                      <a:pt x="1794" y="240"/>
                    </a:lnTo>
                    <a:lnTo>
                      <a:pt x="1794" y="240"/>
                    </a:lnTo>
                    <a:lnTo>
                      <a:pt x="1794" y="240"/>
                    </a:lnTo>
                    <a:lnTo>
                      <a:pt x="1789" y="240"/>
                    </a:lnTo>
                    <a:lnTo>
                      <a:pt x="1794" y="244"/>
                    </a:lnTo>
                    <a:lnTo>
                      <a:pt x="1794" y="244"/>
                    </a:lnTo>
                    <a:lnTo>
                      <a:pt x="1789" y="244"/>
                    </a:lnTo>
                    <a:lnTo>
                      <a:pt x="1789" y="244"/>
                    </a:lnTo>
                    <a:lnTo>
                      <a:pt x="1785" y="244"/>
                    </a:lnTo>
                    <a:lnTo>
                      <a:pt x="1785" y="244"/>
                    </a:lnTo>
                    <a:lnTo>
                      <a:pt x="1785" y="244"/>
                    </a:lnTo>
                    <a:lnTo>
                      <a:pt x="1785" y="244"/>
                    </a:lnTo>
                    <a:lnTo>
                      <a:pt x="1785" y="244"/>
                    </a:lnTo>
                    <a:lnTo>
                      <a:pt x="1785" y="244"/>
                    </a:lnTo>
                    <a:lnTo>
                      <a:pt x="1785" y="244"/>
                    </a:lnTo>
                    <a:lnTo>
                      <a:pt x="1789" y="249"/>
                    </a:lnTo>
                    <a:lnTo>
                      <a:pt x="1789" y="249"/>
                    </a:lnTo>
                    <a:lnTo>
                      <a:pt x="1794" y="253"/>
                    </a:lnTo>
                    <a:lnTo>
                      <a:pt x="1798" y="258"/>
                    </a:lnTo>
                    <a:lnTo>
                      <a:pt x="1798" y="258"/>
                    </a:lnTo>
                    <a:lnTo>
                      <a:pt x="1798" y="258"/>
                    </a:lnTo>
                    <a:lnTo>
                      <a:pt x="1798" y="258"/>
                    </a:lnTo>
                    <a:lnTo>
                      <a:pt x="1798" y="258"/>
                    </a:lnTo>
                    <a:lnTo>
                      <a:pt x="1803" y="262"/>
                    </a:lnTo>
                    <a:lnTo>
                      <a:pt x="1803" y="262"/>
                    </a:lnTo>
                    <a:lnTo>
                      <a:pt x="1803" y="262"/>
                    </a:lnTo>
                    <a:lnTo>
                      <a:pt x="1803" y="262"/>
                    </a:lnTo>
                    <a:lnTo>
                      <a:pt x="1803" y="267"/>
                    </a:lnTo>
                    <a:lnTo>
                      <a:pt x="1803" y="267"/>
                    </a:lnTo>
                    <a:lnTo>
                      <a:pt x="1807" y="271"/>
                    </a:lnTo>
                    <a:lnTo>
                      <a:pt x="1807" y="276"/>
                    </a:lnTo>
                    <a:lnTo>
                      <a:pt x="1812" y="280"/>
                    </a:lnTo>
                    <a:lnTo>
                      <a:pt x="1816" y="280"/>
                    </a:lnTo>
                    <a:lnTo>
                      <a:pt x="1816" y="285"/>
                    </a:lnTo>
                    <a:lnTo>
                      <a:pt x="1821" y="285"/>
                    </a:lnTo>
                    <a:lnTo>
                      <a:pt x="1821" y="285"/>
                    </a:lnTo>
                    <a:lnTo>
                      <a:pt x="1825" y="285"/>
                    </a:lnTo>
                    <a:lnTo>
                      <a:pt x="1825" y="285"/>
                    </a:lnTo>
                    <a:lnTo>
                      <a:pt x="1825" y="285"/>
                    </a:lnTo>
                    <a:lnTo>
                      <a:pt x="1825" y="285"/>
                    </a:lnTo>
                    <a:lnTo>
                      <a:pt x="1825" y="280"/>
                    </a:lnTo>
                    <a:lnTo>
                      <a:pt x="1825" y="280"/>
                    </a:lnTo>
                    <a:lnTo>
                      <a:pt x="1825" y="280"/>
                    </a:lnTo>
                    <a:lnTo>
                      <a:pt x="1830" y="280"/>
                    </a:lnTo>
                    <a:lnTo>
                      <a:pt x="1834" y="285"/>
                    </a:lnTo>
                    <a:lnTo>
                      <a:pt x="1834" y="285"/>
                    </a:lnTo>
                    <a:lnTo>
                      <a:pt x="1839" y="285"/>
                    </a:lnTo>
                    <a:lnTo>
                      <a:pt x="1839" y="289"/>
                    </a:lnTo>
                    <a:lnTo>
                      <a:pt x="1839" y="289"/>
                    </a:lnTo>
                    <a:lnTo>
                      <a:pt x="1839" y="294"/>
                    </a:lnTo>
                    <a:lnTo>
                      <a:pt x="1839" y="294"/>
                    </a:lnTo>
                    <a:lnTo>
                      <a:pt x="1843" y="294"/>
                    </a:lnTo>
                    <a:lnTo>
                      <a:pt x="1843" y="298"/>
                    </a:lnTo>
                    <a:lnTo>
                      <a:pt x="1848" y="298"/>
                    </a:lnTo>
                    <a:lnTo>
                      <a:pt x="1852" y="298"/>
                    </a:lnTo>
                    <a:lnTo>
                      <a:pt x="1852" y="303"/>
                    </a:lnTo>
                    <a:lnTo>
                      <a:pt x="1852" y="303"/>
                    </a:lnTo>
                    <a:lnTo>
                      <a:pt x="1857" y="303"/>
                    </a:lnTo>
                    <a:lnTo>
                      <a:pt x="1857" y="303"/>
                    </a:lnTo>
                    <a:lnTo>
                      <a:pt x="1857" y="303"/>
                    </a:lnTo>
                    <a:lnTo>
                      <a:pt x="1861" y="303"/>
                    </a:lnTo>
                    <a:lnTo>
                      <a:pt x="1861" y="307"/>
                    </a:lnTo>
                    <a:lnTo>
                      <a:pt x="1866" y="307"/>
                    </a:lnTo>
                    <a:lnTo>
                      <a:pt x="1870" y="312"/>
                    </a:lnTo>
                    <a:lnTo>
                      <a:pt x="1870" y="312"/>
                    </a:lnTo>
                    <a:lnTo>
                      <a:pt x="1870" y="312"/>
                    </a:lnTo>
                    <a:lnTo>
                      <a:pt x="1875" y="316"/>
                    </a:lnTo>
                    <a:lnTo>
                      <a:pt x="1870" y="316"/>
                    </a:lnTo>
                    <a:lnTo>
                      <a:pt x="1870" y="316"/>
                    </a:lnTo>
                    <a:lnTo>
                      <a:pt x="1861" y="312"/>
                    </a:lnTo>
                    <a:lnTo>
                      <a:pt x="1861" y="312"/>
                    </a:lnTo>
                    <a:lnTo>
                      <a:pt x="1861" y="307"/>
                    </a:lnTo>
                    <a:lnTo>
                      <a:pt x="1861" y="307"/>
                    </a:lnTo>
                    <a:lnTo>
                      <a:pt x="1861" y="307"/>
                    </a:lnTo>
                    <a:lnTo>
                      <a:pt x="1861" y="307"/>
                    </a:lnTo>
                    <a:lnTo>
                      <a:pt x="1861" y="307"/>
                    </a:lnTo>
                    <a:lnTo>
                      <a:pt x="1857" y="307"/>
                    </a:lnTo>
                    <a:lnTo>
                      <a:pt x="1857" y="307"/>
                    </a:lnTo>
                    <a:lnTo>
                      <a:pt x="1857" y="307"/>
                    </a:lnTo>
                    <a:lnTo>
                      <a:pt x="1861" y="312"/>
                    </a:lnTo>
                    <a:lnTo>
                      <a:pt x="1861" y="312"/>
                    </a:lnTo>
                    <a:lnTo>
                      <a:pt x="1861" y="312"/>
                    </a:lnTo>
                    <a:lnTo>
                      <a:pt x="1861" y="316"/>
                    </a:lnTo>
                    <a:lnTo>
                      <a:pt x="1861" y="316"/>
                    </a:lnTo>
                    <a:lnTo>
                      <a:pt x="1866" y="321"/>
                    </a:lnTo>
                    <a:lnTo>
                      <a:pt x="1866" y="325"/>
                    </a:lnTo>
                    <a:lnTo>
                      <a:pt x="1870" y="325"/>
                    </a:lnTo>
                    <a:lnTo>
                      <a:pt x="1875" y="330"/>
                    </a:lnTo>
                    <a:lnTo>
                      <a:pt x="1880" y="335"/>
                    </a:lnTo>
                    <a:lnTo>
                      <a:pt x="1880" y="335"/>
                    </a:lnTo>
                    <a:lnTo>
                      <a:pt x="1884" y="335"/>
                    </a:lnTo>
                    <a:lnTo>
                      <a:pt x="1889" y="339"/>
                    </a:lnTo>
                    <a:lnTo>
                      <a:pt x="1893" y="339"/>
                    </a:lnTo>
                    <a:lnTo>
                      <a:pt x="1893" y="344"/>
                    </a:lnTo>
                    <a:lnTo>
                      <a:pt x="1893" y="344"/>
                    </a:lnTo>
                    <a:lnTo>
                      <a:pt x="1893" y="344"/>
                    </a:lnTo>
                    <a:lnTo>
                      <a:pt x="1889" y="348"/>
                    </a:lnTo>
                    <a:lnTo>
                      <a:pt x="1884" y="344"/>
                    </a:lnTo>
                    <a:lnTo>
                      <a:pt x="1880" y="344"/>
                    </a:lnTo>
                    <a:lnTo>
                      <a:pt x="1880" y="348"/>
                    </a:lnTo>
                    <a:lnTo>
                      <a:pt x="1880" y="348"/>
                    </a:lnTo>
                    <a:lnTo>
                      <a:pt x="1880" y="353"/>
                    </a:lnTo>
                    <a:lnTo>
                      <a:pt x="1880" y="353"/>
                    </a:lnTo>
                    <a:lnTo>
                      <a:pt x="1880" y="357"/>
                    </a:lnTo>
                    <a:lnTo>
                      <a:pt x="1884" y="357"/>
                    </a:lnTo>
                    <a:lnTo>
                      <a:pt x="1884" y="362"/>
                    </a:lnTo>
                    <a:lnTo>
                      <a:pt x="1889" y="366"/>
                    </a:lnTo>
                    <a:lnTo>
                      <a:pt x="1889" y="366"/>
                    </a:lnTo>
                    <a:lnTo>
                      <a:pt x="1893" y="366"/>
                    </a:lnTo>
                    <a:lnTo>
                      <a:pt x="1893" y="371"/>
                    </a:lnTo>
                    <a:lnTo>
                      <a:pt x="1898" y="371"/>
                    </a:lnTo>
                    <a:lnTo>
                      <a:pt x="1898" y="371"/>
                    </a:lnTo>
                    <a:lnTo>
                      <a:pt x="1902" y="375"/>
                    </a:lnTo>
                    <a:lnTo>
                      <a:pt x="1902" y="375"/>
                    </a:lnTo>
                    <a:lnTo>
                      <a:pt x="1898" y="371"/>
                    </a:lnTo>
                    <a:lnTo>
                      <a:pt x="1893" y="371"/>
                    </a:lnTo>
                    <a:lnTo>
                      <a:pt x="1893" y="375"/>
                    </a:lnTo>
                    <a:lnTo>
                      <a:pt x="1893" y="380"/>
                    </a:lnTo>
                    <a:lnTo>
                      <a:pt x="1893" y="380"/>
                    </a:lnTo>
                    <a:lnTo>
                      <a:pt x="1889" y="380"/>
                    </a:lnTo>
                    <a:lnTo>
                      <a:pt x="1889" y="380"/>
                    </a:lnTo>
                    <a:lnTo>
                      <a:pt x="1889" y="380"/>
                    </a:lnTo>
                    <a:lnTo>
                      <a:pt x="1884" y="380"/>
                    </a:lnTo>
                    <a:lnTo>
                      <a:pt x="1889" y="380"/>
                    </a:lnTo>
                    <a:lnTo>
                      <a:pt x="1889" y="380"/>
                    </a:lnTo>
                    <a:lnTo>
                      <a:pt x="1893" y="380"/>
                    </a:lnTo>
                    <a:lnTo>
                      <a:pt x="1893" y="384"/>
                    </a:lnTo>
                    <a:lnTo>
                      <a:pt x="1893" y="384"/>
                    </a:lnTo>
                    <a:lnTo>
                      <a:pt x="1898" y="389"/>
                    </a:lnTo>
                    <a:lnTo>
                      <a:pt x="1902" y="389"/>
                    </a:lnTo>
                    <a:lnTo>
                      <a:pt x="1902" y="393"/>
                    </a:lnTo>
                    <a:lnTo>
                      <a:pt x="1902" y="398"/>
                    </a:lnTo>
                    <a:lnTo>
                      <a:pt x="1907" y="402"/>
                    </a:lnTo>
                    <a:lnTo>
                      <a:pt x="1907" y="407"/>
                    </a:lnTo>
                    <a:lnTo>
                      <a:pt x="1907" y="407"/>
                    </a:lnTo>
                    <a:lnTo>
                      <a:pt x="1907" y="411"/>
                    </a:lnTo>
                    <a:lnTo>
                      <a:pt x="1907" y="411"/>
                    </a:lnTo>
                    <a:lnTo>
                      <a:pt x="1907" y="416"/>
                    </a:lnTo>
                    <a:lnTo>
                      <a:pt x="1907" y="420"/>
                    </a:lnTo>
                    <a:lnTo>
                      <a:pt x="1907" y="420"/>
                    </a:lnTo>
                    <a:lnTo>
                      <a:pt x="1907" y="420"/>
                    </a:lnTo>
                    <a:lnTo>
                      <a:pt x="1902" y="416"/>
                    </a:lnTo>
                    <a:lnTo>
                      <a:pt x="1902" y="416"/>
                    </a:lnTo>
                    <a:lnTo>
                      <a:pt x="1898" y="416"/>
                    </a:lnTo>
                    <a:lnTo>
                      <a:pt x="1898" y="411"/>
                    </a:lnTo>
                    <a:lnTo>
                      <a:pt x="1893" y="411"/>
                    </a:lnTo>
                    <a:lnTo>
                      <a:pt x="1884" y="402"/>
                    </a:lnTo>
                    <a:lnTo>
                      <a:pt x="1875" y="393"/>
                    </a:lnTo>
                    <a:lnTo>
                      <a:pt x="1870" y="393"/>
                    </a:lnTo>
                    <a:lnTo>
                      <a:pt x="1866" y="389"/>
                    </a:lnTo>
                    <a:lnTo>
                      <a:pt x="1866" y="389"/>
                    </a:lnTo>
                    <a:lnTo>
                      <a:pt x="1861" y="384"/>
                    </a:lnTo>
                    <a:lnTo>
                      <a:pt x="1857" y="384"/>
                    </a:lnTo>
                    <a:lnTo>
                      <a:pt x="1839" y="371"/>
                    </a:lnTo>
                    <a:lnTo>
                      <a:pt x="1834" y="366"/>
                    </a:lnTo>
                    <a:lnTo>
                      <a:pt x="1821" y="357"/>
                    </a:lnTo>
                    <a:lnTo>
                      <a:pt x="1812" y="348"/>
                    </a:lnTo>
                    <a:lnTo>
                      <a:pt x="1803" y="344"/>
                    </a:lnTo>
                    <a:lnTo>
                      <a:pt x="1803" y="339"/>
                    </a:lnTo>
                    <a:lnTo>
                      <a:pt x="1794" y="330"/>
                    </a:lnTo>
                    <a:lnTo>
                      <a:pt x="1789" y="325"/>
                    </a:lnTo>
                    <a:lnTo>
                      <a:pt x="1776" y="316"/>
                    </a:lnTo>
                    <a:lnTo>
                      <a:pt x="1776" y="312"/>
                    </a:lnTo>
                    <a:lnTo>
                      <a:pt x="1776" y="312"/>
                    </a:lnTo>
                    <a:lnTo>
                      <a:pt x="1776" y="307"/>
                    </a:lnTo>
                    <a:lnTo>
                      <a:pt x="1776" y="307"/>
                    </a:lnTo>
                    <a:lnTo>
                      <a:pt x="1776" y="303"/>
                    </a:lnTo>
                    <a:lnTo>
                      <a:pt x="1771" y="298"/>
                    </a:lnTo>
                    <a:lnTo>
                      <a:pt x="1767" y="298"/>
                    </a:lnTo>
                    <a:lnTo>
                      <a:pt x="1767" y="298"/>
                    </a:lnTo>
                    <a:lnTo>
                      <a:pt x="1767" y="294"/>
                    </a:lnTo>
                    <a:lnTo>
                      <a:pt x="1762" y="294"/>
                    </a:lnTo>
                    <a:lnTo>
                      <a:pt x="1762" y="294"/>
                    </a:lnTo>
                    <a:lnTo>
                      <a:pt x="1762" y="294"/>
                    </a:lnTo>
                    <a:lnTo>
                      <a:pt x="1762" y="294"/>
                    </a:lnTo>
                    <a:lnTo>
                      <a:pt x="1767" y="294"/>
                    </a:lnTo>
                    <a:lnTo>
                      <a:pt x="1767" y="294"/>
                    </a:lnTo>
                    <a:lnTo>
                      <a:pt x="1767" y="289"/>
                    </a:lnTo>
                    <a:lnTo>
                      <a:pt x="1771" y="289"/>
                    </a:lnTo>
                    <a:lnTo>
                      <a:pt x="1771" y="289"/>
                    </a:lnTo>
                    <a:lnTo>
                      <a:pt x="1771" y="289"/>
                    </a:lnTo>
                    <a:lnTo>
                      <a:pt x="1771" y="285"/>
                    </a:lnTo>
                    <a:lnTo>
                      <a:pt x="1771" y="285"/>
                    </a:lnTo>
                    <a:lnTo>
                      <a:pt x="1771" y="280"/>
                    </a:lnTo>
                    <a:lnTo>
                      <a:pt x="1771" y="280"/>
                    </a:lnTo>
                    <a:lnTo>
                      <a:pt x="1771" y="276"/>
                    </a:lnTo>
                    <a:lnTo>
                      <a:pt x="1771" y="276"/>
                    </a:lnTo>
                    <a:lnTo>
                      <a:pt x="1771" y="271"/>
                    </a:lnTo>
                    <a:lnTo>
                      <a:pt x="1771" y="271"/>
                    </a:lnTo>
                    <a:lnTo>
                      <a:pt x="1767" y="267"/>
                    </a:lnTo>
                    <a:lnTo>
                      <a:pt x="1762" y="258"/>
                    </a:lnTo>
                    <a:lnTo>
                      <a:pt x="1762" y="258"/>
                    </a:lnTo>
                    <a:lnTo>
                      <a:pt x="1762" y="253"/>
                    </a:lnTo>
                    <a:lnTo>
                      <a:pt x="1762" y="253"/>
                    </a:lnTo>
                    <a:lnTo>
                      <a:pt x="1762" y="249"/>
                    </a:lnTo>
                    <a:lnTo>
                      <a:pt x="1762" y="244"/>
                    </a:lnTo>
                    <a:lnTo>
                      <a:pt x="1762" y="244"/>
                    </a:lnTo>
                    <a:lnTo>
                      <a:pt x="1758" y="244"/>
                    </a:lnTo>
                    <a:lnTo>
                      <a:pt x="1758" y="240"/>
                    </a:lnTo>
                    <a:lnTo>
                      <a:pt x="1758" y="240"/>
                    </a:lnTo>
                    <a:lnTo>
                      <a:pt x="1758" y="235"/>
                    </a:lnTo>
                    <a:lnTo>
                      <a:pt x="1758" y="235"/>
                    </a:lnTo>
                    <a:lnTo>
                      <a:pt x="1758" y="231"/>
                    </a:lnTo>
                    <a:lnTo>
                      <a:pt x="1762" y="231"/>
                    </a:lnTo>
                    <a:lnTo>
                      <a:pt x="1762" y="231"/>
                    </a:lnTo>
                    <a:lnTo>
                      <a:pt x="1762" y="226"/>
                    </a:lnTo>
                    <a:lnTo>
                      <a:pt x="1762" y="226"/>
                    </a:lnTo>
                    <a:lnTo>
                      <a:pt x="1758" y="226"/>
                    </a:lnTo>
                    <a:lnTo>
                      <a:pt x="1758" y="226"/>
                    </a:lnTo>
                    <a:lnTo>
                      <a:pt x="1758" y="222"/>
                    </a:lnTo>
                    <a:lnTo>
                      <a:pt x="1758" y="222"/>
                    </a:lnTo>
                    <a:lnTo>
                      <a:pt x="1753" y="217"/>
                    </a:lnTo>
                    <a:lnTo>
                      <a:pt x="1753" y="217"/>
                    </a:lnTo>
                    <a:lnTo>
                      <a:pt x="1753" y="217"/>
                    </a:lnTo>
                    <a:lnTo>
                      <a:pt x="1749" y="217"/>
                    </a:lnTo>
                    <a:lnTo>
                      <a:pt x="1749" y="217"/>
                    </a:lnTo>
                    <a:lnTo>
                      <a:pt x="1749" y="212"/>
                    </a:lnTo>
                    <a:lnTo>
                      <a:pt x="1744" y="212"/>
                    </a:lnTo>
                    <a:lnTo>
                      <a:pt x="1744" y="208"/>
                    </a:lnTo>
                    <a:lnTo>
                      <a:pt x="1739" y="208"/>
                    </a:lnTo>
                    <a:lnTo>
                      <a:pt x="1735" y="203"/>
                    </a:lnTo>
                    <a:lnTo>
                      <a:pt x="1730" y="199"/>
                    </a:lnTo>
                    <a:lnTo>
                      <a:pt x="1730" y="199"/>
                    </a:lnTo>
                    <a:lnTo>
                      <a:pt x="1735" y="199"/>
                    </a:lnTo>
                    <a:lnTo>
                      <a:pt x="1735" y="199"/>
                    </a:lnTo>
                    <a:lnTo>
                      <a:pt x="1739" y="199"/>
                    </a:lnTo>
                    <a:lnTo>
                      <a:pt x="1739" y="199"/>
                    </a:lnTo>
                    <a:lnTo>
                      <a:pt x="1739" y="199"/>
                    </a:lnTo>
                    <a:lnTo>
                      <a:pt x="1739" y="199"/>
                    </a:lnTo>
                    <a:lnTo>
                      <a:pt x="1739" y="199"/>
                    </a:lnTo>
                    <a:lnTo>
                      <a:pt x="1739" y="199"/>
                    </a:lnTo>
                    <a:lnTo>
                      <a:pt x="1739" y="199"/>
                    </a:lnTo>
                    <a:lnTo>
                      <a:pt x="1735" y="199"/>
                    </a:lnTo>
                    <a:lnTo>
                      <a:pt x="1730" y="194"/>
                    </a:lnTo>
                    <a:lnTo>
                      <a:pt x="1726" y="194"/>
                    </a:lnTo>
                    <a:lnTo>
                      <a:pt x="1726" y="194"/>
                    </a:lnTo>
                    <a:lnTo>
                      <a:pt x="1721" y="194"/>
                    </a:lnTo>
                    <a:lnTo>
                      <a:pt x="1717" y="199"/>
                    </a:lnTo>
                    <a:lnTo>
                      <a:pt x="1717" y="199"/>
                    </a:lnTo>
                    <a:lnTo>
                      <a:pt x="1717" y="199"/>
                    </a:lnTo>
                    <a:lnTo>
                      <a:pt x="1721" y="203"/>
                    </a:lnTo>
                    <a:lnTo>
                      <a:pt x="1721" y="203"/>
                    </a:lnTo>
                    <a:lnTo>
                      <a:pt x="1721" y="203"/>
                    </a:lnTo>
                    <a:lnTo>
                      <a:pt x="1721" y="203"/>
                    </a:lnTo>
                    <a:lnTo>
                      <a:pt x="1726" y="208"/>
                    </a:lnTo>
                    <a:lnTo>
                      <a:pt x="1726" y="208"/>
                    </a:lnTo>
                    <a:lnTo>
                      <a:pt x="1730" y="212"/>
                    </a:lnTo>
                    <a:lnTo>
                      <a:pt x="1735" y="212"/>
                    </a:lnTo>
                    <a:lnTo>
                      <a:pt x="1735" y="212"/>
                    </a:lnTo>
                    <a:lnTo>
                      <a:pt x="1739" y="212"/>
                    </a:lnTo>
                    <a:lnTo>
                      <a:pt x="1739" y="217"/>
                    </a:lnTo>
                    <a:lnTo>
                      <a:pt x="1739" y="217"/>
                    </a:lnTo>
                    <a:lnTo>
                      <a:pt x="1739" y="217"/>
                    </a:lnTo>
                    <a:lnTo>
                      <a:pt x="1739" y="217"/>
                    </a:lnTo>
                    <a:lnTo>
                      <a:pt x="1739" y="217"/>
                    </a:lnTo>
                    <a:lnTo>
                      <a:pt x="1739" y="217"/>
                    </a:lnTo>
                    <a:lnTo>
                      <a:pt x="1735" y="212"/>
                    </a:lnTo>
                    <a:lnTo>
                      <a:pt x="1735" y="212"/>
                    </a:lnTo>
                    <a:lnTo>
                      <a:pt x="1735" y="217"/>
                    </a:lnTo>
                    <a:lnTo>
                      <a:pt x="1735" y="217"/>
                    </a:lnTo>
                    <a:lnTo>
                      <a:pt x="1735" y="217"/>
                    </a:lnTo>
                    <a:lnTo>
                      <a:pt x="1730" y="217"/>
                    </a:lnTo>
                    <a:lnTo>
                      <a:pt x="1730" y="217"/>
                    </a:lnTo>
                    <a:lnTo>
                      <a:pt x="1730" y="217"/>
                    </a:lnTo>
                    <a:lnTo>
                      <a:pt x="1735" y="231"/>
                    </a:lnTo>
                    <a:lnTo>
                      <a:pt x="1735" y="231"/>
                    </a:lnTo>
                    <a:lnTo>
                      <a:pt x="1735" y="235"/>
                    </a:lnTo>
                    <a:lnTo>
                      <a:pt x="1730" y="235"/>
                    </a:lnTo>
                    <a:lnTo>
                      <a:pt x="1730" y="235"/>
                    </a:lnTo>
                    <a:lnTo>
                      <a:pt x="1730" y="235"/>
                    </a:lnTo>
                    <a:lnTo>
                      <a:pt x="1730" y="240"/>
                    </a:lnTo>
                    <a:lnTo>
                      <a:pt x="1730" y="235"/>
                    </a:lnTo>
                    <a:lnTo>
                      <a:pt x="1730" y="235"/>
                    </a:lnTo>
                    <a:lnTo>
                      <a:pt x="1726" y="235"/>
                    </a:lnTo>
                    <a:lnTo>
                      <a:pt x="1726" y="231"/>
                    </a:lnTo>
                    <a:lnTo>
                      <a:pt x="1721" y="231"/>
                    </a:lnTo>
                    <a:lnTo>
                      <a:pt x="1721" y="231"/>
                    </a:lnTo>
                    <a:lnTo>
                      <a:pt x="1721" y="231"/>
                    </a:lnTo>
                    <a:lnTo>
                      <a:pt x="1721" y="231"/>
                    </a:lnTo>
                    <a:lnTo>
                      <a:pt x="1721" y="231"/>
                    </a:lnTo>
                    <a:lnTo>
                      <a:pt x="1717" y="231"/>
                    </a:lnTo>
                    <a:lnTo>
                      <a:pt x="1717" y="231"/>
                    </a:lnTo>
                    <a:lnTo>
                      <a:pt x="1712" y="226"/>
                    </a:lnTo>
                    <a:lnTo>
                      <a:pt x="1712" y="226"/>
                    </a:lnTo>
                    <a:lnTo>
                      <a:pt x="1712" y="226"/>
                    </a:lnTo>
                    <a:lnTo>
                      <a:pt x="1708" y="222"/>
                    </a:lnTo>
                    <a:lnTo>
                      <a:pt x="1708" y="222"/>
                    </a:lnTo>
                    <a:lnTo>
                      <a:pt x="1703" y="217"/>
                    </a:lnTo>
                    <a:lnTo>
                      <a:pt x="1703" y="217"/>
                    </a:lnTo>
                    <a:lnTo>
                      <a:pt x="1703" y="217"/>
                    </a:lnTo>
                    <a:lnTo>
                      <a:pt x="1703" y="217"/>
                    </a:lnTo>
                    <a:lnTo>
                      <a:pt x="1699" y="217"/>
                    </a:lnTo>
                    <a:lnTo>
                      <a:pt x="1699" y="217"/>
                    </a:lnTo>
                    <a:lnTo>
                      <a:pt x="1699" y="222"/>
                    </a:lnTo>
                    <a:lnTo>
                      <a:pt x="1699" y="217"/>
                    </a:lnTo>
                    <a:lnTo>
                      <a:pt x="1694" y="217"/>
                    </a:lnTo>
                    <a:lnTo>
                      <a:pt x="1690" y="217"/>
                    </a:lnTo>
                    <a:lnTo>
                      <a:pt x="1690" y="217"/>
                    </a:lnTo>
                    <a:lnTo>
                      <a:pt x="1690" y="217"/>
                    </a:lnTo>
                    <a:lnTo>
                      <a:pt x="1690" y="217"/>
                    </a:lnTo>
                    <a:lnTo>
                      <a:pt x="1685" y="222"/>
                    </a:lnTo>
                    <a:lnTo>
                      <a:pt x="1685" y="222"/>
                    </a:lnTo>
                    <a:lnTo>
                      <a:pt x="1681" y="222"/>
                    </a:lnTo>
                    <a:lnTo>
                      <a:pt x="1681" y="222"/>
                    </a:lnTo>
                    <a:lnTo>
                      <a:pt x="1676" y="222"/>
                    </a:lnTo>
                    <a:lnTo>
                      <a:pt x="1676" y="222"/>
                    </a:lnTo>
                    <a:lnTo>
                      <a:pt x="1676" y="222"/>
                    </a:lnTo>
                    <a:lnTo>
                      <a:pt x="1672" y="226"/>
                    </a:lnTo>
                    <a:lnTo>
                      <a:pt x="1676" y="226"/>
                    </a:lnTo>
                    <a:lnTo>
                      <a:pt x="1676" y="226"/>
                    </a:lnTo>
                    <a:lnTo>
                      <a:pt x="1676" y="226"/>
                    </a:lnTo>
                    <a:lnTo>
                      <a:pt x="1676" y="231"/>
                    </a:lnTo>
                    <a:lnTo>
                      <a:pt x="1676" y="235"/>
                    </a:lnTo>
                    <a:lnTo>
                      <a:pt x="1676" y="235"/>
                    </a:lnTo>
                    <a:lnTo>
                      <a:pt x="1681" y="240"/>
                    </a:lnTo>
                    <a:lnTo>
                      <a:pt x="1681" y="244"/>
                    </a:lnTo>
                    <a:lnTo>
                      <a:pt x="1681" y="244"/>
                    </a:lnTo>
                    <a:lnTo>
                      <a:pt x="1681" y="249"/>
                    </a:lnTo>
                    <a:lnTo>
                      <a:pt x="1681" y="249"/>
                    </a:lnTo>
                    <a:lnTo>
                      <a:pt x="1685" y="258"/>
                    </a:lnTo>
                    <a:lnTo>
                      <a:pt x="1685" y="258"/>
                    </a:lnTo>
                    <a:lnTo>
                      <a:pt x="1685" y="262"/>
                    </a:lnTo>
                    <a:lnTo>
                      <a:pt x="1685" y="262"/>
                    </a:lnTo>
                    <a:lnTo>
                      <a:pt x="1690" y="262"/>
                    </a:lnTo>
                    <a:lnTo>
                      <a:pt x="1690" y="262"/>
                    </a:lnTo>
                    <a:lnTo>
                      <a:pt x="1690" y="267"/>
                    </a:lnTo>
                    <a:lnTo>
                      <a:pt x="1690" y="267"/>
                    </a:lnTo>
                    <a:lnTo>
                      <a:pt x="1694" y="267"/>
                    </a:lnTo>
                    <a:lnTo>
                      <a:pt x="1694" y="267"/>
                    </a:lnTo>
                    <a:lnTo>
                      <a:pt x="1694" y="267"/>
                    </a:lnTo>
                    <a:lnTo>
                      <a:pt x="1699" y="267"/>
                    </a:lnTo>
                    <a:lnTo>
                      <a:pt x="1703" y="267"/>
                    </a:lnTo>
                    <a:lnTo>
                      <a:pt x="1708" y="267"/>
                    </a:lnTo>
                    <a:lnTo>
                      <a:pt x="1708" y="271"/>
                    </a:lnTo>
                    <a:lnTo>
                      <a:pt x="1712" y="271"/>
                    </a:lnTo>
                    <a:lnTo>
                      <a:pt x="1708" y="271"/>
                    </a:lnTo>
                    <a:lnTo>
                      <a:pt x="1708" y="271"/>
                    </a:lnTo>
                    <a:lnTo>
                      <a:pt x="1708" y="271"/>
                    </a:lnTo>
                    <a:lnTo>
                      <a:pt x="1703" y="271"/>
                    </a:lnTo>
                    <a:lnTo>
                      <a:pt x="1703" y="271"/>
                    </a:lnTo>
                    <a:lnTo>
                      <a:pt x="1703" y="276"/>
                    </a:lnTo>
                    <a:lnTo>
                      <a:pt x="1699" y="276"/>
                    </a:lnTo>
                    <a:lnTo>
                      <a:pt x="1699" y="276"/>
                    </a:lnTo>
                    <a:lnTo>
                      <a:pt x="1694" y="271"/>
                    </a:lnTo>
                    <a:lnTo>
                      <a:pt x="1690" y="276"/>
                    </a:lnTo>
                    <a:lnTo>
                      <a:pt x="1694" y="276"/>
                    </a:lnTo>
                    <a:lnTo>
                      <a:pt x="1690" y="276"/>
                    </a:lnTo>
                    <a:lnTo>
                      <a:pt x="1690" y="276"/>
                    </a:lnTo>
                    <a:lnTo>
                      <a:pt x="1690" y="280"/>
                    </a:lnTo>
                    <a:lnTo>
                      <a:pt x="1690" y="280"/>
                    </a:lnTo>
                    <a:lnTo>
                      <a:pt x="1685" y="280"/>
                    </a:lnTo>
                    <a:lnTo>
                      <a:pt x="1685" y="280"/>
                    </a:lnTo>
                    <a:lnTo>
                      <a:pt x="1681" y="280"/>
                    </a:lnTo>
                    <a:lnTo>
                      <a:pt x="1681" y="280"/>
                    </a:lnTo>
                    <a:lnTo>
                      <a:pt x="1681" y="280"/>
                    </a:lnTo>
                    <a:lnTo>
                      <a:pt x="1681" y="280"/>
                    </a:lnTo>
                    <a:lnTo>
                      <a:pt x="1676" y="285"/>
                    </a:lnTo>
                    <a:lnTo>
                      <a:pt x="1667" y="280"/>
                    </a:lnTo>
                    <a:lnTo>
                      <a:pt x="1672" y="276"/>
                    </a:lnTo>
                    <a:lnTo>
                      <a:pt x="1672" y="276"/>
                    </a:lnTo>
                    <a:lnTo>
                      <a:pt x="1676" y="276"/>
                    </a:lnTo>
                    <a:lnTo>
                      <a:pt x="1676" y="276"/>
                    </a:lnTo>
                    <a:lnTo>
                      <a:pt x="1676" y="276"/>
                    </a:lnTo>
                    <a:lnTo>
                      <a:pt x="1676" y="276"/>
                    </a:lnTo>
                    <a:lnTo>
                      <a:pt x="1672" y="276"/>
                    </a:lnTo>
                    <a:lnTo>
                      <a:pt x="1672" y="276"/>
                    </a:lnTo>
                    <a:lnTo>
                      <a:pt x="1663" y="271"/>
                    </a:lnTo>
                    <a:lnTo>
                      <a:pt x="1658" y="271"/>
                    </a:lnTo>
                    <a:lnTo>
                      <a:pt x="1658" y="271"/>
                    </a:lnTo>
                    <a:lnTo>
                      <a:pt x="1654" y="271"/>
                    </a:lnTo>
                    <a:lnTo>
                      <a:pt x="1654" y="271"/>
                    </a:lnTo>
                    <a:lnTo>
                      <a:pt x="1654" y="271"/>
                    </a:lnTo>
                    <a:lnTo>
                      <a:pt x="1658" y="271"/>
                    </a:lnTo>
                    <a:lnTo>
                      <a:pt x="1658" y="271"/>
                    </a:lnTo>
                    <a:lnTo>
                      <a:pt x="1654" y="271"/>
                    </a:lnTo>
                    <a:lnTo>
                      <a:pt x="1654" y="271"/>
                    </a:lnTo>
                    <a:lnTo>
                      <a:pt x="1654" y="271"/>
                    </a:lnTo>
                    <a:lnTo>
                      <a:pt x="1654" y="271"/>
                    </a:lnTo>
                    <a:lnTo>
                      <a:pt x="1654" y="271"/>
                    </a:lnTo>
                    <a:lnTo>
                      <a:pt x="1649" y="271"/>
                    </a:lnTo>
                    <a:lnTo>
                      <a:pt x="1645" y="271"/>
                    </a:lnTo>
                    <a:lnTo>
                      <a:pt x="1645" y="271"/>
                    </a:lnTo>
                    <a:lnTo>
                      <a:pt x="1636" y="271"/>
                    </a:lnTo>
                    <a:lnTo>
                      <a:pt x="1636" y="271"/>
                    </a:lnTo>
                    <a:lnTo>
                      <a:pt x="1631" y="271"/>
                    </a:lnTo>
                    <a:lnTo>
                      <a:pt x="1631" y="271"/>
                    </a:lnTo>
                    <a:lnTo>
                      <a:pt x="1636" y="276"/>
                    </a:lnTo>
                    <a:lnTo>
                      <a:pt x="1636" y="276"/>
                    </a:lnTo>
                    <a:lnTo>
                      <a:pt x="1636" y="276"/>
                    </a:lnTo>
                    <a:lnTo>
                      <a:pt x="1636" y="276"/>
                    </a:lnTo>
                    <a:lnTo>
                      <a:pt x="1636" y="276"/>
                    </a:lnTo>
                    <a:lnTo>
                      <a:pt x="1631" y="276"/>
                    </a:lnTo>
                    <a:lnTo>
                      <a:pt x="1631" y="276"/>
                    </a:lnTo>
                    <a:lnTo>
                      <a:pt x="1636" y="276"/>
                    </a:lnTo>
                    <a:lnTo>
                      <a:pt x="1636" y="276"/>
                    </a:lnTo>
                    <a:lnTo>
                      <a:pt x="1636" y="276"/>
                    </a:lnTo>
                    <a:lnTo>
                      <a:pt x="1640" y="280"/>
                    </a:lnTo>
                    <a:lnTo>
                      <a:pt x="1636" y="280"/>
                    </a:lnTo>
                    <a:lnTo>
                      <a:pt x="1636" y="280"/>
                    </a:lnTo>
                    <a:lnTo>
                      <a:pt x="1627" y="276"/>
                    </a:lnTo>
                    <a:lnTo>
                      <a:pt x="1627" y="280"/>
                    </a:lnTo>
                    <a:lnTo>
                      <a:pt x="1627" y="280"/>
                    </a:lnTo>
                    <a:lnTo>
                      <a:pt x="1622" y="280"/>
                    </a:lnTo>
                    <a:lnTo>
                      <a:pt x="1617" y="280"/>
                    </a:lnTo>
                    <a:lnTo>
                      <a:pt x="1613" y="280"/>
                    </a:lnTo>
                    <a:lnTo>
                      <a:pt x="1608" y="280"/>
                    </a:lnTo>
                    <a:lnTo>
                      <a:pt x="1608" y="280"/>
                    </a:lnTo>
                    <a:lnTo>
                      <a:pt x="1608" y="285"/>
                    </a:lnTo>
                    <a:lnTo>
                      <a:pt x="1608" y="285"/>
                    </a:lnTo>
                    <a:lnTo>
                      <a:pt x="1604" y="285"/>
                    </a:lnTo>
                    <a:lnTo>
                      <a:pt x="1604" y="285"/>
                    </a:lnTo>
                    <a:lnTo>
                      <a:pt x="1599" y="280"/>
                    </a:lnTo>
                    <a:lnTo>
                      <a:pt x="1599" y="280"/>
                    </a:lnTo>
                    <a:lnTo>
                      <a:pt x="1586" y="285"/>
                    </a:lnTo>
                    <a:lnTo>
                      <a:pt x="1581" y="285"/>
                    </a:lnTo>
                    <a:lnTo>
                      <a:pt x="1577" y="285"/>
                    </a:lnTo>
                    <a:lnTo>
                      <a:pt x="1577" y="285"/>
                    </a:lnTo>
                    <a:lnTo>
                      <a:pt x="1572" y="285"/>
                    </a:lnTo>
                    <a:lnTo>
                      <a:pt x="1568" y="289"/>
                    </a:lnTo>
                    <a:lnTo>
                      <a:pt x="1563" y="289"/>
                    </a:lnTo>
                    <a:lnTo>
                      <a:pt x="1563" y="294"/>
                    </a:lnTo>
                    <a:lnTo>
                      <a:pt x="1568" y="298"/>
                    </a:lnTo>
                    <a:lnTo>
                      <a:pt x="1568" y="303"/>
                    </a:lnTo>
                    <a:lnTo>
                      <a:pt x="1568" y="303"/>
                    </a:lnTo>
                    <a:lnTo>
                      <a:pt x="1563" y="307"/>
                    </a:lnTo>
                    <a:lnTo>
                      <a:pt x="1563" y="307"/>
                    </a:lnTo>
                    <a:lnTo>
                      <a:pt x="1563" y="312"/>
                    </a:lnTo>
                    <a:lnTo>
                      <a:pt x="1572" y="316"/>
                    </a:lnTo>
                    <a:lnTo>
                      <a:pt x="1572" y="316"/>
                    </a:lnTo>
                    <a:lnTo>
                      <a:pt x="1568" y="321"/>
                    </a:lnTo>
                    <a:lnTo>
                      <a:pt x="1568" y="325"/>
                    </a:lnTo>
                    <a:lnTo>
                      <a:pt x="1568" y="325"/>
                    </a:lnTo>
                    <a:lnTo>
                      <a:pt x="1568" y="325"/>
                    </a:lnTo>
                    <a:lnTo>
                      <a:pt x="1568" y="330"/>
                    </a:lnTo>
                    <a:lnTo>
                      <a:pt x="1568" y="330"/>
                    </a:lnTo>
                    <a:lnTo>
                      <a:pt x="1568" y="330"/>
                    </a:lnTo>
                    <a:lnTo>
                      <a:pt x="1568" y="335"/>
                    </a:lnTo>
                    <a:lnTo>
                      <a:pt x="1568" y="335"/>
                    </a:lnTo>
                    <a:lnTo>
                      <a:pt x="1568" y="344"/>
                    </a:lnTo>
                    <a:lnTo>
                      <a:pt x="1568" y="344"/>
                    </a:lnTo>
                    <a:lnTo>
                      <a:pt x="1568" y="344"/>
                    </a:lnTo>
                    <a:lnTo>
                      <a:pt x="1568" y="348"/>
                    </a:lnTo>
                    <a:lnTo>
                      <a:pt x="1568" y="353"/>
                    </a:lnTo>
                    <a:lnTo>
                      <a:pt x="1568" y="353"/>
                    </a:lnTo>
                    <a:lnTo>
                      <a:pt x="1568" y="357"/>
                    </a:lnTo>
                    <a:lnTo>
                      <a:pt x="1568" y="357"/>
                    </a:lnTo>
                    <a:lnTo>
                      <a:pt x="1568" y="362"/>
                    </a:lnTo>
                    <a:lnTo>
                      <a:pt x="1568" y="362"/>
                    </a:lnTo>
                    <a:lnTo>
                      <a:pt x="1563" y="366"/>
                    </a:lnTo>
                    <a:lnTo>
                      <a:pt x="1563" y="366"/>
                    </a:lnTo>
                    <a:lnTo>
                      <a:pt x="1568" y="371"/>
                    </a:lnTo>
                    <a:lnTo>
                      <a:pt x="1563" y="375"/>
                    </a:lnTo>
                    <a:lnTo>
                      <a:pt x="1563" y="375"/>
                    </a:lnTo>
                    <a:lnTo>
                      <a:pt x="1563" y="380"/>
                    </a:lnTo>
                    <a:lnTo>
                      <a:pt x="1563" y="380"/>
                    </a:lnTo>
                    <a:lnTo>
                      <a:pt x="1563" y="380"/>
                    </a:lnTo>
                    <a:lnTo>
                      <a:pt x="1568" y="384"/>
                    </a:lnTo>
                    <a:lnTo>
                      <a:pt x="1568" y="384"/>
                    </a:lnTo>
                    <a:lnTo>
                      <a:pt x="1568" y="384"/>
                    </a:lnTo>
                    <a:lnTo>
                      <a:pt x="1577" y="384"/>
                    </a:lnTo>
                    <a:lnTo>
                      <a:pt x="1581" y="384"/>
                    </a:lnTo>
                    <a:lnTo>
                      <a:pt x="1586" y="384"/>
                    </a:lnTo>
                    <a:lnTo>
                      <a:pt x="1586" y="384"/>
                    </a:lnTo>
                    <a:lnTo>
                      <a:pt x="1586" y="384"/>
                    </a:lnTo>
                    <a:lnTo>
                      <a:pt x="1590" y="384"/>
                    </a:lnTo>
                    <a:lnTo>
                      <a:pt x="1590" y="384"/>
                    </a:lnTo>
                    <a:lnTo>
                      <a:pt x="1590" y="389"/>
                    </a:lnTo>
                    <a:lnTo>
                      <a:pt x="1595" y="393"/>
                    </a:lnTo>
                    <a:lnTo>
                      <a:pt x="1599" y="393"/>
                    </a:lnTo>
                    <a:lnTo>
                      <a:pt x="1599" y="398"/>
                    </a:lnTo>
                    <a:lnTo>
                      <a:pt x="1604" y="398"/>
                    </a:lnTo>
                    <a:lnTo>
                      <a:pt x="1604" y="398"/>
                    </a:lnTo>
                    <a:lnTo>
                      <a:pt x="1604" y="398"/>
                    </a:lnTo>
                    <a:lnTo>
                      <a:pt x="1604" y="398"/>
                    </a:lnTo>
                    <a:lnTo>
                      <a:pt x="1604" y="393"/>
                    </a:lnTo>
                    <a:lnTo>
                      <a:pt x="1604" y="393"/>
                    </a:lnTo>
                    <a:lnTo>
                      <a:pt x="1599" y="393"/>
                    </a:lnTo>
                    <a:lnTo>
                      <a:pt x="1599" y="389"/>
                    </a:lnTo>
                    <a:lnTo>
                      <a:pt x="1599" y="389"/>
                    </a:lnTo>
                    <a:lnTo>
                      <a:pt x="1604" y="389"/>
                    </a:lnTo>
                    <a:lnTo>
                      <a:pt x="1604" y="389"/>
                    </a:lnTo>
                    <a:lnTo>
                      <a:pt x="1604" y="389"/>
                    </a:lnTo>
                    <a:lnTo>
                      <a:pt x="1604" y="389"/>
                    </a:lnTo>
                    <a:lnTo>
                      <a:pt x="1604" y="389"/>
                    </a:lnTo>
                    <a:lnTo>
                      <a:pt x="1604" y="393"/>
                    </a:lnTo>
                    <a:lnTo>
                      <a:pt x="1608" y="393"/>
                    </a:lnTo>
                    <a:lnTo>
                      <a:pt x="1608" y="393"/>
                    </a:lnTo>
                    <a:lnTo>
                      <a:pt x="1613" y="393"/>
                    </a:lnTo>
                    <a:lnTo>
                      <a:pt x="1613" y="393"/>
                    </a:lnTo>
                    <a:lnTo>
                      <a:pt x="1613" y="393"/>
                    </a:lnTo>
                    <a:lnTo>
                      <a:pt x="1613" y="398"/>
                    </a:lnTo>
                    <a:lnTo>
                      <a:pt x="1613" y="402"/>
                    </a:lnTo>
                    <a:lnTo>
                      <a:pt x="1613" y="402"/>
                    </a:lnTo>
                    <a:lnTo>
                      <a:pt x="1613" y="402"/>
                    </a:lnTo>
                    <a:lnTo>
                      <a:pt x="1613" y="402"/>
                    </a:lnTo>
                    <a:lnTo>
                      <a:pt x="1617" y="402"/>
                    </a:lnTo>
                    <a:lnTo>
                      <a:pt x="1622" y="398"/>
                    </a:lnTo>
                    <a:lnTo>
                      <a:pt x="1622" y="398"/>
                    </a:lnTo>
                    <a:lnTo>
                      <a:pt x="1622" y="393"/>
                    </a:lnTo>
                    <a:lnTo>
                      <a:pt x="1622" y="393"/>
                    </a:lnTo>
                    <a:lnTo>
                      <a:pt x="1622" y="393"/>
                    </a:lnTo>
                    <a:lnTo>
                      <a:pt x="1622" y="393"/>
                    </a:lnTo>
                    <a:lnTo>
                      <a:pt x="1622" y="393"/>
                    </a:lnTo>
                    <a:lnTo>
                      <a:pt x="1627" y="398"/>
                    </a:lnTo>
                    <a:lnTo>
                      <a:pt x="1627" y="398"/>
                    </a:lnTo>
                    <a:lnTo>
                      <a:pt x="1627" y="402"/>
                    </a:lnTo>
                    <a:lnTo>
                      <a:pt x="1627" y="402"/>
                    </a:lnTo>
                    <a:lnTo>
                      <a:pt x="1627" y="402"/>
                    </a:lnTo>
                    <a:lnTo>
                      <a:pt x="1627" y="398"/>
                    </a:lnTo>
                    <a:lnTo>
                      <a:pt x="1627" y="398"/>
                    </a:lnTo>
                    <a:lnTo>
                      <a:pt x="1627" y="393"/>
                    </a:lnTo>
                    <a:lnTo>
                      <a:pt x="1622" y="389"/>
                    </a:lnTo>
                    <a:lnTo>
                      <a:pt x="1617" y="389"/>
                    </a:lnTo>
                    <a:lnTo>
                      <a:pt x="1617" y="389"/>
                    </a:lnTo>
                    <a:lnTo>
                      <a:pt x="1617" y="384"/>
                    </a:lnTo>
                    <a:lnTo>
                      <a:pt x="1617" y="384"/>
                    </a:lnTo>
                    <a:lnTo>
                      <a:pt x="1622" y="389"/>
                    </a:lnTo>
                    <a:lnTo>
                      <a:pt x="1627" y="389"/>
                    </a:lnTo>
                    <a:lnTo>
                      <a:pt x="1631" y="384"/>
                    </a:lnTo>
                    <a:lnTo>
                      <a:pt x="1631" y="384"/>
                    </a:lnTo>
                    <a:lnTo>
                      <a:pt x="1631" y="384"/>
                    </a:lnTo>
                    <a:lnTo>
                      <a:pt x="1640" y="389"/>
                    </a:lnTo>
                    <a:lnTo>
                      <a:pt x="1640" y="389"/>
                    </a:lnTo>
                    <a:lnTo>
                      <a:pt x="1645" y="393"/>
                    </a:lnTo>
                    <a:lnTo>
                      <a:pt x="1654" y="398"/>
                    </a:lnTo>
                    <a:lnTo>
                      <a:pt x="1663" y="398"/>
                    </a:lnTo>
                    <a:lnTo>
                      <a:pt x="1663" y="398"/>
                    </a:lnTo>
                    <a:lnTo>
                      <a:pt x="1667" y="402"/>
                    </a:lnTo>
                    <a:lnTo>
                      <a:pt x="1667" y="402"/>
                    </a:lnTo>
                    <a:lnTo>
                      <a:pt x="1672" y="402"/>
                    </a:lnTo>
                    <a:lnTo>
                      <a:pt x="1672" y="402"/>
                    </a:lnTo>
                    <a:lnTo>
                      <a:pt x="1672" y="407"/>
                    </a:lnTo>
                    <a:lnTo>
                      <a:pt x="1667" y="407"/>
                    </a:lnTo>
                    <a:lnTo>
                      <a:pt x="1667" y="407"/>
                    </a:lnTo>
                    <a:lnTo>
                      <a:pt x="1667" y="407"/>
                    </a:lnTo>
                    <a:lnTo>
                      <a:pt x="1672" y="407"/>
                    </a:lnTo>
                    <a:lnTo>
                      <a:pt x="1676" y="411"/>
                    </a:lnTo>
                    <a:lnTo>
                      <a:pt x="1681" y="411"/>
                    </a:lnTo>
                    <a:lnTo>
                      <a:pt x="1681" y="416"/>
                    </a:lnTo>
                    <a:lnTo>
                      <a:pt x="1681" y="416"/>
                    </a:lnTo>
                    <a:lnTo>
                      <a:pt x="1685" y="420"/>
                    </a:lnTo>
                    <a:lnTo>
                      <a:pt x="1685" y="420"/>
                    </a:lnTo>
                    <a:lnTo>
                      <a:pt x="1690" y="420"/>
                    </a:lnTo>
                    <a:lnTo>
                      <a:pt x="1690" y="420"/>
                    </a:lnTo>
                    <a:lnTo>
                      <a:pt x="1690" y="425"/>
                    </a:lnTo>
                    <a:lnTo>
                      <a:pt x="1694" y="425"/>
                    </a:lnTo>
                    <a:lnTo>
                      <a:pt x="1694" y="429"/>
                    </a:lnTo>
                    <a:lnTo>
                      <a:pt x="1694" y="429"/>
                    </a:lnTo>
                    <a:lnTo>
                      <a:pt x="1694" y="434"/>
                    </a:lnTo>
                    <a:lnTo>
                      <a:pt x="1694" y="439"/>
                    </a:lnTo>
                    <a:lnTo>
                      <a:pt x="1699" y="439"/>
                    </a:lnTo>
                    <a:lnTo>
                      <a:pt x="1699" y="443"/>
                    </a:lnTo>
                    <a:lnTo>
                      <a:pt x="1703" y="448"/>
                    </a:lnTo>
                    <a:lnTo>
                      <a:pt x="1703" y="448"/>
                    </a:lnTo>
                    <a:lnTo>
                      <a:pt x="1708" y="452"/>
                    </a:lnTo>
                    <a:lnTo>
                      <a:pt x="1717" y="461"/>
                    </a:lnTo>
                    <a:lnTo>
                      <a:pt x="1717" y="461"/>
                    </a:lnTo>
                    <a:lnTo>
                      <a:pt x="1717" y="461"/>
                    </a:lnTo>
                    <a:lnTo>
                      <a:pt x="1717" y="461"/>
                    </a:lnTo>
                    <a:lnTo>
                      <a:pt x="1717" y="466"/>
                    </a:lnTo>
                    <a:lnTo>
                      <a:pt x="1717" y="466"/>
                    </a:lnTo>
                    <a:lnTo>
                      <a:pt x="1721" y="470"/>
                    </a:lnTo>
                    <a:lnTo>
                      <a:pt x="1721" y="470"/>
                    </a:lnTo>
                    <a:lnTo>
                      <a:pt x="1726" y="470"/>
                    </a:lnTo>
                    <a:lnTo>
                      <a:pt x="1726" y="479"/>
                    </a:lnTo>
                    <a:lnTo>
                      <a:pt x="1726" y="479"/>
                    </a:lnTo>
                    <a:lnTo>
                      <a:pt x="1730" y="479"/>
                    </a:lnTo>
                    <a:lnTo>
                      <a:pt x="1730" y="479"/>
                    </a:lnTo>
                    <a:lnTo>
                      <a:pt x="1730" y="484"/>
                    </a:lnTo>
                    <a:lnTo>
                      <a:pt x="1730" y="484"/>
                    </a:lnTo>
                    <a:lnTo>
                      <a:pt x="1730" y="484"/>
                    </a:lnTo>
                    <a:lnTo>
                      <a:pt x="1735" y="484"/>
                    </a:lnTo>
                    <a:lnTo>
                      <a:pt x="1735" y="488"/>
                    </a:lnTo>
                    <a:lnTo>
                      <a:pt x="1739" y="493"/>
                    </a:lnTo>
                    <a:lnTo>
                      <a:pt x="1739" y="497"/>
                    </a:lnTo>
                    <a:lnTo>
                      <a:pt x="1739" y="497"/>
                    </a:lnTo>
                    <a:lnTo>
                      <a:pt x="1739" y="502"/>
                    </a:lnTo>
                    <a:lnTo>
                      <a:pt x="1739" y="502"/>
                    </a:lnTo>
                    <a:lnTo>
                      <a:pt x="1739" y="506"/>
                    </a:lnTo>
                    <a:lnTo>
                      <a:pt x="1739" y="506"/>
                    </a:lnTo>
                    <a:lnTo>
                      <a:pt x="1739" y="511"/>
                    </a:lnTo>
                    <a:lnTo>
                      <a:pt x="1739" y="515"/>
                    </a:lnTo>
                    <a:lnTo>
                      <a:pt x="1739" y="524"/>
                    </a:lnTo>
                    <a:lnTo>
                      <a:pt x="1739" y="524"/>
                    </a:lnTo>
                    <a:lnTo>
                      <a:pt x="1739" y="529"/>
                    </a:lnTo>
                    <a:lnTo>
                      <a:pt x="1744" y="529"/>
                    </a:lnTo>
                    <a:lnTo>
                      <a:pt x="1744" y="533"/>
                    </a:lnTo>
                    <a:lnTo>
                      <a:pt x="1744" y="538"/>
                    </a:lnTo>
                    <a:lnTo>
                      <a:pt x="1749" y="538"/>
                    </a:lnTo>
                    <a:lnTo>
                      <a:pt x="1749" y="547"/>
                    </a:lnTo>
                    <a:lnTo>
                      <a:pt x="1749" y="547"/>
                    </a:lnTo>
                    <a:lnTo>
                      <a:pt x="1749" y="552"/>
                    </a:lnTo>
                    <a:lnTo>
                      <a:pt x="1744" y="556"/>
                    </a:lnTo>
                    <a:lnTo>
                      <a:pt x="1744" y="565"/>
                    </a:lnTo>
                    <a:lnTo>
                      <a:pt x="1744" y="565"/>
                    </a:lnTo>
                    <a:lnTo>
                      <a:pt x="1744" y="565"/>
                    </a:lnTo>
                    <a:lnTo>
                      <a:pt x="1744" y="570"/>
                    </a:lnTo>
                    <a:lnTo>
                      <a:pt x="1744" y="574"/>
                    </a:lnTo>
                    <a:lnTo>
                      <a:pt x="1744" y="574"/>
                    </a:lnTo>
                    <a:lnTo>
                      <a:pt x="1744" y="579"/>
                    </a:lnTo>
                    <a:lnTo>
                      <a:pt x="1744" y="579"/>
                    </a:lnTo>
                    <a:lnTo>
                      <a:pt x="1744" y="579"/>
                    </a:lnTo>
                    <a:lnTo>
                      <a:pt x="1744" y="588"/>
                    </a:lnTo>
                    <a:lnTo>
                      <a:pt x="1744" y="588"/>
                    </a:lnTo>
                    <a:lnTo>
                      <a:pt x="1744" y="592"/>
                    </a:lnTo>
                    <a:lnTo>
                      <a:pt x="1744" y="592"/>
                    </a:lnTo>
                    <a:lnTo>
                      <a:pt x="1744" y="597"/>
                    </a:lnTo>
                    <a:lnTo>
                      <a:pt x="1744" y="601"/>
                    </a:lnTo>
                    <a:lnTo>
                      <a:pt x="1744" y="601"/>
                    </a:lnTo>
                    <a:lnTo>
                      <a:pt x="1739" y="610"/>
                    </a:lnTo>
                    <a:lnTo>
                      <a:pt x="1739" y="610"/>
                    </a:lnTo>
                    <a:lnTo>
                      <a:pt x="1735" y="615"/>
                    </a:lnTo>
                    <a:lnTo>
                      <a:pt x="1735" y="615"/>
                    </a:lnTo>
                    <a:lnTo>
                      <a:pt x="1730" y="615"/>
                    </a:lnTo>
                    <a:lnTo>
                      <a:pt x="1730" y="615"/>
                    </a:lnTo>
                    <a:lnTo>
                      <a:pt x="1726" y="615"/>
                    </a:lnTo>
                    <a:lnTo>
                      <a:pt x="1726" y="615"/>
                    </a:lnTo>
                    <a:lnTo>
                      <a:pt x="1726" y="615"/>
                    </a:lnTo>
                    <a:lnTo>
                      <a:pt x="1721" y="615"/>
                    </a:lnTo>
                    <a:lnTo>
                      <a:pt x="1721" y="615"/>
                    </a:lnTo>
                    <a:lnTo>
                      <a:pt x="1717" y="615"/>
                    </a:lnTo>
                    <a:lnTo>
                      <a:pt x="1717" y="615"/>
                    </a:lnTo>
                    <a:lnTo>
                      <a:pt x="1712" y="615"/>
                    </a:lnTo>
                    <a:lnTo>
                      <a:pt x="1708" y="606"/>
                    </a:lnTo>
                    <a:lnTo>
                      <a:pt x="1708" y="606"/>
                    </a:lnTo>
                    <a:lnTo>
                      <a:pt x="1708" y="606"/>
                    </a:lnTo>
                    <a:lnTo>
                      <a:pt x="1708" y="610"/>
                    </a:lnTo>
                    <a:lnTo>
                      <a:pt x="1708" y="610"/>
                    </a:lnTo>
                    <a:lnTo>
                      <a:pt x="1703" y="610"/>
                    </a:lnTo>
                    <a:lnTo>
                      <a:pt x="1703" y="610"/>
                    </a:lnTo>
                    <a:lnTo>
                      <a:pt x="1703" y="606"/>
                    </a:lnTo>
                    <a:lnTo>
                      <a:pt x="1703" y="606"/>
                    </a:lnTo>
                    <a:lnTo>
                      <a:pt x="1703" y="606"/>
                    </a:lnTo>
                    <a:lnTo>
                      <a:pt x="1703" y="606"/>
                    </a:lnTo>
                    <a:lnTo>
                      <a:pt x="1699" y="610"/>
                    </a:lnTo>
                    <a:lnTo>
                      <a:pt x="1699" y="610"/>
                    </a:lnTo>
                    <a:lnTo>
                      <a:pt x="1703" y="615"/>
                    </a:lnTo>
                    <a:lnTo>
                      <a:pt x="1699" y="615"/>
                    </a:lnTo>
                    <a:lnTo>
                      <a:pt x="1699" y="619"/>
                    </a:lnTo>
                    <a:lnTo>
                      <a:pt x="1699" y="619"/>
                    </a:lnTo>
                    <a:lnTo>
                      <a:pt x="1699" y="619"/>
                    </a:lnTo>
                    <a:lnTo>
                      <a:pt x="1699" y="619"/>
                    </a:lnTo>
                    <a:lnTo>
                      <a:pt x="1694" y="619"/>
                    </a:lnTo>
                    <a:lnTo>
                      <a:pt x="1694" y="619"/>
                    </a:lnTo>
                    <a:lnTo>
                      <a:pt x="1699" y="624"/>
                    </a:lnTo>
                    <a:lnTo>
                      <a:pt x="1699" y="628"/>
                    </a:lnTo>
                    <a:lnTo>
                      <a:pt x="1699" y="628"/>
                    </a:lnTo>
                    <a:lnTo>
                      <a:pt x="1699" y="628"/>
                    </a:lnTo>
                    <a:lnTo>
                      <a:pt x="1699" y="624"/>
                    </a:lnTo>
                    <a:lnTo>
                      <a:pt x="1694" y="624"/>
                    </a:lnTo>
                    <a:lnTo>
                      <a:pt x="1694" y="624"/>
                    </a:lnTo>
                    <a:lnTo>
                      <a:pt x="1694" y="624"/>
                    </a:lnTo>
                    <a:lnTo>
                      <a:pt x="1694" y="624"/>
                    </a:lnTo>
                    <a:lnTo>
                      <a:pt x="1694" y="619"/>
                    </a:lnTo>
                    <a:lnTo>
                      <a:pt x="1690" y="619"/>
                    </a:lnTo>
                    <a:lnTo>
                      <a:pt x="1690" y="619"/>
                    </a:lnTo>
                    <a:lnTo>
                      <a:pt x="1690" y="619"/>
                    </a:lnTo>
                    <a:lnTo>
                      <a:pt x="1690" y="619"/>
                    </a:lnTo>
                    <a:lnTo>
                      <a:pt x="1690" y="619"/>
                    </a:lnTo>
                    <a:lnTo>
                      <a:pt x="1690" y="619"/>
                    </a:lnTo>
                    <a:lnTo>
                      <a:pt x="1690" y="619"/>
                    </a:lnTo>
                    <a:lnTo>
                      <a:pt x="1690" y="615"/>
                    </a:lnTo>
                    <a:lnTo>
                      <a:pt x="1694" y="615"/>
                    </a:lnTo>
                    <a:lnTo>
                      <a:pt x="1694" y="615"/>
                    </a:lnTo>
                    <a:lnTo>
                      <a:pt x="1694" y="615"/>
                    </a:lnTo>
                    <a:lnTo>
                      <a:pt x="1694" y="615"/>
                    </a:lnTo>
                    <a:lnTo>
                      <a:pt x="1694" y="615"/>
                    </a:lnTo>
                    <a:lnTo>
                      <a:pt x="1694" y="615"/>
                    </a:lnTo>
                    <a:lnTo>
                      <a:pt x="1694" y="610"/>
                    </a:lnTo>
                    <a:lnTo>
                      <a:pt x="1694" y="610"/>
                    </a:lnTo>
                    <a:lnTo>
                      <a:pt x="1694" y="610"/>
                    </a:lnTo>
                    <a:lnTo>
                      <a:pt x="1694" y="610"/>
                    </a:lnTo>
                    <a:lnTo>
                      <a:pt x="1694" y="606"/>
                    </a:lnTo>
                    <a:lnTo>
                      <a:pt x="1694" y="606"/>
                    </a:lnTo>
                    <a:lnTo>
                      <a:pt x="1690" y="606"/>
                    </a:lnTo>
                    <a:lnTo>
                      <a:pt x="1690" y="606"/>
                    </a:lnTo>
                    <a:lnTo>
                      <a:pt x="1690" y="601"/>
                    </a:lnTo>
                    <a:lnTo>
                      <a:pt x="1690" y="601"/>
                    </a:lnTo>
                    <a:lnTo>
                      <a:pt x="1690" y="601"/>
                    </a:lnTo>
                    <a:lnTo>
                      <a:pt x="1690" y="601"/>
                    </a:lnTo>
                    <a:lnTo>
                      <a:pt x="1685" y="601"/>
                    </a:lnTo>
                    <a:lnTo>
                      <a:pt x="1685" y="597"/>
                    </a:lnTo>
                    <a:lnTo>
                      <a:pt x="1681" y="592"/>
                    </a:lnTo>
                    <a:lnTo>
                      <a:pt x="1681" y="592"/>
                    </a:lnTo>
                    <a:lnTo>
                      <a:pt x="1676" y="583"/>
                    </a:lnTo>
                    <a:lnTo>
                      <a:pt x="1672" y="583"/>
                    </a:lnTo>
                    <a:lnTo>
                      <a:pt x="1672" y="579"/>
                    </a:lnTo>
                    <a:lnTo>
                      <a:pt x="1667" y="579"/>
                    </a:lnTo>
                    <a:lnTo>
                      <a:pt x="1667" y="579"/>
                    </a:lnTo>
                    <a:lnTo>
                      <a:pt x="1667" y="579"/>
                    </a:lnTo>
                    <a:lnTo>
                      <a:pt x="1667" y="574"/>
                    </a:lnTo>
                    <a:lnTo>
                      <a:pt x="1667" y="574"/>
                    </a:lnTo>
                    <a:lnTo>
                      <a:pt x="1672" y="574"/>
                    </a:lnTo>
                    <a:lnTo>
                      <a:pt x="1672" y="574"/>
                    </a:lnTo>
                    <a:lnTo>
                      <a:pt x="1672" y="574"/>
                    </a:lnTo>
                    <a:lnTo>
                      <a:pt x="1672" y="574"/>
                    </a:lnTo>
                    <a:lnTo>
                      <a:pt x="1672" y="570"/>
                    </a:lnTo>
                    <a:lnTo>
                      <a:pt x="1672" y="570"/>
                    </a:lnTo>
                    <a:lnTo>
                      <a:pt x="1672" y="570"/>
                    </a:lnTo>
                    <a:lnTo>
                      <a:pt x="1672" y="570"/>
                    </a:lnTo>
                    <a:lnTo>
                      <a:pt x="1672" y="565"/>
                    </a:lnTo>
                    <a:lnTo>
                      <a:pt x="1672" y="565"/>
                    </a:lnTo>
                    <a:lnTo>
                      <a:pt x="1676" y="570"/>
                    </a:lnTo>
                    <a:lnTo>
                      <a:pt x="1676" y="570"/>
                    </a:lnTo>
                    <a:lnTo>
                      <a:pt x="1676" y="570"/>
                    </a:lnTo>
                    <a:lnTo>
                      <a:pt x="1681" y="570"/>
                    </a:lnTo>
                    <a:lnTo>
                      <a:pt x="1681" y="570"/>
                    </a:lnTo>
                    <a:lnTo>
                      <a:pt x="1685" y="570"/>
                    </a:lnTo>
                    <a:lnTo>
                      <a:pt x="1690" y="570"/>
                    </a:lnTo>
                    <a:lnTo>
                      <a:pt x="1690" y="570"/>
                    </a:lnTo>
                    <a:lnTo>
                      <a:pt x="1690" y="570"/>
                    </a:lnTo>
                    <a:lnTo>
                      <a:pt x="1690" y="570"/>
                    </a:lnTo>
                    <a:lnTo>
                      <a:pt x="1694" y="570"/>
                    </a:lnTo>
                    <a:lnTo>
                      <a:pt x="1694" y="570"/>
                    </a:lnTo>
                    <a:lnTo>
                      <a:pt x="1694" y="570"/>
                    </a:lnTo>
                    <a:lnTo>
                      <a:pt x="1690" y="565"/>
                    </a:lnTo>
                    <a:lnTo>
                      <a:pt x="1690" y="565"/>
                    </a:lnTo>
                    <a:lnTo>
                      <a:pt x="1690" y="561"/>
                    </a:lnTo>
                    <a:lnTo>
                      <a:pt x="1690" y="561"/>
                    </a:lnTo>
                    <a:lnTo>
                      <a:pt x="1690" y="561"/>
                    </a:lnTo>
                    <a:lnTo>
                      <a:pt x="1690" y="561"/>
                    </a:lnTo>
                    <a:lnTo>
                      <a:pt x="1690" y="561"/>
                    </a:lnTo>
                    <a:lnTo>
                      <a:pt x="1690" y="556"/>
                    </a:lnTo>
                    <a:lnTo>
                      <a:pt x="1690" y="556"/>
                    </a:lnTo>
                    <a:lnTo>
                      <a:pt x="1690" y="556"/>
                    </a:lnTo>
                    <a:lnTo>
                      <a:pt x="1690" y="556"/>
                    </a:lnTo>
                    <a:lnTo>
                      <a:pt x="1690" y="552"/>
                    </a:lnTo>
                    <a:lnTo>
                      <a:pt x="1690" y="552"/>
                    </a:lnTo>
                    <a:lnTo>
                      <a:pt x="1690" y="552"/>
                    </a:lnTo>
                    <a:lnTo>
                      <a:pt x="1690" y="552"/>
                    </a:lnTo>
                    <a:lnTo>
                      <a:pt x="1690" y="552"/>
                    </a:lnTo>
                    <a:lnTo>
                      <a:pt x="1690" y="552"/>
                    </a:lnTo>
                    <a:lnTo>
                      <a:pt x="1685" y="547"/>
                    </a:lnTo>
                    <a:lnTo>
                      <a:pt x="1685" y="547"/>
                    </a:lnTo>
                    <a:lnTo>
                      <a:pt x="1685" y="547"/>
                    </a:lnTo>
                    <a:lnTo>
                      <a:pt x="1690" y="547"/>
                    </a:lnTo>
                    <a:lnTo>
                      <a:pt x="1685" y="547"/>
                    </a:lnTo>
                    <a:lnTo>
                      <a:pt x="1685" y="543"/>
                    </a:lnTo>
                    <a:lnTo>
                      <a:pt x="1685" y="543"/>
                    </a:lnTo>
                    <a:lnTo>
                      <a:pt x="1685" y="543"/>
                    </a:lnTo>
                    <a:lnTo>
                      <a:pt x="1685" y="543"/>
                    </a:lnTo>
                    <a:lnTo>
                      <a:pt x="1685" y="538"/>
                    </a:lnTo>
                    <a:lnTo>
                      <a:pt x="1681" y="538"/>
                    </a:lnTo>
                    <a:lnTo>
                      <a:pt x="1681" y="533"/>
                    </a:lnTo>
                    <a:lnTo>
                      <a:pt x="1681" y="533"/>
                    </a:lnTo>
                    <a:lnTo>
                      <a:pt x="1681" y="533"/>
                    </a:lnTo>
                    <a:lnTo>
                      <a:pt x="1681" y="533"/>
                    </a:lnTo>
                    <a:lnTo>
                      <a:pt x="1681" y="529"/>
                    </a:lnTo>
                    <a:lnTo>
                      <a:pt x="1681" y="529"/>
                    </a:lnTo>
                    <a:lnTo>
                      <a:pt x="1676" y="529"/>
                    </a:lnTo>
                    <a:lnTo>
                      <a:pt x="1676" y="524"/>
                    </a:lnTo>
                    <a:lnTo>
                      <a:pt x="1676" y="524"/>
                    </a:lnTo>
                    <a:lnTo>
                      <a:pt x="1676" y="524"/>
                    </a:lnTo>
                    <a:lnTo>
                      <a:pt x="1676" y="524"/>
                    </a:lnTo>
                    <a:lnTo>
                      <a:pt x="1676" y="524"/>
                    </a:lnTo>
                    <a:lnTo>
                      <a:pt x="1676" y="524"/>
                    </a:lnTo>
                    <a:lnTo>
                      <a:pt x="1676" y="524"/>
                    </a:lnTo>
                    <a:lnTo>
                      <a:pt x="1676" y="520"/>
                    </a:lnTo>
                    <a:lnTo>
                      <a:pt x="1676" y="520"/>
                    </a:lnTo>
                    <a:lnTo>
                      <a:pt x="1676" y="520"/>
                    </a:lnTo>
                    <a:lnTo>
                      <a:pt x="1676" y="520"/>
                    </a:lnTo>
                    <a:lnTo>
                      <a:pt x="1676" y="515"/>
                    </a:lnTo>
                    <a:lnTo>
                      <a:pt x="1676" y="515"/>
                    </a:lnTo>
                    <a:lnTo>
                      <a:pt x="1676" y="515"/>
                    </a:lnTo>
                    <a:lnTo>
                      <a:pt x="1672" y="515"/>
                    </a:lnTo>
                    <a:lnTo>
                      <a:pt x="1672" y="511"/>
                    </a:lnTo>
                    <a:lnTo>
                      <a:pt x="1672" y="511"/>
                    </a:lnTo>
                    <a:lnTo>
                      <a:pt x="1672" y="511"/>
                    </a:lnTo>
                    <a:lnTo>
                      <a:pt x="1672" y="511"/>
                    </a:lnTo>
                    <a:lnTo>
                      <a:pt x="1667" y="506"/>
                    </a:lnTo>
                    <a:lnTo>
                      <a:pt x="1667" y="506"/>
                    </a:lnTo>
                    <a:lnTo>
                      <a:pt x="1667" y="506"/>
                    </a:lnTo>
                    <a:lnTo>
                      <a:pt x="1667" y="506"/>
                    </a:lnTo>
                    <a:lnTo>
                      <a:pt x="1663" y="506"/>
                    </a:lnTo>
                    <a:lnTo>
                      <a:pt x="1663" y="506"/>
                    </a:lnTo>
                    <a:lnTo>
                      <a:pt x="1663" y="506"/>
                    </a:lnTo>
                    <a:lnTo>
                      <a:pt x="1658" y="506"/>
                    </a:lnTo>
                    <a:lnTo>
                      <a:pt x="1658" y="506"/>
                    </a:lnTo>
                    <a:lnTo>
                      <a:pt x="1654" y="506"/>
                    </a:lnTo>
                    <a:lnTo>
                      <a:pt x="1654" y="511"/>
                    </a:lnTo>
                    <a:lnTo>
                      <a:pt x="1654" y="511"/>
                    </a:lnTo>
                    <a:lnTo>
                      <a:pt x="1654" y="511"/>
                    </a:lnTo>
                    <a:lnTo>
                      <a:pt x="1649" y="511"/>
                    </a:lnTo>
                    <a:lnTo>
                      <a:pt x="1649" y="511"/>
                    </a:lnTo>
                    <a:lnTo>
                      <a:pt x="1649" y="515"/>
                    </a:lnTo>
                    <a:lnTo>
                      <a:pt x="1645" y="515"/>
                    </a:lnTo>
                    <a:lnTo>
                      <a:pt x="1645" y="515"/>
                    </a:lnTo>
                    <a:lnTo>
                      <a:pt x="1645" y="515"/>
                    </a:lnTo>
                    <a:lnTo>
                      <a:pt x="1645" y="520"/>
                    </a:lnTo>
                    <a:lnTo>
                      <a:pt x="1645" y="520"/>
                    </a:lnTo>
                    <a:lnTo>
                      <a:pt x="1645" y="520"/>
                    </a:lnTo>
                    <a:lnTo>
                      <a:pt x="1640" y="520"/>
                    </a:lnTo>
                    <a:lnTo>
                      <a:pt x="1636" y="520"/>
                    </a:lnTo>
                    <a:lnTo>
                      <a:pt x="1636" y="520"/>
                    </a:lnTo>
                    <a:lnTo>
                      <a:pt x="1631" y="520"/>
                    </a:lnTo>
                    <a:lnTo>
                      <a:pt x="1631" y="520"/>
                    </a:lnTo>
                    <a:lnTo>
                      <a:pt x="1627" y="520"/>
                    </a:lnTo>
                    <a:lnTo>
                      <a:pt x="1627" y="520"/>
                    </a:lnTo>
                    <a:lnTo>
                      <a:pt x="1627" y="520"/>
                    </a:lnTo>
                    <a:lnTo>
                      <a:pt x="1627" y="520"/>
                    </a:lnTo>
                    <a:lnTo>
                      <a:pt x="1622" y="520"/>
                    </a:lnTo>
                    <a:lnTo>
                      <a:pt x="1622" y="515"/>
                    </a:lnTo>
                    <a:lnTo>
                      <a:pt x="1617" y="515"/>
                    </a:lnTo>
                    <a:lnTo>
                      <a:pt x="1617" y="515"/>
                    </a:lnTo>
                    <a:lnTo>
                      <a:pt x="1613" y="511"/>
                    </a:lnTo>
                    <a:lnTo>
                      <a:pt x="1613" y="511"/>
                    </a:lnTo>
                    <a:lnTo>
                      <a:pt x="1613" y="511"/>
                    </a:lnTo>
                    <a:lnTo>
                      <a:pt x="1613" y="506"/>
                    </a:lnTo>
                    <a:lnTo>
                      <a:pt x="1608" y="506"/>
                    </a:lnTo>
                    <a:lnTo>
                      <a:pt x="1608" y="506"/>
                    </a:lnTo>
                    <a:lnTo>
                      <a:pt x="1608" y="506"/>
                    </a:lnTo>
                    <a:lnTo>
                      <a:pt x="1604" y="502"/>
                    </a:lnTo>
                    <a:lnTo>
                      <a:pt x="1604" y="502"/>
                    </a:lnTo>
                    <a:lnTo>
                      <a:pt x="1604" y="502"/>
                    </a:lnTo>
                    <a:lnTo>
                      <a:pt x="1599" y="502"/>
                    </a:lnTo>
                    <a:lnTo>
                      <a:pt x="1595" y="502"/>
                    </a:lnTo>
                    <a:lnTo>
                      <a:pt x="1595" y="497"/>
                    </a:lnTo>
                    <a:lnTo>
                      <a:pt x="1586" y="493"/>
                    </a:lnTo>
                    <a:lnTo>
                      <a:pt x="1586" y="493"/>
                    </a:lnTo>
                    <a:lnTo>
                      <a:pt x="1581" y="493"/>
                    </a:lnTo>
                    <a:lnTo>
                      <a:pt x="1581" y="493"/>
                    </a:lnTo>
                    <a:lnTo>
                      <a:pt x="1581" y="493"/>
                    </a:lnTo>
                    <a:lnTo>
                      <a:pt x="1581" y="493"/>
                    </a:lnTo>
                    <a:lnTo>
                      <a:pt x="1577" y="493"/>
                    </a:lnTo>
                    <a:lnTo>
                      <a:pt x="1577" y="493"/>
                    </a:lnTo>
                    <a:lnTo>
                      <a:pt x="1577" y="493"/>
                    </a:lnTo>
                    <a:lnTo>
                      <a:pt x="1577" y="493"/>
                    </a:lnTo>
                    <a:lnTo>
                      <a:pt x="1577" y="493"/>
                    </a:lnTo>
                    <a:lnTo>
                      <a:pt x="1577" y="493"/>
                    </a:lnTo>
                    <a:lnTo>
                      <a:pt x="1572" y="493"/>
                    </a:lnTo>
                    <a:lnTo>
                      <a:pt x="1572" y="493"/>
                    </a:lnTo>
                    <a:lnTo>
                      <a:pt x="1572" y="493"/>
                    </a:lnTo>
                    <a:lnTo>
                      <a:pt x="1568" y="493"/>
                    </a:lnTo>
                    <a:lnTo>
                      <a:pt x="1568" y="488"/>
                    </a:lnTo>
                    <a:lnTo>
                      <a:pt x="1568" y="488"/>
                    </a:lnTo>
                    <a:lnTo>
                      <a:pt x="1568" y="488"/>
                    </a:lnTo>
                    <a:lnTo>
                      <a:pt x="1568" y="488"/>
                    </a:lnTo>
                    <a:lnTo>
                      <a:pt x="1563" y="488"/>
                    </a:lnTo>
                    <a:lnTo>
                      <a:pt x="1559" y="488"/>
                    </a:lnTo>
                    <a:lnTo>
                      <a:pt x="1559" y="488"/>
                    </a:lnTo>
                    <a:lnTo>
                      <a:pt x="1554" y="488"/>
                    </a:lnTo>
                    <a:lnTo>
                      <a:pt x="1550" y="488"/>
                    </a:lnTo>
                    <a:lnTo>
                      <a:pt x="1550" y="488"/>
                    </a:lnTo>
                    <a:lnTo>
                      <a:pt x="1550" y="488"/>
                    </a:lnTo>
                    <a:lnTo>
                      <a:pt x="1545" y="484"/>
                    </a:lnTo>
                    <a:lnTo>
                      <a:pt x="1545" y="484"/>
                    </a:lnTo>
                    <a:lnTo>
                      <a:pt x="1545" y="484"/>
                    </a:lnTo>
                    <a:lnTo>
                      <a:pt x="1541" y="479"/>
                    </a:lnTo>
                    <a:lnTo>
                      <a:pt x="1541" y="479"/>
                    </a:lnTo>
                    <a:lnTo>
                      <a:pt x="1536" y="475"/>
                    </a:lnTo>
                    <a:lnTo>
                      <a:pt x="1536" y="475"/>
                    </a:lnTo>
                    <a:lnTo>
                      <a:pt x="1536" y="475"/>
                    </a:lnTo>
                    <a:lnTo>
                      <a:pt x="1536" y="475"/>
                    </a:lnTo>
                    <a:lnTo>
                      <a:pt x="1532" y="475"/>
                    </a:lnTo>
                    <a:lnTo>
                      <a:pt x="1532" y="475"/>
                    </a:lnTo>
                    <a:lnTo>
                      <a:pt x="1532" y="470"/>
                    </a:lnTo>
                    <a:lnTo>
                      <a:pt x="1532" y="470"/>
                    </a:lnTo>
                    <a:lnTo>
                      <a:pt x="1532" y="470"/>
                    </a:lnTo>
                    <a:lnTo>
                      <a:pt x="1527" y="466"/>
                    </a:lnTo>
                    <a:lnTo>
                      <a:pt x="1523" y="466"/>
                    </a:lnTo>
                    <a:lnTo>
                      <a:pt x="1518" y="461"/>
                    </a:lnTo>
                    <a:lnTo>
                      <a:pt x="1518" y="461"/>
                    </a:lnTo>
                    <a:lnTo>
                      <a:pt x="1518" y="461"/>
                    </a:lnTo>
                    <a:lnTo>
                      <a:pt x="1514" y="457"/>
                    </a:lnTo>
                    <a:lnTo>
                      <a:pt x="1514" y="457"/>
                    </a:lnTo>
                    <a:lnTo>
                      <a:pt x="1514" y="457"/>
                    </a:lnTo>
                    <a:lnTo>
                      <a:pt x="1514" y="457"/>
                    </a:lnTo>
                    <a:lnTo>
                      <a:pt x="1514" y="457"/>
                    </a:lnTo>
                    <a:lnTo>
                      <a:pt x="1509" y="452"/>
                    </a:lnTo>
                    <a:lnTo>
                      <a:pt x="1509" y="452"/>
                    </a:lnTo>
                    <a:lnTo>
                      <a:pt x="1509" y="452"/>
                    </a:lnTo>
                    <a:lnTo>
                      <a:pt x="1509" y="452"/>
                    </a:lnTo>
                    <a:lnTo>
                      <a:pt x="1505" y="452"/>
                    </a:lnTo>
                    <a:lnTo>
                      <a:pt x="1505" y="448"/>
                    </a:lnTo>
                    <a:lnTo>
                      <a:pt x="1500" y="448"/>
                    </a:lnTo>
                    <a:lnTo>
                      <a:pt x="1500" y="443"/>
                    </a:lnTo>
                    <a:lnTo>
                      <a:pt x="1496" y="443"/>
                    </a:lnTo>
                    <a:lnTo>
                      <a:pt x="1496" y="443"/>
                    </a:lnTo>
                    <a:lnTo>
                      <a:pt x="1496" y="443"/>
                    </a:lnTo>
                    <a:lnTo>
                      <a:pt x="1491" y="439"/>
                    </a:lnTo>
                    <a:lnTo>
                      <a:pt x="1491" y="439"/>
                    </a:lnTo>
                    <a:lnTo>
                      <a:pt x="1491" y="439"/>
                    </a:lnTo>
                    <a:lnTo>
                      <a:pt x="1491" y="439"/>
                    </a:lnTo>
                    <a:lnTo>
                      <a:pt x="1491" y="439"/>
                    </a:lnTo>
                    <a:lnTo>
                      <a:pt x="1486" y="439"/>
                    </a:lnTo>
                    <a:lnTo>
                      <a:pt x="1486" y="439"/>
                    </a:lnTo>
                    <a:lnTo>
                      <a:pt x="1486" y="434"/>
                    </a:lnTo>
                    <a:lnTo>
                      <a:pt x="1486" y="434"/>
                    </a:lnTo>
                    <a:lnTo>
                      <a:pt x="1482" y="434"/>
                    </a:lnTo>
                    <a:lnTo>
                      <a:pt x="1482" y="434"/>
                    </a:lnTo>
                    <a:lnTo>
                      <a:pt x="1482" y="434"/>
                    </a:lnTo>
                    <a:lnTo>
                      <a:pt x="1482" y="434"/>
                    </a:lnTo>
                    <a:lnTo>
                      <a:pt x="1482" y="434"/>
                    </a:lnTo>
                    <a:lnTo>
                      <a:pt x="1482" y="434"/>
                    </a:lnTo>
                    <a:lnTo>
                      <a:pt x="1482" y="434"/>
                    </a:lnTo>
                    <a:lnTo>
                      <a:pt x="1482" y="429"/>
                    </a:lnTo>
                    <a:lnTo>
                      <a:pt x="1477" y="429"/>
                    </a:lnTo>
                    <a:lnTo>
                      <a:pt x="1477" y="429"/>
                    </a:lnTo>
                    <a:lnTo>
                      <a:pt x="1477" y="429"/>
                    </a:lnTo>
                    <a:lnTo>
                      <a:pt x="1473" y="429"/>
                    </a:lnTo>
                    <a:lnTo>
                      <a:pt x="1473" y="429"/>
                    </a:lnTo>
                    <a:lnTo>
                      <a:pt x="1473" y="429"/>
                    </a:lnTo>
                    <a:lnTo>
                      <a:pt x="1473" y="429"/>
                    </a:lnTo>
                    <a:lnTo>
                      <a:pt x="1473" y="425"/>
                    </a:lnTo>
                    <a:lnTo>
                      <a:pt x="1468" y="425"/>
                    </a:lnTo>
                    <a:lnTo>
                      <a:pt x="1468" y="425"/>
                    </a:lnTo>
                    <a:lnTo>
                      <a:pt x="1468" y="425"/>
                    </a:lnTo>
                    <a:lnTo>
                      <a:pt x="1464" y="425"/>
                    </a:lnTo>
                    <a:lnTo>
                      <a:pt x="1459" y="425"/>
                    </a:lnTo>
                    <a:lnTo>
                      <a:pt x="1459" y="425"/>
                    </a:lnTo>
                    <a:lnTo>
                      <a:pt x="1459" y="425"/>
                    </a:lnTo>
                    <a:lnTo>
                      <a:pt x="1459" y="425"/>
                    </a:lnTo>
                    <a:lnTo>
                      <a:pt x="1459" y="425"/>
                    </a:lnTo>
                    <a:lnTo>
                      <a:pt x="1455" y="425"/>
                    </a:lnTo>
                    <a:lnTo>
                      <a:pt x="1455" y="425"/>
                    </a:lnTo>
                    <a:lnTo>
                      <a:pt x="1450" y="425"/>
                    </a:lnTo>
                    <a:lnTo>
                      <a:pt x="1450" y="420"/>
                    </a:lnTo>
                    <a:lnTo>
                      <a:pt x="1446" y="420"/>
                    </a:lnTo>
                    <a:lnTo>
                      <a:pt x="1446" y="420"/>
                    </a:lnTo>
                    <a:lnTo>
                      <a:pt x="1446" y="420"/>
                    </a:lnTo>
                    <a:lnTo>
                      <a:pt x="1437" y="420"/>
                    </a:lnTo>
                    <a:lnTo>
                      <a:pt x="1437" y="420"/>
                    </a:lnTo>
                    <a:lnTo>
                      <a:pt x="1437" y="420"/>
                    </a:lnTo>
                    <a:lnTo>
                      <a:pt x="1437" y="420"/>
                    </a:lnTo>
                    <a:lnTo>
                      <a:pt x="1437" y="420"/>
                    </a:lnTo>
                    <a:lnTo>
                      <a:pt x="1432" y="420"/>
                    </a:lnTo>
                    <a:lnTo>
                      <a:pt x="1432" y="420"/>
                    </a:lnTo>
                    <a:lnTo>
                      <a:pt x="1432" y="420"/>
                    </a:lnTo>
                    <a:lnTo>
                      <a:pt x="1428" y="420"/>
                    </a:lnTo>
                    <a:lnTo>
                      <a:pt x="1428" y="420"/>
                    </a:lnTo>
                    <a:lnTo>
                      <a:pt x="1423" y="420"/>
                    </a:lnTo>
                    <a:lnTo>
                      <a:pt x="1423" y="420"/>
                    </a:lnTo>
                    <a:lnTo>
                      <a:pt x="1419" y="420"/>
                    </a:lnTo>
                    <a:lnTo>
                      <a:pt x="1419" y="425"/>
                    </a:lnTo>
                    <a:lnTo>
                      <a:pt x="1414" y="425"/>
                    </a:lnTo>
                    <a:lnTo>
                      <a:pt x="1410" y="425"/>
                    </a:lnTo>
                    <a:lnTo>
                      <a:pt x="1405" y="429"/>
                    </a:lnTo>
                    <a:lnTo>
                      <a:pt x="1405" y="429"/>
                    </a:lnTo>
                    <a:lnTo>
                      <a:pt x="1405" y="434"/>
                    </a:lnTo>
                    <a:lnTo>
                      <a:pt x="1405" y="439"/>
                    </a:lnTo>
                    <a:lnTo>
                      <a:pt x="1401" y="439"/>
                    </a:lnTo>
                    <a:lnTo>
                      <a:pt x="1401" y="439"/>
                    </a:lnTo>
                    <a:lnTo>
                      <a:pt x="1405" y="443"/>
                    </a:lnTo>
                    <a:lnTo>
                      <a:pt x="1405" y="443"/>
                    </a:lnTo>
                    <a:lnTo>
                      <a:pt x="1410" y="443"/>
                    </a:lnTo>
                    <a:lnTo>
                      <a:pt x="1410" y="443"/>
                    </a:lnTo>
                    <a:lnTo>
                      <a:pt x="1414" y="443"/>
                    </a:lnTo>
                    <a:lnTo>
                      <a:pt x="1414" y="443"/>
                    </a:lnTo>
                    <a:lnTo>
                      <a:pt x="1414" y="443"/>
                    </a:lnTo>
                    <a:lnTo>
                      <a:pt x="1419" y="448"/>
                    </a:lnTo>
                    <a:lnTo>
                      <a:pt x="1419" y="448"/>
                    </a:lnTo>
                    <a:lnTo>
                      <a:pt x="1423" y="452"/>
                    </a:lnTo>
                    <a:lnTo>
                      <a:pt x="1423" y="452"/>
                    </a:lnTo>
                    <a:lnTo>
                      <a:pt x="1423" y="457"/>
                    </a:lnTo>
                    <a:lnTo>
                      <a:pt x="1419" y="457"/>
                    </a:lnTo>
                    <a:lnTo>
                      <a:pt x="1419" y="461"/>
                    </a:lnTo>
                    <a:lnTo>
                      <a:pt x="1419" y="466"/>
                    </a:lnTo>
                    <a:lnTo>
                      <a:pt x="1419" y="466"/>
                    </a:lnTo>
                    <a:lnTo>
                      <a:pt x="1423" y="470"/>
                    </a:lnTo>
                    <a:lnTo>
                      <a:pt x="1423" y="470"/>
                    </a:lnTo>
                    <a:lnTo>
                      <a:pt x="1423" y="470"/>
                    </a:lnTo>
                    <a:lnTo>
                      <a:pt x="1423" y="475"/>
                    </a:lnTo>
                    <a:lnTo>
                      <a:pt x="1423" y="475"/>
                    </a:lnTo>
                    <a:lnTo>
                      <a:pt x="1423" y="475"/>
                    </a:lnTo>
                    <a:lnTo>
                      <a:pt x="1423" y="479"/>
                    </a:lnTo>
                    <a:lnTo>
                      <a:pt x="1423" y="479"/>
                    </a:lnTo>
                    <a:lnTo>
                      <a:pt x="1423" y="479"/>
                    </a:lnTo>
                    <a:lnTo>
                      <a:pt x="1423" y="484"/>
                    </a:lnTo>
                    <a:lnTo>
                      <a:pt x="1423" y="484"/>
                    </a:lnTo>
                    <a:lnTo>
                      <a:pt x="1423" y="484"/>
                    </a:lnTo>
                    <a:lnTo>
                      <a:pt x="1423" y="484"/>
                    </a:lnTo>
                    <a:lnTo>
                      <a:pt x="1428" y="484"/>
                    </a:lnTo>
                    <a:lnTo>
                      <a:pt x="1428" y="488"/>
                    </a:lnTo>
                    <a:lnTo>
                      <a:pt x="1432" y="488"/>
                    </a:lnTo>
                    <a:lnTo>
                      <a:pt x="1432" y="493"/>
                    </a:lnTo>
                    <a:lnTo>
                      <a:pt x="1428" y="493"/>
                    </a:lnTo>
                    <a:lnTo>
                      <a:pt x="1428" y="493"/>
                    </a:lnTo>
                    <a:lnTo>
                      <a:pt x="1423" y="493"/>
                    </a:lnTo>
                    <a:lnTo>
                      <a:pt x="1423" y="497"/>
                    </a:lnTo>
                    <a:lnTo>
                      <a:pt x="1423" y="497"/>
                    </a:lnTo>
                    <a:lnTo>
                      <a:pt x="1419" y="502"/>
                    </a:lnTo>
                    <a:lnTo>
                      <a:pt x="1419" y="502"/>
                    </a:lnTo>
                    <a:lnTo>
                      <a:pt x="1419" y="502"/>
                    </a:lnTo>
                    <a:lnTo>
                      <a:pt x="1414" y="502"/>
                    </a:lnTo>
                    <a:lnTo>
                      <a:pt x="1410" y="502"/>
                    </a:lnTo>
                    <a:lnTo>
                      <a:pt x="1405" y="502"/>
                    </a:lnTo>
                    <a:lnTo>
                      <a:pt x="1401" y="502"/>
                    </a:lnTo>
                    <a:lnTo>
                      <a:pt x="1401" y="497"/>
                    </a:lnTo>
                    <a:lnTo>
                      <a:pt x="1396" y="497"/>
                    </a:lnTo>
                    <a:lnTo>
                      <a:pt x="1396" y="497"/>
                    </a:lnTo>
                    <a:lnTo>
                      <a:pt x="1392" y="497"/>
                    </a:lnTo>
                    <a:lnTo>
                      <a:pt x="1392" y="497"/>
                    </a:lnTo>
                    <a:lnTo>
                      <a:pt x="1387" y="497"/>
                    </a:lnTo>
                    <a:lnTo>
                      <a:pt x="1387" y="497"/>
                    </a:lnTo>
                    <a:lnTo>
                      <a:pt x="1387" y="497"/>
                    </a:lnTo>
                    <a:lnTo>
                      <a:pt x="1383" y="497"/>
                    </a:lnTo>
                    <a:lnTo>
                      <a:pt x="1383" y="497"/>
                    </a:lnTo>
                    <a:lnTo>
                      <a:pt x="1383" y="497"/>
                    </a:lnTo>
                    <a:lnTo>
                      <a:pt x="1378" y="497"/>
                    </a:lnTo>
                    <a:lnTo>
                      <a:pt x="1378" y="497"/>
                    </a:lnTo>
                    <a:lnTo>
                      <a:pt x="1374" y="497"/>
                    </a:lnTo>
                    <a:lnTo>
                      <a:pt x="1374" y="493"/>
                    </a:lnTo>
                    <a:lnTo>
                      <a:pt x="1369" y="493"/>
                    </a:lnTo>
                    <a:lnTo>
                      <a:pt x="1365" y="493"/>
                    </a:lnTo>
                    <a:lnTo>
                      <a:pt x="1365" y="493"/>
                    </a:lnTo>
                    <a:lnTo>
                      <a:pt x="1365" y="493"/>
                    </a:lnTo>
                    <a:lnTo>
                      <a:pt x="1360" y="493"/>
                    </a:lnTo>
                    <a:lnTo>
                      <a:pt x="1360" y="493"/>
                    </a:lnTo>
                    <a:lnTo>
                      <a:pt x="1360" y="493"/>
                    </a:lnTo>
                    <a:lnTo>
                      <a:pt x="1355" y="493"/>
                    </a:lnTo>
                    <a:lnTo>
                      <a:pt x="1355" y="497"/>
                    </a:lnTo>
                    <a:lnTo>
                      <a:pt x="1355" y="497"/>
                    </a:lnTo>
                    <a:lnTo>
                      <a:pt x="1355" y="497"/>
                    </a:lnTo>
                    <a:lnTo>
                      <a:pt x="1351" y="497"/>
                    </a:lnTo>
                    <a:lnTo>
                      <a:pt x="1351" y="502"/>
                    </a:lnTo>
                    <a:lnTo>
                      <a:pt x="1351" y="502"/>
                    </a:lnTo>
                    <a:lnTo>
                      <a:pt x="1351" y="506"/>
                    </a:lnTo>
                    <a:lnTo>
                      <a:pt x="1351" y="506"/>
                    </a:lnTo>
                    <a:lnTo>
                      <a:pt x="1351" y="506"/>
                    </a:lnTo>
                    <a:lnTo>
                      <a:pt x="1351" y="506"/>
                    </a:lnTo>
                    <a:lnTo>
                      <a:pt x="1346" y="506"/>
                    </a:lnTo>
                    <a:lnTo>
                      <a:pt x="1346" y="506"/>
                    </a:lnTo>
                    <a:lnTo>
                      <a:pt x="1342" y="511"/>
                    </a:lnTo>
                    <a:lnTo>
                      <a:pt x="1342" y="511"/>
                    </a:lnTo>
                    <a:lnTo>
                      <a:pt x="1337" y="511"/>
                    </a:lnTo>
                    <a:lnTo>
                      <a:pt x="1337" y="511"/>
                    </a:lnTo>
                    <a:lnTo>
                      <a:pt x="1337" y="511"/>
                    </a:lnTo>
                    <a:lnTo>
                      <a:pt x="1333" y="511"/>
                    </a:lnTo>
                    <a:lnTo>
                      <a:pt x="1333" y="511"/>
                    </a:lnTo>
                    <a:lnTo>
                      <a:pt x="1333" y="511"/>
                    </a:lnTo>
                    <a:lnTo>
                      <a:pt x="1333" y="511"/>
                    </a:lnTo>
                    <a:lnTo>
                      <a:pt x="1328" y="515"/>
                    </a:lnTo>
                    <a:lnTo>
                      <a:pt x="1328" y="515"/>
                    </a:lnTo>
                    <a:lnTo>
                      <a:pt x="1324" y="515"/>
                    </a:lnTo>
                    <a:lnTo>
                      <a:pt x="1324" y="520"/>
                    </a:lnTo>
                    <a:lnTo>
                      <a:pt x="1324" y="515"/>
                    </a:lnTo>
                    <a:lnTo>
                      <a:pt x="1319" y="515"/>
                    </a:lnTo>
                    <a:lnTo>
                      <a:pt x="1319" y="515"/>
                    </a:lnTo>
                    <a:lnTo>
                      <a:pt x="1319" y="515"/>
                    </a:lnTo>
                    <a:lnTo>
                      <a:pt x="1315" y="515"/>
                    </a:lnTo>
                    <a:lnTo>
                      <a:pt x="1310" y="515"/>
                    </a:lnTo>
                    <a:lnTo>
                      <a:pt x="1306" y="515"/>
                    </a:lnTo>
                    <a:lnTo>
                      <a:pt x="1306" y="515"/>
                    </a:lnTo>
                    <a:lnTo>
                      <a:pt x="1301" y="515"/>
                    </a:lnTo>
                    <a:lnTo>
                      <a:pt x="1297" y="515"/>
                    </a:lnTo>
                    <a:lnTo>
                      <a:pt x="1297" y="515"/>
                    </a:lnTo>
                    <a:lnTo>
                      <a:pt x="1292" y="515"/>
                    </a:lnTo>
                    <a:lnTo>
                      <a:pt x="1292" y="515"/>
                    </a:lnTo>
                    <a:lnTo>
                      <a:pt x="1288" y="515"/>
                    </a:lnTo>
                    <a:lnTo>
                      <a:pt x="1283" y="511"/>
                    </a:lnTo>
                    <a:lnTo>
                      <a:pt x="1283" y="511"/>
                    </a:lnTo>
                    <a:lnTo>
                      <a:pt x="1283" y="511"/>
                    </a:lnTo>
                    <a:lnTo>
                      <a:pt x="1279" y="511"/>
                    </a:lnTo>
                    <a:lnTo>
                      <a:pt x="1279" y="511"/>
                    </a:lnTo>
                    <a:lnTo>
                      <a:pt x="1279" y="511"/>
                    </a:lnTo>
                    <a:lnTo>
                      <a:pt x="1279" y="511"/>
                    </a:lnTo>
                    <a:lnTo>
                      <a:pt x="1279" y="506"/>
                    </a:lnTo>
                    <a:lnTo>
                      <a:pt x="1279" y="506"/>
                    </a:lnTo>
                    <a:lnTo>
                      <a:pt x="1274" y="506"/>
                    </a:lnTo>
                    <a:lnTo>
                      <a:pt x="1274" y="506"/>
                    </a:lnTo>
                    <a:lnTo>
                      <a:pt x="1270" y="506"/>
                    </a:lnTo>
                    <a:lnTo>
                      <a:pt x="1270" y="506"/>
                    </a:lnTo>
                    <a:lnTo>
                      <a:pt x="1265" y="506"/>
                    </a:lnTo>
                    <a:lnTo>
                      <a:pt x="1265" y="506"/>
                    </a:lnTo>
                    <a:lnTo>
                      <a:pt x="1261" y="502"/>
                    </a:lnTo>
                    <a:lnTo>
                      <a:pt x="1261" y="502"/>
                    </a:lnTo>
                    <a:lnTo>
                      <a:pt x="1256" y="502"/>
                    </a:lnTo>
                    <a:lnTo>
                      <a:pt x="1256" y="497"/>
                    </a:lnTo>
                    <a:lnTo>
                      <a:pt x="1252" y="497"/>
                    </a:lnTo>
                    <a:lnTo>
                      <a:pt x="1252" y="502"/>
                    </a:lnTo>
                    <a:lnTo>
                      <a:pt x="1247" y="502"/>
                    </a:lnTo>
                    <a:lnTo>
                      <a:pt x="1247" y="502"/>
                    </a:lnTo>
                    <a:lnTo>
                      <a:pt x="1243" y="497"/>
                    </a:lnTo>
                    <a:lnTo>
                      <a:pt x="1243" y="497"/>
                    </a:lnTo>
                    <a:lnTo>
                      <a:pt x="1238" y="497"/>
                    </a:lnTo>
                    <a:lnTo>
                      <a:pt x="1238" y="497"/>
                    </a:lnTo>
                    <a:lnTo>
                      <a:pt x="1233" y="497"/>
                    </a:lnTo>
                    <a:lnTo>
                      <a:pt x="1233" y="497"/>
                    </a:lnTo>
                    <a:lnTo>
                      <a:pt x="1233" y="497"/>
                    </a:lnTo>
                    <a:lnTo>
                      <a:pt x="1233" y="497"/>
                    </a:lnTo>
                    <a:lnTo>
                      <a:pt x="1229" y="502"/>
                    </a:lnTo>
                    <a:lnTo>
                      <a:pt x="1224" y="502"/>
                    </a:lnTo>
                    <a:lnTo>
                      <a:pt x="1224" y="502"/>
                    </a:lnTo>
                    <a:lnTo>
                      <a:pt x="1224" y="502"/>
                    </a:lnTo>
                    <a:lnTo>
                      <a:pt x="1224" y="502"/>
                    </a:lnTo>
                    <a:lnTo>
                      <a:pt x="1220" y="502"/>
                    </a:lnTo>
                    <a:lnTo>
                      <a:pt x="1220" y="506"/>
                    </a:lnTo>
                    <a:lnTo>
                      <a:pt x="1220" y="506"/>
                    </a:lnTo>
                    <a:lnTo>
                      <a:pt x="1220" y="506"/>
                    </a:lnTo>
                    <a:lnTo>
                      <a:pt x="1215" y="506"/>
                    </a:lnTo>
                    <a:lnTo>
                      <a:pt x="1215" y="506"/>
                    </a:lnTo>
                    <a:lnTo>
                      <a:pt x="1215" y="506"/>
                    </a:lnTo>
                    <a:lnTo>
                      <a:pt x="1215" y="506"/>
                    </a:lnTo>
                    <a:lnTo>
                      <a:pt x="1211" y="506"/>
                    </a:lnTo>
                    <a:lnTo>
                      <a:pt x="1211" y="506"/>
                    </a:lnTo>
                    <a:lnTo>
                      <a:pt x="1206" y="506"/>
                    </a:lnTo>
                    <a:lnTo>
                      <a:pt x="1206" y="502"/>
                    </a:lnTo>
                    <a:lnTo>
                      <a:pt x="1206" y="502"/>
                    </a:lnTo>
                    <a:lnTo>
                      <a:pt x="1202" y="502"/>
                    </a:lnTo>
                    <a:lnTo>
                      <a:pt x="1202" y="502"/>
                    </a:lnTo>
                    <a:lnTo>
                      <a:pt x="1197" y="502"/>
                    </a:lnTo>
                    <a:lnTo>
                      <a:pt x="1197" y="502"/>
                    </a:lnTo>
                    <a:lnTo>
                      <a:pt x="1193" y="502"/>
                    </a:lnTo>
                    <a:lnTo>
                      <a:pt x="1193" y="497"/>
                    </a:lnTo>
                    <a:lnTo>
                      <a:pt x="1193" y="497"/>
                    </a:lnTo>
                    <a:lnTo>
                      <a:pt x="1193" y="497"/>
                    </a:lnTo>
                    <a:lnTo>
                      <a:pt x="1188" y="497"/>
                    </a:lnTo>
                    <a:lnTo>
                      <a:pt x="1188" y="497"/>
                    </a:lnTo>
                    <a:lnTo>
                      <a:pt x="1188" y="497"/>
                    </a:lnTo>
                    <a:lnTo>
                      <a:pt x="1188" y="497"/>
                    </a:lnTo>
                    <a:lnTo>
                      <a:pt x="1188" y="493"/>
                    </a:lnTo>
                    <a:lnTo>
                      <a:pt x="1188" y="493"/>
                    </a:lnTo>
                    <a:lnTo>
                      <a:pt x="1184" y="493"/>
                    </a:lnTo>
                    <a:lnTo>
                      <a:pt x="1184" y="493"/>
                    </a:lnTo>
                    <a:lnTo>
                      <a:pt x="1184" y="493"/>
                    </a:lnTo>
                    <a:lnTo>
                      <a:pt x="1184" y="488"/>
                    </a:lnTo>
                    <a:lnTo>
                      <a:pt x="1184" y="488"/>
                    </a:lnTo>
                    <a:lnTo>
                      <a:pt x="1179" y="488"/>
                    </a:lnTo>
                    <a:lnTo>
                      <a:pt x="1179" y="484"/>
                    </a:lnTo>
                    <a:lnTo>
                      <a:pt x="1179" y="484"/>
                    </a:lnTo>
                    <a:lnTo>
                      <a:pt x="1179" y="484"/>
                    </a:lnTo>
                    <a:lnTo>
                      <a:pt x="1175" y="484"/>
                    </a:lnTo>
                    <a:lnTo>
                      <a:pt x="1175" y="484"/>
                    </a:lnTo>
                    <a:lnTo>
                      <a:pt x="1170" y="484"/>
                    </a:lnTo>
                    <a:lnTo>
                      <a:pt x="1170" y="484"/>
                    </a:lnTo>
                    <a:lnTo>
                      <a:pt x="1166" y="484"/>
                    </a:lnTo>
                    <a:lnTo>
                      <a:pt x="1166" y="484"/>
                    </a:lnTo>
                    <a:lnTo>
                      <a:pt x="1166" y="484"/>
                    </a:lnTo>
                    <a:lnTo>
                      <a:pt x="1161" y="479"/>
                    </a:lnTo>
                    <a:lnTo>
                      <a:pt x="1157" y="479"/>
                    </a:lnTo>
                    <a:lnTo>
                      <a:pt x="1157" y="479"/>
                    </a:lnTo>
                    <a:lnTo>
                      <a:pt x="1152" y="479"/>
                    </a:lnTo>
                    <a:lnTo>
                      <a:pt x="1152" y="479"/>
                    </a:lnTo>
                    <a:lnTo>
                      <a:pt x="1148" y="479"/>
                    </a:lnTo>
                    <a:lnTo>
                      <a:pt x="1143" y="479"/>
                    </a:lnTo>
                    <a:lnTo>
                      <a:pt x="1143" y="479"/>
                    </a:lnTo>
                    <a:lnTo>
                      <a:pt x="1139" y="479"/>
                    </a:lnTo>
                    <a:lnTo>
                      <a:pt x="1139" y="475"/>
                    </a:lnTo>
                    <a:lnTo>
                      <a:pt x="1139" y="475"/>
                    </a:lnTo>
                    <a:lnTo>
                      <a:pt x="1134" y="475"/>
                    </a:lnTo>
                    <a:lnTo>
                      <a:pt x="1134" y="475"/>
                    </a:lnTo>
                    <a:lnTo>
                      <a:pt x="1130" y="475"/>
                    </a:lnTo>
                    <a:lnTo>
                      <a:pt x="1130" y="475"/>
                    </a:lnTo>
                    <a:lnTo>
                      <a:pt x="1130" y="475"/>
                    </a:lnTo>
                    <a:lnTo>
                      <a:pt x="1125" y="475"/>
                    </a:lnTo>
                    <a:lnTo>
                      <a:pt x="1125" y="475"/>
                    </a:lnTo>
                    <a:lnTo>
                      <a:pt x="1125" y="475"/>
                    </a:lnTo>
                    <a:lnTo>
                      <a:pt x="1125" y="475"/>
                    </a:lnTo>
                    <a:lnTo>
                      <a:pt x="1125" y="475"/>
                    </a:lnTo>
                    <a:lnTo>
                      <a:pt x="1125" y="479"/>
                    </a:lnTo>
                    <a:lnTo>
                      <a:pt x="1121" y="479"/>
                    </a:lnTo>
                    <a:lnTo>
                      <a:pt x="1121" y="479"/>
                    </a:lnTo>
                    <a:lnTo>
                      <a:pt x="1121" y="484"/>
                    </a:lnTo>
                    <a:lnTo>
                      <a:pt x="1121" y="484"/>
                    </a:lnTo>
                    <a:lnTo>
                      <a:pt x="1121" y="484"/>
                    </a:lnTo>
                    <a:lnTo>
                      <a:pt x="1121" y="484"/>
                    </a:lnTo>
                    <a:lnTo>
                      <a:pt x="1121" y="484"/>
                    </a:lnTo>
                    <a:lnTo>
                      <a:pt x="1121" y="484"/>
                    </a:lnTo>
                    <a:lnTo>
                      <a:pt x="1121" y="488"/>
                    </a:lnTo>
                    <a:lnTo>
                      <a:pt x="1121" y="488"/>
                    </a:lnTo>
                    <a:lnTo>
                      <a:pt x="1121" y="488"/>
                    </a:lnTo>
                    <a:lnTo>
                      <a:pt x="1121" y="488"/>
                    </a:lnTo>
                    <a:lnTo>
                      <a:pt x="1121" y="488"/>
                    </a:lnTo>
                    <a:lnTo>
                      <a:pt x="1121" y="493"/>
                    </a:lnTo>
                    <a:lnTo>
                      <a:pt x="1121" y="493"/>
                    </a:lnTo>
                    <a:lnTo>
                      <a:pt x="1125" y="493"/>
                    </a:lnTo>
                    <a:lnTo>
                      <a:pt x="1125" y="497"/>
                    </a:lnTo>
                    <a:lnTo>
                      <a:pt x="1125" y="497"/>
                    </a:lnTo>
                    <a:lnTo>
                      <a:pt x="1125" y="497"/>
                    </a:lnTo>
                    <a:lnTo>
                      <a:pt x="1125" y="497"/>
                    </a:lnTo>
                    <a:lnTo>
                      <a:pt x="1130" y="497"/>
                    </a:lnTo>
                    <a:lnTo>
                      <a:pt x="1130" y="502"/>
                    </a:lnTo>
                    <a:lnTo>
                      <a:pt x="1130" y="502"/>
                    </a:lnTo>
                    <a:lnTo>
                      <a:pt x="1130" y="502"/>
                    </a:lnTo>
                    <a:lnTo>
                      <a:pt x="1134" y="502"/>
                    </a:lnTo>
                    <a:lnTo>
                      <a:pt x="1134" y="502"/>
                    </a:lnTo>
                    <a:lnTo>
                      <a:pt x="1134" y="502"/>
                    </a:lnTo>
                    <a:lnTo>
                      <a:pt x="1134" y="502"/>
                    </a:lnTo>
                    <a:lnTo>
                      <a:pt x="1134" y="506"/>
                    </a:lnTo>
                    <a:lnTo>
                      <a:pt x="1139" y="506"/>
                    </a:lnTo>
                    <a:lnTo>
                      <a:pt x="1139" y="511"/>
                    </a:lnTo>
                    <a:lnTo>
                      <a:pt x="1139" y="511"/>
                    </a:lnTo>
                    <a:lnTo>
                      <a:pt x="1139" y="511"/>
                    </a:lnTo>
                    <a:lnTo>
                      <a:pt x="1139" y="511"/>
                    </a:lnTo>
                    <a:lnTo>
                      <a:pt x="1139" y="515"/>
                    </a:lnTo>
                    <a:lnTo>
                      <a:pt x="1134" y="515"/>
                    </a:lnTo>
                    <a:lnTo>
                      <a:pt x="1134" y="515"/>
                    </a:lnTo>
                    <a:lnTo>
                      <a:pt x="1134" y="515"/>
                    </a:lnTo>
                    <a:lnTo>
                      <a:pt x="1134" y="515"/>
                    </a:lnTo>
                    <a:lnTo>
                      <a:pt x="1134" y="515"/>
                    </a:lnTo>
                    <a:lnTo>
                      <a:pt x="1134" y="515"/>
                    </a:lnTo>
                    <a:lnTo>
                      <a:pt x="1134" y="515"/>
                    </a:lnTo>
                    <a:lnTo>
                      <a:pt x="1130" y="520"/>
                    </a:lnTo>
                    <a:lnTo>
                      <a:pt x="1130" y="520"/>
                    </a:lnTo>
                    <a:lnTo>
                      <a:pt x="1130" y="520"/>
                    </a:lnTo>
                    <a:lnTo>
                      <a:pt x="1125" y="520"/>
                    </a:lnTo>
                    <a:lnTo>
                      <a:pt x="1125" y="520"/>
                    </a:lnTo>
                    <a:lnTo>
                      <a:pt x="1125" y="515"/>
                    </a:lnTo>
                    <a:lnTo>
                      <a:pt x="1125" y="515"/>
                    </a:lnTo>
                    <a:lnTo>
                      <a:pt x="1121" y="515"/>
                    </a:lnTo>
                    <a:lnTo>
                      <a:pt x="1121" y="515"/>
                    </a:lnTo>
                    <a:lnTo>
                      <a:pt x="1121" y="515"/>
                    </a:lnTo>
                    <a:lnTo>
                      <a:pt x="1116" y="515"/>
                    </a:lnTo>
                    <a:lnTo>
                      <a:pt x="1116" y="515"/>
                    </a:lnTo>
                    <a:lnTo>
                      <a:pt x="1116" y="515"/>
                    </a:lnTo>
                    <a:lnTo>
                      <a:pt x="1116" y="515"/>
                    </a:lnTo>
                    <a:lnTo>
                      <a:pt x="1116" y="515"/>
                    </a:lnTo>
                    <a:lnTo>
                      <a:pt x="1112" y="515"/>
                    </a:lnTo>
                    <a:lnTo>
                      <a:pt x="1112" y="515"/>
                    </a:lnTo>
                    <a:lnTo>
                      <a:pt x="1112" y="515"/>
                    </a:lnTo>
                    <a:lnTo>
                      <a:pt x="1107" y="515"/>
                    </a:lnTo>
                    <a:lnTo>
                      <a:pt x="1107" y="515"/>
                    </a:lnTo>
                    <a:lnTo>
                      <a:pt x="1107" y="515"/>
                    </a:lnTo>
                    <a:lnTo>
                      <a:pt x="1107" y="515"/>
                    </a:lnTo>
                    <a:lnTo>
                      <a:pt x="1107" y="515"/>
                    </a:lnTo>
                    <a:lnTo>
                      <a:pt x="1107" y="515"/>
                    </a:lnTo>
                    <a:lnTo>
                      <a:pt x="1107" y="515"/>
                    </a:lnTo>
                    <a:lnTo>
                      <a:pt x="1102" y="515"/>
                    </a:lnTo>
                    <a:lnTo>
                      <a:pt x="1102" y="515"/>
                    </a:lnTo>
                    <a:lnTo>
                      <a:pt x="1102" y="515"/>
                    </a:lnTo>
                    <a:lnTo>
                      <a:pt x="1102" y="515"/>
                    </a:lnTo>
                    <a:lnTo>
                      <a:pt x="1098" y="515"/>
                    </a:lnTo>
                    <a:lnTo>
                      <a:pt x="1098" y="515"/>
                    </a:lnTo>
                    <a:lnTo>
                      <a:pt x="1098" y="515"/>
                    </a:lnTo>
                    <a:lnTo>
                      <a:pt x="1093" y="515"/>
                    </a:lnTo>
                    <a:lnTo>
                      <a:pt x="1093" y="515"/>
                    </a:lnTo>
                    <a:lnTo>
                      <a:pt x="1093" y="515"/>
                    </a:lnTo>
                    <a:lnTo>
                      <a:pt x="1093" y="515"/>
                    </a:lnTo>
                    <a:lnTo>
                      <a:pt x="1089" y="515"/>
                    </a:lnTo>
                    <a:lnTo>
                      <a:pt x="1089" y="515"/>
                    </a:lnTo>
                    <a:lnTo>
                      <a:pt x="1089" y="515"/>
                    </a:lnTo>
                    <a:lnTo>
                      <a:pt x="1089" y="515"/>
                    </a:lnTo>
                    <a:lnTo>
                      <a:pt x="1084" y="515"/>
                    </a:lnTo>
                    <a:lnTo>
                      <a:pt x="1084" y="515"/>
                    </a:lnTo>
                    <a:lnTo>
                      <a:pt x="1084" y="511"/>
                    </a:lnTo>
                    <a:lnTo>
                      <a:pt x="1084" y="511"/>
                    </a:lnTo>
                    <a:lnTo>
                      <a:pt x="1080" y="511"/>
                    </a:lnTo>
                    <a:lnTo>
                      <a:pt x="1080" y="511"/>
                    </a:lnTo>
                    <a:lnTo>
                      <a:pt x="1080" y="506"/>
                    </a:lnTo>
                    <a:lnTo>
                      <a:pt x="1080" y="506"/>
                    </a:lnTo>
                    <a:lnTo>
                      <a:pt x="1075" y="506"/>
                    </a:lnTo>
                    <a:lnTo>
                      <a:pt x="1075" y="506"/>
                    </a:lnTo>
                    <a:lnTo>
                      <a:pt x="1071" y="506"/>
                    </a:lnTo>
                    <a:lnTo>
                      <a:pt x="1071" y="506"/>
                    </a:lnTo>
                    <a:lnTo>
                      <a:pt x="1071" y="506"/>
                    </a:lnTo>
                    <a:lnTo>
                      <a:pt x="1066" y="506"/>
                    </a:lnTo>
                    <a:lnTo>
                      <a:pt x="1066" y="506"/>
                    </a:lnTo>
                    <a:lnTo>
                      <a:pt x="1062" y="506"/>
                    </a:lnTo>
                    <a:lnTo>
                      <a:pt x="1062" y="506"/>
                    </a:lnTo>
                    <a:lnTo>
                      <a:pt x="1062" y="506"/>
                    </a:lnTo>
                    <a:lnTo>
                      <a:pt x="1062" y="506"/>
                    </a:lnTo>
                    <a:lnTo>
                      <a:pt x="1057" y="506"/>
                    </a:lnTo>
                    <a:lnTo>
                      <a:pt x="1057" y="502"/>
                    </a:lnTo>
                    <a:lnTo>
                      <a:pt x="1057" y="502"/>
                    </a:lnTo>
                    <a:lnTo>
                      <a:pt x="1057" y="502"/>
                    </a:lnTo>
                    <a:lnTo>
                      <a:pt x="1057" y="502"/>
                    </a:lnTo>
                    <a:lnTo>
                      <a:pt x="1057" y="506"/>
                    </a:lnTo>
                    <a:lnTo>
                      <a:pt x="1053" y="506"/>
                    </a:lnTo>
                    <a:lnTo>
                      <a:pt x="1053" y="506"/>
                    </a:lnTo>
                    <a:lnTo>
                      <a:pt x="1053" y="506"/>
                    </a:lnTo>
                    <a:lnTo>
                      <a:pt x="1053" y="502"/>
                    </a:lnTo>
                    <a:lnTo>
                      <a:pt x="1048" y="502"/>
                    </a:lnTo>
                    <a:lnTo>
                      <a:pt x="1048" y="502"/>
                    </a:lnTo>
                    <a:lnTo>
                      <a:pt x="1048" y="502"/>
                    </a:lnTo>
                    <a:lnTo>
                      <a:pt x="1048" y="502"/>
                    </a:lnTo>
                    <a:lnTo>
                      <a:pt x="1048" y="502"/>
                    </a:lnTo>
                    <a:lnTo>
                      <a:pt x="1048" y="506"/>
                    </a:lnTo>
                    <a:lnTo>
                      <a:pt x="1048" y="506"/>
                    </a:lnTo>
                    <a:lnTo>
                      <a:pt x="1044" y="506"/>
                    </a:lnTo>
                    <a:lnTo>
                      <a:pt x="1044" y="506"/>
                    </a:lnTo>
                    <a:lnTo>
                      <a:pt x="1039" y="506"/>
                    </a:lnTo>
                    <a:lnTo>
                      <a:pt x="1039" y="506"/>
                    </a:lnTo>
                    <a:lnTo>
                      <a:pt x="1039" y="506"/>
                    </a:lnTo>
                    <a:lnTo>
                      <a:pt x="1039" y="506"/>
                    </a:lnTo>
                    <a:lnTo>
                      <a:pt x="1039" y="511"/>
                    </a:lnTo>
                    <a:lnTo>
                      <a:pt x="1039" y="511"/>
                    </a:lnTo>
                    <a:lnTo>
                      <a:pt x="1039" y="511"/>
                    </a:lnTo>
                    <a:lnTo>
                      <a:pt x="1039" y="511"/>
                    </a:lnTo>
                    <a:lnTo>
                      <a:pt x="1035" y="511"/>
                    </a:lnTo>
                    <a:lnTo>
                      <a:pt x="1035" y="511"/>
                    </a:lnTo>
                    <a:lnTo>
                      <a:pt x="1035" y="511"/>
                    </a:lnTo>
                    <a:lnTo>
                      <a:pt x="1035" y="511"/>
                    </a:lnTo>
                    <a:lnTo>
                      <a:pt x="1035" y="515"/>
                    </a:lnTo>
                    <a:lnTo>
                      <a:pt x="1030" y="515"/>
                    </a:lnTo>
                    <a:lnTo>
                      <a:pt x="1030" y="515"/>
                    </a:lnTo>
                    <a:lnTo>
                      <a:pt x="1030" y="515"/>
                    </a:lnTo>
                    <a:lnTo>
                      <a:pt x="1030" y="515"/>
                    </a:lnTo>
                    <a:lnTo>
                      <a:pt x="1026" y="515"/>
                    </a:lnTo>
                    <a:lnTo>
                      <a:pt x="1026" y="515"/>
                    </a:lnTo>
                    <a:lnTo>
                      <a:pt x="1026" y="520"/>
                    </a:lnTo>
                    <a:lnTo>
                      <a:pt x="1026" y="520"/>
                    </a:lnTo>
                    <a:lnTo>
                      <a:pt x="1026" y="520"/>
                    </a:lnTo>
                    <a:lnTo>
                      <a:pt x="1021" y="520"/>
                    </a:lnTo>
                    <a:lnTo>
                      <a:pt x="1026" y="520"/>
                    </a:lnTo>
                    <a:lnTo>
                      <a:pt x="1021" y="520"/>
                    </a:lnTo>
                    <a:lnTo>
                      <a:pt x="1021" y="520"/>
                    </a:lnTo>
                    <a:lnTo>
                      <a:pt x="1021" y="524"/>
                    </a:lnTo>
                    <a:lnTo>
                      <a:pt x="1021" y="524"/>
                    </a:lnTo>
                    <a:lnTo>
                      <a:pt x="1021" y="524"/>
                    </a:lnTo>
                    <a:lnTo>
                      <a:pt x="1021" y="524"/>
                    </a:lnTo>
                    <a:lnTo>
                      <a:pt x="1021" y="524"/>
                    </a:lnTo>
                    <a:lnTo>
                      <a:pt x="1021" y="529"/>
                    </a:lnTo>
                    <a:lnTo>
                      <a:pt x="1021" y="529"/>
                    </a:lnTo>
                    <a:lnTo>
                      <a:pt x="1017" y="529"/>
                    </a:lnTo>
                    <a:lnTo>
                      <a:pt x="1017" y="529"/>
                    </a:lnTo>
                    <a:lnTo>
                      <a:pt x="1017" y="529"/>
                    </a:lnTo>
                    <a:lnTo>
                      <a:pt x="1017" y="529"/>
                    </a:lnTo>
                    <a:lnTo>
                      <a:pt x="1017" y="529"/>
                    </a:lnTo>
                    <a:lnTo>
                      <a:pt x="1017" y="529"/>
                    </a:lnTo>
                    <a:lnTo>
                      <a:pt x="1017" y="529"/>
                    </a:lnTo>
                    <a:lnTo>
                      <a:pt x="1012" y="529"/>
                    </a:lnTo>
                    <a:lnTo>
                      <a:pt x="1012" y="529"/>
                    </a:lnTo>
                    <a:lnTo>
                      <a:pt x="1012" y="529"/>
                    </a:lnTo>
                    <a:lnTo>
                      <a:pt x="1012" y="529"/>
                    </a:lnTo>
                    <a:lnTo>
                      <a:pt x="1012" y="533"/>
                    </a:lnTo>
                    <a:lnTo>
                      <a:pt x="1012" y="533"/>
                    </a:lnTo>
                    <a:lnTo>
                      <a:pt x="1012" y="533"/>
                    </a:lnTo>
                    <a:lnTo>
                      <a:pt x="1008" y="529"/>
                    </a:lnTo>
                    <a:lnTo>
                      <a:pt x="1008" y="529"/>
                    </a:lnTo>
                    <a:lnTo>
                      <a:pt x="1008" y="533"/>
                    </a:lnTo>
                    <a:lnTo>
                      <a:pt x="1008" y="529"/>
                    </a:lnTo>
                    <a:lnTo>
                      <a:pt x="1008" y="533"/>
                    </a:lnTo>
                    <a:lnTo>
                      <a:pt x="1003" y="533"/>
                    </a:lnTo>
                    <a:lnTo>
                      <a:pt x="1003" y="533"/>
                    </a:lnTo>
                    <a:lnTo>
                      <a:pt x="1003" y="533"/>
                    </a:lnTo>
                    <a:lnTo>
                      <a:pt x="1003" y="533"/>
                    </a:lnTo>
                    <a:lnTo>
                      <a:pt x="1003" y="538"/>
                    </a:lnTo>
                    <a:lnTo>
                      <a:pt x="1003" y="538"/>
                    </a:lnTo>
                    <a:lnTo>
                      <a:pt x="1003" y="538"/>
                    </a:lnTo>
                    <a:lnTo>
                      <a:pt x="1003" y="538"/>
                    </a:lnTo>
                    <a:lnTo>
                      <a:pt x="1003" y="538"/>
                    </a:lnTo>
                    <a:lnTo>
                      <a:pt x="999" y="538"/>
                    </a:lnTo>
                    <a:lnTo>
                      <a:pt x="999" y="538"/>
                    </a:lnTo>
                    <a:lnTo>
                      <a:pt x="999" y="538"/>
                    </a:lnTo>
                    <a:lnTo>
                      <a:pt x="999" y="538"/>
                    </a:lnTo>
                    <a:lnTo>
                      <a:pt x="999" y="538"/>
                    </a:lnTo>
                    <a:lnTo>
                      <a:pt x="994" y="538"/>
                    </a:lnTo>
                    <a:lnTo>
                      <a:pt x="994" y="538"/>
                    </a:lnTo>
                    <a:lnTo>
                      <a:pt x="994" y="538"/>
                    </a:lnTo>
                    <a:lnTo>
                      <a:pt x="994" y="538"/>
                    </a:lnTo>
                    <a:lnTo>
                      <a:pt x="990" y="538"/>
                    </a:lnTo>
                    <a:lnTo>
                      <a:pt x="990" y="538"/>
                    </a:lnTo>
                    <a:lnTo>
                      <a:pt x="990" y="538"/>
                    </a:lnTo>
                    <a:lnTo>
                      <a:pt x="985" y="533"/>
                    </a:lnTo>
                    <a:lnTo>
                      <a:pt x="985" y="533"/>
                    </a:lnTo>
                    <a:lnTo>
                      <a:pt x="981" y="529"/>
                    </a:lnTo>
                    <a:lnTo>
                      <a:pt x="981" y="529"/>
                    </a:lnTo>
                    <a:lnTo>
                      <a:pt x="981" y="529"/>
                    </a:lnTo>
                    <a:lnTo>
                      <a:pt x="981" y="529"/>
                    </a:lnTo>
                    <a:lnTo>
                      <a:pt x="981" y="529"/>
                    </a:lnTo>
                    <a:lnTo>
                      <a:pt x="981" y="529"/>
                    </a:lnTo>
                    <a:lnTo>
                      <a:pt x="981" y="529"/>
                    </a:lnTo>
                    <a:lnTo>
                      <a:pt x="976" y="529"/>
                    </a:lnTo>
                    <a:lnTo>
                      <a:pt x="976" y="529"/>
                    </a:lnTo>
                    <a:lnTo>
                      <a:pt x="976" y="529"/>
                    </a:lnTo>
                    <a:lnTo>
                      <a:pt x="976" y="529"/>
                    </a:lnTo>
                    <a:lnTo>
                      <a:pt x="976" y="533"/>
                    </a:lnTo>
                    <a:lnTo>
                      <a:pt x="976" y="533"/>
                    </a:lnTo>
                    <a:lnTo>
                      <a:pt x="971" y="533"/>
                    </a:lnTo>
                    <a:lnTo>
                      <a:pt x="971" y="533"/>
                    </a:lnTo>
                    <a:lnTo>
                      <a:pt x="971" y="533"/>
                    </a:lnTo>
                    <a:lnTo>
                      <a:pt x="971" y="533"/>
                    </a:lnTo>
                    <a:lnTo>
                      <a:pt x="971" y="533"/>
                    </a:lnTo>
                    <a:lnTo>
                      <a:pt x="962" y="529"/>
                    </a:lnTo>
                    <a:lnTo>
                      <a:pt x="962" y="529"/>
                    </a:lnTo>
                    <a:lnTo>
                      <a:pt x="962" y="533"/>
                    </a:lnTo>
                    <a:lnTo>
                      <a:pt x="958" y="529"/>
                    </a:lnTo>
                    <a:lnTo>
                      <a:pt x="958" y="529"/>
                    </a:lnTo>
                    <a:lnTo>
                      <a:pt x="958" y="529"/>
                    </a:lnTo>
                    <a:lnTo>
                      <a:pt x="958" y="529"/>
                    </a:lnTo>
                    <a:lnTo>
                      <a:pt x="953" y="524"/>
                    </a:lnTo>
                    <a:lnTo>
                      <a:pt x="953" y="524"/>
                    </a:lnTo>
                    <a:lnTo>
                      <a:pt x="953" y="524"/>
                    </a:lnTo>
                    <a:lnTo>
                      <a:pt x="953" y="524"/>
                    </a:lnTo>
                    <a:lnTo>
                      <a:pt x="953" y="524"/>
                    </a:lnTo>
                    <a:lnTo>
                      <a:pt x="949" y="524"/>
                    </a:lnTo>
                    <a:lnTo>
                      <a:pt x="944" y="520"/>
                    </a:lnTo>
                    <a:lnTo>
                      <a:pt x="944" y="520"/>
                    </a:lnTo>
                    <a:lnTo>
                      <a:pt x="944" y="520"/>
                    </a:lnTo>
                    <a:lnTo>
                      <a:pt x="940" y="520"/>
                    </a:lnTo>
                    <a:lnTo>
                      <a:pt x="940" y="520"/>
                    </a:lnTo>
                    <a:lnTo>
                      <a:pt x="935" y="515"/>
                    </a:lnTo>
                    <a:lnTo>
                      <a:pt x="935" y="515"/>
                    </a:lnTo>
                    <a:lnTo>
                      <a:pt x="935" y="515"/>
                    </a:lnTo>
                    <a:lnTo>
                      <a:pt x="931" y="511"/>
                    </a:lnTo>
                    <a:lnTo>
                      <a:pt x="931" y="511"/>
                    </a:lnTo>
                    <a:lnTo>
                      <a:pt x="931" y="511"/>
                    </a:lnTo>
                    <a:lnTo>
                      <a:pt x="926" y="506"/>
                    </a:lnTo>
                    <a:lnTo>
                      <a:pt x="926" y="506"/>
                    </a:lnTo>
                    <a:lnTo>
                      <a:pt x="922" y="506"/>
                    </a:lnTo>
                    <a:lnTo>
                      <a:pt x="917" y="506"/>
                    </a:lnTo>
                    <a:lnTo>
                      <a:pt x="917" y="506"/>
                    </a:lnTo>
                    <a:lnTo>
                      <a:pt x="917" y="506"/>
                    </a:lnTo>
                    <a:lnTo>
                      <a:pt x="917" y="506"/>
                    </a:lnTo>
                    <a:lnTo>
                      <a:pt x="917" y="506"/>
                    </a:lnTo>
                    <a:lnTo>
                      <a:pt x="913" y="511"/>
                    </a:lnTo>
                    <a:lnTo>
                      <a:pt x="913" y="511"/>
                    </a:lnTo>
                    <a:lnTo>
                      <a:pt x="913" y="511"/>
                    </a:lnTo>
                    <a:lnTo>
                      <a:pt x="913" y="511"/>
                    </a:lnTo>
                    <a:lnTo>
                      <a:pt x="913" y="511"/>
                    </a:lnTo>
                    <a:lnTo>
                      <a:pt x="908" y="511"/>
                    </a:lnTo>
                    <a:lnTo>
                      <a:pt x="908" y="511"/>
                    </a:lnTo>
                    <a:lnTo>
                      <a:pt x="904" y="511"/>
                    </a:lnTo>
                    <a:lnTo>
                      <a:pt x="904" y="511"/>
                    </a:lnTo>
                    <a:lnTo>
                      <a:pt x="899" y="511"/>
                    </a:lnTo>
                    <a:lnTo>
                      <a:pt x="899" y="511"/>
                    </a:lnTo>
                    <a:lnTo>
                      <a:pt x="895" y="511"/>
                    </a:lnTo>
                    <a:lnTo>
                      <a:pt x="895" y="511"/>
                    </a:lnTo>
                    <a:lnTo>
                      <a:pt x="895" y="511"/>
                    </a:lnTo>
                    <a:lnTo>
                      <a:pt x="895" y="511"/>
                    </a:lnTo>
                    <a:lnTo>
                      <a:pt x="895" y="511"/>
                    </a:lnTo>
                    <a:lnTo>
                      <a:pt x="895" y="506"/>
                    </a:lnTo>
                    <a:lnTo>
                      <a:pt x="890" y="506"/>
                    </a:lnTo>
                    <a:lnTo>
                      <a:pt x="890" y="511"/>
                    </a:lnTo>
                    <a:lnTo>
                      <a:pt x="890" y="506"/>
                    </a:lnTo>
                    <a:lnTo>
                      <a:pt x="890" y="506"/>
                    </a:lnTo>
                    <a:lnTo>
                      <a:pt x="890" y="506"/>
                    </a:lnTo>
                    <a:lnTo>
                      <a:pt x="890" y="506"/>
                    </a:lnTo>
                    <a:lnTo>
                      <a:pt x="886" y="506"/>
                    </a:lnTo>
                    <a:lnTo>
                      <a:pt x="886" y="506"/>
                    </a:lnTo>
                    <a:lnTo>
                      <a:pt x="886" y="506"/>
                    </a:lnTo>
                    <a:lnTo>
                      <a:pt x="886" y="502"/>
                    </a:lnTo>
                    <a:lnTo>
                      <a:pt x="881" y="502"/>
                    </a:lnTo>
                    <a:lnTo>
                      <a:pt x="881" y="502"/>
                    </a:lnTo>
                    <a:lnTo>
                      <a:pt x="881" y="502"/>
                    </a:lnTo>
                    <a:lnTo>
                      <a:pt x="881" y="502"/>
                    </a:lnTo>
                    <a:lnTo>
                      <a:pt x="881" y="502"/>
                    </a:lnTo>
                    <a:lnTo>
                      <a:pt x="881" y="502"/>
                    </a:lnTo>
                    <a:lnTo>
                      <a:pt x="877" y="506"/>
                    </a:lnTo>
                    <a:lnTo>
                      <a:pt x="877" y="506"/>
                    </a:lnTo>
                    <a:lnTo>
                      <a:pt x="877" y="506"/>
                    </a:lnTo>
                    <a:lnTo>
                      <a:pt x="877" y="506"/>
                    </a:lnTo>
                    <a:lnTo>
                      <a:pt x="881" y="506"/>
                    </a:lnTo>
                    <a:lnTo>
                      <a:pt x="881" y="511"/>
                    </a:lnTo>
                    <a:lnTo>
                      <a:pt x="877" y="511"/>
                    </a:lnTo>
                    <a:lnTo>
                      <a:pt x="877" y="511"/>
                    </a:lnTo>
                    <a:lnTo>
                      <a:pt x="877" y="511"/>
                    </a:lnTo>
                    <a:lnTo>
                      <a:pt x="877" y="511"/>
                    </a:lnTo>
                    <a:lnTo>
                      <a:pt x="877" y="511"/>
                    </a:lnTo>
                    <a:lnTo>
                      <a:pt x="877" y="511"/>
                    </a:lnTo>
                    <a:lnTo>
                      <a:pt x="877" y="511"/>
                    </a:lnTo>
                    <a:lnTo>
                      <a:pt x="877" y="511"/>
                    </a:lnTo>
                    <a:lnTo>
                      <a:pt x="872" y="511"/>
                    </a:lnTo>
                    <a:lnTo>
                      <a:pt x="868" y="506"/>
                    </a:lnTo>
                    <a:lnTo>
                      <a:pt x="863" y="502"/>
                    </a:lnTo>
                    <a:lnTo>
                      <a:pt x="863" y="502"/>
                    </a:lnTo>
                    <a:lnTo>
                      <a:pt x="854" y="493"/>
                    </a:lnTo>
                    <a:lnTo>
                      <a:pt x="849" y="488"/>
                    </a:lnTo>
                    <a:lnTo>
                      <a:pt x="845" y="484"/>
                    </a:lnTo>
                    <a:lnTo>
                      <a:pt x="836" y="479"/>
                    </a:lnTo>
                    <a:lnTo>
                      <a:pt x="831" y="475"/>
                    </a:lnTo>
                    <a:lnTo>
                      <a:pt x="827" y="470"/>
                    </a:lnTo>
                    <a:lnTo>
                      <a:pt x="822" y="466"/>
                    </a:lnTo>
                    <a:lnTo>
                      <a:pt x="822" y="466"/>
                    </a:lnTo>
                    <a:lnTo>
                      <a:pt x="818" y="466"/>
                    </a:lnTo>
                    <a:lnTo>
                      <a:pt x="813" y="461"/>
                    </a:lnTo>
                    <a:lnTo>
                      <a:pt x="809" y="461"/>
                    </a:lnTo>
                    <a:lnTo>
                      <a:pt x="804" y="457"/>
                    </a:lnTo>
                    <a:lnTo>
                      <a:pt x="800" y="457"/>
                    </a:lnTo>
                    <a:lnTo>
                      <a:pt x="800" y="457"/>
                    </a:lnTo>
                    <a:lnTo>
                      <a:pt x="795" y="452"/>
                    </a:lnTo>
                    <a:lnTo>
                      <a:pt x="795" y="452"/>
                    </a:lnTo>
                    <a:lnTo>
                      <a:pt x="795" y="452"/>
                    </a:lnTo>
                    <a:lnTo>
                      <a:pt x="795" y="452"/>
                    </a:lnTo>
                    <a:lnTo>
                      <a:pt x="800" y="452"/>
                    </a:lnTo>
                    <a:lnTo>
                      <a:pt x="800" y="452"/>
                    </a:lnTo>
                    <a:lnTo>
                      <a:pt x="800" y="448"/>
                    </a:lnTo>
                    <a:lnTo>
                      <a:pt x="800" y="448"/>
                    </a:lnTo>
                    <a:lnTo>
                      <a:pt x="795" y="448"/>
                    </a:lnTo>
                    <a:lnTo>
                      <a:pt x="795" y="448"/>
                    </a:lnTo>
                    <a:lnTo>
                      <a:pt x="795" y="448"/>
                    </a:lnTo>
                    <a:lnTo>
                      <a:pt x="795" y="448"/>
                    </a:lnTo>
                    <a:lnTo>
                      <a:pt x="791" y="448"/>
                    </a:lnTo>
                    <a:lnTo>
                      <a:pt x="791" y="448"/>
                    </a:lnTo>
                    <a:lnTo>
                      <a:pt x="786" y="452"/>
                    </a:lnTo>
                    <a:lnTo>
                      <a:pt x="786" y="452"/>
                    </a:lnTo>
                    <a:lnTo>
                      <a:pt x="786" y="452"/>
                    </a:lnTo>
                    <a:lnTo>
                      <a:pt x="782" y="452"/>
                    </a:lnTo>
                    <a:lnTo>
                      <a:pt x="782" y="452"/>
                    </a:lnTo>
                    <a:lnTo>
                      <a:pt x="782" y="457"/>
                    </a:lnTo>
                    <a:lnTo>
                      <a:pt x="782" y="457"/>
                    </a:lnTo>
                    <a:lnTo>
                      <a:pt x="782" y="457"/>
                    </a:lnTo>
                    <a:lnTo>
                      <a:pt x="777" y="457"/>
                    </a:lnTo>
                    <a:lnTo>
                      <a:pt x="777" y="457"/>
                    </a:lnTo>
                    <a:lnTo>
                      <a:pt x="777" y="457"/>
                    </a:lnTo>
                    <a:lnTo>
                      <a:pt x="777" y="457"/>
                    </a:lnTo>
                    <a:lnTo>
                      <a:pt x="773" y="461"/>
                    </a:lnTo>
                    <a:lnTo>
                      <a:pt x="773" y="461"/>
                    </a:lnTo>
                    <a:lnTo>
                      <a:pt x="773" y="461"/>
                    </a:lnTo>
                    <a:lnTo>
                      <a:pt x="773" y="466"/>
                    </a:lnTo>
                    <a:lnTo>
                      <a:pt x="773" y="466"/>
                    </a:lnTo>
                    <a:lnTo>
                      <a:pt x="773" y="466"/>
                    </a:lnTo>
                    <a:lnTo>
                      <a:pt x="773" y="466"/>
                    </a:lnTo>
                    <a:lnTo>
                      <a:pt x="768" y="466"/>
                    </a:lnTo>
                    <a:lnTo>
                      <a:pt x="768" y="461"/>
                    </a:lnTo>
                    <a:lnTo>
                      <a:pt x="764" y="461"/>
                    </a:lnTo>
                    <a:lnTo>
                      <a:pt x="764" y="466"/>
                    </a:lnTo>
                    <a:lnTo>
                      <a:pt x="764" y="466"/>
                    </a:lnTo>
                    <a:lnTo>
                      <a:pt x="759" y="466"/>
                    </a:lnTo>
                    <a:lnTo>
                      <a:pt x="759" y="466"/>
                    </a:lnTo>
                    <a:lnTo>
                      <a:pt x="759" y="466"/>
                    </a:lnTo>
                    <a:lnTo>
                      <a:pt x="759" y="466"/>
                    </a:lnTo>
                    <a:lnTo>
                      <a:pt x="759" y="466"/>
                    </a:lnTo>
                    <a:lnTo>
                      <a:pt x="755" y="466"/>
                    </a:lnTo>
                    <a:lnTo>
                      <a:pt x="755" y="461"/>
                    </a:lnTo>
                    <a:lnTo>
                      <a:pt x="755" y="461"/>
                    </a:lnTo>
                    <a:lnTo>
                      <a:pt x="759" y="457"/>
                    </a:lnTo>
                    <a:lnTo>
                      <a:pt x="759" y="457"/>
                    </a:lnTo>
                    <a:lnTo>
                      <a:pt x="759" y="457"/>
                    </a:lnTo>
                    <a:lnTo>
                      <a:pt x="759" y="457"/>
                    </a:lnTo>
                    <a:lnTo>
                      <a:pt x="759" y="457"/>
                    </a:lnTo>
                    <a:lnTo>
                      <a:pt x="759" y="457"/>
                    </a:lnTo>
                    <a:lnTo>
                      <a:pt x="759" y="457"/>
                    </a:lnTo>
                    <a:lnTo>
                      <a:pt x="755" y="457"/>
                    </a:lnTo>
                    <a:lnTo>
                      <a:pt x="755" y="457"/>
                    </a:lnTo>
                    <a:lnTo>
                      <a:pt x="755" y="457"/>
                    </a:lnTo>
                    <a:lnTo>
                      <a:pt x="755" y="457"/>
                    </a:lnTo>
                    <a:lnTo>
                      <a:pt x="750" y="457"/>
                    </a:lnTo>
                    <a:lnTo>
                      <a:pt x="746" y="457"/>
                    </a:lnTo>
                    <a:lnTo>
                      <a:pt x="746" y="452"/>
                    </a:lnTo>
                    <a:lnTo>
                      <a:pt x="741" y="452"/>
                    </a:lnTo>
                    <a:lnTo>
                      <a:pt x="741" y="457"/>
                    </a:lnTo>
                    <a:lnTo>
                      <a:pt x="741" y="457"/>
                    </a:lnTo>
                    <a:lnTo>
                      <a:pt x="741" y="457"/>
                    </a:lnTo>
                    <a:lnTo>
                      <a:pt x="746" y="457"/>
                    </a:lnTo>
                    <a:lnTo>
                      <a:pt x="746" y="457"/>
                    </a:lnTo>
                    <a:lnTo>
                      <a:pt x="741" y="457"/>
                    </a:lnTo>
                    <a:lnTo>
                      <a:pt x="741" y="457"/>
                    </a:lnTo>
                    <a:lnTo>
                      <a:pt x="741" y="457"/>
                    </a:lnTo>
                    <a:lnTo>
                      <a:pt x="741" y="457"/>
                    </a:lnTo>
                    <a:lnTo>
                      <a:pt x="741" y="457"/>
                    </a:lnTo>
                    <a:lnTo>
                      <a:pt x="737" y="452"/>
                    </a:lnTo>
                    <a:lnTo>
                      <a:pt x="737" y="452"/>
                    </a:lnTo>
                    <a:lnTo>
                      <a:pt x="737" y="452"/>
                    </a:lnTo>
                    <a:lnTo>
                      <a:pt x="732" y="452"/>
                    </a:lnTo>
                    <a:lnTo>
                      <a:pt x="737" y="452"/>
                    </a:lnTo>
                    <a:lnTo>
                      <a:pt x="732" y="452"/>
                    </a:lnTo>
                    <a:lnTo>
                      <a:pt x="732" y="452"/>
                    </a:lnTo>
                    <a:lnTo>
                      <a:pt x="728" y="452"/>
                    </a:lnTo>
                    <a:lnTo>
                      <a:pt x="723" y="457"/>
                    </a:lnTo>
                    <a:lnTo>
                      <a:pt x="723" y="452"/>
                    </a:lnTo>
                    <a:lnTo>
                      <a:pt x="718" y="452"/>
                    </a:lnTo>
                    <a:lnTo>
                      <a:pt x="718" y="452"/>
                    </a:lnTo>
                    <a:lnTo>
                      <a:pt x="718" y="448"/>
                    </a:lnTo>
                    <a:lnTo>
                      <a:pt x="718" y="448"/>
                    </a:lnTo>
                    <a:lnTo>
                      <a:pt x="718" y="448"/>
                    </a:lnTo>
                    <a:lnTo>
                      <a:pt x="718" y="443"/>
                    </a:lnTo>
                    <a:lnTo>
                      <a:pt x="714" y="439"/>
                    </a:lnTo>
                    <a:lnTo>
                      <a:pt x="709" y="439"/>
                    </a:lnTo>
                    <a:lnTo>
                      <a:pt x="709" y="434"/>
                    </a:lnTo>
                    <a:lnTo>
                      <a:pt x="705" y="434"/>
                    </a:lnTo>
                    <a:lnTo>
                      <a:pt x="705" y="434"/>
                    </a:lnTo>
                    <a:lnTo>
                      <a:pt x="705" y="434"/>
                    </a:lnTo>
                    <a:lnTo>
                      <a:pt x="705" y="434"/>
                    </a:lnTo>
                    <a:lnTo>
                      <a:pt x="700" y="434"/>
                    </a:lnTo>
                    <a:lnTo>
                      <a:pt x="700" y="439"/>
                    </a:lnTo>
                    <a:lnTo>
                      <a:pt x="700" y="434"/>
                    </a:lnTo>
                    <a:lnTo>
                      <a:pt x="696" y="434"/>
                    </a:lnTo>
                    <a:lnTo>
                      <a:pt x="696" y="434"/>
                    </a:lnTo>
                    <a:lnTo>
                      <a:pt x="691" y="434"/>
                    </a:lnTo>
                    <a:lnTo>
                      <a:pt x="691" y="434"/>
                    </a:lnTo>
                    <a:lnTo>
                      <a:pt x="687" y="434"/>
                    </a:lnTo>
                    <a:lnTo>
                      <a:pt x="682" y="434"/>
                    </a:lnTo>
                    <a:lnTo>
                      <a:pt x="682" y="434"/>
                    </a:lnTo>
                    <a:lnTo>
                      <a:pt x="678" y="434"/>
                    </a:lnTo>
                    <a:lnTo>
                      <a:pt x="678" y="439"/>
                    </a:lnTo>
                    <a:lnTo>
                      <a:pt x="678" y="439"/>
                    </a:lnTo>
                    <a:lnTo>
                      <a:pt x="673" y="439"/>
                    </a:lnTo>
                    <a:lnTo>
                      <a:pt x="673" y="439"/>
                    </a:lnTo>
                    <a:lnTo>
                      <a:pt x="673" y="439"/>
                    </a:lnTo>
                    <a:lnTo>
                      <a:pt x="673" y="439"/>
                    </a:lnTo>
                    <a:lnTo>
                      <a:pt x="673" y="439"/>
                    </a:lnTo>
                    <a:lnTo>
                      <a:pt x="673" y="443"/>
                    </a:lnTo>
                    <a:lnTo>
                      <a:pt x="673" y="443"/>
                    </a:lnTo>
                    <a:lnTo>
                      <a:pt x="673" y="443"/>
                    </a:lnTo>
                    <a:lnTo>
                      <a:pt x="669" y="443"/>
                    </a:lnTo>
                    <a:lnTo>
                      <a:pt x="669" y="443"/>
                    </a:lnTo>
                    <a:lnTo>
                      <a:pt x="664" y="443"/>
                    </a:lnTo>
                    <a:lnTo>
                      <a:pt x="664" y="443"/>
                    </a:lnTo>
                    <a:lnTo>
                      <a:pt x="660" y="443"/>
                    </a:lnTo>
                    <a:lnTo>
                      <a:pt x="655" y="448"/>
                    </a:lnTo>
                    <a:lnTo>
                      <a:pt x="655" y="448"/>
                    </a:lnTo>
                    <a:lnTo>
                      <a:pt x="651" y="448"/>
                    </a:lnTo>
                    <a:lnTo>
                      <a:pt x="646" y="448"/>
                    </a:lnTo>
                    <a:lnTo>
                      <a:pt x="646" y="448"/>
                    </a:lnTo>
                    <a:lnTo>
                      <a:pt x="642" y="448"/>
                    </a:lnTo>
                    <a:lnTo>
                      <a:pt x="642" y="448"/>
                    </a:lnTo>
                    <a:lnTo>
                      <a:pt x="642" y="448"/>
                    </a:lnTo>
                    <a:lnTo>
                      <a:pt x="642" y="452"/>
                    </a:lnTo>
                    <a:lnTo>
                      <a:pt x="637" y="452"/>
                    </a:lnTo>
                    <a:lnTo>
                      <a:pt x="637" y="452"/>
                    </a:lnTo>
                    <a:lnTo>
                      <a:pt x="637" y="452"/>
                    </a:lnTo>
                    <a:lnTo>
                      <a:pt x="637" y="452"/>
                    </a:lnTo>
                    <a:lnTo>
                      <a:pt x="637" y="457"/>
                    </a:lnTo>
                    <a:lnTo>
                      <a:pt x="637" y="452"/>
                    </a:lnTo>
                    <a:lnTo>
                      <a:pt x="633" y="452"/>
                    </a:lnTo>
                    <a:lnTo>
                      <a:pt x="633" y="452"/>
                    </a:lnTo>
                    <a:lnTo>
                      <a:pt x="633" y="457"/>
                    </a:lnTo>
                    <a:lnTo>
                      <a:pt x="628" y="457"/>
                    </a:lnTo>
                    <a:lnTo>
                      <a:pt x="628" y="452"/>
                    </a:lnTo>
                    <a:lnTo>
                      <a:pt x="624" y="457"/>
                    </a:lnTo>
                    <a:lnTo>
                      <a:pt x="624" y="457"/>
                    </a:lnTo>
                    <a:lnTo>
                      <a:pt x="624" y="457"/>
                    </a:lnTo>
                    <a:lnTo>
                      <a:pt x="624" y="457"/>
                    </a:lnTo>
                    <a:lnTo>
                      <a:pt x="619" y="457"/>
                    </a:lnTo>
                    <a:lnTo>
                      <a:pt x="619" y="457"/>
                    </a:lnTo>
                    <a:lnTo>
                      <a:pt x="619" y="457"/>
                    </a:lnTo>
                    <a:lnTo>
                      <a:pt x="619" y="457"/>
                    </a:lnTo>
                    <a:lnTo>
                      <a:pt x="615" y="457"/>
                    </a:lnTo>
                    <a:lnTo>
                      <a:pt x="615" y="457"/>
                    </a:lnTo>
                    <a:lnTo>
                      <a:pt x="610" y="457"/>
                    </a:lnTo>
                    <a:lnTo>
                      <a:pt x="610" y="461"/>
                    </a:lnTo>
                    <a:lnTo>
                      <a:pt x="610" y="461"/>
                    </a:lnTo>
                    <a:lnTo>
                      <a:pt x="606" y="461"/>
                    </a:lnTo>
                    <a:lnTo>
                      <a:pt x="606" y="461"/>
                    </a:lnTo>
                    <a:lnTo>
                      <a:pt x="606" y="461"/>
                    </a:lnTo>
                    <a:lnTo>
                      <a:pt x="597" y="461"/>
                    </a:lnTo>
                    <a:lnTo>
                      <a:pt x="597" y="461"/>
                    </a:lnTo>
                    <a:lnTo>
                      <a:pt x="597" y="466"/>
                    </a:lnTo>
                    <a:lnTo>
                      <a:pt x="597" y="466"/>
                    </a:lnTo>
                    <a:lnTo>
                      <a:pt x="592" y="461"/>
                    </a:lnTo>
                    <a:lnTo>
                      <a:pt x="587" y="461"/>
                    </a:lnTo>
                    <a:lnTo>
                      <a:pt x="587" y="461"/>
                    </a:lnTo>
                    <a:lnTo>
                      <a:pt x="583" y="466"/>
                    </a:lnTo>
                    <a:lnTo>
                      <a:pt x="587" y="466"/>
                    </a:lnTo>
                    <a:lnTo>
                      <a:pt x="587" y="466"/>
                    </a:lnTo>
                    <a:lnTo>
                      <a:pt x="587" y="466"/>
                    </a:lnTo>
                    <a:lnTo>
                      <a:pt x="587" y="470"/>
                    </a:lnTo>
                    <a:lnTo>
                      <a:pt x="583" y="470"/>
                    </a:lnTo>
                    <a:lnTo>
                      <a:pt x="583" y="470"/>
                    </a:lnTo>
                    <a:lnTo>
                      <a:pt x="587" y="470"/>
                    </a:lnTo>
                    <a:lnTo>
                      <a:pt x="587" y="470"/>
                    </a:lnTo>
                    <a:lnTo>
                      <a:pt x="592" y="470"/>
                    </a:lnTo>
                    <a:lnTo>
                      <a:pt x="592" y="470"/>
                    </a:lnTo>
                    <a:lnTo>
                      <a:pt x="592" y="470"/>
                    </a:lnTo>
                    <a:lnTo>
                      <a:pt x="592" y="470"/>
                    </a:lnTo>
                    <a:lnTo>
                      <a:pt x="592" y="470"/>
                    </a:lnTo>
                    <a:lnTo>
                      <a:pt x="592" y="470"/>
                    </a:lnTo>
                    <a:lnTo>
                      <a:pt x="592" y="475"/>
                    </a:lnTo>
                    <a:lnTo>
                      <a:pt x="592" y="475"/>
                    </a:lnTo>
                    <a:lnTo>
                      <a:pt x="592" y="475"/>
                    </a:lnTo>
                    <a:lnTo>
                      <a:pt x="592" y="475"/>
                    </a:lnTo>
                    <a:lnTo>
                      <a:pt x="587" y="475"/>
                    </a:lnTo>
                    <a:lnTo>
                      <a:pt x="587" y="475"/>
                    </a:lnTo>
                    <a:lnTo>
                      <a:pt x="592" y="475"/>
                    </a:lnTo>
                    <a:lnTo>
                      <a:pt x="592" y="475"/>
                    </a:lnTo>
                    <a:lnTo>
                      <a:pt x="592" y="479"/>
                    </a:lnTo>
                    <a:lnTo>
                      <a:pt x="597" y="479"/>
                    </a:lnTo>
                    <a:lnTo>
                      <a:pt x="597" y="479"/>
                    </a:lnTo>
                    <a:lnTo>
                      <a:pt x="601" y="479"/>
                    </a:lnTo>
                    <a:lnTo>
                      <a:pt x="601" y="479"/>
                    </a:lnTo>
                    <a:lnTo>
                      <a:pt x="606" y="479"/>
                    </a:lnTo>
                    <a:lnTo>
                      <a:pt x="606" y="479"/>
                    </a:lnTo>
                    <a:lnTo>
                      <a:pt x="606" y="484"/>
                    </a:lnTo>
                    <a:lnTo>
                      <a:pt x="606" y="484"/>
                    </a:lnTo>
                    <a:lnTo>
                      <a:pt x="601" y="484"/>
                    </a:lnTo>
                    <a:lnTo>
                      <a:pt x="601" y="484"/>
                    </a:lnTo>
                    <a:lnTo>
                      <a:pt x="597" y="484"/>
                    </a:lnTo>
                    <a:lnTo>
                      <a:pt x="597" y="484"/>
                    </a:lnTo>
                    <a:lnTo>
                      <a:pt x="592" y="484"/>
                    </a:lnTo>
                    <a:lnTo>
                      <a:pt x="592" y="484"/>
                    </a:lnTo>
                    <a:lnTo>
                      <a:pt x="592" y="484"/>
                    </a:lnTo>
                    <a:lnTo>
                      <a:pt x="592" y="484"/>
                    </a:lnTo>
                    <a:lnTo>
                      <a:pt x="587" y="484"/>
                    </a:lnTo>
                    <a:lnTo>
                      <a:pt x="587" y="488"/>
                    </a:lnTo>
                    <a:lnTo>
                      <a:pt x="587" y="488"/>
                    </a:lnTo>
                    <a:lnTo>
                      <a:pt x="592" y="488"/>
                    </a:lnTo>
                    <a:lnTo>
                      <a:pt x="592" y="493"/>
                    </a:lnTo>
                    <a:lnTo>
                      <a:pt x="592" y="493"/>
                    </a:lnTo>
                    <a:lnTo>
                      <a:pt x="592" y="497"/>
                    </a:lnTo>
                    <a:lnTo>
                      <a:pt x="592" y="497"/>
                    </a:lnTo>
                    <a:lnTo>
                      <a:pt x="592" y="497"/>
                    </a:lnTo>
                    <a:lnTo>
                      <a:pt x="587" y="497"/>
                    </a:lnTo>
                    <a:lnTo>
                      <a:pt x="587" y="497"/>
                    </a:lnTo>
                    <a:lnTo>
                      <a:pt x="587" y="502"/>
                    </a:lnTo>
                    <a:lnTo>
                      <a:pt x="583" y="502"/>
                    </a:lnTo>
                    <a:lnTo>
                      <a:pt x="583" y="502"/>
                    </a:lnTo>
                    <a:lnTo>
                      <a:pt x="583" y="502"/>
                    </a:lnTo>
                    <a:lnTo>
                      <a:pt x="587" y="506"/>
                    </a:lnTo>
                    <a:lnTo>
                      <a:pt x="587" y="506"/>
                    </a:lnTo>
                    <a:lnTo>
                      <a:pt x="592" y="506"/>
                    </a:lnTo>
                    <a:lnTo>
                      <a:pt x="592" y="506"/>
                    </a:lnTo>
                    <a:lnTo>
                      <a:pt x="592" y="506"/>
                    </a:lnTo>
                    <a:lnTo>
                      <a:pt x="601" y="511"/>
                    </a:lnTo>
                    <a:lnTo>
                      <a:pt x="601" y="511"/>
                    </a:lnTo>
                    <a:lnTo>
                      <a:pt x="601" y="511"/>
                    </a:lnTo>
                    <a:lnTo>
                      <a:pt x="606" y="511"/>
                    </a:lnTo>
                    <a:lnTo>
                      <a:pt x="606" y="511"/>
                    </a:lnTo>
                    <a:lnTo>
                      <a:pt x="610" y="515"/>
                    </a:lnTo>
                    <a:lnTo>
                      <a:pt x="610" y="515"/>
                    </a:lnTo>
                    <a:lnTo>
                      <a:pt x="610" y="515"/>
                    </a:lnTo>
                    <a:lnTo>
                      <a:pt x="610" y="520"/>
                    </a:lnTo>
                    <a:lnTo>
                      <a:pt x="610" y="520"/>
                    </a:lnTo>
                    <a:lnTo>
                      <a:pt x="606" y="524"/>
                    </a:lnTo>
                    <a:lnTo>
                      <a:pt x="606" y="524"/>
                    </a:lnTo>
                    <a:lnTo>
                      <a:pt x="601" y="524"/>
                    </a:lnTo>
                    <a:lnTo>
                      <a:pt x="597" y="524"/>
                    </a:lnTo>
                    <a:lnTo>
                      <a:pt x="597" y="524"/>
                    </a:lnTo>
                    <a:lnTo>
                      <a:pt x="597" y="524"/>
                    </a:lnTo>
                    <a:lnTo>
                      <a:pt x="592" y="524"/>
                    </a:lnTo>
                    <a:lnTo>
                      <a:pt x="592" y="524"/>
                    </a:lnTo>
                    <a:lnTo>
                      <a:pt x="592" y="524"/>
                    </a:lnTo>
                    <a:lnTo>
                      <a:pt x="587" y="524"/>
                    </a:lnTo>
                    <a:lnTo>
                      <a:pt x="587" y="524"/>
                    </a:lnTo>
                    <a:lnTo>
                      <a:pt x="587" y="524"/>
                    </a:lnTo>
                    <a:lnTo>
                      <a:pt x="587" y="529"/>
                    </a:lnTo>
                    <a:lnTo>
                      <a:pt x="587" y="529"/>
                    </a:lnTo>
                    <a:lnTo>
                      <a:pt x="583" y="529"/>
                    </a:lnTo>
                    <a:lnTo>
                      <a:pt x="583" y="529"/>
                    </a:lnTo>
                    <a:lnTo>
                      <a:pt x="583" y="529"/>
                    </a:lnTo>
                    <a:lnTo>
                      <a:pt x="583" y="529"/>
                    </a:lnTo>
                    <a:lnTo>
                      <a:pt x="583" y="529"/>
                    </a:lnTo>
                    <a:lnTo>
                      <a:pt x="578" y="529"/>
                    </a:lnTo>
                    <a:lnTo>
                      <a:pt x="578" y="529"/>
                    </a:lnTo>
                    <a:lnTo>
                      <a:pt x="574" y="529"/>
                    </a:lnTo>
                    <a:lnTo>
                      <a:pt x="574" y="524"/>
                    </a:lnTo>
                    <a:lnTo>
                      <a:pt x="574" y="524"/>
                    </a:lnTo>
                    <a:lnTo>
                      <a:pt x="569" y="524"/>
                    </a:lnTo>
                    <a:lnTo>
                      <a:pt x="569" y="520"/>
                    </a:lnTo>
                    <a:lnTo>
                      <a:pt x="565" y="520"/>
                    </a:lnTo>
                    <a:lnTo>
                      <a:pt x="560" y="520"/>
                    </a:lnTo>
                    <a:lnTo>
                      <a:pt x="560" y="520"/>
                    </a:lnTo>
                    <a:lnTo>
                      <a:pt x="560" y="520"/>
                    </a:lnTo>
                    <a:lnTo>
                      <a:pt x="556" y="520"/>
                    </a:lnTo>
                    <a:lnTo>
                      <a:pt x="556" y="520"/>
                    </a:lnTo>
                    <a:lnTo>
                      <a:pt x="556" y="520"/>
                    </a:lnTo>
                    <a:lnTo>
                      <a:pt x="556" y="520"/>
                    </a:lnTo>
                    <a:lnTo>
                      <a:pt x="556" y="524"/>
                    </a:lnTo>
                    <a:lnTo>
                      <a:pt x="556" y="524"/>
                    </a:lnTo>
                    <a:lnTo>
                      <a:pt x="551" y="524"/>
                    </a:lnTo>
                    <a:lnTo>
                      <a:pt x="551" y="524"/>
                    </a:lnTo>
                    <a:lnTo>
                      <a:pt x="547" y="520"/>
                    </a:lnTo>
                    <a:lnTo>
                      <a:pt x="547" y="520"/>
                    </a:lnTo>
                    <a:lnTo>
                      <a:pt x="542" y="520"/>
                    </a:lnTo>
                    <a:lnTo>
                      <a:pt x="542" y="520"/>
                    </a:lnTo>
                    <a:lnTo>
                      <a:pt x="542" y="520"/>
                    </a:lnTo>
                    <a:lnTo>
                      <a:pt x="538" y="520"/>
                    </a:lnTo>
                    <a:lnTo>
                      <a:pt x="538" y="520"/>
                    </a:lnTo>
                    <a:lnTo>
                      <a:pt x="538" y="524"/>
                    </a:lnTo>
                    <a:lnTo>
                      <a:pt x="533" y="524"/>
                    </a:lnTo>
                    <a:lnTo>
                      <a:pt x="533" y="524"/>
                    </a:lnTo>
                    <a:lnTo>
                      <a:pt x="533" y="529"/>
                    </a:lnTo>
                    <a:lnTo>
                      <a:pt x="533" y="529"/>
                    </a:lnTo>
                    <a:lnTo>
                      <a:pt x="529" y="529"/>
                    </a:lnTo>
                    <a:lnTo>
                      <a:pt x="529" y="529"/>
                    </a:lnTo>
                    <a:lnTo>
                      <a:pt x="529" y="529"/>
                    </a:lnTo>
                    <a:lnTo>
                      <a:pt x="524" y="529"/>
                    </a:lnTo>
                    <a:lnTo>
                      <a:pt x="520" y="529"/>
                    </a:lnTo>
                    <a:lnTo>
                      <a:pt x="520" y="524"/>
                    </a:lnTo>
                    <a:lnTo>
                      <a:pt x="515" y="524"/>
                    </a:lnTo>
                    <a:lnTo>
                      <a:pt x="511" y="524"/>
                    </a:lnTo>
                    <a:lnTo>
                      <a:pt x="511" y="524"/>
                    </a:lnTo>
                    <a:lnTo>
                      <a:pt x="511" y="524"/>
                    </a:lnTo>
                    <a:lnTo>
                      <a:pt x="511" y="524"/>
                    </a:lnTo>
                    <a:lnTo>
                      <a:pt x="511" y="524"/>
                    </a:lnTo>
                    <a:lnTo>
                      <a:pt x="511" y="524"/>
                    </a:lnTo>
                    <a:lnTo>
                      <a:pt x="511" y="524"/>
                    </a:lnTo>
                    <a:lnTo>
                      <a:pt x="515" y="529"/>
                    </a:lnTo>
                    <a:lnTo>
                      <a:pt x="515" y="529"/>
                    </a:lnTo>
                    <a:lnTo>
                      <a:pt x="515" y="529"/>
                    </a:lnTo>
                    <a:lnTo>
                      <a:pt x="515" y="533"/>
                    </a:lnTo>
                    <a:lnTo>
                      <a:pt x="511" y="533"/>
                    </a:lnTo>
                    <a:lnTo>
                      <a:pt x="511" y="529"/>
                    </a:lnTo>
                    <a:lnTo>
                      <a:pt x="511" y="529"/>
                    </a:lnTo>
                    <a:lnTo>
                      <a:pt x="511" y="529"/>
                    </a:lnTo>
                    <a:lnTo>
                      <a:pt x="506" y="524"/>
                    </a:lnTo>
                    <a:lnTo>
                      <a:pt x="506" y="524"/>
                    </a:lnTo>
                    <a:lnTo>
                      <a:pt x="506" y="520"/>
                    </a:lnTo>
                    <a:lnTo>
                      <a:pt x="502" y="520"/>
                    </a:lnTo>
                    <a:lnTo>
                      <a:pt x="502" y="520"/>
                    </a:lnTo>
                    <a:lnTo>
                      <a:pt x="497" y="520"/>
                    </a:lnTo>
                    <a:lnTo>
                      <a:pt x="497" y="520"/>
                    </a:lnTo>
                    <a:lnTo>
                      <a:pt x="493" y="515"/>
                    </a:lnTo>
                    <a:lnTo>
                      <a:pt x="493" y="515"/>
                    </a:lnTo>
                    <a:lnTo>
                      <a:pt x="488" y="515"/>
                    </a:lnTo>
                    <a:lnTo>
                      <a:pt x="488" y="515"/>
                    </a:lnTo>
                    <a:lnTo>
                      <a:pt x="488" y="515"/>
                    </a:lnTo>
                    <a:lnTo>
                      <a:pt x="488" y="515"/>
                    </a:lnTo>
                    <a:lnTo>
                      <a:pt x="484" y="515"/>
                    </a:lnTo>
                    <a:lnTo>
                      <a:pt x="484" y="515"/>
                    </a:lnTo>
                    <a:lnTo>
                      <a:pt x="484" y="515"/>
                    </a:lnTo>
                    <a:lnTo>
                      <a:pt x="479" y="515"/>
                    </a:lnTo>
                    <a:lnTo>
                      <a:pt x="479" y="515"/>
                    </a:lnTo>
                    <a:lnTo>
                      <a:pt x="479" y="515"/>
                    </a:lnTo>
                    <a:lnTo>
                      <a:pt x="479" y="515"/>
                    </a:lnTo>
                    <a:lnTo>
                      <a:pt x="475" y="511"/>
                    </a:lnTo>
                    <a:lnTo>
                      <a:pt x="475" y="511"/>
                    </a:lnTo>
                    <a:lnTo>
                      <a:pt x="475" y="511"/>
                    </a:lnTo>
                    <a:lnTo>
                      <a:pt x="470" y="511"/>
                    </a:lnTo>
                    <a:lnTo>
                      <a:pt x="465" y="515"/>
                    </a:lnTo>
                    <a:lnTo>
                      <a:pt x="465" y="515"/>
                    </a:lnTo>
                    <a:lnTo>
                      <a:pt x="465" y="515"/>
                    </a:lnTo>
                    <a:lnTo>
                      <a:pt x="461" y="515"/>
                    </a:lnTo>
                    <a:lnTo>
                      <a:pt x="461" y="515"/>
                    </a:lnTo>
                    <a:lnTo>
                      <a:pt x="461" y="515"/>
                    </a:lnTo>
                    <a:lnTo>
                      <a:pt x="461" y="515"/>
                    </a:lnTo>
                    <a:lnTo>
                      <a:pt x="461" y="511"/>
                    </a:lnTo>
                    <a:lnTo>
                      <a:pt x="456" y="511"/>
                    </a:lnTo>
                    <a:lnTo>
                      <a:pt x="456" y="511"/>
                    </a:lnTo>
                    <a:lnTo>
                      <a:pt x="452" y="511"/>
                    </a:lnTo>
                    <a:lnTo>
                      <a:pt x="452" y="511"/>
                    </a:lnTo>
                    <a:lnTo>
                      <a:pt x="452" y="511"/>
                    </a:lnTo>
                    <a:lnTo>
                      <a:pt x="452" y="511"/>
                    </a:lnTo>
                    <a:lnTo>
                      <a:pt x="452" y="515"/>
                    </a:lnTo>
                    <a:lnTo>
                      <a:pt x="447" y="515"/>
                    </a:lnTo>
                    <a:lnTo>
                      <a:pt x="447" y="520"/>
                    </a:lnTo>
                    <a:lnTo>
                      <a:pt x="447" y="520"/>
                    </a:lnTo>
                    <a:lnTo>
                      <a:pt x="447" y="520"/>
                    </a:lnTo>
                    <a:lnTo>
                      <a:pt x="443" y="520"/>
                    </a:lnTo>
                    <a:lnTo>
                      <a:pt x="443" y="520"/>
                    </a:lnTo>
                    <a:lnTo>
                      <a:pt x="438" y="524"/>
                    </a:lnTo>
                    <a:lnTo>
                      <a:pt x="438" y="524"/>
                    </a:lnTo>
                    <a:lnTo>
                      <a:pt x="438" y="524"/>
                    </a:lnTo>
                    <a:lnTo>
                      <a:pt x="438" y="524"/>
                    </a:lnTo>
                    <a:lnTo>
                      <a:pt x="434" y="529"/>
                    </a:lnTo>
                    <a:lnTo>
                      <a:pt x="434" y="529"/>
                    </a:lnTo>
                    <a:lnTo>
                      <a:pt x="429" y="533"/>
                    </a:lnTo>
                    <a:lnTo>
                      <a:pt x="429" y="533"/>
                    </a:lnTo>
                    <a:lnTo>
                      <a:pt x="429" y="533"/>
                    </a:lnTo>
                    <a:lnTo>
                      <a:pt x="429" y="533"/>
                    </a:lnTo>
                    <a:lnTo>
                      <a:pt x="425" y="533"/>
                    </a:lnTo>
                    <a:lnTo>
                      <a:pt x="429" y="533"/>
                    </a:lnTo>
                    <a:lnTo>
                      <a:pt x="429" y="538"/>
                    </a:lnTo>
                    <a:lnTo>
                      <a:pt x="429" y="538"/>
                    </a:lnTo>
                    <a:lnTo>
                      <a:pt x="429" y="543"/>
                    </a:lnTo>
                    <a:lnTo>
                      <a:pt x="434" y="543"/>
                    </a:lnTo>
                    <a:lnTo>
                      <a:pt x="434" y="543"/>
                    </a:lnTo>
                    <a:lnTo>
                      <a:pt x="434" y="543"/>
                    </a:lnTo>
                    <a:lnTo>
                      <a:pt x="434" y="547"/>
                    </a:lnTo>
                    <a:lnTo>
                      <a:pt x="429" y="547"/>
                    </a:lnTo>
                    <a:lnTo>
                      <a:pt x="429" y="547"/>
                    </a:lnTo>
                    <a:lnTo>
                      <a:pt x="425" y="547"/>
                    </a:lnTo>
                    <a:lnTo>
                      <a:pt x="425" y="547"/>
                    </a:lnTo>
                    <a:lnTo>
                      <a:pt x="425" y="543"/>
                    </a:lnTo>
                    <a:lnTo>
                      <a:pt x="420" y="543"/>
                    </a:lnTo>
                    <a:lnTo>
                      <a:pt x="416" y="538"/>
                    </a:lnTo>
                    <a:lnTo>
                      <a:pt x="416" y="538"/>
                    </a:lnTo>
                    <a:lnTo>
                      <a:pt x="411" y="538"/>
                    </a:lnTo>
                    <a:lnTo>
                      <a:pt x="411" y="538"/>
                    </a:lnTo>
                    <a:lnTo>
                      <a:pt x="411" y="538"/>
                    </a:lnTo>
                    <a:lnTo>
                      <a:pt x="411" y="538"/>
                    </a:lnTo>
                    <a:lnTo>
                      <a:pt x="411" y="538"/>
                    </a:lnTo>
                    <a:lnTo>
                      <a:pt x="411" y="538"/>
                    </a:lnTo>
                    <a:lnTo>
                      <a:pt x="411" y="543"/>
                    </a:lnTo>
                    <a:lnTo>
                      <a:pt x="411" y="543"/>
                    </a:lnTo>
                    <a:lnTo>
                      <a:pt x="411" y="543"/>
                    </a:lnTo>
                    <a:lnTo>
                      <a:pt x="407" y="547"/>
                    </a:lnTo>
                    <a:lnTo>
                      <a:pt x="407" y="547"/>
                    </a:lnTo>
                    <a:lnTo>
                      <a:pt x="407" y="552"/>
                    </a:lnTo>
                    <a:lnTo>
                      <a:pt x="407" y="552"/>
                    </a:lnTo>
                    <a:lnTo>
                      <a:pt x="407" y="556"/>
                    </a:lnTo>
                    <a:lnTo>
                      <a:pt x="407" y="556"/>
                    </a:lnTo>
                    <a:lnTo>
                      <a:pt x="407" y="561"/>
                    </a:lnTo>
                    <a:lnTo>
                      <a:pt x="411" y="561"/>
                    </a:lnTo>
                    <a:lnTo>
                      <a:pt x="411" y="561"/>
                    </a:lnTo>
                    <a:lnTo>
                      <a:pt x="411" y="561"/>
                    </a:lnTo>
                    <a:lnTo>
                      <a:pt x="411" y="561"/>
                    </a:lnTo>
                    <a:lnTo>
                      <a:pt x="407" y="565"/>
                    </a:lnTo>
                    <a:lnTo>
                      <a:pt x="407" y="565"/>
                    </a:lnTo>
                    <a:lnTo>
                      <a:pt x="407" y="570"/>
                    </a:lnTo>
                    <a:lnTo>
                      <a:pt x="407" y="574"/>
                    </a:lnTo>
                    <a:lnTo>
                      <a:pt x="411" y="574"/>
                    </a:lnTo>
                    <a:lnTo>
                      <a:pt x="416" y="579"/>
                    </a:lnTo>
                    <a:lnTo>
                      <a:pt x="416" y="579"/>
                    </a:lnTo>
                    <a:lnTo>
                      <a:pt x="416" y="579"/>
                    </a:lnTo>
                    <a:lnTo>
                      <a:pt x="416" y="583"/>
                    </a:lnTo>
                    <a:lnTo>
                      <a:pt x="416" y="583"/>
                    </a:lnTo>
                    <a:lnTo>
                      <a:pt x="416" y="583"/>
                    </a:lnTo>
                    <a:lnTo>
                      <a:pt x="420" y="588"/>
                    </a:lnTo>
                    <a:lnTo>
                      <a:pt x="420" y="588"/>
                    </a:lnTo>
                    <a:lnTo>
                      <a:pt x="420" y="588"/>
                    </a:lnTo>
                    <a:lnTo>
                      <a:pt x="425" y="588"/>
                    </a:lnTo>
                    <a:lnTo>
                      <a:pt x="425" y="588"/>
                    </a:lnTo>
                    <a:lnTo>
                      <a:pt x="429" y="588"/>
                    </a:lnTo>
                    <a:lnTo>
                      <a:pt x="434" y="588"/>
                    </a:lnTo>
                    <a:lnTo>
                      <a:pt x="434" y="588"/>
                    </a:lnTo>
                    <a:lnTo>
                      <a:pt x="434" y="588"/>
                    </a:lnTo>
                    <a:lnTo>
                      <a:pt x="438" y="592"/>
                    </a:lnTo>
                    <a:lnTo>
                      <a:pt x="443" y="592"/>
                    </a:lnTo>
                    <a:lnTo>
                      <a:pt x="443" y="597"/>
                    </a:lnTo>
                    <a:lnTo>
                      <a:pt x="443" y="597"/>
                    </a:lnTo>
                    <a:lnTo>
                      <a:pt x="447" y="601"/>
                    </a:lnTo>
                    <a:lnTo>
                      <a:pt x="447" y="606"/>
                    </a:lnTo>
                    <a:lnTo>
                      <a:pt x="447" y="606"/>
                    </a:lnTo>
                    <a:lnTo>
                      <a:pt x="447" y="606"/>
                    </a:lnTo>
                    <a:lnTo>
                      <a:pt x="447" y="606"/>
                    </a:lnTo>
                    <a:lnTo>
                      <a:pt x="447" y="606"/>
                    </a:lnTo>
                    <a:lnTo>
                      <a:pt x="443" y="606"/>
                    </a:lnTo>
                    <a:lnTo>
                      <a:pt x="443" y="606"/>
                    </a:lnTo>
                    <a:lnTo>
                      <a:pt x="443" y="606"/>
                    </a:lnTo>
                    <a:lnTo>
                      <a:pt x="443" y="606"/>
                    </a:lnTo>
                    <a:lnTo>
                      <a:pt x="443" y="606"/>
                    </a:lnTo>
                    <a:lnTo>
                      <a:pt x="443" y="606"/>
                    </a:lnTo>
                    <a:lnTo>
                      <a:pt x="443" y="606"/>
                    </a:lnTo>
                    <a:lnTo>
                      <a:pt x="443" y="610"/>
                    </a:lnTo>
                    <a:lnTo>
                      <a:pt x="447" y="610"/>
                    </a:lnTo>
                    <a:lnTo>
                      <a:pt x="447" y="610"/>
                    </a:lnTo>
                    <a:lnTo>
                      <a:pt x="452" y="610"/>
                    </a:lnTo>
                    <a:lnTo>
                      <a:pt x="456" y="610"/>
                    </a:lnTo>
                    <a:lnTo>
                      <a:pt x="456" y="610"/>
                    </a:lnTo>
                    <a:lnTo>
                      <a:pt x="456" y="615"/>
                    </a:lnTo>
                    <a:lnTo>
                      <a:pt x="452" y="615"/>
                    </a:lnTo>
                    <a:lnTo>
                      <a:pt x="452" y="615"/>
                    </a:lnTo>
                    <a:lnTo>
                      <a:pt x="452" y="615"/>
                    </a:lnTo>
                    <a:lnTo>
                      <a:pt x="452" y="619"/>
                    </a:lnTo>
                    <a:lnTo>
                      <a:pt x="447" y="619"/>
                    </a:lnTo>
                    <a:lnTo>
                      <a:pt x="447" y="619"/>
                    </a:lnTo>
                    <a:lnTo>
                      <a:pt x="447" y="619"/>
                    </a:lnTo>
                    <a:lnTo>
                      <a:pt x="447" y="619"/>
                    </a:lnTo>
                    <a:lnTo>
                      <a:pt x="452" y="619"/>
                    </a:lnTo>
                    <a:lnTo>
                      <a:pt x="452" y="619"/>
                    </a:lnTo>
                    <a:lnTo>
                      <a:pt x="447" y="619"/>
                    </a:lnTo>
                    <a:lnTo>
                      <a:pt x="447" y="619"/>
                    </a:lnTo>
                    <a:lnTo>
                      <a:pt x="447" y="619"/>
                    </a:lnTo>
                    <a:lnTo>
                      <a:pt x="447" y="619"/>
                    </a:lnTo>
                    <a:lnTo>
                      <a:pt x="447" y="619"/>
                    </a:lnTo>
                    <a:lnTo>
                      <a:pt x="443" y="624"/>
                    </a:lnTo>
                    <a:lnTo>
                      <a:pt x="443" y="624"/>
                    </a:lnTo>
                    <a:lnTo>
                      <a:pt x="438" y="624"/>
                    </a:lnTo>
                    <a:lnTo>
                      <a:pt x="438" y="624"/>
                    </a:lnTo>
                    <a:lnTo>
                      <a:pt x="438" y="624"/>
                    </a:lnTo>
                    <a:lnTo>
                      <a:pt x="434" y="624"/>
                    </a:lnTo>
                    <a:lnTo>
                      <a:pt x="434" y="624"/>
                    </a:lnTo>
                    <a:lnTo>
                      <a:pt x="434" y="628"/>
                    </a:lnTo>
                    <a:lnTo>
                      <a:pt x="434" y="628"/>
                    </a:lnTo>
                    <a:lnTo>
                      <a:pt x="434" y="624"/>
                    </a:lnTo>
                    <a:lnTo>
                      <a:pt x="434" y="624"/>
                    </a:lnTo>
                    <a:lnTo>
                      <a:pt x="434" y="624"/>
                    </a:lnTo>
                    <a:lnTo>
                      <a:pt x="434" y="628"/>
                    </a:lnTo>
                    <a:lnTo>
                      <a:pt x="434" y="628"/>
                    </a:lnTo>
                    <a:lnTo>
                      <a:pt x="434" y="628"/>
                    </a:lnTo>
                    <a:lnTo>
                      <a:pt x="434" y="628"/>
                    </a:lnTo>
                    <a:lnTo>
                      <a:pt x="434" y="628"/>
                    </a:lnTo>
                    <a:lnTo>
                      <a:pt x="434" y="628"/>
                    </a:lnTo>
                    <a:lnTo>
                      <a:pt x="434" y="633"/>
                    </a:lnTo>
                    <a:lnTo>
                      <a:pt x="434" y="633"/>
                    </a:lnTo>
                    <a:lnTo>
                      <a:pt x="429" y="637"/>
                    </a:lnTo>
                    <a:lnTo>
                      <a:pt x="429" y="637"/>
                    </a:lnTo>
                    <a:lnTo>
                      <a:pt x="429" y="637"/>
                    </a:lnTo>
                    <a:lnTo>
                      <a:pt x="429" y="642"/>
                    </a:lnTo>
                    <a:lnTo>
                      <a:pt x="429" y="642"/>
                    </a:lnTo>
                    <a:lnTo>
                      <a:pt x="429" y="642"/>
                    </a:lnTo>
                    <a:lnTo>
                      <a:pt x="429" y="642"/>
                    </a:lnTo>
                    <a:lnTo>
                      <a:pt x="429" y="642"/>
                    </a:lnTo>
                    <a:lnTo>
                      <a:pt x="429" y="642"/>
                    </a:lnTo>
                    <a:lnTo>
                      <a:pt x="425" y="642"/>
                    </a:lnTo>
                    <a:lnTo>
                      <a:pt x="425" y="647"/>
                    </a:lnTo>
                    <a:lnTo>
                      <a:pt x="425" y="647"/>
                    </a:lnTo>
                    <a:lnTo>
                      <a:pt x="425" y="647"/>
                    </a:lnTo>
                    <a:lnTo>
                      <a:pt x="425" y="651"/>
                    </a:lnTo>
                    <a:lnTo>
                      <a:pt x="425" y="651"/>
                    </a:lnTo>
                    <a:lnTo>
                      <a:pt x="429" y="651"/>
                    </a:lnTo>
                    <a:lnTo>
                      <a:pt x="429" y="651"/>
                    </a:lnTo>
                    <a:lnTo>
                      <a:pt x="434" y="651"/>
                    </a:lnTo>
                    <a:lnTo>
                      <a:pt x="434" y="656"/>
                    </a:lnTo>
                    <a:lnTo>
                      <a:pt x="434" y="656"/>
                    </a:lnTo>
                    <a:lnTo>
                      <a:pt x="438" y="656"/>
                    </a:lnTo>
                    <a:lnTo>
                      <a:pt x="438" y="660"/>
                    </a:lnTo>
                    <a:lnTo>
                      <a:pt x="438" y="665"/>
                    </a:lnTo>
                    <a:lnTo>
                      <a:pt x="443" y="660"/>
                    </a:lnTo>
                    <a:lnTo>
                      <a:pt x="443" y="660"/>
                    </a:lnTo>
                    <a:lnTo>
                      <a:pt x="443" y="660"/>
                    </a:lnTo>
                    <a:lnTo>
                      <a:pt x="443" y="665"/>
                    </a:lnTo>
                    <a:lnTo>
                      <a:pt x="443" y="665"/>
                    </a:lnTo>
                    <a:lnTo>
                      <a:pt x="443" y="669"/>
                    </a:lnTo>
                    <a:lnTo>
                      <a:pt x="443" y="669"/>
                    </a:lnTo>
                    <a:lnTo>
                      <a:pt x="443" y="674"/>
                    </a:lnTo>
                    <a:lnTo>
                      <a:pt x="443" y="674"/>
                    </a:lnTo>
                    <a:lnTo>
                      <a:pt x="443" y="678"/>
                    </a:lnTo>
                    <a:lnTo>
                      <a:pt x="443" y="678"/>
                    </a:lnTo>
                    <a:lnTo>
                      <a:pt x="447" y="678"/>
                    </a:lnTo>
                    <a:lnTo>
                      <a:pt x="447" y="678"/>
                    </a:lnTo>
                    <a:lnTo>
                      <a:pt x="447" y="683"/>
                    </a:lnTo>
                    <a:lnTo>
                      <a:pt x="447" y="683"/>
                    </a:lnTo>
                    <a:lnTo>
                      <a:pt x="447" y="683"/>
                    </a:lnTo>
                    <a:lnTo>
                      <a:pt x="456" y="687"/>
                    </a:lnTo>
                    <a:lnTo>
                      <a:pt x="456" y="692"/>
                    </a:lnTo>
                    <a:lnTo>
                      <a:pt x="461" y="692"/>
                    </a:lnTo>
                    <a:lnTo>
                      <a:pt x="461" y="696"/>
                    </a:lnTo>
                    <a:lnTo>
                      <a:pt x="461" y="696"/>
                    </a:lnTo>
                    <a:lnTo>
                      <a:pt x="461" y="696"/>
                    </a:lnTo>
                    <a:lnTo>
                      <a:pt x="465" y="696"/>
                    </a:lnTo>
                    <a:lnTo>
                      <a:pt x="465" y="701"/>
                    </a:lnTo>
                    <a:lnTo>
                      <a:pt x="461" y="701"/>
                    </a:lnTo>
                    <a:lnTo>
                      <a:pt x="461" y="701"/>
                    </a:lnTo>
                    <a:lnTo>
                      <a:pt x="461" y="705"/>
                    </a:lnTo>
                    <a:lnTo>
                      <a:pt x="456" y="705"/>
                    </a:lnTo>
                    <a:lnTo>
                      <a:pt x="456" y="705"/>
                    </a:lnTo>
                    <a:lnTo>
                      <a:pt x="456" y="705"/>
                    </a:lnTo>
                    <a:lnTo>
                      <a:pt x="456" y="710"/>
                    </a:lnTo>
                    <a:lnTo>
                      <a:pt x="452" y="710"/>
                    </a:lnTo>
                    <a:lnTo>
                      <a:pt x="452" y="710"/>
                    </a:lnTo>
                    <a:lnTo>
                      <a:pt x="452" y="710"/>
                    </a:lnTo>
                    <a:lnTo>
                      <a:pt x="447" y="710"/>
                    </a:lnTo>
                    <a:lnTo>
                      <a:pt x="447" y="710"/>
                    </a:lnTo>
                    <a:lnTo>
                      <a:pt x="443" y="705"/>
                    </a:lnTo>
                    <a:lnTo>
                      <a:pt x="443" y="705"/>
                    </a:lnTo>
                    <a:lnTo>
                      <a:pt x="443" y="705"/>
                    </a:lnTo>
                    <a:lnTo>
                      <a:pt x="438" y="701"/>
                    </a:lnTo>
                    <a:lnTo>
                      <a:pt x="438" y="701"/>
                    </a:lnTo>
                    <a:lnTo>
                      <a:pt x="438" y="701"/>
                    </a:lnTo>
                    <a:lnTo>
                      <a:pt x="438" y="701"/>
                    </a:lnTo>
                    <a:lnTo>
                      <a:pt x="434" y="701"/>
                    </a:lnTo>
                    <a:lnTo>
                      <a:pt x="434" y="696"/>
                    </a:lnTo>
                    <a:lnTo>
                      <a:pt x="434" y="701"/>
                    </a:lnTo>
                    <a:lnTo>
                      <a:pt x="434" y="701"/>
                    </a:lnTo>
                    <a:lnTo>
                      <a:pt x="434" y="701"/>
                    </a:lnTo>
                    <a:lnTo>
                      <a:pt x="434" y="696"/>
                    </a:lnTo>
                    <a:lnTo>
                      <a:pt x="429" y="696"/>
                    </a:lnTo>
                    <a:lnTo>
                      <a:pt x="429" y="696"/>
                    </a:lnTo>
                    <a:lnTo>
                      <a:pt x="429" y="696"/>
                    </a:lnTo>
                    <a:lnTo>
                      <a:pt x="425" y="696"/>
                    </a:lnTo>
                    <a:lnTo>
                      <a:pt x="425" y="696"/>
                    </a:lnTo>
                    <a:lnTo>
                      <a:pt x="425" y="696"/>
                    </a:lnTo>
                    <a:lnTo>
                      <a:pt x="425" y="696"/>
                    </a:lnTo>
                    <a:lnTo>
                      <a:pt x="420" y="696"/>
                    </a:lnTo>
                    <a:lnTo>
                      <a:pt x="420" y="692"/>
                    </a:lnTo>
                    <a:lnTo>
                      <a:pt x="420" y="692"/>
                    </a:lnTo>
                    <a:lnTo>
                      <a:pt x="416" y="692"/>
                    </a:lnTo>
                    <a:lnTo>
                      <a:pt x="416" y="692"/>
                    </a:lnTo>
                    <a:lnTo>
                      <a:pt x="416" y="687"/>
                    </a:lnTo>
                    <a:lnTo>
                      <a:pt x="416" y="687"/>
                    </a:lnTo>
                    <a:lnTo>
                      <a:pt x="416" y="687"/>
                    </a:lnTo>
                    <a:lnTo>
                      <a:pt x="416" y="687"/>
                    </a:lnTo>
                    <a:lnTo>
                      <a:pt x="416" y="687"/>
                    </a:lnTo>
                    <a:lnTo>
                      <a:pt x="411" y="687"/>
                    </a:lnTo>
                    <a:lnTo>
                      <a:pt x="411" y="683"/>
                    </a:lnTo>
                    <a:lnTo>
                      <a:pt x="407" y="683"/>
                    </a:lnTo>
                    <a:lnTo>
                      <a:pt x="407" y="683"/>
                    </a:lnTo>
                    <a:lnTo>
                      <a:pt x="407" y="683"/>
                    </a:lnTo>
                    <a:lnTo>
                      <a:pt x="402" y="683"/>
                    </a:lnTo>
                    <a:lnTo>
                      <a:pt x="402" y="683"/>
                    </a:lnTo>
                    <a:lnTo>
                      <a:pt x="402" y="683"/>
                    </a:lnTo>
                    <a:lnTo>
                      <a:pt x="402" y="683"/>
                    </a:lnTo>
                    <a:lnTo>
                      <a:pt x="402" y="683"/>
                    </a:lnTo>
                    <a:lnTo>
                      <a:pt x="398" y="683"/>
                    </a:lnTo>
                    <a:lnTo>
                      <a:pt x="398" y="683"/>
                    </a:lnTo>
                    <a:lnTo>
                      <a:pt x="393" y="683"/>
                    </a:lnTo>
                    <a:lnTo>
                      <a:pt x="393" y="683"/>
                    </a:lnTo>
                    <a:lnTo>
                      <a:pt x="393" y="683"/>
                    </a:lnTo>
                    <a:lnTo>
                      <a:pt x="389" y="683"/>
                    </a:lnTo>
                    <a:lnTo>
                      <a:pt x="389" y="687"/>
                    </a:lnTo>
                    <a:lnTo>
                      <a:pt x="389" y="687"/>
                    </a:lnTo>
                    <a:lnTo>
                      <a:pt x="389" y="683"/>
                    </a:lnTo>
                    <a:lnTo>
                      <a:pt x="389" y="683"/>
                    </a:lnTo>
                    <a:lnTo>
                      <a:pt x="389" y="683"/>
                    </a:lnTo>
                    <a:lnTo>
                      <a:pt x="389" y="683"/>
                    </a:lnTo>
                    <a:lnTo>
                      <a:pt x="389" y="683"/>
                    </a:lnTo>
                    <a:lnTo>
                      <a:pt x="389" y="683"/>
                    </a:lnTo>
                    <a:lnTo>
                      <a:pt x="384" y="683"/>
                    </a:lnTo>
                    <a:lnTo>
                      <a:pt x="384" y="678"/>
                    </a:lnTo>
                    <a:lnTo>
                      <a:pt x="380" y="678"/>
                    </a:lnTo>
                    <a:lnTo>
                      <a:pt x="375" y="678"/>
                    </a:lnTo>
                    <a:lnTo>
                      <a:pt x="375" y="678"/>
                    </a:lnTo>
                    <a:lnTo>
                      <a:pt x="375" y="674"/>
                    </a:lnTo>
                    <a:lnTo>
                      <a:pt x="371" y="674"/>
                    </a:lnTo>
                    <a:lnTo>
                      <a:pt x="371" y="674"/>
                    </a:lnTo>
                    <a:lnTo>
                      <a:pt x="366" y="674"/>
                    </a:lnTo>
                    <a:lnTo>
                      <a:pt x="366" y="674"/>
                    </a:lnTo>
                    <a:lnTo>
                      <a:pt x="366" y="674"/>
                    </a:lnTo>
                    <a:lnTo>
                      <a:pt x="362" y="674"/>
                    </a:lnTo>
                    <a:lnTo>
                      <a:pt x="362" y="674"/>
                    </a:lnTo>
                    <a:lnTo>
                      <a:pt x="357" y="674"/>
                    </a:lnTo>
                    <a:lnTo>
                      <a:pt x="357" y="674"/>
                    </a:lnTo>
                    <a:lnTo>
                      <a:pt x="353" y="674"/>
                    </a:lnTo>
                    <a:lnTo>
                      <a:pt x="348" y="674"/>
                    </a:lnTo>
                    <a:lnTo>
                      <a:pt x="348" y="674"/>
                    </a:lnTo>
                    <a:lnTo>
                      <a:pt x="344" y="669"/>
                    </a:lnTo>
                    <a:lnTo>
                      <a:pt x="339" y="669"/>
                    </a:lnTo>
                    <a:lnTo>
                      <a:pt x="339" y="669"/>
                    </a:lnTo>
                    <a:lnTo>
                      <a:pt x="334" y="669"/>
                    </a:lnTo>
                    <a:lnTo>
                      <a:pt x="334" y="669"/>
                    </a:lnTo>
                    <a:lnTo>
                      <a:pt x="330" y="669"/>
                    </a:lnTo>
                    <a:lnTo>
                      <a:pt x="330" y="669"/>
                    </a:lnTo>
                    <a:lnTo>
                      <a:pt x="325" y="669"/>
                    </a:lnTo>
                    <a:lnTo>
                      <a:pt x="325" y="669"/>
                    </a:lnTo>
                    <a:lnTo>
                      <a:pt x="325" y="669"/>
                    </a:lnTo>
                    <a:lnTo>
                      <a:pt x="325" y="669"/>
                    </a:lnTo>
                    <a:lnTo>
                      <a:pt x="316" y="665"/>
                    </a:lnTo>
                    <a:lnTo>
                      <a:pt x="316" y="660"/>
                    </a:lnTo>
                    <a:lnTo>
                      <a:pt x="303" y="656"/>
                    </a:lnTo>
                    <a:lnTo>
                      <a:pt x="303" y="656"/>
                    </a:lnTo>
                    <a:lnTo>
                      <a:pt x="298" y="651"/>
                    </a:lnTo>
                    <a:lnTo>
                      <a:pt x="294" y="651"/>
                    </a:lnTo>
                    <a:lnTo>
                      <a:pt x="289" y="647"/>
                    </a:lnTo>
                    <a:lnTo>
                      <a:pt x="289" y="647"/>
                    </a:lnTo>
                    <a:lnTo>
                      <a:pt x="285" y="647"/>
                    </a:lnTo>
                    <a:lnTo>
                      <a:pt x="285" y="647"/>
                    </a:lnTo>
                    <a:lnTo>
                      <a:pt x="285" y="647"/>
                    </a:lnTo>
                    <a:lnTo>
                      <a:pt x="280" y="647"/>
                    </a:lnTo>
                    <a:lnTo>
                      <a:pt x="280" y="642"/>
                    </a:lnTo>
                    <a:lnTo>
                      <a:pt x="280" y="642"/>
                    </a:lnTo>
                    <a:lnTo>
                      <a:pt x="276" y="642"/>
                    </a:lnTo>
                    <a:lnTo>
                      <a:pt x="271" y="637"/>
                    </a:lnTo>
                    <a:lnTo>
                      <a:pt x="271" y="637"/>
                    </a:lnTo>
                    <a:lnTo>
                      <a:pt x="271" y="637"/>
                    </a:lnTo>
                    <a:lnTo>
                      <a:pt x="276" y="637"/>
                    </a:lnTo>
                    <a:lnTo>
                      <a:pt x="276" y="637"/>
                    </a:lnTo>
                    <a:lnTo>
                      <a:pt x="271" y="633"/>
                    </a:lnTo>
                    <a:lnTo>
                      <a:pt x="271" y="633"/>
                    </a:lnTo>
                    <a:lnTo>
                      <a:pt x="271" y="633"/>
                    </a:lnTo>
                    <a:lnTo>
                      <a:pt x="271" y="633"/>
                    </a:lnTo>
                    <a:lnTo>
                      <a:pt x="271" y="633"/>
                    </a:lnTo>
                    <a:lnTo>
                      <a:pt x="276" y="633"/>
                    </a:lnTo>
                    <a:lnTo>
                      <a:pt x="276" y="637"/>
                    </a:lnTo>
                    <a:lnTo>
                      <a:pt x="280" y="637"/>
                    </a:lnTo>
                    <a:lnTo>
                      <a:pt x="280" y="637"/>
                    </a:lnTo>
                    <a:lnTo>
                      <a:pt x="285" y="633"/>
                    </a:lnTo>
                    <a:lnTo>
                      <a:pt x="285" y="633"/>
                    </a:lnTo>
                    <a:lnTo>
                      <a:pt x="285" y="633"/>
                    </a:lnTo>
                    <a:lnTo>
                      <a:pt x="285" y="633"/>
                    </a:lnTo>
                    <a:lnTo>
                      <a:pt x="285" y="633"/>
                    </a:lnTo>
                    <a:lnTo>
                      <a:pt x="285" y="628"/>
                    </a:lnTo>
                    <a:lnTo>
                      <a:pt x="285" y="628"/>
                    </a:lnTo>
                    <a:lnTo>
                      <a:pt x="285" y="624"/>
                    </a:lnTo>
                    <a:lnTo>
                      <a:pt x="289" y="624"/>
                    </a:lnTo>
                    <a:lnTo>
                      <a:pt x="289" y="619"/>
                    </a:lnTo>
                    <a:lnTo>
                      <a:pt x="289" y="624"/>
                    </a:lnTo>
                    <a:lnTo>
                      <a:pt x="289" y="624"/>
                    </a:lnTo>
                    <a:lnTo>
                      <a:pt x="289" y="624"/>
                    </a:lnTo>
                    <a:lnTo>
                      <a:pt x="289" y="624"/>
                    </a:lnTo>
                    <a:lnTo>
                      <a:pt x="289" y="619"/>
                    </a:lnTo>
                    <a:lnTo>
                      <a:pt x="294" y="619"/>
                    </a:lnTo>
                    <a:lnTo>
                      <a:pt x="294" y="619"/>
                    </a:lnTo>
                    <a:lnTo>
                      <a:pt x="294" y="619"/>
                    </a:lnTo>
                    <a:lnTo>
                      <a:pt x="294" y="619"/>
                    </a:lnTo>
                    <a:lnTo>
                      <a:pt x="289" y="615"/>
                    </a:lnTo>
                    <a:lnTo>
                      <a:pt x="285" y="615"/>
                    </a:lnTo>
                    <a:lnTo>
                      <a:pt x="285" y="615"/>
                    </a:lnTo>
                    <a:lnTo>
                      <a:pt x="285" y="610"/>
                    </a:lnTo>
                    <a:lnTo>
                      <a:pt x="285" y="610"/>
                    </a:lnTo>
                    <a:lnTo>
                      <a:pt x="285" y="610"/>
                    </a:lnTo>
                    <a:lnTo>
                      <a:pt x="285" y="610"/>
                    </a:lnTo>
                    <a:lnTo>
                      <a:pt x="289" y="610"/>
                    </a:lnTo>
                    <a:lnTo>
                      <a:pt x="289" y="610"/>
                    </a:lnTo>
                    <a:lnTo>
                      <a:pt x="289" y="610"/>
                    </a:lnTo>
                    <a:lnTo>
                      <a:pt x="294" y="610"/>
                    </a:lnTo>
                    <a:lnTo>
                      <a:pt x="294" y="610"/>
                    </a:lnTo>
                    <a:lnTo>
                      <a:pt x="294" y="606"/>
                    </a:lnTo>
                    <a:lnTo>
                      <a:pt x="294" y="606"/>
                    </a:lnTo>
                    <a:lnTo>
                      <a:pt x="298" y="606"/>
                    </a:lnTo>
                    <a:lnTo>
                      <a:pt x="303" y="601"/>
                    </a:lnTo>
                    <a:lnTo>
                      <a:pt x="303" y="601"/>
                    </a:lnTo>
                    <a:lnTo>
                      <a:pt x="303" y="601"/>
                    </a:lnTo>
                    <a:lnTo>
                      <a:pt x="303" y="601"/>
                    </a:lnTo>
                    <a:lnTo>
                      <a:pt x="303" y="601"/>
                    </a:lnTo>
                    <a:lnTo>
                      <a:pt x="303" y="597"/>
                    </a:lnTo>
                    <a:lnTo>
                      <a:pt x="298" y="597"/>
                    </a:lnTo>
                    <a:lnTo>
                      <a:pt x="298" y="601"/>
                    </a:lnTo>
                    <a:lnTo>
                      <a:pt x="294" y="601"/>
                    </a:lnTo>
                    <a:lnTo>
                      <a:pt x="294" y="601"/>
                    </a:lnTo>
                    <a:lnTo>
                      <a:pt x="294" y="601"/>
                    </a:lnTo>
                    <a:lnTo>
                      <a:pt x="294" y="597"/>
                    </a:lnTo>
                    <a:lnTo>
                      <a:pt x="294" y="597"/>
                    </a:lnTo>
                    <a:lnTo>
                      <a:pt x="294" y="597"/>
                    </a:lnTo>
                    <a:lnTo>
                      <a:pt x="294" y="601"/>
                    </a:lnTo>
                    <a:lnTo>
                      <a:pt x="289" y="601"/>
                    </a:lnTo>
                    <a:lnTo>
                      <a:pt x="289" y="601"/>
                    </a:lnTo>
                    <a:lnTo>
                      <a:pt x="289" y="601"/>
                    </a:lnTo>
                    <a:lnTo>
                      <a:pt x="289" y="601"/>
                    </a:lnTo>
                    <a:lnTo>
                      <a:pt x="289" y="597"/>
                    </a:lnTo>
                    <a:lnTo>
                      <a:pt x="289" y="597"/>
                    </a:lnTo>
                    <a:lnTo>
                      <a:pt x="289" y="597"/>
                    </a:lnTo>
                    <a:lnTo>
                      <a:pt x="289" y="597"/>
                    </a:lnTo>
                    <a:lnTo>
                      <a:pt x="289" y="597"/>
                    </a:lnTo>
                    <a:lnTo>
                      <a:pt x="289" y="597"/>
                    </a:lnTo>
                    <a:lnTo>
                      <a:pt x="289" y="597"/>
                    </a:lnTo>
                    <a:lnTo>
                      <a:pt x="289" y="597"/>
                    </a:lnTo>
                    <a:lnTo>
                      <a:pt x="289" y="597"/>
                    </a:lnTo>
                    <a:lnTo>
                      <a:pt x="289" y="592"/>
                    </a:lnTo>
                    <a:lnTo>
                      <a:pt x="289" y="592"/>
                    </a:lnTo>
                    <a:lnTo>
                      <a:pt x="289" y="592"/>
                    </a:lnTo>
                    <a:lnTo>
                      <a:pt x="289" y="592"/>
                    </a:lnTo>
                    <a:lnTo>
                      <a:pt x="294" y="592"/>
                    </a:lnTo>
                    <a:lnTo>
                      <a:pt x="294" y="588"/>
                    </a:lnTo>
                    <a:lnTo>
                      <a:pt x="294" y="588"/>
                    </a:lnTo>
                    <a:lnTo>
                      <a:pt x="294" y="588"/>
                    </a:lnTo>
                    <a:lnTo>
                      <a:pt x="298" y="588"/>
                    </a:lnTo>
                    <a:lnTo>
                      <a:pt x="298" y="588"/>
                    </a:lnTo>
                    <a:lnTo>
                      <a:pt x="303" y="588"/>
                    </a:lnTo>
                    <a:lnTo>
                      <a:pt x="307" y="588"/>
                    </a:lnTo>
                    <a:lnTo>
                      <a:pt x="307" y="588"/>
                    </a:lnTo>
                    <a:lnTo>
                      <a:pt x="307" y="588"/>
                    </a:lnTo>
                    <a:lnTo>
                      <a:pt x="307" y="583"/>
                    </a:lnTo>
                    <a:lnTo>
                      <a:pt x="307" y="583"/>
                    </a:lnTo>
                    <a:lnTo>
                      <a:pt x="307" y="583"/>
                    </a:lnTo>
                    <a:lnTo>
                      <a:pt x="312" y="579"/>
                    </a:lnTo>
                    <a:lnTo>
                      <a:pt x="312" y="579"/>
                    </a:lnTo>
                    <a:lnTo>
                      <a:pt x="307" y="579"/>
                    </a:lnTo>
                    <a:lnTo>
                      <a:pt x="307" y="579"/>
                    </a:lnTo>
                    <a:lnTo>
                      <a:pt x="307" y="579"/>
                    </a:lnTo>
                    <a:lnTo>
                      <a:pt x="307" y="579"/>
                    </a:lnTo>
                    <a:lnTo>
                      <a:pt x="307" y="579"/>
                    </a:lnTo>
                    <a:lnTo>
                      <a:pt x="307" y="574"/>
                    </a:lnTo>
                    <a:lnTo>
                      <a:pt x="307" y="574"/>
                    </a:lnTo>
                    <a:lnTo>
                      <a:pt x="307" y="574"/>
                    </a:lnTo>
                    <a:lnTo>
                      <a:pt x="307" y="574"/>
                    </a:lnTo>
                    <a:lnTo>
                      <a:pt x="303" y="574"/>
                    </a:lnTo>
                    <a:lnTo>
                      <a:pt x="303" y="570"/>
                    </a:lnTo>
                    <a:lnTo>
                      <a:pt x="303" y="570"/>
                    </a:lnTo>
                    <a:lnTo>
                      <a:pt x="307" y="570"/>
                    </a:lnTo>
                    <a:lnTo>
                      <a:pt x="307" y="570"/>
                    </a:lnTo>
                    <a:lnTo>
                      <a:pt x="307" y="570"/>
                    </a:lnTo>
                    <a:lnTo>
                      <a:pt x="307" y="570"/>
                    </a:lnTo>
                    <a:lnTo>
                      <a:pt x="307" y="570"/>
                    </a:lnTo>
                    <a:lnTo>
                      <a:pt x="307" y="570"/>
                    </a:lnTo>
                    <a:lnTo>
                      <a:pt x="307" y="570"/>
                    </a:lnTo>
                    <a:lnTo>
                      <a:pt x="303" y="565"/>
                    </a:lnTo>
                    <a:lnTo>
                      <a:pt x="303" y="565"/>
                    </a:lnTo>
                    <a:lnTo>
                      <a:pt x="303" y="565"/>
                    </a:lnTo>
                    <a:lnTo>
                      <a:pt x="303" y="565"/>
                    </a:lnTo>
                    <a:lnTo>
                      <a:pt x="307" y="565"/>
                    </a:lnTo>
                    <a:lnTo>
                      <a:pt x="307" y="561"/>
                    </a:lnTo>
                    <a:lnTo>
                      <a:pt x="307" y="561"/>
                    </a:lnTo>
                    <a:lnTo>
                      <a:pt x="307" y="561"/>
                    </a:lnTo>
                    <a:lnTo>
                      <a:pt x="307" y="561"/>
                    </a:lnTo>
                    <a:lnTo>
                      <a:pt x="307" y="556"/>
                    </a:lnTo>
                    <a:lnTo>
                      <a:pt x="307" y="556"/>
                    </a:lnTo>
                    <a:lnTo>
                      <a:pt x="307" y="556"/>
                    </a:lnTo>
                    <a:lnTo>
                      <a:pt x="307" y="556"/>
                    </a:lnTo>
                    <a:lnTo>
                      <a:pt x="307" y="556"/>
                    </a:lnTo>
                    <a:lnTo>
                      <a:pt x="307" y="556"/>
                    </a:lnTo>
                    <a:lnTo>
                      <a:pt x="307" y="556"/>
                    </a:lnTo>
                    <a:lnTo>
                      <a:pt x="303" y="556"/>
                    </a:lnTo>
                    <a:lnTo>
                      <a:pt x="303" y="556"/>
                    </a:lnTo>
                    <a:lnTo>
                      <a:pt x="298" y="552"/>
                    </a:lnTo>
                    <a:lnTo>
                      <a:pt x="298" y="552"/>
                    </a:lnTo>
                    <a:lnTo>
                      <a:pt x="298" y="552"/>
                    </a:lnTo>
                    <a:lnTo>
                      <a:pt x="294" y="552"/>
                    </a:lnTo>
                    <a:lnTo>
                      <a:pt x="294" y="552"/>
                    </a:lnTo>
                    <a:lnTo>
                      <a:pt x="294" y="552"/>
                    </a:lnTo>
                    <a:lnTo>
                      <a:pt x="294" y="552"/>
                    </a:lnTo>
                    <a:lnTo>
                      <a:pt x="294" y="552"/>
                    </a:lnTo>
                    <a:lnTo>
                      <a:pt x="289" y="552"/>
                    </a:lnTo>
                    <a:lnTo>
                      <a:pt x="289" y="552"/>
                    </a:lnTo>
                    <a:lnTo>
                      <a:pt x="289" y="547"/>
                    </a:lnTo>
                    <a:lnTo>
                      <a:pt x="285" y="547"/>
                    </a:lnTo>
                    <a:lnTo>
                      <a:pt x="285" y="547"/>
                    </a:lnTo>
                    <a:lnTo>
                      <a:pt x="280" y="547"/>
                    </a:lnTo>
                    <a:lnTo>
                      <a:pt x="280" y="547"/>
                    </a:lnTo>
                    <a:lnTo>
                      <a:pt x="280" y="547"/>
                    </a:lnTo>
                    <a:lnTo>
                      <a:pt x="276" y="547"/>
                    </a:lnTo>
                    <a:lnTo>
                      <a:pt x="276" y="547"/>
                    </a:lnTo>
                    <a:lnTo>
                      <a:pt x="276" y="547"/>
                    </a:lnTo>
                    <a:lnTo>
                      <a:pt x="276" y="547"/>
                    </a:lnTo>
                    <a:lnTo>
                      <a:pt x="276" y="547"/>
                    </a:lnTo>
                    <a:lnTo>
                      <a:pt x="276" y="547"/>
                    </a:lnTo>
                    <a:lnTo>
                      <a:pt x="271" y="547"/>
                    </a:lnTo>
                    <a:lnTo>
                      <a:pt x="267" y="543"/>
                    </a:lnTo>
                    <a:lnTo>
                      <a:pt x="267" y="543"/>
                    </a:lnTo>
                    <a:lnTo>
                      <a:pt x="267" y="543"/>
                    </a:lnTo>
                    <a:lnTo>
                      <a:pt x="267" y="538"/>
                    </a:lnTo>
                    <a:lnTo>
                      <a:pt x="267" y="538"/>
                    </a:lnTo>
                    <a:lnTo>
                      <a:pt x="262" y="538"/>
                    </a:lnTo>
                    <a:lnTo>
                      <a:pt x="262" y="543"/>
                    </a:lnTo>
                    <a:lnTo>
                      <a:pt x="262" y="543"/>
                    </a:lnTo>
                    <a:lnTo>
                      <a:pt x="258" y="543"/>
                    </a:lnTo>
                    <a:lnTo>
                      <a:pt x="258" y="543"/>
                    </a:lnTo>
                    <a:lnTo>
                      <a:pt x="258" y="543"/>
                    </a:lnTo>
                    <a:lnTo>
                      <a:pt x="253" y="543"/>
                    </a:lnTo>
                    <a:lnTo>
                      <a:pt x="253" y="543"/>
                    </a:lnTo>
                    <a:lnTo>
                      <a:pt x="253" y="543"/>
                    </a:lnTo>
                    <a:lnTo>
                      <a:pt x="249" y="543"/>
                    </a:lnTo>
                    <a:lnTo>
                      <a:pt x="249" y="543"/>
                    </a:lnTo>
                    <a:lnTo>
                      <a:pt x="249" y="543"/>
                    </a:lnTo>
                    <a:lnTo>
                      <a:pt x="249" y="543"/>
                    </a:lnTo>
                    <a:lnTo>
                      <a:pt x="249" y="538"/>
                    </a:lnTo>
                    <a:lnTo>
                      <a:pt x="244" y="538"/>
                    </a:lnTo>
                    <a:lnTo>
                      <a:pt x="244" y="538"/>
                    </a:lnTo>
                    <a:lnTo>
                      <a:pt x="244" y="538"/>
                    </a:lnTo>
                    <a:lnTo>
                      <a:pt x="240" y="543"/>
                    </a:lnTo>
                    <a:lnTo>
                      <a:pt x="240" y="543"/>
                    </a:lnTo>
                    <a:lnTo>
                      <a:pt x="240" y="538"/>
                    </a:lnTo>
                    <a:lnTo>
                      <a:pt x="240" y="538"/>
                    </a:lnTo>
                    <a:lnTo>
                      <a:pt x="235" y="538"/>
                    </a:lnTo>
                    <a:lnTo>
                      <a:pt x="235" y="538"/>
                    </a:lnTo>
                    <a:lnTo>
                      <a:pt x="235" y="533"/>
                    </a:lnTo>
                    <a:lnTo>
                      <a:pt x="235" y="533"/>
                    </a:lnTo>
                    <a:lnTo>
                      <a:pt x="235" y="533"/>
                    </a:lnTo>
                    <a:lnTo>
                      <a:pt x="235" y="533"/>
                    </a:lnTo>
                    <a:lnTo>
                      <a:pt x="235" y="533"/>
                    </a:lnTo>
                    <a:lnTo>
                      <a:pt x="235" y="529"/>
                    </a:lnTo>
                    <a:lnTo>
                      <a:pt x="235" y="529"/>
                    </a:lnTo>
                    <a:lnTo>
                      <a:pt x="235" y="529"/>
                    </a:lnTo>
                    <a:lnTo>
                      <a:pt x="235" y="529"/>
                    </a:lnTo>
                    <a:lnTo>
                      <a:pt x="235" y="529"/>
                    </a:lnTo>
                    <a:lnTo>
                      <a:pt x="231" y="529"/>
                    </a:lnTo>
                    <a:lnTo>
                      <a:pt x="231" y="529"/>
                    </a:lnTo>
                    <a:lnTo>
                      <a:pt x="231" y="529"/>
                    </a:lnTo>
                    <a:lnTo>
                      <a:pt x="231" y="524"/>
                    </a:lnTo>
                    <a:lnTo>
                      <a:pt x="231" y="524"/>
                    </a:lnTo>
                    <a:lnTo>
                      <a:pt x="231" y="524"/>
                    </a:lnTo>
                    <a:lnTo>
                      <a:pt x="226" y="524"/>
                    </a:lnTo>
                    <a:lnTo>
                      <a:pt x="226" y="524"/>
                    </a:lnTo>
                    <a:lnTo>
                      <a:pt x="226" y="524"/>
                    </a:lnTo>
                    <a:lnTo>
                      <a:pt x="226" y="524"/>
                    </a:lnTo>
                    <a:lnTo>
                      <a:pt x="222" y="524"/>
                    </a:lnTo>
                    <a:lnTo>
                      <a:pt x="222" y="524"/>
                    </a:lnTo>
                    <a:lnTo>
                      <a:pt x="217" y="524"/>
                    </a:lnTo>
                    <a:lnTo>
                      <a:pt x="217" y="524"/>
                    </a:lnTo>
                    <a:lnTo>
                      <a:pt x="217" y="524"/>
                    </a:lnTo>
                    <a:lnTo>
                      <a:pt x="217" y="524"/>
                    </a:lnTo>
                    <a:lnTo>
                      <a:pt x="217" y="524"/>
                    </a:lnTo>
                    <a:lnTo>
                      <a:pt x="217" y="524"/>
                    </a:lnTo>
                    <a:lnTo>
                      <a:pt x="217" y="520"/>
                    </a:lnTo>
                    <a:lnTo>
                      <a:pt x="217" y="520"/>
                    </a:lnTo>
                    <a:lnTo>
                      <a:pt x="217" y="520"/>
                    </a:lnTo>
                    <a:lnTo>
                      <a:pt x="213" y="520"/>
                    </a:lnTo>
                    <a:lnTo>
                      <a:pt x="213" y="515"/>
                    </a:lnTo>
                    <a:lnTo>
                      <a:pt x="213" y="515"/>
                    </a:lnTo>
                    <a:lnTo>
                      <a:pt x="217" y="515"/>
                    </a:lnTo>
                    <a:lnTo>
                      <a:pt x="217" y="515"/>
                    </a:lnTo>
                    <a:lnTo>
                      <a:pt x="217" y="515"/>
                    </a:lnTo>
                    <a:lnTo>
                      <a:pt x="217" y="515"/>
                    </a:lnTo>
                    <a:lnTo>
                      <a:pt x="213" y="511"/>
                    </a:lnTo>
                    <a:lnTo>
                      <a:pt x="213" y="506"/>
                    </a:lnTo>
                    <a:lnTo>
                      <a:pt x="208" y="506"/>
                    </a:lnTo>
                    <a:lnTo>
                      <a:pt x="208" y="506"/>
                    </a:lnTo>
                    <a:lnTo>
                      <a:pt x="208" y="502"/>
                    </a:lnTo>
                    <a:lnTo>
                      <a:pt x="203" y="506"/>
                    </a:lnTo>
                    <a:lnTo>
                      <a:pt x="203" y="506"/>
                    </a:lnTo>
                    <a:lnTo>
                      <a:pt x="199" y="502"/>
                    </a:lnTo>
                    <a:lnTo>
                      <a:pt x="199" y="506"/>
                    </a:lnTo>
                    <a:lnTo>
                      <a:pt x="194" y="506"/>
                    </a:lnTo>
                    <a:lnTo>
                      <a:pt x="194" y="506"/>
                    </a:lnTo>
                    <a:lnTo>
                      <a:pt x="190" y="506"/>
                    </a:lnTo>
                    <a:lnTo>
                      <a:pt x="190" y="506"/>
                    </a:lnTo>
                    <a:lnTo>
                      <a:pt x="190" y="506"/>
                    </a:lnTo>
                    <a:lnTo>
                      <a:pt x="185" y="506"/>
                    </a:lnTo>
                    <a:lnTo>
                      <a:pt x="185" y="506"/>
                    </a:lnTo>
                    <a:lnTo>
                      <a:pt x="185" y="511"/>
                    </a:lnTo>
                    <a:lnTo>
                      <a:pt x="185" y="511"/>
                    </a:lnTo>
                    <a:lnTo>
                      <a:pt x="185" y="511"/>
                    </a:lnTo>
                    <a:lnTo>
                      <a:pt x="181" y="511"/>
                    </a:lnTo>
                    <a:lnTo>
                      <a:pt x="181" y="511"/>
                    </a:lnTo>
                    <a:lnTo>
                      <a:pt x="181" y="511"/>
                    </a:lnTo>
                    <a:lnTo>
                      <a:pt x="181" y="511"/>
                    </a:lnTo>
                    <a:lnTo>
                      <a:pt x="181" y="511"/>
                    </a:lnTo>
                    <a:lnTo>
                      <a:pt x="181" y="506"/>
                    </a:lnTo>
                    <a:lnTo>
                      <a:pt x="176" y="506"/>
                    </a:lnTo>
                    <a:lnTo>
                      <a:pt x="176" y="506"/>
                    </a:lnTo>
                    <a:lnTo>
                      <a:pt x="176" y="506"/>
                    </a:lnTo>
                    <a:lnTo>
                      <a:pt x="176" y="506"/>
                    </a:lnTo>
                    <a:lnTo>
                      <a:pt x="176" y="502"/>
                    </a:lnTo>
                    <a:lnTo>
                      <a:pt x="176" y="502"/>
                    </a:lnTo>
                    <a:lnTo>
                      <a:pt x="176" y="502"/>
                    </a:lnTo>
                    <a:lnTo>
                      <a:pt x="172" y="497"/>
                    </a:lnTo>
                    <a:lnTo>
                      <a:pt x="172" y="497"/>
                    </a:lnTo>
                    <a:lnTo>
                      <a:pt x="176" y="497"/>
                    </a:lnTo>
                    <a:lnTo>
                      <a:pt x="176" y="497"/>
                    </a:lnTo>
                    <a:lnTo>
                      <a:pt x="172" y="497"/>
                    </a:lnTo>
                    <a:lnTo>
                      <a:pt x="172" y="493"/>
                    </a:lnTo>
                    <a:lnTo>
                      <a:pt x="172" y="493"/>
                    </a:lnTo>
                    <a:lnTo>
                      <a:pt x="172" y="493"/>
                    </a:lnTo>
                    <a:lnTo>
                      <a:pt x="167" y="493"/>
                    </a:lnTo>
                    <a:lnTo>
                      <a:pt x="172" y="493"/>
                    </a:lnTo>
                    <a:lnTo>
                      <a:pt x="172" y="488"/>
                    </a:lnTo>
                    <a:lnTo>
                      <a:pt x="172" y="488"/>
                    </a:lnTo>
                    <a:lnTo>
                      <a:pt x="172" y="488"/>
                    </a:lnTo>
                    <a:lnTo>
                      <a:pt x="172" y="488"/>
                    </a:lnTo>
                    <a:lnTo>
                      <a:pt x="176" y="488"/>
                    </a:lnTo>
                    <a:lnTo>
                      <a:pt x="176" y="488"/>
                    </a:lnTo>
                    <a:lnTo>
                      <a:pt x="176" y="488"/>
                    </a:lnTo>
                    <a:lnTo>
                      <a:pt x="176" y="488"/>
                    </a:lnTo>
                    <a:lnTo>
                      <a:pt x="181" y="488"/>
                    </a:lnTo>
                    <a:lnTo>
                      <a:pt x="181" y="488"/>
                    </a:lnTo>
                    <a:lnTo>
                      <a:pt x="181" y="488"/>
                    </a:lnTo>
                    <a:lnTo>
                      <a:pt x="185" y="488"/>
                    </a:lnTo>
                    <a:lnTo>
                      <a:pt x="185" y="488"/>
                    </a:lnTo>
                    <a:lnTo>
                      <a:pt x="185" y="488"/>
                    </a:lnTo>
                    <a:lnTo>
                      <a:pt x="190" y="484"/>
                    </a:lnTo>
                    <a:lnTo>
                      <a:pt x="190" y="484"/>
                    </a:lnTo>
                    <a:lnTo>
                      <a:pt x="190" y="484"/>
                    </a:lnTo>
                    <a:lnTo>
                      <a:pt x="190" y="484"/>
                    </a:lnTo>
                    <a:lnTo>
                      <a:pt x="190" y="484"/>
                    </a:lnTo>
                    <a:lnTo>
                      <a:pt x="185" y="484"/>
                    </a:lnTo>
                    <a:lnTo>
                      <a:pt x="185" y="479"/>
                    </a:lnTo>
                    <a:lnTo>
                      <a:pt x="185" y="479"/>
                    </a:lnTo>
                    <a:lnTo>
                      <a:pt x="185" y="479"/>
                    </a:lnTo>
                    <a:lnTo>
                      <a:pt x="185" y="479"/>
                    </a:lnTo>
                    <a:lnTo>
                      <a:pt x="181" y="479"/>
                    </a:lnTo>
                    <a:lnTo>
                      <a:pt x="176" y="479"/>
                    </a:lnTo>
                    <a:lnTo>
                      <a:pt x="176" y="479"/>
                    </a:lnTo>
                    <a:lnTo>
                      <a:pt x="172" y="475"/>
                    </a:lnTo>
                    <a:lnTo>
                      <a:pt x="176" y="475"/>
                    </a:lnTo>
                    <a:lnTo>
                      <a:pt x="176" y="475"/>
                    </a:lnTo>
                    <a:lnTo>
                      <a:pt x="176" y="475"/>
                    </a:lnTo>
                    <a:lnTo>
                      <a:pt x="176" y="475"/>
                    </a:lnTo>
                    <a:lnTo>
                      <a:pt x="172" y="470"/>
                    </a:lnTo>
                    <a:lnTo>
                      <a:pt x="172" y="470"/>
                    </a:lnTo>
                    <a:lnTo>
                      <a:pt x="167" y="470"/>
                    </a:lnTo>
                    <a:lnTo>
                      <a:pt x="167" y="466"/>
                    </a:lnTo>
                    <a:lnTo>
                      <a:pt x="163" y="466"/>
                    </a:lnTo>
                    <a:lnTo>
                      <a:pt x="163" y="466"/>
                    </a:lnTo>
                    <a:lnTo>
                      <a:pt x="163" y="466"/>
                    </a:lnTo>
                    <a:lnTo>
                      <a:pt x="163" y="466"/>
                    </a:lnTo>
                    <a:lnTo>
                      <a:pt x="163" y="461"/>
                    </a:lnTo>
                    <a:lnTo>
                      <a:pt x="163" y="461"/>
                    </a:lnTo>
                    <a:lnTo>
                      <a:pt x="163" y="461"/>
                    </a:lnTo>
                    <a:lnTo>
                      <a:pt x="158" y="461"/>
                    </a:lnTo>
                    <a:lnTo>
                      <a:pt x="158" y="457"/>
                    </a:lnTo>
                    <a:lnTo>
                      <a:pt x="158" y="457"/>
                    </a:lnTo>
                    <a:lnTo>
                      <a:pt x="158" y="457"/>
                    </a:lnTo>
                    <a:lnTo>
                      <a:pt x="158" y="457"/>
                    </a:lnTo>
                    <a:lnTo>
                      <a:pt x="158" y="457"/>
                    </a:lnTo>
                    <a:lnTo>
                      <a:pt x="158" y="452"/>
                    </a:lnTo>
                    <a:lnTo>
                      <a:pt x="158" y="452"/>
                    </a:lnTo>
                    <a:lnTo>
                      <a:pt x="158" y="452"/>
                    </a:lnTo>
                    <a:lnTo>
                      <a:pt x="158" y="452"/>
                    </a:lnTo>
                    <a:lnTo>
                      <a:pt x="158" y="448"/>
                    </a:lnTo>
                    <a:lnTo>
                      <a:pt x="158" y="448"/>
                    </a:lnTo>
                    <a:lnTo>
                      <a:pt x="158" y="448"/>
                    </a:lnTo>
                    <a:lnTo>
                      <a:pt x="158" y="448"/>
                    </a:lnTo>
                    <a:lnTo>
                      <a:pt x="158" y="448"/>
                    </a:lnTo>
                    <a:lnTo>
                      <a:pt x="158" y="443"/>
                    </a:lnTo>
                    <a:lnTo>
                      <a:pt x="158" y="443"/>
                    </a:lnTo>
                    <a:lnTo>
                      <a:pt x="158" y="443"/>
                    </a:lnTo>
                    <a:lnTo>
                      <a:pt x="158" y="443"/>
                    </a:lnTo>
                    <a:lnTo>
                      <a:pt x="154" y="443"/>
                    </a:lnTo>
                    <a:lnTo>
                      <a:pt x="154" y="443"/>
                    </a:lnTo>
                    <a:lnTo>
                      <a:pt x="154" y="443"/>
                    </a:lnTo>
                    <a:lnTo>
                      <a:pt x="154" y="443"/>
                    </a:lnTo>
                    <a:lnTo>
                      <a:pt x="154" y="443"/>
                    </a:lnTo>
                    <a:lnTo>
                      <a:pt x="149" y="439"/>
                    </a:lnTo>
                    <a:lnTo>
                      <a:pt x="149" y="439"/>
                    </a:lnTo>
                    <a:lnTo>
                      <a:pt x="145" y="439"/>
                    </a:lnTo>
                    <a:lnTo>
                      <a:pt x="145" y="439"/>
                    </a:lnTo>
                    <a:lnTo>
                      <a:pt x="145" y="439"/>
                    </a:lnTo>
                    <a:lnTo>
                      <a:pt x="140" y="439"/>
                    </a:lnTo>
                    <a:lnTo>
                      <a:pt x="140" y="439"/>
                    </a:lnTo>
                    <a:lnTo>
                      <a:pt x="140" y="439"/>
                    </a:lnTo>
                    <a:lnTo>
                      <a:pt x="140" y="439"/>
                    </a:lnTo>
                    <a:lnTo>
                      <a:pt x="140" y="439"/>
                    </a:lnTo>
                    <a:lnTo>
                      <a:pt x="136" y="443"/>
                    </a:lnTo>
                    <a:lnTo>
                      <a:pt x="136" y="443"/>
                    </a:lnTo>
                    <a:lnTo>
                      <a:pt x="136" y="439"/>
                    </a:lnTo>
                    <a:lnTo>
                      <a:pt x="136" y="439"/>
                    </a:lnTo>
                    <a:lnTo>
                      <a:pt x="136" y="439"/>
                    </a:lnTo>
                    <a:lnTo>
                      <a:pt x="136" y="439"/>
                    </a:lnTo>
                    <a:lnTo>
                      <a:pt x="136" y="439"/>
                    </a:lnTo>
                    <a:lnTo>
                      <a:pt x="131" y="439"/>
                    </a:lnTo>
                    <a:lnTo>
                      <a:pt x="131" y="434"/>
                    </a:lnTo>
                    <a:lnTo>
                      <a:pt x="131" y="434"/>
                    </a:lnTo>
                    <a:lnTo>
                      <a:pt x="127" y="434"/>
                    </a:lnTo>
                    <a:lnTo>
                      <a:pt x="127" y="439"/>
                    </a:lnTo>
                    <a:lnTo>
                      <a:pt x="127" y="439"/>
                    </a:lnTo>
                    <a:lnTo>
                      <a:pt x="127" y="434"/>
                    </a:lnTo>
                    <a:lnTo>
                      <a:pt x="122" y="434"/>
                    </a:lnTo>
                    <a:lnTo>
                      <a:pt x="122" y="434"/>
                    </a:lnTo>
                    <a:lnTo>
                      <a:pt x="122" y="434"/>
                    </a:lnTo>
                    <a:lnTo>
                      <a:pt x="122" y="434"/>
                    </a:lnTo>
                    <a:lnTo>
                      <a:pt x="118" y="434"/>
                    </a:lnTo>
                    <a:lnTo>
                      <a:pt x="118" y="434"/>
                    </a:lnTo>
                    <a:lnTo>
                      <a:pt x="118" y="434"/>
                    </a:lnTo>
                    <a:lnTo>
                      <a:pt x="118" y="434"/>
                    </a:lnTo>
                    <a:lnTo>
                      <a:pt x="118" y="429"/>
                    </a:lnTo>
                    <a:lnTo>
                      <a:pt x="118" y="429"/>
                    </a:lnTo>
                    <a:lnTo>
                      <a:pt x="118" y="429"/>
                    </a:lnTo>
                    <a:lnTo>
                      <a:pt x="118" y="425"/>
                    </a:lnTo>
                    <a:lnTo>
                      <a:pt x="118" y="425"/>
                    </a:lnTo>
                    <a:lnTo>
                      <a:pt x="113" y="425"/>
                    </a:lnTo>
                    <a:lnTo>
                      <a:pt x="113" y="425"/>
                    </a:lnTo>
                    <a:lnTo>
                      <a:pt x="113" y="425"/>
                    </a:lnTo>
                    <a:lnTo>
                      <a:pt x="113" y="420"/>
                    </a:lnTo>
                    <a:lnTo>
                      <a:pt x="113" y="420"/>
                    </a:lnTo>
                    <a:lnTo>
                      <a:pt x="113" y="420"/>
                    </a:lnTo>
                    <a:lnTo>
                      <a:pt x="109" y="420"/>
                    </a:lnTo>
                    <a:lnTo>
                      <a:pt x="109" y="420"/>
                    </a:lnTo>
                    <a:lnTo>
                      <a:pt x="109" y="420"/>
                    </a:lnTo>
                    <a:lnTo>
                      <a:pt x="109" y="416"/>
                    </a:lnTo>
                    <a:lnTo>
                      <a:pt x="109" y="416"/>
                    </a:lnTo>
                    <a:lnTo>
                      <a:pt x="109" y="416"/>
                    </a:lnTo>
                    <a:lnTo>
                      <a:pt x="109" y="416"/>
                    </a:lnTo>
                    <a:lnTo>
                      <a:pt x="109" y="416"/>
                    </a:lnTo>
                    <a:lnTo>
                      <a:pt x="109" y="411"/>
                    </a:lnTo>
                    <a:lnTo>
                      <a:pt x="109" y="411"/>
                    </a:lnTo>
                    <a:lnTo>
                      <a:pt x="109" y="411"/>
                    </a:lnTo>
                    <a:lnTo>
                      <a:pt x="109" y="411"/>
                    </a:lnTo>
                    <a:lnTo>
                      <a:pt x="104" y="411"/>
                    </a:lnTo>
                    <a:lnTo>
                      <a:pt x="104" y="407"/>
                    </a:lnTo>
                    <a:lnTo>
                      <a:pt x="104" y="407"/>
                    </a:lnTo>
                    <a:lnTo>
                      <a:pt x="104" y="407"/>
                    </a:lnTo>
                    <a:lnTo>
                      <a:pt x="104" y="407"/>
                    </a:lnTo>
                    <a:lnTo>
                      <a:pt x="104" y="407"/>
                    </a:lnTo>
                    <a:lnTo>
                      <a:pt x="104" y="407"/>
                    </a:lnTo>
                    <a:lnTo>
                      <a:pt x="104" y="402"/>
                    </a:lnTo>
                    <a:lnTo>
                      <a:pt x="104" y="402"/>
                    </a:lnTo>
                    <a:lnTo>
                      <a:pt x="104" y="402"/>
                    </a:lnTo>
                    <a:lnTo>
                      <a:pt x="109" y="402"/>
                    </a:lnTo>
                    <a:lnTo>
                      <a:pt x="109" y="402"/>
                    </a:lnTo>
                    <a:lnTo>
                      <a:pt x="109" y="402"/>
                    </a:lnTo>
                    <a:lnTo>
                      <a:pt x="109" y="402"/>
                    </a:lnTo>
                    <a:lnTo>
                      <a:pt x="109" y="402"/>
                    </a:lnTo>
                    <a:lnTo>
                      <a:pt x="104" y="402"/>
                    </a:lnTo>
                    <a:lnTo>
                      <a:pt x="104" y="398"/>
                    </a:lnTo>
                    <a:lnTo>
                      <a:pt x="104" y="398"/>
                    </a:lnTo>
                    <a:lnTo>
                      <a:pt x="104" y="393"/>
                    </a:lnTo>
                    <a:lnTo>
                      <a:pt x="104" y="393"/>
                    </a:lnTo>
                    <a:lnTo>
                      <a:pt x="104" y="393"/>
                    </a:lnTo>
                    <a:lnTo>
                      <a:pt x="104" y="393"/>
                    </a:lnTo>
                    <a:lnTo>
                      <a:pt x="104" y="389"/>
                    </a:lnTo>
                    <a:lnTo>
                      <a:pt x="100" y="384"/>
                    </a:lnTo>
                    <a:lnTo>
                      <a:pt x="100" y="384"/>
                    </a:lnTo>
                    <a:lnTo>
                      <a:pt x="100" y="384"/>
                    </a:lnTo>
                    <a:lnTo>
                      <a:pt x="100" y="384"/>
                    </a:lnTo>
                    <a:lnTo>
                      <a:pt x="104" y="380"/>
                    </a:lnTo>
                    <a:lnTo>
                      <a:pt x="104" y="380"/>
                    </a:lnTo>
                    <a:lnTo>
                      <a:pt x="104" y="375"/>
                    </a:lnTo>
                    <a:lnTo>
                      <a:pt x="104" y="375"/>
                    </a:lnTo>
                    <a:lnTo>
                      <a:pt x="104" y="375"/>
                    </a:lnTo>
                    <a:lnTo>
                      <a:pt x="109" y="375"/>
                    </a:lnTo>
                    <a:lnTo>
                      <a:pt x="109" y="375"/>
                    </a:lnTo>
                    <a:lnTo>
                      <a:pt x="109" y="375"/>
                    </a:lnTo>
                    <a:lnTo>
                      <a:pt x="109" y="375"/>
                    </a:lnTo>
                    <a:lnTo>
                      <a:pt x="109" y="375"/>
                    </a:lnTo>
                    <a:lnTo>
                      <a:pt x="109" y="371"/>
                    </a:lnTo>
                    <a:lnTo>
                      <a:pt x="109" y="371"/>
                    </a:lnTo>
                    <a:lnTo>
                      <a:pt x="109" y="371"/>
                    </a:lnTo>
                    <a:lnTo>
                      <a:pt x="109" y="371"/>
                    </a:lnTo>
                    <a:lnTo>
                      <a:pt x="109" y="366"/>
                    </a:lnTo>
                    <a:lnTo>
                      <a:pt x="104" y="366"/>
                    </a:lnTo>
                    <a:lnTo>
                      <a:pt x="109" y="366"/>
                    </a:lnTo>
                    <a:lnTo>
                      <a:pt x="109" y="366"/>
                    </a:lnTo>
                    <a:lnTo>
                      <a:pt x="109" y="366"/>
                    </a:lnTo>
                    <a:lnTo>
                      <a:pt x="109" y="366"/>
                    </a:lnTo>
                    <a:lnTo>
                      <a:pt x="113" y="366"/>
                    </a:lnTo>
                    <a:lnTo>
                      <a:pt x="113" y="366"/>
                    </a:lnTo>
                    <a:lnTo>
                      <a:pt x="113" y="366"/>
                    </a:lnTo>
                    <a:lnTo>
                      <a:pt x="113" y="366"/>
                    </a:lnTo>
                    <a:lnTo>
                      <a:pt x="118" y="366"/>
                    </a:lnTo>
                    <a:lnTo>
                      <a:pt x="118" y="366"/>
                    </a:lnTo>
                    <a:lnTo>
                      <a:pt x="118" y="366"/>
                    </a:lnTo>
                    <a:lnTo>
                      <a:pt x="118" y="362"/>
                    </a:lnTo>
                    <a:lnTo>
                      <a:pt x="118" y="362"/>
                    </a:lnTo>
                    <a:lnTo>
                      <a:pt x="118" y="362"/>
                    </a:lnTo>
                    <a:lnTo>
                      <a:pt x="122" y="362"/>
                    </a:lnTo>
                    <a:lnTo>
                      <a:pt x="127" y="362"/>
                    </a:lnTo>
                    <a:lnTo>
                      <a:pt x="136" y="362"/>
                    </a:lnTo>
                    <a:lnTo>
                      <a:pt x="136" y="362"/>
                    </a:lnTo>
                    <a:lnTo>
                      <a:pt x="136" y="362"/>
                    </a:lnTo>
                    <a:lnTo>
                      <a:pt x="131" y="362"/>
                    </a:lnTo>
                    <a:lnTo>
                      <a:pt x="131" y="362"/>
                    </a:lnTo>
                    <a:lnTo>
                      <a:pt x="131" y="357"/>
                    </a:lnTo>
                    <a:lnTo>
                      <a:pt x="127" y="357"/>
                    </a:lnTo>
                    <a:lnTo>
                      <a:pt x="127" y="357"/>
                    </a:lnTo>
                    <a:lnTo>
                      <a:pt x="122" y="357"/>
                    </a:lnTo>
                    <a:lnTo>
                      <a:pt x="118" y="357"/>
                    </a:lnTo>
                    <a:lnTo>
                      <a:pt x="113" y="357"/>
                    </a:lnTo>
                    <a:lnTo>
                      <a:pt x="113" y="353"/>
                    </a:lnTo>
                    <a:lnTo>
                      <a:pt x="109" y="353"/>
                    </a:lnTo>
                    <a:lnTo>
                      <a:pt x="109" y="353"/>
                    </a:lnTo>
                    <a:lnTo>
                      <a:pt x="113" y="353"/>
                    </a:lnTo>
                    <a:lnTo>
                      <a:pt x="113" y="353"/>
                    </a:lnTo>
                    <a:lnTo>
                      <a:pt x="113" y="348"/>
                    </a:lnTo>
                    <a:lnTo>
                      <a:pt x="109" y="348"/>
                    </a:lnTo>
                    <a:lnTo>
                      <a:pt x="109" y="348"/>
                    </a:lnTo>
                    <a:lnTo>
                      <a:pt x="104" y="353"/>
                    </a:lnTo>
                    <a:lnTo>
                      <a:pt x="100" y="353"/>
                    </a:lnTo>
                    <a:lnTo>
                      <a:pt x="104" y="348"/>
                    </a:lnTo>
                    <a:lnTo>
                      <a:pt x="109" y="344"/>
                    </a:lnTo>
                    <a:lnTo>
                      <a:pt x="109" y="344"/>
                    </a:lnTo>
                    <a:lnTo>
                      <a:pt x="109" y="344"/>
                    </a:lnTo>
                    <a:lnTo>
                      <a:pt x="113" y="344"/>
                    </a:lnTo>
                    <a:lnTo>
                      <a:pt x="113" y="339"/>
                    </a:lnTo>
                    <a:lnTo>
                      <a:pt x="113" y="339"/>
                    </a:lnTo>
                    <a:lnTo>
                      <a:pt x="118" y="339"/>
                    </a:lnTo>
                    <a:lnTo>
                      <a:pt x="122" y="335"/>
                    </a:lnTo>
                    <a:lnTo>
                      <a:pt x="122" y="335"/>
                    </a:lnTo>
                    <a:lnTo>
                      <a:pt x="122" y="330"/>
                    </a:lnTo>
                    <a:lnTo>
                      <a:pt x="127" y="330"/>
                    </a:lnTo>
                    <a:lnTo>
                      <a:pt x="127" y="330"/>
                    </a:lnTo>
                    <a:lnTo>
                      <a:pt x="131" y="325"/>
                    </a:lnTo>
                    <a:lnTo>
                      <a:pt x="131" y="321"/>
                    </a:lnTo>
                    <a:lnTo>
                      <a:pt x="131" y="321"/>
                    </a:lnTo>
                    <a:lnTo>
                      <a:pt x="136" y="316"/>
                    </a:lnTo>
                    <a:lnTo>
                      <a:pt x="140" y="312"/>
                    </a:lnTo>
                    <a:lnTo>
                      <a:pt x="140" y="312"/>
                    </a:lnTo>
                    <a:lnTo>
                      <a:pt x="140" y="312"/>
                    </a:lnTo>
                    <a:lnTo>
                      <a:pt x="140" y="307"/>
                    </a:lnTo>
                    <a:lnTo>
                      <a:pt x="140" y="307"/>
                    </a:lnTo>
                    <a:lnTo>
                      <a:pt x="140" y="307"/>
                    </a:lnTo>
                    <a:lnTo>
                      <a:pt x="140" y="303"/>
                    </a:lnTo>
                    <a:lnTo>
                      <a:pt x="140" y="303"/>
                    </a:lnTo>
                    <a:lnTo>
                      <a:pt x="140" y="303"/>
                    </a:lnTo>
                    <a:lnTo>
                      <a:pt x="136" y="303"/>
                    </a:lnTo>
                    <a:lnTo>
                      <a:pt x="136" y="298"/>
                    </a:lnTo>
                    <a:lnTo>
                      <a:pt x="131" y="298"/>
                    </a:lnTo>
                    <a:lnTo>
                      <a:pt x="131" y="298"/>
                    </a:lnTo>
                    <a:lnTo>
                      <a:pt x="127" y="294"/>
                    </a:lnTo>
                    <a:lnTo>
                      <a:pt x="122" y="294"/>
                    </a:lnTo>
                    <a:lnTo>
                      <a:pt x="118" y="289"/>
                    </a:lnTo>
                    <a:lnTo>
                      <a:pt x="118" y="289"/>
                    </a:lnTo>
                    <a:lnTo>
                      <a:pt x="122" y="289"/>
                    </a:lnTo>
                    <a:lnTo>
                      <a:pt x="122" y="285"/>
                    </a:lnTo>
                    <a:lnTo>
                      <a:pt x="127" y="285"/>
                    </a:lnTo>
                    <a:lnTo>
                      <a:pt x="127" y="285"/>
                    </a:lnTo>
                    <a:lnTo>
                      <a:pt x="127" y="285"/>
                    </a:lnTo>
                    <a:lnTo>
                      <a:pt x="127" y="280"/>
                    </a:lnTo>
                    <a:lnTo>
                      <a:pt x="122" y="280"/>
                    </a:lnTo>
                    <a:lnTo>
                      <a:pt x="122" y="280"/>
                    </a:lnTo>
                    <a:lnTo>
                      <a:pt x="118" y="280"/>
                    </a:lnTo>
                    <a:lnTo>
                      <a:pt x="118" y="276"/>
                    </a:lnTo>
                    <a:lnTo>
                      <a:pt x="118" y="276"/>
                    </a:lnTo>
                    <a:lnTo>
                      <a:pt x="118" y="276"/>
                    </a:lnTo>
                    <a:lnTo>
                      <a:pt x="118" y="276"/>
                    </a:lnTo>
                    <a:lnTo>
                      <a:pt x="118" y="271"/>
                    </a:lnTo>
                    <a:lnTo>
                      <a:pt x="118" y="271"/>
                    </a:lnTo>
                    <a:lnTo>
                      <a:pt x="118" y="271"/>
                    </a:lnTo>
                    <a:lnTo>
                      <a:pt x="113" y="271"/>
                    </a:lnTo>
                    <a:lnTo>
                      <a:pt x="113" y="271"/>
                    </a:lnTo>
                    <a:lnTo>
                      <a:pt x="113" y="267"/>
                    </a:lnTo>
                    <a:lnTo>
                      <a:pt x="109" y="267"/>
                    </a:lnTo>
                    <a:lnTo>
                      <a:pt x="109" y="267"/>
                    </a:lnTo>
                    <a:lnTo>
                      <a:pt x="109" y="267"/>
                    </a:lnTo>
                    <a:lnTo>
                      <a:pt x="113" y="267"/>
                    </a:lnTo>
                    <a:lnTo>
                      <a:pt x="113" y="267"/>
                    </a:lnTo>
                    <a:lnTo>
                      <a:pt x="113" y="262"/>
                    </a:lnTo>
                    <a:lnTo>
                      <a:pt x="113" y="262"/>
                    </a:lnTo>
                    <a:lnTo>
                      <a:pt x="113" y="262"/>
                    </a:lnTo>
                    <a:lnTo>
                      <a:pt x="109" y="262"/>
                    </a:lnTo>
                    <a:lnTo>
                      <a:pt x="109" y="262"/>
                    </a:lnTo>
                    <a:lnTo>
                      <a:pt x="109" y="262"/>
                    </a:lnTo>
                    <a:lnTo>
                      <a:pt x="109" y="262"/>
                    </a:lnTo>
                    <a:lnTo>
                      <a:pt x="109" y="262"/>
                    </a:lnTo>
                    <a:lnTo>
                      <a:pt x="109" y="258"/>
                    </a:lnTo>
                    <a:lnTo>
                      <a:pt x="113" y="258"/>
                    </a:lnTo>
                    <a:lnTo>
                      <a:pt x="109" y="253"/>
                    </a:lnTo>
                    <a:lnTo>
                      <a:pt x="109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49"/>
                    </a:lnTo>
                    <a:lnTo>
                      <a:pt x="109" y="249"/>
                    </a:lnTo>
                    <a:lnTo>
                      <a:pt x="109" y="244"/>
                    </a:lnTo>
                    <a:lnTo>
                      <a:pt x="109" y="244"/>
                    </a:lnTo>
                    <a:lnTo>
                      <a:pt x="109" y="244"/>
                    </a:lnTo>
                    <a:lnTo>
                      <a:pt x="104" y="240"/>
                    </a:lnTo>
                    <a:lnTo>
                      <a:pt x="104" y="240"/>
                    </a:lnTo>
                    <a:lnTo>
                      <a:pt x="104" y="240"/>
                    </a:lnTo>
                    <a:lnTo>
                      <a:pt x="104" y="235"/>
                    </a:lnTo>
                    <a:lnTo>
                      <a:pt x="100" y="235"/>
                    </a:lnTo>
                    <a:lnTo>
                      <a:pt x="100" y="231"/>
                    </a:lnTo>
                    <a:lnTo>
                      <a:pt x="100" y="231"/>
                    </a:lnTo>
                    <a:lnTo>
                      <a:pt x="100" y="231"/>
                    </a:lnTo>
                    <a:lnTo>
                      <a:pt x="100" y="231"/>
                    </a:lnTo>
                    <a:lnTo>
                      <a:pt x="100" y="226"/>
                    </a:lnTo>
                    <a:lnTo>
                      <a:pt x="100" y="226"/>
                    </a:lnTo>
                    <a:lnTo>
                      <a:pt x="104" y="222"/>
                    </a:lnTo>
                    <a:lnTo>
                      <a:pt x="104" y="222"/>
                    </a:lnTo>
                    <a:lnTo>
                      <a:pt x="104" y="222"/>
                    </a:lnTo>
                    <a:lnTo>
                      <a:pt x="104" y="217"/>
                    </a:lnTo>
                    <a:lnTo>
                      <a:pt x="104" y="217"/>
                    </a:lnTo>
                    <a:lnTo>
                      <a:pt x="104" y="217"/>
                    </a:lnTo>
                    <a:lnTo>
                      <a:pt x="100" y="212"/>
                    </a:lnTo>
                    <a:lnTo>
                      <a:pt x="95" y="208"/>
                    </a:lnTo>
                    <a:lnTo>
                      <a:pt x="95" y="208"/>
                    </a:lnTo>
                    <a:lnTo>
                      <a:pt x="91" y="208"/>
                    </a:lnTo>
                    <a:lnTo>
                      <a:pt x="86" y="203"/>
                    </a:lnTo>
                    <a:lnTo>
                      <a:pt x="86" y="203"/>
                    </a:lnTo>
                    <a:lnTo>
                      <a:pt x="86" y="199"/>
                    </a:lnTo>
                    <a:lnTo>
                      <a:pt x="86" y="194"/>
                    </a:lnTo>
                    <a:lnTo>
                      <a:pt x="86" y="194"/>
                    </a:lnTo>
                    <a:lnTo>
                      <a:pt x="86" y="194"/>
                    </a:lnTo>
                    <a:lnTo>
                      <a:pt x="86" y="194"/>
                    </a:lnTo>
                    <a:lnTo>
                      <a:pt x="86" y="194"/>
                    </a:lnTo>
                    <a:lnTo>
                      <a:pt x="82" y="194"/>
                    </a:lnTo>
                    <a:lnTo>
                      <a:pt x="82" y="194"/>
                    </a:lnTo>
                    <a:lnTo>
                      <a:pt x="86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91" y="190"/>
                    </a:lnTo>
                    <a:lnTo>
                      <a:pt x="91" y="190"/>
                    </a:lnTo>
                    <a:lnTo>
                      <a:pt x="91" y="190"/>
                    </a:lnTo>
                    <a:lnTo>
                      <a:pt x="91" y="190"/>
                    </a:lnTo>
                    <a:lnTo>
                      <a:pt x="91" y="185"/>
                    </a:lnTo>
                    <a:lnTo>
                      <a:pt x="95" y="185"/>
                    </a:lnTo>
                    <a:lnTo>
                      <a:pt x="100" y="185"/>
                    </a:lnTo>
                    <a:lnTo>
                      <a:pt x="100" y="185"/>
                    </a:lnTo>
                    <a:lnTo>
                      <a:pt x="100" y="185"/>
                    </a:lnTo>
                    <a:lnTo>
                      <a:pt x="100" y="185"/>
                    </a:lnTo>
                    <a:lnTo>
                      <a:pt x="100" y="181"/>
                    </a:lnTo>
                    <a:lnTo>
                      <a:pt x="100" y="181"/>
                    </a:lnTo>
                    <a:lnTo>
                      <a:pt x="100" y="181"/>
                    </a:lnTo>
                    <a:lnTo>
                      <a:pt x="100" y="181"/>
                    </a:lnTo>
                    <a:lnTo>
                      <a:pt x="100" y="181"/>
                    </a:lnTo>
                    <a:lnTo>
                      <a:pt x="100" y="181"/>
                    </a:lnTo>
                    <a:lnTo>
                      <a:pt x="104" y="181"/>
                    </a:lnTo>
                    <a:lnTo>
                      <a:pt x="104" y="181"/>
                    </a:lnTo>
                    <a:lnTo>
                      <a:pt x="109" y="181"/>
                    </a:lnTo>
                    <a:lnTo>
                      <a:pt x="109" y="181"/>
                    </a:lnTo>
                    <a:lnTo>
                      <a:pt x="109" y="181"/>
                    </a:lnTo>
                    <a:lnTo>
                      <a:pt x="109" y="181"/>
                    </a:lnTo>
                    <a:lnTo>
                      <a:pt x="109" y="181"/>
                    </a:lnTo>
                    <a:lnTo>
                      <a:pt x="109" y="176"/>
                    </a:lnTo>
                    <a:lnTo>
                      <a:pt x="109" y="176"/>
                    </a:lnTo>
                    <a:lnTo>
                      <a:pt x="113" y="181"/>
                    </a:lnTo>
                    <a:lnTo>
                      <a:pt x="118" y="181"/>
                    </a:lnTo>
                    <a:lnTo>
                      <a:pt x="118" y="176"/>
                    </a:lnTo>
                    <a:lnTo>
                      <a:pt x="118" y="176"/>
                    </a:lnTo>
                    <a:lnTo>
                      <a:pt x="118" y="176"/>
                    </a:lnTo>
                    <a:lnTo>
                      <a:pt x="122" y="176"/>
                    </a:lnTo>
                    <a:lnTo>
                      <a:pt x="122" y="176"/>
                    </a:lnTo>
                    <a:lnTo>
                      <a:pt x="122" y="176"/>
                    </a:lnTo>
                    <a:lnTo>
                      <a:pt x="122" y="172"/>
                    </a:lnTo>
                    <a:lnTo>
                      <a:pt x="127" y="176"/>
                    </a:lnTo>
                    <a:lnTo>
                      <a:pt x="127" y="176"/>
                    </a:lnTo>
                    <a:lnTo>
                      <a:pt x="131" y="176"/>
                    </a:lnTo>
                    <a:lnTo>
                      <a:pt x="131" y="176"/>
                    </a:lnTo>
                    <a:lnTo>
                      <a:pt x="131" y="181"/>
                    </a:lnTo>
                    <a:lnTo>
                      <a:pt x="131" y="181"/>
                    </a:lnTo>
                    <a:lnTo>
                      <a:pt x="131" y="181"/>
                    </a:lnTo>
                    <a:lnTo>
                      <a:pt x="131" y="181"/>
                    </a:lnTo>
                    <a:lnTo>
                      <a:pt x="122" y="181"/>
                    </a:lnTo>
                    <a:lnTo>
                      <a:pt x="122" y="181"/>
                    </a:lnTo>
                    <a:lnTo>
                      <a:pt x="122" y="181"/>
                    </a:lnTo>
                    <a:lnTo>
                      <a:pt x="127" y="181"/>
                    </a:lnTo>
                    <a:lnTo>
                      <a:pt x="127" y="181"/>
                    </a:lnTo>
                    <a:lnTo>
                      <a:pt x="131" y="181"/>
                    </a:lnTo>
                    <a:lnTo>
                      <a:pt x="131" y="181"/>
                    </a:lnTo>
                    <a:lnTo>
                      <a:pt x="136" y="181"/>
                    </a:lnTo>
                    <a:lnTo>
                      <a:pt x="136" y="185"/>
                    </a:lnTo>
                    <a:lnTo>
                      <a:pt x="136" y="185"/>
                    </a:lnTo>
                    <a:lnTo>
                      <a:pt x="136" y="185"/>
                    </a:lnTo>
                    <a:lnTo>
                      <a:pt x="136" y="185"/>
                    </a:lnTo>
                    <a:lnTo>
                      <a:pt x="140" y="185"/>
                    </a:lnTo>
                    <a:lnTo>
                      <a:pt x="140" y="185"/>
                    </a:lnTo>
                    <a:lnTo>
                      <a:pt x="140" y="185"/>
                    </a:lnTo>
                    <a:lnTo>
                      <a:pt x="140" y="185"/>
                    </a:lnTo>
                    <a:lnTo>
                      <a:pt x="140" y="185"/>
                    </a:lnTo>
                    <a:lnTo>
                      <a:pt x="140" y="190"/>
                    </a:lnTo>
                    <a:lnTo>
                      <a:pt x="136" y="190"/>
                    </a:lnTo>
                    <a:lnTo>
                      <a:pt x="136" y="190"/>
                    </a:lnTo>
                    <a:lnTo>
                      <a:pt x="140" y="190"/>
                    </a:lnTo>
                    <a:lnTo>
                      <a:pt x="140" y="190"/>
                    </a:lnTo>
                    <a:lnTo>
                      <a:pt x="140" y="185"/>
                    </a:lnTo>
                    <a:lnTo>
                      <a:pt x="145" y="185"/>
                    </a:lnTo>
                    <a:lnTo>
                      <a:pt x="149" y="185"/>
                    </a:lnTo>
                    <a:lnTo>
                      <a:pt x="149" y="185"/>
                    </a:lnTo>
                    <a:lnTo>
                      <a:pt x="158" y="185"/>
                    </a:lnTo>
                    <a:lnTo>
                      <a:pt x="158" y="185"/>
                    </a:lnTo>
                    <a:lnTo>
                      <a:pt x="158" y="185"/>
                    </a:lnTo>
                    <a:lnTo>
                      <a:pt x="163" y="185"/>
                    </a:lnTo>
                    <a:lnTo>
                      <a:pt x="163" y="185"/>
                    </a:lnTo>
                    <a:lnTo>
                      <a:pt x="167" y="185"/>
                    </a:lnTo>
                    <a:lnTo>
                      <a:pt x="176" y="190"/>
                    </a:lnTo>
                    <a:lnTo>
                      <a:pt x="194" y="194"/>
                    </a:lnTo>
                    <a:lnTo>
                      <a:pt x="203" y="203"/>
                    </a:lnTo>
                    <a:lnTo>
                      <a:pt x="203" y="203"/>
                    </a:lnTo>
                    <a:lnTo>
                      <a:pt x="208" y="203"/>
                    </a:lnTo>
                    <a:lnTo>
                      <a:pt x="208" y="203"/>
                    </a:lnTo>
                    <a:lnTo>
                      <a:pt x="208" y="203"/>
                    </a:lnTo>
                    <a:lnTo>
                      <a:pt x="217" y="208"/>
                    </a:lnTo>
                    <a:lnTo>
                      <a:pt x="222" y="208"/>
                    </a:lnTo>
                    <a:lnTo>
                      <a:pt x="222" y="208"/>
                    </a:lnTo>
                    <a:lnTo>
                      <a:pt x="222" y="203"/>
                    </a:lnTo>
                    <a:lnTo>
                      <a:pt x="222" y="208"/>
                    </a:lnTo>
                    <a:lnTo>
                      <a:pt x="222" y="208"/>
                    </a:lnTo>
                    <a:lnTo>
                      <a:pt x="222" y="208"/>
                    </a:lnTo>
                    <a:lnTo>
                      <a:pt x="226" y="208"/>
                    </a:lnTo>
                    <a:lnTo>
                      <a:pt x="231" y="212"/>
                    </a:lnTo>
                    <a:lnTo>
                      <a:pt x="231" y="212"/>
                    </a:lnTo>
                    <a:lnTo>
                      <a:pt x="231" y="212"/>
                    </a:lnTo>
                    <a:lnTo>
                      <a:pt x="235" y="212"/>
                    </a:lnTo>
                    <a:lnTo>
                      <a:pt x="235" y="212"/>
                    </a:lnTo>
                    <a:lnTo>
                      <a:pt x="240" y="217"/>
                    </a:lnTo>
                    <a:lnTo>
                      <a:pt x="240" y="222"/>
                    </a:lnTo>
                    <a:lnTo>
                      <a:pt x="240" y="222"/>
                    </a:lnTo>
                    <a:lnTo>
                      <a:pt x="244" y="222"/>
                    </a:lnTo>
                    <a:lnTo>
                      <a:pt x="244" y="222"/>
                    </a:lnTo>
                    <a:lnTo>
                      <a:pt x="244" y="226"/>
                    </a:lnTo>
                    <a:lnTo>
                      <a:pt x="244" y="231"/>
                    </a:lnTo>
                    <a:lnTo>
                      <a:pt x="244" y="231"/>
                    </a:lnTo>
                    <a:lnTo>
                      <a:pt x="240" y="240"/>
                    </a:lnTo>
                    <a:lnTo>
                      <a:pt x="235" y="240"/>
                    </a:lnTo>
                    <a:lnTo>
                      <a:pt x="226" y="244"/>
                    </a:lnTo>
                    <a:lnTo>
                      <a:pt x="217" y="244"/>
                    </a:lnTo>
                    <a:lnTo>
                      <a:pt x="213" y="244"/>
                    </a:lnTo>
                    <a:lnTo>
                      <a:pt x="208" y="244"/>
                    </a:lnTo>
                    <a:lnTo>
                      <a:pt x="203" y="244"/>
                    </a:lnTo>
                    <a:lnTo>
                      <a:pt x="199" y="244"/>
                    </a:lnTo>
                    <a:lnTo>
                      <a:pt x="194" y="240"/>
                    </a:lnTo>
                    <a:lnTo>
                      <a:pt x="194" y="240"/>
                    </a:lnTo>
                    <a:lnTo>
                      <a:pt x="190" y="240"/>
                    </a:lnTo>
                    <a:lnTo>
                      <a:pt x="176" y="240"/>
                    </a:lnTo>
                    <a:lnTo>
                      <a:pt x="176" y="240"/>
                    </a:lnTo>
                    <a:lnTo>
                      <a:pt x="167" y="235"/>
                    </a:lnTo>
                    <a:lnTo>
                      <a:pt x="167" y="235"/>
                    </a:lnTo>
                    <a:lnTo>
                      <a:pt x="163" y="235"/>
                    </a:lnTo>
                    <a:lnTo>
                      <a:pt x="163" y="235"/>
                    </a:lnTo>
                    <a:lnTo>
                      <a:pt x="163" y="235"/>
                    </a:lnTo>
                    <a:lnTo>
                      <a:pt x="163" y="235"/>
                    </a:lnTo>
                    <a:lnTo>
                      <a:pt x="158" y="235"/>
                    </a:lnTo>
                    <a:lnTo>
                      <a:pt x="158" y="235"/>
                    </a:lnTo>
                    <a:lnTo>
                      <a:pt x="154" y="235"/>
                    </a:lnTo>
                    <a:lnTo>
                      <a:pt x="154" y="235"/>
                    </a:lnTo>
                    <a:lnTo>
                      <a:pt x="154" y="235"/>
                    </a:lnTo>
                    <a:lnTo>
                      <a:pt x="149" y="235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45" y="226"/>
                    </a:lnTo>
                    <a:lnTo>
                      <a:pt x="145" y="226"/>
                    </a:lnTo>
                    <a:lnTo>
                      <a:pt x="136" y="226"/>
                    </a:lnTo>
                    <a:lnTo>
                      <a:pt x="131" y="226"/>
                    </a:lnTo>
                    <a:lnTo>
                      <a:pt x="131" y="226"/>
                    </a:lnTo>
                    <a:lnTo>
                      <a:pt x="136" y="226"/>
                    </a:lnTo>
                    <a:lnTo>
                      <a:pt x="136" y="226"/>
                    </a:lnTo>
                    <a:lnTo>
                      <a:pt x="140" y="231"/>
                    </a:lnTo>
                    <a:lnTo>
                      <a:pt x="140" y="231"/>
                    </a:lnTo>
                    <a:lnTo>
                      <a:pt x="140" y="231"/>
                    </a:lnTo>
                    <a:lnTo>
                      <a:pt x="145" y="235"/>
                    </a:lnTo>
                    <a:lnTo>
                      <a:pt x="145" y="235"/>
                    </a:lnTo>
                    <a:lnTo>
                      <a:pt x="145" y="235"/>
                    </a:lnTo>
                    <a:lnTo>
                      <a:pt x="149" y="235"/>
                    </a:lnTo>
                    <a:lnTo>
                      <a:pt x="149" y="235"/>
                    </a:lnTo>
                    <a:lnTo>
                      <a:pt x="149" y="235"/>
                    </a:lnTo>
                    <a:lnTo>
                      <a:pt x="149" y="240"/>
                    </a:lnTo>
                    <a:lnTo>
                      <a:pt x="154" y="240"/>
                    </a:lnTo>
                    <a:lnTo>
                      <a:pt x="154" y="240"/>
                    </a:lnTo>
                    <a:lnTo>
                      <a:pt x="154" y="240"/>
                    </a:lnTo>
                    <a:lnTo>
                      <a:pt x="154" y="240"/>
                    </a:lnTo>
                    <a:lnTo>
                      <a:pt x="154" y="240"/>
                    </a:lnTo>
                    <a:lnTo>
                      <a:pt x="154" y="240"/>
                    </a:lnTo>
                    <a:lnTo>
                      <a:pt x="154" y="240"/>
                    </a:lnTo>
                    <a:lnTo>
                      <a:pt x="154" y="240"/>
                    </a:lnTo>
                    <a:lnTo>
                      <a:pt x="163" y="244"/>
                    </a:lnTo>
                    <a:lnTo>
                      <a:pt x="167" y="244"/>
                    </a:lnTo>
                    <a:lnTo>
                      <a:pt x="167" y="249"/>
                    </a:lnTo>
                    <a:lnTo>
                      <a:pt x="172" y="249"/>
                    </a:lnTo>
                    <a:lnTo>
                      <a:pt x="172" y="249"/>
                    </a:lnTo>
                    <a:lnTo>
                      <a:pt x="172" y="253"/>
                    </a:lnTo>
                    <a:lnTo>
                      <a:pt x="172" y="253"/>
                    </a:lnTo>
                    <a:lnTo>
                      <a:pt x="172" y="253"/>
                    </a:lnTo>
                    <a:lnTo>
                      <a:pt x="172" y="258"/>
                    </a:lnTo>
                    <a:lnTo>
                      <a:pt x="172" y="258"/>
                    </a:lnTo>
                    <a:lnTo>
                      <a:pt x="167" y="258"/>
                    </a:lnTo>
                    <a:lnTo>
                      <a:pt x="172" y="262"/>
                    </a:lnTo>
                    <a:lnTo>
                      <a:pt x="172" y="262"/>
                    </a:lnTo>
                    <a:lnTo>
                      <a:pt x="176" y="267"/>
                    </a:lnTo>
                    <a:lnTo>
                      <a:pt x="176" y="267"/>
                    </a:lnTo>
                    <a:lnTo>
                      <a:pt x="176" y="271"/>
                    </a:lnTo>
                    <a:lnTo>
                      <a:pt x="176" y="271"/>
                    </a:lnTo>
                    <a:lnTo>
                      <a:pt x="176" y="271"/>
                    </a:lnTo>
                    <a:lnTo>
                      <a:pt x="176" y="271"/>
                    </a:lnTo>
                    <a:lnTo>
                      <a:pt x="176" y="276"/>
                    </a:lnTo>
                    <a:lnTo>
                      <a:pt x="181" y="276"/>
                    </a:lnTo>
                    <a:lnTo>
                      <a:pt x="185" y="276"/>
                    </a:lnTo>
                    <a:lnTo>
                      <a:pt x="185" y="280"/>
                    </a:lnTo>
                    <a:lnTo>
                      <a:pt x="190" y="276"/>
                    </a:lnTo>
                    <a:lnTo>
                      <a:pt x="190" y="280"/>
                    </a:lnTo>
                    <a:lnTo>
                      <a:pt x="194" y="280"/>
                    </a:lnTo>
                    <a:lnTo>
                      <a:pt x="199" y="285"/>
                    </a:lnTo>
                    <a:lnTo>
                      <a:pt x="199" y="285"/>
                    </a:lnTo>
                    <a:lnTo>
                      <a:pt x="203" y="285"/>
                    </a:lnTo>
                    <a:lnTo>
                      <a:pt x="208" y="285"/>
                    </a:lnTo>
                    <a:lnTo>
                      <a:pt x="213" y="289"/>
                    </a:lnTo>
                    <a:lnTo>
                      <a:pt x="213" y="289"/>
                    </a:lnTo>
                    <a:lnTo>
                      <a:pt x="217" y="285"/>
                    </a:lnTo>
                    <a:lnTo>
                      <a:pt x="217" y="285"/>
                    </a:lnTo>
                    <a:lnTo>
                      <a:pt x="222" y="285"/>
                    </a:lnTo>
                    <a:lnTo>
                      <a:pt x="222" y="280"/>
                    </a:lnTo>
                    <a:lnTo>
                      <a:pt x="217" y="280"/>
                    </a:lnTo>
                    <a:lnTo>
                      <a:pt x="217" y="280"/>
                    </a:lnTo>
                    <a:lnTo>
                      <a:pt x="217" y="276"/>
                    </a:lnTo>
                    <a:lnTo>
                      <a:pt x="213" y="276"/>
                    </a:lnTo>
                    <a:lnTo>
                      <a:pt x="213" y="276"/>
                    </a:lnTo>
                    <a:lnTo>
                      <a:pt x="208" y="276"/>
                    </a:lnTo>
                    <a:lnTo>
                      <a:pt x="208" y="276"/>
                    </a:lnTo>
                    <a:lnTo>
                      <a:pt x="203" y="276"/>
                    </a:lnTo>
                    <a:lnTo>
                      <a:pt x="199" y="271"/>
                    </a:lnTo>
                    <a:lnTo>
                      <a:pt x="199" y="271"/>
                    </a:lnTo>
                    <a:lnTo>
                      <a:pt x="199" y="271"/>
                    </a:lnTo>
                    <a:lnTo>
                      <a:pt x="199" y="267"/>
                    </a:lnTo>
                    <a:lnTo>
                      <a:pt x="194" y="267"/>
                    </a:lnTo>
                    <a:lnTo>
                      <a:pt x="199" y="267"/>
                    </a:lnTo>
                    <a:lnTo>
                      <a:pt x="199" y="267"/>
                    </a:lnTo>
                    <a:lnTo>
                      <a:pt x="199" y="262"/>
                    </a:lnTo>
                    <a:lnTo>
                      <a:pt x="203" y="262"/>
                    </a:lnTo>
                    <a:lnTo>
                      <a:pt x="203" y="262"/>
                    </a:lnTo>
                    <a:lnTo>
                      <a:pt x="208" y="262"/>
                    </a:lnTo>
                    <a:lnTo>
                      <a:pt x="217" y="267"/>
                    </a:lnTo>
                    <a:lnTo>
                      <a:pt x="217" y="267"/>
                    </a:lnTo>
                    <a:lnTo>
                      <a:pt x="217" y="267"/>
                    </a:lnTo>
                    <a:lnTo>
                      <a:pt x="222" y="267"/>
                    </a:lnTo>
                    <a:lnTo>
                      <a:pt x="222" y="267"/>
                    </a:lnTo>
                    <a:lnTo>
                      <a:pt x="222" y="271"/>
                    </a:lnTo>
                    <a:lnTo>
                      <a:pt x="222" y="271"/>
                    </a:lnTo>
                    <a:lnTo>
                      <a:pt x="231" y="271"/>
                    </a:lnTo>
                    <a:lnTo>
                      <a:pt x="235" y="271"/>
                    </a:lnTo>
                    <a:lnTo>
                      <a:pt x="240" y="271"/>
                    </a:lnTo>
                    <a:lnTo>
                      <a:pt x="240" y="271"/>
                    </a:lnTo>
                    <a:lnTo>
                      <a:pt x="240" y="271"/>
                    </a:lnTo>
                    <a:lnTo>
                      <a:pt x="240" y="271"/>
                    </a:lnTo>
                    <a:lnTo>
                      <a:pt x="244" y="267"/>
                    </a:lnTo>
                    <a:lnTo>
                      <a:pt x="244" y="271"/>
                    </a:lnTo>
                    <a:lnTo>
                      <a:pt x="244" y="267"/>
                    </a:lnTo>
                    <a:lnTo>
                      <a:pt x="244" y="267"/>
                    </a:lnTo>
                    <a:lnTo>
                      <a:pt x="244" y="267"/>
                    </a:lnTo>
                    <a:lnTo>
                      <a:pt x="240" y="262"/>
                    </a:lnTo>
                    <a:lnTo>
                      <a:pt x="235" y="262"/>
                    </a:lnTo>
                    <a:lnTo>
                      <a:pt x="235" y="258"/>
                    </a:lnTo>
                    <a:lnTo>
                      <a:pt x="235" y="258"/>
                    </a:lnTo>
                    <a:lnTo>
                      <a:pt x="235" y="253"/>
                    </a:lnTo>
                    <a:lnTo>
                      <a:pt x="235" y="253"/>
                    </a:lnTo>
                    <a:lnTo>
                      <a:pt x="240" y="249"/>
                    </a:lnTo>
                    <a:lnTo>
                      <a:pt x="240" y="249"/>
                    </a:lnTo>
                    <a:lnTo>
                      <a:pt x="244" y="249"/>
                    </a:lnTo>
                    <a:lnTo>
                      <a:pt x="244" y="244"/>
                    </a:lnTo>
                    <a:lnTo>
                      <a:pt x="249" y="244"/>
                    </a:lnTo>
                    <a:lnTo>
                      <a:pt x="253" y="244"/>
                    </a:lnTo>
                    <a:lnTo>
                      <a:pt x="253" y="240"/>
                    </a:lnTo>
                    <a:lnTo>
                      <a:pt x="258" y="235"/>
                    </a:lnTo>
                    <a:lnTo>
                      <a:pt x="258" y="235"/>
                    </a:lnTo>
                    <a:lnTo>
                      <a:pt x="258" y="235"/>
                    </a:lnTo>
                    <a:lnTo>
                      <a:pt x="262" y="235"/>
                    </a:lnTo>
                    <a:lnTo>
                      <a:pt x="262" y="240"/>
                    </a:lnTo>
                    <a:lnTo>
                      <a:pt x="267" y="240"/>
                    </a:lnTo>
                    <a:lnTo>
                      <a:pt x="267" y="240"/>
                    </a:lnTo>
                    <a:lnTo>
                      <a:pt x="271" y="240"/>
                    </a:lnTo>
                    <a:lnTo>
                      <a:pt x="276" y="240"/>
                    </a:lnTo>
                    <a:lnTo>
                      <a:pt x="276" y="240"/>
                    </a:lnTo>
                    <a:lnTo>
                      <a:pt x="276" y="240"/>
                    </a:lnTo>
                    <a:lnTo>
                      <a:pt x="276" y="240"/>
                    </a:lnTo>
                    <a:lnTo>
                      <a:pt x="276" y="244"/>
                    </a:lnTo>
                    <a:lnTo>
                      <a:pt x="276" y="244"/>
                    </a:lnTo>
                    <a:lnTo>
                      <a:pt x="280" y="244"/>
                    </a:lnTo>
                    <a:lnTo>
                      <a:pt x="280" y="244"/>
                    </a:lnTo>
                    <a:lnTo>
                      <a:pt x="280" y="244"/>
                    </a:lnTo>
                    <a:lnTo>
                      <a:pt x="285" y="244"/>
                    </a:lnTo>
                    <a:lnTo>
                      <a:pt x="285" y="244"/>
                    </a:lnTo>
                    <a:lnTo>
                      <a:pt x="285" y="244"/>
                    </a:lnTo>
                    <a:lnTo>
                      <a:pt x="285" y="244"/>
                    </a:lnTo>
                    <a:lnTo>
                      <a:pt x="285" y="240"/>
                    </a:lnTo>
                    <a:lnTo>
                      <a:pt x="285" y="235"/>
                    </a:lnTo>
                    <a:lnTo>
                      <a:pt x="285" y="235"/>
                    </a:lnTo>
                    <a:lnTo>
                      <a:pt x="285" y="231"/>
                    </a:lnTo>
                    <a:lnTo>
                      <a:pt x="285" y="231"/>
                    </a:lnTo>
                    <a:lnTo>
                      <a:pt x="280" y="226"/>
                    </a:lnTo>
                    <a:lnTo>
                      <a:pt x="280" y="226"/>
                    </a:lnTo>
                    <a:lnTo>
                      <a:pt x="280" y="226"/>
                    </a:lnTo>
                    <a:lnTo>
                      <a:pt x="276" y="222"/>
                    </a:lnTo>
                    <a:lnTo>
                      <a:pt x="276" y="222"/>
                    </a:lnTo>
                    <a:lnTo>
                      <a:pt x="271" y="222"/>
                    </a:lnTo>
                    <a:lnTo>
                      <a:pt x="271" y="222"/>
                    </a:lnTo>
                    <a:lnTo>
                      <a:pt x="271" y="217"/>
                    </a:lnTo>
                    <a:lnTo>
                      <a:pt x="271" y="212"/>
                    </a:lnTo>
                    <a:lnTo>
                      <a:pt x="271" y="208"/>
                    </a:lnTo>
                    <a:lnTo>
                      <a:pt x="271" y="208"/>
                    </a:lnTo>
                    <a:lnTo>
                      <a:pt x="271" y="203"/>
                    </a:lnTo>
                    <a:lnTo>
                      <a:pt x="271" y="203"/>
                    </a:lnTo>
                    <a:lnTo>
                      <a:pt x="271" y="203"/>
                    </a:lnTo>
                    <a:lnTo>
                      <a:pt x="271" y="203"/>
                    </a:lnTo>
                    <a:lnTo>
                      <a:pt x="258" y="194"/>
                    </a:lnTo>
                    <a:lnTo>
                      <a:pt x="258" y="194"/>
                    </a:lnTo>
                    <a:lnTo>
                      <a:pt x="258" y="194"/>
                    </a:lnTo>
                    <a:lnTo>
                      <a:pt x="258" y="194"/>
                    </a:lnTo>
                    <a:lnTo>
                      <a:pt x="262" y="194"/>
                    </a:lnTo>
                    <a:lnTo>
                      <a:pt x="267" y="199"/>
                    </a:lnTo>
                    <a:lnTo>
                      <a:pt x="271" y="199"/>
                    </a:lnTo>
                    <a:lnTo>
                      <a:pt x="280" y="194"/>
                    </a:lnTo>
                    <a:lnTo>
                      <a:pt x="285" y="199"/>
                    </a:lnTo>
                    <a:lnTo>
                      <a:pt x="289" y="199"/>
                    </a:lnTo>
                    <a:lnTo>
                      <a:pt x="294" y="203"/>
                    </a:lnTo>
                    <a:lnTo>
                      <a:pt x="298" y="203"/>
                    </a:lnTo>
                    <a:lnTo>
                      <a:pt x="303" y="208"/>
                    </a:lnTo>
                    <a:lnTo>
                      <a:pt x="303" y="208"/>
                    </a:lnTo>
                    <a:lnTo>
                      <a:pt x="298" y="208"/>
                    </a:lnTo>
                    <a:lnTo>
                      <a:pt x="298" y="212"/>
                    </a:lnTo>
                    <a:lnTo>
                      <a:pt x="289" y="212"/>
                    </a:lnTo>
                    <a:lnTo>
                      <a:pt x="289" y="212"/>
                    </a:lnTo>
                    <a:lnTo>
                      <a:pt x="285" y="217"/>
                    </a:lnTo>
                    <a:lnTo>
                      <a:pt x="285" y="217"/>
                    </a:lnTo>
                    <a:lnTo>
                      <a:pt x="285" y="222"/>
                    </a:lnTo>
                    <a:lnTo>
                      <a:pt x="289" y="222"/>
                    </a:lnTo>
                    <a:lnTo>
                      <a:pt x="294" y="222"/>
                    </a:lnTo>
                    <a:lnTo>
                      <a:pt x="298" y="226"/>
                    </a:lnTo>
                    <a:lnTo>
                      <a:pt x="298" y="226"/>
                    </a:lnTo>
                    <a:lnTo>
                      <a:pt x="303" y="231"/>
                    </a:lnTo>
                    <a:lnTo>
                      <a:pt x="303" y="231"/>
                    </a:lnTo>
                    <a:lnTo>
                      <a:pt x="307" y="231"/>
                    </a:lnTo>
                    <a:lnTo>
                      <a:pt x="307" y="231"/>
                    </a:lnTo>
                    <a:lnTo>
                      <a:pt x="307" y="231"/>
                    </a:lnTo>
                    <a:lnTo>
                      <a:pt x="307" y="231"/>
                    </a:lnTo>
                    <a:lnTo>
                      <a:pt x="312" y="231"/>
                    </a:lnTo>
                    <a:lnTo>
                      <a:pt x="321" y="226"/>
                    </a:lnTo>
                    <a:lnTo>
                      <a:pt x="321" y="226"/>
                    </a:lnTo>
                    <a:lnTo>
                      <a:pt x="321" y="226"/>
                    </a:lnTo>
                    <a:lnTo>
                      <a:pt x="321" y="222"/>
                    </a:lnTo>
                    <a:lnTo>
                      <a:pt x="321" y="217"/>
                    </a:lnTo>
                    <a:lnTo>
                      <a:pt x="321" y="217"/>
                    </a:lnTo>
                    <a:lnTo>
                      <a:pt x="321" y="217"/>
                    </a:lnTo>
                    <a:lnTo>
                      <a:pt x="321" y="212"/>
                    </a:lnTo>
                    <a:lnTo>
                      <a:pt x="325" y="212"/>
                    </a:lnTo>
                    <a:lnTo>
                      <a:pt x="330" y="212"/>
                    </a:lnTo>
                    <a:lnTo>
                      <a:pt x="330" y="212"/>
                    </a:lnTo>
                    <a:lnTo>
                      <a:pt x="330" y="212"/>
                    </a:lnTo>
                    <a:lnTo>
                      <a:pt x="330" y="208"/>
                    </a:lnTo>
                    <a:lnTo>
                      <a:pt x="325" y="208"/>
                    </a:lnTo>
                    <a:lnTo>
                      <a:pt x="325" y="208"/>
                    </a:lnTo>
                    <a:lnTo>
                      <a:pt x="330" y="208"/>
                    </a:lnTo>
                    <a:lnTo>
                      <a:pt x="330" y="208"/>
                    </a:lnTo>
                    <a:lnTo>
                      <a:pt x="334" y="208"/>
                    </a:lnTo>
                    <a:lnTo>
                      <a:pt x="339" y="203"/>
                    </a:lnTo>
                    <a:lnTo>
                      <a:pt x="344" y="203"/>
                    </a:lnTo>
                    <a:lnTo>
                      <a:pt x="344" y="203"/>
                    </a:lnTo>
                    <a:lnTo>
                      <a:pt x="348" y="199"/>
                    </a:lnTo>
                    <a:lnTo>
                      <a:pt x="348" y="199"/>
                    </a:lnTo>
                    <a:lnTo>
                      <a:pt x="353" y="199"/>
                    </a:lnTo>
                    <a:lnTo>
                      <a:pt x="353" y="199"/>
                    </a:lnTo>
                    <a:lnTo>
                      <a:pt x="357" y="194"/>
                    </a:lnTo>
                    <a:lnTo>
                      <a:pt x="362" y="194"/>
                    </a:lnTo>
                    <a:lnTo>
                      <a:pt x="362" y="194"/>
                    </a:lnTo>
                    <a:lnTo>
                      <a:pt x="362" y="194"/>
                    </a:lnTo>
                    <a:lnTo>
                      <a:pt x="366" y="194"/>
                    </a:lnTo>
                    <a:lnTo>
                      <a:pt x="366" y="199"/>
                    </a:lnTo>
                    <a:lnTo>
                      <a:pt x="366" y="199"/>
                    </a:lnTo>
                    <a:lnTo>
                      <a:pt x="366" y="199"/>
                    </a:lnTo>
                    <a:lnTo>
                      <a:pt x="366" y="199"/>
                    </a:lnTo>
                    <a:lnTo>
                      <a:pt x="366" y="199"/>
                    </a:lnTo>
                    <a:lnTo>
                      <a:pt x="366" y="199"/>
                    </a:lnTo>
                    <a:lnTo>
                      <a:pt x="371" y="199"/>
                    </a:lnTo>
                    <a:lnTo>
                      <a:pt x="371" y="194"/>
                    </a:lnTo>
                    <a:lnTo>
                      <a:pt x="371" y="194"/>
                    </a:lnTo>
                    <a:lnTo>
                      <a:pt x="366" y="194"/>
                    </a:lnTo>
                    <a:lnTo>
                      <a:pt x="366" y="194"/>
                    </a:lnTo>
                    <a:lnTo>
                      <a:pt x="366" y="194"/>
                    </a:lnTo>
                    <a:lnTo>
                      <a:pt x="366" y="190"/>
                    </a:lnTo>
                    <a:lnTo>
                      <a:pt x="375" y="185"/>
                    </a:lnTo>
                    <a:lnTo>
                      <a:pt x="380" y="185"/>
                    </a:lnTo>
                    <a:lnTo>
                      <a:pt x="384" y="185"/>
                    </a:lnTo>
                    <a:lnTo>
                      <a:pt x="384" y="185"/>
                    </a:lnTo>
                    <a:lnTo>
                      <a:pt x="384" y="185"/>
                    </a:lnTo>
                    <a:lnTo>
                      <a:pt x="380" y="185"/>
                    </a:lnTo>
                    <a:lnTo>
                      <a:pt x="380" y="185"/>
                    </a:lnTo>
                    <a:lnTo>
                      <a:pt x="380" y="190"/>
                    </a:lnTo>
                    <a:lnTo>
                      <a:pt x="380" y="190"/>
                    </a:lnTo>
                    <a:lnTo>
                      <a:pt x="380" y="190"/>
                    </a:lnTo>
                    <a:lnTo>
                      <a:pt x="380" y="190"/>
                    </a:lnTo>
                    <a:lnTo>
                      <a:pt x="380" y="190"/>
                    </a:lnTo>
                    <a:lnTo>
                      <a:pt x="380" y="190"/>
                    </a:lnTo>
                    <a:lnTo>
                      <a:pt x="380" y="194"/>
                    </a:lnTo>
                    <a:lnTo>
                      <a:pt x="384" y="194"/>
                    </a:lnTo>
                    <a:lnTo>
                      <a:pt x="384" y="194"/>
                    </a:lnTo>
                    <a:lnTo>
                      <a:pt x="384" y="199"/>
                    </a:lnTo>
                    <a:lnTo>
                      <a:pt x="380" y="199"/>
                    </a:lnTo>
                    <a:lnTo>
                      <a:pt x="380" y="199"/>
                    </a:lnTo>
                    <a:lnTo>
                      <a:pt x="380" y="199"/>
                    </a:lnTo>
                    <a:lnTo>
                      <a:pt x="380" y="199"/>
                    </a:lnTo>
                    <a:lnTo>
                      <a:pt x="380" y="199"/>
                    </a:lnTo>
                    <a:lnTo>
                      <a:pt x="380" y="199"/>
                    </a:lnTo>
                    <a:lnTo>
                      <a:pt x="380" y="199"/>
                    </a:lnTo>
                    <a:lnTo>
                      <a:pt x="384" y="199"/>
                    </a:lnTo>
                    <a:lnTo>
                      <a:pt x="384" y="199"/>
                    </a:lnTo>
                    <a:lnTo>
                      <a:pt x="389" y="199"/>
                    </a:lnTo>
                    <a:lnTo>
                      <a:pt x="389" y="199"/>
                    </a:lnTo>
                    <a:lnTo>
                      <a:pt x="389" y="199"/>
                    </a:lnTo>
                    <a:lnTo>
                      <a:pt x="393" y="199"/>
                    </a:lnTo>
                    <a:lnTo>
                      <a:pt x="393" y="199"/>
                    </a:lnTo>
                    <a:lnTo>
                      <a:pt x="393" y="199"/>
                    </a:lnTo>
                    <a:lnTo>
                      <a:pt x="398" y="199"/>
                    </a:lnTo>
                    <a:lnTo>
                      <a:pt x="398" y="199"/>
                    </a:lnTo>
                    <a:lnTo>
                      <a:pt x="398" y="194"/>
                    </a:lnTo>
                    <a:lnTo>
                      <a:pt x="402" y="194"/>
                    </a:lnTo>
                    <a:lnTo>
                      <a:pt x="402" y="194"/>
                    </a:lnTo>
                    <a:lnTo>
                      <a:pt x="407" y="190"/>
                    </a:lnTo>
                    <a:lnTo>
                      <a:pt x="407" y="190"/>
                    </a:lnTo>
                    <a:lnTo>
                      <a:pt x="411" y="190"/>
                    </a:lnTo>
                    <a:lnTo>
                      <a:pt x="416" y="190"/>
                    </a:lnTo>
                    <a:lnTo>
                      <a:pt x="416" y="194"/>
                    </a:lnTo>
                    <a:lnTo>
                      <a:pt x="420" y="194"/>
                    </a:lnTo>
                    <a:lnTo>
                      <a:pt x="425" y="190"/>
                    </a:lnTo>
                    <a:lnTo>
                      <a:pt x="429" y="185"/>
                    </a:lnTo>
                    <a:lnTo>
                      <a:pt x="429" y="185"/>
                    </a:lnTo>
                    <a:lnTo>
                      <a:pt x="429" y="185"/>
                    </a:lnTo>
                    <a:lnTo>
                      <a:pt x="438" y="185"/>
                    </a:lnTo>
                    <a:lnTo>
                      <a:pt x="438" y="185"/>
                    </a:lnTo>
                    <a:lnTo>
                      <a:pt x="438" y="185"/>
                    </a:lnTo>
                    <a:lnTo>
                      <a:pt x="438" y="185"/>
                    </a:lnTo>
                    <a:lnTo>
                      <a:pt x="443" y="185"/>
                    </a:lnTo>
                    <a:lnTo>
                      <a:pt x="443" y="190"/>
                    </a:lnTo>
                    <a:lnTo>
                      <a:pt x="443" y="190"/>
                    </a:lnTo>
                    <a:lnTo>
                      <a:pt x="443" y="190"/>
                    </a:lnTo>
                    <a:lnTo>
                      <a:pt x="443" y="190"/>
                    </a:lnTo>
                    <a:lnTo>
                      <a:pt x="443" y="194"/>
                    </a:lnTo>
                    <a:lnTo>
                      <a:pt x="447" y="194"/>
                    </a:lnTo>
                    <a:lnTo>
                      <a:pt x="452" y="194"/>
                    </a:lnTo>
                    <a:lnTo>
                      <a:pt x="452" y="194"/>
                    </a:lnTo>
                    <a:lnTo>
                      <a:pt x="452" y="194"/>
                    </a:lnTo>
                    <a:lnTo>
                      <a:pt x="452" y="194"/>
                    </a:lnTo>
                    <a:lnTo>
                      <a:pt x="452" y="194"/>
                    </a:lnTo>
                    <a:lnTo>
                      <a:pt x="452" y="194"/>
                    </a:lnTo>
                    <a:lnTo>
                      <a:pt x="452" y="194"/>
                    </a:lnTo>
                    <a:lnTo>
                      <a:pt x="452" y="190"/>
                    </a:lnTo>
                    <a:lnTo>
                      <a:pt x="452" y="190"/>
                    </a:lnTo>
                    <a:lnTo>
                      <a:pt x="452" y="190"/>
                    </a:lnTo>
                    <a:lnTo>
                      <a:pt x="456" y="190"/>
                    </a:lnTo>
                    <a:lnTo>
                      <a:pt x="461" y="185"/>
                    </a:lnTo>
                    <a:lnTo>
                      <a:pt x="461" y="185"/>
                    </a:lnTo>
                    <a:lnTo>
                      <a:pt x="461" y="181"/>
                    </a:lnTo>
                    <a:lnTo>
                      <a:pt x="456" y="181"/>
                    </a:lnTo>
                    <a:lnTo>
                      <a:pt x="456" y="181"/>
                    </a:lnTo>
                    <a:lnTo>
                      <a:pt x="447" y="176"/>
                    </a:lnTo>
                    <a:lnTo>
                      <a:pt x="447" y="172"/>
                    </a:lnTo>
                    <a:lnTo>
                      <a:pt x="447" y="172"/>
                    </a:lnTo>
                    <a:lnTo>
                      <a:pt x="447" y="172"/>
                    </a:lnTo>
                    <a:lnTo>
                      <a:pt x="452" y="167"/>
                    </a:lnTo>
                    <a:lnTo>
                      <a:pt x="452" y="167"/>
                    </a:lnTo>
                    <a:lnTo>
                      <a:pt x="452" y="167"/>
                    </a:lnTo>
                    <a:lnTo>
                      <a:pt x="461" y="167"/>
                    </a:lnTo>
                    <a:lnTo>
                      <a:pt x="475" y="167"/>
                    </a:lnTo>
                    <a:lnTo>
                      <a:pt x="484" y="167"/>
                    </a:lnTo>
                    <a:lnTo>
                      <a:pt x="493" y="172"/>
                    </a:lnTo>
                    <a:lnTo>
                      <a:pt x="497" y="172"/>
                    </a:lnTo>
                    <a:lnTo>
                      <a:pt x="502" y="176"/>
                    </a:lnTo>
                    <a:lnTo>
                      <a:pt x="502" y="176"/>
                    </a:lnTo>
                    <a:lnTo>
                      <a:pt x="506" y="176"/>
                    </a:lnTo>
                    <a:lnTo>
                      <a:pt x="511" y="176"/>
                    </a:lnTo>
                    <a:lnTo>
                      <a:pt x="511" y="176"/>
                    </a:lnTo>
                    <a:lnTo>
                      <a:pt x="515" y="176"/>
                    </a:lnTo>
                    <a:lnTo>
                      <a:pt x="515" y="181"/>
                    </a:lnTo>
                    <a:lnTo>
                      <a:pt x="520" y="181"/>
                    </a:lnTo>
                    <a:lnTo>
                      <a:pt x="524" y="181"/>
                    </a:lnTo>
                    <a:lnTo>
                      <a:pt x="529" y="181"/>
                    </a:lnTo>
                    <a:lnTo>
                      <a:pt x="533" y="181"/>
                    </a:lnTo>
                    <a:lnTo>
                      <a:pt x="533" y="185"/>
                    </a:lnTo>
                    <a:lnTo>
                      <a:pt x="542" y="185"/>
                    </a:lnTo>
                    <a:lnTo>
                      <a:pt x="542" y="190"/>
                    </a:lnTo>
                    <a:lnTo>
                      <a:pt x="551" y="190"/>
                    </a:lnTo>
                    <a:lnTo>
                      <a:pt x="551" y="190"/>
                    </a:lnTo>
                    <a:lnTo>
                      <a:pt x="556" y="190"/>
                    </a:lnTo>
                    <a:lnTo>
                      <a:pt x="556" y="185"/>
                    </a:lnTo>
                    <a:lnTo>
                      <a:pt x="556" y="181"/>
                    </a:lnTo>
                    <a:lnTo>
                      <a:pt x="556" y="181"/>
                    </a:lnTo>
                    <a:lnTo>
                      <a:pt x="551" y="181"/>
                    </a:lnTo>
                    <a:lnTo>
                      <a:pt x="551" y="181"/>
                    </a:lnTo>
                    <a:lnTo>
                      <a:pt x="551" y="181"/>
                    </a:lnTo>
                    <a:lnTo>
                      <a:pt x="547" y="181"/>
                    </a:lnTo>
                    <a:lnTo>
                      <a:pt x="547" y="176"/>
                    </a:lnTo>
                    <a:lnTo>
                      <a:pt x="542" y="176"/>
                    </a:lnTo>
                    <a:lnTo>
                      <a:pt x="538" y="172"/>
                    </a:lnTo>
                    <a:lnTo>
                      <a:pt x="538" y="172"/>
                    </a:lnTo>
                    <a:lnTo>
                      <a:pt x="533" y="172"/>
                    </a:lnTo>
                    <a:lnTo>
                      <a:pt x="529" y="167"/>
                    </a:lnTo>
                    <a:lnTo>
                      <a:pt x="524" y="167"/>
                    </a:lnTo>
                    <a:lnTo>
                      <a:pt x="524" y="167"/>
                    </a:lnTo>
                    <a:lnTo>
                      <a:pt x="524" y="167"/>
                    </a:lnTo>
                    <a:lnTo>
                      <a:pt x="524" y="172"/>
                    </a:lnTo>
                    <a:lnTo>
                      <a:pt x="520" y="167"/>
                    </a:lnTo>
                    <a:lnTo>
                      <a:pt x="520" y="167"/>
                    </a:lnTo>
                    <a:lnTo>
                      <a:pt x="520" y="167"/>
                    </a:lnTo>
                    <a:lnTo>
                      <a:pt x="520" y="163"/>
                    </a:lnTo>
                    <a:lnTo>
                      <a:pt x="520" y="163"/>
                    </a:lnTo>
                    <a:lnTo>
                      <a:pt x="520" y="163"/>
                    </a:lnTo>
                    <a:lnTo>
                      <a:pt x="520" y="163"/>
                    </a:lnTo>
                    <a:lnTo>
                      <a:pt x="520" y="158"/>
                    </a:lnTo>
                    <a:lnTo>
                      <a:pt x="520" y="158"/>
                    </a:lnTo>
                    <a:lnTo>
                      <a:pt x="520" y="158"/>
                    </a:lnTo>
                    <a:lnTo>
                      <a:pt x="520" y="154"/>
                    </a:lnTo>
                    <a:lnTo>
                      <a:pt x="515" y="154"/>
                    </a:lnTo>
                    <a:lnTo>
                      <a:pt x="515" y="149"/>
                    </a:lnTo>
                    <a:lnTo>
                      <a:pt x="511" y="145"/>
                    </a:lnTo>
                    <a:lnTo>
                      <a:pt x="511" y="145"/>
                    </a:lnTo>
                    <a:lnTo>
                      <a:pt x="511" y="145"/>
                    </a:lnTo>
                    <a:lnTo>
                      <a:pt x="506" y="145"/>
                    </a:lnTo>
                    <a:lnTo>
                      <a:pt x="506" y="145"/>
                    </a:lnTo>
                    <a:lnTo>
                      <a:pt x="506" y="145"/>
                    </a:lnTo>
                    <a:lnTo>
                      <a:pt x="506" y="145"/>
                    </a:lnTo>
                    <a:lnTo>
                      <a:pt x="506" y="140"/>
                    </a:lnTo>
                    <a:lnTo>
                      <a:pt x="506" y="140"/>
                    </a:lnTo>
                    <a:lnTo>
                      <a:pt x="502" y="140"/>
                    </a:lnTo>
                    <a:lnTo>
                      <a:pt x="506" y="140"/>
                    </a:lnTo>
                    <a:lnTo>
                      <a:pt x="506" y="136"/>
                    </a:lnTo>
                    <a:lnTo>
                      <a:pt x="506" y="136"/>
                    </a:lnTo>
                    <a:lnTo>
                      <a:pt x="511" y="136"/>
                    </a:lnTo>
                    <a:lnTo>
                      <a:pt x="511" y="131"/>
                    </a:lnTo>
                    <a:lnTo>
                      <a:pt x="515" y="131"/>
                    </a:lnTo>
                    <a:lnTo>
                      <a:pt x="515" y="127"/>
                    </a:lnTo>
                    <a:lnTo>
                      <a:pt x="515" y="122"/>
                    </a:lnTo>
                    <a:lnTo>
                      <a:pt x="511" y="118"/>
                    </a:lnTo>
                    <a:lnTo>
                      <a:pt x="511" y="113"/>
                    </a:lnTo>
                    <a:lnTo>
                      <a:pt x="511" y="104"/>
                    </a:lnTo>
                    <a:lnTo>
                      <a:pt x="515" y="104"/>
                    </a:lnTo>
                    <a:lnTo>
                      <a:pt x="515" y="104"/>
                    </a:lnTo>
                    <a:lnTo>
                      <a:pt x="515" y="104"/>
                    </a:lnTo>
                    <a:lnTo>
                      <a:pt x="515" y="104"/>
                    </a:lnTo>
                    <a:lnTo>
                      <a:pt x="515" y="108"/>
                    </a:lnTo>
                    <a:lnTo>
                      <a:pt x="515" y="108"/>
                    </a:lnTo>
                    <a:lnTo>
                      <a:pt x="520" y="108"/>
                    </a:lnTo>
                    <a:lnTo>
                      <a:pt x="520" y="108"/>
                    </a:lnTo>
                    <a:lnTo>
                      <a:pt x="524" y="108"/>
                    </a:lnTo>
                    <a:lnTo>
                      <a:pt x="533" y="104"/>
                    </a:lnTo>
                    <a:lnTo>
                      <a:pt x="538" y="104"/>
                    </a:lnTo>
                    <a:lnTo>
                      <a:pt x="542" y="108"/>
                    </a:lnTo>
                    <a:lnTo>
                      <a:pt x="542" y="108"/>
                    </a:lnTo>
                    <a:lnTo>
                      <a:pt x="547" y="108"/>
                    </a:lnTo>
                    <a:lnTo>
                      <a:pt x="547" y="108"/>
                    </a:lnTo>
                    <a:lnTo>
                      <a:pt x="551" y="108"/>
                    </a:lnTo>
                    <a:lnTo>
                      <a:pt x="556" y="113"/>
                    </a:lnTo>
                    <a:lnTo>
                      <a:pt x="556" y="118"/>
                    </a:lnTo>
                    <a:lnTo>
                      <a:pt x="556" y="122"/>
                    </a:lnTo>
                    <a:lnTo>
                      <a:pt x="556" y="122"/>
                    </a:lnTo>
                    <a:lnTo>
                      <a:pt x="556" y="127"/>
                    </a:lnTo>
                    <a:lnTo>
                      <a:pt x="556" y="127"/>
                    </a:lnTo>
                    <a:lnTo>
                      <a:pt x="556" y="131"/>
                    </a:lnTo>
                    <a:lnTo>
                      <a:pt x="556" y="131"/>
                    </a:lnTo>
                    <a:lnTo>
                      <a:pt x="556" y="131"/>
                    </a:lnTo>
                    <a:lnTo>
                      <a:pt x="556" y="131"/>
                    </a:lnTo>
                    <a:lnTo>
                      <a:pt x="560" y="136"/>
                    </a:lnTo>
                    <a:lnTo>
                      <a:pt x="569" y="136"/>
                    </a:lnTo>
                    <a:lnTo>
                      <a:pt x="569" y="140"/>
                    </a:lnTo>
                    <a:lnTo>
                      <a:pt x="574" y="145"/>
                    </a:lnTo>
                    <a:lnTo>
                      <a:pt x="578" y="149"/>
                    </a:lnTo>
                    <a:lnTo>
                      <a:pt x="578" y="149"/>
                    </a:lnTo>
                    <a:lnTo>
                      <a:pt x="578" y="154"/>
                    </a:lnTo>
                    <a:lnTo>
                      <a:pt x="578" y="154"/>
                    </a:lnTo>
                    <a:lnTo>
                      <a:pt x="578" y="154"/>
                    </a:lnTo>
                    <a:lnTo>
                      <a:pt x="583" y="163"/>
                    </a:lnTo>
                    <a:lnTo>
                      <a:pt x="587" y="167"/>
                    </a:lnTo>
                    <a:lnTo>
                      <a:pt x="587" y="172"/>
                    </a:lnTo>
                    <a:lnTo>
                      <a:pt x="592" y="176"/>
                    </a:lnTo>
                    <a:lnTo>
                      <a:pt x="592" y="176"/>
                    </a:lnTo>
                    <a:lnTo>
                      <a:pt x="592" y="176"/>
                    </a:lnTo>
                    <a:lnTo>
                      <a:pt x="597" y="181"/>
                    </a:lnTo>
                    <a:lnTo>
                      <a:pt x="597" y="181"/>
                    </a:lnTo>
                    <a:lnTo>
                      <a:pt x="606" y="181"/>
                    </a:lnTo>
                    <a:lnTo>
                      <a:pt x="610" y="185"/>
                    </a:lnTo>
                    <a:lnTo>
                      <a:pt x="610" y="185"/>
                    </a:lnTo>
                    <a:lnTo>
                      <a:pt x="610" y="185"/>
                    </a:lnTo>
                    <a:lnTo>
                      <a:pt x="610" y="185"/>
                    </a:lnTo>
                    <a:lnTo>
                      <a:pt x="610" y="190"/>
                    </a:lnTo>
                    <a:lnTo>
                      <a:pt x="610" y="190"/>
                    </a:lnTo>
                    <a:lnTo>
                      <a:pt x="610" y="194"/>
                    </a:lnTo>
                    <a:lnTo>
                      <a:pt x="610" y="194"/>
                    </a:lnTo>
                    <a:lnTo>
                      <a:pt x="615" y="199"/>
                    </a:lnTo>
                    <a:lnTo>
                      <a:pt x="615" y="199"/>
                    </a:lnTo>
                    <a:lnTo>
                      <a:pt x="615" y="199"/>
                    </a:lnTo>
                    <a:lnTo>
                      <a:pt x="610" y="203"/>
                    </a:lnTo>
                    <a:lnTo>
                      <a:pt x="606" y="212"/>
                    </a:lnTo>
                    <a:lnTo>
                      <a:pt x="606" y="217"/>
                    </a:lnTo>
                    <a:lnTo>
                      <a:pt x="601" y="217"/>
                    </a:lnTo>
                    <a:lnTo>
                      <a:pt x="606" y="217"/>
                    </a:lnTo>
                    <a:lnTo>
                      <a:pt x="606" y="217"/>
                    </a:lnTo>
                    <a:lnTo>
                      <a:pt x="606" y="222"/>
                    </a:lnTo>
                    <a:lnTo>
                      <a:pt x="606" y="222"/>
                    </a:lnTo>
                    <a:lnTo>
                      <a:pt x="601" y="222"/>
                    </a:lnTo>
                    <a:lnTo>
                      <a:pt x="601" y="222"/>
                    </a:lnTo>
                    <a:lnTo>
                      <a:pt x="601" y="226"/>
                    </a:lnTo>
                    <a:lnTo>
                      <a:pt x="597" y="222"/>
                    </a:lnTo>
                    <a:lnTo>
                      <a:pt x="597" y="222"/>
                    </a:lnTo>
                    <a:lnTo>
                      <a:pt x="597" y="222"/>
                    </a:lnTo>
                    <a:lnTo>
                      <a:pt x="597" y="222"/>
                    </a:lnTo>
                    <a:lnTo>
                      <a:pt x="597" y="222"/>
                    </a:lnTo>
                    <a:lnTo>
                      <a:pt x="597" y="222"/>
                    </a:lnTo>
                    <a:lnTo>
                      <a:pt x="597" y="222"/>
                    </a:lnTo>
                    <a:lnTo>
                      <a:pt x="597" y="222"/>
                    </a:lnTo>
                    <a:lnTo>
                      <a:pt x="597" y="222"/>
                    </a:lnTo>
                    <a:lnTo>
                      <a:pt x="592" y="222"/>
                    </a:lnTo>
                    <a:lnTo>
                      <a:pt x="587" y="222"/>
                    </a:lnTo>
                    <a:lnTo>
                      <a:pt x="587" y="217"/>
                    </a:lnTo>
                    <a:lnTo>
                      <a:pt x="587" y="217"/>
                    </a:lnTo>
                    <a:lnTo>
                      <a:pt x="583" y="217"/>
                    </a:lnTo>
                    <a:lnTo>
                      <a:pt x="578" y="217"/>
                    </a:lnTo>
                    <a:lnTo>
                      <a:pt x="578" y="222"/>
                    </a:lnTo>
                    <a:lnTo>
                      <a:pt x="578" y="222"/>
                    </a:lnTo>
                    <a:lnTo>
                      <a:pt x="578" y="222"/>
                    </a:lnTo>
                    <a:lnTo>
                      <a:pt x="578" y="222"/>
                    </a:lnTo>
                    <a:lnTo>
                      <a:pt x="578" y="222"/>
                    </a:lnTo>
                    <a:lnTo>
                      <a:pt x="583" y="222"/>
                    </a:lnTo>
                    <a:lnTo>
                      <a:pt x="583" y="226"/>
                    </a:lnTo>
                    <a:lnTo>
                      <a:pt x="587" y="226"/>
                    </a:lnTo>
                    <a:lnTo>
                      <a:pt x="592" y="226"/>
                    </a:lnTo>
                    <a:lnTo>
                      <a:pt x="597" y="226"/>
                    </a:lnTo>
                    <a:lnTo>
                      <a:pt x="606" y="226"/>
                    </a:lnTo>
                    <a:lnTo>
                      <a:pt x="610" y="226"/>
                    </a:lnTo>
                    <a:lnTo>
                      <a:pt x="610" y="226"/>
                    </a:lnTo>
                    <a:lnTo>
                      <a:pt x="615" y="231"/>
                    </a:lnTo>
                    <a:lnTo>
                      <a:pt x="619" y="226"/>
                    </a:lnTo>
                    <a:lnTo>
                      <a:pt x="619" y="226"/>
                    </a:lnTo>
                    <a:lnTo>
                      <a:pt x="619" y="222"/>
                    </a:lnTo>
                    <a:lnTo>
                      <a:pt x="619" y="222"/>
                    </a:lnTo>
                    <a:lnTo>
                      <a:pt x="628" y="217"/>
                    </a:lnTo>
                    <a:lnTo>
                      <a:pt x="628" y="217"/>
                    </a:lnTo>
                    <a:lnTo>
                      <a:pt x="633" y="212"/>
                    </a:lnTo>
                    <a:lnTo>
                      <a:pt x="633" y="212"/>
                    </a:lnTo>
                    <a:lnTo>
                      <a:pt x="628" y="208"/>
                    </a:lnTo>
                    <a:lnTo>
                      <a:pt x="628" y="203"/>
                    </a:lnTo>
                    <a:lnTo>
                      <a:pt x="633" y="199"/>
                    </a:lnTo>
                    <a:lnTo>
                      <a:pt x="633" y="199"/>
                    </a:lnTo>
                    <a:lnTo>
                      <a:pt x="633" y="194"/>
                    </a:lnTo>
                    <a:lnTo>
                      <a:pt x="633" y="194"/>
                    </a:lnTo>
                    <a:lnTo>
                      <a:pt x="628" y="194"/>
                    </a:lnTo>
                    <a:lnTo>
                      <a:pt x="628" y="190"/>
                    </a:lnTo>
                    <a:lnTo>
                      <a:pt x="624" y="190"/>
                    </a:lnTo>
                    <a:lnTo>
                      <a:pt x="619" y="185"/>
                    </a:lnTo>
                    <a:lnTo>
                      <a:pt x="619" y="181"/>
                    </a:lnTo>
                    <a:lnTo>
                      <a:pt x="619" y="181"/>
                    </a:lnTo>
                    <a:lnTo>
                      <a:pt x="624" y="176"/>
                    </a:lnTo>
                    <a:lnTo>
                      <a:pt x="628" y="176"/>
                    </a:lnTo>
                    <a:lnTo>
                      <a:pt x="633" y="176"/>
                    </a:lnTo>
                    <a:lnTo>
                      <a:pt x="637" y="176"/>
                    </a:lnTo>
                    <a:lnTo>
                      <a:pt x="637" y="176"/>
                    </a:lnTo>
                    <a:lnTo>
                      <a:pt x="642" y="176"/>
                    </a:lnTo>
                    <a:lnTo>
                      <a:pt x="642" y="181"/>
                    </a:lnTo>
                    <a:lnTo>
                      <a:pt x="651" y="181"/>
                    </a:lnTo>
                    <a:lnTo>
                      <a:pt x="651" y="185"/>
                    </a:lnTo>
                    <a:lnTo>
                      <a:pt x="655" y="185"/>
                    </a:lnTo>
                    <a:lnTo>
                      <a:pt x="660" y="194"/>
                    </a:lnTo>
                    <a:lnTo>
                      <a:pt x="660" y="199"/>
                    </a:lnTo>
                    <a:lnTo>
                      <a:pt x="664" y="199"/>
                    </a:lnTo>
                    <a:lnTo>
                      <a:pt x="664" y="199"/>
                    </a:lnTo>
                    <a:lnTo>
                      <a:pt x="669" y="199"/>
                    </a:lnTo>
                    <a:lnTo>
                      <a:pt x="669" y="199"/>
                    </a:lnTo>
                    <a:lnTo>
                      <a:pt x="669" y="199"/>
                    </a:lnTo>
                    <a:lnTo>
                      <a:pt x="673" y="199"/>
                    </a:lnTo>
                    <a:lnTo>
                      <a:pt x="678" y="199"/>
                    </a:lnTo>
                    <a:lnTo>
                      <a:pt x="682" y="199"/>
                    </a:lnTo>
                    <a:lnTo>
                      <a:pt x="682" y="199"/>
                    </a:lnTo>
                    <a:lnTo>
                      <a:pt x="682" y="199"/>
                    </a:lnTo>
                    <a:lnTo>
                      <a:pt x="678" y="199"/>
                    </a:lnTo>
                    <a:lnTo>
                      <a:pt x="673" y="199"/>
                    </a:lnTo>
                    <a:lnTo>
                      <a:pt x="664" y="199"/>
                    </a:lnTo>
                    <a:lnTo>
                      <a:pt x="664" y="194"/>
                    </a:lnTo>
                    <a:lnTo>
                      <a:pt x="660" y="194"/>
                    </a:lnTo>
                    <a:lnTo>
                      <a:pt x="660" y="190"/>
                    </a:lnTo>
                    <a:lnTo>
                      <a:pt x="660" y="190"/>
                    </a:lnTo>
                    <a:lnTo>
                      <a:pt x="664" y="190"/>
                    </a:lnTo>
                    <a:lnTo>
                      <a:pt x="664" y="190"/>
                    </a:lnTo>
                    <a:lnTo>
                      <a:pt x="664" y="185"/>
                    </a:lnTo>
                    <a:lnTo>
                      <a:pt x="660" y="185"/>
                    </a:lnTo>
                    <a:lnTo>
                      <a:pt x="655" y="181"/>
                    </a:lnTo>
                    <a:lnTo>
                      <a:pt x="651" y="176"/>
                    </a:lnTo>
                    <a:lnTo>
                      <a:pt x="651" y="176"/>
                    </a:lnTo>
                    <a:lnTo>
                      <a:pt x="646" y="176"/>
                    </a:lnTo>
                    <a:lnTo>
                      <a:pt x="637" y="172"/>
                    </a:lnTo>
                    <a:lnTo>
                      <a:pt x="628" y="172"/>
                    </a:lnTo>
                    <a:lnTo>
                      <a:pt x="624" y="172"/>
                    </a:lnTo>
                    <a:lnTo>
                      <a:pt x="624" y="172"/>
                    </a:lnTo>
                    <a:lnTo>
                      <a:pt x="619" y="172"/>
                    </a:lnTo>
                    <a:lnTo>
                      <a:pt x="619" y="176"/>
                    </a:lnTo>
                    <a:lnTo>
                      <a:pt x="610" y="172"/>
                    </a:lnTo>
                    <a:lnTo>
                      <a:pt x="610" y="176"/>
                    </a:lnTo>
                    <a:lnTo>
                      <a:pt x="606" y="172"/>
                    </a:lnTo>
                    <a:lnTo>
                      <a:pt x="606" y="172"/>
                    </a:lnTo>
                    <a:lnTo>
                      <a:pt x="606" y="167"/>
                    </a:lnTo>
                    <a:lnTo>
                      <a:pt x="601" y="167"/>
                    </a:lnTo>
                    <a:lnTo>
                      <a:pt x="597" y="167"/>
                    </a:lnTo>
                    <a:lnTo>
                      <a:pt x="597" y="163"/>
                    </a:lnTo>
                    <a:lnTo>
                      <a:pt x="597" y="163"/>
                    </a:lnTo>
                    <a:lnTo>
                      <a:pt x="592" y="154"/>
                    </a:lnTo>
                    <a:lnTo>
                      <a:pt x="592" y="154"/>
                    </a:lnTo>
                    <a:lnTo>
                      <a:pt x="597" y="149"/>
                    </a:lnTo>
                    <a:lnTo>
                      <a:pt x="597" y="149"/>
                    </a:lnTo>
                    <a:lnTo>
                      <a:pt x="592" y="145"/>
                    </a:lnTo>
                    <a:lnTo>
                      <a:pt x="583" y="140"/>
                    </a:lnTo>
                    <a:lnTo>
                      <a:pt x="578" y="136"/>
                    </a:lnTo>
                    <a:lnTo>
                      <a:pt x="578" y="136"/>
                    </a:lnTo>
                    <a:lnTo>
                      <a:pt x="574" y="136"/>
                    </a:lnTo>
                    <a:lnTo>
                      <a:pt x="569" y="131"/>
                    </a:lnTo>
                    <a:lnTo>
                      <a:pt x="569" y="131"/>
                    </a:lnTo>
                    <a:lnTo>
                      <a:pt x="569" y="122"/>
                    </a:lnTo>
                    <a:lnTo>
                      <a:pt x="574" y="122"/>
                    </a:lnTo>
                    <a:lnTo>
                      <a:pt x="578" y="122"/>
                    </a:lnTo>
                    <a:lnTo>
                      <a:pt x="578" y="122"/>
                    </a:lnTo>
                    <a:lnTo>
                      <a:pt x="578" y="118"/>
                    </a:lnTo>
                    <a:lnTo>
                      <a:pt x="583" y="118"/>
                    </a:lnTo>
                    <a:lnTo>
                      <a:pt x="583" y="118"/>
                    </a:lnTo>
                    <a:lnTo>
                      <a:pt x="583" y="118"/>
                    </a:lnTo>
                    <a:lnTo>
                      <a:pt x="578" y="113"/>
                    </a:lnTo>
                    <a:lnTo>
                      <a:pt x="578" y="108"/>
                    </a:lnTo>
                    <a:lnTo>
                      <a:pt x="574" y="108"/>
                    </a:lnTo>
                    <a:lnTo>
                      <a:pt x="574" y="108"/>
                    </a:lnTo>
                    <a:lnTo>
                      <a:pt x="569" y="104"/>
                    </a:lnTo>
                    <a:lnTo>
                      <a:pt x="569" y="104"/>
                    </a:lnTo>
                    <a:lnTo>
                      <a:pt x="574" y="104"/>
                    </a:lnTo>
                    <a:lnTo>
                      <a:pt x="574" y="104"/>
                    </a:lnTo>
                    <a:lnTo>
                      <a:pt x="578" y="104"/>
                    </a:lnTo>
                    <a:lnTo>
                      <a:pt x="578" y="108"/>
                    </a:lnTo>
                    <a:lnTo>
                      <a:pt x="583" y="108"/>
                    </a:lnTo>
                    <a:lnTo>
                      <a:pt x="583" y="113"/>
                    </a:lnTo>
                    <a:lnTo>
                      <a:pt x="583" y="113"/>
                    </a:lnTo>
                    <a:lnTo>
                      <a:pt x="587" y="113"/>
                    </a:lnTo>
                    <a:lnTo>
                      <a:pt x="587" y="113"/>
                    </a:lnTo>
                    <a:lnTo>
                      <a:pt x="587" y="113"/>
                    </a:lnTo>
                    <a:lnTo>
                      <a:pt x="587" y="118"/>
                    </a:lnTo>
                    <a:lnTo>
                      <a:pt x="587" y="118"/>
                    </a:lnTo>
                    <a:lnTo>
                      <a:pt x="587" y="118"/>
                    </a:lnTo>
                    <a:lnTo>
                      <a:pt x="587" y="122"/>
                    </a:lnTo>
                    <a:lnTo>
                      <a:pt x="587" y="122"/>
                    </a:lnTo>
                    <a:lnTo>
                      <a:pt x="587" y="122"/>
                    </a:lnTo>
                    <a:lnTo>
                      <a:pt x="592" y="127"/>
                    </a:lnTo>
                    <a:lnTo>
                      <a:pt x="597" y="131"/>
                    </a:lnTo>
                    <a:lnTo>
                      <a:pt x="597" y="131"/>
                    </a:lnTo>
                    <a:lnTo>
                      <a:pt x="592" y="131"/>
                    </a:lnTo>
                    <a:lnTo>
                      <a:pt x="597" y="131"/>
                    </a:lnTo>
                    <a:lnTo>
                      <a:pt x="597" y="131"/>
                    </a:lnTo>
                    <a:lnTo>
                      <a:pt x="601" y="136"/>
                    </a:lnTo>
                    <a:lnTo>
                      <a:pt x="606" y="136"/>
                    </a:lnTo>
                    <a:lnTo>
                      <a:pt x="615" y="136"/>
                    </a:lnTo>
                    <a:lnTo>
                      <a:pt x="615" y="136"/>
                    </a:lnTo>
                    <a:lnTo>
                      <a:pt x="615" y="136"/>
                    </a:lnTo>
                    <a:lnTo>
                      <a:pt x="624" y="136"/>
                    </a:lnTo>
                    <a:lnTo>
                      <a:pt x="628" y="136"/>
                    </a:lnTo>
                    <a:lnTo>
                      <a:pt x="633" y="140"/>
                    </a:lnTo>
                    <a:lnTo>
                      <a:pt x="637" y="140"/>
                    </a:lnTo>
                    <a:lnTo>
                      <a:pt x="642" y="140"/>
                    </a:lnTo>
                    <a:lnTo>
                      <a:pt x="642" y="136"/>
                    </a:lnTo>
                    <a:lnTo>
                      <a:pt x="642" y="136"/>
                    </a:lnTo>
                    <a:lnTo>
                      <a:pt x="637" y="136"/>
                    </a:lnTo>
                    <a:lnTo>
                      <a:pt x="637" y="136"/>
                    </a:lnTo>
                    <a:lnTo>
                      <a:pt x="637" y="136"/>
                    </a:lnTo>
                    <a:lnTo>
                      <a:pt x="637" y="136"/>
                    </a:lnTo>
                    <a:lnTo>
                      <a:pt x="633" y="136"/>
                    </a:lnTo>
                    <a:lnTo>
                      <a:pt x="633" y="136"/>
                    </a:lnTo>
                    <a:lnTo>
                      <a:pt x="628" y="131"/>
                    </a:lnTo>
                    <a:lnTo>
                      <a:pt x="624" y="131"/>
                    </a:lnTo>
                    <a:lnTo>
                      <a:pt x="624" y="131"/>
                    </a:lnTo>
                    <a:lnTo>
                      <a:pt x="619" y="131"/>
                    </a:lnTo>
                    <a:lnTo>
                      <a:pt x="615" y="131"/>
                    </a:lnTo>
                    <a:lnTo>
                      <a:pt x="610" y="131"/>
                    </a:lnTo>
                    <a:lnTo>
                      <a:pt x="606" y="127"/>
                    </a:lnTo>
                    <a:lnTo>
                      <a:pt x="601" y="127"/>
                    </a:lnTo>
                    <a:lnTo>
                      <a:pt x="601" y="127"/>
                    </a:lnTo>
                    <a:lnTo>
                      <a:pt x="597" y="122"/>
                    </a:lnTo>
                    <a:lnTo>
                      <a:pt x="597" y="122"/>
                    </a:lnTo>
                    <a:lnTo>
                      <a:pt x="597" y="122"/>
                    </a:lnTo>
                    <a:lnTo>
                      <a:pt x="601" y="122"/>
                    </a:lnTo>
                    <a:lnTo>
                      <a:pt x="606" y="118"/>
                    </a:lnTo>
                    <a:lnTo>
                      <a:pt x="606" y="118"/>
                    </a:lnTo>
                    <a:lnTo>
                      <a:pt x="615" y="122"/>
                    </a:lnTo>
                    <a:lnTo>
                      <a:pt x="615" y="122"/>
                    </a:lnTo>
                    <a:lnTo>
                      <a:pt x="619" y="122"/>
                    </a:lnTo>
                    <a:lnTo>
                      <a:pt x="619" y="122"/>
                    </a:lnTo>
                    <a:lnTo>
                      <a:pt x="615" y="118"/>
                    </a:lnTo>
                    <a:lnTo>
                      <a:pt x="615" y="118"/>
                    </a:lnTo>
                    <a:lnTo>
                      <a:pt x="610" y="118"/>
                    </a:lnTo>
                    <a:lnTo>
                      <a:pt x="610" y="118"/>
                    </a:lnTo>
                    <a:lnTo>
                      <a:pt x="610" y="118"/>
                    </a:lnTo>
                    <a:lnTo>
                      <a:pt x="610" y="118"/>
                    </a:lnTo>
                    <a:lnTo>
                      <a:pt x="606" y="118"/>
                    </a:lnTo>
                    <a:lnTo>
                      <a:pt x="610" y="118"/>
                    </a:lnTo>
                    <a:lnTo>
                      <a:pt x="610" y="113"/>
                    </a:lnTo>
                    <a:lnTo>
                      <a:pt x="610" y="113"/>
                    </a:lnTo>
                    <a:lnTo>
                      <a:pt x="615" y="113"/>
                    </a:lnTo>
                    <a:lnTo>
                      <a:pt x="615" y="113"/>
                    </a:lnTo>
                    <a:lnTo>
                      <a:pt x="628" y="113"/>
                    </a:lnTo>
                    <a:lnTo>
                      <a:pt x="633" y="113"/>
                    </a:lnTo>
                    <a:lnTo>
                      <a:pt x="642" y="113"/>
                    </a:lnTo>
                    <a:lnTo>
                      <a:pt x="642" y="118"/>
                    </a:lnTo>
                    <a:lnTo>
                      <a:pt x="646" y="118"/>
                    </a:lnTo>
                    <a:lnTo>
                      <a:pt x="646" y="118"/>
                    </a:lnTo>
                    <a:lnTo>
                      <a:pt x="646" y="118"/>
                    </a:lnTo>
                    <a:lnTo>
                      <a:pt x="655" y="122"/>
                    </a:lnTo>
                    <a:lnTo>
                      <a:pt x="660" y="122"/>
                    </a:lnTo>
                    <a:lnTo>
                      <a:pt x="664" y="122"/>
                    </a:lnTo>
                    <a:lnTo>
                      <a:pt x="669" y="122"/>
                    </a:lnTo>
                    <a:lnTo>
                      <a:pt x="669" y="122"/>
                    </a:lnTo>
                    <a:lnTo>
                      <a:pt x="673" y="122"/>
                    </a:lnTo>
                    <a:lnTo>
                      <a:pt x="673" y="122"/>
                    </a:lnTo>
                    <a:lnTo>
                      <a:pt x="678" y="122"/>
                    </a:lnTo>
                    <a:lnTo>
                      <a:pt x="678" y="122"/>
                    </a:lnTo>
                    <a:lnTo>
                      <a:pt x="678" y="122"/>
                    </a:lnTo>
                    <a:lnTo>
                      <a:pt x="678" y="127"/>
                    </a:lnTo>
                    <a:lnTo>
                      <a:pt x="678" y="127"/>
                    </a:lnTo>
                    <a:lnTo>
                      <a:pt x="673" y="131"/>
                    </a:lnTo>
                    <a:lnTo>
                      <a:pt x="673" y="131"/>
                    </a:lnTo>
                    <a:lnTo>
                      <a:pt x="673" y="131"/>
                    </a:lnTo>
                    <a:lnTo>
                      <a:pt x="673" y="136"/>
                    </a:lnTo>
                    <a:lnTo>
                      <a:pt x="673" y="136"/>
                    </a:lnTo>
                    <a:lnTo>
                      <a:pt x="678" y="136"/>
                    </a:lnTo>
                    <a:lnTo>
                      <a:pt x="678" y="140"/>
                    </a:lnTo>
                    <a:lnTo>
                      <a:pt x="678" y="140"/>
                    </a:lnTo>
                    <a:lnTo>
                      <a:pt x="682" y="140"/>
                    </a:lnTo>
                    <a:lnTo>
                      <a:pt x="682" y="145"/>
                    </a:lnTo>
                    <a:lnTo>
                      <a:pt x="682" y="145"/>
                    </a:lnTo>
                    <a:lnTo>
                      <a:pt x="682" y="145"/>
                    </a:lnTo>
                    <a:lnTo>
                      <a:pt x="682" y="145"/>
                    </a:lnTo>
                    <a:lnTo>
                      <a:pt x="682" y="145"/>
                    </a:lnTo>
                    <a:lnTo>
                      <a:pt x="682" y="140"/>
                    </a:lnTo>
                    <a:lnTo>
                      <a:pt x="682" y="136"/>
                    </a:lnTo>
                    <a:lnTo>
                      <a:pt x="682" y="136"/>
                    </a:lnTo>
                    <a:lnTo>
                      <a:pt x="682" y="136"/>
                    </a:lnTo>
                    <a:lnTo>
                      <a:pt x="687" y="136"/>
                    </a:lnTo>
                    <a:lnTo>
                      <a:pt x="687" y="136"/>
                    </a:lnTo>
                    <a:lnTo>
                      <a:pt x="687" y="140"/>
                    </a:lnTo>
                    <a:lnTo>
                      <a:pt x="691" y="140"/>
                    </a:lnTo>
                    <a:lnTo>
                      <a:pt x="691" y="145"/>
                    </a:lnTo>
                    <a:lnTo>
                      <a:pt x="691" y="149"/>
                    </a:lnTo>
                    <a:lnTo>
                      <a:pt x="691" y="149"/>
                    </a:lnTo>
                    <a:lnTo>
                      <a:pt x="691" y="149"/>
                    </a:lnTo>
                    <a:lnTo>
                      <a:pt x="696" y="149"/>
                    </a:lnTo>
                    <a:lnTo>
                      <a:pt x="696" y="149"/>
                    </a:lnTo>
                    <a:lnTo>
                      <a:pt x="696" y="149"/>
                    </a:lnTo>
                    <a:lnTo>
                      <a:pt x="696" y="149"/>
                    </a:lnTo>
                    <a:lnTo>
                      <a:pt x="696" y="149"/>
                    </a:lnTo>
                    <a:lnTo>
                      <a:pt x="696" y="149"/>
                    </a:lnTo>
                    <a:lnTo>
                      <a:pt x="696" y="149"/>
                    </a:lnTo>
                    <a:lnTo>
                      <a:pt x="696" y="145"/>
                    </a:lnTo>
                    <a:lnTo>
                      <a:pt x="700" y="145"/>
                    </a:lnTo>
                    <a:lnTo>
                      <a:pt x="700" y="145"/>
                    </a:lnTo>
                    <a:lnTo>
                      <a:pt x="700" y="145"/>
                    </a:lnTo>
                    <a:lnTo>
                      <a:pt x="696" y="140"/>
                    </a:lnTo>
                    <a:lnTo>
                      <a:pt x="696" y="140"/>
                    </a:lnTo>
                    <a:lnTo>
                      <a:pt x="691" y="140"/>
                    </a:lnTo>
                    <a:lnTo>
                      <a:pt x="687" y="136"/>
                    </a:lnTo>
                    <a:lnTo>
                      <a:pt x="682" y="131"/>
                    </a:lnTo>
                    <a:lnTo>
                      <a:pt x="682" y="131"/>
                    </a:lnTo>
                    <a:lnTo>
                      <a:pt x="682" y="127"/>
                    </a:lnTo>
                    <a:lnTo>
                      <a:pt x="682" y="127"/>
                    </a:lnTo>
                    <a:lnTo>
                      <a:pt x="682" y="122"/>
                    </a:lnTo>
                    <a:lnTo>
                      <a:pt x="682" y="122"/>
                    </a:lnTo>
                    <a:lnTo>
                      <a:pt x="682" y="122"/>
                    </a:lnTo>
                    <a:lnTo>
                      <a:pt x="678" y="122"/>
                    </a:lnTo>
                    <a:lnTo>
                      <a:pt x="673" y="118"/>
                    </a:lnTo>
                    <a:lnTo>
                      <a:pt x="673" y="118"/>
                    </a:lnTo>
                    <a:lnTo>
                      <a:pt x="669" y="118"/>
                    </a:lnTo>
                    <a:lnTo>
                      <a:pt x="669" y="118"/>
                    </a:lnTo>
                    <a:lnTo>
                      <a:pt x="660" y="118"/>
                    </a:lnTo>
                    <a:lnTo>
                      <a:pt x="660" y="113"/>
                    </a:lnTo>
                    <a:lnTo>
                      <a:pt x="660" y="113"/>
                    </a:lnTo>
                    <a:lnTo>
                      <a:pt x="655" y="113"/>
                    </a:lnTo>
                    <a:lnTo>
                      <a:pt x="655" y="113"/>
                    </a:lnTo>
                    <a:lnTo>
                      <a:pt x="651" y="113"/>
                    </a:lnTo>
                    <a:lnTo>
                      <a:pt x="651" y="108"/>
                    </a:lnTo>
                    <a:lnTo>
                      <a:pt x="646" y="113"/>
                    </a:lnTo>
                    <a:lnTo>
                      <a:pt x="642" y="108"/>
                    </a:lnTo>
                    <a:lnTo>
                      <a:pt x="637" y="108"/>
                    </a:lnTo>
                    <a:lnTo>
                      <a:pt x="637" y="108"/>
                    </a:lnTo>
                    <a:lnTo>
                      <a:pt x="637" y="104"/>
                    </a:lnTo>
                    <a:lnTo>
                      <a:pt x="633" y="104"/>
                    </a:lnTo>
                    <a:lnTo>
                      <a:pt x="633" y="104"/>
                    </a:lnTo>
                    <a:lnTo>
                      <a:pt x="633" y="104"/>
                    </a:lnTo>
                    <a:lnTo>
                      <a:pt x="633" y="99"/>
                    </a:lnTo>
                    <a:lnTo>
                      <a:pt x="633" y="99"/>
                    </a:lnTo>
                    <a:lnTo>
                      <a:pt x="628" y="99"/>
                    </a:lnTo>
                    <a:lnTo>
                      <a:pt x="628" y="99"/>
                    </a:lnTo>
                    <a:lnTo>
                      <a:pt x="628" y="95"/>
                    </a:lnTo>
                    <a:lnTo>
                      <a:pt x="624" y="95"/>
                    </a:lnTo>
                    <a:lnTo>
                      <a:pt x="624" y="95"/>
                    </a:lnTo>
                    <a:lnTo>
                      <a:pt x="624" y="95"/>
                    </a:lnTo>
                    <a:lnTo>
                      <a:pt x="624" y="90"/>
                    </a:lnTo>
                    <a:lnTo>
                      <a:pt x="624" y="90"/>
                    </a:lnTo>
                    <a:lnTo>
                      <a:pt x="624" y="90"/>
                    </a:lnTo>
                    <a:lnTo>
                      <a:pt x="624" y="90"/>
                    </a:lnTo>
                    <a:lnTo>
                      <a:pt x="628" y="86"/>
                    </a:lnTo>
                    <a:lnTo>
                      <a:pt x="633" y="86"/>
                    </a:lnTo>
                    <a:lnTo>
                      <a:pt x="651" y="86"/>
                    </a:lnTo>
                    <a:lnTo>
                      <a:pt x="651" y="86"/>
                    </a:lnTo>
                    <a:lnTo>
                      <a:pt x="660" y="86"/>
                    </a:lnTo>
                    <a:lnTo>
                      <a:pt x="660" y="81"/>
                    </a:lnTo>
                    <a:lnTo>
                      <a:pt x="664" y="86"/>
                    </a:lnTo>
                    <a:lnTo>
                      <a:pt x="669" y="86"/>
                    </a:lnTo>
                    <a:lnTo>
                      <a:pt x="669" y="81"/>
                    </a:lnTo>
                    <a:lnTo>
                      <a:pt x="669" y="81"/>
                    </a:lnTo>
                    <a:lnTo>
                      <a:pt x="673" y="81"/>
                    </a:lnTo>
                    <a:lnTo>
                      <a:pt x="678" y="81"/>
                    </a:lnTo>
                    <a:lnTo>
                      <a:pt x="682" y="81"/>
                    </a:lnTo>
                    <a:lnTo>
                      <a:pt x="682" y="81"/>
                    </a:lnTo>
                    <a:lnTo>
                      <a:pt x="682" y="81"/>
                    </a:lnTo>
                    <a:lnTo>
                      <a:pt x="682" y="81"/>
                    </a:lnTo>
                    <a:lnTo>
                      <a:pt x="682" y="86"/>
                    </a:lnTo>
                    <a:lnTo>
                      <a:pt x="678" y="86"/>
                    </a:lnTo>
                    <a:lnTo>
                      <a:pt x="678" y="86"/>
                    </a:lnTo>
                    <a:lnTo>
                      <a:pt x="678" y="90"/>
                    </a:lnTo>
                    <a:lnTo>
                      <a:pt x="678" y="90"/>
                    </a:lnTo>
                    <a:lnTo>
                      <a:pt x="678" y="90"/>
                    </a:lnTo>
                    <a:lnTo>
                      <a:pt x="678" y="90"/>
                    </a:lnTo>
                    <a:lnTo>
                      <a:pt x="682" y="90"/>
                    </a:lnTo>
                    <a:lnTo>
                      <a:pt x="687" y="95"/>
                    </a:lnTo>
                    <a:lnTo>
                      <a:pt x="691" y="95"/>
                    </a:lnTo>
                    <a:lnTo>
                      <a:pt x="691" y="95"/>
                    </a:lnTo>
                    <a:lnTo>
                      <a:pt x="691" y="95"/>
                    </a:lnTo>
                    <a:lnTo>
                      <a:pt x="682" y="90"/>
                    </a:lnTo>
                    <a:lnTo>
                      <a:pt x="682" y="90"/>
                    </a:lnTo>
                    <a:lnTo>
                      <a:pt x="678" y="90"/>
                    </a:lnTo>
                    <a:lnTo>
                      <a:pt x="678" y="90"/>
                    </a:lnTo>
                    <a:lnTo>
                      <a:pt x="678" y="86"/>
                    </a:lnTo>
                    <a:lnTo>
                      <a:pt x="678" y="86"/>
                    </a:lnTo>
                    <a:lnTo>
                      <a:pt x="678" y="86"/>
                    </a:lnTo>
                    <a:lnTo>
                      <a:pt x="682" y="86"/>
                    </a:lnTo>
                    <a:lnTo>
                      <a:pt x="687" y="86"/>
                    </a:lnTo>
                    <a:lnTo>
                      <a:pt x="687" y="81"/>
                    </a:lnTo>
                    <a:lnTo>
                      <a:pt x="687" y="81"/>
                    </a:lnTo>
                    <a:lnTo>
                      <a:pt x="691" y="81"/>
                    </a:lnTo>
                    <a:lnTo>
                      <a:pt x="687" y="81"/>
                    </a:lnTo>
                    <a:lnTo>
                      <a:pt x="687" y="81"/>
                    </a:lnTo>
                    <a:lnTo>
                      <a:pt x="687" y="81"/>
                    </a:lnTo>
                    <a:lnTo>
                      <a:pt x="673" y="72"/>
                    </a:lnTo>
                    <a:lnTo>
                      <a:pt x="673" y="72"/>
                    </a:lnTo>
                    <a:lnTo>
                      <a:pt x="669" y="72"/>
                    </a:lnTo>
                    <a:lnTo>
                      <a:pt x="664" y="72"/>
                    </a:lnTo>
                    <a:lnTo>
                      <a:pt x="664" y="72"/>
                    </a:lnTo>
                    <a:lnTo>
                      <a:pt x="669" y="72"/>
                    </a:lnTo>
                    <a:lnTo>
                      <a:pt x="669" y="72"/>
                    </a:lnTo>
                    <a:lnTo>
                      <a:pt x="673" y="72"/>
                    </a:lnTo>
                    <a:lnTo>
                      <a:pt x="673" y="72"/>
                    </a:lnTo>
                    <a:lnTo>
                      <a:pt x="678" y="72"/>
                    </a:lnTo>
                    <a:lnTo>
                      <a:pt x="678" y="72"/>
                    </a:lnTo>
                    <a:lnTo>
                      <a:pt x="673" y="68"/>
                    </a:lnTo>
                    <a:lnTo>
                      <a:pt x="669" y="68"/>
                    </a:lnTo>
                    <a:lnTo>
                      <a:pt x="664" y="68"/>
                    </a:lnTo>
                    <a:lnTo>
                      <a:pt x="664" y="68"/>
                    </a:lnTo>
                    <a:lnTo>
                      <a:pt x="660" y="68"/>
                    </a:lnTo>
                    <a:lnTo>
                      <a:pt x="660" y="63"/>
                    </a:lnTo>
                    <a:lnTo>
                      <a:pt x="660" y="63"/>
                    </a:lnTo>
                    <a:lnTo>
                      <a:pt x="660" y="63"/>
                    </a:lnTo>
                    <a:lnTo>
                      <a:pt x="660" y="63"/>
                    </a:lnTo>
                    <a:lnTo>
                      <a:pt x="669" y="68"/>
                    </a:lnTo>
                    <a:lnTo>
                      <a:pt x="669" y="63"/>
                    </a:lnTo>
                    <a:lnTo>
                      <a:pt x="669" y="63"/>
                    </a:lnTo>
                    <a:lnTo>
                      <a:pt x="669" y="59"/>
                    </a:lnTo>
                    <a:lnTo>
                      <a:pt x="669" y="59"/>
                    </a:lnTo>
                    <a:lnTo>
                      <a:pt x="669" y="59"/>
                    </a:lnTo>
                    <a:lnTo>
                      <a:pt x="664" y="59"/>
                    </a:lnTo>
                    <a:lnTo>
                      <a:pt x="664" y="59"/>
                    </a:lnTo>
                    <a:lnTo>
                      <a:pt x="664" y="59"/>
                    </a:lnTo>
                    <a:lnTo>
                      <a:pt x="664" y="59"/>
                    </a:lnTo>
                    <a:lnTo>
                      <a:pt x="664" y="54"/>
                    </a:lnTo>
                    <a:lnTo>
                      <a:pt x="669" y="59"/>
                    </a:lnTo>
                    <a:lnTo>
                      <a:pt x="678" y="54"/>
                    </a:lnTo>
                    <a:lnTo>
                      <a:pt x="678" y="54"/>
                    </a:lnTo>
                    <a:lnTo>
                      <a:pt x="682" y="50"/>
                    </a:lnTo>
                    <a:lnTo>
                      <a:pt x="682" y="50"/>
                    </a:lnTo>
                    <a:lnTo>
                      <a:pt x="687" y="50"/>
                    </a:lnTo>
                    <a:lnTo>
                      <a:pt x="696" y="45"/>
                    </a:lnTo>
                    <a:lnTo>
                      <a:pt x="700" y="45"/>
                    </a:lnTo>
                    <a:lnTo>
                      <a:pt x="700" y="45"/>
                    </a:lnTo>
                    <a:lnTo>
                      <a:pt x="705" y="45"/>
                    </a:lnTo>
                    <a:lnTo>
                      <a:pt x="709" y="41"/>
                    </a:lnTo>
                    <a:lnTo>
                      <a:pt x="714" y="41"/>
                    </a:lnTo>
                    <a:lnTo>
                      <a:pt x="718" y="41"/>
                    </a:lnTo>
                    <a:lnTo>
                      <a:pt x="718" y="41"/>
                    </a:lnTo>
                    <a:lnTo>
                      <a:pt x="714" y="41"/>
                    </a:lnTo>
                    <a:lnTo>
                      <a:pt x="714" y="41"/>
                    </a:lnTo>
                    <a:lnTo>
                      <a:pt x="714" y="41"/>
                    </a:lnTo>
                    <a:lnTo>
                      <a:pt x="714" y="41"/>
                    </a:lnTo>
                    <a:lnTo>
                      <a:pt x="709" y="41"/>
                    </a:lnTo>
                    <a:lnTo>
                      <a:pt x="709" y="41"/>
                    </a:lnTo>
                    <a:lnTo>
                      <a:pt x="709" y="41"/>
                    </a:lnTo>
                    <a:lnTo>
                      <a:pt x="709" y="41"/>
                    </a:lnTo>
                    <a:lnTo>
                      <a:pt x="709" y="41"/>
                    </a:lnTo>
                    <a:lnTo>
                      <a:pt x="705" y="41"/>
                    </a:lnTo>
                    <a:lnTo>
                      <a:pt x="705" y="36"/>
                    </a:lnTo>
                    <a:lnTo>
                      <a:pt x="709" y="36"/>
                    </a:lnTo>
                    <a:lnTo>
                      <a:pt x="709" y="36"/>
                    </a:lnTo>
                    <a:lnTo>
                      <a:pt x="709" y="36"/>
                    </a:lnTo>
                    <a:lnTo>
                      <a:pt x="714" y="36"/>
                    </a:lnTo>
                    <a:lnTo>
                      <a:pt x="714" y="36"/>
                    </a:lnTo>
                    <a:lnTo>
                      <a:pt x="718" y="36"/>
                    </a:lnTo>
                    <a:lnTo>
                      <a:pt x="718" y="36"/>
                    </a:lnTo>
                    <a:lnTo>
                      <a:pt x="718" y="36"/>
                    </a:lnTo>
                    <a:lnTo>
                      <a:pt x="718" y="36"/>
                    </a:lnTo>
                    <a:lnTo>
                      <a:pt x="728" y="36"/>
                    </a:lnTo>
                    <a:lnTo>
                      <a:pt x="728" y="36"/>
                    </a:lnTo>
                    <a:lnTo>
                      <a:pt x="732" y="36"/>
                    </a:lnTo>
                    <a:lnTo>
                      <a:pt x="732" y="36"/>
                    </a:lnTo>
                    <a:lnTo>
                      <a:pt x="737" y="36"/>
                    </a:lnTo>
                    <a:lnTo>
                      <a:pt x="737" y="36"/>
                    </a:lnTo>
                    <a:lnTo>
                      <a:pt x="737" y="41"/>
                    </a:lnTo>
                    <a:lnTo>
                      <a:pt x="737" y="41"/>
                    </a:lnTo>
                    <a:lnTo>
                      <a:pt x="737" y="36"/>
                    </a:lnTo>
                    <a:lnTo>
                      <a:pt x="741" y="36"/>
                    </a:lnTo>
                    <a:lnTo>
                      <a:pt x="741" y="36"/>
                    </a:lnTo>
                    <a:lnTo>
                      <a:pt x="746" y="36"/>
                    </a:lnTo>
                    <a:lnTo>
                      <a:pt x="746" y="41"/>
                    </a:lnTo>
                    <a:lnTo>
                      <a:pt x="746" y="36"/>
                    </a:lnTo>
                    <a:lnTo>
                      <a:pt x="750" y="36"/>
                    </a:lnTo>
                    <a:lnTo>
                      <a:pt x="750" y="36"/>
                    </a:lnTo>
                    <a:lnTo>
                      <a:pt x="750" y="36"/>
                    </a:lnTo>
                    <a:lnTo>
                      <a:pt x="755" y="36"/>
                    </a:lnTo>
                    <a:lnTo>
                      <a:pt x="750" y="36"/>
                    </a:lnTo>
                    <a:lnTo>
                      <a:pt x="755" y="36"/>
                    </a:lnTo>
                    <a:lnTo>
                      <a:pt x="755" y="32"/>
                    </a:lnTo>
                    <a:lnTo>
                      <a:pt x="755" y="32"/>
                    </a:lnTo>
                    <a:lnTo>
                      <a:pt x="755" y="32"/>
                    </a:lnTo>
                    <a:lnTo>
                      <a:pt x="759" y="32"/>
                    </a:lnTo>
                    <a:lnTo>
                      <a:pt x="759" y="32"/>
                    </a:lnTo>
                    <a:lnTo>
                      <a:pt x="764" y="32"/>
                    </a:lnTo>
                    <a:lnTo>
                      <a:pt x="764" y="32"/>
                    </a:lnTo>
                    <a:lnTo>
                      <a:pt x="768" y="32"/>
                    </a:lnTo>
                    <a:lnTo>
                      <a:pt x="773" y="32"/>
                    </a:lnTo>
                    <a:lnTo>
                      <a:pt x="773" y="32"/>
                    </a:lnTo>
                    <a:lnTo>
                      <a:pt x="773" y="36"/>
                    </a:lnTo>
                    <a:lnTo>
                      <a:pt x="773" y="36"/>
                    </a:lnTo>
                    <a:lnTo>
                      <a:pt x="773" y="36"/>
                    </a:lnTo>
                    <a:lnTo>
                      <a:pt x="773" y="41"/>
                    </a:lnTo>
                    <a:lnTo>
                      <a:pt x="777" y="41"/>
                    </a:lnTo>
                    <a:lnTo>
                      <a:pt x="777" y="36"/>
                    </a:lnTo>
                    <a:lnTo>
                      <a:pt x="777" y="36"/>
                    </a:lnTo>
                    <a:lnTo>
                      <a:pt x="777" y="36"/>
                    </a:lnTo>
                    <a:lnTo>
                      <a:pt x="773" y="32"/>
                    </a:lnTo>
                    <a:lnTo>
                      <a:pt x="768" y="32"/>
                    </a:lnTo>
                    <a:lnTo>
                      <a:pt x="764" y="32"/>
                    </a:lnTo>
                    <a:lnTo>
                      <a:pt x="759" y="27"/>
                    </a:lnTo>
                    <a:lnTo>
                      <a:pt x="759" y="27"/>
                    </a:lnTo>
                    <a:lnTo>
                      <a:pt x="755" y="27"/>
                    </a:lnTo>
                    <a:lnTo>
                      <a:pt x="755" y="27"/>
                    </a:lnTo>
                    <a:lnTo>
                      <a:pt x="764" y="27"/>
                    </a:lnTo>
                    <a:lnTo>
                      <a:pt x="764" y="27"/>
                    </a:lnTo>
                    <a:lnTo>
                      <a:pt x="768" y="27"/>
                    </a:lnTo>
                    <a:lnTo>
                      <a:pt x="773" y="27"/>
                    </a:lnTo>
                    <a:lnTo>
                      <a:pt x="777" y="27"/>
                    </a:lnTo>
                    <a:lnTo>
                      <a:pt x="777" y="27"/>
                    </a:lnTo>
                    <a:lnTo>
                      <a:pt x="782" y="27"/>
                    </a:lnTo>
                    <a:lnTo>
                      <a:pt x="782" y="27"/>
                    </a:lnTo>
                    <a:lnTo>
                      <a:pt x="777" y="23"/>
                    </a:lnTo>
                    <a:lnTo>
                      <a:pt x="777" y="23"/>
                    </a:lnTo>
                    <a:lnTo>
                      <a:pt x="773" y="23"/>
                    </a:lnTo>
                    <a:lnTo>
                      <a:pt x="773" y="23"/>
                    </a:lnTo>
                    <a:lnTo>
                      <a:pt x="773" y="23"/>
                    </a:lnTo>
                    <a:lnTo>
                      <a:pt x="773" y="23"/>
                    </a:lnTo>
                    <a:lnTo>
                      <a:pt x="768" y="18"/>
                    </a:lnTo>
                    <a:lnTo>
                      <a:pt x="768" y="18"/>
                    </a:lnTo>
                    <a:lnTo>
                      <a:pt x="768" y="18"/>
                    </a:lnTo>
                    <a:lnTo>
                      <a:pt x="768" y="18"/>
                    </a:lnTo>
                    <a:lnTo>
                      <a:pt x="768" y="14"/>
                    </a:lnTo>
                    <a:lnTo>
                      <a:pt x="768" y="14"/>
                    </a:lnTo>
                    <a:lnTo>
                      <a:pt x="773" y="9"/>
                    </a:lnTo>
                    <a:lnTo>
                      <a:pt x="773" y="4"/>
                    </a:lnTo>
                    <a:lnTo>
                      <a:pt x="777" y="4"/>
                    </a:lnTo>
                    <a:lnTo>
                      <a:pt x="777" y="4"/>
                    </a:lnTo>
                    <a:lnTo>
                      <a:pt x="782" y="4"/>
                    </a:lnTo>
                    <a:lnTo>
                      <a:pt x="782" y="0"/>
                    </a:lnTo>
                    <a:lnTo>
                      <a:pt x="791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68" name="Freeform 140">
                <a:extLst>
                  <a:ext uri="{FF2B5EF4-FFF2-40B4-BE49-F238E27FC236}">
                    <a16:creationId xmlns:a16="http://schemas.microsoft.com/office/drawing/2014/main" xmlns="" id="{6A115102-15E1-4F20-80CE-C48F4FB74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5560" y="2980999"/>
                <a:ext cx="59295" cy="50987"/>
              </a:xfrm>
              <a:custGeom>
                <a:avLst/>
                <a:gdLst>
                  <a:gd name="T0" fmla="*/ 37 w 37"/>
                  <a:gd name="T1" fmla="*/ 9 h 32"/>
                  <a:gd name="T2" fmla="*/ 37 w 37"/>
                  <a:gd name="T3" fmla="*/ 14 h 32"/>
                  <a:gd name="T4" fmla="*/ 37 w 37"/>
                  <a:gd name="T5" fmla="*/ 18 h 32"/>
                  <a:gd name="T6" fmla="*/ 37 w 37"/>
                  <a:gd name="T7" fmla="*/ 18 h 32"/>
                  <a:gd name="T8" fmla="*/ 37 w 37"/>
                  <a:gd name="T9" fmla="*/ 23 h 32"/>
                  <a:gd name="T10" fmla="*/ 37 w 37"/>
                  <a:gd name="T11" fmla="*/ 23 h 32"/>
                  <a:gd name="T12" fmla="*/ 32 w 37"/>
                  <a:gd name="T13" fmla="*/ 23 h 32"/>
                  <a:gd name="T14" fmla="*/ 32 w 37"/>
                  <a:gd name="T15" fmla="*/ 27 h 32"/>
                  <a:gd name="T16" fmla="*/ 32 w 37"/>
                  <a:gd name="T17" fmla="*/ 23 h 32"/>
                  <a:gd name="T18" fmla="*/ 28 w 37"/>
                  <a:gd name="T19" fmla="*/ 23 h 32"/>
                  <a:gd name="T20" fmla="*/ 23 w 37"/>
                  <a:gd name="T21" fmla="*/ 23 h 32"/>
                  <a:gd name="T22" fmla="*/ 23 w 37"/>
                  <a:gd name="T23" fmla="*/ 27 h 32"/>
                  <a:gd name="T24" fmla="*/ 23 w 37"/>
                  <a:gd name="T25" fmla="*/ 23 h 32"/>
                  <a:gd name="T26" fmla="*/ 19 w 37"/>
                  <a:gd name="T27" fmla="*/ 27 h 32"/>
                  <a:gd name="T28" fmla="*/ 19 w 37"/>
                  <a:gd name="T29" fmla="*/ 32 h 32"/>
                  <a:gd name="T30" fmla="*/ 19 w 37"/>
                  <a:gd name="T31" fmla="*/ 32 h 32"/>
                  <a:gd name="T32" fmla="*/ 14 w 37"/>
                  <a:gd name="T33" fmla="*/ 32 h 32"/>
                  <a:gd name="T34" fmla="*/ 9 w 37"/>
                  <a:gd name="T35" fmla="*/ 32 h 32"/>
                  <a:gd name="T36" fmla="*/ 9 w 37"/>
                  <a:gd name="T37" fmla="*/ 27 h 32"/>
                  <a:gd name="T38" fmla="*/ 5 w 37"/>
                  <a:gd name="T39" fmla="*/ 27 h 32"/>
                  <a:gd name="T40" fmla="*/ 5 w 37"/>
                  <a:gd name="T41" fmla="*/ 32 h 32"/>
                  <a:gd name="T42" fmla="*/ 0 w 37"/>
                  <a:gd name="T43" fmla="*/ 32 h 32"/>
                  <a:gd name="T44" fmla="*/ 0 w 37"/>
                  <a:gd name="T45" fmla="*/ 27 h 32"/>
                  <a:gd name="T46" fmla="*/ 5 w 37"/>
                  <a:gd name="T47" fmla="*/ 23 h 32"/>
                  <a:gd name="T48" fmla="*/ 5 w 37"/>
                  <a:gd name="T49" fmla="*/ 23 h 32"/>
                  <a:gd name="T50" fmla="*/ 5 w 37"/>
                  <a:gd name="T51" fmla="*/ 18 h 32"/>
                  <a:gd name="T52" fmla="*/ 5 w 37"/>
                  <a:gd name="T53" fmla="*/ 14 h 32"/>
                  <a:gd name="T54" fmla="*/ 9 w 37"/>
                  <a:gd name="T55" fmla="*/ 14 h 32"/>
                  <a:gd name="T56" fmla="*/ 9 w 37"/>
                  <a:gd name="T57" fmla="*/ 9 h 32"/>
                  <a:gd name="T58" fmla="*/ 14 w 37"/>
                  <a:gd name="T59" fmla="*/ 9 h 32"/>
                  <a:gd name="T60" fmla="*/ 14 w 37"/>
                  <a:gd name="T61" fmla="*/ 5 h 32"/>
                  <a:gd name="T62" fmla="*/ 19 w 37"/>
                  <a:gd name="T63" fmla="*/ 5 h 32"/>
                  <a:gd name="T64" fmla="*/ 19 w 37"/>
                  <a:gd name="T65" fmla="*/ 9 h 32"/>
                  <a:gd name="T66" fmla="*/ 23 w 37"/>
                  <a:gd name="T67" fmla="*/ 9 h 32"/>
                  <a:gd name="T68" fmla="*/ 23 w 37"/>
                  <a:gd name="T69" fmla="*/ 5 h 32"/>
                  <a:gd name="T70" fmla="*/ 28 w 37"/>
                  <a:gd name="T71" fmla="*/ 5 h 32"/>
                  <a:gd name="T72" fmla="*/ 28 w 37"/>
                  <a:gd name="T73" fmla="*/ 0 h 32"/>
                  <a:gd name="T74" fmla="*/ 28 w 37"/>
                  <a:gd name="T75" fmla="*/ 0 h 32"/>
                  <a:gd name="T76" fmla="*/ 32 w 37"/>
                  <a:gd name="T77" fmla="*/ 0 h 32"/>
                  <a:gd name="T78" fmla="*/ 32 w 37"/>
                  <a:gd name="T79" fmla="*/ 0 h 32"/>
                  <a:gd name="T80" fmla="*/ 32 w 37"/>
                  <a:gd name="T81" fmla="*/ 5 h 32"/>
                  <a:gd name="T82" fmla="*/ 37 w 37"/>
                  <a:gd name="T83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" h="32">
                    <a:moveTo>
                      <a:pt x="37" y="9"/>
                    </a:moveTo>
                    <a:lnTo>
                      <a:pt x="37" y="9"/>
                    </a:lnTo>
                    <a:lnTo>
                      <a:pt x="37" y="9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2" y="23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3" y="23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19" y="27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37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69" name="Freeform 141">
                <a:extLst>
                  <a:ext uri="{FF2B5EF4-FFF2-40B4-BE49-F238E27FC236}">
                    <a16:creationId xmlns:a16="http://schemas.microsoft.com/office/drawing/2014/main" xmlns="" id="{C40B601D-D37E-48E1-B351-B7424279F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1233" y="2121229"/>
                <a:ext cx="242883" cy="207944"/>
              </a:xfrm>
              <a:custGeom>
                <a:avLst/>
                <a:gdLst>
                  <a:gd name="T0" fmla="*/ 149 w 153"/>
                  <a:gd name="T1" fmla="*/ 18 h 131"/>
                  <a:gd name="T2" fmla="*/ 149 w 153"/>
                  <a:gd name="T3" fmla="*/ 31 h 131"/>
                  <a:gd name="T4" fmla="*/ 135 w 153"/>
                  <a:gd name="T5" fmla="*/ 31 h 131"/>
                  <a:gd name="T6" fmla="*/ 126 w 153"/>
                  <a:gd name="T7" fmla="*/ 31 h 131"/>
                  <a:gd name="T8" fmla="*/ 113 w 153"/>
                  <a:gd name="T9" fmla="*/ 31 h 131"/>
                  <a:gd name="T10" fmla="*/ 99 w 153"/>
                  <a:gd name="T11" fmla="*/ 31 h 131"/>
                  <a:gd name="T12" fmla="*/ 95 w 153"/>
                  <a:gd name="T13" fmla="*/ 36 h 131"/>
                  <a:gd name="T14" fmla="*/ 95 w 153"/>
                  <a:gd name="T15" fmla="*/ 49 h 131"/>
                  <a:gd name="T16" fmla="*/ 95 w 153"/>
                  <a:gd name="T17" fmla="*/ 58 h 131"/>
                  <a:gd name="T18" fmla="*/ 90 w 153"/>
                  <a:gd name="T19" fmla="*/ 67 h 131"/>
                  <a:gd name="T20" fmla="*/ 90 w 153"/>
                  <a:gd name="T21" fmla="*/ 76 h 131"/>
                  <a:gd name="T22" fmla="*/ 86 w 153"/>
                  <a:gd name="T23" fmla="*/ 81 h 131"/>
                  <a:gd name="T24" fmla="*/ 77 w 153"/>
                  <a:gd name="T25" fmla="*/ 85 h 131"/>
                  <a:gd name="T26" fmla="*/ 72 w 153"/>
                  <a:gd name="T27" fmla="*/ 94 h 131"/>
                  <a:gd name="T28" fmla="*/ 72 w 153"/>
                  <a:gd name="T29" fmla="*/ 99 h 131"/>
                  <a:gd name="T30" fmla="*/ 72 w 153"/>
                  <a:gd name="T31" fmla="*/ 108 h 131"/>
                  <a:gd name="T32" fmla="*/ 72 w 153"/>
                  <a:gd name="T33" fmla="*/ 122 h 131"/>
                  <a:gd name="T34" fmla="*/ 59 w 153"/>
                  <a:gd name="T35" fmla="*/ 122 h 131"/>
                  <a:gd name="T36" fmla="*/ 41 w 153"/>
                  <a:gd name="T37" fmla="*/ 122 h 131"/>
                  <a:gd name="T38" fmla="*/ 27 w 153"/>
                  <a:gd name="T39" fmla="*/ 122 h 131"/>
                  <a:gd name="T40" fmla="*/ 9 w 153"/>
                  <a:gd name="T41" fmla="*/ 122 h 131"/>
                  <a:gd name="T42" fmla="*/ 4 w 153"/>
                  <a:gd name="T43" fmla="*/ 126 h 131"/>
                  <a:gd name="T44" fmla="*/ 4 w 153"/>
                  <a:gd name="T45" fmla="*/ 117 h 131"/>
                  <a:gd name="T46" fmla="*/ 9 w 153"/>
                  <a:gd name="T47" fmla="*/ 117 h 131"/>
                  <a:gd name="T48" fmla="*/ 22 w 153"/>
                  <a:gd name="T49" fmla="*/ 117 h 131"/>
                  <a:gd name="T50" fmla="*/ 31 w 153"/>
                  <a:gd name="T51" fmla="*/ 117 h 131"/>
                  <a:gd name="T52" fmla="*/ 41 w 153"/>
                  <a:gd name="T53" fmla="*/ 117 h 131"/>
                  <a:gd name="T54" fmla="*/ 45 w 153"/>
                  <a:gd name="T55" fmla="*/ 113 h 131"/>
                  <a:gd name="T56" fmla="*/ 50 w 153"/>
                  <a:gd name="T57" fmla="*/ 108 h 131"/>
                  <a:gd name="T58" fmla="*/ 50 w 153"/>
                  <a:gd name="T59" fmla="*/ 104 h 131"/>
                  <a:gd name="T60" fmla="*/ 54 w 153"/>
                  <a:gd name="T61" fmla="*/ 94 h 131"/>
                  <a:gd name="T62" fmla="*/ 54 w 153"/>
                  <a:gd name="T63" fmla="*/ 85 h 131"/>
                  <a:gd name="T64" fmla="*/ 59 w 153"/>
                  <a:gd name="T65" fmla="*/ 76 h 131"/>
                  <a:gd name="T66" fmla="*/ 63 w 153"/>
                  <a:gd name="T67" fmla="*/ 72 h 131"/>
                  <a:gd name="T68" fmla="*/ 72 w 153"/>
                  <a:gd name="T69" fmla="*/ 72 h 131"/>
                  <a:gd name="T70" fmla="*/ 72 w 153"/>
                  <a:gd name="T71" fmla="*/ 63 h 131"/>
                  <a:gd name="T72" fmla="*/ 77 w 153"/>
                  <a:gd name="T73" fmla="*/ 58 h 131"/>
                  <a:gd name="T74" fmla="*/ 86 w 153"/>
                  <a:gd name="T75" fmla="*/ 54 h 131"/>
                  <a:gd name="T76" fmla="*/ 86 w 153"/>
                  <a:gd name="T77" fmla="*/ 49 h 131"/>
                  <a:gd name="T78" fmla="*/ 90 w 153"/>
                  <a:gd name="T79" fmla="*/ 40 h 131"/>
                  <a:gd name="T80" fmla="*/ 95 w 153"/>
                  <a:gd name="T81" fmla="*/ 36 h 131"/>
                  <a:gd name="T82" fmla="*/ 95 w 153"/>
                  <a:gd name="T83" fmla="*/ 31 h 131"/>
                  <a:gd name="T84" fmla="*/ 99 w 153"/>
                  <a:gd name="T85" fmla="*/ 31 h 131"/>
                  <a:gd name="T86" fmla="*/ 104 w 153"/>
                  <a:gd name="T87" fmla="*/ 27 h 131"/>
                  <a:gd name="T88" fmla="*/ 104 w 153"/>
                  <a:gd name="T89" fmla="*/ 22 h 131"/>
                  <a:gd name="T90" fmla="*/ 108 w 153"/>
                  <a:gd name="T91" fmla="*/ 18 h 131"/>
                  <a:gd name="T92" fmla="*/ 113 w 153"/>
                  <a:gd name="T93" fmla="*/ 13 h 131"/>
                  <a:gd name="T94" fmla="*/ 117 w 153"/>
                  <a:gd name="T95" fmla="*/ 13 h 131"/>
                  <a:gd name="T96" fmla="*/ 126 w 153"/>
                  <a:gd name="T97" fmla="*/ 18 h 131"/>
                  <a:gd name="T98" fmla="*/ 126 w 153"/>
                  <a:gd name="T99" fmla="*/ 13 h 131"/>
                  <a:gd name="T100" fmla="*/ 135 w 153"/>
                  <a:gd name="T101" fmla="*/ 18 h 131"/>
                  <a:gd name="T102" fmla="*/ 140 w 153"/>
                  <a:gd name="T103" fmla="*/ 13 h 131"/>
                  <a:gd name="T104" fmla="*/ 144 w 153"/>
                  <a:gd name="T105" fmla="*/ 13 h 131"/>
                  <a:gd name="T106" fmla="*/ 149 w 153"/>
                  <a:gd name="T107" fmla="*/ 9 h 131"/>
                  <a:gd name="T108" fmla="*/ 149 w 153"/>
                  <a:gd name="T109" fmla="*/ 9 h 131"/>
                  <a:gd name="T110" fmla="*/ 149 w 153"/>
                  <a:gd name="T111" fmla="*/ 4 h 131"/>
                  <a:gd name="T112" fmla="*/ 153 w 153"/>
                  <a:gd name="T113" fmla="*/ 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3" h="131">
                    <a:moveTo>
                      <a:pt x="153" y="13"/>
                    </a:moveTo>
                    <a:lnTo>
                      <a:pt x="153" y="13"/>
                    </a:lnTo>
                    <a:lnTo>
                      <a:pt x="149" y="13"/>
                    </a:lnTo>
                    <a:lnTo>
                      <a:pt x="149" y="18"/>
                    </a:lnTo>
                    <a:lnTo>
                      <a:pt x="149" y="22"/>
                    </a:lnTo>
                    <a:lnTo>
                      <a:pt x="149" y="27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44" y="31"/>
                    </a:lnTo>
                    <a:lnTo>
                      <a:pt x="144" y="31"/>
                    </a:lnTo>
                    <a:lnTo>
                      <a:pt x="140" y="31"/>
                    </a:lnTo>
                    <a:lnTo>
                      <a:pt x="135" y="31"/>
                    </a:lnTo>
                    <a:lnTo>
                      <a:pt x="135" y="31"/>
                    </a:lnTo>
                    <a:lnTo>
                      <a:pt x="131" y="31"/>
                    </a:lnTo>
                    <a:lnTo>
                      <a:pt x="126" y="31"/>
                    </a:lnTo>
                    <a:lnTo>
                      <a:pt x="126" y="31"/>
                    </a:lnTo>
                    <a:lnTo>
                      <a:pt x="122" y="31"/>
                    </a:lnTo>
                    <a:lnTo>
                      <a:pt x="117" y="31"/>
                    </a:lnTo>
                    <a:lnTo>
                      <a:pt x="117" y="31"/>
                    </a:lnTo>
                    <a:lnTo>
                      <a:pt x="113" y="31"/>
                    </a:lnTo>
                    <a:lnTo>
                      <a:pt x="108" y="31"/>
                    </a:lnTo>
                    <a:lnTo>
                      <a:pt x="108" y="31"/>
                    </a:lnTo>
                    <a:lnTo>
                      <a:pt x="104" y="31"/>
                    </a:lnTo>
                    <a:lnTo>
                      <a:pt x="99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45"/>
                    </a:lnTo>
                    <a:lnTo>
                      <a:pt x="95" y="49"/>
                    </a:lnTo>
                    <a:lnTo>
                      <a:pt x="95" y="49"/>
                    </a:lnTo>
                    <a:lnTo>
                      <a:pt x="95" y="54"/>
                    </a:lnTo>
                    <a:lnTo>
                      <a:pt x="95" y="54"/>
                    </a:lnTo>
                    <a:lnTo>
                      <a:pt x="95" y="58"/>
                    </a:lnTo>
                    <a:lnTo>
                      <a:pt x="90" y="58"/>
                    </a:lnTo>
                    <a:lnTo>
                      <a:pt x="90" y="63"/>
                    </a:lnTo>
                    <a:lnTo>
                      <a:pt x="90" y="67"/>
                    </a:lnTo>
                    <a:lnTo>
                      <a:pt x="90" y="67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6" y="81"/>
                    </a:lnTo>
                    <a:lnTo>
                      <a:pt x="86" y="81"/>
                    </a:lnTo>
                    <a:lnTo>
                      <a:pt x="81" y="81"/>
                    </a:lnTo>
                    <a:lnTo>
                      <a:pt x="81" y="85"/>
                    </a:lnTo>
                    <a:lnTo>
                      <a:pt x="77" y="85"/>
                    </a:lnTo>
                    <a:lnTo>
                      <a:pt x="77" y="85"/>
                    </a:lnTo>
                    <a:lnTo>
                      <a:pt x="72" y="90"/>
                    </a:lnTo>
                    <a:lnTo>
                      <a:pt x="72" y="90"/>
                    </a:lnTo>
                    <a:lnTo>
                      <a:pt x="72" y="90"/>
                    </a:lnTo>
                    <a:lnTo>
                      <a:pt x="72" y="94"/>
                    </a:lnTo>
                    <a:lnTo>
                      <a:pt x="72" y="94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104"/>
                    </a:lnTo>
                    <a:lnTo>
                      <a:pt x="72" y="104"/>
                    </a:lnTo>
                    <a:lnTo>
                      <a:pt x="72" y="108"/>
                    </a:lnTo>
                    <a:lnTo>
                      <a:pt x="72" y="108"/>
                    </a:lnTo>
                    <a:lnTo>
                      <a:pt x="72" y="113"/>
                    </a:lnTo>
                    <a:lnTo>
                      <a:pt x="72" y="117"/>
                    </a:lnTo>
                    <a:lnTo>
                      <a:pt x="72" y="117"/>
                    </a:lnTo>
                    <a:lnTo>
                      <a:pt x="72" y="122"/>
                    </a:lnTo>
                    <a:lnTo>
                      <a:pt x="68" y="122"/>
                    </a:lnTo>
                    <a:lnTo>
                      <a:pt x="63" y="122"/>
                    </a:lnTo>
                    <a:lnTo>
                      <a:pt x="63" y="122"/>
                    </a:lnTo>
                    <a:lnTo>
                      <a:pt x="59" y="122"/>
                    </a:lnTo>
                    <a:lnTo>
                      <a:pt x="54" y="122"/>
                    </a:lnTo>
                    <a:lnTo>
                      <a:pt x="50" y="122"/>
                    </a:lnTo>
                    <a:lnTo>
                      <a:pt x="45" y="122"/>
                    </a:lnTo>
                    <a:lnTo>
                      <a:pt x="41" y="122"/>
                    </a:lnTo>
                    <a:lnTo>
                      <a:pt x="36" y="122"/>
                    </a:lnTo>
                    <a:lnTo>
                      <a:pt x="36" y="122"/>
                    </a:lnTo>
                    <a:lnTo>
                      <a:pt x="31" y="122"/>
                    </a:lnTo>
                    <a:lnTo>
                      <a:pt x="27" y="122"/>
                    </a:lnTo>
                    <a:lnTo>
                      <a:pt x="22" y="122"/>
                    </a:lnTo>
                    <a:lnTo>
                      <a:pt x="18" y="122"/>
                    </a:lnTo>
                    <a:lnTo>
                      <a:pt x="13" y="122"/>
                    </a:lnTo>
                    <a:lnTo>
                      <a:pt x="9" y="122"/>
                    </a:lnTo>
                    <a:lnTo>
                      <a:pt x="9" y="122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4" y="126"/>
                    </a:lnTo>
                    <a:lnTo>
                      <a:pt x="4" y="126"/>
                    </a:lnTo>
                    <a:lnTo>
                      <a:pt x="4" y="131"/>
                    </a:lnTo>
                    <a:lnTo>
                      <a:pt x="0" y="126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9" y="117"/>
                    </a:lnTo>
                    <a:lnTo>
                      <a:pt x="13" y="117"/>
                    </a:lnTo>
                    <a:lnTo>
                      <a:pt x="18" y="117"/>
                    </a:lnTo>
                    <a:lnTo>
                      <a:pt x="22" y="117"/>
                    </a:lnTo>
                    <a:lnTo>
                      <a:pt x="22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31" y="117"/>
                    </a:lnTo>
                    <a:lnTo>
                      <a:pt x="31" y="117"/>
                    </a:lnTo>
                    <a:lnTo>
                      <a:pt x="36" y="117"/>
                    </a:lnTo>
                    <a:lnTo>
                      <a:pt x="41" y="117"/>
                    </a:lnTo>
                    <a:lnTo>
                      <a:pt x="41" y="117"/>
                    </a:lnTo>
                    <a:lnTo>
                      <a:pt x="41" y="117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50" y="108"/>
                    </a:lnTo>
                    <a:lnTo>
                      <a:pt x="50" y="104"/>
                    </a:lnTo>
                    <a:lnTo>
                      <a:pt x="50" y="104"/>
                    </a:lnTo>
                    <a:lnTo>
                      <a:pt x="50" y="104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99"/>
                    </a:lnTo>
                    <a:lnTo>
                      <a:pt x="54" y="99"/>
                    </a:lnTo>
                    <a:lnTo>
                      <a:pt x="54" y="94"/>
                    </a:lnTo>
                    <a:lnTo>
                      <a:pt x="54" y="94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85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63" y="72"/>
                    </a:lnTo>
                    <a:lnTo>
                      <a:pt x="63" y="72"/>
                    </a:lnTo>
                    <a:lnTo>
                      <a:pt x="63" y="72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72" y="72"/>
                    </a:lnTo>
                    <a:lnTo>
                      <a:pt x="72" y="67"/>
                    </a:lnTo>
                    <a:lnTo>
                      <a:pt x="72" y="67"/>
                    </a:lnTo>
                    <a:lnTo>
                      <a:pt x="72" y="67"/>
                    </a:lnTo>
                    <a:lnTo>
                      <a:pt x="72" y="63"/>
                    </a:lnTo>
                    <a:lnTo>
                      <a:pt x="77" y="63"/>
                    </a:lnTo>
                    <a:lnTo>
                      <a:pt x="77" y="63"/>
                    </a:lnTo>
                    <a:lnTo>
                      <a:pt x="77" y="58"/>
                    </a:lnTo>
                    <a:lnTo>
                      <a:pt x="77" y="58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6" y="49"/>
                    </a:lnTo>
                    <a:lnTo>
                      <a:pt x="90" y="49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0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9" y="27"/>
                    </a:lnTo>
                    <a:lnTo>
                      <a:pt x="99" y="27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8" y="22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4" y="18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13" y="13"/>
                    </a:lnTo>
                    <a:lnTo>
                      <a:pt x="113" y="13"/>
                    </a:lnTo>
                    <a:lnTo>
                      <a:pt x="117" y="13"/>
                    </a:lnTo>
                    <a:lnTo>
                      <a:pt x="117" y="13"/>
                    </a:lnTo>
                    <a:lnTo>
                      <a:pt x="117" y="13"/>
                    </a:lnTo>
                    <a:lnTo>
                      <a:pt x="122" y="13"/>
                    </a:lnTo>
                    <a:lnTo>
                      <a:pt x="122" y="13"/>
                    </a:lnTo>
                    <a:lnTo>
                      <a:pt x="122" y="13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6" y="13"/>
                    </a:lnTo>
                    <a:lnTo>
                      <a:pt x="126" y="13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5" y="18"/>
                    </a:lnTo>
                    <a:lnTo>
                      <a:pt x="135" y="13"/>
                    </a:lnTo>
                    <a:lnTo>
                      <a:pt x="135" y="13"/>
                    </a:lnTo>
                    <a:lnTo>
                      <a:pt x="140" y="13"/>
                    </a:lnTo>
                    <a:lnTo>
                      <a:pt x="140" y="13"/>
                    </a:lnTo>
                    <a:lnTo>
                      <a:pt x="140" y="13"/>
                    </a:lnTo>
                    <a:lnTo>
                      <a:pt x="140" y="13"/>
                    </a:lnTo>
                    <a:lnTo>
                      <a:pt x="144" y="13"/>
                    </a:lnTo>
                    <a:lnTo>
                      <a:pt x="144" y="13"/>
                    </a:lnTo>
                    <a:lnTo>
                      <a:pt x="144" y="13"/>
                    </a:lnTo>
                    <a:lnTo>
                      <a:pt x="149" y="13"/>
                    </a:lnTo>
                    <a:lnTo>
                      <a:pt x="149" y="13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9" y="4"/>
                    </a:lnTo>
                    <a:lnTo>
                      <a:pt x="149" y="4"/>
                    </a:lnTo>
                    <a:lnTo>
                      <a:pt x="149" y="4"/>
                    </a:lnTo>
                    <a:lnTo>
                      <a:pt x="149" y="4"/>
                    </a:lnTo>
                    <a:lnTo>
                      <a:pt x="149" y="0"/>
                    </a:lnTo>
                    <a:lnTo>
                      <a:pt x="153" y="0"/>
                    </a:lnTo>
                    <a:lnTo>
                      <a:pt x="153" y="4"/>
                    </a:lnTo>
                    <a:lnTo>
                      <a:pt x="153" y="9"/>
                    </a:lnTo>
                    <a:lnTo>
                      <a:pt x="153" y="13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70" name="Freeform 142">
                <a:extLst>
                  <a:ext uri="{FF2B5EF4-FFF2-40B4-BE49-F238E27FC236}">
                    <a16:creationId xmlns:a16="http://schemas.microsoft.com/office/drawing/2014/main" xmlns="" id="{6C97A3CF-840B-44D0-B000-D485A6110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554" y="1984266"/>
                <a:ext cx="581552" cy="472873"/>
              </a:xfrm>
              <a:custGeom>
                <a:avLst/>
                <a:gdLst>
                  <a:gd name="T0" fmla="*/ 194 w 366"/>
                  <a:gd name="T1" fmla="*/ 58 h 298"/>
                  <a:gd name="T2" fmla="*/ 212 w 366"/>
                  <a:gd name="T3" fmla="*/ 67 h 298"/>
                  <a:gd name="T4" fmla="*/ 230 w 366"/>
                  <a:gd name="T5" fmla="*/ 72 h 298"/>
                  <a:gd name="T6" fmla="*/ 239 w 366"/>
                  <a:gd name="T7" fmla="*/ 86 h 298"/>
                  <a:gd name="T8" fmla="*/ 248 w 366"/>
                  <a:gd name="T9" fmla="*/ 95 h 298"/>
                  <a:gd name="T10" fmla="*/ 257 w 366"/>
                  <a:gd name="T11" fmla="*/ 104 h 298"/>
                  <a:gd name="T12" fmla="*/ 262 w 366"/>
                  <a:gd name="T13" fmla="*/ 113 h 298"/>
                  <a:gd name="T14" fmla="*/ 266 w 366"/>
                  <a:gd name="T15" fmla="*/ 122 h 298"/>
                  <a:gd name="T16" fmla="*/ 275 w 366"/>
                  <a:gd name="T17" fmla="*/ 135 h 298"/>
                  <a:gd name="T18" fmla="*/ 284 w 366"/>
                  <a:gd name="T19" fmla="*/ 140 h 298"/>
                  <a:gd name="T20" fmla="*/ 289 w 366"/>
                  <a:gd name="T21" fmla="*/ 144 h 298"/>
                  <a:gd name="T22" fmla="*/ 293 w 366"/>
                  <a:gd name="T23" fmla="*/ 153 h 298"/>
                  <a:gd name="T24" fmla="*/ 298 w 366"/>
                  <a:gd name="T25" fmla="*/ 162 h 298"/>
                  <a:gd name="T26" fmla="*/ 307 w 366"/>
                  <a:gd name="T27" fmla="*/ 171 h 298"/>
                  <a:gd name="T28" fmla="*/ 316 w 366"/>
                  <a:gd name="T29" fmla="*/ 171 h 298"/>
                  <a:gd name="T30" fmla="*/ 343 w 366"/>
                  <a:gd name="T31" fmla="*/ 176 h 298"/>
                  <a:gd name="T32" fmla="*/ 352 w 366"/>
                  <a:gd name="T33" fmla="*/ 176 h 298"/>
                  <a:gd name="T34" fmla="*/ 366 w 366"/>
                  <a:gd name="T35" fmla="*/ 190 h 298"/>
                  <a:gd name="T36" fmla="*/ 361 w 366"/>
                  <a:gd name="T37" fmla="*/ 203 h 298"/>
                  <a:gd name="T38" fmla="*/ 357 w 366"/>
                  <a:gd name="T39" fmla="*/ 217 h 298"/>
                  <a:gd name="T40" fmla="*/ 348 w 366"/>
                  <a:gd name="T41" fmla="*/ 230 h 298"/>
                  <a:gd name="T42" fmla="*/ 330 w 366"/>
                  <a:gd name="T43" fmla="*/ 239 h 298"/>
                  <a:gd name="T44" fmla="*/ 311 w 366"/>
                  <a:gd name="T45" fmla="*/ 248 h 298"/>
                  <a:gd name="T46" fmla="*/ 280 w 366"/>
                  <a:gd name="T47" fmla="*/ 253 h 298"/>
                  <a:gd name="T48" fmla="*/ 253 w 366"/>
                  <a:gd name="T49" fmla="*/ 262 h 298"/>
                  <a:gd name="T50" fmla="*/ 235 w 366"/>
                  <a:gd name="T51" fmla="*/ 275 h 298"/>
                  <a:gd name="T52" fmla="*/ 221 w 366"/>
                  <a:gd name="T53" fmla="*/ 284 h 298"/>
                  <a:gd name="T54" fmla="*/ 203 w 366"/>
                  <a:gd name="T55" fmla="*/ 280 h 298"/>
                  <a:gd name="T56" fmla="*/ 185 w 366"/>
                  <a:gd name="T57" fmla="*/ 280 h 298"/>
                  <a:gd name="T58" fmla="*/ 171 w 366"/>
                  <a:gd name="T59" fmla="*/ 280 h 298"/>
                  <a:gd name="T60" fmla="*/ 162 w 366"/>
                  <a:gd name="T61" fmla="*/ 275 h 298"/>
                  <a:gd name="T62" fmla="*/ 162 w 366"/>
                  <a:gd name="T63" fmla="*/ 280 h 298"/>
                  <a:gd name="T64" fmla="*/ 162 w 366"/>
                  <a:gd name="T65" fmla="*/ 289 h 298"/>
                  <a:gd name="T66" fmla="*/ 153 w 366"/>
                  <a:gd name="T67" fmla="*/ 298 h 298"/>
                  <a:gd name="T68" fmla="*/ 149 w 366"/>
                  <a:gd name="T69" fmla="*/ 284 h 298"/>
                  <a:gd name="T70" fmla="*/ 131 w 366"/>
                  <a:gd name="T71" fmla="*/ 262 h 298"/>
                  <a:gd name="T72" fmla="*/ 117 w 366"/>
                  <a:gd name="T73" fmla="*/ 239 h 298"/>
                  <a:gd name="T74" fmla="*/ 104 w 366"/>
                  <a:gd name="T75" fmla="*/ 226 h 298"/>
                  <a:gd name="T76" fmla="*/ 86 w 366"/>
                  <a:gd name="T77" fmla="*/ 203 h 298"/>
                  <a:gd name="T78" fmla="*/ 81 w 366"/>
                  <a:gd name="T79" fmla="*/ 185 h 298"/>
                  <a:gd name="T80" fmla="*/ 81 w 366"/>
                  <a:gd name="T81" fmla="*/ 176 h 298"/>
                  <a:gd name="T82" fmla="*/ 68 w 366"/>
                  <a:gd name="T83" fmla="*/ 158 h 298"/>
                  <a:gd name="T84" fmla="*/ 54 w 366"/>
                  <a:gd name="T85" fmla="*/ 149 h 298"/>
                  <a:gd name="T86" fmla="*/ 49 w 366"/>
                  <a:gd name="T87" fmla="*/ 135 h 298"/>
                  <a:gd name="T88" fmla="*/ 36 w 366"/>
                  <a:gd name="T89" fmla="*/ 117 h 298"/>
                  <a:gd name="T90" fmla="*/ 13 w 366"/>
                  <a:gd name="T91" fmla="*/ 86 h 298"/>
                  <a:gd name="T92" fmla="*/ 0 w 366"/>
                  <a:gd name="T93" fmla="*/ 76 h 298"/>
                  <a:gd name="T94" fmla="*/ 18 w 366"/>
                  <a:gd name="T95" fmla="*/ 58 h 298"/>
                  <a:gd name="T96" fmla="*/ 31 w 366"/>
                  <a:gd name="T97" fmla="*/ 45 h 298"/>
                  <a:gd name="T98" fmla="*/ 45 w 366"/>
                  <a:gd name="T99" fmla="*/ 36 h 298"/>
                  <a:gd name="T100" fmla="*/ 40 w 366"/>
                  <a:gd name="T101" fmla="*/ 22 h 298"/>
                  <a:gd name="T102" fmla="*/ 54 w 366"/>
                  <a:gd name="T103" fmla="*/ 9 h 298"/>
                  <a:gd name="T104" fmla="*/ 81 w 366"/>
                  <a:gd name="T105" fmla="*/ 4 h 298"/>
                  <a:gd name="T106" fmla="*/ 113 w 366"/>
                  <a:gd name="T107" fmla="*/ 18 h 298"/>
                  <a:gd name="T108" fmla="*/ 149 w 366"/>
                  <a:gd name="T109" fmla="*/ 4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6" h="298">
                    <a:moveTo>
                      <a:pt x="162" y="54"/>
                    </a:moveTo>
                    <a:lnTo>
                      <a:pt x="162" y="54"/>
                    </a:lnTo>
                    <a:lnTo>
                      <a:pt x="171" y="54"/>
                    </a:lnTo>
                    <a:lnTo>
                      <a:pt x="176" y="58"/>
                    </a:lnTo>
                    <a:lnTo>
                      <a:pt x="185" y="58"/>
                    </a:lnTo>
                    <a:lnTo>
                      <a:pt x="189" y="58"/>
                    </a:lnTo>
                    <a:lnTo>
                      <a:pt x="194" y="58"/>
                    </a:lnTo>
                    <a:lnTo>
                      <a:pt x="199" y="58"/>
                    </a:lnTo>
                    <a:lnTo>
                      <a:pt x="203" y="58"/>
                    </a:lnTo>
                    <a:lnTo>
                      <a:pt x="203" y="58"/>
                    </a:lnTo>
                    <a:lnTo>
                      <a:pt x="208" y="58"/>
                    </a:lnTo>
                    <a:lnTo>
                      <a:pt x="212" y="63"/>
                    </a:lnTo>
                    <a:lnTo>
                      <a:pt x="212" y="63"/>
                    </a:lnTo>
                    <a:lnTo>
                      <a:pt x="212" y="67"/>
                    </a:lnTo>
                    <a:lnTo>
                      <a:pt x="217" y="67"/>
                    </a:lnTo>
                    <a:lnTo>
                      <a:pt x="217" y="67"/>
                    </a:lnTo>
                    <a:lnTo>
                      <a:pt x="221" y="67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30" y="67"/>
                    </a:lnTo>
                    <a:lnTo>
                      <a:pt x="230" y="72"/>
                    </a:lnTo>
                    <a:lnTo>
                      <a:pt x="230" y="76"/>
                    </a:lnTo>
                    <a:lnTo>
                      <a:pt x="235" y="76"/>
                    </a:lnTo>
                    <a:lnTo>
                      <a:pt x="235" y="81"/>
                    </a:lnTo>
                    <a:lnTo>
                      <a:pt x="235" y="81"/>
                    </a:lnTo>
                    <a:lnTo>
                      <a:pt x="235" y="81"/>
                    </a:lnTo>
                    <a:lnTo>
                      <a:pt x="235" y="81"/>
                    </a:lnTo>
                    <a:lnTo>
                      <a:pt x="239" y="86"/>
                    </a:lnTo>
                    <a:lnTo>
                      <a:pt x="239" y="86"/>
                    </a:lnTo>
                    <a:lnTo>
                      <a:pt x="244" y="86"/>
                    </a:lnTo>
                    <a:lnTo>
                      <a:pt x="244" y="86"/>
                    </a:lnTo>
                    <a:lnTo>
                      <a:pt x="244" y="86"/>
                    </a:lnTo>
                    <a:lnTo>
                      <a:pt x="244" y="90"/>
                    </a:lnTo>
                    <a:lnTo>
                      <a:pt x="248" y="95"/>
                    </a:lnTo>
                    <a:lnTo>
                      <a:pt x="248" y="95"/>
                    </a:lnTo>
                    <a:lnTo>
                      <a:pt x="253" y="95"/>
                    </a:lnTo>
                    <a:lnTo>
                      <a:pt x="257" y="99"/>
                    </a:lnTo>
                    <a:lnTo>
                      <a:pt x="262" y="104"/>
                    </a:lnTo>
                    <a:lnTo>
                      <a:pt x="262" y="104"/>
                    </a:lnTo>
                    <a:lnTo>
                      <a:pt x="257" y="104"/>
                    </a:lnTo>
                    <a:lnTo>
                      <a:pt x="257" y="104"/>
                    </a:lnTo>
                    <a:lnTo>
                      <a:pt x="257" y="104"/>
                    </a:lnTo>
                    <a:lnTo>
                      <a:pt x="257" y="104"/>
                    </a:lnTo>
                    <a:lnTo>
                      <a:pt x="257" y="104"/>
                    </a:lnTo>
                    <a:lnTo>
                      <a:pt x="262" y="108"/>
                    </a:lnTo>
                    <a:lnTo>
                      <a:pt x="262" y="108"/>
                    </a:lnTo>
                    <a:lnTo>
                      <a:pt x="262" y="108"/>
                    </a:lnTo>
                    <a:lnTo>
                      <a:pt x="262" y="113"/>
                    </a:lnTo>
                    <a:lnTo>
                      <a:pt x="262" y="113"/>
                    </a:lnTo>
                    <a:lnTo>
                      <a:pt x="262" y="113"/>
                    </a:lnTo>
                    <a:lnTo>
                      <a:pt x="262" y="113"/>
                    </a:lnTo>
                    <a:lnTo>
                      <a:pt x="262" y="113"/>
                    </a:lnTo>
                    <a:lnTo>
                      <a:pt x="262" y="117"/>
                    </a:lnTo>
                    <a:lnTo>
                      <a:pt x="262" y="117"/>
                    </a:lnTo>
                    <a:lnTo>
                      <a:pt x="262" y="117"/>
                    </a:lnTo>
                    <a:lnTo>
                      <a:pt x="266" y="122"/>
                    </a:lnTo>
                    <a:lnTo>
                      <a:pt x="266" y="122"/>
                    </a:lnTo>
                    <a:lnTo>
                      <a:pt x="266" y="126"/>
                    </a:lnTo>
                    <a:lnTo>
                      <a:pt x="271" y="126"/>
                    </a:lnTo>
                    <a:lnTo>
                      <a:pt x="271" y="131"/>
                    </a:lnTo>
                    <a:lnTo>
                      <a:pt x="275" y="135"/>
                    </a:lnTo>
                    <a:lnTo>
                      <a:pt x="275" y="135"/>
                    </a:lnTo>
                    <a:lnTo>
                      <a:pt x="275" y="135"/>
                    </a:lnTo>
                    <a:lnTo>
                      <a:pt x="275" y="140"/>
                    </a:lnTo>
                    <a:lnTo>
                      <a:pt x="280" y="140"/>
                    </a:lnTo>
                    <a:lnTo>
                      <a:pt x="280" y="140"/>
                    </a:lnTo>
                    <a:lnTo>
                      <a:pt x="280" y="140"/>
                    </a:lnTo>
                    <a:lnTo>
                      <a:pt x="280" y="140"/>
                    </a:lnTo>
                    <a:lnTo>
                      <a:pt x="284" y="140"/>
                    </a:lnTo>
                    <a:lnTo>
                      <a:pt x="284" y="140"/>
                    </a:lnTo>
                    <a:lnTo>
                      <a:pt x="284" y="140"/>
                    </a:lnTo>
                    <a:lnTo>
                      <a:pt x="284" y="140"/>
                    </a:lnTo>
                    <a:lnTo>
                      <a:pt x="289" y="144"/>
                    </a:lnTo>
                    <a:lnTo>
                      <a:pt x="284" y="144"/>
                    </a:lnTo>
                    <a:lnTo>
                      <a:pt x="284" y="144"/>
                    </a:lnTo>
                    <a:lnTo>
                      <a:pt x="289" y="144"/>
                    </a:lnTo>
                    <a:lnTo>
                      <a:pt x="289" y="144"/>
                    </a:lnTo>
                    <a:lnTo>
                      <a:pt x="289" y="149"/>
                    </a:lnTo>
                    <a:lnTo>
                      <a:pt x="289" y="149"/>
                    </a:lnTo>
                    <a:lnTo>
                      <a:pt x="289" y="149"/>
                    </a:lnTo>
                    <a:lnTo>
                      <a:pt x="289" y="149"/>
                    </a:lnTo>
                    <a:lnTo>
                      <a:pt x="289" y="149"/>
                    </a:lnTo>
                    <a:lnTo>
                      <a:pt x="293" y="153"/>
                    </a:lnTo>
                    <a:lnTo>
                      <a:pt x="293" y="153"/>
                    </a:lnTo>
                    <a:lnTo>
                      <a:pt x="293" y="153"/>
                    </a:lnTo>
                    <a:lnTo>
                      <a:pt x="293" y="153"/>
                    </a:lnTo>
                    <a:lnTo>
                      <a:pt x="298" y="158"/>
                    </a:lnTo>
                    <a:lnTo>
                      <a:pt x="298" y="158"/>
                    </a:lnTo>
                    <a:lnTo>
                      <a:pt x="298" y="158"/>
                    </a:lnTo>
                    <a:lnTo>
                      <a:pt x="298" y="162"/>
                    </a:lnTo>
                    <a:lnTo>
                      <a:pt x="298" y="162"/>
                    </a:lnTo>
                    <a:lnTo>
                      <a:pt x="302" y="162"/>
                    </a:lnTo>
                    <a:lnTo>
                      <a:pt x="302" y="162"/>
                    </a:lnTo>
                    <a:lnTo>
                      <a:pt x="302" y="167"/>
                    </a:lnTo>
                    <a:lnTo>
                      <a:pt x="302" y="167"/>
                    </a:lnTo>
                    <a:lnTo>
                      <a:pt x="307" y="167"/>
                    </a:lnTo>
                    <a:lnTo>
                      <a:pt x="307" y="167"/>
                    </a:lnTo>
                    <a:lnTo>
                      <a:pt x="307" y="171"/>
                    </a:lnTo>
                    <a:lnTo>
                      <a:pt x="307" y="171"/>
                    </a:lnTo>
                    <a:lnTo>
                      <a:pt x="311" y="171"/>
                    </a:lnTo>
                    <a:lnTo>
                      <a:pt x="311" y="171"/>
                    </a:lnTo>
                    <a:lnTo>
                      <a:pt x="311" y="171"/>
                    </a:lnTo>
                    <a:lnTo>
                      <a:pt x="311" y="171"/>
                    </a:lnTo>
                    <a:lnTo>
                      <a:pt x="316" y="171"/>
                    </a:lnTo>
                    <a:lnTo>
                      <a:pt x="316" y="171"/>
                    </a:lnTo>
                    <a:lnTo>
                      <a:pt x="321" y="171"/>
                    </a:lnTo>
                    <a:lnTo>
                      <a:pt x="325" y="176"/>
                    </a:lnTo>
                    <a:lnTo>
                      <a:pt x="330" y="176"/>
                    </a:lnTo>
                    <a:lnTo>
                      <a:pt x="330" y="176"/>
                    </a:lnTo>
                    <a:lnTo>
                      <a:pt x="334" y="176"/>
                    </a:lnTo>
                    <a:lnTo>
                      <a:pt x="339" y="176"/>
                    </a:lnTo>
                    <a:lnTo>
                      <a:pt x="343" y="176"/>
                    </a:lnTo>
                    <a:lnTo>
                      <a:pt x="348" y="176"/>
                    </a:lnTo>
                    <a:lnTo>
                      <a:pt x="348" y="176"/>
                    </a:lnTo>
                    <a:lnTo>
                      <a:pt x="352" y="176"/>
                    </a:lnTo>
                    <a:lnTo>
                      <a:pt x="352" y="176"/>
                    </a:lnTo>
                    <a:lnTo>
                      <a:pt x="352" y="176"/>
                    </a:lnTo>
                    <a:lnTo>
                      <a:pt x="352" y="176"/>
                    </a:lnTo>
                    <a:lnTo>
                      <a:pt x="352" y="176"/>
                    </a:lnTo>
                    <a:lnTo>
                      <a:pt x="352" y="176"/>
                    </a:lnTo>
                    <a:lnTo>
                      <a:pt x="357" y="176"/>
                    </a:lnTo>
                    <a:lnTo>
                      <a:pt x="357" y="180"/>
                    </a:lnTo>
                    <a:lnTo>
                      <a:pt x="357" y="180"/>
                    </a:lnTo>
                    <a:lnTo>
                      <a:pt x="361" y="185"/>
                    </a:lnTo>
                    <a:lnTo>
                      <a:pt x="361" y="190"/>
                    </a:lnTo>
                    <a:lnTo>
                      <a:pt x="366" y="190"/>
                    </a:lnTo>
                    <a:lnTo>
                      <a:pt x="361" y="190"/>
                    </a:lnTo>
                    <a:lnTo>
                      <a:pt x="361" y="194"/>
                    </a:lnTo>
                    <a:lnTo>
                      <a:pt x="361" y="194"/>
                    </a:lnTo>
                    <a:lnTo>
                      <a:pt x="361" y="199"/>
                    </a:lnTo>
                    <a:lnTo>
                      <a:pt x="361" y="199"/>
                    </a:lnTo>
                    <a:lnTo>
                      <a:pt x="361" y="203"/>
                    </a:lnTo>
                    <a:lnTo>
                      <a:pt x="361" y="203"/>
                    </a:lnTo>
                    <a:lnTo>
                      <a:pt x="361" y="208"/>
                    </a:lnTo>
                    <a:lnTo>
                      <a:pt x="361" y="208"/>
                    </a:lnTo>
                    <a:lnTo>
                      <a:pt x="361" y="212"/>
                    </a:lnTo>
                    <a:lnTo>
                      <a:pt x="361" y="212"/>
                    </a:lnTo>
                    <a:lnTo>
                      <a:pt x="361" y="217"/>
                    </a:lnTo>
                    <a:lnTo>
                      <a:pt x="357" y="217"/>
                    </a:lnTo>
                    <a:lnTo>
                      <a:pt x="357" y="217"/>
                    </a:lnTo>
                    <a:lnTo>
                      <a:pt x="357" y="221"/>
                    </a:lnTo>
                    <a:lnTo>
                      <a:pt x="357" y="221"/>
                    </a:lnTo>
                    <a:lnTo>
                      <a:pt x="357" y="226"/>
                    </a:lnTo>
                    <a:lnTo>
                      <a:pt x="357" y="226"/>
                    </a:lnTo>
                    <a:lnTo>
                      <a:pt x="357" y="230"/>
                    </a:lnTo>
                    <a:lnTo>
                      <a:pt x="352" y="230"/>
                    </a:lnTo>
                    <a:lnTo>
                      <a:pt x="348" y="230"/>
                    </a:lnTo>
                    <a:lnTo>
                      <a:pt x="348" y="230"/>
                    </a:lnTo>
                    <a:lnTo>
                      <a:pt x="343" y="235"/>
                    </a:lnTo>
                    <a:lnTo>
                      <a:pt x="343" y="235"/>
                    </a:lnTo>
                    <a:lnTo>
                      <a:pt x="339" y="235"/>
                    </a:lnTo>
                    <a:lnTo>
                      <a:pt x="334" y="235"/>
                    </a:lnTo>
                    <a:lnTo>
                      <a:pt x="334" y="239"/>
                    </a:lnTo>
                    <a:lnTo>
                      <a:pt x="330" y="239"/>
                    </a:lnTo>
                    <a:lnTo>
                      <a:pt x="325" y="239"/>
                    </a:lnTo>
                    <a:lnTo>
                      <a:pt x="325" y="239"/>
                    </a:lnTo>
                    <a:lnTo>
                      <a:pt x="321" y="244"/>
                    </a:lnTo>
                    <a:lnTo>
                      <a:pt x="321" y="244"/>
                    </a:lnTo>
                    <a:lnTo>
                      <a:pt x="316" y="244"/>
                    </a:lnTo>
                    <a:lnTo>
                      <a:pt x="311" y="244"/>
                    </a:lnTo>
                    <a:lnTo>
                      <a:pt x="311" y="248"/>
                    </a:lnTo>
                    <a:lnTo>
                      <a:pt x="307" y="248"/>
                    </a:lnTo>
                    <a:lnTo>
                      <a:pt x="302" y="248"/>
                    </a:lnTo>
                    <a:lnTo>
                      <a:pt x="298" y="248"/>
                    </a:lnTo>
                    <a:lnTo>
                      <a:pt x="293" y="248"/>
                    </a:lnTo>
                    <a:lnTo>
                      <a:pt x="289" y="248"/>
                    </a:lnTo>
                    <a:lnTo>
                      <a:pt x="284" y="253"/>
                    </a:lnTo>
                    <a:lnTo>
                      <a:pt x="280" y="253"/>
                    </a:lnTo>
                    <a:lnTo>
                      <a:pt x="275" y="253"/>
                    </a:lnTo>
                    <a:lnTo>
                      <a:pt x="271" y="253"/>
                    </a:lnTo>
                    <a:lnTo>
                      <a:pt x="266" y="253"/>
                    </a:lnTo>
                    <a:lnTo>
                      <a:pt x="262" y="253"/>
                    </a:lnTo>
                    <a:lnTo>
                      <a:pt x="257" y="257"/>
                    </a:lnTo>
                    <a:lnTo>
                      <a:pt x="257" y="257"/>
                    </a:lnTo>
                    <a:lnTo>
                      <a:pt x="253" y="262"/>
                    </a:lnTo>
                    <a:lnTo>
                      <a:pt x="248" y="262"/>
                    </a:lnTo>
                    <a:lnTo>
                      <a:pt x="244" y="262"/>
                    </a:lnTo>
                    <a:lnTo>
                      <a:pt x="244" y="266"/>
                    </a:lnTo>
                    <a:lnTo>
                      <a:pt x="239" y="271"/>
                    </a:lnTo>
                    <a:lnTo>
                      <a:pt x="239" y="271"/>
                    </a:lnTo>
                    <a:lnTo>
                      <a:pt x="235" y="275"/>
                    </a:lnTo>
                    <a:lnTo>
                      <a:pt x="235" y="275"/>
                    </a:lnTo>
                    <a:lnTo>
                      <a:pt x="235" y="280"/>
                    </a:lnTo>
                    <a:lnTo>
                      <a:pt x="235" y="284"/>
                    </a:lnTo>
                    <a:lnTo>
                      <a:pt x="230" y="284"/>
                    </a:lnTo>
                    <a:lnTo>
                      <a:pt x="230" y="284"/>
                    </a:lnTo>
                    <a:lnTo>
                      <a:pt x="230" y="289"/>
                    </a:lnTo>
                    <a:lnTo>
                      <a:pt x="226" y="284"/>
                    </a:lnTo>
                    <a:lnTo>
                      <a:pt x="221" y="284"/>
                    </a:lnTo>
                    <a:lnTo>
                      <a:pt x="221" y="280"/>
                    </a:lnTo>
                    <a:lnTo>
                      <a:pt x="221" y="280"/>
                    </a:lnTo>
                    <a:lnTo>
                      <a:pt x="221" y="280"/>
                    </a:lnTo>
                    <a:lnTo>
                      <a:pt x="217" y="280"/>
                    </a:lnTo>
                    <a:lnTo>
                      <a:pt x="212" y="280"/>
                    </a:lnTo>
                    <a:lnTo>
                      <a:pt x="208" y="280"/>
                    </a:lnTo>
                    <a:lnTo>
                      <a:pt x="203" y="280"/>
                    </a:lnTo>
                    <a:lnTo>
                      <a:pt x="199" y="280"/>
                    </a:lnTo>
                    <a:lnTo>
                      <a:pt x="199" y="280"/>
                    </a:lnTo>
                    <a:lnTo>
                      <a:pt x="194" y="280"/>
                    </a:lnTo>
                    <a:lnTo>
                      <a:pt x="194" y="280"/>
                    </a:lnTo>
                    <a:lnTo>
                      <a:pt x="194" y="280"/>
                    </a:lnTo>
                    <a:lnTo>
                      <a:pt x="189" y="280"/>
                    </a:lnTo>
                    <a:lnTo>
                      <a:pt x="185" y="280"/>
                    </a:lnTo>
                    <a:lnTo>
                      <a:pt x="185" y="280"/>
                    </a:lnTo>
                    <a:lnTo>
                      <a:pt x="180" y="280"/>
                    </a:lnTo>
                    <a:lnTo>
                      <a:pt x="176" y="280"/>
                    </a:lnTo>
                    <a:lnTo>
                      <a:pt x="176" y="280"/>
                    </a:lnTo>
                    <a:lnTo>
                      <a:pt x="176" y="280"/>
                    </a:lnTo>
                    <a:lnTo>
                      <a:pt x="171" y="280"/>
                    </a:lnTo>
                    <a:lnTo>
                      <a:pt x="171" y="280"/>
                    </a:lnTo>
                    <a:lnTo>
                      <a:pt x="171" y="280"/>
                    </a:lnTo>
                    <a:lnTo>
                      <a:pt x="171" y="280"/>
                    </a:lnTo>
                    <a:lnTo>
                      <a:pt x="167" y="280"/>
                    </a:lnTo>
                    <a:lnTo>
                      <a:pt x="167" y="280"/>
                    </a:lnTo>
                    <a:lnTo>
                      <a:pt x="167" y="275"/>
                    </a:lnTo>
                    <a:lnTo>
                      <a:pt x="167" y="275"/>
                    </a:lnTo>
                    <a:lnTo>
                      <a:pt x="162" y="275"/>
                    </a:lnTo>
                    <a:lnTo>
                      <a:pt x="162" y="275"/>
                    </a:lnTo>
                    <a:lnTo>
                      <a:pt x="162" y="275"/>
                    </a:lnTo>
                    <a:lnTo>
                      <a:pt x="162" y="280"/>
                    </a:lnTo>
                    <a:lnTo>
                      <a:pt x="158" y="280"/>
                    </a:lnTo>
                    <a:lnTo>
                      <a:pt x="158" y="280"/>
                    </a:lnTo>
                    <a:lnTo>
                      <a:pt x="162" y="280"/>
                    </a:lnTo>
                    <a:lnTo>
                      <a:pt x="162" y="280"/>
                    </a:lnTo>
                    <a:lnTo>
                      <a:pt x="158" y="284"/>
                    </a:lnTo>
                    <a:lnTo>
                      <a:pt x="158" y="284"/>
                    </a:lnTo>
                    <a:lnTo>
                      <a:pt x="158" y="284"/>
                    </a:lnTo>
                    <a:lnTo>
                      <a:pt x="158" y="289"/>
                    </a:lnTo>
                    <a:lnTo>
                      <a:pt x="158" y="289"/>
                    </a:lnTo>
                    <a:lnTo>
                      <a:pt x="162" y="289"/>
                    </a:lnTo>
                    <a:lnTo>
                      <a:pt x="162" y="289"/>
                    </a:lnTo>
                    <a:lnTo>
                      <a:pt x="158" y="293"/>
                    </a:lnTo>
                    <a:lnTo>
                      <a:pt x="158" y="293"/>
                    </a:lnTo>
                    <a:lnTo>
                      <a:pt x="158" y="293"/>
                    </a:lnTo>
                    <a:lnTo>
                      <a:pt x="158" y="293"/>
                    </a:lnTo>
                    <a:lnTo>
                      <a:pt x="158" y="293"/>
                    </a:lnTo>
                    <a:lnTo>
                      <a:pt x="153" y="298"/>
                    </a:lnTo>
                    <a:lnTo>
                      <a:pt x="153" y="298"/>
                    </a:lnTo>
                    <a:lnTo>
                      <a:pt x="153" y="293"/>
                    </a:lnTo>
                    <a:lnTo>
                      <a:pt x="153" y="293"/>
                    </a:lnTo>
                    <a:lnTo>
                      <a:pt x="153" y="293"/>
                    </a:lnTo>
                    <a:lnTo>
                      <a:pt x="149" y="289"/>
                    </a:lnTo>
                    <a:lnTo>
                      <a:pt x="149" y="289"/>
                    </a:lnTo>
                    <a:lnTo>
                      <a:pt x="149" y="289"/>
                    </a:lnTo>
                    <a:lnTo>
                      <a:pt x="149" y="284"/>
                    </a:lnTo>
                    <a:lnTo>
                      <a:pt x="144" y="284"/>
                    </a:lnTo>
                    <a:lnTo>
                      <a:pt x="144" y="280"/>
                    </a:lnTo>
                    <a:lnTo>
                      <a:pt x="144" y="280"/>
                    </a:lnTo>
                    <a:lnTo>
                      <a:pt x="140" y="275"/>
                    </a:lnTo>
                    <a:lnTo>
                      <a:pt x="135" y="271"/>
                    </a:lnTo>
                    <a:lnTo>
                      <a:pt x="131" y="266"/>
                    </a:lnTo>
                    <a:lnTo>
                      <a:pt x="131" y="262"/>
                    </a:lnTo>
                    <a:lnTo>
                      <a:pt x="126" y="257"/>
                    </a:lnTo>
                    <a:lnTo>
                      <a:pt x="126" y="253"/>
                    </a:lnTo>
                    <a:lnTo>
                      <a:pt x="126" y="253"/>
                    </a:lnTo>
                    <a:lnTo>
                      <a:pt x="122" y="253"/>
                    </a:lnTo>
                    <a:lnTo>
                      <a:pt x="122" y="248"/>
                    </a:lnTo>
                    <a:lnTo>
                      <a:pt x="122" y="248"/>
                    </a:lnTo>
                    <a:lnTo>
                      <a:pt x="117" y="239"/>
                    </a:lnTo>
                    <a:lnTo>
                      <a:pt x="117" y="239"/>
                    </a:lnTo>
                    <a:lnTo>
                      <a:pt x="117" y="235"/>
                    </a:lnTo>
                    <a:lnTo>
                      <a:pt x="117" y="235"/>
                    </a:lnTo>
                    <a:lnTo>
                      <a:pt x="117" y="235"/>
                    </a:lnTo>
                    <a:lnTo>
                      <a:pt x="113" y="235"/>
                    </a:lnTo>
                    <a:lnTo>
                      <a:pt x="108" y="230"/>
                    </a:lnTo>
                    <a:lnTo>
                      <a:pt x="104" y="226"/>
                    </a:lnTo>
                    <a:lnTo>
                      <a:pt x="99" y="226"/>
                    </a:lnTo>
                    <a:lnTo>
                      <a:pt x="95" y="221"/>
                    </a:lnTo>
                    <a:lnTo>
                      <a:pt x="95" y="221"/>
                    </a:lnTo>
                    <a:lnTo>
                      <a:pt x="90" y="217"/>
                    </a:lnTo>
                    <a:lnTo>
                      <a:pt x="90" y="212"/>
                    </a:lnTo>
                    <a:lnTo>
                      <a:pt x="86" y="208"/>
                    </a:lnTo>
                    <a:lnTo>
                      <a:pt x="86" y="203"/>
                    </a:lnTo>
                    <a:lnTo>
                      <a:pt x="86" y="203"/>
                    </a:lnTo>
                    <a:lnTo>
                      <a:pt x="86" y="199"/>
                    </a:lnTo>
                    <a:lnTo>
                      <a:pt x="81" y="199"/>
                    </a:lnTo>
                    <a:lnTo>
                      <a:pt x="81" y="194"/>
                    </a:lnTo>
                    <a:lnTo>
                      <a:pt x="81" y="194"/>
                    </a:lnTo>
                    <a:lnTo>
                      <a:pt x="81" y="190"/>
                    </a:lnTo>
                    <a:lnTo>
                      <a:pt x="81" y="185"/>
                    </a:lnTo>
                    <a:lnTo>
                      <a:pt x="81" y="185"/>
                    </a:lnTo>
                    <a:lnTo>
                      <a:pt x="81" y="180"/>
                    </a:lnTo>
                    <a:lnTo>
                      <a:pt x="81" y="180"/>
                    </a:lnTo>
                    <a:lnTo>
                      <a:pt x="81" y="176"/>
                    </a:lnTo>
                    <a:lnTo>
                      <a:pt x="81" y="176"/>
                    </a:lnTo>
                    <a:lnTo>
                      <a:pt x="77" y="176"/>
                    </a:lnTo>
                    <a:lnTo>
                      <a:pt x="81" y="176"/>
                    </a:lnTo>
                    <a:lnTo>
                      <a:pt x="77" y="176"/>
                    </a:lnTo>
                    <a:lnTo>
                      <a:pt x="77" y="171"/>
                    </a:lnTo>
                    <a:lnTo>
                      <a:pt x="77" y="171"/>
                    </a:lnTo>
                    <a:lnTo>
                      <a:pt x="77" y="167"/>
                    </a:lnTo>
                    <a:lnTo>
                      <a:pt x="72" y="162"/>
                    </a:lnTo>
                    <a:lnTo>
                      <a:pt x="72" y="162"/>
                    </a:lnTo>
                    <a:lnTo>
                      <a:pt x="68" y="158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58" y="153"/>
                    </a:lnTo>
                    <a:lnTo>
                      <a:pt x="58" y="153"/>
                    </a:lnTo>
                    <a:lnTo>
                      <a:pt x="58" y="149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4" y="144"/>
                    </a:lnTo>
                    <a:lnTo>
                      <a:pt x="49" y="144"/>
                    </a:lnTo>
                    <a:lnTo>
                      <a:pt x="45" y="140"/>
                    </a:lnTo>
                    <a:lnTo>
                      <a:pt x="49" y="140"/>
                    </a:lnTo>
                    <a:lnTo>
                      <a:pt x="49" y="135"/>
                    </a:lnTo>
                    <a:lnTo>
                      <a:pt x="49" y="135"/>
                    </a:lnTo>
                    <a:lnTo>
                      <a:pt x="49" y="135"/>
                    </a:lnTo>
                    <a:lnTo>
                      <a:pt x="45" y="131"/>
                    </a:lnTo>
                    <a:lnTo>
                      <a:pt x="40" y="126"/>
                    </a:lnTo>
                    <a:lnTo>
                      <a:pt x="40" y="122"/>
                    </a:lnTo>
                    <a:lnTo>
                      <a:pt x="40" y="122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27" y="108"/>
                    </a:lnTo>
                    <a:lnTo>
                      <a:pt x="27" y="104"/>
                    </a:lnTo>
                    <a:lnTo>
                      <a:pt x="27" y="99"/>
                    </a:lnTo>
                    <a:lnTo>
                      <a:pt x="22" y="99"/>
                    </a:lnTo>
                    <a:lnTo>
                      <a:pt x="18" y="95"/>
                    </a:lnTo>
                    <a:lnTo>
                      <a:pt x="18" y="90"/>
                    </a:lnTo>
                    <a:lnTo>
                      <a:pt x="13" y="86"/>
                    </a:lnTo>
                    <a:lnTo>
                      <a:pt x="9" y="81"/>
                    </a:lnTo>
                    <a:lnTo>
                      <a:pt x="9" y="76"/>
                    </a:lnTo>
                    <a:lnTo>
                      <a:pt x="4" y="76"/>
                    </a:lnTo>
                    <a:lnTo>
                      <a:pt x="0" y="76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9" y="54"/>
                    </a:lnTo>
                    <a:lnTo>
                      <a:pt x="13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7" y="54"/>
                    </a:lnTo>
                    <a:lnTo>
                      <a:pt x="27" y="49"/>
                    </a:lnTo>
                    <a:lnTo>
                      <a:pt x="31" y="49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6" y="45"/>
                    </a:lnTo>
                    <a:lnTo>
                      <a:pt x="40" y="45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5" y="27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36" y="18"/>
                    </a:lnTo>
                    <a:lnTo>
                      <a:pt x="31" y="13"/>
                    </a:lnTo>
                    <a:lnTo>
                      <a:pt x="36" y="13"/>
                    </a:lnTo>
                    <a:lnTo>
                      <a:pt x="40" y="13"/>
                    </a:lnTo>
                    <a:lnTo>
                      <a:pt x="45" y="9"/>
                    </a:lnTo>
                    <a:lnTo>
                      <a:pt x="49" y="9"/>
                    </a:lnTo>
                    <a:lnTo>
                      <a:pt x="54" y="9"/>
                    </a:lnTo>
                    <a:lnTo>
                      <a:pt x="58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8" y="0"/>
                    </a:lnTo>
                    <a:lnTo>
                      <a:pt x="72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6" y="4"/>
                    </a:lnTo>
                    <a:lnTo>
                      <a:pt x="90" y="4"/>
                    </a:lnTo>
                    <a:lnTo>
                      <a:pt x="95" y="9"/>
                    </a:lnTo>
                    <a:lnTo>
                      <a:pt x="99" y="9"/>
                    </a:lnTo>
                    <a:lnTo>
                      <a:pt x="104" y="13"/>
                    </a:lnTo>
                    <a:lnTo>
                      <a:pt x="108" y="18"/>
                    </a:lnTo>
                    <a:lnTo>
                      <a:pt x="113" y="18"/>
                    </a:lnTo>
                    <a:lnTo>
                      <a:pt x="117" y="22"/>
                    </a:lnTo>
                    <a:lnTo>
                      <a:pt x="122" y="22"/>
                    </a:lnTo>
                    <a:lnTo>
                      <a:pt x="126" y="27"/>
                    </a:lnTo>
                    <a:lnTo>
                      <a:pt x="131" y="31"/>
                    </a:lnTo>
                    <a:lnTo>
                      <a:pt x="135" y="36"/>
                    </a:lnTo>
                    <a:lnTo>
                      <a:pt x="140" y="40"/>
                    </a:lnTo>
                    <a:lnTo>
                      <a:pt x="149" y="45"/>
                    </a:lnTo>
                    <a:lnTo>
                      <a:pt x="153" y="49"/>
                    </a:lnTo>
                    <a:lnTo>
                      <a:pt x="158" y="49"/>
                    </a:lnTo>
                    <a:lnTo>
                      <a:pt x="162" y="54"/>
                    </a:lnTo>
                    <a:lnTo>
                      <a:pt x="162" y="5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71" name="Freeform 143">
                <a:extLst>
                  <a:ext uri="{FF2B5EF4-FFF2-40B4-BE49-F238E27FC236}">
                    <a16:creationId xmlns:a16="http://schemas.microsoft.com/office/drawing/2014/main" xmlns="" id="{F901E6BB-7370-4012-BB35-3A85135B7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710" y="2286185"/>
                <a:ext cx="452698" cy="558850"/>
              </a:xfrm>
              <a:custGeom>
                <a:avLst/>
                <a:gdLst>
                  <a:gd name="T0" fmla="*/ 181 w 285"/>
                  <a:gd name="T1" fmla="*/ 4 h 352"/>
                  <a:gd name="T2" fmla="*/ 226 w 285"/>
                  <a:gd name="T3" fmla="*/ 4 h 352"/>
                  <a:gd name="T4" fmla="*/ 258 w 285"/>
                  <a:gd name="T5" fmla="*/ 18 h 352"/>
                  <a:gd name="T6" fmla="*/ 258 w 285"/>
                  <a:gd name="T7" fmla="*/ 27 h 352"/>
                  <a:gd name="T8" fmla="*/ 267 w 285"/>
                  <a:gd name="T9" fmla="*/ 63 h 352"/>
                  <a:gd name="T10" fmla="*/ 281 w 285"/>
                  <a:gd name="T11" fmla="*/ 72 h 352"/>
                  <a:gd name="T12" fmla="*/ 281 w 285"/>
                  <a:gd name="T13" fmla="*/ 85 h 352"/>
                  <a:gd name="T14" fmla="*/ 276 w 285"/>
                  <a:gd name="T15" fmla="*/ 85 h 352"/>
                  <a:gd name="T16" fmla="*/ 267 w 285"/>
                  <a:gd name="T17" fmla="*/ 90 h 352"/>
                  <a:gd name="T18" fmla="*/ 262 w 285"/>
                  <a:gd name="T19" fmla="*/ 94 h 352"/>
                  <a:gd name="T20" fmla="*/ 258 w 285"/>
                  <a:gd name="T21" fmla="*/ 108 h 352"/>
                  <a:gd name="T22" fmla="*/ 249 w 285"/>
                  <a:gd name="T23" fmla="*/ 131 h 352"/>
                  <a:gd name="T24" fmla="*/ 249 w 285"/>
                  <a:gd name="T25" fmla="*/ 162 h 352"/>
                  <a:gd name="T26" fmla="*/ 244 w 285"/>
                  <a:gd name="T27" fmla="*/ 176 h 352"/>
                  <a:gd name="T28" fmla="*/ 231 w 285"/>
                  <a:gd name="T29" fmla="*/ 194 h 352"/>
                  <a:gd name="T30" fmla="*/ 226 w 285"/>
                  <a:gd name="T31" fmla="*/ 212 h 352"/>
                  <a:gd name="T32" fmla="*/ 217 w 285"/>
                  <a:gd name="T33" fmla="*/ 217 h 352"/>
                  <a:gd name="T34" fmla="*/ 213 w 285"/>
                  <a:gd name="T35" fmla="*/ 235 h 352"/>
                  <a:gd name="T36" fmla="*/ 213 w 285"/>
                  <a:gd name="T37" fmla="*/ 257 h 352"/>
                  <a:gd name="T38" fmla="*/ 199 w 285"/>
                  <a:gd name="T39" fmla="*/ 257 h 352"/>
                  <a:gd name="T40" fmla="*/ 199 w 285"/>
                  <a:gd name="T41" fmla="*/ 271 h 352"/>
                  <a:gd name="T42" fmla="*/ 213 w 285"/>
                  <a:gd name="T43" fmla="*/ 280 h 352"/>
                  <a:gd name="T44" fmla="*/ 226 w 285"/>
                  <a:gd name="T45" fmla="*/ 293 h 352"/>
                  <a:gd name="T46" fmla="*/ 235 w 285"/>
                  <a:gd name="T47" fmla="*/ 316 h 352"/>
                  <a:gd name="T48" fmla="*/ 208 w 285"/>
                  <a:gd name="T49" fmla="*/ 343 h 352"/>
                  <a:gd name="T50" fmla="*/ 190 w 285"/>
                  <a:gd name="T51" fmla="*/ 348 h 352"/>
                  <a:gd name="T52" fmla="*/ 181 w 285"/>
                  <a:gd name="T53" fmla="*/ 352 h 352"/>
                  <a:gd name="T54" fmla="*/ 168 w 285"/>
                  <a:gd name="T55" fmla="*/ 348 h 352"/>
                  <a:gd name="T56" fmla="*/ 159 w 285"/>
                  <a:gd name="T57" fmla="*/ 352 h 352"/>
                  <a:gd name="T58" fmla="*/ 154 w 285"/>
                  <a:gd name="T59" fmla="*/ 348 h 352"/>
                  <a:gd name="T60" fmla="*/ 136 w 285"/>
                  <a:gd name="T61" fmla="*/ 330 h 352"/>
                  <a:gd name="T62" fmla="*/ 122 w 285"/>
                  <a:gd name="T63" fmla="*/ 334 h 352"/>
                  <a:gd name="T64" fmla="*/ 109 w 285"/>
                  <a:gd name="T65" fmla="*/ 334 h 352"/>
                  <a:gd name="T66" fmla="*/ 104 w 285"/>
                  <a:gd name="T67" fmla="*/ 325 h 352"/>
                  <a:gd name="T68" fmla="*/ 95 w 285"/>
                  <a:gd name="T69" fmla="*/ 311 h 352"/>
                  <a:gd name="T70" fmla="*/ 82 w 285"/>
                  <a:gd name="T71" fmla="*/ 302 h 352"/>
                  <a:gd name="T72" fmla="*/ 77 w 285"/>
                  <a:gd name="T73" fmla="*/ 289 h 352"/>
                  <a:gd name="T74" fmla="*/ 59 w 285"/>
                  <a:gd name="T75" fmla="*/ 275 h 352"/>
                  <a:gd name="T76" fmla="*/ 46 w 285"/>
                  <a:gd name="T77" fmla="*/ 262 h 352"/>
                  <a:gd name="T78" fmla="*/ 37 w 285"/>
                  <a:gd name="T79" fmla="*/ 253 h 352"/>
                  <a:gd name="T80" fmla="*/ 28 w 285"/>
                  <a:gd name="T81" fmla="*/ 248 h 352"/>
                  <a:gd name="T82" fmla="*/ 28 w 285"/>
                  <a:gd name="T83" fmla="*/ 221 h 352"/>
                  <a:gd name="T84" fmla="*/ 19 w 285"/>
                  <a:gd name="T85" fmla="*/ 203 h 352"/>
                  <a:gd name="T86" fmla="*/ 14 w 285"/>
                  <a:gd name="T87" fmla="*/ 194 h 352"/>
                  <a:gd name="T88" fmla="*/ 10 w 285"/>
                  <a:gd name="T89" fmla="*/ 180 h 352"/>
                  <a:gd name="T90" fmla="*/ 0 w 285"/>
                  <a:gd name="T91" fmla="*/ 176 h 352"/>
                  <a:gd name="T92" fmla="*/ 5 w 285"/>
                  <a:gd name="T93" fmla="*/ 162 h 352"/>
                  <a:gd name="T94" fmla="*/ 10 w 285"/>
                  <a:gd name="T95" fmla="*/ 153 h 352"/>
                  <a:gd name="T96" fmla="*/ 10 w 285"/>
                  <a:gd name="T97" fmla="*/ 144 h 352"/>
                  <a:gd name="T98" fmla="*/ 14 w 285"/>
                  <a:gd name="T99" fmla="*/ 140 h 352"/>
                  <a:gd name="T100" fmla="*/ 19 w 285"/>
                  <a:gd name="T101" fmla="*/ 131 h 352"/>
                  <a:gd name="T102" fmla="*/ 37 w 285"/>
                  <a:gd name="T103" fmla="*/ 122 h 352"/>
                  <a:gd name="T104" fmla="*/ 32 w 285"/>
                  <a:gd name="T105" fmla="*/ 85 h 352"/>
                  <a:gd name="T106" fmla="*/ 32 w 285"/>
                  <a:gd name="T107" fmla="*/ 40 h 352"/>
                  <a:gd name="T108" fmla="*/ 50 w 285"/>
                  <a:gd name="T109" fmla="*/ 40 h 352"/>
                  <a:gd name="T110" fmla="*/ 73 w 285"/>
                  <a:gd name="T111" fmla="*/ 4 h 352"/>
                  <a:gd name="T112" fmla="*/ 127 w 285"/>
                  <a:gd name="T113" fmla="*/ 4 h 352"/>
                  <a:gd name="T114" fmla="*/ 159 w 285"/>
                  <a:gd name="T115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5" h="352">
                    <a:moveTo>
                      <a:pt x="159" y="4"/>
                    </a:moveTo>
                    <a:lnTo>
                      <a:pt x="159" y="4"/>
                    </a:lnTo>
                    <a:lnTo>
                      <a:pt x="159" y="4"/>
                    </a:lnTo>
                    <a:lnTo>
                      <a:pt x="163" y="4"/>
                    </a:lnTo>
                    <a:lnTo>
                      <a:pt x="168" y="4"/>
                    </a:lnTo>
                    <a:lnTo>
                      <a:pt x="172" y="4"/>
                    </a:lnTo>
                    <a:lnTo>
                      <a:pt x="177" y="4"/>
                    </a:lnTo>
                    <a:lnTo>
                      <a:pt x="181" y="4"/>
                    </a:lnTo>
                    <a:lnTo>
                      <a:pt x="190" y="4"/>
                    </a:lnTo>
                    <a:lnTo>
                      <a:pt x="195" y="4"/>
                    </a:lnTo>
                    <a:lnTo>
                      <a:pt x="199" y="4"/>
                    </a:lnTo>
                    <a:lnTo>
                      <a:pt x="204" y="4"/>
                    </a:lnTo>
                    <a:lnTo>
                      <a:pt x="213" y="4"/>
                    </a:lnTo>
                    <a:lnTo>
                      <a:pt x="217" y="4"/>
                    </a:lnTo>
                    <a:lnTo>
                      <a:pt x="222" y="4"/>
                    </a:lnTo>
                    <a:lnTo>
                      <a:pt x="226" y="4"/>
                    </a:lnTo>
                    <a:lnTo>
                      <a:pt x="235" y="4"/>
                    </a:lnTo>
                    <a:lnTo>
                      <a:pt x="240" y="4"/>
                    </a:lnTo>
                    <a:lnTo>
                      <a:pt x="244" y="4"/>
                    </a:lnTo>
                    <a:lnTo>
                      <a:pt x="249" y="4"/>
                    </a:lnTo>
                    <a:lnTo>
                      <a:pt x="249" y="9"/>
                    </a:lnTo>
                    <a:lnTo>
                      <a:pt x="253" y="9"/>
                    </a:lnTo>
                    <a:lnTo>
                      <a:pt x="253" y="18"/>
                    </a:lnTo>
                    <a:lnTo>
                      <a:pt x="258" y="18"/>
                    </a:lnTo>
                    <a:lnTo>
                      <a:pt x="258" y="18"/>
                    </a:lnTo>
                    <a:lnTo>
                      <a:pt x="258" y="22"/>
                    </a:lnTo>
                    <a:lnTo>
                      <a:pt x="258" y="22"/>
                    </a:lnTo>
                    <a:lnTo>
                      <a:pt x="258" y="22"/>
                    </a:lnTo>
                    <a:lnTo>
                      <a:pt x="258" y="18"/>
                    </a:lnTo>
                    <a:lnTo>
                      <a:pt x="258" y="22"/>
                    </a:lnTo>
                    <a:lnTo>
                      <a:pt x="258" y="22"/>
                    </a:lnTo>
                    <a:lnTo>
                      <a:pt x="258" y="27"/>
                    </a:lnTo>
                    <a:lnTo>
                      <a:pt x="258" y="31"/>
                    </a:lnTo>
                    <a:lnTo>
                      <a:pt x="258" y="31"/>
                    </a:lnTo>
                    <a:lnTo>
                      <a:pt x="258" y="40"/>
                    </a:lnTo>
                    <a:lnTo>
                      <a:pt x="258" y="45"/>
                    </a:lnTo>
                    <a:lnTo>
                      <a:pt x="258" y="49"/>
                    </a:lnTo>
                    <a:lnTo>
                      <a:pt x="262" y="58"/>
                    </a:lnTo>
                    <a:lnTo>
                      <a:pt x="262" y="63"/>
                    </a:lnTo>
                    <a:lnTo>
                      <a:pt x="267" y="63"/>
                    </a:lnTo>
                    <a:lnTo>
                      <a:pt x="267" y="63"/>
                    </a:lnTo>
                    <a:lnTo>
                      <a:pt x="267" y="63"/>
                    </a:lnTo>
                    <a:lnTo>
                      <a:pt x="272" y="67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81" y="72"/>
                    </a:lnTo>
                    <a:lnTo>
                      <a:pt x="281" y="72"/>
                    </a:lnTo>
                    <a:lnTo>
                      <a:pt x="285" y="76"/>
                    </a:lnTo>
                    <a:lnTo>
                      <a:pt x="285" y="76"/>
                    </a:lnTo>
                    <a:lnTo>
                      <a:pt x="285" y="81"/>
                    </a:lnTo>
                    <a:lnTo>
                      <a:pt x="281" y="81"/>
                    </a:lnTo>
                    <a:lnTo>
                      <a:pt x="281" y="81"/>
                    </a:lnTo>
                    <a:lnTo>
                      <a:pt x="281" y="81"/>
                    </a:lnTo>
                    <a:lnTo>
                      <a:pt x="281" y="85"/>
                    </a:lnTo>
                    <a:lnTo>
                      <a:pt x="281" y="85"/>
                    </a:lnTo>
                    <a:lnTo>
                      <a:pt x="281" y="85"/>
                    </a:lnTo>
                    <a:lnTo>
                      <a:pt x="281" y="85"/>
                    </a:lnTo>
                    <a:lnTo>
                      <a:pt x="281" y="85"/>
                    </a:lnTo>
                    <a:lnTo>
                      <a:pt x="276" y="85"/>
                    </a:lnTo>
                    <a:lnTo>
                      <a:pt x="276" y="85"/>
                    </a:lnTo>
                    <a:lnTo>
                      <a:pt x="276" y="85"/>
                    </a:lnTo>
                    <a:lnTo>
                      <a:pt x="276" y="85"/>
                    </a:lnTo>
                    <a:lnTo>
                      <a:pt x="276" y="85"/>
                    </a:lnTo>
                    <a:lnTo>
                      <a:pt x="272" y="85"/>
                    </a:lnTo>
                    <a:lnTo>
                      <a:pt x="272" y="90"/>
                    </a:lnTo>
                    <a:lnTo>
                      <a:pt x="272" y="90"/>
                    </a:lnTo>
                    <a:lnTo>
                      <a:pt x="272" y="90"/>
                    </a:lnTo>
                    <a:lnTo>
                      <a:pt x="272" y="90"/>
                    </a:lnTo>
                    <a:lnTo>
                      <a:pt x="272" y="90"/>
                    </a:lnTo>
                    <a:lnTo>
                      <a:pt x="267" y="90"/>
                    </a:lnTo>
                    <a:lnTo>
                      <a:pt x="267" y="90"/>
                    </a:lnTo>
                    <a:lnTo>
                      <a:pt x="267" y="90"/>
                    </a:lnTo>
                    <a:lnTo>
                      <a:pt x="267" y="90"/>
                    </a:lnTo>
                    <a:lnTo>
                      <a:pt x="267" y="94"/>
                    </a:lnTo>
                    <a:lnTo>
                      <a:pt x="267" y="94"/>
                    </a:lnTo>
                    <a:lnTo>
                      <a:pt x="262" y="94"/>
                    </a:lnTo>
                    <a:lnTo>
                      <a:pt x="262" y="94"/>
                    </a:lnTo>
                    <a:lnTo>
                      <a:pt x="262" y="94"/>
                    </a:lnTo>
                    <a:lnTo>
                      <a:pt x="258" y="94"/>
                    </a:lnTo>
                    <a:lnTo>
                      <a:pt x="258" y="94"/>
                    </a:lnTo>
                    <a:lnTo>
                      <a:pt x="258" y="99"/>
                    </a:lnTo>
                    <a:lnTo>
                      <a:pt x="258" y="99"/>
                    </a:lnTo>
                    <a:lnTo>
                      <a:pt x="258" y="99"/>
                    </a:lnTo>
                    <a:lnTo>
                      <a:pt x="258" y="103"/>
                    </a:lnTo>
                    <a:lnTo>
                      <a:pt x="258" y="103"/>
                    </a:lnTo>
                    <a:lnTo>
                      <a:pt x="258" y="108"/>
                    </a:lnTo>
                    <a:lnTo>
                      <a:pt x="258" y="113"/>
                    </a:lnTo>
                    <a:lnTo>
                      <a:pt x="258" y="117"/>
                    </a:lnTo>
                    <a:lnTo>
                      <a:pt x="258" y="117"/>
                    </a:lnTo>
                    <a:lnTo>
                      <a:pt x="253" y="122"/>
                    </a:lnTo>
                    <a:lnTo>
                      <a:pt x="253" y="122"/>
                    </a:lnTo>
                    <a:lnTo>
                      <a:pt x="253" y="126"/>
                    </a:lnTo>
                    <a:lnTo>
                      <a:pt x="253" y="131"/>
                    </a:lnTo>
                    <a:lnTo>
                      <a:pt x="249" y="131"/>
                    </a:lnTo>
                    <a:lnTo>
                      <a:pt x="249" y="135"/>
                    </a:lnTo>
                    <a:lnTo>
                      <a:pt x="249" y="140"/>
                    </a:lnTo>
                    <a:lnTo>
                      <a:pt x="253" y="144"/>
                    </a:lnTo>
                    <a:lnTo>
                      <a:pt x="253" y="149"/>
                    </a:lnTo>
                    <a:lnTo>
                      <a:pt x="249" y="153"/>
                    </a:lnTo>
                    <a:lnTo>
                      <a:pt x="253" y="158"/>
                    </a:lnTo>
                    <a:lnTo>
                      <a:pt x="249" y="162"/>
                    </a:lnTo>
                    <a:lnTo>
                      <a:pt x="249" y="162"/>
                    </a:lnTo>
                    <a:lnTo>
                      <a:pt x="249" y="162"/>
                    </a:lnTo>
                    <a:lnTo>
                      <a:pt x="249" y="167"/>
                    </a:lnTo>
                    <a:lnTo>
                      <a:pt x="249" y="167"/>
                    </a:lnTo>
                    <a:lnTo>
                      <a:pt x="249" y="171"/>
                    </a:lnTo>
                    <a:lnTo>
                      <a:pt x="244" y="176"/>
                    </a:lnTo>
                    <a:lnTo>
                      <a:pt x="249" y="176"/>
                    </a:lnTo>
                    <a:lnTo>
                      <a:pt x="244" y="176"/>
                    </a:lnTo>
                    <a:lnTo>
                      <a:pt x="244" y="176"/>
                    </a:lnTo>
                    <a:lnTo>
                      <a:pt x="244" y="180"/>
                    </a:lnTo>
                    <a:lnTo>
                      <a:pt x="240" y="180"/>
                    </a:lnTo>
                    <a:lnTo>
                      <a:pt x="240" y="180"/>
                    </a:lnTo>
                    <a:lnTo>
                      <a:pt x="240" y="180"/>
                    </a:lnTo>
                    <a:lnTo>
                      <a:pt x="235" y="180"/>
                    </a:lnTo>
                    <a:lnTo>
                      <a:pt x="235" y="185"/>
                    </a:lnTo>
                    <a:lnTo>
                      <a:pt x="235" y="189"/>
                    </a:lnTo>
                    <a:lnTo>
                      <a:pt x="231" y="194"/>
                    </a:lnTo>
                    <a:lnTo>
                      <a:pt x="231" y="194"/>
                    </a:lnTo>
                    <a:lnTo>
                      <a:pt x="231" y="198"/>
                    </a:lnTo>
                    <a:lnTo>
                      <a:pt x="231" y="198"/>
                    </a:lnTo>
                    <a:lnTo>
                      <a:pt x="226" y="203"/>
                    </a:lnTo>
                    <a:lnTo>
                      <a:pt x="226" y="207"/>
                    </a:lnTo>
                    <a:lnTo>
                      <a:pt x="226" y="207"/>
                    </a:lnTo>
                    <a:lnTo>
                      <a:pt x="226" y="212"/>
                    </a:lnTo>
                    <a:lnTo>
                      <a:pt x="226" y="212"/>
                    </a:lnTo>
                    <a:lnTo>
                      <a:pt x="226" y="212"/>
                    </a:lnTo>
                    <a:lnTo>
                      <a:pt x="226" y="217"/>
                    </a:lnTo>
                    <a:lnTo>
                      <a:pt x="226" y="217"/>
                    </a:lnTo>
                    <a:lnTo>
                      <a:pt x="222" y="212"/>
                    </a:lnTo>
                    <a:lnTo>
                      <a:pt x="222" y="212"/>
                    </a:lnTo>
                    <a:lnTo>
                      <a:pt x="222" y="212"/>
                    </a:lnTo>
                    <a:lnTo>
                      <a:pt x="222" y="212"/>
                    </a:lnTo>
                    <a:lnTo>
                      <a:pt x="217" y="217"/>
                    </a:lnTo>
                    <a:lnTo>
                      <a:pt x="217" y="217"/>
                    </a:lnTo>
                    <a:lnTo>
                      <a:pt x="217" y="221"/>
                    </a:lnTo>
                    <a:lnTo>
                      <a:pt x="217" y="226"/>
                    </a:lnTo>
                    <a:lnTo>
                      <a:pt x="217" y="226"/>
                    </a:lnTo>
                    <a:lnTo>
                      <a:pt x="217" y="226"/>
                    </a:lnTo>
                    <a:lnTo>
                      <a:pt x="213" y="230"/>
                    </a:lnTo>
                    <a:lnTo>
                      <a:pt x="213" y="230"/>
                    </a:lnTo>
                    <a:lnTo>
                      <a:pt x="213" y="235"/>
                    </a:lnTo>
                    <a:lnTo>
                      <a:pt x="213" y="239"/>
                    </a:lnTo>
                    <a:lnTo>
                      <a:pt x="213" y="239"/>
                    </a:lnTo>
                    <a:lnTo>
                      <a:pt x="213" y="239"/>
                    </a:lnTo>
                    <a:lnTo>
                      <a:pt x="213" y="244"/>
                    </a:lnTo>
                    <a:lnTo>
                      <a:pt x="213" y="248"/>
                    </a:lnTo>
                    <a:lnTo>
                      <a:pt x="213" y="253"/>
                    </a:lnTo>
                    <a:lnTo>
                      <a:pt x="213" y="253"/>
                    </a:lnTo>
                    <a:lnTo>
                      <a:pt x="213" y="257"/>
                    </a:lnTo>
                    <a:lnTo>
                      <a:pt x="213" y="257"/>
                    </a:lnTo>
                    <a:lnTo>
                      <a:pt x="213" y="257"/>
                    </a:lnTo>
                    <a:lnTo>
                      <a:pt x="213" y="257"/>
                    </a:lnTo>
                    <a:lnTo>
                      <a:pt x="208" y="257"/>
                    </a:lnTo>
                    <a:lnTo>
                      <a:pt x="208" y="257"/>
                    </a:lnTo>
                    <a:lnTo>
                      <a:pt x="204" y="257"/>
                    </a:lnTo>
                    <a:lnTo>
                      <a:pt x="204" y="257"/>
                    </a:lnTo>
                    <a:lnTo>
                      <a:pt x="199" y="257"/>
                    </a:lnTo>
                    <a:lnTo>
                      <a:pt x="199" y="262"/>
                    </a:lnTo>
                    <a:lnTo>
                      <a:pt x="199" y="262"/>
                    </a:lnTo>
                    <a:lnTo>
                      <a:pt x="195" y="266"/>
                    </a:lnTo>
                    <a:lnTo>
                      <a:pt x="195" y="266"/>
                    </a:lnTo>
                    <a:lnTo>
                      <a:pt x="195" y="271"/>
                    </a:lnTo>
                    <a:lnTo>
                      <a:pt x="195" y="271"/>
                    </a:lnTo>
                    <a:lnTo>
                      <a:pt x="195" y="271"/>
                    </a:lnTo>
                    <a:lnTo>
                      <a:pt x="199" y="271"/>
                    </a:lnTo>
                    <a:lnTo>
                      <a:pt x="204" y="271"/>
                    </a:lnTo>
                    <a:lnTo>
                      <a:pt x="204" y="271"/>
                    </a:lnTo>
                    <a:lnTo>
                      <a:pt x="204" y="271"/>
                    </a:lnTo>
                    <a:lnTo>
                      <a:pt x="208" y="275"/>
                    </a:lnTo>
                    <a:lnTo>
                      <a:pt x="213" y="275"/>
                    </a:lnTo>
                    <a:lnTo>
                      <a:pt x="213" y="280"/>
                    </a:lnTo>
                    <a:lnTo>
                      <a:pt x="213" y="280"/>
                    </a:lnTo>
                    <a:lnTo>
                      <a:pt x="213" y="280"/>
                    </a:lnTo>
                    <a:lnTo>
                      <a:pt x="213" y="280"/>
                    </a:lnTo>
                    <a:lnTo>
                      <a:pt x="217" y="284"/>
                    </a:lnTo>
                    <a:lnTo>
                      <a:pt x="217" y="284"/>
                    </a:lnTo>
                    <a:lnTo>
                      <a:pt x="222" y="289"/>
                    </a:lnTo>
                    <a:lnTo>
                      <a:pt x="222" y="289"/>
                    </a:lnTo>
                    <a:lnTo>
                      <a:pt x="222" y="293"/>
                    </a:lnTo>
                    <a:lnTo>
                      <a:pt x="226" y="293"/>
                    </a:lnTo>
                    <a:lnTo>
                      <a:pt x="226" y="293"/>
                    </a:lnTo>
                    <a:lnTo>
                      <a:pt x="226" y="298"/>
                    </a:lnTo>
                    <a:lnTo>
                      <a:pt x="231" y="302"/>
                    </a:lnTo>
                    <a:lnTo>
                      <a:pt x="231" y="302"/>
                    </a:lnTo>
                    <a:lnTo>
                      <a:pt x="231" y="307"/>
                    </a:lnTo>
                    <a:lnTo>
                      <a:pt x="231" y="307"/>
                    </a:lnTo>
                    <a:lnTo>
                      <a:pt x="231" y="311"/>
                    </a:lnTo>
                    <a:lnTo>
                      <a:pt x="235" y="311"/>
                    </a:lnTo>
                    <a:lnTo>
                      <a:pt x="235" y="316"/>
                    </a:lnTo>
                    <a:lnTo>
                      <a:pt x="235" y="316"/>
                    </a:lnTo>
                    <a:lnTo>
                      <a:pt x="231" y="316"/>
                    </a:lnTo>
                    <a:lnTo>
                      <a:pt x="231" y="321"/>
                    </a:lnTo>
                    <a:lnTo>
                      <a:pt x="226" y="325"/>
                    </a:lnTo>
                    <a:lnTo>
                      <a:pt x="222" y="330"/>
                    </a:lnTo>
                    <a:lnTo>
                      <a:pt x="217" y="334"/>
                    </a:lnTo>
                    <a:lnTo>
                      <a:pt x="213" y="339"/>
                    </a:lnTo>
                    <a:lnTo>
                      <a:pt x="208" y="343"/>
                    </a:lnTo>
                    <a:lnTo>
                      <a:pt x="208" y="348"/>
                    </a:lnTo>
                    <a:lnTo>
                      <a:pt x="204" y="348"/>
                    </a:lnTo>
                    <a:lnTo>
                      <a:pt x="204" y="348"/>
                    </a:lnTo>
                    <a:lnTo>
                      <a:pt x="204" y="348"/>
                    </a:lnTo>
                    <a:lnTo>
                      <a:pt x="199" y="348"/>
                    </a:lnTo>
                    <a:lnTo>
                      <a:pt x="195" y="343"/>
                    </a:lnTo>
                    <a:lnTo>
                      <a:pt x="195" y="348"/>
                    </a:lnTo>
                    <a:lnTo>
                      <a:pt x="190" y="348"/>
                    </a:lnTo>
                    <a:lnTo>
                      <a:pt x="190" y="348"/>
                    </a:lnTo>
                    <a:lnTo>
                      <a:pt x="190" y="348"/>
                    </a:lnTo>
                    <a:lnTo>
                      <a:pt x="186" y="348"/>
                    </a:lnTo>
                    <a:lnTo>
                      <a:pt x="181" y="348"/>
                    </a:lnTo>
                    <a:lnTo>
                      <a:pt x="181" y="352"/>
                    </a:lnTo>
                    <a:lnTo>
                      <a:pt x="181" y="352"/>
                    </a:lnTo>
                    <a:lnTo>
                      <a:pt x="181" y="352"/>
                    </a:lnTo>
                    <a:lnTo>
                      <a:pt x="181" y="352"/>
                    </a:lnTo>
                    <a:lnTo>
                      <a:pt x="181" y="352"/>
                    </a:lnTo>
                    <a:lnTo>
                      <a:pt x="177" y="352"/>
                    </a:lnTo>
                    <a:lnTo>
                      <a:pt x="177" y="348"/>
                    </a:lnTo>
                    <a:lnTo>
                      <a:pt x="177" y="348"/>
                    </a:lnTo>
                    <a:lnTo>
                      <a:pt x="177" y="348"/>
                    </a:lnTo>
                    <a:lnTo>
                      <a:pt x="172" y="348"/>
                    </a:lnTo>
                    <a:lnTo>
                      <a:pt x="172" y="348"/>
                    </a:lnTo>
                    <a:lnTo>
                      <a:pt x="168" y="348"/>
                    </a:lnTo>
                    <a:lnTo>
                      <a:pt x="168" y="348"/>
                    </a:lnTo>
                    <a:lnTo>
                      <a:pt x="163" y="348"/>
                    </a:lnTo>
                    <a:lnTo>
                      <a:pt x="163" y="348"/>
                    </a:lnTo>
                    <a:lnTo>
                      <a:pt x="163" y="348"/>
                    </a:lnTo>
                    <a:lnTo>
                      <a:pt x="159" y="348"/>
                    </a:lnTo>
                    <a:lnTo>
                      <a:pt x="159" y="352"/>
                    </a:lnTo>
                    <a:lnTo>
                      <a:pt x="159" y="352"/>
                    </a:lnTo>
                    <a:lnTo>
                      <a:pt x="159" y="352"/>
                    </a:lnTo>
                    <a:lnTo>
                      <a:pt x="159" y="352"/>
                    </a:lnTo>
                    <a:lnTo>
                      <a:pt x="159" y="348"/>
                    </a:lnTo>
                    <a:lnTo>
                      <a:pt x="154" y="348"/>
                    </a:lnTo>
                    <a:lnTo>
                      <a:pt x="154" y="348"/>
                    </a:lnTo>
                    <a:lnTo>
                      <a:pt x="154" y="348"/>
                    </a:lnTo>
                    <a:lnTo>
                      <a:pt x="154" y="348"/>
                    </a:lnTo>
                    <a:lnTo>
                      <a:pt x="154" y="348"/>
                    </a:lnTo>
                    <a:lnTo>
                      <a:pt x="154" y="348"/>
                    </a:lnTo>
                    <a:lnTo>
                      <a:pt x="154" y="348"/>
                    </a:lnTo>
                    <a:lnTo>
                      <a:pt x="150" y="343"/>
                    </a:lnTo>
                    <a:lnTo>
                      <a:pt x="145" y="343"/>
                    </a:lnTo>
                    <a:lnTo>
                      <a:pt x="145" y="339"/>
                    </a:lnTo>
                    <a:lnTo>
                      <a:pt x="141" y="339"/>
                    </a:lnTo>
                    <a:lnTo>
                      <a:pt x="141" y="339"/>
                    </a:lnTo>
                    <a:lnTo>
                      <a:pt x="141" y="334"/>
                    </a:lnTo>
                    <a:lnTo>
                      <a:pt x="136" y="330"/>
                    </a:lnTo>
                    <a:lnTo>
                      <a:pt x="136" y="330"/>
                    </a:lnTo>
                    <a:lnTo>
                      <a:pt x="136" y="330"/>
                    </a:lnTo>
                    <a:lnTo>
                      <a:pt x="131" y="334"/>
                    </a:lnTo>
                    <a:lnTo>
                      <a:pt x="131" y="334"/>
                    </a:lnTo>
                    <a:lnTo>
                      <a:pt x="127" y="334"/>
                    </a:lnTo>
                    <a:lnTo>
                      <a:pt x="127" y="334"/>
                    </a:lnTo>
                    <a:lnTo>
                      <a:pt x="127" y="334"/>
                    </a:lnTo>
                    <a:lnTo>
                      <a:pt x="122" y="334"/>
                    </a:lnTo>
                    <a:lnTo>
                      <a:pt x="118" y="334"/>
                    </a:lnTo>
                    <a:lnTo>
                      <a:pt x="118" y="334"/>
                    </a:lnTo>
                    <a:lnTo>
                      <a:pt x="118" y="339"/>
                    </a:lnTo>
                    <a:lnTo>
                      <a:pt x="113" y="339"/>
                    </a:lnTo>
                    <a:lnTo>
                      <a:pt x="113" y="334"/>
                    </a:lnTo>
                    <a:lnTo>
                      <a:pt x="113" y="334"/>
                    </a:lnTo>
                    <a:lnTo>
                      <a:pt x="113" y="334"/>
                    </a:lnTo>
                    <a:lnTo>
                      <a:pt x="109" y="334"/>
                    </a:lnTo>
                    <a:lnTo>
                      <a:pt x="109" y="334"/>
                    </a:lnTo>
                    <a:lnTo>
                      <a:pt x="109" y="334"/>
                    </a:lnTo>
                    <a:lnTo>
                      <a:pt x="109" y="334"/>
                    </a:lnTo>
                    <a:lnTo>
                      <a:pt x="104" y="330"/>
                    </a:lnTo>
                    <a:lnTo>
                      <a:pt x="104" y="330"/>
                    </a:lnTo>
                    <a:lnTo>
                      <a:pt x="104" y="330"/>
                    </a:lnTo>
                    <a:lnTo>
                      <a:pt x="104" y="330"/>
                    </a:lnTo>
                    <a:lnTo>
                      <a:pt x="104" y="325"/>
                    </a:lnTo>
                    <a:lnTo>
                      <a:pt x="100" y="325"/>
                    </a:lnTo>
                    <a:lnTo>
                      <a:pt x="100" y="325"/>
                    </a:lnTo>
                    <a:lnTo>
                      <a:pt x="100" y="321"/>
                    </a:lnTo>
                    <a:lnTo>
                      <a:pt x="95" y="321"/>
                    </a:lnTo>
                    <a:lnTo>
                      <a:pt x="95" y="321"/>
                    </a:lnTo>
                    <a:lnTo>
                      <a:pt x="95" y="316"/>
                    </a:lnTo>
                    <a:lnTo>
                      <a:pt x="95" y="311"/>
                    </a:lnTo>
                    <a:lnTo>
                      <a:pt x="95" y="311"/>
                    </a:lnTo>
                    <a:lnTo>
                      <a:pt x="95" y="311"/>
                    </a:lnTo>
                    <a:lnTo>
                      <a:pt x="95" y="311"/>
                    </a:lnTo>
                    <a:lnTo>
                      <a:pt x="91" y="307"/>
                    </a:lnTo>
                    <a:lnTo>
                      <a:pt x="91" y="307"/>
                    </a:lnTo>
                    <a:lnTo>
                      <a:pt x="86" y="307"/>
                    </a:lnTo>
                    <a:lnTo>
                      <a:pt x="86" y="307"/>
                    </a:lnTo>
                    <a:lnTo>
                      <a:pt x="82" y="302"/>
                    </a:lnTo>
                    <a:lnTo>
                      <a:pt x="82" y="302"/>
                    </a:lnTo>
                    <a:lnTo>
                      <a:pt x="82" y="302"/>
                    </a:lnTo>
                    <a:lnTo>
                      <a:pt x="82" y="298"/>
                    </a:lnTo>
                    <a:lnTo>
                      <a:pt x="82" y="298"/>
                    </a:lnTo>
                    <a:lnTo>
                      <a:pt x="77" y="298"/>
                    </a:lnTo>
                    <a:lnTo>
                      <a:pt x="77" y="298"/>
                    </a:lnTo>
                    <a:lnTo>
                      <a:pt x="82" y="293"/>
                    </a:lnTo>
                    <a:lnTo>
                      <a:pt x="77" y="293"/>
                    </a:lnTo>
                    <a:lnTo>
                      <a:pt x="77" y="289"/>
                    </a:lnTo>
                    <a:lnTo>
                      <a:pt x="73" y="289"/>
                    </a:lnTo>
                    <a:lnTo>
                      <a:pt x="73" y="289"/>
                    </a:lnTo>
                    <a:lnTo>
                      <a:pt x="73" y="28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9" y="280"/>
                    </a:lnTo>
                    <a:lnTo>
                      <a:pt x="59" y="275"/>
                    </a:lnTo>
                    <a:lnTo>
                      <a:pt x="59" y="275"/>
                    </a:lnTo>
                    <a:lnTo>
                      <a:pt x="59" y="275"/>
                    </a:lnTo>
                    <a:lnTo>
                      <a:pt x="59" y="271"/>
                    </a:lnTo>
                    <a:lnTo>
                      <a:pt x="59" y="271"/>
                    </a:lnTo>
                    <a:lnTo>
                      <a:pt x="55" y="266"/>
                    </a:lnTo>
                    <a:lnTo>
                      <a:pt x="55" y="266"/>
                    </a:lnTo>
                    <a:lnTo>
                      <a:pt x="50" y="262"/>
                    </a:lnTo>
                    <a:lnTo>
                      <a:pt x="46" y="262"/>
                    </a:lnTo>
                    <a:lnTo>
                      <a:pt x="46" y="262"/>
                    </a:lnTo>
                    <a:lnTo>
                      <a:pt x="41" y="262"/>
                    </a:lnTo>
                    <a:lnTo>
                      <a:pt x="41" y="262"/>
                    </a:lnTo>
                    <a:lnTo>
                      <a:pt x="41" y="257"/>
                    </a:lnTo>
                    <a:lnTo>
                      <a:pt x="41" y="257"/>
                    </a:lnTo>
                    <a:lnTo>
                      <a:pt x="41" y="257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37" y="253"/>
                    </a:lnTo>
                    <a:lnTo>
                      <a:pt x="32" y="253"/>
                    </a:lnTo>
                    <a:lnTo>
                      <a:pt x="32" y="253"/>
                    </a:lnTo>
                    <a:lnTo>
                      <a:pt x="32" y="253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28" y="248"/>
                    </a:lnTo>
                    <a:lnTo>
                      <a:pt x="28" y="248"/>
                    </a:lnTo>
                    <a:lnTo>
                      <a:pt x="28" y="248"/>
                    </a:lnTo>
                    <a:lnTo>
                      <a:pt x="32" y="244"/>
                    </a:lnTo>
                    <a:lnTo>
                      <a:pt x="32" y="244"/>
                    </a:lnTo>
                    <a:lnTo>
                      <a:pt x="32" y="239"/>
                    </a:lnTo>
                    <a:lnTo>
                      <a:pt x="32" y="235"/>
                    </a:lnTo>
                    <a:lnTo>
                      <a:pt x="32" y="235"/>
                    </a:lnTo>
                    <a:lnTo>
                      <a:pt x="32" y="230"/>
                    </a:lnTo>
                    <a:lnTo>
                      <a:pt x="28" y="226"/>
                    </a:lnTo>
                    <a:lnTo>
                      <a:pt x="28" y="221"/>
                    </a:lnTo>
                    <a:lnTo>
                      <a:pt x="23" y="221"/>
                    </a:lnTo>
                    <a:lnTo>
                      <a:pt x="19" y="217"/>
                    </a:lnTo>
                    <a:lnTo>
                      <a:pt x="19" y="217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07"/>
                    </a:lnTo>
                    <a:lnTo>
                      <a:pt x="19" y="207"/>
                    </a:lnTo>
                    <a:lnTo>
                      <a:pt x="19" y="203"/>
                    </a:lnTo>
                    <a:lnTo>
                      <a:pt x="19" y="203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4" y="198"/>
                    </a:lnTo>
                    <a:lnTo>
                      <a:pt x="14" y="198"/>
                    </a:lnTo>
                    <a:lnTo>
                      <a:pt x="14" y="194"/>
                    </a:lnTo>
                    <a:lnTo>
                      <a:pt x="14" y="189"/>
                    </a:lnTo>
                    <a:lnTo>
                      <a:pt x="10" y="189"/>
                    </a:lnTo>
                    <a:lnTo>
                      <a:pt x="10" y="189"/>
                    </a:lnTo>
                    <a:lnTo>
                      <a:pt x="10" y="189"/>
                    </a:lnTo>
                    <a:lnTo>
                      <a:pt x="10" y="185"/>
                    </a:lnTo>
                    <a:lnTo>
                      <a:pt x="10" y="185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5" y="180"/>
                    </a:lnTo>
                    <a:lnTo>
                      <a:pt x="5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5" y="171"/>
                    </a:lnTo>
                    <a:lnTo>
                      <a:pt x="5" y="167"/>
                    </a:lnTo>
                    <a:lnTo>
                      <a:pt x="5" y="167"/>
                    </a:lnTo>
                    <a:lnTo>
                      <a:pt x="5" y="167"/>
                    </a:lnTo>
                    <a:lnTo>
                      <a:pt x="5" y="167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58"/>
                    </a:lnTo>
                    <a:lnTo>
                      <a:pt x="5" y="158"/>
                    </a:lnTo>
                    <a:lnTo>
                      <a:pt x="5" y="158"/>
                    </a:lnTo>
                    <a:lnTo>
                      <a:pt x="5" y="158"/>
                    </a:lnTo>
                    <a:lnTo>
                      <a:pt x="5" y="153"/>
                    </a:lnTo>
                    <a:lnTo>
                      <a:pt x="5" y="153"/>
                    </a:lnTo>
                    <a:lnTo>
                      <a:pt x="10" y="153"/>
                    </a:lnTo>
                    <a:lnTo>
                      <a:pt x="10" y="153"/>
                    </a:lnTo>
                    <a:lnTo>
                      <a:pt x="10" y="153"/>
                    </a:lnTo>
                    <a:lnTo>
                      <a:pt x="10" y="153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10" y="144"/>
                    </a:lnTo>
                    <a:lnTo>
                      <a:pt x="10" y="144"/>
                    </a:lnTo>
                    <a:lnTo>
                      <a:pt x="10" y="144"/>
                    </a:lnTo>
                    <a:lnTo>
                      <a:pt x="10" y="144"/>
                    </a:lnTo>
                    <a:lnTo>
                      <a:pt x="10" y="144"/>
                    </a:lnTo>
                    <a:lnTo>
                      <a:pt x="10" y="144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4" y="135"/>
                    </a:lnTo>
                    <a:lnTo>
                      <a:pt x="14" y="135"/>
                    </a:lnTo>
                    <a:lnTo>
                      <a:pt x="19" y="135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2"/>
                    </a:lnTo>
                    <a:lnTo>
                      <a:pt x="23" y="122"/>
                    </a:lnTo>
                    <a:lnTo>
                      <a:pt x="28" y="122"/>
                    </a:lnTo>
                    <a:lnTo>
                      <a:pt x="28" y="122"/>
                    </a:lnTo>
                    <a:lnTo>
                      <a:pt x="32" y="122"/>
                    </a:lnTo>
                    <a:lnTo>
                      <a:pt x="37" y="122"/>
                    </a:lnTo>
                    <a:lnTo>
                      <a:pt x="37" y="122"/>
                    </a:lnTo>
                    <a:lnTo>
                      <a:pt x="37" y="122"/>
                    </a:lnTo>
                    <a:lnTo>
                      <a:pt x="37" y="122"/>
                    </a:lnTo>
                    <a:lnTo>
                      <a:pt x="37" y="117"/>
                    </a:lnTo>
                    <a:lnTo>
                      <a:pt x="37" y="108"/>
                    </a:lnTo>
                    <a:lnTo>
                      <a:pt x="37" y="103"/>
                    </a:lnTo>
                    <a:lnTo>
                      <a:pt x="37" y="94"/>
                    </a:lnTo>
                    <a:lnTo>
                      <a:pt x="32" y="85"/>
                    </a:lnTo>
                    <a:lnTo>
                      <a:pt x="32" y="76"/>
                    </a:lnTo>
                    <a:lnTo>
                      <a:pt x="32" y="67"/>
                    </a:lnTo>
                    <a:lnTo>
                      <a:pt x="32" y="58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40"/>
                    </a:lnTo>
                    <a:lnTo>
                      <a:pt x="37" y="40"/>
                    </a:lnTo>
                    <a:lnTo>
                      <a:pt x="41" y="40"/>
                    </a:lnTo>
                    <a:lnTo>
                      <a:pt x="46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50" y="31"/>
                    </a:lnTo>
                    <a:lnTo>
                      <a:pt x="50" y="22"/>
                    </a:lnTo>
                    <a:lnTo>
                      <a:pt x="50" y="13"/>
                    </a:lnTo>
                    <a:lnTo>
                      <a:pt x="50" y="4"/>
                    </a:lnTo>
                    <a:lnTo>
                      <a:pt x="55" y="4"/>
                    </a:lnTo>
                    <a:lnTo>
                      <a:pt x="59" y="4"/>
                    </a:lnTo>
                    <a:lnTo>
                      <a:pt x="68" y="4"/>
                    </a:lnTo>
                    <a:lnTo>
                      <a:pt x="73" y="4"/>
                    </a:lnTo>
                    <a:lnTo>
                      <a:pt x="82" y="4"/>
                    </a:lnTo>
                    <a:lnTo>
                      <a:pt x="86" y="4"/>
                    </a:lnTo>
                    <a:lnTo>
                      <a:pt x="95" y="4"/>
                    </a:lnTo>
                    <a:lnTo>
                      <a:pt x="100" y="4"/>
                    </a:lnTo>
                    <a:lnTo>
                      <a:pt x="109" y="4"/>
                    </a:lnTo>
                    <a:lnTo>
                      <a:pt x="113" y="4"/>
                    </a:lnTo>
                    <a:lnTo>
                      <a:pt x="118" y="4"/>
                    </a:lnTo>
                    <a:lnTo>
                      <a:pt x="127" y="4"/>
                    </a:lnTo>
                    <a:lnTo>
                      <a:pt x="131" y="4"/>
                    </a:lnTo>
                    <a:lnTo>
                      <a:pt x="141" y="4"/>
                    </a:lnTo>
                    <a:lnTo>
                      <a:pt x="145" y="4"/>
                    </a:lnTo>
                    <a:lnTo>
                      <a:pt x="154" y="4"/>
                    </a:lnTo>
                    <a:lnTo>
                      <a:pt x="154" y="4"/>
                    </a:lnTo>
                    <a:lnTo>
                      <a:pt x="154" y="4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72" name="Freeform 144">
                <a:extLst>
                  <a:ext uri="{FF2B5EF4-FFF2-40B4-BE49-F238E27FC236}">
                    <a16:creationId xmlns:a16="http://schemas.microsoft.com/office/drawing/2014/main" xmlns="" id="{97158F5E-A398-4BD8-A57E-B3F4F8416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9567" y="2449141"/>
                <a:ext cx="173325" cy="130965"/>
              </a:xfrm>
              <a:custGeom>
                <a:avLst/>
                <a:gdLst>
                  <a:gd name="T0" fmla="*/ 55 w 109"/>
                  <a:gd name="T1" fmla="*/ 0 h 82"/>
                  <a:gd name="T2" fmla="*/ 64 w 109"/>
                  <a:gd name="T3" fmla="*/ 10 h 82"/>
                  <a:gd name="T4" fmla="*/ 68 w 109"/>
                  <a:gd name="T5" fmla="*/ 10 h 82"/>
                  <a:gd name="T6" fmla="*/ 73 w 109"/>
                  <a:gd name="T7" fmla="*/ 10 h 82"/>
                  <a:gd name="T8" fmla="*/ 73 w 109"/>
                  <a:gd name="T9" fmla="*/ 10 h 82"/>
                  <a:gd name="T10" fmla="*/ 77 w 109"/>
                  <a:gd name="T11" fmla="*/ 19 h 82"/>
                  <a:gd name="T12" fmla="*/ 77 w 109"/>
                  <a:gd name="T13" fmla="*/ 23 h 82"/>
                  <a:gd name="T14" fmla="*/ 82 w 109"/>
                  <a:gd name="T15" fmla="*/ 23 h 82"/>
                  <a:gd name="T16" fmla="*/ 82 w 109"/>
                  <a:gd name="T17" fmla="*/ 28 h 82"/>
                  <a:gd name="T18" fmla="*/ 86 w 109"/>
                  <a:gd name="T19" fmla="*/ 32 h 82"/>
                  <a:gd name="T20" fmla="*/ 91 w 109"/>
                  <a:gd name="T21" fmla="*/ 37 h 82"/>
                  <a:gd name="T22" fmla="*/ 95 w 109"/>
                  <a:gd name="T23" fmla="*/ 41 h 82"/>
                  <a:gd name="T24" fmla="*/ 95 w 109"/>
                  <a:gd name="T25" fmla="*/ 46 h 82"/>
                  <a:gd name="T26" fmla="*/ 95 w 109"/>
                  <a:gd name="T27" fmla="*/ 55 h 82"/>
                  <a:gd name="T28" fmla="*/ 95 w 109"/>
                  <a:gd name="T29" fmla="*/ 59 h 82"/>
                  <a:gd name="T30" fmla="*/ 100 w 109"/>
                  <a:gd name="T31" fmla="*/ 64 h 82"/>
                  <a:gd name="T32" fmla="*/ 100 w 109"/>
                  <a:gd name="T33" fmla="*/ 64 h 82"/>
                  <a:gd name="T34" fmla="*/ 104 w 109"/>
                  <a:gd name="T35" fmla="*/ 64 h 82"/>
                  <a:gd name="T36" fmla="*/ 104 w 109"/>
                  <a:gd name="T37" fmla="*/ 68 h 82"/>
                  <a:gd name="T38" fmla="*/ 104 w 109"/>
                  <a:gd name="T39" fmla="*/ 77 h 82"/>
                  <a:gd name="T40" fmla="*/ 104 w 109"/>
                  <a:gd name="T41" fmla="*/ 82 h 82"/>
                  <a:gd name="T42" fmla="*/ 100 w 109"/>
                  <a:gd name="T43" fmla="*/ 82 h 82"/>
                  <a:gd name="T44" fmla="*/ 91 w 109"/>
                  <a:gd name="T45" fmla="*/ 82 h 82"/>
                  <a:gd name="T46" fmla="*/ 82 w 109"/>
                  <a:gd name="T47" fmla="*/ 82 h 82"/>
                  <a:gd name="T48" fmla="*/ 77 w 109"/>
                  <a:gd name="T49" fmla="*/ 77 h 82"/>
                  <a:gd name="T50" fmla="*/ 77 w 109"/>
                  <a:gd name="T51" fmla="*/ 77 h 82"/>
                  <a:gd name="T52" fmla="*/ 77 w 109"/>
                  <a:gd name="T53" fmla="*/ 77 h 82"/>
                  <a:gd name="T54" fmla="*/ 68 w 109"/>
                  <a:gd name="T55" fmla="*/ 77 h 82"/>
                  <a:gd name="T56" fmla="*/ 45 w 109"/>
                  <a:gd name="T57" fmla="*/ 77 h 82"/>
                  <a:gd name="T58" fmla="*/ 27 w 109"/>
                  <a:gd name="T59" fmla="*/ 82 h 82"/>
                  <a:gd name="T60" fmla="*/ 18 w 109"/>
                  <a:gd name="T61" fmla="*/ 82 h 82"/>
                  <a:gd name="T62" fmla="*/ 14 w 109"/>
                  <a:gd name="T63" fmla="*/ 82 h 82"/>
                  <a:gd name="T64" fmla="*/ 18 w 109"/>
                  <a:gd name="T65" fmla="*/ 77 h 82"/>
                  <a:gd name="T66" fmla="*/ 18 w 109"/>
                  <a:gd name="T67" fmla="*/ 77 h 82"/>
                  <a:gd name="T68" fmla="*/ 14 w 109"/>
                  <a:gd name="T69" fmla="*/ 77 h 82"/>
                  <a:gd name="T70" fmla="*/ 14 w 109"/>
                  <a:gd name="T71" fmla="*/ 77 h 82"/>
                  <a:gd name="T72" fmla="*/ 14 w 109"/>
                  <a:gd name="T73" fmla="*/ 68 h 82"/>
                  <a:gd name="T74" fmla="*/ 23 w 109"/>
                  <a:gd name="T75" fmla="*/ 68 h 82"/>
                  <a:gd name="T76" fmla="*/ 32 w 109"/>
                  <a:gd name="T77" fmla="*/ 64 h 82"/>
                  <a:gd name="T78" fmla="*/ 41 w 109"/>
                  <a:gd name="T79" fmla="*/ 64 h 82"/>
                  <a:gd name="T80" fmla="*/ 41 w 109"/>
                  <a:gd name="T81" fmla="*/ 59 h 82"/>
                  <a:gd name="T82" fmla="*/ 50 w 109"/>
                  <a:gd name="T83" fmla="*/ 64 h 82"/>
                  <a:gd name="T84" fmla="*/ 64 w 109"/>
                  <a:gd name="T85" fmla="*/ 64 h 82"/>
                  <a:gd name="T86" fmla="*/ 64 w 109"/>
                  <a:gd name="T87" fmla="*/ 59 h 82"/>
                  <a:gd name="T88" fmla="*/ 55 w 109"/>
                  <a:gd name="T89" fmla="*/ 59 h 82"/>
                  <a:gd name="T90" fmla="*/ 50 w 109"/>
                  <a:gd name="T91" fmla="*/ 59 h 82"/>
                  <a:gd name="T92" fmla="*/ 41 w 109"/>
                  <a:gd name="T93" fmla="*/ 55 h 82"/>
                  <a:gd name="T94" fmla="*/ 32 w 109"/>
                  <a:gd name="T95" fmla="*/ 59 h 82"/>
                  <a:gd name="T96" fmla="*/ 18 w 109"/>
                  <a:gd name="T97" fmla="*/ 55 h 82"/>
                  <a:gd name="T98" fmla="*/ 14 w 109"/>
                  <a:gd name="T99" fmla="*/ 50 h 82"/>
                  <a:gd name="T100" fmla="*/ 14 w 109"/>
                  <a:gd name="T101" fmla="*/ 50 h 82"/>
                  <a:gd name="T102" fmla="*/ 9 w 109"/>
                  <a:gd name="T103" fmla="*/ 41 h 82"/>
                  <a:gd name="T104" fmla="*/ 5 w 109"/>
                  <a:gd name="T105" fmla="*/ 37 h 82"/>
                  <a:gd name="T106" fmla="*/ 5 w 109"/>
                  <a:gd name="T107" fmla="*/ 37 h 82"/>
                  <a:gd name="T108" fmla="*/ 18 w 109"/>
                  <a:gd name="T109" fmla="*/ 14 h 82"/>
                  <a:gd name="T110" fmla="*/ 23 w 109"/>
                  <a:gd name="T111" fmla="*/ 10 h 82"/>
                  <a:gd name="T112" fmla="*/ 27 w 109"/>
                  <a:gd name="T113" fmla="*/ 0 h 82"/>
                  <a:gd name="T114" fmla="*/ 32 w 109"/>
                  <a:gd name="T115" fmla="*/ 5 h 82"/>
                  <a:gd name="T116" fmla="*/ 45 w 109"/>
                  <a:gd name="T117" fmla="*/ 0 h 82"/>
                  <a:gd name="T118" fmla="*/ 45 w 109"/>
                  <a:gd name="T119" fmla="*/ 0 h 82"/>
                  <a:gd name="T120" fmla="*/ 50 w 109"/>
                  <a:gd name="T12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" h="82">
                    <a:moveTo>
                      <a:pt x="50" y="0"/>
                    </a:moveTo>
                    <a:lnTo>
                      <a:pt x="50" y="0"/>
                    </a:lnTo>
                    <a:lnTo>
                      <a:pt x="50" y="0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4" y="5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3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91" y="32"/>
                    </a:lnTo>
                    <a:lnTo>
                      <a:pt x="91" y="32"/>
                    </a:lnTo>
                    <a:lnTo>
                      <a:pt x="91" y="37"/>
                    </a:lnTo>
                    <a:lnTo>
                      <a:pt x="91" y="37"/>
                    </a:lnTo>
                    <a:lnTo>
                      <a:pt x="95" y="37"/>
                    </a:lnTo>
                    <a:lnTo>
                      <a:pt x="95" y="41"/>
                    </a:lnTo>
                    <a:lnTo>
                      <a:pt x="95" y="41"/>
                    </a:lnTo>
                    <a:lnTo>
                      <a:pt x="95" y="46"/>
                    </a:lnTo>
                    <a:lnTo>
                      <a:pt x="95" y="46"/>
                    </a:lnTo>
                    <a:lnTo>
                      <a:pt x="95" y="46"/>
                    </a:lnTo>
                    <a:lnTo>
                      <a:pt x="95" y="46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5"/>
                    </a:lnTo>
                    <a:lnTo>
                      <a:pt x="95" y="55"/>
                    </a:lnTo>
                    <a:lnTo>
                      <a:pt x="95" y="55"/>
                    </a:lnTo>
                    <a:lnTo>
                      <a:pt x="95" y="55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9" y="73"/>
                    </a:lnTo>
                    <a:lnTo>
                      <a:pt x="104" y="73"/>
                    </a:lnTo>
                    <a:lnTo>
                      <a:pt x="104" y="73"/>
                    </a:lnTo>
                    <a:lnTo>
                      <a:pt x="104" y="77"/>
                    </a:lnTo>
                    <a:lnTo>
                      <a:pt x="104" y="77"/>
                    </a:lnTo>
                    <a:lnTo>
                      <a:pt x="104" y="77"/>
                    </a:lnTo>
                    <a:lnTo>
                      <a:pt x="109" y="82"/>
                    </a:lnTo>
                    <a:lnTo>
                      <a:pt x="104" y="82"/>
                    </a:lnTo>
                    <a:lnTo>
                      <a:pt x="104" y="82"/>
                    </a:lnTo>
                    <a:lnTo>
                      <a:pt x="104" y="82"/>
                    </a:lnTo>
                    <a:lnTo>
                      <a:pt x="100" y="82"/>
                    </a:lnTo>
                    <a:lnTo>
                      <a:pt x="100" y="82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1" y="82"/>
                    </a:lnTo>
                    <a:lnTo>
                      <a:pt x="91" y="82"/>
                    </a:lnTo>
                    <a:lnTo>
                      <a:pt x="86" y="82"/>
                    </a:lnTo>
                    <a:lnTo>
                      <a:pt x="86" y="82"/>
                    </a:lnTo>
                    <a:lnTo>
                      <a:pt x="86" y="82"/>
                    </a:lnTo>
                    <a:lnTo>
                      <a:pt x="82" y="82"/>
                    </a:lnTo>
                    <a:lnTo>
                      <a:pt x="82" y="82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7" y="82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3" y="77"/>
                    </a:lnTo>
                    <a:lnTo>
                      <a:pt x="73" y="77"/>
                    </a:lnTo>
                    <a:lnTo>
                      <a:pt x="73" y="77"/>
                    </a:lnTo>
                    <a:lnTo>
                      <a:pt x="68" y="77"/>
                    </a:lnTo>
                    <a:lnTo>
                      <a:pt x="59" y="77"/>
                    </a:lnTo>
                    <a:lnTo>
                      <a:pt x="55" y="77"/>
                    </a:lnTo>
                    <a:lnTo>
                      <a:pt x="50" y="77"/>
                    </a:lnTo>
                    <a:lnTo>
                      <a:pt x="45" y="77"/>
                    </a:lnTo>
                    <a:lnTo>
                      <a:pt x="41" y="77"/>
                    </a:lnTo>
                    <a:lnTo>
                      <a:pt x="36" y="77"/>
                    </a:lnTo>
                    <a:lnTo>
                      <a:pt x="32" y="77"/>
                    </a:lnTo>
                    <a:lnTo>
                      <a:pt x="27" y="82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18" y="73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3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8" y="68"/>
                    </a:lnTo>
                    <a:lnTo>
                      <a:pt x="23" y="68"/>
                    </a:lnTo>
                    <a:lnTo>
                      <a:pt x="27" y="68"/>
                    </a:lnTo>
                    <a:lnTo>
                      <a:pt x="32" y="68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6" y="64"/>
                    </a:lnTo>
                    <a:lnTo>
                      <a:pt x="41" y="64"/>
                    </a:lnTo>
                    <a:lnTo>
                      <a:pt x="41" y="64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5" y="64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5" y="64"/>
                    </a:lnTo>
                    <a:lnTo>
                      <a:pt x="59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36" y="55"/>
                    </a:lnTo>
                    <a:lnTo>
                      <a:pt x="36" y="59"/>
                    </a:lnTo>
                    <a:lnTo>
                      <a:pt x="32" y="59"/>
                    </a:lnTo>
                    <a:lnTo>
                      <a:pt x="27" y="59"/>
                    </a:lnTo>
                    <a:lnTo>
                      <a:pt x="23" y="59"/>
                    </a:lnTo>
                    <a:lnTo>
                      <a:pt x="18" y="59"/>
                    </a:lnTo>
                    <a:lnTo>
                      <a:pt x="18" y="55"/>
                    </a:lnTo>
                    <a:lnTo>
                      <a:pt x="18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46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0" y="37"/>
                    </a:lnTo>
                    <a:lnTo>
                      <a:pt x="5" y="37"/>
                    </a:lnTo>
                    <a:lnTo>
                      <a:pt x="9" y="32"/>
                    </a:lnTo>
                    <a:lnTo>
                      <a:pt x="14" y="28"/>
                    </a:lnTo>
                    <a:lnTo>
                      <a:pt x="18" y="19"/>
                    </a:lnTo>
                    <a:lnTo>
                      <a:pt x="18" y="14"/>
                    </a:lnTo>
                    <a:lnTo>
                      <a:pt x="23" y="14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6" y="5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73" name="Freeform 145">
                <a:extLst>
                  <a:ext uri="{FF2B5EF4-FFF2-40B4-BE49-F238E27FC236}">
                    <a16:creationId xmlns:a16="http://schemas.microsoft.com/office/drawing/2014/main" xmlns="" id="{31A493C0-FCDD-4B49-A339-54810AE2B6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94780" y="3182945"/>
                <a:ext cx="136836" cy="150960"/>
              </a:xfrm>
              <a:custGeom>
                <a:avLst/>
                <a:gdLst>
                  <a:gd name="T0" fmla="*/ 81 w 86"/>
                  <a:gd name="T1" fmla="*/ 86 h 95"/>
                  <a:gd name="T2" fmla="*/ 86 w 86"/>
                  <a:gd name="T3" fmla="*/ 86 h 95"/>
                  <a:gd name="T4" fmla="*/ 86 w 86"/>
                  <a:gd name="T5" fmla="*/ 90 h 95"/>
                  <a:gd name="T6" fmla="*/ 86 w 86"/>
                  <a:gd name="T7" fmla="*/ 95 h 95"/>
                  <a:gd name="T8" fmla="*/ 81 w 86"/>
                  <a:gd name="T9" fmla="*/ 90 h 95"/>
                  <a:gd name="T10" fmla="*/ 77 w 86"/>
                  <a:gd name="T11" fmla="*/ 86 h 95"/>
                  <a:gd name="T12" fmla="*/ 72 w 86"/>
                  <a:gd name="T13" fmla="*/ 81 h 95"/>
                  <a:gd name="T14" fmla="*/ 72 w 86"/>
                  <a:gd name="T15" fmla="*/ 81 h 95"/>
                  <a:gd name="T16" fmla="*/ 77 w 86"/>
                  <a:gd name="T17" fmla="*/ 81 h 95"/>
                  <a:gd name="T18" fmla="*/ 50 w 86"/>
                  <a:gd name="T19" fmla="*/ 58 h 95"/>
                  <a:gd name="T20" fmla="*/ 54 w 86"/>
                  <a:gd name="T21" fmla="*/ 63 h 95"/>
                  <a:gd name="T22" fmla="*/ 63 w 86"/>
                  <a:gd name="T23" fmla="*/ 63 h 95"/>
                  <a:gd name="T24" fmla="*/ 63 w 86"/>
                  <a:gd name="T25" fmla="*/ 67 h 95"/>
                  <a:gd name="T26" fmla="*/ 63 w 86"/>
                  <a:gd name="T27" fmla="*/ 72 h 95"/>
                  <a:gd name="T28" fmla="*/ 59 w 86"/>
                  <a:gd name="T29" fmla="*/ 72 h 95"/>
                  <a:gd name="T30" fmla="*/ 50 w 86"/>
                  <a:gd name="T31" fmla="*/ 67 h 95"/>
                  <a:gd name="T32" fmla="*/ 45 w 86"/>
                  <a:gd name="T33" fmla="*/ 63 h 95"/>
                  <a:gd name="T34" fmla="*/ 45 w 86"/>
                  <a:gd name="T35" fmla="*/ 58 h 95"/>
                  <a:gd name="T36" fmla="*/ 68 w 86"/>
                  <a:gd name="T37" fmla="*/ 36 h 95"/>
                  <a:gd name="T38" fmla="*/ 72 w 86"/>
                  <a:gd name="T39" fmla="*/ 45 h 95"/>
                  <a:gd name="T40" fmla="*/ 72 w 86"/>
                  <a:gd name="T41" fmla="*/ 49 h 95"/>
                  <a:gd name="T42" fmla="*/ 77 w 86"/>
                  <a:gd name="T43" fmla="*/ 54 h 95"/>
                  <a:gd name="T44" fmla="*/ 77 w 86"/>
                  <a:gd name="T45" fmla="*/ 58 h 95"/>
                  <a:gd name="T46" fmla="*/ 77 w 86"/>
                  <a:gd name="T47" fmla="*/ 67 h 95"/>
                  <a:gd name="T48" fmla="*/ 72 w 86"/>
                  <a:gd name="T49" fmla="*/ 58 h 95"/>
                  <a:gd name="T50" fmla="*/ 68 w 86"/>
                  <a:gd name="T51" fmla="*/ 49 h 95"/>
                  <a:gd name="T52" fmla="*/ 68 w 86"/>
                  <a:gd name="T53" fmla="*/ 40 h 95"/>
                  <a:gd name="T54" fmla="*/ 68 w 86"/>
                  <a:gd name="T55" fmla="*/ 36 h 95"/>
                  <a:gd name="T56" fmla="*/ 18 w 86"/>
                  <a:gd name="T57" fmla="*/ 36 h 95"/>
                  <a:gd name="T58" fmla="*/ 18 w 86"/>
                  <a:gd name="T59" fmla="*/ 40 h 95"/>
                  <a:gd name="T60" fmla="*/ 18 w 86"/>
                  <a:gd name="T61" fmla="*/ 40 h 95"/>
                  <a:gd name="T62" fmla="*/ 14 w 86"/>
                  <a:gd name="T63" fmla="*/ 40 h 95"/>
                  <a:gd name="T64" fmla="*/ 14 w 86"/>
                  <a:gd name="T65" fmla="*/ 36 h 95"/>
                  <a:gd name="T66" fmla="*/ 9 w 86"/>
                  <a:gd name="T67" fmla="*/ 36 h 95"/>
                  <a:gd name="T68" fmla="*/ 9 w 86"/>
                  <a:gd name="T69" fmla="*/ 31 h 95"/>
                  <a:gd name="T70" fmla="*/ 14 w 86"/>
                  <a:gd name="T71" fmla="*/ 27 h 95"/>
                  <a:gd name="T72" fmla="*/ 18 w 86"/>
                  <a:gd name="T73" fmla="*/ 31 h 95"/>
                  <a:gd name="T74" fmla="*/ 54 w 86"/>
                  <a:gd name="T75" fmla="*/ 40 h 95"/>
                  <a:gd name="T76" fmla="*/ 50 w 86"/>
                  <a:gd name="T77" fmla="*/ 36 h 95"/>
                  <a:gd name="T78" fmla="*/ 45 w 86"/>
                  <a:gd name="T79" fmla="*/ 36 h 95"/>
                  <a:gd name="T80" fmla="*/ 36 w 86"/>
                  <a:gd name="T81" fmla="*/ 27 h 95"/>
                  <a:gd name="T82" fmla="*/ 36 w 86"/>
                  <a:gd name="T83" fmla="*/ 27 h 95"/>
                  <a:gd name="T84" fmla="*/ 32 w 86"/>
                  <a:gd name="T85" fmla="*/ 18 h 95"/>
                  <a:gd name="T86" fmla="*/ 41 w 86"/>
                  <a:gd name="T87" fmla="*/ 22 h 95"/>
                  <a:gd name="T88" fmla="*/ 41 w 86"/>
                  <a:gd name="T89" fmla="*/ 27 h 95"/>
                  <a:gd name="T90" fmla="*/ 45 w 86"/>
                  <a:gd name="T91" fmla="*/ 31 h 95"/>
                  <a:gd name="T92" fmla="*/ 54 w 86"/>
                  <a:gd name="T93" fmla="*/ 40 h 95"/>
                  <a:gd name="T94" fmla="*/ 18 w 86"/>
                  <a:gd name="T95" fmla="*/ 13 h 95"/>
                  <a:gd name="T96" fmla="*/ 14 w 86"/>
                  <a:gd name="T97" fmla="*/ 18 h 95"/>
                  <a:gd name="T98" fmla="*/ 14 w 86"/>
                  <a:gd name="T99" fmla="*/ 13 h 95"/>
                  <a:gd name="T100" fmla="*/ 5 w 86"/>
                  <a:gd name="T101" fmla="*/ 9 h 95"/>
                  <a:gd name="T102" fmla="*/ 0 w 86"/>
                  <a:gd name="T103" fmla="*/ 0 h 95"/>
                  <a:gd name="T104" fmla="*/ 5 w 86"/>
                  <a:gd name="T105" fmla="*/ 0 h 95"/>
                  <a:gd name="T106" fmla="*/ 9 w 86"/>
                  <a:gd name="T107" fmla="*/ 4 h 95"/>
                  <a:gd name="T108" fmla="*/ 14 w 86"/>
                  <a:gd name="T109" fmla="*/ 13 h 95"/>
                  <a:gd name="T110" fmla="*/ 18 w 86"/>
                  <a:gd name="T111" fmla="*/ 1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6" h="95">
                    <a:moveTo>
                      <a:pt x="77" y="81"/>
                    </a:moveTo>
                    <a:lnTo>
                      <a:pt x="77" y="81"/>
                    </a:lnTo>
                    <a:lnTo>
                      <a:pt x="81" y="86"/>
                    </a:lnTo>
                    <a:lnTo>
                      <a:pt x="81" y="86"/>
                    </a:lnTo>
                    <a:lnTo>
                      <a:pt x="81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6" y="95"/>
                    </a:lnTo>
                    <a:lnTo>
                      <a:pt x="86" y="95"/>
                    </a:lnTo>
                    <a:lnTo>
                      <a:pt x="86" y="95"/>
                    </a:lnTo>
                    <a:lnTo>
                      <a:pt x="81" y="95"/>
                    </a:lnTo>
                    <a:lnTo>
                      <a:pt x="81" y="90"/>
                    </a:lnTo>
                    <a:lnTo>
                      <a:pt x="81" y="90"/>
                    </a:lnTo>
                    <a:lnTo>
                      <a:pt x="77" y="90"/>
                    </a:lnTo>
                    <a:lnTo>
                      <a:pt x="72" y="86"/>
                    </a:lnTo>
                    <a:lnTo>
                      <a:pt x="77" y="86"/>
                    </a:lnTo>
                    <a:lnTo>
                      <a:pt x="72" y="86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77" y="81"/>
                    </a:lnTo>
                    <a:lnTo>
                      <a:pt x="77" y="81"/>
                    </a:lnTo>
                    <a:lnTo>
                      <a:pt x="77" y="81"/>
                    </a:lnTo>
                    <a:lnTo>
                      <a:pt x="77" y="81"/>
                    </a:lnTo>
                    <a:moveTo>
                      <a:pt x="50" y="58"/>
                    </a:moveTo>
                    <a:lnTo>
                      <a:pt x="50" y="58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9" y="63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7"/>
                    </a:lnTo>
                    <a:lnTo>
                      <a:pt x="63" y="67"/>
                    </a:lnTo>
                    <a:lnTo>
                      <a:pt x="63" y="67"/>
                    </a:lnTo>
                    <a:lnTo>
                      <a:pt x="63" y="72"/>
                    </a:lnTo>
                    <a:lnTo>
                      <a:pt x="63" y="72"/>
                    </a:lnTo>
                    <a:lnTo>
                      <a:pt x="63" y="72"/>
                    </a:lnTo>
                    <a:lnTo>
                      <a:pt x="63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0" y="67"/>
                    </a:lnTo>
                    <a:lnTo>
                      <a:pt x="50" y="67"/>
                    </a:lnTo>
                    <a:lnTo>
                      <a:pt x="50" y="67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58"/>
                    </a:lnTo>
                    <a:lnTo>
                      <a:pt x="45" y="58"/>
                    </a:lnTo>
                    <a:lnTo>
                      <a:pt x="50" y="58"/>
                    </a:lnTo>
                    <a:lnTo>
                      <a:pt x="50" y="58"/>
                    </a:lnTo>
                    <a:moveTo>
                      <a:pt x="68" y="36"/>
                    </a:moveTo>
                    <a:lnTo>
                      <a:pt x="68" y="36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7" y="54"/>
                    </a:lnTo>
                    <a:lnTo>
                      <a:pt x="77" y="54"/>
                    </a:lnTo>
                    <a:lnTo>
                      <a:pt x="77" y="58"/>
                    </a:lnTo>
                    <a:lnTo>
                      <a:pt x="77" y="58"/>
                    </a:lnTo>
                    <a:lnTo>
                      <a:pt x="77" y="63"/>
                    </a:lnTo>
                    <a:lnTo>
                      <a:pt x="77" y="63"/>
                    </a:lnTo>
                    <a:lnTo>
                      <a:pt x="77" y="67"/>
                    </a:lnTo>
                    <a:lnTo>
                      <a:pt x="77" y="67"/>
                    </a:lnTo>
                    <a:lnTo>
                      <a:pt x="72" y="63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68" y="54"/>
                    </a:lnTo>
                    <a:lnTo>
                      <a:pt x="68" y="49"/>
                    </a:lnTo>
                    <a:lnTo>
                      <a:pt x="68" y="45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8" y="36"/>
                    </a:lnTo>
                    <a:moveTo>
                      <a:pt x="18" y="36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4" y="31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8" y="27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6"/>
                    </a:lnTo>
                    <a:moveTo>
                      <a:pt x="54" y="40"/>
                    </a:moveTo>
                    <a:lnTo>
                      <a:pt x="54" y="40"/>
                    </a:lnTo>
                    <a:lnTo>
                      <a:pt x="54" y="40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6" y="22"/>
                    </a:lnTo>
                    <a:lnTo>
                      <a:pt x="41" y="22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31"/>
                    </a:lnTo>
                    <a:lnTo>
                      <a:pt x="50" y="31"/>
                    </a:lnTo>
                    <a:lnTo>
                      <a:pt x="54" y="36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moveTo>
                      <a:pt x="18" y="13"/>
                    </a:moveTo>
                    <a:lnTo>
                      <a:pt x="18" y="13"/>
                    </a:lnTo>
                    <a:lnTo>
                      <a:pt x="18" y="13"/>
                    </a:lnTo>
                    <a:lnTo>
                      <a:pt x="14" y="18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9" y="13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8" y="13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74" name="Freeform 146">
                <a:extLst>
                  <a:ext uri="{FF2B5EF4-FFF2-40B4-BE49-F238E27FC236}">
                    <a16:creationId xmlns:a16="http://schemas.microsoft.com/office/drawing/2014/main" xmlns="" id="{275CAB05-9B90-4226-B5DA-F4099E4DA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737" y="2651087"/>
                <a:ext cx="78680" cy="93975"/>
              </a:xfrm>
              <a:custGeom>
                <a:avLst/>
                <a:gdLst>
                  <a:gd name="T0" fmla="*/ 36 w 49"/>
                  <a:gd name="T1" fmla="*/ 0 h 59"/>
                  <a:gd name="T2" fmla="*/ 36 w 49"/>
                  <a:gd name="T3" fmla="*/ 5 h 59"/>
                  <a:gd name="T4" fmla="*/ 40 w 49"/>
                  <a:gd name="T5" fmla="*/ 9 h 59"/>
                  <a:gd name="T6" fmla="*/ 45 w 49"/>
                  <a:gd name="T7" fmla="*/ 14 h 59"/>
                  <a:gd name="T8" fmla="*/ 45 w 49"/>
                  <a:gd name="T9" fmla="*/ 14 h 59"/>
                  <a:gd name="T10" fmla="*/ 45 w 49"/>
                  <a:gd name="T11" fmla="*/ 18 h 59"/>
                  <a:gd name="T12" fmla="*/ 45 w 49"/>
                  <a:gd name="T13" fmla="*/ 18 h 59"/>
                  <a:gd name="T14" fmla="*/ 45 w 49"/>
                  <a:gd name="T15" fmla="*/ 18 h 59"/>
                  <a:gd name="T16" fmla="*/ 45 w 49"/>
                  <a:gd name="T17" fmla="*/ 23 h 59"/>
                  <a:gd name="T18" fmla="*/ 45 w 49"/>
                  <a:gd name="T19" fmla="*/ 23 h 59"/>
                  <a:gd name="T20" fmla="*/ 45 w 49"/>
                  <a:gd name="T21" fmla="*/ 32 h 59"/>
                  <a:gd name="T22" fmla="*/ 45 w 49"/>
                  <a:gd name="T23" fmla="*/ 32 h 59"/>
                  <a:gd name="T24" fmla="*/ 45 w 49"/>
                  <a:gd name="T25" fmla="*/ 32 h 59"/>
                  <a:gd name="T26" fmla="*/ 45 w 49"/>
                  <a:gd name="T27" fmla="*/ 32 h 59"/>
                  <a:gd name="T28" fmla="*/ 49 w 49"/>
                  <a:gd name="T29" fmla="*/ 27 h 59"/>
                  <a:gd name="T30" fmla="*/ 49 w 49"/>
                  <a:gd name="T31" fmla="*/ 27 h 59"/>
                  <a:gd name="T32" fmla="*/ 49 w 49"/>
                  <a:gd name="T33" fmla="*/ 32 h 59"/>
                  <a:gd name="T34" fmla="*/ 49 w 49"/>
                  <a:gd name="T35" fmla="*/ 36 h 59"/>
                  <a:gd name="T36" fmla="*/ 45 w 49"/>
                  <a:gd name="T37" fmla="*/ 36 h 59"/>
                  <a:gd name="T38" fmla="*/ 45 w 49"/>
                  <a:gd name="T39" fmla="*/ 41 h 59"/>
                  <a:gd name="T40" fmla="*/ 40 w 49"/>
                  <a:gd name="T41" fmla="*/ 45 h 59"/>
                  <a:gd name="T42" fmla="*/ 36 w 49"/>
                  <a:gd name="T43" fmla="*/ 50 h 59"/>
                  <a:gd name="T44" fmla="*/ 31 w 49"/>
                  <a:gd name="T45" fmla="*/ 50 h 59"/>
                  <a:gd name="T46" fmla="*/ 31 w 49"/>
                  <a:gd name="T47" fmla="*/ 59 h 59"/>
                  <a:gd name="T48" fmla="*/ 27 w 49"/>
                  <a:gd name="T49" fmla="*/ 59 h 59"/>
                  <a:gd name="T50" fmla="*/ 22 w 49"/>
                  <a:gd name="T51" fmla="*/ 54 h 59"/>
                  <a:gd name="T52" fmla="*/ 13 w 49"/>
                  <a:gd name="T53" fmla="*/ 50 h 59"/>
                  <a:gd name="T54" fmla="*/ 13 w 49"/>
                  <a:gd name="T55" fmla="*/ 45 h 59"/>
                  <a:gd name="T56" fmla="*/ 13 w 49"/>
                  <a:gd name="T57" fmla="*/ 41 h 59"/>
                  <a:gd name="T58" fmla="*/ 9 w 49"/>
                  <a:gd name="T59" fmla="*/ 41 h 59"/>
                  <a:gd name="T60" fmla="*/ 9 w 49"/>
                  <a:gd name="T61" fmla="*/ 41 h 59"/>
                  <a:gd name="T62" fmla="*/ 4 w 49"/>
                  <a:gd name="T63" fmla="*/ 41 h 59"/>
                  <a:gd name="T64" fmla="*/ 4 w 49"/>
                  <a:gd name="T65" fmla="*/ 36 h 59"/>
                  <a:gd name="T66" fmla="*/ 0 w 49"/>
                  <a:gd name="T67" fmla="*/ 32 h 59"/>
                  <a:gd name="T68" fmla="*/ 0 w 49"/>
                  <a:gd name="T69" fmla="*/ 27 h 59"/>
                  <a:gd name="T70" fmla="*/ 0 w 49"/>
                  <a:gd name="T71" fmla="*/ 27 h 59"/>
                  <a:gd name="T72" fmla="*/ 4 w 49"/>
                  <a:gd name="T73" fmla="*/ 27 h 59"/>
                  <a:gd name="T74" fmla="*/ 4 w 49"/>
                  <a:gd name="T75" fmla="*/ 27 h 59"/>
                  <a:gd name="T76" fmla="*/ 4 w 49"/>
                  <a:gd name="T77" fmla="*/ 23 h 59"/>
                  <a:gd name="T78" fmla="*/ 4 w 49"/>
                  <a:gd name="T79" fmla="*/ 27 h 59"/>
                  <a:gd name="T80" fmla="*/ 0 w 49"/>
                  <a:gd name="T81" fmla="*/ 27 h 59"/>
                  <a:gd name="T82" fmla="*/ 0 w 49"/>
                  <a:gd name="T83" fmla="*/ 23 h 59"/>
                  <a:gd name="T84" fmla="*/ 4 w 49"/>
                  <a:gd name="T85" fmla="*/ 23 h 59"/>
                  <a:gd name="T86" fmla="*/ 0 w 49"/>
                  <a:gd name="T87" fmla="*/ 18 h 59"/>
                  <a:gd name="T88" fmla="*/ 0 w 49"/>
                  <a:gd name="T89" fmla="*/ 18 h 59"/>
                  <a:gd name="T90" fmla="*/ 0 w 49"/>
                  <a:gd name="T91" fmla="*/ 18 h 59"/>
                  <a:gd name="T92" fmla="*/ 4 w 49"/>
                  <a:gd name="T93" fmla="*/ 18 h 59"/>
                  <a:gd name="T94" fmla="*/ 4 w 49"/>
                  <a:gd name="T95" fmla="*/ 14 h 59"/>
                  <a:gd name="T96" fmla="*/ 9 w 49"/>
                  <a:gd name="T97" fmla="*/ 14 h 59"/>
                  <a:gd name="T98" fmla="*/ 9 w 49"/>
                  <a:gd name="T99" fmla="*/ 9 h 59"/>
                  <a:gd name="T100" fmla="*/ 9 w 49"/>
                  <a:gd name="T101" fmla="*/ 9 h 59"/>
                  <a:gd name="T102" fmla="*/ 13 w 49"/>
                  <a:gd name="T103" fmla="*/ 5 h 59"/>
                  <a:gd name="T104" fmla="*/ 13 w 49"/>
                  <a:gd name="T105" fmla="*/ 5 h 59"/>
                  <a:gd name="T106" fmla="*/ 13 w 49"/>
                  <a:gd name="T107" fmla="*/ 0 h 59"/>
                  <a:gd name="T108" fmla="*/ 18 w 49"/>
                  <a:gd name="T109" fmla="*/ 0 h 59"/>
                  <a:gd name="T110" fmla="*/ 22 w 49"/>
                  <a:gd name="T111" fmla="*/ 0 h 59"/>
                  <a:gd name="T112" fmla="*/ 31 w 49"/>
                  <a:gd name="T113" fmla="*/ 0 h 59"/>
                  <a:gd name="T114" fmla="*/ 36 w 49"/>
                  <a:gd name="T1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" h="59">
                    <a:moveTo>
                      <a:pt x="36" y="0"/>
                    </a:moveTo>
                    <a:lnTo>
                      <a:pt x="36" y="0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40" y="5"/>
                    </a:lnTo>
                    <a:lnTo>
                      <a:pt x="40" y="9"/>
                    </a:lnTo>
                    <a:lnTo>
                      <a:pt x="45" y="9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7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0" y="45"/>
                    </a:lnTo>
                    <a:lnTo>
                      <a:pt x="36" y="45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1" y="50"/>
                    </a:lnTo>
                    <a:lnTo>
                      <a:pt x="31" y="54"/>
                    </a:lnTo>
                    <a:lnTo>
                      <a:pt x="31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4"/>
                    </a:lnTo>
                    <a:lnTo>
                      <a:pt x="22" y="54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75" name="Freeform 147">
                <a:extLst>
                  <a:ext uri="{FF2B5EF4-FFF2-40B4-BE49-F238E27FC236}">
                    <a16:creationId xmlns:a16="http://schemas.microsoft.com/office/drawing/2014/main" xmlns="" id="{832527D1-5053-4942-94E7-CFEDF703B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169" y="2494130"/>
                <a:ext cx="64997" cy="34990"/>
              </a:xfrm>
              <a:custGeom>
                <a:avLst/>
                <a:gdLst>
                  <a:gd name="T0" fmla="*/ 18 w 41"/>
                  <a:gd name="T1" fmla="*/ 0 h 22"/>
                  <a:gd name="T2" fmla="*/ 18 w 41"/>
                  <a:gd name="T3" fmla="*/ 0 h 22"/>
                  <a:gd name="T4" fmla="*/ 23 w 41"/>
                  <a:gd name="T5" fmla="*/ 0 h 22"/>
                  <a:gd name="T6" fmla="*/ 23 w 41"/>
                  <a:gd name="T7" fmla="*/ 4 h 22"/>
                  <a:gd name="T8" fmla="*/ 27 w 41"/>
                  <a:gd name="T9" fmla="*/ 4 h 22"/>
                  <a:gd name="T10" fmla="*/ 27 w 41"/>
                  <a:gd name="T11" fmla="*/ 4 h 22"/>
                  <a:gd name="T12" fmla="*/ 27 w 41"/>
                  <a:gd name="T13" fmla="*/ 9 h 22"/>
                  <a:gd name="T14" fmla="*/ 27 w 41"/>
                  <a:gd name="T15" fmla="*/ 9 h 22"/>
                  <a:gd name="T16" fmla="*/ 32 w 41"/>
                  <a:gd name="T17" fmla="*/ 9 h 22"/>
                  <a:gd name="T18" fmla="*/ 32 w 41"/>
                  <a:gd name="T19" fmla="*/ 9 h 22"/>
                  <a:gd name="T20" fmla="*/ 36 w 41"/>
                  <a:gd name="T21" fmla="*/ 9 h 22"/>
                  <a:gd name="T22" fmla="*/ 36 w 41"/>
                  <a:gd name="T23" fmla="*/ 9 h 22"/>
                  <a:gd name="T24" fmla="*/ 41 w 41"/>
                  <a:gd name="T25" fmla="*/ 9 h 22"/>
                  <a:gd name="T26" fmla="*/ 41 w 41"/>
                  <a:gd name="T27" fmla="*/ 9 h 22"/>
                  <a:gd name="T28" fmla="*/ 41 w 41"/>
                  <a:gd name="T29" fmla="*/ 13 h 22"/>
                  <a:gd name="T30" fmla="*/ 41 w 41"/>
                  <a:gd name="T31" fmla="*/ 18 h 22"/>
                  <a:gd name="T32" fmla="*/ 41 w 41"/>
                  <a:gd name="T33" fmla="*/ 18 h 22"/>
                  <a:gd name="T34" fmla="*/ 41 w 41"/>
                  <a:gd name="T35" fmla="*/ 18 h 22"/>
                  <a:gd name="T36" fmla="*/ 36 w 41"/>
                  <a:gd name="T37" fmla="*/ 22 h 22"/>
                  <a:gd name="T38" fmla="*/ 36 w 41"/>
                  <a:gd name="T39" fmla="*/ 22 h 22"/>
                  <a:gd name="T40" fmla="*/ 27 w 41"/>
                  <a:gd name="T41" fmla="*/ 22 h 22"/>
                  <a:gd name="T42" fmla="*/ 23 w 41"/>
                  <a:gd name="T43" fmla="*/ 22 h 22"/>
                  <a:gd name="T44" fmla="*/ 27 w 41"/>
                  <a:gd name="T45" fmla="*/ 22 h 22"/>
                  <a:gd name="T46" fmla="*/ 27 w 41"/>
                  <a:gd name="T47" fmla="*/ 22 h 22"/>
                  <a:gd name="T48" fmla="*/ 13 w 41"/>
                  <a:gd name="T49" fmla="*/ 18 h 22"/>
                  <a:gd name="T50" fmla="*/ 4 w 41"/>
                  <a:gd name="T51" fmla="*/ 13 h 22"/>
                  <a:gd name="T52" fmla="*/ 0 w 41"/>
                  <a:gd name="T53" fmla="*/ 13 h 22"/>
                  <a:gd name="T54" fmla="*/ 0 w 41"/>
                  <a:gd name="T55" fmla="*/ 9 h 22"/>
                  <a:gd name="T56" fmla="*/ 4 w 41"/>
                  <a:gd name="T57" fmla="*/ 4 h 22"/>
                  <a:gd name="T58" fmla="*/ 4 w 41"/>
                  <a:gd name="T59" fmla="*/ 4 h 22"/>
                  <a:gd name="T60" fmla="*/ 9 w 41"/>
                  <a:gd name="T61" fmla="*/ 4 h 22"/>
                  <a:gd name="T62" fmla="*/ 9 w 41"/>
                  <a:gd name="T63" fmla="*/ 4 h 22"/>
                  <a:gd name="T64" fmla="*/ 13 w 41"/>
                  <a:gd name="T65" fmla="*/ 0 h 22"/>
                  <a:gd name="T66" fmla="*/ 13 w 41"/>
                  <a:gd name="T67" fmla="*/ 0 h 22"/>
                  <a:gd name="T68" fmla="*/ 13 w 41"/>
                  <a:gd name="T69" fmla="*/ 0 h 22"/>
                  <a:gd name="T70" fmla="*/ 13 w 41"/>
                  <a:gd name="T71" fmla="*/ 0 h 22"/>
                  <a:gd name="T72" fmla="*/ 18 w 41"/>
                  <a:gd name="T7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22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3" y="22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76" name="Freeform 148">
                <a:extLst>
                  <a:ext uri="{FF2B5EF4-FFF2-40B4-BE49-F238E27FC236}">
                    <a16:creationId xmlns:a16="http://schemas.microsoft.com/office/drawing/2014/main" xmlns="" id="{B2C57F54-FBB2-40B8-BFAE-155435042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6419" y="2600101"/>
                <a:ext cx="172185" cy="107971"/>
              </a:xfrm>
              <a:custGeom>
                <a:avLst/>
                <a:gdLst>
                  <a:gd name="T0" fmla="*/ 27 w 108"/>
                  <a:gd name="T1" fmla="*/ 23 h 68"/>
                  <a:gd name="T2" fmla="*/ 41 w 108"/>
                  <a:gd name="T3" fmla="*/ 23 h 68"/>
                  <a:gd name="T4" fmla="*/ 54 w 108"/>
                  <a:gd name="T5" fmla="*/ 14 h 68"/>
                  <a:gd name="T6" fmla="*/ 59 w 108"/>
                  <a:gd name="T7" fmla="*/ 14 h 68"/>
                  <a:gd name="T8" fmla="*/ 63 w 108"/>
                  <a:gd name="T9" fmla="*/ 19 h 68"/>
                  <a:gd name="T10" fmla="*/ 72 w 108"/>
                  <a:gd name="T11" fmla="*/ 14 h 68"/>
                  <a:gd name="T12" fmla="*/ 81 w 108"/>
                  <a:gd name="T13" fmla="*/ 9 h 68"/>
                  <a:gd name="T14" fmla="*/ 86 w 108"/>
                  <a:gd name="T15" fmla="*/ 9 h 68"/>
                  <a:gd name="T16" fmla="*/ 99 w 108"/>
                  <a:gd name="T17" fmla="*/ 5 h 68"/>
                  <a:gd name="T18" fmla="*/ 104 w 108"/>
                  <a:gd name="T19" fmla="*/ 5 h 68"/>
                  <a:gd name="T20" fmla="*/ 108 w 108"/>
                  <a:gd name="T21" fmla="*/ 5 h 68"/>
                  <a:gd name="T22" fmla="*/ 108 w 108"/>
                  <a:gd name="T23" fmla="*/ 19 h 68"/>
                  <a:gd name="T24" fmla="*/ 108 w 108"/>
                  <a:gd name="T25" fmla="*/ 32 h 68"/>
                  <a:gd name="T26" fmla="*/ 108 w 108"/>
                  <a:gd name="T27" fmla="*/ 37 h 68"/>
                  <a:gd name="T28" fmla="*/ 108 w 108"/>
                  <a:gd name="T29" fmla="*/ 46 h 68"/>
                  <a:gd name="T30" fmla="*/ 99 w 108"/>
                  <a:gd name="T31" fmla="*/ 55 h 68"/>
                  <a:gd name="T32" fmla="*/ 95 w 108"/>
                  <a:gd name="T33" fmla="*/ 64 h 68"/>
                  <a:gd name="T34" fmla="*/ 86 w 108"/>
                  <a:gd name="T35" fmla="*/ 68 h 68"/>
                  <a:gd name="T36" fmla="*/ 77 w 108"/>
                  <a:gd name="T37" fmla="*/ 68 h 68"/>
                  <a:gd name="T38" fmla="*/ 72 w 108"/>
                  <a:gd name="T39" fmla="*/ 68 h 68"/>
                  <a:gd name="T40" fmla="*/ 59 w 108"/>
                  <a:gd name="T41" fmla="*/ 59 h 68"/>
                  <a:gd name="T42" fmla="*/ 45 w 108"/>
                  <a:gd name="T43" fmla="*/ 59 h 68"/>
                  <a:gd name="T44" fmla="*/ 36 w 108"/>
                  <a:gd name="T45" fmla="*/ 55 h 68"/>
                  <a:gd name="T46" fmla="*/ 22 w 108"/>
                  <a:gd name="T47" fmla="*/ 50 h 68"/>
                  <a:gd name="T48" fmla="*/ 22 w 108"/>
                  <a:gd name="T49" fmla="*/ 46 h 68"/>
                  <a:gd name="T50" fmla="*/ 18 w 108"/>
                  <a:gd name="T51" fmla="*/ 41 h 68"/>
                  <a:gd name="T52" fmla="*/ 13 w 108"/>
                  <a:gd name="T53" fmla="*/ 41 h 68"/>
                  <a:gd name="T54" fmla="*/ 9 w 108"/>
                  <a:gd name="T55" fmla="*/ 37 h 68"/>
                  <a:gd name="T56" fmla="*/ 9 w 108"/>
                  <a:gd name="T57" fmla="*/ 32 h 68"/>
                  <a:gd name="T58" fmla="*/ 4 w 108"/>
                  <a:gd name="T59" fmla="*/ 28 h 68"/>
                  <a:gd name="T60" fmla="*/ 4 w 108"/>
                  <a:gd name="T61" fmla="*/ 28 h 68"/>
                  <a:gd name="T62" fmla="*/ 0 w 108"/>
                  <a:gd name="T63" fmla="*/ 23 h 68"/>
                  <a:gd name="T64" fmla="*/ 0 w 108"/>
                  <a:gd name="T65" fmla="*/ 19 h 68"/>
                  <a:gd name="T66" fmla="*/ 0 w 108"/>
                  <a:gd name="T67" fmla="*/ 14 h 68"/>
                  <a:gd name="T68" fmla="*/ 4 w 108"/>
                  <a:gd name="T69" fmla="*/ 14 h 68"/>
                  <a:gd name="T70" fmla="*/ 4 w 108"/>
                  <a:gd name="T71" fmla="*/ 14 h 68"/>
                  <a:gd name="T72" fmla="*/ 9 w 108"/>
                  <a:gd name="T73" fmla="*/ 5 h 68"/>
                  <a:gd name="T74" fmla="*/ 13 w 108"/>
                  <a:gd name="T75" fmla="*/ 5 h 68"/>
                  <a:gd name="T76" fmla="*/ 18 w 108"/>
                  <a:gd name="T77" fmla="*/ 14 h 68"/>
                  <a:gd name="T78" fmla="*/ 27 w 108"/>
                  <a:gd name="T79" fmla="*/ 2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8" h="68">
                    <a:moveTo>
                      <a:pt x="27" y="23"/>
                    </a:moveTo>
                    <a:lnTo>
                      <a:pt x="27" y="23"/>
                    </a:lnTo>
                    <a:lnTo>
                      <a:pt x="31" y="23"/>
                    </a:lnTo>
                    <a:lnTo>
                      <a:pt x="41" y="23"/>
                    </a:lnTo>
                    <a:lnTo>
                      <a:pt x="45" y="19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9" y="14"/>
                    </a:lnTo>
                    <a:lnTo>
                      <a:pt x="63" y="14"/>
                    </a:lnTo>
                    <a:lnTo>
                      <a:pt x="63" y="19"/>
                    </a:lnTo>
                    <a:lnTo>
                      <a:pt x="68" y="19"/>
                    </a:lnTo>
                    <a:lnTo>
                      <a:pt x="72" y="14"/>
                    </a:lnTo>
                    <a:lnTo>
                      <a:pt x="77" y="9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86" y="9"/>
                    </a:lnTo>
                    <a:lnTo>
                      <a:pt x="90" y="9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04" y="5"/>
                    </a:lnTo>
                    <a:lnTo>
                      <a:pt x="108" y="5"/>
                    </a:lnTo>
                    <a:lnTo>
                      <a:pt x="108" y="5"/>
                    </a:lnTo>
                    <a:lnTo>
                      <a:pt x="108" y="9"/>
                    </a:lnTo>
                    <a:lnTo>
                      <a:pt x="108" y="19"/>
                    </a:lnTo>
                    <a:lnTo>
                      <a:pt x="108" y="23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8" y="37"/>
                    </a:lnTo>
                    <a:lnTo>
                      <a:pt x="108" y="41"/>
                    </a:lnTo>
                    <a:lnTo>
                      <a:pt x="108" y="46"/>
                    </a:lnTo>
                    <a:lnTo>
                      <a:pt x="104" y="50"/>
                    </a:lnTo>
                    <a:lnTo>
                      <a:pt x="99" y="55"/>
                    </a:lnTo>
                    <a:lnTo>
                      <a:pt x="99" y="59"/>
                    </a:lnTo>
                    <a:lnTo>
                      <a:pt x="95" y="64"/>
                    </a:lnTo>
                    <a:lnTo>
                      <a:pt x="95" y="68"/>
                    </a:lnTo>
                    <a:lnTo>
                      <a:pt x="86" y="68"/>
                    </a:lnTo>
                    <a:lnTo>
                      <a:pt x="81" y="68"/>
                    </a:lnTo>
                    <a:lnTo>
                      <a:pt x="77" y="68"/>
                    </a:lnTo>
                    <a:lnTo>
                      <a:pt x="77" y="68"/>
                    </a:lnTo>
                    <a:lnTo>
                      <a:pt x="72" y="68"/>
                    </a:lnTo>
                    <a:lnTo>
                      <a:pt x="63" y="64"/>
                    </a:lnTo>
                    <a:lnTo>
                      <a:pt x="59" y="59"/>
                    </a:lnTo>
                    <a:lnTo>
                      <a:pt x="50" y="59"/>
                    </a:lnTo>
                    <a:lnTo>
                      <a:pt x="45" y="59"/>
                    </a:lnTo>
                    <a:lnTo>
                      <a:pt x="41" y="55"/>
                    </a:lnTo>
                    <a:lnTo>
                      <a:pt x="36" y="55"/>
                    </a:lnTo>
                    <a:lnTo>
                      <a:pt x="31" y="50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2" y="46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4" y="3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18" y="9"/>
                    </a:lnTo>
                    <a:lnTo>
                      <a:pt x="18" y="14"/>
                    </a:lnTo>
                    <a:lnTo>
                      <a:pt x="27" y="19"/>
                    </a:lnTo>
                    <a:lnTo>
                      <a:pt x="27" y="23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77" name="Freeform 149">
                <a:extLst>
                  <a:ext uri="{FF2B5EF4-FFF2-40B4-BE49-F238E27FC236}">
                    <a16:creationId xmlns:a16="http://schemas.microsoft.com/office/drawing/2014/main" xmlns="" id="{BC63765C-3502-4815-ACB8-E6A8F4970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4228" y="2586105"/>
                <a:ext cx="279373" cy="417888"/>
              </a:xfrm>
              <a:custGeom>
                <a:avLst/>
                <a:gdLst>
                  <a:gd name="T0" fmla="*/ 171 w 176"/>
                  <a:gd name="T1" fmla="*/ 32 h 263"/>
                  <a:gd name="T2" fmla="*/ 176 w 176"/>
                  <a:gd name="T3" fmla="*/ 28 h 263"/>
                  <a:gd name="T4" fmla="*/ 176 w 176"/>
                  <a:gd name="T5" fmla="*/ 32 h 263"/>
                  <a:gd name="T6" fmla="*/ 176 w 176"/>
                  <a:gd name="T7" fmla="*/ 32 h 263"/>
                  <a:gd name="T8" fmla="*/ 171 w 176"/>
                  <a:gd name="T9" fmla="*/ 32 h 263"/>
                  <a:gd name="T10" fmla="*/ 167 w 176"/>
                  <a:gd name="T11" fmla="*/ 50 h 263"/>
                  <a:gd name="T12" fmla="*/ 162 w 176"/>
                  <a:gd name="T13" fmla="*/ 59 h 263"/>
                  <a:gd name="T14" fmla="*/ 158 w 176"/>
                  <a:gd name="T15" fmla="*/ 73 h 263"/>
                  <a:gd name="T16" fmla="*/ 149 w 176"/>
                  <a:gd name="T17" fmla="*/ 86 h 263"/>
                  <a:gd name="T18" fmla="*/ 144 w 176"/>
                  <a:gd name="T19" fmla="*/ 100 h 263"/>
                  <a:gd name="T20" fmla="*/ 135 w 176"/>
                  <a:gd name="T21" fmla="*/ 122 h 263"/>
                  <a:gd name="T22" fmla="*/ 113 w 176"/>
                  <a:gd name="T23" fmla="*/ 154 h 263"/>
                  <a:gd name="T24" fmla="*/ 86 w 176"/>
                  <a:gd name="T25" fmla="*/ 186 h 263"/>
                  <a:gd name="T26" fmla="*/ 54 w 176"/>
                  <a:gd name="T27" fmla="*/ 208 h 263"/>
                  <a:gd name="T28" fmla="*/ 31 w 176"/>
                  <a:gd name="T29" fmla="*/ 231 h 263"/>
                  <a:gd name="T30" fmla="*/ 27 w 176"/>
                  <a:gd name="T31" fmla="*/ 235 h 263"/>
                  <a:gd name="T32" fmla="*/ 22 w 176"/>
                  <a:gd name="T33" fmla="*/ 245 h 263"/>
                  <a:gd name="T34" fmla="*/ 18 w 176"/>
                  <a:gd name="T35" fmla="*/ 249 h 263"/>
                  <a:gd name="T36" fmla="*/ 13 w 176"/>
                  <a:gd name="T37" fmla="*/ 258 h 263"/>
                  <a:gd name="T38" fmla="*/ 9 w 176"/>
                  <a:gd name="T39" fmla="*/ 258 h 263"/>
                  <a:gd name="T40" fmla="*/ 4 w 176"/>
                  <a:gd name="T41" fmla="*/ 249 h 263"/>
                  <a:gd name="T42" fmla="*/ 0 w 176"/>
                  <a:gd name="T43" fmla="*/ 235 h 263"/>
                  <a:gd name="T44" fmla="*/ 0 w 176"/>
                  <a:gd name="T45" fmla="*/ 186 h 263"/>
                  <a:gd name="T46" fmla="*/ 0 w 176"/>
                  <a:gd name="T47" fmla="*/ 177 h 263"/>
                  <a:gd name="T48" fmla="*/ 13 w 176"/>
                  <a:gd name="T49" fmla="*/ 163 h 263"/>
                  <a:gd name="T50" fmla="*/ 18 w 176"/>
                  <a:gd name="T51" fmla="*/ 154 h 263"/>
                  <a:gd name="T52" fmla="*/ 22 w 176"/>
                  <a:gd name="T53" fmla="*/ 150 h 263"/>
                  <a:gd name="T54" fmla="*/ 36 w 176"/>
                  <a:gd name="T55" fmla="*/ 145 h 263"/>
                  <a:gd name="T56" fmla="*/ 36 w 176"/>
                  <a:gd name="T57" fmla="*/ 141 h 263"/>
                  <a:gd name="T58" fmla="*/ 45 w 176"/>
                  <a:gd name="T59" fmla="*/ 136 h 263"/>
                  <a:gd name="T60" fmla="*/ 54 w 176"/>
                  <a:gd name="T61" fmla="*/ 136 h 263"/>
                  <a:gd name="T62" fmla="*/ 63 w 176"/>
                  <a:gd name="T63" fmla="*/ 136 h 263"/>
                  <a:gd name="T64" fmla="*/ 72 w 176"/>
                  <a:gd name="T65" fmla="*/ 132 h 263"/>
                  <a:gd name="T66" fmla="*/ 86 w 176"/>
                  <a:gd name="T67" fmla="*/ 113 h 263"/>
                  <a:gd name="T68" fmla="*/ 99 w 176"/>
                  <a:gd name="T69" fmla="*/ 100 h 263"/>
                  <a:gd name="T70" fmla="*/ 113 w 176"/>
                  <a:gd name="T71" fmla="*/ 86 h 263"/>
                  <a:gd name="T72" fmla="*/ 122 w 176"/>
                  <a:gd name="T73" fmla="*/ 73 h 263"/>
                  <a:gd name="T74" fmla="*/ 131 w 176"/>
                  <a:gd name="T75" fmla="*/ 59 h 263"/>
                  <a:gd name="T76" fmla="*/ 135 w 176"/>
                  <a:gd name="T77" fmla="*/ 46 h 263"/>
                  <a:gd name="T78" fmla="*/ 135 w 176"/>
                  <a:gd name="T79" fmla="*/ 32 h 263"/>
                  <a:gd name="T80" fmla="*/ 135 w 176"/>
                  <a:gd name="T81" fmla="*/ 14 h 263"/>
                  <a:gd name="T82" fmla="*/ 149 w 176"/>
                  <a:gd name="T83" fmla="*/ 9 h 263"/>
                  <a:gd name="T84" fmla="*/ 162 w 176"/>
                  <a:gd name="T85" fmla="*/ 5 h 263"/>
                  <a:gd name="T86" fmla="*/ 171 w 176"/>
                  <a:gd name="T87" fmla="*/ 5 h 263"/>
                  <a:gd name="T88" fmla="*/ 176 w 176"/>
                  <a:gd name="T89" fmla="*/ 9 h 263"/>
                  <a:gd name="T90" fmla="*/ 171 w 176"/>
                  <a:gd name="T91" fmla="*/ 18 h 263"/>
                  <a:gd name="T92" fmla="*/ 171 w 176"/>
                  <a:gd name="T93" fmla="*/ 28 h 263"/>
                  <a:gd name="T94" fmla="*/ 171 w 176"/>
                  <a:gd name="T95" fmla="*/ 32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6" h="263">
                    <a:moveTo>
                      <a:pt x="171" y="32"/>
                    </a:moveTo>
                    <a:lnTo>
                      <a:pt x="171" y="32"/>
                    </a:lnTo>
                    <a:lnTo>
                      <a:pt x="171" y="32"/>
                    </a:lnTo>
                    <a:lnTo>
                      <a:pt x="176" y="32"/>
                    </a:lnTo>
                    <a:lnTo>
                      <a:pt x="176" y="28"/>
                    </a:lnTo>
                    <a:lnTo>
                      <a:pt x="176" y="28"/>
                    </a:lnTo>
                    <a:lnTo>
                      <a:pt x="176" y="28"/>
                    </a:lnTo>
                    <a:lnTo>
                      <a:pt x="176" y="32"/>
                    </a:lnTo>
                    <a:lnTo>
                      <a:pt x="176" y="32"/>
                    </a:lnTo>
                    <a:lnTo>
                      <a:pt x="176" y="32"/>
                    </a:lnTo>
                    <a:lnTo>
                      <a:pt x="176" y="32"/>
                    </a:lnTo>
                    <a:lnTo>
                      <a:pt x="176" y="32"/>
                    </a:lnTo>
                    <a:lnTo>
                      <a:pt x="171" y="32"/>
                    </a:lnTo>
                    <a:lnTo>
                      <a:pt x="171" y="32"/>
                    </a:lnTo>
                    <a:lnTo>
                      <a:pt x="171" y="32"/>
                    </a:lnTo>
                    <a:lnTo>
                      <a:pt x="171" y="41"/>
                    </a:lnTo>
                    <a:lnTo>
                      <a:pt x="167" y="46"/>
                    </a:lnTo>
                    <a:lnTo>
                      <a:pt x="167" y="50"/>
                    </a:lnTo>
                    <a:lnTo>
                      <a:pt x="167" y="55"/>
                    </a:lnTo>
                    <a:lnTo>
                      <a:pt x="167" y="55"/>
                    </a:lnTo>
                    <a:lnTo>
                      <a:pt x="162" y="59"/>
                    </a:lnTo>
                    <a:lnTo>
                      <a:pt x="162" y="64"/>
                    </a:lnTo>
                    <a:lnTo>
                      <a:pt x="162" y="68"/>
                    </a:lnTo>
                    <a:lnTo>
                      <a:pt x="158" y="73"/>
                    </a:lnTo>
                    <a:lnTo>
                      <a:pt x="153" y="77"/>
                    </a:lnTo>
                    <a:lnTo>
                      <a:pt x="153" y="82"/>
                    </a:lnTo>
                    <a:lnTo>
                      <a:pt x="149" y="86"/>
                    </a:lnTo>
                    <a:lnTo>
                      <a:pt x="149" y="91"/>
                    </a:lnTo>
                    <a:lnTo>
                      <a:pt x="144" y="95"/>
                    </a:lnTo>
                    <a:lnTo>
                      <a:pt x="144" y="100"/>
                    </a:lnTo>
                    <a:lnTo>
                      <a:pt x="140" y="109"/>
                    </a:lnTo>
                    <a:lnTo>
                      <a:pt x="140" y="113"/>
                    </a:lnTo>
                    <a:lnTo>
                      <a:pt x="135" y="122"/>
                    </a:lnTo>
                    <a:lnTo>
                      <a:pt x="126" y="136"/>
                    </a:lnTo>
                    <a:lnTo>
                      <a:pt x="122" y="145"/>
                    </a:lnTo>
                    <a:lnTo>
                      <a:pt x="113" y="154"/>
                    </a:lnTo>
                    <a:lnTo>
                      <a:pt x="104" y="168"/>
                    </a:lnTo>
                    <a:lnTo>
                      <a:pt x="90" y="181"/>
                    </a:lnTo>
                    <a:lnTo>
                      <a:pt x="86" y="186"/>
                    </a:lnTo>
                    <a:lnTo>
                      <a:pt x="72" y="195"/>
                    </a:lnTo>
                    <a:lnTo>
                      <a:pt x="58" y="204"/>
                    </a:lnTo>
                    <a:lnTo>
                      <a:pt x="54" y="208"/>
                    </a:lnTo>
                    <a:lnTo>
                      <a:pt x="49" y="213"/>
                    </a:lnTo>
                    <a:lnTo>
                      <a:pt x="45" y="217"/>
                    </a:lnTo>
                    <a:lnTo>
                      <a:pt x="31" y="231"/>
                    </a:lnTo>
                    <a:lnTo>
                      <a:pt x="31" y="235"/>
                    </a:lnTo>
                    <a:lnTo>
                      <a:pt x="27" y="235"/>
                    </a:lnTo>
                    <a:lnTo>
                      <a:pt x="27" y="235"/>
                    </a:lnTo>
                    <a:lnTo>
                      <a:pt x="27" y="240"/>
                    </a:lnTo>
                    <a:lnTo>
                      <a:pt x="22" y="245"/>
                    </a:lnTo>
                    <a:lnTo>
                      <a:pt x="22" y="245"/>
                    </a:lnTo>
                    <a:lnTo>
                      <a:pt x="18" y="249"/>
                    </a:lnTo>
                    <a:lnTo>
                      <a:pt x="18" y="249"/>
                    </a:lnTo>
                    <a:lnTo>
                      <a:pt x="18" y="249"/>
                    </a:lnTo>
                    <a:lnTo>
                      <a:pt x="18" y="254"/>
                    </a:lnTo>
                    <a:lnTo>
                      <a:pt x="13" y="258"/>
                    </a:lnTo>
                    <a:lnTo>
                      <a:pt x="13" y="258"/>
                    </a:lnTo>
                    <a:lnTo>
                      <a:pt x="9" y="263"/>
                    </a:lnTo>
                    <a:lnTo>
                      <a:pt x="9" y="258"/>
                    </a:lnTo>
                    <a:lnTo>
                      <a:pt x="9" y="258"/>
                    </a:lnTo>
                    <a:lnTo>
                      <a:pt x="9" y="258"/>
                    </a:lnTo>
                    <a:lnTo>
                      <a:pt x="4" y="254"/>
                    </a:lnTo>
                    <a:lnTo>
                      <a:pt x="4" y="249"/>
                    </a:lnTo>
                    <a:lnTo>
                      <a:pt x="0" y="245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17"/>
                    </a:lnTo>
                    <a:lnTo>
                      <a:pt x="0" y="204"/>
                    </a:lnTo>
                    <a:lnTo>
                      <a:pt x="0" y="186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4" y="172"/>
                    </a:lnTo>
                    <a:lnTo>
                      <a:pt x="9" y="168"/>
                    </a:lnTo>
                    <a:lnTo>
                      <a:pt x="13" y="163"/>
                    </a:lnTo>
                    <a:lnTo>
                      <a:pt x="13" y="159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8" y="150"/>
                    </a:lnTo>
                    <a:lnTo>
                      <a:pt x="22" y="150"/>
                    </a:lnTo>
                    <a:lnTo>
                      <a:pt x="22" y="150"/>
                    </a:lnTo>
                    <a:lnTo>
                      <a:pt x="31" y="150"/>
                    </a:lnTo>
                    <a:lnTo>
                      <a:pt x="31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1"/>
                    </a:lnTo>
                    <a:lnTo>
                      <a:pt x="36" y="141"/>
                    </a:lnTo>
                    <a:lnTo>
                      <a:pt x="40" y="141"/>
                    </a:lnTo>
                    <a:lnTo>
                      <a:pt x="45" y="136"/>
                    </a:lnTo>
                    <a:lnTo>
                      <a:pt x="45" y="136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54" y="136"/>
                    </a:lnTo>
                    <a:lnTo>
                      <a:pt x="54" y="136"/>
                    </a:lnTo>
                    <a:lnTo>
                      <a:pt x="58" y="136"/>
                    </a:lnTo>
                    <a:lnTo>
                      <a:pt x="63" y="136"/>
                    </a:lnTo>
                    <a:lnTo>
                      <a:pt x="68" y="136"/>
                    </a:lnTo>
                    <a:lnTo>
                      <a:pt x="68" y="136"/>
                    </a:lnTo>
                    <a:lnTo>
                      <a:pt x="72" y="132"/>
                    </a:lnTo>
                    <a:lnTo>
                      <a:pt x="77" y="127"/>
                    </a:lnTo>
                    <a:lnTo>
                      <a:pt x="81" y="122"/>
                    </a:lnTo>
                    <a:lnTo>
                      <a:pt x="86" y="113"/>
                    </a:lnTo>
                    <a:lnTo>
                      <a:pt x="90" y="109"/>
                    </a:lnTo>
                    <a:lnTo>
                      <a:pt x="95" y="104"/>
                    </a:lnTo>
                    <a:lnTo>
                      <a:pt x="99" y="100"/>
                    </a:lnTo>
                    <a:lnTo>
                      <a:pt x="104" y="95"/>
                    </a:lnTo>
                    <a:lnTo>
                      <a:pt x="108" y="91"/>
                    </a:lnTo>
                    <a:lnTo>
                      <a:pt x="113" y="86"/>
                    </a:lnTo>
                    <a:lnTo>
                      <a:pt x="117" y="82"/>
                    </a:lnTo>
                    <a:lnTo>
                      <a:pt x="122" y="77"/>
                    </a:lnTo>
                    <a:lnTo>
                      <a:pt x="122" y="73"/>
                    </a:lnTo>
                    <a:lnTo>
                      <a:pt x="126" y="68"/>
                    </a:lnTo>
                    <a:lnTo>
                      <a:pt x="126" y="64"/>
                    </a:lnTo>
                    <a:lnTo>
                      <a:pt x="131" y="59"/>
                    </a:lnTo>
                    <a:lnTo>
                      <a:pt x="135" y="55"/>
                    </a:lnTo>
                    <a:lnTo>
                      <a:pt x="135" y="50"/>
                    </a:lnTo>
                    <a:lnTo>
                      <a:pt x="135" y="46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32"/>
                    </a:lnTo>
                    <a:lnTo>
                      <a:pt x="135" y="28"/>
                    </a:lnTo>
                    <a:lnTo>
                      <a:pt x="135" y="18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44" y="14"/>
                    </a:lnTo>
                    <a:lnTo>
                      <a:pt x="149" y="9"/>
                    </a:lnTo>
                    <a:lnTo>
                      <a:pt x="153" y="9"/>
                    </a:lnTo>
                    <a:lnTo>
                      <a:pt x="162" y="5"/>
                    </a:lnTo>
                    <a:lnTo>
                      <a:pt x="162" y="5"/>
                    </a:lnTo>
                    <a:lnTo>
                      <a:pt x="162" y="0"/>
                    </a:lnTo>
                    <a:lnTo>
                      <a:pt x="167" y="0"/>
                    </a:lnTo>
                    <a:lnTo>
                      <a:pt x="171" y="5"/>
                    </a:lnTo>
                    <a:lnTo>
                      <a:pt x="176" y="5"/>
                    </a:lnTo>
                    <a:lnTo>
                      <a:pt x="176" y="5"/>
                    </a:lnTo>
                    <a:lnTo>
                      <a:pt x="176" y="9"/>
                    </a:lnTo>
                    <a:lnTo>
                      <a:pt x="171" y="9"/>
                    </a:lnTo>
                    <a:lnTo>
                      <a:pt x="171" y="14"/>
                    </a:lnTo>
                    <a:lnTo>
                      <a:pt x="171" y="18"/>
                    </a:lnTo>
                    <a:lnTo>
                      <a:pt x="171" y="28"/>
                    </a:lnTo>
                    <a:lnTo>
                      <a:pt x="171" y="28"/>
                    </a:lnTo>
                    <a:lnTo>
                      <a:pt x="171" y="28"/>
                    </a:lnTo>
                    <a:lnTo>
                      <a:pt x="171" y="28"/>
                    </a:lnTo>
                    <a:lnTo>
                      <a:pt x="171" y="32"/>
                    </a:lnTo>
                    <a:lnTo>
                      <a:pt x="171" y="32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78" name="Freeform 150">
                <a:extLst>
                  <a:ext uri="{FF2B5EF4-FFF2-40B4-BE49-F238E27FC236}">
                    <a16:creationId xmlns:a16="http://schemas.microsoft.com/office/drawing/2014/main" xmlns="" id="{26BBAC50-D29A-4461-9AA0-EF6B716F2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7680" y="1574375"/>
                <a:ext cx="108328" cy="114969"/>
              </a:xfrm>
              <a:custGeom>
                <a:avLst/>
                <a:gdLst>
                  <a:gd name="T0" fmla="*/ 18 w 68"/>
                  <a:gd name="T1" fmla="*/ 0 h 72"/>
                  <a:gd name="T2" fmla="*/ 23 w 68"/>
                  <a:gd name="T3" fmla="*/ 4 h 72"/>
                  <a:gd name="T4" fmla="*/ 27 w 68"/>
                  <a:gd name="T5" fmla="*/ 4 h 72"/>
                  <a:gd name="T6" fmla="*/ 27 w 68"/>
                  <a:gd name="T7" fmla="*/ 9 h 72"/>
                  <a:gd name="T8" fmla="*/ 32 w 68"/>
                  <a:gd name="T9" fmla="*/ 9 h 72"/>
                  <a:gd name="T10" fmla="*/ 36 w 68"/>
                  <a:gd name="T11" fmla="*/ 13 h 72"/>
                  <a:gd name="T12" fmla="*/ 41 w 68"/>
                  <a:gd name="T13" fmla="*/ 18 h 72"/>
                  <a:gd name="T14" fmla="*/ 41 w 68"/>
                  <a:gd name="T15" fmla="*/ 18 h 72"/>
                  <a:gd name="T16" fmla="*/ 41 w 68"/>
                  <a:gd name="T17" fmla="*/ 23 h 72"/>
                  <a:gd name="T18" fmla="*/ 41 w 68"/>
                  <a:gd name="T19" fmla="*/ 23 h 72"/>
                  <a:gd name="T20" fmla="*/ 41 w 68"/>
                  <a:gd name="T21" fmla="*/ 23 h 72"/>
                  <a:gd name="T22" fmla="*/ 50 w 68"/>
                  <a:gd name="T23" fmla="*/ 27 h 72"/>
                  <a:gd name="T24" fmla="*/ 59 w 68"/>
                  <a:gd name="T25" fmla="*/ 27 h 72"/>
                  <a:gd name="T26" fmla="*/ 59 w 68"/>
                  <a:gd name="T27" fmla="*/ 27 h 72"/>
                  <a:gd name="T28" fmla="*/ 59 w 68"/>
                  <a:gd name="T29" fmla="*/ 32 h 72"/>
                  <a:gd name="T30" fmla="*/ 59 w 68"/>
                  <a:gd name="T31" fmla="*/ 36 h 72"/>
                  <a:gd name="T32" fmla="*/ 54 w 68"/>
                  <a:gd name="T33" fmla="*/ 41 h 72"/>
                  <a:gd name="T34" fmla="*/ 59 w 68"/>
                  <a:gd name="T35" fmla="*/ 45 h 72"/>
                  <a:gd name="T36" fmla="*/ 63 w 68"/>
                  <a:gd name="T37" fmla="*/ 50 h 72"/>
                  <a:gd name="T38" fmla="*/ 63 w 68"/>
                  <a:gd name="T39" fmla="*/ 54 h 72"/>
                  <a:gd name="T40" fmla="*/ 59 w 68"/>
                  <a:gd name="T41" fmla="*/ 59 h 72"/>
                  <a:gd name="T42" fmla="*/ 59 w 68"/>
                  <a:gd name="T43" fmla="*/ 63 h 72"/>
                  <a:gd name="T44" fmla="*/ 59 w 68"/>
                  <a:gd name="T45" fmla="*/ 68 h 72"/>
                  <a:gd name="T46" fmla="*/ 54 w 68"/>
                  <a:gd name="T47" fmla="*/ 68 h 72"/>
                  <a:gd name="T48" fmla="*/ 50 w 68"/>
                  <a:gd name="T49" fmla="*/ 72 h 72"/>
                  <a:gd name="T50" fmla="*/ 45 w 68"/>
                  <a:gd name="T51" fmla="*/ 72 h 72"/>
                  <a:gd name="T52" fmla="*/ 45 w 68"/>
                  <a:gd name="T53" fmla="*/ 68 h 72"/>
                  <a:gd name="T54" fmla="*/ 45 w 68"/>
                  <a:gd name="T55" fmla="*/ 63 h 72"/>
                  <a:gd name="T56" fmla="*/ 41 w 68"/>
                  <a:gd name="T57" fmla="*/ 59 h 72"/>
                  <a:gd name="T58" fmla="*/ 32 w 68"/>
                  <a:gd name="T59" fmla="*/ 54 h 72"/>
                  <a:gd name="T60" fmla="*/ 32 w 68"/>
                  <a:gd name="T61" fmla="*/ 54 h 72"/>
                  <a:gd name="T62" fmla="*/ 32 w 68"/>
                  <a:gd name="T63" fmla="*/ 54 h 72"/>
                  <a:gd name="T64" fmla="*/ 27 w 68"/>
                  <a:gd name="T65" fmla="*/ 59 h 72"/>
                  <a:gd name="T66" fmla="*/ 23 w 68"/>
                  <a:gd name="T67" fmla="*/ 59 h 72"/>
                  <a:gd name="T68" fmla="*/ 14 w 68"/>
                  <a:gd name="T69" fmla="*/ 54 h 72"/>
                  <a:gd name="T70" fmla="*/ 9 w 68"/>
                  <a:gd name="T71" fmla="*/ 50 h 72"/>
                  <a:gd name="T72" fmla="*/ 9 w 68"/>
                  <a:gd name="T73" fmla="*/ 45 h 72"/>
                  <a:gd name="T74" fmla="*/ 14 w 68"/>
                  <a:gd name="T75" fmla="*/ 45 h 72"/>
                  <a:gd name="T76" fmla="*/ 9 w 68"/>
                  <a:gd name="T77" fmla="*/ 41 h 72"/>
                  <a:gd name="T78" fmla="*/ 14 w 68"/>
                  <a:gd name="T79" fmla="*/ 36 h 72"/>
                  <a:gd name="T80" fmla="*/ 5 w 68"/>
                  <a:gd name="T81" fmla="*/ 32 h 72"/>
                  <a:gd name="T82" fmla="*/ 5 w 68"/>
                  <a:gd name="T83" fmla="*/ 27 h 72"/>
                  <a:gd name="T84" fmla="*/ 9 w 68"/>
                  <a:gd name="T85" fmla="*/ 23 h 72"/>
                  <a:gd name="T86" fmla="*/ 5 w 68"/>
                  <a:gd name="T87" fmla="*/ 23 h 72"/>
                  <a:gd name="T88" fmla="*/ 5 w 68"/>
                  <a:gd name="T89" fmla="*/ 23 h 72"/>
                  <a:gd name="T90" fmla="*/ 5 w 68"/>
                  <a:gd name="T91" fmla="*/ 18 h 72"/>
                  <a:gd name="T92" fmla="*/ 9 w 68"/>
                  <a:gd name="T93" fmla="*/ 18 h 72"/>
                  <a:gd name="T94" fmla="*/ 5 w 68"/>
                  <a:gd name="T95" fmla="*/ 13 h 72"/>
                  <a:gd name="T96" fmla="*/ 5 w 68"/>
                  <a:gd name="T97" fmla="*/ 9 h 72"/>
                  <a:gd name="T98" fmla="*/ 0 w 68"/>
                  <a:gd name="T99" fmla="*/ 4 h 72"/>
                  <a:gd name="T100" fmla="*/ 5 w 68"/>
                  <a:gd name="T101" fmla="*/ 4 h 72"/>
                  <a:gd name="T102" fmla="*/ 5 w 68"/>
                  <a:gd name="T103" fmla="*/ 0 h 72"/>
                  <a:gd name="T104" fmla="*/ 9 w 68"/>
                  <a:gd name="T10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" h="72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9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63" y="50"/>
                    </a:lnTo>
                    <a:lnTo>
                      <a:pt x="63" y="50"/>
                    </a:lnTo>
                    <a:lnTo>
                      <a:pt x="63" y="50"/>
                    </a:lnTo>
                    <a:lnTo>
                      <a:pt x="63" y="54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9"/>
                    </a:lnTo>
                    <a:lnTo>
                      <a:pt x="63" y="59"/>
                    </a:lnTo>
                    <a:lnTo>
                      <a:pt x="63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63"/>
                    </a:lnTo>
                    <a:lnTo>
                      <a:pt x="59" y="63"/>
                    </a:lnTo>
                    <a:lnTo>
                      <a:pt x="59" y="63"/>
                    </a:lnTo>
                    <a:lnTo>
                      <a:pt x="59" y="63"/>
                    </a:lnTo>
                    <a:lnTo>
                      <a:pt x="59" y="68"/>
                    </a:lnTo>
                    <a:lnTo>
                      <a:pt x="59" y="68"/>
                    </a:lnTo>
                    <a:lnTo>
                      <a:pt x="59" y="68"/>
                    </a:lnTo>
                    <a:lnTo>
                      <a:pt x="59" y="68"/>
                    </a:lnTo>
                    <a:lnTo>
                      <a:pt x="59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45" y="72"/>
                    </a:lnTo>
                    <a:lnTo>
                      <a:pt x="45" y="72"/>
                    </a:lnTo>
                    <a:lnTo>
                      <a:pt x="45" y="72"/>
                    </a:lnTo>
                    <a:lnTo>
                      <a:pt x="45" y="72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1" y="63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6" y="59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79" name="Freeform 151">
                <a:extLst>
                  <a:ext uri="{FF2B5EF4-FFF2-40B4-BE49-F238E27FC236}">
                    <a16:creationId xmlns:a16="http://schemas.microsoft.com/office/drawing/2014/main" xmlns="" id="{D1540BDB-EE5B-4D70-853E-FD107037D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252" y="2765057"/>
                <a:ext cx="114030" cy="130965"/>
              </a:xfrm>
              <a:custGeom>
                <a:avLst/>
                <a:gdLst>
                  <a:gd name="T0" fmla="*/ 67 w 72"/>
                  <a:gd name="T1" fmla="*/ 0 h 82"/>
                  <a:gd name="T2" fmla="*/ 72 w 72"/>
                  <a:gd name="T3" fmla="*/ 5 h 82"/>
                  <a:gd name="T4" fmla="*/ 72 w 72"/>
                  <a:gd name="T5" fmla="*/ 14 h 82"/>
                  <a:gd name="T6" fmla="*/ 63 w 72"/>
                  <a:gd name="T7" fmla="*/ 19 h 82"/>
                  <a:gd name="T8" fmla="*/ 63 w 72"/>
                  <a:gd name="T9" fmla="*/ 23 h 82"/>
                  <a:gd name="T10" fmla="*/ 67 w 72"/>
                  <a:gd name="T11" fmla="*/ 28 h 82"/>
                  <a:gd name="T12" fmla="*/ 67 w 72"/>
                  <a:gd name="T13" fmla="*/ 32 h 82"/>
                  <a:gd name="T14" fmla="*/ 67 w 72"/>
                  <a:gd name="T15" fmla="*/ 37 h 82"/>
                  <a:gd name="T16" fmla="*/ 67 w 72"/>
                  <a:gd name="T17" fmla="*/ 41 h 82"/>
                  <a:gd name="T18" fmla="*/ 72 w 72"/>
                  <a:gd name="T19" fmla="*/ 46 h 82"/>
                  <a:gd name="T20" fmla="*/ 72 w 72"/>
                  <a:gd name="T21" fmla="*/ 46 h 82"/>
                  <a:gd name="T22" fmla="*/ 72 w 72"/>
                  <a:gd name="T23" fmla="*/ 50 h 82"/>
                  <a:gd name="T24" fmla="*/ 67 w 72"/>
                  <a:gd name="T25" fmla="*/ 59 h 82"/>
                  <a:gd name="T26" fmla="*/ 67 w 72"/>
                  <a:gd name="T27" fmla="*/ 64 h 82"/>
                  <a:gd name="T28" fmla="*/ 63 w 72"/>
                  <a:gd name="T29" fmla="*/ 73 h 82"/>
                  <a:gd name="T30" fmla="*/ 63 w 72"/>
                  <a:gd name="T31" fmla="*/ 73 h 82"/>
                  <a:gd name="T32" fmla="*/ 58 w 72"/>
                  <a:gd name="T33" fmla="*/ 68 h 82"/>
                  <a:gd name="T34" fmla="*/ 58 w 72"/>
                  <a:gd name="T35" fmla="*/ 68 h 82"/>
                  <a:gd name="T36" fmla="*/ 54 w 72"/>
                  <a:gd name="T37" fmla="*/ 68 h 82"/>
                  <a:gd name="T38" fmla="*/ 54 w 72"/>
                  <a:gd name="T39" fmla="*/ 68 h 82"/>
                  <a:gd name="T40" fmla="*/ 49 w 72"/>
                  <a:gd name="T41" fmla="*/ 68 h 82"/>
                  <a:gd name="T42" fmla="*/ 49 w 72"/>
                  <a:gd name="T43" fmla="*/ 68 h 82"/>
                  <a:gd name="T44" fmla="*/ 40 w 72"/>
                  <a:gd name="T45" fmla="*/ 68 h 82"/>
                  <a:gd name="T46" fmla="*/ 36 w 72"/>
                  <a:gd name="T47" fmla="*/ 68 h 82"/>
                  <a:gd name="T48" fmla="*/ 36 w 72"/>
                  <a:gd name="T49" fmla="*/ 68 h 82"/>
                  <a:gd name="T50" fmla="*/ 36 w 72"/>
                  <a:gd name="T51" fmla="*/ 73 h 82"/>
                  <a:gd name="T52" fmla="*/ 36 w 72"/>
                  <a:gd name="T53" fmla="*/ 77 h 82"/>
                  <a:gd name="T54" fmla="*/ 36 w 72"/>
                  <a:gd name="T55" fmla="*/ 77 h 82"/>
                  <a:gd name="T56" fmla="*/ 31 w 72"/>
                  <a:gd name="T57" fmla="*/ 77 h 82"/>
                  <a:gd name="T58" fmla="*/ 27 w 72"/>
                  <a:gd name="T59" fmla="*/ 77 h 82"/>
                  <a:gd name="T60" fmla="*/ 27 w 72"/>
                  <a:gd name="T61" fmla="*/ 77 h 82"/>
                  <a:gd name="T62" fmla="*/ 22 w 72"/>
                  <a:gd name="T63" fmla="*/ 73 h 82"/>
                  <a:gd name="T64" fmla="*/ 22 w 72"/>
                  <a:gd name="T65" fmla="*/ 68 h 82"/>
                  <a:gd name="T66" fmla="*/ 18 w 72"/>
                  <a:gd name="T67" fmla="*/ 68 h 82"/>
                  <a:gd name="T68" fmla="*/ 18 w 72"/>
                  <a:gd name="T69" fmla="*/ 64 h 82"/>
                  <a:gd name="T70" fmla="*/ 18 w 72"/>
                  <a:gd name="T71" fmla="*/ 64 h 82"/>
                  <a:gd name="T72" fmla="*/ 18 w 72"/>
                  <a:gd name="T73" fmla="*/ 59 h 82"/>
                  <a:gd name="T74" fmla="*/ 13 w 72"/>
                  <a:gd name="T75" fmla="*/ 59 h 82"/>
                  <a:gd name="T76" fmla="*/ 13 w 72"/>
                  <a:gd name="T77" fmla="*/ 55 h 82"/>
                  <a:gd name="T78" fmla="*/ 13 w 72"/>
                  <a:gd name="T79" fmla="*/ 50 h 82"/>
                  <a:gd name="T80" fmla="*/ 13 w 72"/>
                  <a:gd name="T81" fmla="*/ 50 h 82"/>
                  <a:gd name="T82" fmla="*/ 9 w 72"/>
                  <a:gd name="T83" fmla="*/ 50 h 82"/>
                  <a:gd name="T84" fmla="*/ 9 w 72"/>
                  <a:gd name="T85" fmla="*/ 46 h 82"/>
                  <a:gd name="T86" fmla="*/ 4 w 72"/>
                  <a:gd name="T87" fmla="*/ 41 h 82"/>
                  <a:gd name="T88" fmla="*/ 0 w 72"/>
                  <a:gd name="T89" fmla="*/ 37 h 82"/>
                  <a:gd name="T90" fmla="*/ 4 w 72"/>
                  <a:gd name="T91" fmla="*/ 32 h 82"/>
                  <a:gd name="T92" fmla="*/ 4 w 72"/>
                  <a:gd name="T93" fmla="*/ 28 h 82"/>
                  <a:gd name="T94" fmla="*/ 4 w 72"/>
                  <a:gd name="T95" fmla="*/ 23 h 82"/>
                  <a:gd name="T96" fmla="*/ 4 w 72"/>
                  <a:gd name="T97" fmla="*/ 19 h 82"/>
                  <a:gd name="T98" fmla="*/ 9 w 72"/>
                  <a:gd name="T99" fmla="*/ 19 h 82"/>
                  <a:gd name="T100" fmla="*/ 13 w 72"/>
                  <a:gd name="T101" fmla="*/ 19 h 82"/>
                  <a:gd name="T102" fmla="*/ 13 w 72"/>
                  <a:gd name="T103" fmla="*/ 19 h 82"/>
                  <a:gd name="T104" fmla="*/ 18 w 72"/>
                  <a:gd name="T105" fmla="*/ 14 h 82"/>
                  <a:gd name="T106" fmla="*/ 18 w 72"/>
                  <a:gd name="T107" fmla="*/ 14 h 82"/>
                  <a:gd name="T108" fmla="*/ 18 w 72"/>
                  <a:gd name="T109" fmla="*/ 14 h 82"/>
                  <a:gd name="T110" fmla="*/ 18 w 72"/>
                  <a:gd name="T111" fmla="*/ 9 h 82"/>
                  <a:gd name="T112" fmla="*/ 18 w 72"/>
                  <a:gd name="T113" fmla="*/ 5 h 82"/>
                  <a:gd name="T114" fmla="*/ 22 w 72"/>
                  <a:gd name="T115" fmla="*/ 0 h 82"/>
                  <a:gd name="T116" fmla="*/ 40 w 72"/>
                  <a:gd name="T117" fmla="*/ 5 h 82"/>
                  <a:gd name="T118" fmla="*/ 40 w 72"/>
                  <a:gd name="T119" fmla="*/ 0 h 82"/>
                  <a:gd name="T120" fmla="*/ 49 w 72"/>
                  <a:gd name="T12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2" h="82">
                    <a:moveTo>
                      <a:pt x="58" y="0"/>
                    </a:moveTo>
                    <a:lnTo>
                      <a:pt x="58" y="0"/>
                    </a:lnTo>
                    <a:lnTo>
                      <a:pt x="67" y="0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2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3" y="19"/>
                    </a:lnTo>
                    <a:lnTo>
                      <a:pt x="63" y="19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8"/>
                    </a:lnTo>
                    <a:lnTo>
                      <a:pt x="67" y="28"/>
                    </a:lnTo>
                    <a:lnTo>
                      <a:pt x="63" y="28"/>
                    </a:lnTo>
                    <a:lnTo>
                      <a:pt x="63" y="32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72" y="41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72" y="50"/>
                    </a:lnTo>
                    <a:lnTo>
                      <a:pt x="72" y="50"/>
                    </a:lnTo>
                    <a:lnTo>
                      <a:pt x="67" y="55"/>
                    </a:lnTo>
                    <a:lnTo>
                      <a:pt x="67" y="55"/>
                    </a:lnTo>
                    <a:lnTo>
                      <a:pt x="67" y="59"/>
                    </a:lnTo>
                    <a:lnTo>
                      <a:pt x="67" y="59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3" y="73"/>
                    </a:lnTo>
                    <a:lnTo>
                      <a:pt x="63" y="73"/>
                    </a:lnTo>
                    <a:lnTo>
                      <a:pt x="63" y="73"/>
                    </a:lnTo>
                    <a:lnTo>
                      <a:pt x="63" y="73"/>
                    </a:lnTo>
                    <a:lnTo>
                      <a:pt x="58" y="73"/>
                    </a:lnTo>
                    <a:lnTo>
                      <a:pt x="58" y="68"/>
                    </a:lnTo>
                    <a:lnTo>
                      <a:pt x="58" y="68"/>
                    </a:lnTo>
                    <a:lnTo>
                      <a:pt x="58" y="68"/>
                    </a:lnTo>
                    <a:lnTo>
                      <a:pt x="58" y="68"/>
                    </a:lnTo>
                    <a:lnTo>
                      <a:pt x="58" y="68"/>
                    </a:lnTo>
                    <a:lnTo>
                      <a:pt x="58" y="68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1" y="77"/>
                    </a:lnTo>
                    <a:lnTo>
                      <a:pt x="31" y="77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2" y="77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3" y="59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4" y="46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54" y="0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80" name="Freeform 152">
                <a:extLst>
                  <a:ext uri="{FF2B5EF4-FFF2-40B4-BE49-F238E27FC236}">
                    <a16:creationId xmlns:a16="http://schemas.microsoft.com/office/drawing/2014/main" xmlns="" id="{AF7BE42C-5205-494C-8069-DCBCC9975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8647" y="1466404"/>
                <a:ext cx="128854" cy="57985"/>
              </a:xfrm>
              <a:custGeom>
                <a:avLst/>
                <a:gdLst>
                  <a:gd name="T0" fmla="*/ 40 w 81"/>
                  <a:gd name="T1" fmla="*/ 5 h 36"/>
                  <a:gd name="T2" fmla="*/ 40 w 81"/>
                  <a:gd name="T3" fmla="*/ 9 h 36"/>
                  <a:gd name="T4" fmla="*/ 40 w 81"/>
                  <a:gd name="T5" fmla="*/ 9 h 36"/>
                  <a:gd name="T6" fmla="*/ 45 w 81"/>
                  <a:gd name="T7" fmla="*/ 9 h 36"/>
                  <a:gd name="T8" fmla="*/ 45 w 81"/>
                  <a:gd name="T9" fmla="*/ 9 h 36"/>
                  <a:gd name="T10" fmla="*/ 49 w 81"/>
                  <a:gd name="T11" fmla="*/ 5 h 36"/>
                  <a:gd name="T12" fmla="*/ 49 w 81"/>
                  <a:gd name="T13" fmla="*/ 5 h 36"/>
                  <a:gd name="T14" fmla="*/ 54 w 81"/>
                  <a:gd name="T15" fmla="*/ 5 h 36"/>
                  <a:gd name="T16" fmla="*/ 58 w 81"/>
                  <a:gd name="T17" fmla="*/ 9 h 36"/>
                  <a:gd name="T18" fmla="*/ 63 w 81"/>
                  <a:gd name="T19" fmla="*/ 5 h 36"/>
                  <a:gd name="T20" fmla="*/ 67 w 81"/>
                  <a:gd name="T21" fmla="*/ 5 h 36"/>
                  <a:gd name="T22" fmla="*/ 72 w 81"/>
                  <a:gd name="T23" fmla="*/ 9 h 36"/>
                  <a:gd name="T24" fmla="*/ 76 w 81"/>
                  <a:gd name="T25" fmla="*/ 9 h 36"/>
                  <a:gd name="T26" fmla="*/ 81 w 81"/>
                  <a:gd name="T27" fmla="*/ 14 h 36"/>
                  <a:gd name="T28" fmla="*/ 81 w 81"/>
                  <a:gd name="T29" fmla="*/ 14 h 36"/>
                  <a:gd name="T30" fmla="*/ 76 w 81"/>
                  <a:gd name="T31" fmla="*/ 23 h 36"/>
                  <a:gd name="T32" fmla="*/ 72 w 81"/>
                  <a:gd name="T33" fmla="*/ 27 h 36"/>
                  <a:gd name="T34" fmla="*/ 72 w 81"/>
                  <a:gd name="T35" fmla="*/ 23 h 36"/>
                  <a:gd name="T36" fmla="*/ 67 w 81"/>
                  <a:gd name="T37" fmla="*/ 23 h 36"/>
                  <a:gd name="T38" fmla="*/ 67 w 81"/>
                  <a:gd name="T39" fmla="*/ 23 h 36"/>
                  <a:gd name="T40" fmla="*/ 58 w 81"/>
                  <a:gd name="T41" fmla="*/ 23 h 36"/>
                  <a:gd name="T42" fmla="*/ 54 w 81"/>
                  <a:gd name="T43" fmla="*/ 23 h 36"/>
                  <a:gd name="T44" fmla="*/ 49 w 81"/>
                  <a:gd name="T45" fmla="*/ 27 h 36"/>
                  <a:gd name="T46" fmla="*/ 45 w 81"/>
                  <a:gd name="T47" fmla="*/ 27 h 36"/>
                  <a:gd name="T48" fmla="*/ 40 w 81"/>
                  <a:gd name="T49" fmla="*/ 27 h 36"/>
                  <a:gd name="T50" fmla="*/ 36 w 81"/>
                  <a:gd name="T51" fmla="*/ 32 h 36"/>
                  <a:gd name="T52" fmla="*/ 27 w 81"/>
                  <a:gd name="T53" fmla="*/ 32 h 36"/>
                  <a:gd name="T54" fmla="*/ 27 w 81"/>
                  <a:gd name="T55" fmla="*/ 36 h 36"/>
                  <a:gd name="T56" fmla="*/ 18 w 81"/>
                  <a:gd name="T57" fmla="*/ 36 h 36"/>
                  <a:gd name="T58" fmla="*/ 13 w 81"/>
                  <a:gd name="T59" fmla="*/ 36 h 36"/>
                  <a:gd name="T60" fmla="*/ 4 w 81"/>
                  <a:gd name="T61" fmla="*/ 32 h 36"/>
                  <a:gd name="T62" fmla="*/ 4 w 81"/>
                  <a:gd name="T63" fmla="*/ 32 h 36"/>
                  <a:gd name="T64" fmla="*/ 0 w 81"/>
                  <a:gd name="T65" fmla="*/ 27 h 36"/>
                  <a:gd name="T66" fmla="*/ 0 w 81"/>
                  <a:gd name="T67" fmla="*/ 23 h 36"/>
                  <a:gd name="T68" fmla="*/ 0 w 81"/>
                  <a:gd name="T69" fmla="*/ 23 h 36"/>
                  <a:gd name="T70" fmla="*/ 4 w 81"/>
                  <a:gd name="T71" fmla="*/ 18 h 36"/>
                  <a:gd name="T72" fmla="*/ 9 w 81"/>
                  <a:gd name="T73" fmla="*/ 18 h 36"/>
                  <a:gd name="T74" fmla="*/ 13 w 81"/>
                  <a:gd name="T75" fmla="*/ 14 h 36"/>
                  <a:gd name="T76" fmla="*/ 13 w 81"/>
                  <a:gd name="T77" fmla="*/ 14 h 36"/>
                  <a:gd name="T78" fmla="*/ 18 w 81"/>
                  <a:gd name="T79" fmla="*/ 9 h 36"/>
                  <a:gd name="T80" fmla="*/ 18 w 81"/>
                  <a:gd name="T81" fmla="*/ 9 h 36"/>
                  <a:gd name="T82" fmla="*/ 22 w 81"/>
                  <a:gd name="T83" fmla="*/ 5 h 36"/>
                  <a:gd name="T84" fmla="*/ 22 w 81"/>
                  <a:gd name="T85" fmla="*/ 5 h 36"/>
                  <a:gd name="T86" fmla="*/ 27 w 81"/>
                  <a:gd name="T87" fmla="*/ 5 h 36"/>
                  <a:gd name="T88" fmla="*/ 31 w 81"/>
                  <a:gd name="T89" fmla="*/ 5 h 36"/>
                  <a:gd name="T90" fmla="*/ 31 w 81"/>
                  <a:gd name="T91" fmla="*/ 5 h 36"/>
                  <a:gd name="T92" fmla="*/ 36 w 81"/>
                  <a:gd name="T93" fmla="*/ 0 h 36"/>
                  <a:gd name="T94" fmla="*/ 40 w 81"/>
                  <a:gd name="T95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1" h="36">
                    <a:moveTo>
                      <a:pt x="40" y="5"/>
                    </a:move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8" y="5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7" y="5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2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0" y="32"/>
                    </a:lnTo>
                    <a:lnTo>
                      <a:pt x="36" y="32"/>
                    </a:lnTo>
                    <a:lnTo>
                      <a:pt x="31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2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9" y="36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4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81" name="Freeform 153">
                <a:extLst>
                  <a:ext uri="{FF2B5EF4-FFF2-40B4-BE49-F238E27FC236}">
                    <a16:creationId xmlns:a16="http://schemas.microsoft.com/office/drawing/2014/main" xmlns="" id="{15258265-AC0B-4ADA-84A4-DA8C7B19E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826" y="1552381"/>
                <a:ext cx="71839" cy="42988"/>
              </a:xfrm>
              <a:custGeom>
                <a:avLst/>
                <a:gdLst>
                  <a:gd name="T0" fmla="*/ 45 w 45"/>
                  <a:gd name="T1" fmla="*/ 5 h 27"/>
                  <a:gd name="T2" fmla="*/ 45 w 45"/>
                  <a:gd name="T3" fmla="*/ 5 h 27"/>
                  <a:gd name="T4" fmla="*/ 41 w 45"/>
                  <a:gd name="T5" fmla="*/ 5 h 27"/>
                  <a:gd name="T6" fmla="*/ 41 w 45"/>
                  <a:gd name="T7" fmla="*/ 9 h 27"/>
                  <a:gd name="T8" fmla="*/ 41 w 45"/>
                  <a:gd name="T9" fmla="*/ 9 h 27"/>
                  <a:gd name="T10" fmla="*/ 36 w 45"/>
                  <a:gd name="T11" fmla="*/ 9 h 27"/>
                  <a:gd name="T12" fmla="*/ 31 w 45"/>
                  <a:gd name="T13" fmla="*/ 14 h 27"/>
                  <a:gd name="T14" fmla="*/ 31 w 45"/>
                  <a:gd name="T15" fmla="*/ 14 h 27"/>
                  <a:gd name="T16" fmla="*/ 31 w 45"/>
                  <a:gd name="T17" fmla="*/ 18 h 27"/>
                  <a:gd name="T18" fmla="*/ 31 w 45"/>
                  <a:gd name="T19" fmla="*/ 18 h 27"/>
                  <a:gd name="T20" fmla="*/ 27 w 45"/>
                  <a:gd name="T21" fmla="*/ 23 h 27"/>
                  <a:gd name="T22" fmla="*/ 27 w 45"/>
                  <a:gd name="T23" fmla="*/ 23 h 27"/>
                  <a:gd name="T24" fmla="*/ 27 w 45"/>
                  <a:gd name="T25" fmla="*/ 27 h 27"/>
                  <a:gd name="T26" fmla="*/ 22 w 45"/>
                  <a:gd name="T27" fmla="*/ 23 h 27"/>
                  <a:gd name="T28" fmla="*/ 18 w 45"/>
                  <a:gd name="T29" fmla="*/ 27 h 27"/>
                  <a:gd name="T30" fmla="*/ 18 w 45"/>
                  <a:gd name="T31" fmla="*/ 23 h 27"/>
                  <a:gd name="T32" fmla="*/ 18 w 45"/>
                  <a:gd name="T33" fmla="*/ 23 h 27"/>
                  <a:gd name="T34" fmla="*/ 13 w 45"/>
                  <a:gd name="T35" fmla="*/ 27 h 27"/>
                  <a:gd name="T36" fmla="*/ 9 w 45"/>
                  <a:gd name="T37" fmla="*/ 27 h 27"/>
                  <a:gd name="T38" fmla="*/ 9 w 45"/>
                  <a:gd name="T39" fmla="*/ 27 h 27"/>
                  <a:gd name="T40" fmla="*/ 4 w 45"/>
                  <a:gd name="T41" fmla="*/ 27 h 27"/>
                  <a:gd name="T42" fmla="*/ 4 w 45"/>
                  <a:gd name="T43" fmla="*/ 23 h 27"/>
                  <a:gd name="T44" fmla="*/ 4 w 45"/>
                  <a:gd name="T45" fmla="*/ 23 h 27"/>
                  <a:gd name="T46" fmla="*/ 4 w 45"/>
                  <a:gd name="T47" fmla="*/ 18 h 27"/>
                  <a:gd name="T48" fmla="*/ 0 w 45"/>
                  <a:gd name="T49" fmla="*/ 18 h 27"/>
                  <a:gd name="T50" fmla="*/ 0 w 45"/>
                  <a:gd name="T51" fmla="*/ 14 h 27"/>
                  <a:gd name="T52" fmla="*/ 0 w 45"/>
                  <a:gd name="T53" fmla="*/ 14 h 27"/>
                  <a:gd name="T54" fmla="*/ 4 w 45"/>
                  <a:gd name="T55" fmla="*/ 14 h 27"/>
                  <a:gd name="T56" fmla="*/ 0 w 45"/>
                  <a:gd name="T57" fmla="*/ 9 h 27"/>
                  <a:gd name="T58" fmla="*/ 0 w 45"/>
                  <a:gd name="T59" fmla="*/ 9 h 27"/>
                  <a:gd name="T60" fmla="*/ 0 w 45"/>
                  <a:gd name="T61" fmla="*/ 9 h 27"/>
                  <a:gd name="T62" fmla="*/ 4 w 45"/>
                  <a:gd name="T63" fmla="*/ 5 h 27"/>
                  <a:gd name="T64" fmla="*/ 4 w 45"/>
                  <a:gd name="T65" fmla="*/ 5 h 27"/>
                  <a:gd name="T66" fmla="*/ 13 w 45"/>
                  <a:gd name="T67" fmla="*/ 9 h 27"/>
                  <a:gd name="T68" fmla="*/ 13 w 45"/>
                  <a:gd name="T69" fmla="*/ 9 h 27"/>
                  <a:gd name="T70" fmla="*/ 18 w 45"/>
                  <a:gd name="T71" fmla="*/ 9 h 27"/>
                  <a:gd name="T72" fmla="*/ 18 w 45"/>
                  <a:gd name="T73" fmla="*/ 5 h 27"/>
                  <a:gd name="T74" fmla="*/ 22 w 45"/>
                  <a:gd name="T75" fmla="*/ 5 h 27"/>
                  <a:gd name="T76" fmla="*/ 31 w 45"/>
                  <a:gd name="T77" fmla="*/ 5 h 27"/>
                  <a:gd name="T78" fmla="*/ 36 w 45"/>
                  <a:gd name="T79" fmla="*/ 0 h 27"/>
                  <a:gd name="T80" fmla="*/ 36 w 45"/>
                  <a:gd name="T81" fmla="*/ 0 h 27"/>
                  <a:gd name="T82" fmla="*/ 36 w 45"/>
                  <a:gd name="T83" fmla="*/ 0 h 27"/>
                  <a:gd name="T84" fmla="*/ 41 w 45"/>
                  <a:gd name="T85" fmla="*/ 0 h 27"/>
                  <a:gd name="T86" fmla="*/ 45 w 45"/>
                  <a:gd name="T8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5" h="27">
                    <a:moveTo>
                      <a:pt x="45" y="5"/>
                    </a:move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1" y="9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2" y="23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18" y="27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5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5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82" name="Freeform 154">
                <a:extLst>
                  <a:ext uri="{FF2B5EF4-FFF2-40B4-BE49-F238E27FC236}">
                    <a16:creationId xmlns:a16="http://schemas.microsoft.com/office/drawing/2014/main" xmlns="" id="{B321F219-1B77-44D1-8121-8D77DE78C0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71811" y="892557"/>
                <a:ext cx="250865" cy="408890"/>
              </a:xfrm>
              <a:custGeom>
                <a:avLst/>
                <a:gdLst>
                  <a:gd name="T0" fmla="*/ 104 w 158"/>
                  <a:gd name="T1" fmla="*/ 217 h 258"/>
                  <a:gd name="T2" fmla="*/ 99 w 158"/>
                  <a:gd name="T3" fmla="*/ 222 h 258"/>
                  <a:gd name="T4" fmla="*/ 99 w 158"/>
                  <a:gd name="T5" fmla="*/ 208 h 258"/>
                  <a:gd name="T6" fmla="*/ 140 w 158"/>
                  <a:gd name="T7" fmla="*/ 14 h 258"/>
                  <a:gd name="T8" fmla="*/ 144 w 158"/>
                  <a:gd name="T9" fmla="*/ 23 h 258"/>
                  <a:gd name="T10" fmla="*/ 149 w 158"/>
                  <a:gd name="T11" fmla="*/ 32 h 258"/>
                  <a:gd name="T12" fmla="*/ 153 w 158"/>
                  <a:gd name="T13" fmla="*/ 41 h 258"/>
                  <a:gd name="T14" fmla="*/ 149 w 158"/>
                  <a:gd name="T15" fmla="*/ 50 h 258"/>
                  <a:gd name="T16" fmla="*/ 149 w 158"/>
                  <a:gd name="T17" fmla="*/ 59 h 258"/>
                  <a:gd name="T18" fmla="*/ 135 w 158"/>
                  <a:gd name="T19" fmla="*/ 59 h 258"/>
                  <a:gd name="T20" fmla="*/ 135 w 158"/>
                  <a:gd name="T21" fmla="*/ 64 h 258"/>
                  <a:gd name="T22" fmla="*/ 126 w 158"/>
                  <a:gd name="T23" fmla="*/ 68 h 258"/>
                  <a:gd name="T24" fmla="*/ 126 w 158"/>
                  <a:gd name="T25" fmla="*/ 68 h 258"/>
                  <a:gd name="T26" fmla="*/ 126 w 158"/>
                  <a:gd name="T27" fmla="*/ 82 h 258"/>
                  <a:gd name="T28" fmla="*/ 113 w 158"/>
                  <a:gd name="T29" fmla="*/ 100 h 258"/>
                  <a:gd name="T30" fmla="*/ 104 w 158"/>
                  <a:gd name="T31" fmla="*/ 104 h 258"/>
                  <a:gd name="T32" fmla="*/ 95 w 158"/>
                  <a:gd name="T33" fmla="*/ 109 h 258"/>
                  <a:gd name="T34" fmla="*/ 90 w 158"/>
                  <a:gd name="T35" fmla="*/ 113 h 258"/>
                  <a:gd name="T36" fmla="*/ 86 w 158"/>
                  <a:gd name="T37" fmla="*/ 118 h 258"/>
                  <a:gd name="T38" fmla="*/ 81 w 158"/>
                  <a:gd name="T39" fmla="*/ 122 h 258"/>
                  <a:gd name="T40" fmla="*/ 81 w 158"/>
                  <a:gd name="T41" fmla="*/ 127 h 258"/>
                  <a:gd name="T42" fmla="*/ 77 w 158"/>
                  <a:gd name="T43" fmla="*/ 141 h 258"/>
                  <a:gd name="T44" fmla="*/ 77 w 158"/>
                  <a:gd name="T45" fmla="*/ 150 h 258"/>
                  <a:gd name="T46" fmla="*/ 86 w 158"/>
                  <a:gd name="T47" fmla="*/ 159 h 258"/>
                  <a:gd name="T48" fmla="*/ 99 w 158"/>
                  <a:gd name="T49" fmla="*/ 168 h 258"/>
                  <a:gd name="T50" fmla="*/ 95 w 158"/>
                  <a:gd name="T51" fmla="*/ 177 h 258"/>
                  <a:gd name="T52" fmla="*/ 86 w 158"/>
                  <a:gd name="T53" fmla="*/ 177 h 258"/>
                  <a:gd name="T54" fmla="*/ 72 w 158"/>
                  <a:gd name="T55" fmla="*/ 177 h 258"/>
                  <a:gd name="T56" fmla="*/ 81 w 158"/>
                  <a:gd name="T57" fmla="*/ 181 h 258"/>
                  <a:gd name="T58" fmla="*/ 95 w 158"/>
                  <a:gd name="T59" fmla="*/ 181 h 258"/>
                  <a:gd name="T60" fmla="*/ 95 w 158"/>
                  <a:gd name="T61" fmla="*/ 186 h 258"/>
                  <a:gd name="T62" fmla="*/ 72 w 158"/>
                  <a:gd name="T63" fmla="*/ 195 h 258"/>
                  <a:gd name="T64" fmla="*/ 72 w 158"/>
                  <a:gd name="T65" fmla="*/ 199 h 258"/>
                  <a:gd name="T66" fmla="*/ 72 w 158"/>
                  <a:gd name="T67" fmla="*/ 217 h 258"/>
                  <a:gd name="T68" fmla="*/ 67 w 158"/>
                  <a:gd name="T69" fmla="*/ 235 h 258"/>
                  <a:gd name="T70" fmla="*/ 49 w 158"/>
                  <a:gd name="T71" fmla="*/ 240 h 258"/>
                  <a:gd name="T72" fmla="*/ 45 w 158"/>
                  <a:gd name="T73" fmla="*/ 254 h 258"/>
                  <a:gd name="T74" fmla="*/ 27 w 158"/>
                  <a:gd name="T75" fmla="*/ 249 h 258"/>
                  <a:gd name="T76" fmla="*/ 22 w 158"/>
                  <a:gd name="T77" fmla="*/ 235 h 258"/>
                  <a:gd name="T78" fmla="*/ 18 w 158"/>
                  <a:gd name="T79" fmla="*/ 226 h 258"/>
                  <a:gd name="T80" fmla="*/ 4 w 158"/>
                  <a:gd name="T81" fmla="*/ 208 h 258"/>
                  <a:gd name="T82" fmla="*/ 0 w 158"/>
                  <a:gd name="T83" fmla="*/ 186 h 258"/>
                  <a:gd name="T84" fmla="*/ 9 w 158"/>
                  <a:gd name="T85" fmla="*/ 181 h 258"/>
                  <a:gd name="T86" fmla="*/ 13 w 158"/>
                  <a:gd name="T87" fmla="*/ 168 h 258"/>
                  <a:gd name="T88" fmla="*/ 13 w 158"/>
                  <a:gd name="T89" fmla="*/ 150 h 258"/>
                  <a:gd name="T90" fmla="*/ 18 w 158"/>
                  <a:gd name="T91" fmla="*/ 141 h 258"/>
                  <a:gd name="T92" fmla="*/ 9 w 158"/>
                  <a:gd name="T93" fmla="*/ 118 h 258"/>
                  <a:gd name="T94" fmla="*/ 13 w 158"/>
                  <a:gd name="T95" fmla="*/ 100 h 258"/>
                  <a:gd name="T96" fmla="*/ 31 w 158"/>
                  <a:gd name="T97" fmla="*/ 95 h 258"/>
                  <a:gd name="T98" fmla="*/ 36 w 158"/>
                  <a:gd name="T99" fmla="*/ 77 h 258"/>
                  <a:gd name="T100" fmla="*/ 45 w 158"/>
                  <a:gd name="T101" fmla="*/ 55 h 258"/>
                  <a:gd name="T102" fmla="*/ 63 w 158"/>
                  <a:gd name="T103" fmla="*/ 37 h 258"/>
                  <a:gd name="T104" fmla="*/ 63 w 158"/>
                  <a:gd name="T105" fmla="*/ 18 h 258"/>
                  <a:gd name="T106" fmla="*/ 81 w 158"/>
                  <a:gd name="T107" fmla="*/ 9 h 258"/>
                  <a:gd name="T108" fmla="*/ 104 w 158"/>
                  <a:gd name="T109" fmla="*/ 9 h 258"/>
                  <a:gd name="T110" fmla="*/ 108 w 158"/>
                  <a:gd name="T111" fmla="*/ 0 h 258"/>
                  <a:gd name="T112" fmla="*/ 122 w 158"/>
                  <a:gd name="T113" fmla="*/ 5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8" h="258">
                    <a:moveTo>
                      <a:pt x="108" y="208"/>
                    </a:moveTo>
                    <a:lnTo>
                      <a:pt x="108" y="208"/>
                    </a:lnTo>
                    <a:lnTo>
                      <a:pt x="104" y="208"/>
                    </a:lnTo>
                    <a:lnTo>
                      <a:pt x="104" y="213"/>
                    </a:lnTo>
                    <a:lnTo>
                      <a:pt x="104" y="213"/>
                    </a:lnTo>
                    <a:lnTo>
                      <a:pt x="104" y="213"/>
                    </a:lnTo>
                    <a:lnTo>
                      <a:pt x="104" y="217"/>
                    </a:lnTo>
                    <a:lnTo>
                      <a:pt x="104" y="217"/>
                    </a:lnTo>
                    <a:lnTo>
                      <a:pt x="104" y="217"/>
                    </a:lnTo>
                    <a:lnTo>
                      <a:pt x="104" y="217"/>
                    </a:lnTo>
                    <a:lnTo>
                      <a:pt x="104" y="217"/>
                    </a:lnTo>
                    <a:lnTo>
                      <a:pt x="104" y="222"/>
                    </a:lnTo>
                    <a:lnTo>
                      <a:pt x="99" y="222"/>
                    </a:lnTo>
                    <a:lnTo>
                      <a:pt x="99" y="222"/>
                    </a:lnTo>
                    <a:lnTo>
                      <a:pt x="99" y="222"/>
                    </a:lnTo>
                    <a:lnTo>
                      <a:pt x="99" y="226"/>
                    </a:lnTo>
                    <a:lnTo>
                      <a:pt x="95" y="226"/>
                    </a:lnTo>
                    <a:lnTo>
                      <a:pt x="95" y="226"/>
                    </a:lnTo>
                    <a:lnTo>
                      <a:pt x="95" y="226"/>
                    </a:lnTo>
                    <a:lnTo>
                      <a:pt x="99" y="222"/>
                    </a:lnTo>
                    <a:lnTo>
                      <a:pt x="95" y="222"/>
                    </a:lnTo>
                    <a:lnTo>
                      <a:pt x="95" y="222"/>
                    </a:lnTo>
                    <a:lnTo>
                      <a:pt x="95" y="222"/>
                    </a:lnTo>
                    <a:lnTo>
                      <a:pt x="95" y="217"/>
                    </a:lnTo>
                    <a:lnTo>
                      <a:pt x="95" y="217"/>
                    </a:lnTo>
                    <a:lnTo>
                      <a:pt x="95" y="213"/>
                    </a:lnTo>
                    <a:lnTo>
                      <a:pt x="95" y="213"/>
                    </a:lnTo>
                    <a:lnTo>
                      <a:pt x="95" y="213"/>
                    </a:lnTo>
                    <a:lnTo>
                      <a:pt x="99" y="208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8" y="208"/>
                    </a:lnTo>
                    <a:moveTo>
                      <a:pt x="135" y="9"/>
                    </a:moveTo>
                    <a:lnTo>
                      <a:pt x="135" y="9"/>
                    </a:lnTo>
                    <a:lnTo>
                      <a:pt x="135" y="14"/>
                    </a:lnTo>
                    <a:lnTo>
                      <a:pt x="140" y="14"/>
                    </a:lnTo>
                    <a:lnTo>
                      <a:pt x="140" y="14"/>
                    </a:lnTo>
                    <a:lnTo>
                      <a:pt x="140" y="14"/>
                    </a:lnTo>
                    <a:lnTo>
                      <a:pt x="144" y="14"/>
                    </a:lnTo>
                    <a:lnTo>
                      <a:pt x="144" y="18"/>
                    </a:lnTo>
                    <a:lnTo>
                      <a:pt x="144" y="18"/>
                    </a:lnTo>
                    <a:lnTo>
                      <a:pt x="144" y="18"/>
                    </a:lnTo>
                    <a:lnTo>
                      <a:pt x="144" y="18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4" y="28"/>
                    </a:lnTo>
                    <a:lnTo>
                      <a:pt x="144" y="28"/>
                    </a:lnTo>
                    <a:lnTo>
                      <a:pt x="144" y="28"/>
                    </a:lnTo>
                    <a:lnTo>
                      <a:pt x="144" y="28"/>
                    </a:lnTo>
                    <a:lnTo>
                      <a:pt x="144" y="28"/>
                    </a:lnTo>
                    <a:lnTo>
                      <a:pt x="144" y="28"/>
                    </a:lnTo>
                    <a:lnTo>
                      <a:pt x="144" y="28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32"/>
                    </a:lnTo>
                    <a:lnTo>
                      <a:pt x="149" y="32"/>
                    </a:lnTo>
                    <a:lnTo>
                      <a:pt x="149" y="32"/>
                    </a:lnTo>
                    <a:lnTo>
                      <a:pt x="149" y="32"/>
                    </a:lnTo>
                    <a:lnTo>
                      <a:pt x="149" y="32"/>
                    </a:lnTo>
                    <a:lnTo>
                      <a:pt x="149" y="32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53" y="37"/>
                    </a:lnTo>
                    <a:lnTo>
                      <a:pt x="153" y="37"/>
                    </a:lnTo>
                    <a:lnTo>
                      <a:pt x="153" y="41"/>
                    </a:lnTo>
                    <a:lnTo>
                      <a:pt x="153" y="41"/>
                    </a:lnTo>
                    <a:lnTo>
                      <a:pt x="153" y="41"/>
                    </a:lnTo>
                    <a:lnTo>
                      <a:pt x="153" y="41"/>
                    </a:lnTo>
                    <a:lnTo>
                      <a:pt x="153" y="46"/>
                    </a:lnTo>
                    <a:lnTo>
                      <a:pt x="153" y="46"/>
                    </a:lnTo>
                    <a:lnTo>
                      <a:pt x="153" y="46"/>
                    </a:lnTo>
                    <a:lnTo>
                      <a:pt x="149" y="46"/>
                    </a:lnTo>
                    <a:lnTo>
                      <a:pt x="149" y="46"/>
                    </a:lnTo>
                    <a:lnTo>
                      <a:pt x="149" y="50"/>
                    </a:lnTo>
                    <a:lnTo>
                      <a:pt x="149" y="50"/>
                    </a:lnTo>
                    <a:lnTo>
                      <a:pt x="153" y="50"/>
                    </a:lnTo>
                    <a:lnTo>
                      <a:pt x="153" y="50"/>
                    </a:lnTo>
                    <a:lnTo>
                      <a:pt x="153" y="50"/>
                    </a:lnTo>
                    <a:lnTo>
                      <a:pt x="153" y="55"/>
                    </a:lnTo>
                    <a:lnTo>
                      <a:pt x="153" y="55"/>
                    </a:lnTo>
                    <a:lnTo>
                      <a:pt x="158" y="55"/>
                    </a:lnTo>
                    <a:lnTo>
                      <a:pt x="158" y="59"/>
                    </a:lnTo>
                    <a:lnTo>
                      <a:pt x="153" y="59"/>
                    </a:lnTo>
                    <a:lnTo>
                      <a:pt x="153" y="59"/>
                    </a:lnTo>
                    <a:lnTo>
                      <a:pt x="149" y="59"/>
                    </a:lnTo>
                    <a:lnTo>
                      <a:pt x="149" y="59"/>
                    </a:lnTo>
                    <a:lnTo>
                      <a:pt x="144" y="59"/>
                    </a:lnTo>
                    <a:lnTo>
                      <a:pt x="144" y="59"/>
                    </a:lnTo>
                    <a:lnTo>
                      <a:pt x="144" y="59"/>
                    </a:lnTo>
                    <a:lnTo>
                      <a:pt x="144" y="59"/>
                    </a:lnTo>
                    <a:lnTo>
                      <a:pt x="140" y="59"/>
                    </a:lnTo>
                    <a:lnTo>
                      <a:pt x="140" y="59"/>
                    </a:lnTo>
                    <a:lnTo>
                      <a:pt x="140" y="59"/>
                    </a:lnTo>
                    <a:lnTo>
                      <a:pt x="135" y="59"/>
                    </a:lnTo>
                    <a:lnTo>
                      <a:pt x="135" y="59"/>
                    </a:lnTo>
                    <a:lnTo>
                      <a:pt x="135" y="59"/>
                    </a:lnTo>
                    <a:lnTo>
                      <a:pt x="135" y="59"/>
                    </a:lnTo>
                    <a:lnTo>
                      <a:pt x="135" y="59"/>
                    </a:lnTo>
                    <a:lnTo>
                      <a:pt x="135" y="59"/>
                    </a:lnTo>
                    <a:lnTo>
                      <a:pt x="135" y="64"/>
                    </a:lnTo>
                    <a:lnTo>
                      <a:pt x="135" y="64"/>
                    </a:lnTo>
                    <a:lnTo>
                      <a:pt x="131" y="64"/>
                    </a:lnTo>
                    <a:lnTo>
                      <a:pt x="131" y="64"/>
                    </a:lnTo>
                    <a:lnTo>
                      <a:pt x="135" y="64"/>
                    </a:lnTo>
                    <a:lnTo>
                      <a:pt x="135" y="64"/>
                    </a:lnTo>
                    <a:lnTo>
                      <a:pt x="131" y="64"/>
                    </a:lnTo>
                    <a:lnTo>
                      <a:pt x="131" y="64"/>
                    </a:lnTo>
                    <a:lnTo>
                      <a:pt x="131" y="64"/>
                    </a:lnTo>
                    <a:lnTo>
                      <a:pt x="131" y="64"/>
                    </a:lnTo>
                    <a:lnTo>
                      <a:pt x="131" y="68"/>
                    </a:lnTo>
                    <a:lnTo>
                      <a:pt x="131" y="68"/>
                    </a:lnTo>
                    <a:lnTo>
                      <a:pt x="126" y="68"/>
                    </a:lnTo>
                    <a:lnTo>
                      <a:pt x="126" y="68"/>
                    </a:lnTo>
                    <a:lnTo>
                      <a:pt x="126" y="68"/>
                    </a:lnTo>
                    <a:lnTo>
                      <a:pt x="126" y="68"/>
                    </a:lnTo>
                    <a:lnTo>
                      <a:pt x="126" y="68"/>
                    </a:lnTo>
                    <a:lnTo>
                      <a:pt x="126" y="68"/>
                    </a:lnTo>
                    <a:lnTo>
                      <a:pt x="126" y="68"/>
                    </a:lnTo>
                    <a:lnTo>
                      <a:pt x="126" y="68"/>
                    </a:lnTo>
                    <a:lnTo>
                      <a:pt x="126" y="68"/>
                    </a:lnTo>
                    <a:lnTo>
                      <a:pt x="126" y="68"/>
                    </a:lnTo>
                    <a:lnTo>
                      <a:pt x="126" y="68"/>
                    </a:lnTo>
                    <a:lnTo>
                      <a:pt x="126" y="68"/>
                    </a:lnTo>
                    <a:lnTo>
                      <a:pt x="126" y="68"/>
                    </a:lnTo>
                    <a:lnTo>
                      <a:pt x="126" y="68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6" y="77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26" y="77"/>
                    </a:lnTo>
                    <a:lnTo>
                      <a:pt x="126" y="82"/>
                    </a:lnTo>
                    <a:lnTo>
                      <a:pt x="126" y="82"/>
                    </a:lnTo>
                    <a:lnTo>
                      <a:pt x="126" y="86"/>
                    </a:lnTo>
                    <a:lnTo>
                      <a:pt x="126" y="86"/>
                    </a:lnTo>
                    <a:lnTo>
                      <a:pt x="126" y="86"/>
                    </a:lnTo>
                    <a:lnTo>
                      <a:pt x="126" y="86"/>
                    </a:lnTo>
                    <a:lnTo>
                      <a:pt x="122" y="91"/>
                    </a:lnTo>
                    <a:lnTo>
                      <a:pt x="122" y="95"/>
                    </a:lnTo>
                    <a:lnTo>
                      <a:pt x="117" y="95"/>
                    </a:lnTo>
                    <a:lnTo>
                      <a:pt x="117" y="95"/>
                    </a:lnTo>
                    <a:lnTo>
                      <a:pt x="113" y="100"/>
                    </a:lnTo>
                    <a:lnTo>
                      <a:pt x="113" y="100"/>
                    </a:lnTo>
                    <a:lnTo>
                      <a:pt x="108" y="100"/>
                    </a:lnTo>
                    <a:lnTo>
                      <a:pt x="108" y="100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99" y="104"/>
                    </a:lnTo>
                    <a:lnTo>
                      <a:pt x="99" y="109"/>
                    </a:lnTo>
                    <a:lnTo>
                      <a:pt x="95" y="109"/>
                    </a:lnTo>
                    <a:lnTo>
                      <a:pt x="95" y="109"/>
                    </a:lnTo>
                    <a:lnTo>
                      <a:pt x="95" y="109"/>
                    </a:lnTo>
                    <a:lnTo>
                      <a:pt x="95" y="109"/>
                    </a:lnTo>
                    <a:lnTo>
                      <a:pt x="95" y="109"/>
                    </a:lnTo>
                    <a:lnTo>
                      <a:pt x="95" y="109"/>
                    </a:lnTo>
                    <a:lnTo>
                      <a:pt x="95" y="109"/>
                    </a:lnTo>
                    <a:lnTo>
                      <a:pt x="95" y="109"/>
                    </a:lnTo>
                    <a:lnTo>
                      <a:pt x="95" y="109"/>
                    </a:lnTo>
                    <a:lnTo>
                      <a:pt x="95" y="109"/>
                    </a:lnTo>
                    <a:lnTo>
                      <a:pt x="90" y="113"/>
                    </a:lnTo>
                    <a:lnTo>
                      <a:pt x="90" y="113"/>
                    </a:lnTo>
                    <a:lnTo>
                      <a:pt x="90" y="113"/>
                    </a:lnTo>
                    <a:lnTo>
                      <a:pt x="90" y="113"/>
                    </a:lnTo>
                    <a:lnTo>
                      <a:pt x="90" y="113"/>
                    </a:lnTo>
                    <a:lnTo>
                      <a:pt x="90" y="113"/>
                    </a:lnTo>
                    <a:lnTo>
                      <a:pt x="90" y="113"/>
                    </a:lnTo>
                    <a:lnTo>
                      <a:pt x="90" y="113"/>
                    </a:lnTo>
                    <a:lnTo>
                      <a:pt x="90" y="113"/>
                    </a:lnTo>
                    <a:lnTo>
                      <a:pt x="90" y="118"/>
                    </a:lnTo>
                    <a:lnTo>
                      <a:pt x="86" y="118"/>
                    </a:lnTo>
                    <a:lnTo>
                      <a:pt x="86" y="113"/>
                    </a:lnTo>
                    <a:lnTo>
                      <a:pt x="86" y="113"/>
                    </a:lnTo>
                    <a:lnTo>
                      <a:pt x="86" y="113"/>
                    </a:lnTo>
                    <a:lnTo>
                      <a:pt x="86" y="113"/>
                    </a:lnTo>
                    <a:lnTo>
                      <a:pt x="86" y="113"/>
                    </a:lnTo>
                    <a:lnTo>
                      <a:pt x="86" y="113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22"/>
                    </a:lnTo>
                    <a:lnTo>
                      <a:pt x="81" y="122"/>
                    </a:lnTo>
                    <a:lnTo>
                      <a:pt x="81" y="122"/>
                    </a:lnTo>
                    <a:lnTo>
                      <a:pt x="81" y="122"/>
                    </a:lnTo>
                    <a:lnTo>
                      <a:pt x="81" y="122"/>
                    </a:lnTo>
                    <a:lnTo>
                      <a:pt x="81" y="122"/>
                    </a:lnTo>
                    <a:lnTo>
                      <a:pt x="77" y="122"/>
                    </a:lnTo>
                    <a:lnTo>
                      <a:pt x="77" y="122"/>
                    </a:lnTo>
                    <a:lnTo>
                      <a:pt x="81" y="122"/>
                    </a:lnTo>
                    <a:lnTo>
                      <a:pt x="81" y="127"/>
                    </a:lnTo>
                    <a:lnTo>
                      <a:pt x="81" y="127"/>
                    </a:lnTo>
                    <a:lnTo>
                      <a:pt x="81" y="127"/>
                    </a:lnTo>
                    <a:lnTo>
                      <a:pt x="81" y="127"/>
                    </a:lnTo>
                    <a:lnTo>
                      <a:pt x="81" y="131"/>
                    </a:lnTo>
                    <a:lnTo>
                      <a:pt x="81" y="131"/>
                    </a:lnTo>
                    <a:lnTo>
                      <a:pt x="81" y="131"/>
                    </a:lnTo>
                    <a:lnTo>
                      <a:pt x="81" y="136"/>
                    </a:lnTo>
                    <a:lnTo>
                      <a:pt x="81" y="136"/>
                    </a:lnTo>
                    <a:lnTo>
                      <a:pt x="81" y="136"/>
                    </a:lnTo>
                    <a:lnTo>
                      <a:pt x="81" y="136"/>
                    </a:lnTo>
                    <a:lnTo>
                      <a:pt x="77" y="136"/>
                    </a:lnTo>
                    <a:lnTo>
                      <a:pt x="77" y="136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77" y="145"/>
                    </a:lnTo>
                    <a:lnTo>
                      <a:pt x="77" y="145"/>
                    </a:lnTo>
                    <a:lnTo>
                      <a:pt x="77" y="145"/>
                    </a:lnTo>
                    <a:lnTo>
                      <a:pt x="77" y="145"/>
                    </a:lnTo>
                    <a:lnTo>
                      <a:pt x="77" y="145"/>
                    </a:lnTo>
                    <a:lnTo>
                      <a:pt x="77" y="150"/>
                    </a:lnTo>
                    <a:lnTo>
                      <a:pt x="77" y="150"/>
                    </a:lnTo>
                    <a:lnTo>
                      <a:pt x="81" y="154"/>
                    </a:lnTo>
                    <a:lnTo>
                      <a:pt x="81" y="154"/>
                    </a:lnTo>
                    <a:lnTo>
                      <a:pt x="81" y="154"/>
                    </a:lnTo>
                    <a:lnTo>
                      <a:pt x="81" y="159"/>
                    </a:lnTo>
                    <a:lnTo>
                      <a:pt x="81" y="159"/>
                    </a:lnTo>
                    <a:lnTo>
                      <a:pt x="81" y="159"/>
                    </a:lnTo>
                    <a:lnTo>
                      <a:pt x="86" y="159"/>
                    </a:lnTo>
                    <a:lnTo>
                      <a:pt x="86" y="159"/>
                    </a:lnTo>
                    <a:lnTo>
                      <a:pt x="86" y="159"/>
                    </a:lnTo>
                    <a:lnTo>
                      <a:pt x="86" y="159"/>
                    </a:lnTo>
                    <a:lnTo>
                      <a:pt x="86" y="159"/>
                    </a:lnTo>
                    <a:lnTo>
                      <a:pt x="90" y="159"/>
                    </a:lnTo>
                    <a:lnTo>
                      <a:pt x="90" y="159"/>
                    </a:lnTo>
                    <a:lnTo>
                      <a:pt x="90" y="159"/>
                    </a:lnTo>
                    <a:lnTo>
                      <a:pt x="95" y="163"/>
                    </a:lnTo>
                    <a:lnTo>
                      <a:pt x="95" y="163"/>
                    </a:lnTo>
                    <a:lnTo>
                      <a:pt x="95" y="163"/>
                    </a:lnTo>
                    <a:lnTo>
                      <a:pt x="95" y="168"/>
                    </a:lnTo>
                    <a:lnTo>
                      <a:pt x="99" y="168"/>
                    </a:lnTo>
                    <a:lnTo>
                      <a:pt x="99" y="168"/>
                    </a:lnTo>
                    <a:lnTo>
                      <a:pt x="99" y="168"/>
                    </a:lnTo>
                    <a:lnTo>
                      <a:pt x="104" y="168"/>
                    </a:lnTo>
                    <a:lnTo>
                      <a:pt x="104" y="168"/>
                    </a:lnTo>
                    <a:lnTo>
                      <a:pt x="104" y="172"/>
                    </a:lnTo>
                    <a:lnTo>
                      <a:pt x="104" y="172"/>
                    </a:lnTo>
                    <a:lnTo>
                      <a:pt x="104" y="172"/>
                    </a:lnTo>
                    <a:lnTo>
                      <a:pt x="99" y="177"/>
                    </a:lnTo>
                    <a:lnTo>
                      <a:pt x="99" y="177"/>
                    </a:lnTo>
                    <a:lnTo>
                      <a:pt x="99" y="177"/>
                    </a:lnTo>
                    <a:lnTo>
                      <a:pt x="95" y="177"/>
                    </a:lnTo>
                    <a:lnTo>
                      <a:pt x="95" y="177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0" y="181"/>
                    </a:lnTo>
                    <a:lnTo>
                      <a:pt x="90" y="181"/>
                    </a:lnTo>
                    <a:lnTo>
                      <a:pt x="86" y="181"/>
                    </a:lnTo>
                    <a:lnTo>
                      <a:pt x="86" y="177"/>
                    </a:lnTo>
                    <a:lnTo>
                      <a:pt x="86" y="177"/>
                    </a:lnTo>
                    <a:lnTo>
                      <a:pt x="86" y="177"/>
                    </a:lnTo>
                    <a:lnTo>
                      <a:pt x="86" y="177"/>
                    </a:lnTo>
                    <a:lnTo>
                      <a:pt x="86" y="177"/>
                    </a:lnTo>
                    <a:lnTo>
                      <a:pt x="86" y="177"/>
                    </a:lnTo>
                    <a:lnTo>
                      <a:pt x="81" y="177"/>
                    </a:lnTo>
                    <a:lnTo>
                      <a:pt x="81" y="177"/>
                    </a:lnTo>
                    <a:lnTo>
                      <a:pt x="77" y="177"/>
                    </a:lnTo>
                    <a:lnTo>
                      <a:pt x="77" y="177"/>
                    </a:lnTo>
                    <a:lnTo>
                      <a:pt x="77" y="177"/>
                    </a:lnTo>
                    <a:lnTo>
                      <a:pt x="72" y="177"/>
                    </a:lnTo>
                    <a:lnTo>
                      <a:pt x="72" y="177"/>
                    </a:lnTo>
                    <a:lnTo>
                      <a:pt x="72" y="177"/>
                    </a:lnTo>
                    <a:lnTo>
                      <a:pt x="72" y="177"/>
                    </a:lnTo>
                    <a:lnTo>
                      <a:pt x="67" y="177"/>
                    </a:lnTo>
                    <a:lnTo>
                      <a:pt x="63" y="177"/>
                    </a:lnTo>
                    <a:lnTo>
                      <a:pt x="67" y="181"/>
                    </a:lnTo>
                    <a:lnTo>
                      <a:pt x="72" y="177"/>
                    </a:lnTo>
                    <a:lnTo>
                      <a:pt x="72" y="181"/>
                    </a:lnTo>
                    <a:lnTo>
                      <a:pt x="77" y="181"/>
                    </a:lnTo>
                    <a:lnTo>
                      <a:pt x="77" y="181"/>
                    </a:lnTo>
                    <a:lnTo>
                      <a:pt x="81" y="181"/>
                    </a:lnTo>
                    <a:lnTo>
                      <a:pt x="81" y="181"/>
                    </a:lnTo>
                    <a:lnTo>
                      <a:pt x="81" y="181"/>
                    </a:lnTo>
                    <a:lnTo>
                      <a:pt x="86" y="181"/>
                    </a:lnTo>
                    <a:lnTo>
                      <a:pt x="86" y="181"/>
                    </a:lnTo>
                    <a:lnTo>
                      <a:pt x="90" y="181"/>
                    </a:lnTo>
                    <a:lnTo>
                      <a:pt x="90" y="181"/>
                    </a:lnTo>
                    <a:lnTo>
                      <a:pt x="90" y="181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9" y="181"/>
                    </a:lnTo>
                    <a:lnTo>
                      <a:pt x="99" y="181"/>
                    </a:lnTo>
                    <a:lnTo>
                      <a:pt x="99" y="181"/>
                    </a:lnTo>
                    <a:lnTo>
                      <a:pt x="99" y="181"/>
                    </a:lnTo>
                    <a:lnTo>
                      <a:pt x="95" y="181"/>
                    </a:lnTo>
                    <a:lnTo>
                      <a:pt x="95" y="186"/>
                    </a:lnTo>
                    <a:lnTo>
                      <a:pt x="95" y="186"/>
                    </a:lnTo>
                    <a:lnTo>
                      <a:pt x="95" y="186"/>
                    </a:lnTo>
                    <a:lnTo>
                      <a:pt x="90" y="186"/>
                    </a:lnTo>
                    <a:lnTo>
                      <a:pt x="90" y="186"/>
                    </a:lnTo>
                    <a:lnTo>
                      <a:pt x="90" y="190"/>
                    </a:lnTo>
                    <a:lnTo>
                      <a:pt x="86" y="186"/>
                    </a:lnTo>
                    <a:lnTo>
                      <a:pt x="86" y="190"/>
                    </a:lnTo>
                    <a:lnTo>
                      <a:pt x="86" y="190"/>
                    </a:lnTo>
                    <a:lnTo>
                      <a:pt x="81" y="190"/>
                    </a:lnTo>
                    <a:lnTo>
                      <a:pt x="81" y="195"/>
                    </a:lnTo>
                    <a:lnTo>
                      <a:pt x="77" y="195"/>
                    </a:lnTo>
                    <a:lnTo>
                      <a:pt x="72" y="195"/>
                    </a:lnTo>
                    <a:lnTo>
                      <a:pt x="67" y="195"/>
                    </a:lnTo>
                    <a:lnTo>
                      <a:pt x="67" y="195"/>
                    </a:lnTo>
                    <a:lnTo>
                      <a:pt x="67" y="195"/>
                    </a:lnTo>
                    <a:lnTo>
                      <a:pt x="67" y="195"/>
                    </a:lnTo>
                    <a:lnTo>
                      <a:pt x="72" y="195"/>
                    </a:lnTo>
                    <a:lnTo>
                      <a:pt x="72" y="195"/>
                    </a:lnTo>
                    <a:lnTo>
                      <a:pt x="77" y="195"/>
                    </a:lnTo>
                    <a:lnTo>
                      <a:pt x="77" y="195"/>
                    </a:lnTo>
                    <a:lnTo>
                      <a:pt x="77" y="199"/>
                    </a:lnTo>
                    <a:lnTo>
                      <a:pt x="72" y="199"/>
                    </a:lnTo>
                    <a:lnTo>
                      <a:pt x="77" y="199"/>
                    </a:lnTo>
                    <a:lnTo>
                      <a:pt x="77" y="204"/>
                    </a:lnTo>
                    <a:lnTo>
                      <a:pt x="72" y="204"/>
                    </a:lnTo>
                    <a:lnTo>
                      <a:pt x="77" y="208"/>
                    </a:lnTo>
                    <a:lnTo>
                      <a:pt x="72" y="208"/>
                    </a:lnTo>
                    <a:lnTo>
                      <a:pt x="72" y="208"/>
                    </a:lnTo>
                    <a:lnTo>
                      <a:pt x="72" y="213"/>
                    </a:lnTo>
                    <a:lnTo>
                      <a:pt x="72" y="213"/>
                    </a:lnTo>
                    <a:lnTo>
                      <a:pt x="72" y="213"/>
                    </a:lnTo>
                    <a:lnTo>
                      <a:pt x="72" y="217"/>
                    </a:lnTo>
                    <a:lnTo>
                      <a:pt x="72" y="217"/>
                    </a:lnTo>
                    <a:lnTo>
                      <a:pt x="72" y="222"/>
                    </a:lnTo>
                    <a:lnTo>
                      <a:pt x="72" y="222"/>
                    </a:lnTo>
                    <a:lnTo>
                      <a:pt x="72" y="222"/>
                    </a:lnTo>
                    <a:lnTo>
                      <a:pt x="72" y="222"/>
                    </a:lnTo>
                    <a:lnTo>
                      <a:pt x="72" y="226"/>
                    </a:lnTo>
                    <a:lnTo>
                      <a:pt x="72" y="226"/>
                    </a:lnTo>
                    <a:lnTo>
                      <a:pt x="72" y="231"/>
                    </a:lnTo>
                    <a:lnTo>
                      <a:pt x="67" y="231"/>
                    </a:lnTo>
                    <a:lnTo>
                      <a:pt x="67" y="235"/>
                    </a:lnTo>
                    <a:lnTo>
                      <a:pt x="67" y="240"/>
                    </a:lnTo>
                    <a:lnTo>
                      <a:pt x="67" y="240"/>
                    </a:lnTo>
                    <a:lnTo>
                      <a:pt x="63" y="240"/>
                    </a:lnTo>
                    <a:lnTo>
                      <a:pt x="63" y="240"/>
                    </a:lnTo>
                    <a:lnTo>
                      <a:pt x="63" y="240"/>
                    </a:lnTo>
                    <a:lnTo>
                      <a:pt x="58" y="240"/>
                    </a:lnTo>
                    <a:lnTo>
                      <a:pt x="58" y="240"/>
                    </a:lnTo>
                    <a:lnTo>
                      <a:pt x="54" y="240"/>
                    </a:lnTo>
                    <a:lnTo>
                      <a:pt x="49" y="240"/>
                    </a:lnTo>
                    <a:lnTo>
                      <a:pt x="49" y="240"/>
                    </a:lnTo>
                    <a:lnTo>
                      <a:pt x="49" y="245"/>
                    </a:lnTo>
                    <a:lnTo>
                      <a:pt x="49" y="245"/>
                    </a:lnTo>
                    <a:lnTo>
                      <a:pt x="45" y="245"/>
                    </a:lnTo>
                    <a:lnTo>
                      <a:pt x="45" y="245"/>
                    </a:lnTo>
                    <a:lnTo>
                      <a:pt x="45" y="245"/>
                    </a:lnTo>
                    <a:lnTo>
                      <a:pt x="45" y="245"/>
                    </a:lnTo>
                    <a:lnTo>
                      <a:pt x="40" y="249"/>
                    </a:lnTo>
                    <a:lnTo>
                      <a:pt x="40" y="249"/>
                    </a:lnTo>
                    <a:lnTo>
                      <a:pt x="45" y="249"/>
                    </a:lnTo>
                    <a:lnTo>
                      <a:pt x="45" y="254"/>
                    </a:lnTo>
                    <a:lnTo>
                      <a:pt x="40" y="254"/>
                    </a:lnTo>
                    <a:lnTo>
                      <a:pt x="40" y="254"/>
                    </a:lnTo>
                    <a:lnTo>
                      <a:pt x="36" y="254"/>
                    </a:lnTo>
                    <a:lnTo>
                      <a:pt x="31" y="258"/>
                    </a:lnTo>
                    <a:lnTo>
                      <a:pt x="22" y="254"/>
                    </a:lnTo>
                    <a:lnTo>
                      <a:pt x="22" y="254"/>
                    </a:lnTo>
                    <a:lnTo>
                      <a:pt x="22" y="254"/>
                    </a:lnTo>
                    <a:lnTo>
                      <a:pt x="27" y="249"/>
                    </a:lnTo>
                    <a:lnTo>
                      <a:pt x="27" y="249"/>
                    </a:lnTo>
                    <a:lnTo>
                      <a:pt x="27" y="249"/>
                    </a:lnTo>
                    <a:lnTo>
                      <a:pt x="22" y="249"/>
                    </a:lnTo>
                    <a:lnTo>
                      <a:pt x="22" y="245"/>
                    </a:lnTo>
                    <a:lnTo>
                      <a:pt x="18" y="240"/>
                    </a:lnTo>
                    <a:lnTo>
                      <a:pt x="18" y="240"/>
                    </a:lnTo>
                    <a:lnTo>
                      <a:pt x="18" y="240"/>
                    </a:lnTo>
                    <a:lnTo>
                      <a:pt x="18" y="240"/>
                    </a:lnTo>
                    <a:lnTo>
                      <a:pt x="22" y="240"/>
                    </a:lnTo>
                    <a:lnTo>
                      <a:pt x="22" y="240"/>
                    </a:lnTo>
                    <a:lnTo>
                      <a:pt x="22" y="240"/>
                    </a:lnTo>
                    <a:lnTo>
                      <a:pt x="22" y="235"/>
                    </a:lnTo>
                    <a:lnTo>
                      <a:pt x="22" y="235"/>
                    </a:lnTo>
                    <a:lnTo>
                      <a:pt x="22" y="235"/>
                    </a:lnTo>
                    <a:lnTo>
                      <a:pt x="22" y="235"/>
                    </a:lnTo>
                    <a:lnTo>
                      <a:pt x="22" y="235"/>
                    </a:lnTo>
                    <a:lnTo>
                      <a:pt x="22" y="235"/>
                    </a:lnTo>
                    <a:lnTo>
                      <a:pt x="22" y="231"/>
                    </a:lnTo>
                    <a:lnTo>
                      <a:pt x="22" y="231"/>
                    </a:lnTo>
                    <a:lnTo>
                      <a:pt x="22" y="231"/>
                    </a:lnTo>
                    <a:lnTo>
                      <a:pt x="18" y="226"/>
                    </a:lnTo>
                    <a:lnTo>
                      <a:pt x="18" y="226"/>
                    </a:lnTo>
                    <a:lnTo>
                      <a:pt x="13" y="222"/>
                    </a:lnTo>
                    <a:lnTo>
                      <a:pt x="13" y="217"/>
                    </a:lnTo>
                    <a:lnTo>
                      <a:pt x="9" y="217"/>
                    </a:lnTo>
                    <a:lnTo>
                      <a:pt x="9" y="217"/>
                    </a:lnTo>
                    <a:lnTo>
                      <a:pt x="9" y="213"/>
                    </a:lnTo>
                    <a:lnTo>
                      <a:pt x="9" y="213"/>
                    </a:lnTo>
                    <a:lnTo>
                      <a:pt x="9" y="213"/>
                    </a:lnTo>
                    <a:lnTo>
                      <a:pt x="9" y="213"/>
                    </a:lnTo>
                    <a:lnTo>
                      <a:pt x="9" y="208"/>
                    </a:lnTo>
                    <a:lnTo>
                      <a:pt x="4" y="208"/>
                    </a:lnTo>
                    <a:lnTo>
                      <a:pt x="4" y="204"/>
                    </a:lnTo>
                    <a:lnTo>
                      <a:pt x="4" y="199"/>
                    </a:lnTo>
                    <a:lnTo>
                      <a:pt x="0" y="199"/>
                    </a:lnTo>
                    <a:lnTo>
                      <a:pt x="0" y="199"/>
                    </a:lnTo>
                    <a:lnTo>
                      <a:pt x="0" y="199"/>
                    </a:lnTo>
                    <a:lnTo>
                      <a:pt x="0" y="199"/>
                    </a:lnTo>
                    <a:lnTo>
                      <a:pt x="0" y="195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4" y="186"/>
                    </a:lnTo>
                    <a:lnTo>
                      <a:pt x="4" y="190"/>
                    </a:lnTo>
                    <a:lnTo>
                      <a:pt x="4" y="190"/>
                    </a:lnTo>
                    <a:lnTo>
                      <a:pt x="4" y="190"/>
                    </a:lnTo>
                    <a:lnTo>
                      <a:pt x="9" y="186"/>
                    </a:lnTo>
                    <a:lnTo>
                      <a:pt x="9" y="186"/>
                    </a:lnTo>
                    <a:lnTo>
                      <a:pt x="9" y="181"/>
                    </a:lnTo>
                    <a:lnTo>
                      <a:pt x="9" y="181"/>
                    </a:lnTo>
                    <a:lnTo>
                      <a:pt x="4" y="177"/>
                    </a:lnTo>
                    <a:lnTo>
                      <a:pt x="4" y="177"/>
                    </a:lnTo>
                    <a:lnTo>
                      <a:pt x="9" y="177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3" y="172"/>
                    </a:lnTo>
                    <a:lnTo>
                      <a:pt x="13" y="172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8" y="168"/>
                    </a:lnTo>
                    <a:lnTo>
                      <a:pt x="18" y="163"/>
                    </a:lnTo>
                    <a:lnTo>
                      <a:pt x="18" y="163"/>
                    </a:lnTo>
                    <a:lnTo>
                      <a:pt x="18" y="163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4"/>
                    </a:lnTo>
                    <a:lnTo>
                      <a:pt x="13" y="154"/>
                    </a:lnTo>
                    <a:lnTo>
                      <a:pt x="13" y="150"/>
                    </a:lnTo>
                    <a:lnTo>
                      <a:pt x="13" y="150"/>
                    </a:lnTo>
                    <a:lnTo>
                      <a:pt x="18" y="150"/>
                    </a:lnTo>
                    <a:lnTo>
                      <a:pt x="18" y="150"/>
                    </a:lnTo>
                    <a:lnTo>
                      <a:pt x="18" y="150"/>
                    </a:lnTo>
                    <a:lnTo>
                      <a:pt x="18" y="150"/>
                    </a:lnTo>
                    <a:lnTo>
                      <a:pt x="18" y="145"/>
                    </a:lnTo>
                    <a:lnTo>
                      <a:pt x="22" y="145"/>
                    </a:lnTo>
                    <a:lnTo>
                      <a:pt x="22" y="145"/>
                    </a:lnTo>
                    <a:lnTo>
                      <a:pt x="22" y="145"/>
                    </a:lnTo>
                    <a:lnTo>
                      <a:pt x="18" y="141"/>
                    </a:lnTo>
                    <a:lnTo>
                      <a:pt x="18" y="141"/>
                    </a:lnTo>
                    <a:lnTo>
                      <a:pt x="18" y="141"/>
                    </a:lnTo>
                    <a:lnTo>
                      <a:pt x="13" y="136"/>
                    </a:lnTo>
                    <a:lnTo>
                      <a:pt x="13" y="136"/>
                    </a:lnTo>
                    <a:lnTo>
                      <a:pt x="13" y="131"/>
                    </a:lnTo>
                    <a:lnTo>
                      <a:pt x="13" y="127"/>
                    </a:lnTo>
                    <a:lnTo>
                      <a:pt x="13" y="127"/>
                    </a:lnTo>
                    <a:lnTo>
                      <a:pt x="13" y="127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13" y="118"/>
                    </a:lnTo>
                    <a:lnTo>
                      <a:pt x="9" y="11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3" y="113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100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22" y="91"/>
                    </a:lnTo>
                    <a:lnTo>
                      <a:pt x="22" y="91"/>
                    </a:lnTo>
                    <a:lnTo>
                      <a:pt x="27" y="91"/>
                    </a:lnTo>
                    <a:lnTo>
                      <a:pt x="31" y="91"/>
                    </a:lnTo>
                    <a:lnTo>
                      <a:pt x="31" y="95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77"/>
                    </a:lnTo>
                    <a:lnTo>
                      <a:pt x="36" y="77"/>
                    </a:lnTo>
                    <a:lnTo>
                      <a:pt x="36" y="73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40" y="64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0" y="55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5" y="50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9" y="46"/>
                    </a:lnTo>
                    <a:lnTo>
                      <a:pt x="49" y="46"/>
                    </a:lnTo>
                    <a:lnTo>
                      <a:pt x="54" y="41"/>
                    </a:lnTo>
                    <a:lnTo>
                      <a:pt x="58" y="37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3" y="32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18"/>
                    </a:lnTo>
                    <a:lnTo>
                      <a:pt x="67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7" y="18"/>
                    </a:lnTo>
                    <a:lnTo>
                      <a:pt x="81" y="18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86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5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17" y="5"/>
                    </a:lnTo>
                    <a:lnTo>
                      <a:pt x="117" y="5"/>
                    </a:lnTo>
                    <a:lnTo>
                      <a:pt x="117" y="5"/>
                    </a:lnTo>
                    <a:lnTo>
                      <a:pt x="122" y="5"/>
                    </a:lnTo>
                    <a:lnTo>
                      <a:pt x="122" y="5"/>
                    </a:lnTo>
                    <a:lnTo>
                      <a:pt x="122" y="5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131" y="9"/>
                    </a:lnTo>
                    <a:lnTo>
                      <a:pt x="135" y="9"/>
                    </a:lnTo>
                    <a:lnTo>
                      <a:pt x="135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83" name="Freeform 155">
                <a:extLst>
                  <a:ext uri="{FF2B5EF4-FFF2-40B4-BE49-F238E27FC236}">
                    <a16:creationId xmlns:a16="http://schemas.microsoft.com/office/drawing/2014/main" xmlns="" id="{284A9C55-F713-47ED-8D69-053E0FE34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6348" y="3720801"/>
                <a:ext cx="34209" cy="42989"/>
              </a:xfrm>
              <a:custGeom>
                <a:avLst/>
                <a:gdLst>
                  <a:gd name="T0" fmla="*/ 18 w 22"/>
                  <a:gd name="T1" fmla="*/ 0 h 27"/>
                  <a:gd name="T2" fmla="*/ 18 w 22"/>
                  <a:gd name="T3" fmla="*/ 0 h 27"/>
                  <a:gd name="T4" fmla="*/ 18 w 22"/>
                  <a:gd name="T5" fmla="*/ 4 h 27"/>
                  <a:gd name="T6" fmla="*/ 22 w 22"/>
                  <a:gd name="T7" fmla="*/ 4 h 27"/>
                  <a:gd name="T8" fmla="*/ 22 w 22"/>
                  <a:gd name="T9" fmla="*/ 4 h 27"/>
                  <a:gd name="T10" fmla="*/ 22 w 22"/>
                  <a:gd name="T11" fmla="*/ 4 h 27"/>
                  <a:gd name="T12" fmla="*/ 22 w 22"/>
                  <a:gd name="T13" fmla="*/ 4 h 27"/>
                  <a:gd name="T14" fmla="*/ 22 w 22"/>
                  <a:gd name="T15" fmla="*/ 4 h 27"/>
                  <a:gd name="T16" fmla="*/ 22 w 22"/>
                  <a:gd name="T17" fmla="*/ 9 h 27"/>
                  <a:gd name="T18" fmla="*/ 22 w 22"/>
                  <a:gd name="T19" fmla="*/ 9 h 27"/>
                  <a:gd name="T20" fmla="*/ 22 w 22"/>
                  <a:gd name="T21" fmla="*/ 9 h 27"/>
                  <a:gd name="T22" fmla="*/ 22 w 22"/>
                  <a:gd name="T23" fmla="*/ 13 h 27"/>
                  <a:gd name="T24" fmla="*/ 22 w 22"/>
                  <a:gd name="T25" fmla="*/ 13 h 27"/>
                  <a:gd name="T26" fmla="*/ 22 w 22"/>
                  <a:gd name="T27" fmla="*/ 18 h 27"/>
                  <a:gd name="T28" fmla="*/ 22 w 22"/>
                  <a:gd name="T29" fmla="*/ 18 h 27"/>
                  <a:gd name="T30" fmla="*/ 22 w 22"/>
                  <a:gd name="T31" fmla="*/ 18 h 27"/>
                  <a:gd name="T32" fmla="*/ 22 w 22"/>
                  <a:gd name="T33" fmla="*/ 18 h 27"/>
                  <a:gd name="T34" fmla="*/ 22 w 22"/>
                  <a:gd name="T35" fmla="*/ 22 h 27"/>
                  <a:gd name="T36" fmla="*/ 18 w 22"/>
                  <a:gd name="T37" fmla="*/ 27 h 27"/>
                  <a:gd name="T38" fmla="*/ 18 w 22"/>
                  <a:gd name="T39" fmla="*/ 27 h 27"/>
                  <a:gd name="T40" fmla="*/ 18 w 22"/>
                  <a:gd name="T41" fmla="*/ 27 h 27"/>
                  <a:gd name="T42" fmla="*/ 13 w 22"/>
                  <a:gd name="T43" fmla="*/ 27 h 27"/>
                  <a:gd name="T44" fmla="*/ 9 w 22"/>
                  <a:gd name="T45" fmla="*/ 27 h 27"/>
                  <a:gd name="T46" fmla="*/ 4 w 22"/>
                  <a:gd name="T47" fmla="*/ 22 h 27"/>
                  <a:gd name="T48" fmla="*/ 4 w 22"/>
                  <a:gd name="T49" fmla="*/ 22 h 27"/>
                  <a:gd name="T50" fmla="*/ 4 w 22"/>
                  <a:gd name="T51" fmla="*/ 18 h 27"/>
                  <a:gd name="T52" fmla="*/ 0 w 22"/>
                  <a:gd name="T53" fmla="*/ 18 h 27"/>
                  <a:gd name="T54" fmla="*/ 0 w 22"/>
                  <a:gd name="T55" fmla="*/ 18 h 27"/>
                  <a:gd name="T56" fmla="*/ 0 w 22"/>
                  <a:gd name="T57" fmla="*/ 13 h 27"/>
                  <a:gd name="T58" fmla="*/ 0 w 22"/>
                  <a:gd name="T59" fmla="*/ 13 h 27"/>
                  <a:gd name="T60" fmla="*/ 0 w 22"/>
                  <a:gd name="T61" fmla="*/ 13 h 27"/>
                  <a:gd name="T62" fmla="*/ 4 w 22"/>
                  <a:gd name="T63" fmla="*/ 9 h 27"/>
                  <a:gd name="T64" fmla="*/ 4 w 22"/>
                  <a:gd name="T65" fmla="*/ 4 h 27"/>
                  <a:gd name="T66" fmla="*/ 9 w 22"/>
                  <a:gd name="T67" fmla="*/ 4 h 27"/>
                  <a:gd name="T68" fmla="*/ 9 w 22"/>
                  <a:gd name="T69" fmla="*/ 0 h 27"/>
                  <a:gd name="T70" fmla="*/ 13 w 22"/>
                  <a:gd name="T71" fmla="*/ 0 h 27"/>
                  <a:gd name="T72" fmla="*/ 13 w 22"/>
                  <a:gd name="T73" fmla="*/ 0 h 27"/>
                  <a:gd name="T74" fmla="*/ 13 w 22"/>
                  <a:gd name="T75" fmla="*/ 0 h 27"/>
                  <a:gd name="T76" fmla="*/ 18 w 22"/>
                  <a:gd name="T7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" h="27">
                    <a:moveTo>
                      <a:pt x="18" y="0"/>
                    </a:moveTo>
                    <a:lnTo>
                      <a:pt x="18" y="0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3" y="27"/>
                    </a:lnTo>
                    <a:lnTo>
                      <a:pt x="9" y="2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84" name="Freeform 156">
                <a:extLst>
                  <a:ext uri="{FF2B5EF4-FFF2-40B4-BE49-F238E27FC236}">
                    <a16:creationId xmlns:a16="http://schemas.microsoft.com/office/drawing/2014/main" xmlns="" id="{CE6BD633-951A-4B21-8A71-8E7ACF387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2396" y="1833306"/>
                <a:ext cx="165343" cy="150960"/>
              </a:xfrm>
              <a:custGeom>
                <a:avLst/>
                <a:gdLst>
                  <a:gd name="T0" fmla="*/ 104 w 104"/>
                  <a:gd name="T1" fmla="*/ 4 h 95"/>
                  <a:gd name="T2" fmla="*/ 95 w 104"/>
                  <a:gd name="T3" fmla="*/ 9 h 95"/>
                  <a:gd name="T4" fmla="*/ 91 w 104"/>
                  <a:gd name="T5" fmla="*/ 13 h 95"/>
                  <a:gd name="T6" fmla="*/ 86 w 104"/>
                  <a:gd name="T7" fmla="*/ 18 h 95"/>
                  <a:gd name="T8" fmla="*/ 86 w 104"/>
                  <a:gd name="T9" fmla="*/ 22 h 95"/>
                  <a:gd name="T10" fmla="*/ 91 w 104"/>
                  <a:gd name="T11" fmla="*/ 31 h 95"/>
                  <a:gd name="T12" fmla="*/ 91 w 104"/>
                  <a:gd name="T13" fmla="*/ 36 h 95"/>
                  <a:gd name="T14" fmla="*/ 91 w 104"/>
                  <a:gd name="T15" fmla="*/ 45 h 95"/>
                  <a:gd name="T16" fmla="*/ 86 w 104"/>
                  <a:gd name="T17" fmla="*/ 54 h 95"/>
                  <a:gd name="T18" fmla="*/ 73 w 104"/>
                  <a:gd name="T19" fmla="*/ 58 h 95"/>
                  <a:gd name="T20" fmla="*/ 59 w 104"/>
                  <a:gd name="T21" fmla="*/ 67 h 95"/>
                  <a:gd name="T22" fmla="*/ 50 w 104"/>
                  <a:gd name="T23" fmla="*/ 77 h 95"/>
                  <a:gd name="T24" fmla="*/ 36 w 104"/>
                  <a:gd name="T25" fmla="*/ 86 h 95"/>
                  <a:gd name="T26" fmla="*/ 27 w 104"/>
                  <a:gd name="T27" fmla="*/ 90 h 95"/>
                  <a:gd name="T28" fmla="*/ 18 w 104"/>
                  <a:gd name="T29" fmla="*/ 90 h 95"/>
                  <a:gd name="T30" fmla="*/ 9 w 104"/>
                  <a:gd name="T31" fmla="*/ 90 h 95"/>
                  <a:gd name="T32" fmla="*/ 5 w 104"/>
                  <a:gd name="T33" fmla="*/ 86 h 95"/>
                  <a:gd name="T34" fmla="*/ 9 w 104"/>
                  <a:gd name="T35" fmla="*/ 81 h 95"/>
                  <a:gd name="T36" fmla="*/ 9 w 104"/>
                  <a:gd name="T37" fmla="*/ 81 h 95"/>
                  <a:gd name="T38" fmla="*/ 5 w 104"/>
                  <a:gd name="T39" fmla="*/ 77 h 95"/>
                  <a:gd name="T40" fmla="*/ 5 w 104"/>
                  <a:gd name="T41" fmla="*/ 72 h 95"/>
                  <a:gd name="T42" fmla="*/ 9 w 104"/>
                  <a:gd name="T43" fmla="*/ 72 h 95"/>
                  <a:gd name="T44" fmla="*/ 9 w 104"/>
                  <a:gd name="T45" fmla="*/ 67 h 95"/>
                  <a:gd name="T46" fmla="*/ 9 w 104"/>
                  <a:gd name="T47" fmla="*/ 67 h 95"/>
                  <a:gd name="T48" fmla="*/ 9 w 104"/>
                  <a:gd name="T49" fmla="*/ 67 h 95"/>
                  <a:gd name="T50" fmla="*/ 9 w 104"/>
                  <a:gd name="T51" fmla="*/ 63 h 95"/>
                  <a:gd name="T52" fmla="*/ 14 w 104"/>
                  <a:gd name="T53" fmla="*/ 63 h 95"/>
                  <a:gd name="T54" fmla="*/ 14 w 104"/>
                  <a:gd name="T55" fmla="*/ 63 h 95"/>
                  <a:gd name="T56" fmla="*/ 14 w 104"/>
                  <a:gd name="T57" fmla="*/ 63 h 95"/>
                  <a:gd name="T58" fmla="*/ 18 w 104"/>
                  <a:gd name="T59" fmla="*/ 58 h 95"/>
                  <a:gd name="T60" fmla="*/ 14 w 104"/>
                  <a:gd name="T61" fmla="*/ 54 h 95"/>
                  <a:gd name="T62" fmla="*/ 14 w 104"/>
                  <a:gd name="T63" fmla="*/ 49 h 95"/>
                  <a:gd name="T64" fmla="*/ 9 w 104"/>
                  <a:gd name="T65" fmla="*/ 49 h 95"/>
                  <a:gd name="T66" fmla="*/ 5 w 104"/>
                  <a:gd name="T67" fmla="*/ 49 h 95"/>
                  <a:gd name="T68" fmla="*/ 5 w 104"/>
                  <a:gd name="T69" fmla="*/ 40 h 95"/>
                  <a:gd name="T70" fmla="*/ 5 w 104"/>
                  <a:gd name="T71" fmla="*/ 36 h 95"/>
                  <a:gd name="T72" fmla="*/ 0 w 104"/>
                  <a:gd name="T73" fmla="*/ 27 h 95"/>
                  <a:gd name="T74" fmla="*/ 5 w 104"/>
                  <a:gd name="T75" fmla="*/ 27 h 95"/>
                  <a:gd name="T76" fmla="*/ 9 w 104"/>
                  <a:gd name="T77" fmla="*/ 22 h 95"/>
                  <a:gd name="T78" fmla="*/ 9 w 104"/>
                  <a:gd name="T79" fmla="*/ 22 h 95"/>
                  <a:gd name="T80" fmla="*/ 14 w 104"/>
                  <a:gd name="T81" fmla="*/ 18 h 95"/>
                  <a:gd name="T82" fmla="*/ 9 w 104"/>
                  <a:gd name="T83" fmla="*/ 13 h 95"/>
                  <a:gd name="T84" fmla="*/ 14 w 104"/>
                  <a:gd name="T85" fmla="*/ 9 h 95"/>
                  <a:gd name="T86" fmla="*/ 18 w 104"/>
                  <a:gd name="T87" fmla="*/ 9 h 95"/>
                  <a:gd name="T88" fmla="*/ 23 w 104"/>
                  <a:gd name="T89" fmla="*/ 13 h 95"/>
                  <a:gd name="T90" fmla="*/ 27 w 104"/>
                  <a:gd name="T91" fmla="*/ 9 h 95"/>
                  <a:gd name="T92" fmla="*/ 36 w 104"/>
                  <a:gd name="T93" fmla="*/ 9 h 95"/>
                  <a:gd name="T94" fmla="*/ 41 w 104"/>
                  <a:gd name="T95" fmla="*/ 9 h 95"/>
                  <a:gd name="T96" fmla="*/ 45 w 104"/>
                  <a:gd name="T97" fmla="*/ 9 h 95"/>
                  <a:gd name="T98" fmla="*/ 54 w 104"/>
                  <a:gd name="T99" fmla="*/ 9 h 95"/>
                  <a:gd name="T100" fmla="*/ 64 w 104"/>
                  <a:gd name="T101" fmla="*/ 9 h 95"/>
                  <a:gd name="T102" fmla="*/ 77 w 104"/>
                  <a:gd name="T103" fmla="*/ 4 h 95"/>
                  <a:gd name="T104" fmla="*/ 86 w 104"/>
                  <a:gd name="T105" fmla="*/ 4 h 95"/>
                  <a:gd name="T106" fmla="*/ 91 w 104"/>
                  <a:gd name="T107" fmla="*/ 0 h 95"/>
                  <a:gd name="T108" fmla="*/ 100 w 104"/>
                  <a:gd name="T109" fmla="*/ 0 h 95"/>
                  <a:gd name="T110" fmla="*/ 100 w 104"/>
                  <a:gd name="T111" fmla="*/ 0 h 95"/>
                  <a:gd name="T112" fmla="*/ 104 w 104"/>
                  <a:gd name="T113" fmla="*/ 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" h="95">
                    <a:moveTo>
                      <a:pt x="104" y="4"/>
                    </a:moveTo>
                    <a:lnTo>
                      <a:pt x="104" y="4"/>
                    </a:lnTo>
                    <a:lnTo>
                      <a:pt x="104" y="4"/>
                    </a:lnTo>
                    <a:lnTo>
                      <a:pt x="100" y="4"/>
                    </a:lnTo>
                    <a:lnTo>
                      <a:pt x="100" y="9"/>
                    </a:lnTo>
                    <a:lnTo>
                      <a:pt x="95" y="9"/>
                    </a:lnTo>
                    <a:lnTo>
                      <a:pt x="95" y="13"/>
                    </a:lnTo>
                    <a:lnTo>
                      <a:pt x="91" y="13"/>
                    </a:lnTo>
                    <a:lnTo>
                      <a:pt x="91" y="13"/>
                    </a:lnTo>
                    <a:lnTo>
                      <a:pt x="86" y="13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1" y="31"/>
                    </a:lnTo>
                    <a:lnTo>
                      <a:pt x="91" y="31"/>
                    </a:lnTo>
                    <a:lnTo>
                      <a:pt x="91" y="36"/>
                    </a:lnTo>
                    <a:lnTo>
                      <a:pt x="91" y="36"/>
                    </a:lnTo>
                    <a:lnTo>
                      <a:pt x="91" y="40"/>
                    </a:lnTo>
                    <a:lnTo>
                      <a:pt x="91" y="45"/>
                    </a:lnTo>
                    <a:lnTo>
                      <a:pt x="91" y="45"/>
                    </a:lnTo>
                    <a:lnTo>
                      <a:pt x="91" y="49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2" y="54"/>
                    </a:lnTo>
                    <a:lnTo>
                      <a:pt x="77" y="58"/>
                    </a:lnTo>
                    <a:lnTo>
                      <a:pt x="73" y="58"/>
                    </a:lnTo>
                    <a:lnTo>
                      <a:pt x="68" y="63"/>
                    </a:lnTo>
                    <a:lnTo>
                      <a:pt x="64" y="67"/>
                    </a:lnTo>
                    <a:lnTo>
                      <a:pt x="59" y="67"/>
                    </a:lnTo>
                    <a:lnTo>
                      <a:pt x="59" y="72"/>
                    </a:lnTo>
                    <a:lnTo>
                      <a:pt x="54" y="72"/>
                    </a:lnTo>
                    <a:lnTo>
                      <a:pt x="50" y="77"/>
                    </a:lnTo>
                    <a:lnTo>
                      <a:pt x="45" y="77"/>
                    </a:lnTo>
                    <a:lnTo>
                      <a:pt x="41" y="81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32" y="90"/>
                    </a:lnTo>
                    <a:lnTo>
                      <a:pt x="27" y="90"/>
                    </a:lnTo>
                    <a:lnTo>
                      <a:pt x="23" y="95"/>
                    </a:lnTo>
                    <a:lnTo>
                      <a:pt x="18" y="95"/>
                    </a:lnTo>
                    <a:lnTo>
                      <a:pt x="18" y="90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9" y="90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5" y="86"/>
                    </a:lnTo>
                    <a:lnTo>
                      <a:pt x="5" y="86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77"/>
                    </a:lnTo>
                    <a:lnTo>
                      <a:pt x="9" y="77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5" y="49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4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64" y="9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91" y="4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4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85" name="Freeform 157">
                <a:extLst>
                  <a:ext uri="{FF2B5EF4-FFF2-40B4-BE49-F238E27FC236}">
                    <a16:creationId xmlns:a16="http://schemas.microsoft.com/office/drawing/2014/main" xmlns="" id="{2B7B4995-D204-4DA4-B574-10FB7C4E6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650" y="2249195"/>
                <a:ext cx="287355" cy="472874"/>
              </a:xfrm>
              <a:custGeom>
                <a:avLst/>
                <a:gdLst>
                  <a:gd name="T0" fmla="*/ 181 w 181"/>
                  <a:gd name="T1" fmla="*/ 145 h 298"/>
                  <a:gd name="T2" fmla="*/ 163 w 181"/>
                  <a:gd name="T3" fmla="*/ 145 h 298"/>
                  <a:gd name="T4" fmla="*/ 163 w 181"/>
                  <a:gd name="T5" fmla="*/ 154 h 298"/>
                  <a:gd name="T6" fmla="*/ 158 w 181"/>
                  <a:gd name="T7" fmla="*/ 163 h 298"/>
                  <a:gd name="T8" fmla="*/ 154 w 181"/>
                  <a:gd name="T9" fmla="*/ 167 h 298"/>
                  <a:gd name="T10" fmla="*/ 154 w 181"/>
                  <a:gd name="T11" fmla="*/ 172 h 298"/>
                  <a:gd name="T12" fmla="*/ 154 w 181"/>
                  <a:gd name="T13" fmla="*/ 176 h 298"/>
                  <a:gd name="T14" fmla="*/ 149 w 181"/>
                  <a:gd name="T15" fmla="*/ 181 h 298"/>
                  <a:gd name="T16" fmla="*/ 149 w 181"/>
                  <a:gd name="T17" fmla="*/ 185 h 298"/>
                  <a:gd name="T18" fmla="*/ 149 w 181"/>
                  <a:gd name="T19" fmla="*/ 194 h 298"/>
                  <a:gd name="T20" fmla="*/ 144 w 181"/>
                  <a:gd name="T21" fmla="*/ 203 h 298"/>
                  <a:gd name="T22" fmla="*/ 149 w 181"/>
                  <a:gd name="T23" fmla="*/ 203 h 298"/>
                  <a:gd name="T24" fmla="*/ 154 w 181"/>
                  <a:gd name="T25" fmla="*/ 212 h 298"/>
                  <a:gd name="T26" fmla="*/ 158 w 181"/>
                  <a:gd name="T27" fmla="*/ 221 h 298"/>
                  <a:gd name="T28" fmla="*/ 158 w 181"/>
                  <a:gd name="T29" fmla="*/ 226 h 298"/>
                  <a:gd name="T30" fmla="*/ 163 w 181"/>
                  <a:gd name="T31" fmla="*/ 235 h 298"/>
                  <a:gd name="T32" fmla="*/ 154 w 181"/>
                  <a:gd name="T33" fmla="*/ 235 h 298"/>
                  <a:gd name="T34" fmla="*/ 149 w 181"/>
                  <a:gd name="T35" fmla="*/ 240 h 298"/>
                  <a:gd name="T36" fmla="*/ 140 w 181"/>
                  <a:gd name="T37" fmla="*/ 240 h 298"/>
                  <a:gd name="T38" fmla="*/ 140 w 181"/>
                  <a:gd name="T39" fmla="*/ 249 h 298"/>
                  <a:gd name="T40" fmla="*/ 135 w 181"/>
                  <a:gd name="T41" fmla="*/ 253 h 298"/>
                  <a:gd name="T42" fmla="*/ 126 w 181"/>
                  <a:gd name="T43" fmla="*/ 262 h 298"/>
                  <a:gd name="T44" fmla="*/ 122 w 181"/>
                  <a:gd name="T45" fmla="*/ 267 h 298"/>
                  <a:gd name="T46" fmla="*/ 108 w 181"/>
                  <a:gd name="T47" fmla="*/ 271 h 298"/>
                  <a:gd name="T48" fmla="*/ 95 w 181"/>
                  <a:gd name="T49" fmla="*/ 271 h 298"/>
                  <a:gd name="T50" fmla="*/ 95 w 181"/>
                  <a:gd name="T51" fmla="*/ 276 h 298"/>
                  <a:gd name="T52" fmla="*/ 95 w 181"/>
                  <a:gd name="T53" fmla="*/ 280 h 298"/>
                  <a:gd name="T54" fmla="*/ 90 w 181"/>
                  <a:gd name="T55" fmla="*/ 289 h 298"/>
                  <a:gd name="T56" fmla="*/ 72 w 181"/>
                  <a:gd name="T57" fmla="*/ 289 h 298"/>
                  <a:gd name="T58" fmla="*/ 63 w 181"/>
                  <a:gd name="T59" fmla="*/ 294 h 298"/>
                  <a:gd name="T60" fmla="*/ 59 w 181"/>
                  <a:gd name="T61" fmla="*/ 298 h 298"/>
                  <a:gd name="T62" fmla="*/ 54 w 181"/>
                  <a:gd name="T63" fmla="*/ 294 h 298"/>
                  <a:gd name="T64" fmla="*/ 45 w 181"/>
                  <a:gd name="T65" fmla="*/ 298 h 298"/>
                  <a:gd name="T66" fmla="*/ 36 w 181"/>
                  <a:gd name="T67" fmla="*/ 298 h 298"/>
                  <a:gd name="T68" fmla="*/ 36 w 181"/>
                  <a:gd name="T69" fmla="*/ 294 h 298"/>
                  <a:gd name="T70" fmla="*/ 27 w 181"/>
                  <a:gd name="T71" fmla="*/ 276 h 298"/>
                  <a:gd name="T72" fmla="*/ 18 w 181"/>
                  <a:gd name="T73" fmla="*/ 271 h 298"/>
                  <a:gd name="T74" fmla="*/ 9 w 181"/>
                  <a:gd name="T75" fmla="*/ 262 h 298"/>
                  <a:gd name="T76" fmla="*/ 13 w 181"/>
                  <a:gd name="T77" fmla="*/ 253 h 298"/>
                  <a:gd name="T78" fmla="*/ 27 w 181"/>
                  <a:gd name="T79" fmla="*/ 253 h 298"/>
                  <a:gd name="T80" fmla="*/ 32 w 181"/>
                  <a:gd name="T81" fmla="*/ 249 h 298"/>
                  <a:gd name="T82" fmla="*/ 27 w 181"/>
                  <a:gd name="T83" fmla="*/ 230 h 298"/>
                  <a:gd name="T84" fmla="*/ 27 w 181"/>
                  <a:gd name="T85" fmla="*/ 221 h 298"/>
                  <a:gd name="T86" fmla="*/ 22 w 181"/>
                  <a:gd name="T87" fmla="*/ 212 h 298"/>
                  <a:gd name="T88" fmla="*/ 18 w 181"/>
                  <a:gd name="T89" fmla="*/ 199 h 298"/>
                  <a:gd name="T90" fmla="*/ 4 w 181"/>
                  <a:gd name="T91" fmla="*/ 185 h 298"/>
                  <a:gd name="T92" fmla="*/ 0 w 181"/>
                  <a:gd name="T93" fmla="*/ 167 h 298"/>
                  <a:gd name="T94" fmla="*/ 27 w 181"/>
                  <a:gd name="T95" fmla="*/ 126 h 298"/>
                  <a:gd name="T96" fmla="*/ 36 w 181"/>
                  <a:gd name="T97" fmla="*/ 86 h 298"/>
                  <a:gd name="T98" fmla="*/ 41 w 181"/>
                  <a:gd name="T99" fmla="*/ 59 h 298"/>
                  <a:gd name="T100" fmla="*/ 32 w 181"/>
                  <a:gd name="T101" fmla="*/ 50 h 298"/>
                  <a:gd name="T102" fmla="*/ 27 w 181"/>
                  <a:gd name="T103" fmla="*/ 36 h 298"/>
                  <a:gd name="T104" fmla="*/ 32 w 181"/>
                  <a:gd name="T105" fmla="*/ 4 h 298"/>
                  <a:gd name="T106" fmla="*/ 68 w 181"/>
                  <a:gd name="T107" fmla="*/ 18 h 298"/>
                  <a:gd name="T108" fmla="*/ 113 w 181"/>
                  <a:gd name="T109" fmla="*/ 41 h 298"/>
                  <a:gd name="T110" fmla="*/ 154 w 181"/>
                  <a:gd name="T111" fmla="*/ 63 h 298"/>
                  <a:gd name="T112" fmla="*/ 176 w 181"/>
                  <a:gd name="T113" fmla="*/ 90 h 298"/>
                  <a:gd name="T114" fmla="*/ 181 w 181"/>
                  <a:gd name="T115" fmla="*/ 131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1" h="298">
                    <a:moveTo>
                      <a:pt x="181" y="145"/>
                    </a:moveTo>
                    <a:lnTo>
                      <a:pt x="181" y="145"/>
                    </a:lnTo>
                    <a:lnTo>
                      <a:pt x="181" y="145"/>
                    </a:lnTo>
                    <a:lnTo>
                      <a:pt x="181" y="145"/>
                    </a:lnTo>
                    <a:lnTo>
                      <a:pt x="181" y="145"/>
                    </a:lnTo>
                    <a:lnTo>
                      <a:pt x="176" y="145"/>
                    </a:lnTo>
                    <a:lnTo>
                      <a:pt x="172" y="145"/>
                    </a:lnTo>
                    <a:lnTo>
                      <a:pt x="172" y="145"/>
                    </a:lnTo>
                    <a:lnTo>
                      <a:pt x="167" y="145"/>
                    </a:lnTo>
                    <a:lnTo>
                      <a:pt x="163" y="145"/>
                    </a:lnTo>
                    <a:lnTo>
                      <a:pt x="163" y="149"/>
                    </a:lnTo>
                    <a:lnTo>
                      <a:pt x="163" y="149"/>
                    </a:lnTo>
                    <a:lnTo>
                      <a:pt x="163" y="154"/>
                    </a:lnTo>
                    <a:lnTo>
                      <a:pt x="163" y="154"/>
                    </a:lnTo>
                    <a:lnTo>
                      <a:pt x="163" y="154"/>
                    </a:lnTo>
                    <a:lnTo>
                      <a:pt x="163" y="158"/>
                    </a:lnTo>
                    <a:lnTo>
                      <a:pt x="158" y="158"/>
                    </a:lnTo>
                    <a:lnTo>
                      <a:pt x="158" y="158"/>
                    </a:lnTo>
                    <a:lnTo>
                      <a:pt x="158" y="163"/>
                    </a:lnTo>
                    <a:lnTo>
                      <a:pt x="158" y="163"/>
                    </a:lnTo>
                    <a:lnTo>
                      <a:pt x="158" y="163"/>
                    </a:lnTo>
                    <a:lnTo>
                      <a:pt x="158" y="163"/>
                    </a:lnTo>
                    <a:lnTo>
                      <a:pt x="158" y="163"/>
                    </a:lnTo>
                    <a:lnTo>
                      <a:pt x="154" y="167"/>
                    </a:lnTo>
                    <a:lnTo>
                      <a:pt x="154" y="167"/>
                    </a:lnTo>
                    <a:lnTo>
                      <a:pt x="154" y="167"/>
                    </a:lnTo>
                    <a:lnTo>
                      <a:pt x="154" y="167"/>
                    </a:lnTo>
                    <a:lnTo>
                      <a:pt x="154" y="167"/>
                    </a:lnTo>
                    <a:lnTo>
                      <a:pt x="154" y="167"/>
                    </a:lnTo>
                    <a:lnTo>
                      <a:pt x="154" y="172"/>
                    </a:lnTo>
                    <a:lnTo>
                      <a:pt x="154" y="172"/>
                    </a:lnTo>
                    <a:lnTo>
                      <a:pt x="154" y="172"/>
                    </a:lnTo>
                    <a:lnTo>
                      <a:pt x="154" y="172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49" y="176"/>
                    </a:lnTo>
                    <a:lnTo>
                      <a:pt x="149" y="176"/>
                    </a:lnTo>
                    <a:lnTo>
                      <a:pt x="149" y="181"/>
                    </a:lnTo>
                    <a:lnTo>
                      <a:pt x="149" y="181"/>
                    </a:lnTo>
                    <a:lnTo>
                      <a:pt x="149" y="181"/>
                    </a:lnTo>
                    <a:lnTo>
                      <a:pt x="149" y="181"/>
                    </a:lnTo>
                    <a:lnTo>
                      <a:pt x="149" y="185"/>
                    </a:lnTo>
                    <a:lnTo>
                      <a:pt x="149" y="185"/>
                    </a:lnTo>
                    <a:lnTo>
                      <a:pt x="149" y="190"/>
                    </a:lnTo>
                    <a:lnTo>
                      <a:pt x="149" y="190"/>
                    </a:lnTo>
                    <a:lnTo>
                      <a:pt x="149" y="190"/>
                    </a:lnTo>
                    <a:lnTo>
                      <a:pt x="149" y="190"/>
                    </a:lnTo>
                    <a:lnTo>
                      <a:pt x="149" y="194"/>
                    </a:lnTo>
                    <a:lnTo>
                      <a:pt x="144" y="194"/>
                    </a:lnTo>
                    <a:lnTo>
                      <a:pt x="144" y="194"/>
                    </a:lnTo>
                    <a:lnTo>
                      <a:pt x="144" y="199"/>
                    </a:lnTo>
                    <a:lnTo>
                      <a:pt x="144" y="199"/>
                    </a:lnTo>
                    <a:lnTo>
                      <a:pt x="144" y="203"/>
                    </a:lnTo>
                    <a:lnTo>
                      <a:pt x="144" y="203"/>
                    </a:lnTo>
                    <a:lnTo>
                      <a:pt x="144" y="203"/>
                    </a:lnTo>
                    <a:lnTo>
                      <a:pt x="144" y="203"/>
                    </a:lnTo>
                    <a:lnTo>
                      <a:pt x="149" y="203"/>
                    </a:lnTo>
                    <a:lnTo>
                      <a:pt x="149" y="203"/>
                    </a:lnTo>
                    <a:lnTo>
                      <a:pt x="154" y="203"/>
                    </a:lnTo>
                    <a:lnTo>
                      <a:pt x="154" y="203"/>
                    </a:lnTo>
                    <a:lnTo>
                      <a:pt x="154" y="208"/>
                    </a:lnTo>
                    <a:lnTo>
                      <a:pt x="154" y="208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58" y="212"/>
                    </a:lnTo>
                    <a:lnTo>
                      <a:pt x="158" y="217"/>
                    </a:lnTo>
                    <a:lnTo>
                      <a:pt x="158" y="221"/>
                    </a:lnTo>
                    <a:lnTo>
                      <a:pt x="158" y="221"/>
                    </a:lnTo>
                    <a:lnTo>
                      <a:pt x="158" y="226"/>
                    </a:lnTo>
                    <a:lnTo>
                      <a:pt x="158" y="226"/>
                    </a:lnTo>
                    <a:lnTo>
                      <a:pt x="158" y="226"/>
                    </a:lnTo>
                    <a:lnTo>
                      <a:pt x="158" y="226"/>
                    </a:lnTo>
                    <a:lnTo>
                      <a:pt x="163" y="226"/>
                    </a:lnTo>
                    <a:lnTo>
                      <a:pt x="163" y="226"/>
                    </a:lnTo>
                    <a:lnTo>
                      <a:pt x="163" y="230"/>
                    </a:lnTo>
                    <a:lnTo>
                      <a:pt x="163" y="230"/>
                    </a:lnTo>
                    <a:lnTo>
                      <a:pt x="163" y="235"/>
                    </a:lnTo>
                    <a:lnTo>
                      <a:pt x="163" y="235"/>
                    </a:lnTo>
                    <a:lnTo>
                      <a:pt x="163" y="235"/>
                    </a:lnTo>
                    <a:lnTo>
                      <a:pt x="158" y="235"/>
                    </a:lnTo>
                    <a:lnTo>
                      <a:pt x="158" y="235"/>
                    </a:lnTo>
                    <a:lnTo>
                      <a:pt x="154" y="235"/>
                    </a:lnTo>
                    <a:lnTo>
                      <a:pt x="154" y="235"/>
                    </a:lnTo>
                    <a:lnTo>
                      <a:pt x="149" y="235"/>
                    </a:lnTo>
                    <a:lnTo>
                      <a:pt x="149" y="235"/>
                    </a:lnTo>
                    <a:lnTo>
                      <a:pt x="149" y="240"/>
                    </a:lnTo>
                    <a:lnTo>
                      <a:pt x="149" y="240"/>
                    </a:lnTo>
                    <a:lnTo>
                      <a:pt x="149" y="240"/>
                    </a:lnTo>
                    <a:lnTo>
                      <a:pt x="149" y="240"/>
                    </a:lnTo>
                    <a:lnTo>
                      <a:pt x="144" y="240"/>
                    </a:lnTo>
                    <a:lnTo>
                      <a:pt x="144" y="240"/>
                    </a:lnTo>
                    <a:lnTo>
                      <a:pt x="140" y="240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40" y="249"/>
                    </a:lnTo>
                    <a:lnTo>
                      <a:pt x="140" y="249"/>
                    </a:lnTo>
                    <a:lnTo>
                      <a:pt x="140" y="249"/>
                    </a:lnTo>
                    <a:lnTo>
                      <a:pt x="140" y="249"/>
                    </a:lnTo>
                    <a:lnTo>
                      <a:pt x="140" y="249"/>
                    </a:lnTo>
                    <a:lnTo>
                      <a:pt x="135" y="253"/>
                    </a:lnTo>
                    <a:lnTo>
                      <a:pt x="135" y="253"/>
                    </a:lnTo>
                    <a:lnTo>
                      <a:pt x="135" y="253"/>
                    </a:lnTo>
                    <a:lnTo>
                      <a:pt x="131" y="258"/>
                    </a:lnTo>
                    <a:lnTo>
                      <a:pt x="131" y="258"/>
                    </a:lnTo>
                    <a:lnTo>
                      <a:pt x="126" y="262"/>
                    </a:lnTo>
                    <a:lnTo>
                      <a:pt x="126" y="262"/>
                    </a:lnTo>
                    <a:lnTo>
                      <a:pt x="122" y="267"/>
                    </a:lnTo>
                    <a:lnTo>
                      <a:pt x="122" y="267"/>
                    </a:lnTo>
                    <a:lnTo>
                      <a:pt x="122" y="267"/>
                    </a:lnTo>
                    <a:lnTo>
                      <a:pt x="122" y="267"/>
                    </a:lnTo>
                    <a:lnTo>
                      <a:pt x="117" y="271"/>
                    </a:lnTo>
                    <a:lnTo>
                      <a:pt x="113" y="271"/>
                    </a:lnTo>
                    <a:lnTo>
                      <a:pt x="113" y="271"/>
                    </a:lnTo>
                    <a:lnTo>
                      <a:pt x="108" y="271"/>
                    </a:lnTo>
                    <a:lnTo>
                      <a:pt x="108" y="271"/>
                    </a:lnTo>
                    <a:lnTo>
                      <a:pt x="104" y="271"/>
                    </a:lnTo>
                    <a:lnTo>
                      <a:pt x="104" y="271"/>
                    </a:lnTo>
                    <a:lnTo>
                      <a:pt x="99" y="271"/>
                    </a:lnTo>
                    <a:lnTo>
                      <a:pt x="95" y="271"/>
                    </a:lnTo>
                    <a:lnTo>
                      <a:pt x="95" y="271"/>
                    </a:lnTo>
                    <a:lnTo>
                      <a:pt x="95" y="276"/>
                    </a:lnTo>
                    <a:lnTo>
                      <a:pt x="95" y="276"/>
                    </a:lnTo>
                    <a:lnTo>
                      <a:pt x="95" y="276"/>
                    </a:lnTo>
                    <a:lnTo>
                      <a:pt x="95" y="276"/>
                    </a:lnTo>
                    <a:lnTo>
                      <a:pt x="95" y="276"/>
                    </a:lnTo>
                    <a:lnTo>
                      <a:pt x="99" y="280"/>
                    </a:lnTo>
                    <a:lnTo>
                      <a:pt x="95" y="280"/>
                    </a:lnTo>
                    <a:lnTo>
                      <a:pt x="95" y="280"/>
                    </a:lnTo>
                    <a:lnTo>
                      <a:pt x="95" y="280"/>
                    </a:lnTo>
                    <a:lnTo>
                      <a:pt x="95" y="280"/>
                    </a:lnTo>
                    <a:lnTo>
                      <a:pt x="95" y="285"/>
                    </a:lnTo>
                    <a:lnTo>
                      <a:pt x="90" y="285"/>
                    </a:lnTo>
                    <a:lnTo>
                      <a:pt x="90" y="285"/>
                    </a:lnTo>
                    <a:lnTo>
                      <a:pt x="90" y="289"/>
                    </a:lnTo>
                    <a:lnTo>
                      <a:pt x="90" y="289"/>
                    </a:lnTo>
                    <a:lnTo>
                      <a:pt x="86" y="289"/>
                    </a:lnTo>
                    <a:lnTo>
                      <a:pt x="86" y="289"/>
                    </a:lnTo>
                    <a:lnTo>
                      <a:pt x="81" y="289"/>
                    </a:lnTo>
                    <a:lnTo>
                      <a:pt x="77" y="289"/>
                    </a:lnTo>
                    <a:lnTo>
                      <a:pt x="72" y="289"/>
                    </a:lnTo>
                    <a:lnTo>
                      <a:pt x="72" y="289"/>
                    </a:lnTo>
                    <a:lnTo>
                      <a:pt x="68" y="294"/>
                    </a:lnTo>
                    <a:lnTo>
                      <a:pt x="68" y="294"/>
                    </a:lnTo>
                    <a:lnTo>
                      <a:pt x="68" y="294"/>
                    </a:lnTo>
                    <a:lnTo>
                      <a:pt x="63" y="294"/>
                    </a:lnTo>
                    <a:lnTo>
                      <a:pt x="63" y="298"/>
                    </a:lnTo>
                    <a:lnTo>
                      <a:pt x="63" y="298"/>
                    </a:lnTo>
                    <a:lnTo>
                      <a:pt x="59" y="298"/>
                    </a:lnTo>
                    <a:lnTo>
                      <a:pt x="59" y="298"/>
                    </a:lnTo>
                    <a:lnTo>
                      <a:pt x="59" y="298"/>
                    </a:lnTo>
                    <a:lnTo>
                      <a:pt x="54" y="298"/>
                    </a:lnTo>
                    <a:lnTo>
                      <a:pt x="54" y="294"/>
                    </a:lnTo>
                    <a:lnTo>
                      <a:pt x="54" y="294"/>
                    </a:lnTo>
                    <a:lnTo>
                      <a:pt x="54" y="294"/>
                    </a:lnTo>
                    <a:lnTo>
                      <a:pt x="54" y="294"/>
                    </a:lnTo>
                    <a:lnTo>
                      <a:pt x="50" y="294"/>
                    </a:lnTo>
                    <a:lnTo>
                      <a:pt x="50" y="294"/>
                    </a:lnTo>
                    <a:lnTo>
                      <a:pt x="50" y="298"/>
                    </a:lnTo>
                    <a:lnTo>
                      <a:pt x="45" y="298"/>
                    </a:lnTo>
                    <a:lnTo>
                      <a:pt x="45" y="298"/>
                    </a:lnTo>
                    <a:lnTo>
                      <a:pt x="41" y="298"/>
                    </a:lnTo>
                    <a:lnTo>
                      <a:pt x="41" y="298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36" y="294"/>
                    </a:lnTo>
                    <a:lnTo>
                      <a:pt x="36" y="294"/>
                    </a:lnTo>
                    <a:lnTo>
                      <a:pt x="36" y="294"/>
                    </a:lnTo>
                    <a:lnTo>
                      <a:pt x="32" y="294"/>
                    </a:lnTo>
                    <a:lnTo>
                      <a:pt x="32" y="289"/>
                    </a:lnTo>
                    <a:lnTo>
                      <a:pt x="32" y="285"/>
                    </a:lnTo>
                    <a:lnTo>
                      <a:pt x="27" y="280"/>
                    </a:lnTo>
                    <a:lnTo>
                      <a:pt x="27" y="276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71"/>
                    </a:lnTo>
                    <a:lnTo>
                      <a:pt x="13" y="267"/>
                    </a:lnTo>
                    <a:lnTo>
                      <a:pt x="13" y="267"/>
                    </a:lnTo>
                    <a:lnTo>
                      <a:pt x="13" y="262"/>
                    </a:lnTo>
                    <a:lnTo>
                      <a:pt x="9" y="262"/>
                    </a:lnTo>
                    <a:lnTo>
                      <a:pt x="9" y="262"/>
                    </a:lnTo>
                    <a:lnTo>
                      <a:pt x="9" y="258"/>
                    </a:lnTo>
                    <a:lnTo>
                      <a:pt x="9" y="258"/>
                    </a:lnTo>
                    <a:lnTo>
                      <a:pt x="9" y="253"/>
                    </a:lnTo>
                    <a:lnTo>
                      <a:pt x="13" y="253"/>
                    </a:lnTo>
                    <a:lnTo>
                      <a:pt x="13" y="253"/>
                    </a:lnTo>
                    <a:lnTo>
                      <a:pt x="18" y="253"/>
                    </a:lnTo>
                    <a:lnTo>
                      <a:pt x="22" y="253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53"/>
                    </a:lnTo>
                    <a:lnTo>
                      <a:pt x="36" y="253"/>
                    </a:lnTo>
                    <a:lnTo>
                      <a:pt x="36" y="253"/>
                    </a:lnTo>
                    <a:lnTo>
                      <a:pt x="36" y="253"/>
                    </a:lnTo>
                    <a:lnTo>
                      <a:pt x="32" y="249"/>
                    </a:lnTo>
                    <a:lnTo>
                      <a:pt x="32" y="249"/>
                    </a:lnTo>
                    <a:lnTo>
                      <a:pt x="27" y="244"/>
                    </a:lnTo>
                    <a:lnTo>
                      <a:pt x="27" y="240"/>
                    </a:lnTo>
                    <a:lnTo>
                      <a:pt x="27" y="235"/>
                    </a:lnTo>
                    <a:lnTo>
                      <a:pt x="27" y="230"/>
                    </a:lnTo>
                    <a:lnTo>
                      <a:pt x="27" y="230"/>
                    </a:lnTo>
                    <a:lnTo>
                      <a:pt x="27" y="226"/>
                    </a:lnTo>
                    <a:lnTo>
                      <a:pt x="27" y="226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22" y="212"/>
                    </a:lnTo>
                    <a:lnTo>
                      <a:pt x="22" y="212"/>
                    </a:lnTo>
                    <a:lnTo>
                      <a:pt x="22" y="212"/>
                    </a:lnTo>
                    <a:lnTo>
                      <a:pt x="22" y="208"/>
                    </a:lnTo>
                    <a:lnTo>
                      <a:pt x="22" y="203"/>
                    </a:lnTo>
                    <a:lnTo>
                      <a:pt x="18" y="203"/>
                    </a:lnTo>
                    <a:lnTo>
                      <a:pt x="18" y="199"/>
                    </a:lnTo>
                    <a:lnTo>
                      <a:pt x="18" y="199"/>
                    </a:lnTo>
                    <a:lnTo>
                      <a:pt x="18" y="194"/>
                    </a:lnTo>
                    <a:lnTo>
                      <a:pt x="13" y="194"/>
                    </a:lnTo>
                    <a:lnTo>
                      <a:pt x="9" y="194"/>
                    </a:lnTo>
                    <a:lnTo>
                      <a:pt x="4" y="190"/>
                    </a:lnTo>
                    <a:lnTo>
                      <a:pt x="4" y="185"/>
                    </a:lnTo>
                    <a:lnTo>
                      <a:pt x="0" y="185"/>
                    </a:lnTo>
                    <a:lnTo>
                      <a:pt x="0" y="176"/>
                    </a:lnTo>
                    <a:lnTo>
                      <a:pt x="0" y="172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4" y="158"/>
                    </a:lnTo>
                    <a:lnTo>
                      <a:pt x="9" y="149"/>
                    </a:lnTo>
                    <a:lnTo>
                      <a:pt x="13" y="145"/>
                    </a:lnTo>
                    <a:lnTo>
                      <a:pt x="18" y="136"/>
                    </a:lnTo>
                    <a:lnTo>
                      <a:pt x="27" y="126"/>
                    </a:lnTo>
                    <a:lnTo>
                      <a:pt x="32" y="122"/>
                    </a:lnTo>
                    <a:lnTo>
                      <a:pt x="32" y="113"/>
                    </a:lnTo>
                    <a:lnTo>
                      <a:pt x="36" y="104"/>
                    </a:lnTo>
                    <a:lnTo>
                      <a:pt x="36" y="95"/>
                    </a:lnTo>
                    <a:lnTo>
                      <a:pt x="36" y="86"/>
                    </a:lnTo>
                    <a:lnTo>
                      <a:pt x="36" y="81"/>
                    </a:lnTo>
                    <a:lnTo>
                      <a:pt x="36" y="77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6" y="54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6" y="45"/>
                    </a:lnTo>
                    <a:lnTo>
                      <a:pt x="27" y="41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7"/>
                    </a:lnTo>
                    <a:lnTo>
                      <a:pt x="22" y="18"/>
                    </a:lnTo>
                    <a:lnTo>
                      <a:pt x="22" y="9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41" y="0"/>
                    </a:lnTo>
                    <a:lnTo>
                      <a:pt x="45" y="4"/>
                    </a:lnTo>
                    <a:lnTo>
                      <a:pt x="54" y="9"/>
                    </a:lnTo>
                    <a:lnTo>
                      <a:pt x="63" y="13"/>
                    </a:lnTo>
                    <a:lnTo>
                      <a:pt x="68" y="18"/>
                    </a:lnTo>
                    <a:lnTo>
                      <a:pt x="77" y="23"/>
                    </a:lnTo>
                    <a:lnTo>
                      <a:pt x="86" y="27"/>
                    </a:lnTo>
                    <a:lnTo>
                      <a:pt x="95" y="32"/>
                    </a:lnTo>
                    <a:lnTo>
                      <a:pt x="104" y="36"/>
                    </a:lnTo>
                    <a:lnTo>
                      <a:pt x="113" y="41"/>
                    </a:lnTo>
                    <a:lnTo>
                      <a:pt x="117" y="45"/>
                    </a:lnTo>
                    <a:lnTo>
                      <a:pt x="126" y="50"/>
                    </a:lnTo>
                    <a:lnTo>
                      <a:pt x="135" y="54"/>
                    </a:lnTo>
                    <a:lnTo>
                      <a:pt x="144" y="59"/>
                    </a:lnTo>
                    <a:lnTo>
                      <a:pt x="154" y="63"/>
                    </a:lnTo>
                    <a:lnTo>
                      <a:pt x="163" y="63"/>
                    </a:lnTo>
                    <a:lnTo>
                      <a:pt x="167" y="68"/>
                    </a:lnTo>
                    <a:lnTo>
                      <a:pt x="176" y="72"/>
                    </a:lnTo>
                    <a:lnTo>
                      <a:pt x="176" y="81"/>
                    </a:lnTo>
                    <a:lnTo>
                      <a:pt x="176" y="90"/>
                    </a:lnTo>
                    <a:lnTo>
                      <a:pt x="176" y="99"/>
                    </a:lnTo>
                    <a:lnTo>
                      <a:pt x="176" y="108"/>
                    </a:lnTo>
                    <a:lnTo>
                      <a:pt x="181" y="117"/>
                    </a:lnTo>
                    <a:lnTo>
                      <a:pt x="181" y="126"/>
                    </a:lnTo>
                    <a:lnTo>
                      <a:pt x="181" y="131"/>
                    </a:lnTo>
                    <a:lnTo>
                      <a:pt x="181" y="140"/>
                    </a:lnTo>
                    <a:lnTo>
                      <a:pt x="181" y="14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86" name="Freeform 158">
                <a:extLst>
                  <a:ext uri="{FF2B5EF4-FFF2-40B4-BE49-F238E27FC236}">
                    <a16:creationId xmlns:a16="http://schemas.microsoft.com/office/drawing/2014/main" xmlns="" id="{29C2728B-F602-406F-8A1F-5962DEC85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772" y="2615097"/>
                <a:ext cx="50173" cy="149960"/>
              </a:xfrm>
              <a:custGeom>
                <a:avLst/>
                <a:gdLst>
                  <a:gd name="T0" fmla="*/ 9 w 32"/>
                  <a:gd name="T1" fmla="*/ 5 h 95"/>
                  <a:gd name="T2" fmla="*/ 14 w 32"/>
                  <a:gd name="T3" fmla="*/ 5 h 95"/>
                  <a:gd name="T4" fmla="*/ 14 w 32"/>
                  <a:gd name="T5" fmla="*/ 10 h 95"/>
                  <a:gd name="T6" fmla="*/ 14 w 32"/>
                  <a:gd name="T7" fmla="*/ 19 h 95"/>
                  <a:gd name="T8" fmla="*/ 23 w 32"/>
                  <a:gd name="T9" fmla="*/ 23 h 95"/>
                  <a:gd name="T10" fmla="*/ 23 w 32"/>
                  <a:gd name="T11" fmla="*/ 32 h 95"/>
                  <a:gd name="T12" fmla="*/ 23 w 32"/>
                  <a:gd name="T13" fmla="*/ 37 h 95"/>
                  <a:gd name="T14" fmla="*/ 27 w 32"/>
                  <a:gd name="T15" fmla="*/ 46 h 95"/>
                  <a:gd name="T16" fmla="*/ 27 w 32"/>
                  <a:gd name="T17" fmla="*/ 59 h 95"/>
                  <a:gd name="T18" fmla="*/ 27 w 32"/>
                  <a:gd name="T19" fmla="*/ 77 h 95"/>
                  <a:gd name="T20" fmla="*/ 27 w 32"/>
                  <a:gd name="T21" fmla="*/ 82 h 95"/>
                  <a:gd name="T22" fmla="*/ 27 w 32"/>
                  <a:gd name="T23" fmla="*/ 86 h 95"/>
                  <a:gd name="T24" fmla="*/ 32 w 32"/>
                  <a:gd name="T25" fmla="*/ 91 h 95"/>
                  <a:gd name="T26" fmla="*/ 23 w 32"/>
                  <a:gd name="T27" fmla="*/ 95 h 95"/>
                  <a:gd name="T28" fmla="*/ 18 w 32"/>
                  <a:gd name="T29" fmla="*/ 95 h 95"/>
                  <a:gd name="T30" fmla="*/ 18 w 32"/>
                  <a:gd name="T31" fmla="*/ 91 h 95"/>
                  <a:gd name="T32" fmla="*/ 14 w 32"/>
                  <a:gd name="T33" fmla="*/ 91 h 95"/>
                  <a:gd name="T34" fmla="*/ 14 w 32"/>
                  <a:gd name="T35" fmla="*/ 86 h 95"/>
                  <a:gd name="T36" fmla="*/ 9 w 32"/>
                  <a:gd name="T37" fmla="*/ 86 h 95"/>
                  <a:gd name="T38" fmla="*/ 9 w 32"/>
                  <a:gd name="T39" fmla="*/ 82 h 95"/>
                  <a:gd name="T40" fmla="*/ 9 w 32"/>
                  <a:gd name="T41" fmla="*/ 77 h 95"/>
                  <a:gd name="T42" fmla="*/ 9 w 32"/>
                  <a:gd name="T43" fmla="*/ 77 h 95"/>
                  <a:gd name="T44" fmla="*/ 9 w 32"/>
                  <a:gd name="T45" fmla="*/ 73 h 95"/>
                  <a:gd name="T46" fmla="*/ 9 w 32"/>
                  <a:gd name="T47" fmla="*/ 68 h 95"/>
                  <a:gd name="T48" fmla="*/ 9 w 32"/>
                  <a:gd name="T49" fmla="*/ 55 h 95"/>
                  <a:gd name="T50" fmla="*/ 14 w 32"/>
                  <a:gd name="T51" fmla="*/ 55 h 95"/>
                  <a:gd name="T52" fmla="*/ 9 w 32"/>
                  <a:gd name="T53" fmla="*/ 50 h 95"/>
                  <a:gd name="T54" fmla="*/ 9 w 32"/>
                  <a:gd name="T55" fmla="*/ 46 h 95"/>
                  <a:gd name="T56" fmla="*/ 9 w 32"/>
                  <a:gd name="T57" fmla="*/ 41 h 95"/>
                  <a:gd name="T58" fmla="*/ 9 w 32"/>
                  <a:gd name="T59" fmla="*/ 37 h 95"/>
                  <a:gd name="T60" fmla="*/ 9 w 32"/>
                  <a:gd name="T61" fmla="*/ 32 h 95"/>
                  <a:gd name="T62" fmla="*/ 5 w 32"/>
                  <a:gd name="T63" fmla="*/ 32 h 95"/>
                  <a:gd name="T64" fmla="*/ 5 w 32"/>
                  <a:gd name="T65" fmla="*/ 32 h 95"/>
                  <a:gd name="T66" fmla="*/ 5 w 32"/>
                  <a:gd name="T67" fmla="*/ 32 h 95"/>
                  <a:gd name="T68" fmla="*/ 5 w 32"/>
                  <a:gd name="T69" fmla="*/ 28 h 95"/>
                  <a:gd name="T70" fmla="*/ 5 w 32"/>
                  <a:gd name="T71" fmla="*/ 28 h 95"/>
                  <a:gd name="T72" fmla="*/ 5 w 32"/>
                  <a:gd name="T73" fmla="*/ 28 h 95"/>
                  <a:gd name="T74" fmla="*/ 5 w 32"/>
                  <a:gd name="T75" fmla="*/ 19 h 95"/>
                  <a:gd name="T76" fmla="*/ 5 w 32"/>
                  <a:gd name="T77" fmla="*/ 14 h 95"/>
                  <a:gd name="T78" fmla="*/ 0 w 32"/>
                  <a:gd name="T79" fmla="*/ 14 h 95"/>
                  <a:gd name="T80" fmla="*/ 0 w 32"/>
                  <a:gd name="T81" fmla="*/ 10 h 95"/>
                  <a:gd name="T82" fmla="*/ 0 w 32"/>
                  <a:gd name="T83" fmla="*/ 5 h 95"/>
                  <a:gd name="T84" fmla="*/ 5 w 32"/>
                  <a:gd name="T85" fmla="*/ 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" h="95">
                    <a:moveTo>
                      <a:pt x="9" y="5"/>
                    </a:move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9"/>
                    </a:lnTo>
                    <a:lnTo>
                      <a:pt x="18" y="19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8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6"/>
                    </a:lnTo>
                    <a:lnTo>
                      <a:pt x="27" y="50"/>
                    </a:lnTo>
                    <a:lnTo>
                      <a:pt x="27" y="55"/>
                    </a:lnTo>
                    <a:lnTo>
                      <a:pt x="27" y="59"/>
                    </a:lnTo>
                    <a:lnTo>
                      <a:pt x="27" y="64"/>
                    </a:lnTo>
                    <a:lnTo>
                      <a:pt x="27" y="73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32" y="91"/>
                    </a:lnTo>
                    <a:lnTo>
                      <a:pt x="32" y="91"/>
                    </a:lnTo>
                    <a:lnTo>
                      <a:pt x="27" y="95"/>
                    </a:lnTo>
                    <a:lnTo>
                      <a:pt x="27" y="95"/>
                    </a:lnTo>
                    <a:lnTo>
                      <a:pt x="23" y="95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18" y="91"/>
                    </a:lnTo>
                    <a:lnTo>
                      <a:pt x="18" y="91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9" y="77"/>
                    </a:lnTo>
                    <a:lnTo>
                      <a:pt x="9" y="77"/>
                    </a:lnTo>
                    <a:lnTo>
                      <a:pt x="9" y="77"/>
                    </a:lnTo>
                    <a:lnTo>
                      <a:pt x="9" y="77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4"/>
                    </a:lnTo>
                    <a:lnTo>
                      <a:pt x="9" y="59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3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9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87" name="Freeform 159">
                <a:extLst>
                  <a:ext uri="{FF2B5EF4-FFF2-40B4-BE49-F238E27FC236}">
                    <a16:creationId xmlns:a16="http://schemas.microsoft.com/office/drawing/2014/main" xmlns="" id="{06CFC2C8-4242-402F-8F9B-AF5A10AB5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6262" y="2306180"/>
                <a:ext cx="245164" cy="466875"/>
              </a:xfrm>
              <a:custGeom>
                <a:avLst/>
                <a:gdLst>
                  <a:gd name="T0" fmla="*/ 41 w 154"/>
                  <a:gd name="T1" fmla="*/ 0 h 294"/>
                  <a:gd name="T2" fmla="*/ 45 w 154"/>
                  <a:gd name="T3" fmla="*/ 9 h 294"/>
                  <a:gd name="T4" fmla="*/ 54 w 154"/>
                  <a:gd name="T5" fmla="*/ 18 h 294"/>
                  <a:gd name="T6" fmla="*/ 63 w 154"/>
                  <a:gd name="T7" fmla="*/ 27 h 294"/>
                  <a:gd name="T8" fmla="*/ 63 w 154"/>
                  <a:gd name="T9" fmla="*/ 41 h 294"/>
                  <a:gd name="T10" fmla="*/ 63 w 154"/>
                  <a:gd name="T11" fmla="*/ 59 h 294"/>
                  <a:gd name="T12" fmla="*/ 77 w 154"/>
                  <a:gd name="T13" fmla="*/ 50 h 294"/>
                  <a:gd name="T14" fmla="*/ 81 w 154"/>
                  <a:gd name="T15" fmla="*/ 45 h 294"/>
                  <a:gd name="T16" fmla="*/ 90 w 154"/>
                  <a:gd name="T17" fmla="*/ 50 h 294"/>
                  <a:gd name="T18" fmla="*/ 99 w 154"/>
                  <a:gd name="T19" fmla="*/ 41 h 294"/>
                  <a:gd name="T20" fmla="*/ 104 w 154"/>
                  <a:gd name="T21" fmla="*/ 41 h 294"/>
                  <a:gd name="T22" fmla="*/ 122 w 154"/>
                  <a:gd name="T23" fmla="*/ 54 h 294"/>
                  <a:gd name="T24" fmla="*/ 131 w 154"/>
                  <a:gd name="T25" fmla="*/ 77 h 294"/>
                  <a:gd name="T26" fmla="*/ 145 w 154"/>
                  <a:gd name="T27" fmla="*/ 86 h 294"/>
                  <a:gd name="T28" fmla="*/ 149 w 154"/>
                  <a:gd name="T29" fmla="*/ 100 h 294"/>
                  <a:gd name="T30" fmla="*/ 149 w 154"/>
                  <a:gd name="T31" fmla="*/ 113 h 294"/>
                  <a:gd name="T32" fmla="*/ 145 w 154"/>
                  <a:gd name="T33" fmla="*/ 122 h 294"/>
                  <a:gd name="T34" fmla="*/ 136 w 154"/>
                  <a:gd name="T35" fmla="*/ 118 h 294"/>
                  <a:gd name="T36" fmla="*/ 117 w 154"/>
                  <a:gd name="T37" fmla="*/ 118 h 294"/>
                  <a:gd name="T38" fmla="*/ 108 w 154"/>
                  <a:gd name="T39" fmla="*/ 127 h 294"/>
                  <a:gd name="T40" fmla="*/ 99 w 154"/>
                  <a:gd name="T41" fmla="*/ 136 h 294"/>
                  <a:gd name="T42" fmla="*/ 108 w 154"/>
                  <a:gd name="T43" fmla="*/ 158 h 294"/>
                  <a:gd name="T44" fmla="*/ 113 w 154"/>
                  <a:gd name="T45" fmla="*/ 172 h 294"/>
                  <a:gd name="T46" fmla="*/ 104 w 154"/>
                  <a:gd name="T47" fmla="*/ 163 h 294"/>
                  <a:gd name="T48" fmla="*/ 95 w 154"/>
                  <a:gd name="T49" fmla="*/ 154 h 294"/>
                  <a:gd name="T50" fmla="*/ 77 w 154"/>
                  <a:gd name="T51" fmla="*/ 145 h 294"/>
                  <a:gd name="T52" fmla="*/ 68 w 154"/>
                  <a:gd name="T53" fmla="*/ 136 h 294"/>
                  <a:gd name="T54" fmla="*/ 63 w 154"/>
                  <a:gd name="T55" fmla="*/ 154 h 294"/>
                  <a:gd name="T56" fmla="*/ 59 w 154"/>
                  <a:gd name="T57" fmla="*/ 181 h 294"/>
                  <a:gd name="T58" fmla="*/ 54 w 154"/>
                  <a:gd name="T59" fmla="*/ 208 h 294"/>
                  <a:gd name="T60" fmla="*/ 68 w 154"/>
                  <a:gd name="T61" fmla="*/ 222 h 294"/>
                  <a:gd name="T62" fmla="*/ 77 w 154"/>
                  <a:gd name="T63" fmla="*/ 240 h 294"/>
                  <a:gd name="T64" fmla="*/ 81 w 154"/>
                  <a:gd name="T65" fmla="*/ 262 h 294"/>
                  <a:gd name="T66" fmla="*/ 77 w 154"/>
                  <a:gd name="T67" fmla="*/ 249 h 294"/>
                  <a:gd name="T68" fmla="*/ 86 w 154"/>
                  <a:gd name="T69" fmla="*/ 262 h 294"/>
                  <a:gd name="T70" fmla="*/ 108 w 154"/>
                  <a:gd name="T71" fmla="*/ 276 h 294"/>
                  <a:gd name="T72" fmla="*/ 104 w 154"/>
                  <a:gd name="T73" fmla="*/ 289 h 294"/>
                  <a:gd name="T74" fmla="*/ 99 w 154"/>
                  <a:gd name="T75" fmla="*/ 289 h 294"/>
                  <a:gd name="T76" fmla="*/ 95 w 154"/>
                  <a:gd name="T77" fmla="*/ 285 h 294"/>
                  <a:gd name="T78" fmla="*/ 90 w 154"/>
                  <a:gd name="T79" fmla="*/ 276 h 294"/>
                  <a:gd name="T80" fmla="*/ 77 w 154"/>
                  <a:gd name="T81" fmla="*/ 271 h 294"/>
                  <a:gd name="T82" fmla="*/ 68 w 154"/>
                  <a:gd name="T83" fmla="*/ 262 h 294"/>
                  <a:gd name="T84" fmla="*/ 59 w 154"/>
                  <a:gd name="T85" fmla="*/ 253 h 294"/>
                  <a:gd name="T86" fmla="*/ 50 w 154"/>
                  <a:gd name="T87" fmla="*/ 240 h 294"/>
                  <a:gd name="T88" fmla="*/ 41 w 154"/>
                  <a:gd name="T89" fmla="*/ 235 h 294"/>
                  <a:gd name="T90" fmla="*/ 45 w 154"/>
                  <a:gd name="T91" fmla="*/ 204 h 294"/>
                  <a:gd name="T92" fmla="*/ 50 w 154"/>
                  <a:gd name="T93" fmla="*/ 190 h 294"/>
                  <a:gd name="T94" fmla="*/ 59 w 154"/>
                  <a:gd name="T95" fmla="*/ 172 h 294"/>
                  <a:gd name="T96" fmla="*/ 50 w 154"/>
                  <a:gd name="T97" fmla="*/ 154 h 294"/>
                  <a:gd name="T98" fmla="*/ 45 w 154"/>
                  <a:gd name="T99" fmla="*/ 136 h 294"/>
                  <a:gd name="T100" fmla="*/ 32 w 154"/>
                  <a:gd name="T101" fmla="*/ 118 h 294"/>
                  <a:gd name="T102" fmla="*/ 27 w 154"/>
                  <a:gd name="T103" fmla="*/ 104 h 294"/>
                  <a:gd name="T104" fmla="*/ 27 w 154"/>
                  <a:gd name="T105" fmla="*/ 90 h 294"/>
                  <a:gd name="T106" fmla="*/ 27 w 154"/>
                  <a:gd name="T107" fmla="*/ 81 h 294"/>
                  <a:gd name="T108" fmla="*/ 18 w 154"/>
                  <a:gd name="T109" fmla="*/ 68 h 294"/>
                  <a:gd name="T110" fmla="*/ 9 w 154"/>
                  <a:gd name="T111" fmla="*/ 50 h 294"/>
                  <a:gd name="T112" fmla="*/ 0 w 154"/>
                  <a:gd name="T113" fmla="*/ 41 h 294"/>
                  <a:gd name="T114" fmla="*/ 5 w 154"/>
                  <a:gd name="T115" fmla="*/ 36 h 294"/>
                  <a:gd name="T116" fmla="*/ 5 w 154"/>
                  <a:gd name="T117" fmla="*/ 18 h 294"/>
                  <a:gd name="T118" fmla="*/ 14 w 154"/>
                  <a:gd name="T119" fmla="*/ 14 h 294"/>
                  <a:gd name="T120" fmla="*/ 23 w 154"/>
                  <a:gd name="T121" fmla="*/ 9 h 294"/>
                  <a:gd name="T122" fmla="*/ 27 w 154"/>
                  <a:gd name="T123" fmla="*/ 5 h 294"/>
                  <a:gd name="T124" fmla="*/ 32 w 154"/>
                  <a:gd name="T125" fmla="*/ 5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4" h="294">
                    <a:moveTo>
                      <a:pt x="36" y="0"/>
                    </a:moveTo>
                    <a:lnTo>
                      <a:pt x="36" y="0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23"/>
                    </a:lnTo>
                    <a:lnTo>
                      <a:pt x="63" y="23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32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9"/>
                    </a:lnTo>
                    <a:lnTo>
                      <a:pt x="63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4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2" y="50"/>
                    </a:lnTo>
                    <a:lnTo>
                      <a:pt x="72" y="50"/>
                    </a:lnTo>
                    <a:lnTo>
                      <a:pt x="77" y="50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86" y="45"/>
                    </a:lnTo>
                    <a:lnTo>
                      <a:pt x="86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45"/>
                    </a:lnTo>
                    <a:lnTo>
                      <a:pt x="99" y="45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8" y="41"/>
                    </a:lnTo>
                    <a:lnTo>
                      <a:pt x="108" y="41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17" y="45"/>
                    </a:lnTo>
                    <a:lnTo>
                      <a:pt x="117" y="50"/>
                    </a:lnTo>
                    <a:lnTo>
                      <a:pt x="122" y="54"/>
                    </a:lnTo>
                    <a:lnTo>
                      <a:pt x="122" y="54"/>
                    </a:lnTo>
                    <a:lnTo>
                      <a:pt x="126" y="54"/>
                    </a:lnTo>
                    <a:lnTo>
                      <a:pt x="126" y="59"/>
                    </a:lnTo>
                    <a:lnTo>
                      <a:pt x="131" y="59"/>
                    </a:lnTo>
                    <a:lnTo>
                      <a:pt x="131" y="63"/>
                    </a:lnTo>
                    <a:lnTo>
                      <a:pt x="131" y="68"/>
                    </a:lnTo>
                    <a:lnTo>
                      <a:pt x="131" y="72"/>
                    </a:lnTo>
                    <a:lnTo>
                      <a:pt x="131" y="77"/>
                    </a:lnTo>
                    <a:lnTo>
                      <a:pt x="136" y="81"/>
                    </a:lnTo>
                    <a:lnTo>
                      <a:pt x="136" y="81"/>
                    </a:lnTo>
                    <a:lnTo>
                      <a:pt x="140" y="81"/>
                    </a:lnTo>
                    <a:lnTo>
                      <a:pt x="140" y="86"/>
                    </a:lnTo>
                    <a:lnTo>
                      <a:pt x="145" y="86"/>
                    </a:lnTo>
                    <a:lnTo>
                      <a:pt x="145" y="86"/>
                    </a:lnTo>
                    <a:lnTo>
                      <a:pt x="145" y="86"/>
                    </a:lnTo>
                    <a:lnTo>
                      <a:pt x="145" y="86"/>
                    </a:lnTo>
                    <a:lnTo>
                      <a:pt x="145" y="90"/>
                    </a:lnTo>
                    <a:lnTo>
                      <a:pt x="145" y="90"/>
                    </a:lnTo>
                    <a:lnTo>
                      <a:pt x="149" y="90"/>
                    </a:lnTo>
                    <a:lnTo>
                      <a:pt x="149" y="90"/>
                    </a:lnTo>
                    <a:lnTo>
                      <a:pt x="149" y="90"/>
                    </a:lnTo>
                    <a:lnTo>
                      <a:pt x="149" y="95"/>
                    </a:lnTo>
                    <a:lnTo>
                      <a:pt x="149" y="95"/>
                    </a:lnTo>
                    <a:lnTo>
                      <a:pt x="149" y="100"/>
                    </a:lnTo>
                    <a:lnTo>
                      <a:pt x="149" y="100"/>
                    </a:lnTo>
                    <a:lnTo>
                      <a:pt x="149" y="100"/>
                    </a:lnTo>
                    <a:lnTo>
                      <a:pt x="149" y="100"/>
                    </a:lnTo>
                    <a:lnTo>
                      <a:pt x="149" y="104"/>
                    </a:lnTo>
                    <a:lnTo>
                      <a:pt x="149" y="104"/>
                    </a:lnTo>
                    <a:lnTo>
                      <a:pt x="149" y="109"/>
                    </a:lnTo>
                    <a:lnTo>
                      <a:pt x="149" y="109"/>
                    </a:lnTo>
                    <a:lnTo>
                      <a:pt x="149" y="113"/>
                    </a:lnTo>
                    <a:lnTo>
                      <a:pt x="154" y="113"/>
                    </a:lnTo>
                    <a:lnTo>
                      <a:pt x="149" y="113"/>
                    </a:lnTo>
                    <a:lnTo>
                      <a:pt x="149" y="118"/>
                    </a:lnTo>
                    <a:lnTo>
                      <a:pt x="149" y="118"/>
                    </a:lnTo>
                    <a:lnTo>
                      <a:pt x="149" y="118"/>
                    </a:lnTo>
                    <a:lnTo>
                      <a:pt x="149" y="118"/>
                    </a:lnTo>
                    <a:lnTo>
                      <a:pt x="145" y="118"/>
                    </a:lnTo>
                    <a:lnTo>
                      <a:pt x="145" y="122"/>
                    </a:lnTo>
                    <a:lnTo>
                      <a:pt x="145" y="122"/>
                    </a:lnTo>
                    <a:lnTo>
                      <a:pt x="145" y="122"/>
                    </a:lnTo>
                    <a:lnTo>
                      <a:pt x="145" y="122"/>
                    </a:lnTo>
                    <a:lnTo>
                      <a:pt x="145" y="122"/>
                    </a:lnTo>
                    <a:lnTo>
                      <a:pt x="145" y="118"/>
                    </a:lnTo>
                    <a:lnTo>
                      <a:pt x="140" y="118"/>
                    </a:lnTo>
                    <a:lnTo>
                      <a:pt x="140" y="118"/>
                    </a:lnTo>
                    <a:lnTo>
                      <a:pt x="136" y="118"/>
                    </a:lnTo>
                    <a:lnTo>
                      <a:pt x="136" y="118"/>
                    </a:lnTo>
                    <a:lnTo>
                      <a:pt x="131" y="118"/>
                    </a:lnTo>
                    <a:lnTo>
                      <a:pt x="126" y="118"/>
                    </a:lnTo>
                    <a:lnTo>
                      <a:pt x="126" y="118"/>
                    </a:lnTo>
                    <a:lnTo>
                      <a:pt x="126" y="118"/>
                    </a:lnTo>
                    <a:lnTo>
                      <a:pt x="122" y="118"/>
                    </a:lnTo>
                    <a:lnTo>
                      <a:pt x="122" y="118"/>
                    </a:lnTo>
                    <a:lnTo>
                      <a:pt x="117" y="118"/>
                    </a:lnTo>
                    <a:lnTo>
                      <a:pt x="117" y="118"/>
                    </a:lnTo>
                    <a:lnTo>
                      <a:pt x="117" y="118"/>
                    </a:lnTo>
                    <a:lnTo>
                      <a:pt x="113" y="118"/>
                    </a:lnTo>
                    <a:lnTo>
                      <a:pt x="113" y="122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08" y="127"/>
                    </a:lnTo>
                    <a:lnTo>
                      <a:pt x="108" y="127"/>
                    </a:lnTo>
                    <a:lnTo>
                      <a:pt x="108" y="131"/>
                    </a:lnTo>
                    <a:lnTo>
                      <a:pt x="104" y="131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99" y="136"/>
                    </a:lnTo>
                    <a:lnTo>
                      <a:pt x="99" y="136"/>
                    </a:lnTo>
                    <a:lnTo>
                      <a:pt x="99" y="140"/>
                    </a:lnTo>
                    <a:lnTo>
                      <a:pt x="104" y="145"/>
                    </a:lnTo>
                    <a:lnTo>
                      <a:pt x="104" y="145"/>
                    </a:lnTo>
                    <a:lnTo>
                      <a:pt x="104" y="145"/>
                    </a:lnTo>
                    <a:lnTo>
                      <a:pt x="104" y="149"/>
                    </a:lnTo>
                    <a:lnTo>
                      <a:pt x="104" y="154"/>
                    </a:lnTo>
                    <a:lnTo>
                      <a:pt x="108" y="154"/>
                    </a:lnTo>
                    <a:lnTo>
                      <a:pt x="108" y="158"/>
                    </a:lnTo>
                    <a:lnTo>
                      <a:pt x="113" y="158"/>
                    </a:lnTo>
                    <a:lnTo>
                      <a:pt x="108" y="158"/>
                    </a:lnTo>
                    <a:lnTo>
                      <a:pt x="108" y="163"/>
                    </a:lnTo>
                    <a:lnTo>
                      <a:pt x="113" y="163"/>
                    </a:lnTo>
                    <a:lnTo>
                      <a:pt x="117" y="172"/>
                    </a:lnTo>
                    <a:lnTo>
                      <a:pt x="117" y="172"/>
                    </a:lnTo>
                    <a:lnTo>
                      <a:pt x="117" y="172"/>
                    </a:lnTo>
                    <a:lnTo>
                      <a:pt x="113" y="172"/>
                    </a:lnTo>
                    <a:lnTo>
                      <a:pt x="113" y="167"/>
                    </a:lnTo>
                    <a:lnTo>
                      <a:pt x="113" y="167"/>
                    </a:lnTo>
                    <a:lnTo>
                      <a:pt x="108" y="163"/>
                    </a:lnTo>
                    <a:lnTo>
                      <a:pt x="108" y="163"/>
                    </a:lnTo>
                    <a:lnTo>
                      <a:pt x="108" y="163"/>
                    </a:lnTo>
                    <a:lnTo>
                      <a:pt x="108" y="163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104" y="158"/>
                    </a:lnTo>
                    <a:lnTo>
                      <a:pt x="104" y="158"/>
                    </a:lnTo>
                    <a:lnTo>
                      <a:pt x="104" y="158"/>
                    </a:lnTo>
                    <a:lnTo>
                      <a:pt x="99" y="158"/>
                    </a:lnTo>
                    <a:lnTo>
                      <a:pt x="99" y="154"/>
                    </a:lnTo>
                    <a:lnTo>
                      <a:pt x="95" y="154"/>
                    </a:lnTo>
                    <a:lnTo>
                      <a:pt x="95" y="154"/>
                    </a:lnTo>
                    <a:lnTo>
                      <a:pt x="95" y="154"/>
                    </a:lnTo>
                    <a:lnTo>
                      <a:pt x="90" y="154"/>
                    </a:lnTo>
                    <a:lnTo>
                      <a:pt x="86" y="154"/>
                    </a:lnTo>
                    <a:lnTo>
                      <a:pt x="81" y="154"/>
                    </a:lnTo>
                    <a:lnTo>
                      <a:pt x="81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77" y="149"/>
                    </a:lnTo>
                    <a:lnTo>
                      <a:pt x="77" y="145"/>
                    </a:lnTo>
                    <a:lnTo>
                      <a:pt x="77" y="145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7" y="136"/>
                    </a:lnTo>
                    <a:lnTo>
                      <a:pt x="72" y="136"/>
                    </a:lnTo>
                    <a:lnTo>
                      <a:pt x="72" y="136"/>
                    </a:lnTo>
                    <a:lnTo>
                      <a:pt x="68" y="136"/>
                    </a:lnTo>
                    <a:lnTo>
                      <a:pt x="63" y="136"/>
                    </a:lnTo>
                    <a:lnTo>
                      <a:pt x="63" y="140"/>
                    </a:lnTo>
                    <a:lnTo>
                      <a:pt x="63" y="140"/>
                    </a:lnTo>
                    <a:lnTo>
                      <a:pt x="59" y="145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63" y="154"/>
                    </a:lnTo>
                    <a:lnTo>
                      <a:pt x="63" y="154"/>
                    </a:lnTo>
                    <a:lnTo>
                      <a:pt x="63" y="158"/>
                    </a:lnTo>
                    <a:lnTo>
                      <a:pt x="63" y="163"/>
                    </a:lnTo>
                    <a:lnTo>
                      <a:pt x="63" y="167"/>
                    </a:lnTo>
                    <a:lnTo>
                      <a:pt x="63" y="167"/>
                    </a:lnTo>
                    <a:lnTo>
                      <a:pt x="63" y="172"/>
                    </a:lnTo>
                    <a:lnTo>
                      <a:pt x="59" y="172"/>
                    </a:lnTo>
                    <a:lnTo>
                      <a:pt x="59" y="176"/>
                    </a:lnTo>
                    <a:lnTo>
                      <a:pt x="59" y="181"/>
                    </a:lnTo>
                    <a:lnTo>
                      <a:pt x="59" y="185"/>
                    </a:lnTo>
                    <a:lnTo>
                      <a:pt x="59" y="190"/>
                    </a:lnTo>
                    <a:lnTo>
                      <a:pt x="54" y="194"/>
                    </a:lnTo>
                    <a:lnTo>
                      <a:pt x="54" y="199"/>
                    </a:lnTo>
                    <a:lnTo>
                      <a:pt x="54" y="199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54" y="208"/>
                    </a:lnTo>
                    <a:lnTo>
                      <a:pt x="54" y="213"/>
                    </a:lnTo>
                    <a:lnTo>
                      <a:pt x="54" y="213"/>
                    </a:lnTo>
                    <a:lnTo>
                      <a:pt x="59" y="217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8" y="226"/>
                    </a:lnTo>
                    <a:lnTo>
                      <a:pt x="72" y="235"/>
                    </a:lnTo>
                    <a:lnTo>
                      <a:pt x="72" y="235"/>
                    </a:lnTo>
                    <a:lnTo>
                      <a:pt x="72" y="235"/>
                    </a:lnTo>
                    <a:lnTo>
                      <a:pt x="72" y="240"/>
                    </a:lnTo>
                    <a:lnTo>
                      <a:pt x="77" y="240"/>
                    </a:lnTo>
                    <a:lnTo>
                      <a:pt x="77" y="235"/>
                    </a:lnTo>
                    <a:lnTo>
                      <a:pt x="77" y="235"/>
                    </a:lnTo>
                    <a:lnTo>
                      <a:pt x="77" y="240"/>
                    </a:lnTo>
                    <a:lnTo>
                      <a:pt x="77" y="240"/>
                    </a:lnTo>
                    <a:lnTo>
                      <a:pt x="81" y="258"/>
                    </a:lnTo>
                    <a:lnTo>
                      <a:pt x="81" y="258"/>
                    </a:lnTo>
                    <a:lnTo>
                      <a:pt x="86" y="262"/>
                    </a:lnTo>
                    <a:lnTo>
                      <a:pt x="81" y="262"/>
                    </a:lnTo>
                    <a:lnTo>
                      <a:pt x="81" y="258"/>
                    </a:lnTo>
                    <a:lnTo>
                      <a:pt x="81" y="253"/>
                    </a:lnTo>
                    <a:lnTo>
                      <a:pt x="81" y="253"/>
                    </a:lnTo>
                    <a:lnTo>
                      <a:pt x="77" y="253"/>
                    </a:lnTo>
                    <a:lnTo>
                      <a:pt x="77" y="253"/>
                    </a:lnTo>
                    <a:lnTo>
                      <a:pt x="81" y="253"/>
                    </a:lnTo>
                    <a:lnTo>
                      <a:pt x="77" y="253"/>
                    </a:lnTo>
                    <a:lnTo>
                      <a:pt x="77" y="249"/>
                    </a:lnTo>
                    <a:lnTo>
                      <a:pt x="77" y="253"/>
                    </a:lnTo>
                    <a:lnTo>
                      <a:pt x="77" y="253"/>
                    </a:lnTo>
                    <a:lnTo>
                      <a:pt x="77" y="258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6" y="262"/>
                    </a:lnTo>
                    <a:lnTo>
                      <a:pt x="86" y="262"/>
                    </a:lnTo>
                    <a:lnTo>
                      <a:pt x="90" y="267"/>
                    </a:lnTo>
                    <a:lnTo>
                      <a:pt x="90" y="267"/>
                    </a:lnTo>
                    <a:lnTo>
                      <a:pt x="95" y="267"/>
                    </a:lnTo>
                    <a:lnTo>
                      <a:pt x="99" y="267"/>
                    </a:lnTo>
                    <a:lnTo>
                      <a:pt x="99" y="267"/>
                    </a:lnTo>
                    <a:lnTo>
                      <a:pt x="99" y="267"/>
                    </a:lnTo>
                    <a:lnTo>
                      <a:pt x="104" y="271"/>
                    </a:lnTo>
                    <a:lnTo>
                      <a:pt x="108" y="276"/>
                    </a:lnTo>
                    <a:lnTo>
                      <a:pt x="113" y="280"/>
                    </a:lnTo>
                    <a:lnTo>
                      <a:pt x="113" y="280"/>
                    </a:lnTo>
                    <a:lnTo>
                      <a:pt x="113" y="285"/>
                    </a:lnTo>
                    <a:lnTo>
                      <a:pt x="108" y="285"/>
                    </a:lnTo>
                    <a:lnTo>
                      <a:pt x="108" y="289"/>
                    </a:lnTo>
                    <a:lnTo>
                      <a:pt x="108" y="289"/>
                    </a:lnTo>
                    <a:lnTo>
                      <a:pt x="108" y="289"/>
                    </a:lnTo>
                    <a:lnTo>
                      <a:pt x="104" y="289"/>
                    </a:lnTo>
                    <a:lnTo>
                      <a:pt x="104" y="289"/>
                    </a:lnTo>
                    <a:lnTo>
                      <a:pt x="104" y="289"/>
                    </a:lnTo>
                    <a:lnTo>
                      <a:pt x="104" y="289"/>
                    </a:lnTo>
                    <a:lnTo>
                      <a:pt x="104" y="289"/>
                    </a:lnTo>
                    <a:lnTo>
                      <a:pt x="104" y="289"/>
                    </a:lnTo>
                    <a:lnTo>
                      <a:pt x="99" y="289"/>
                    </a:lnTo>
                    <a:lnTo>
                      <a:pt x="99" y="289"/>
                    </a:lnTo>
                    <a:lnTo>
                      <a:pt x="99" y="289"/>
                    </a:lnTo>
                    <a:lnTo>
                      <a:pt x="95" y="294"/>
                    </a:lnTo>
                    <a:lnTo>
                      <a:pt x="95" y="294"/>
                    </a:lnTo>
                    <a:lnTo>
                      <a:pt x="95" y="294"/>
                    </a:lnTo>
                    <a:lnTo>
                      <a:pt x="95" y="294"/>
                    </a:lnTo>
                    <a:lnTo>
                      <a:pt x="95" y="289"/>
                    </a:lnTo>
                    <a:lnTo>
                      <a:pt x="95" y="289"/>
                    </a:lnTo>
                    <a:lnTo>
                      <a:pt x="95" y="289"/>
                    </a:lnTo>
                    <a:lnTo>
                      <a:pt x="95" y="285"/>
                    </a:lnTo>
                    <a:lnTo>
                      <a:pt x="95" y="285"/>
                    </a:lnTo>
                    <a:lnTo>
                      <a:pt x="95" y="280"/>
                    </a:lnTo>
                    <a:lnTo>
                      <a:pt x="95" y="280"/>
                    </a:lnTo>
                    <a:lnTo>
                      <a:pt x="95" y="280"/>
                    </a:lnTo>
                    <a:lnTo>
                      <a:pt x="95" y="280"/>
                    </a:lnTo>
                    <a:lnTo>
                      <a:pt x="90" y="280"/>
                    </a:lnTo>
                    <a:lnTo>
                      <a:pt x="90" y="280"/>
                    </a:lnTo>
                    <a:lnTo>
                      <a:pt x="90" y="276"/>
                    </a:lnTo>
                    <a:lnTo>
                      <a:pt x="90" y="276"/>
                    </a:lnTo>
                    <a:lnTo>
                      <a:pt x="86" y="276"/>
                    </a:lnTo>
                    <a:lnTo>
                      <a:pt x="86" y="276"/>
                    </a:lnTo>
                    <a:lnTo>
                      <a:pt x="86" y="276"/>
                    </a:lnTo>
                    <a:lnTo>
                      <a:pt x="81" y="276"/>
                    </a:lnTo>
                    <a:lnTo>
                      <a:pt x="81" y="271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77" y="276"/>
                    </a:lnTo>
                    <a:lnTo>
                      <a:pt x="77" y="276"/>
                    </a:lnTo>
                    <a:lnTo>
                      <a:pt x="72" y="271"/>
                    </a:lnTo>
                    <a:lnTo>
                      <a:pt x="68" y="267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8" y="258"/>
                    </a:lnTo>
                    <a:lnTo>
                      <a:pt x="68" y="258"/>
                    </a:lnTo>
                    <a:lnTo>
                      <a:pt x="63" y="258"/>
                    </a:lnTo>
                    <a:lnTo>
                      <a:pt x="63" y="258"/>
                    </a:lnTo>
                    <a:lnTo>
                      <a:pt x="63" y="253"/>
                    </a:lnTo>
                    <a:lnTo>
                      <a:pt x="59" y="253"/>
                    </a:lnTo>
                    <a:lnTo>
                      <a:pt x="59" y="253"/>
                    </a:lnTo>
                    <a:lnTo>
                      <a:pt x="59" y="253"/>
                    </a:lnTo>
                    <a:lnTo>
                      <a:pt x="59" y="253"/>
                    </a:lnTo>
                    <a:lnTo>
                      <a:pt x="59" y="249"/>
                    </a:lnTo>
                    <a:lnTo>
                      <a:pt x="54" y="249"/>
                    </a:lnTo>
                    <a:lnTo>
                      <a:pt x="54" y="244"/>
                    </a:lnTo>
                    <a:lnTo>
                      <a:pt x="50" y="244"/>
                    </a:lnTo>
                    <a:lnTo>
                      <a:pt x="50" y="240"/>
                    </a:lnTo>
                    <a:lnTo>
                      <a:pt x="50" y="240"/>
                    </a:lnTo>
                    <a:lnTo>
                      <a:pt x="50" y="240"/>
                    </a:lnTo>
                    <a:lnTo>
                      <a:pt x="45" y="240"/>
                    </a:lnTo>
                    <a:lnTo>
                      <a:pt x="45" y="240"/>
                    </a:lnTo>
                    <a:lnTo>
                      <a:pt x="45" y="244"/>
                    </a:lnTo>
                    <a:lnTo>
                      <a:pt x="45" y="244"/>
                    </a:lnTo>
                    <a:lnTo>
                      <a:pt x="45" y="244"/>
                    </a:lnTo>
                    <a:lnTo>
                      <a:pt x="41" y="240"/>
                    </a:lnTo>
                    <a:lnTo>
                      <a:pt x="41" y="235"/>
                    </a:lnTo>
                    <a:lnTo>
                      <a:pt x="41" y="231"/>
                    </a:lnTo>
                    <a:lnTo>
                      <a:pt x="41" y="226"/>
                    </a:lnTo>
                    <a:lnTo>
                      <a:pt x="41" y="222"/>
                    </a:lnTo>
                    <a:lnTo>
                      <a:pt x="45" y="217"/>
                    </a:lnTo>
                    <a:lnTo>
                      <a:pt x="45" y="217"/>
                    </a:lnTo>
                    <a:lnTo>
                      <a:pt x="45" y="213"/>
                    </a:lnTo>
                    <a:lnTo>
                      <a:pt x="45" y="204"/>
                    </a:lnTo>
                    <a:lnTo>
                      <a:pt x="45" y="204"/>
                    </a:lnTo>
                    <a:lnTo>
                      <a:pt x="45" y="199"/>
                    </a:lnTo>
                    <a:lnTo>
                      <a:pt x="45" y="199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4" y="185"/>
                    </a:lnTo>
                    <a:lnTo>
                      <a:pt x="54" y="181"/>
                    </a:lnTo>
                    <a:lnTo>
                      <a:pt x="54" y="176"/>
                    </a:lnTo>
                    <a:lnTo>
                      <a:pt x="54" y="176"/>
                    </a:lnTo>
                    <a:lnTo>
                      <a:pt x="59" y="176"/>
                    </a:lnTo>
                    <a:lnTo>
                      <a:pt x="59" y="172"/>
                    </a:lnTo>
                    <a:lnTo>
                      <a:pt x="59" y="172"/>
                    </a:lnTo>
                    <a:lnTo>
                      <a:pt x="59" y="172"/>
                    </a:lnTo>
                    <a:lnTo>
                      <a:pt x="54" y="167"/>
                    </a:lnTo>
                    <a:lnTo>
                      <a:pt x="54" y="163"/>
                    </a:lnTo>
                    <a:lnTo>
                      <a:pt x="54" y="163"/>
                    </a:lnTo>
                    <a:lnTo>
                      <a:pt x="54" y="158"/>
                    </a:lnTo>
                    <a:lnTo>
                      <a:pt x="54" y="158"/>
                    </a:lnTo>
                    <a:lnTo>
                      <a:pt x="54" y="158"/>
                    </a:lnTo>
                    <a:lnTo>
                      <a:pt x="54" y="154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0" y="149"/>
                    </a:lnTo>
                    <a:lnTo>
                      <a:pt x="50" y="149"/>
                    </a:lnTo>
                    <a:lnTo>
                      <a:pt x="45" y="149"/>
                    </a:lnTo>
                    <a:lnTo>
                      <a:pt x="45" y="145"/>
                    </a:lnTo>
                    <a:lnTo>
                      <a:pt x="45" y="145"/>
                    </a:lnTo>
                    <a:lnTo>
                      <a:pt x="45" y="145"/>
                    </a:lnTo>
                    <a:lnTo>
                      <a:pt x="45" y="136"/>
                    </a:lnTo>
                    <a:lnTo>
                      <a:pt x="45" y="136"/>
                    </a:lnTo>
                    <a:lnTo>
                      <a:pt x="45" y="136"/>
                    </a:lnTo>
                    <a:lnTo>
                      <a:pt x="45" y="131"/>
                    </a:lnTo>
                    <a:lnTo>
                      <a:pt x="41" y="131"/>
                    </a:lnTo>
                    <a:lnTo>
                      <a:pt x="41" y="127"/>
                    </a:lnTo>
                    <a:lnTo>
                      <a:pt x="36" y="122"/>
                    </a:lnTo>
                    <a:lnTo>
                      <a:pt x="32" y="122"/>
                    </a:lnTo>
                    <a:lnTo>
                      <a:pt x="32" y="118"/>
                    </a:lnTo>
                    <a:lnTo>
                      <a:pt x="32" y="118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27" y="109"/>
                    </a:lnTo>
                    <a:lnTo>
                      <a:pt x="23" y="104"/>
                    </a:lnTo>
                    <a:lnTo>
                      <a:pt x="23" y="104"/>
                    </a:lnTo>
                    <a:lnTo>
                      <a:pt x="23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0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100"/>
                    </a:lnTo>
                    <a:lnTo>
                      <a:pt x="27" y="95"/>
                    </a:lnTo>
                    <a:lnTo>
                      <a:pt x="27" y="90"/>
                    </a:lnTo>
                    <a:lnTo>
                      <a:pt x="27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3" y="72"/>
                    </a:lnTo>
                    <a:lnTo>
                      <a:pt x="23" y="72"/>
                    </a:lnTo>
                    <a:lnTo>
                      <a:pt x="23" y="68"/>
                    </a:lnTo>
                    <a:lnTo>
                      <a:pt x="18" y="68"/>
                    </a:lnTo>
                    <a:lnTo>
                      <a:pt x="18" y="63"/>
                    </a:lnTo>
                    <a:lnTo>
                      <a:pt x="14" y="63"/>
                    </a:lnTo>
                    <a:lnTo>
                      <a:pt x="14" y="59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5" y="54"/>
                    </a:lnTo>
                    <a:lnTo>
                      <a:pt x="9" y="50"/>
                    </a:lnTo>
                    <a:lnTo>
                      <a:pt x="5" y="50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0" y="23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3" y="14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88" name="Freeform 160">
                <a:extLst>
                  <a:ext uri="{FF2B5EF4-FFF2-40B4-BE49-F238E27FC236}">
                    <a16:creationId xmlns:a16="http://schemas.microsoft.com/office/drawing/2014/main" xmlns="" id="{8BAB13FF-40B2-42BC-9C74-E0ACB9F61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6657" y="1703341"/>
                <a:ext cx="208675" cy="129965"/>
              </a:xfrm>
              <a:custGeom>
                <a:avLst/>
                <a:gdLst>
                  <a:gd name="T0" fmla="*/ 41 w 131"/>
                  <a:gd name="T1" fmla="*/ 9 h 82"/>
                  <a:gd name="T2" fmla="*/ 45 w 131"/>
                  <a:gd name="T3" fmla="*/ 14 h 82"/>
                  <a:gd name="T4" fmla="*/ 45 w 131"/>
                  <a:gd name="T5" fmla="*/ 14 h 82"/>
                  <a:gd name="T6" fmla="*/ 41 w 131"/>
                  <a:gd name="T7" fmla="*/ 18 h 82"/>
                  <a:gd name="T8" fmla="*/ 27 w 131"/>
                  <a:gd name="T9" fmla="*/ 18 h 82"/>
                  <a:gd name="T10" fmla="*/ 27 w 131"/>
                  <a:gd name="T11" fmla="*/ 18 h 82"/>
                  <a:gd name="T12" fmla="*/ 27 w 131"/>
                  <a:gd name="T13" fmla="*/ 23 h 82"/>
                  <a:gd name="T14" fmla="*/ 36 w 131"/>
                  <a:gd name="T15" fmla="*/ 27 h 82"/>
                  <a:gd name="T16" fmla="*/ 41 w 131"/>
                  <a:gd name="T17" fmla="*/ 27 h 82"/>
                  <a:gd name="T18" fmla="*/ 50 w 131"/>
                  <a:gd name="T19" fmla="*/ 27 h 82"/>
                  <a:gd name="T20" fmla="*/ 59 w 131"/>
                  <a:gd name="T21" fmla="*/ 27 h 82"/>
                  <a:gd name="T22" fmla="*/ 63 w 131"/>
                  <a:gd name="T23" fmla="*/ 27 h 82"/>
                  <a:gd name="T24" fmla="*/ 68 w 131"/>
                  <a:gd name="T25" fmla="*/ 32 h 82"/>
                  <a:gd name="T26" fmla="*/ 72 w 131"/>
                  <a:gd name="T27" fmla="*/ 32 h 82"/>
                  <a:gd name="T28" fmla="*/ 81 w 131"/>
                  <a:gd name="T29" fmla="*/ 27 h 82"/>
                  <a:gd name="T30" fmla="*/ 91 w 131"/>
                  <a:gd name="T31" fmla="*/ 27 h 82"/>
                  <a:gd name="T32" fmla="*/ 95 w 131"/>
                  <a:gd name="T33" fmla="*/ 32 h 82"/>
                  <a:gd name="T34" fmla="*/ 100 w 131"/>
                  <a:gd name="T35" fmla="*/ 36 h 82"/>
                  <a:gd name="T36" fmla="*/ 104 w 131"/>
                  <a:gd name="T37" fmla="*/ 41 h 82"/>
                  <a:gd name="T38" fmla="*/ 109 w 131"/>
                  <a:gd name="T39" fmla="*/ 41 h 82"/>
                  <a:gd name="T40" fmla="*/ 122 w 131"/>
                  <a:gd name="T41" fmla="*/ 50 h 82"/>
                  <a:gd name="T42" fmla="*/ 127 w 131"/>
                  <a:gd name="T43" fmla="*/ 59 h 82"/>
                  <a:gd name="T44" fmla="*/ 131 w 131"/>
                  <a:gd name="T45" fmla="*/ 64 h 82"/>
                  <a:gd name="T46" fmla="*/ 127 w 131"/>
                  <a:gd name="T47" fmla="*/ 68 h 82"/>
                  <a:gd name="T48" fmla="*/ 118 w 131"/>
                  <a:gd name="T49" fmla="*/ 64 h 82"/>
                  <a:gd name="T50" fmla="*/ 109 w 131"/>
                  <a:gd name="T51" fmla="*/ 68 h 82"/>
                  <a:gd name="T52" fmla="*/ 109 w 131"/>
                  <a:gd name="T53" fmla="*/ 64 h 82"/>
                  <a:gd name="T54" fmla="*/ 100 w 131"/>
                  <a:gd name="T55" fmla="*/ 68 h 82"/>
                  <a:gd name="T56" fmla="*/ 86 w 131"/>
                  <a:gd name="T57" fmla="*/ 77 h 82"/>
                  <a:gd name="T58" fmla="*/ 77 w 131"/>
                  <a:gd name="T59" fmla="*/ 73 h 82"/>
                  <a:gd name="T60" fmla="*/ 72 w 131"/>
                  <a:gd name="T61" fmla="*/ 59 h 82"/>
                  <a:gd name="T62" fmla="*/ 68 w 131"/>
                  <a:gd name="T63" fmla="*/ 59 h 82"/>
                  <a:gd name="T64" fmla="*/ 54 w 131"/>
                  <a:gd name="T65" fmla="*/ 50 h 82"/>
                  <a:gd name="T66" fmla="*/ 50 w 131"/>
                  <a:gd name="T67" fmla="*/ 59 h 82"/>
                  <a:gd name="T68" fmla="*/ 50 w 131"/>
                  <a:gd name="T69" fmla="*/ 64 h 82"/>
                  <a:gd name="T70" fmla="*/ 41 w 131"/>
                  <a:gd name="T71" fmla="*/ 68 h 82"/>
                  <a:gd name="T72" fmla="*/ 41 w 131"/>
                  <a:gd name="T73" fmla="*/ 73 h 82"/>
                  <a:gd name="T74" fmla="*/ 32 w 131"/>
                  <a:gd name="T75" fmla="*/ 68 h 82"/>
                  <a:gd name="T76" fmla="*/ 32 w 131"/>
                  <a:gd name="T77" fmla="*/ 73 h 82"/>
                  <a:gd name="T78" fmla="*/ 23 w 131"/>
                  <a:gd name="T79" fmla="*/ 77 h 82"/>
                  <a:gd name="T80" fmla="*/ 18 w 131"/>
                  <a:gd name="T81" fmla="*/ 73 h 82"/>
                  <a:gd name="T82" fmla="*/ 18 w 131"/>
                  <a:gd name="T83" fmla="*/ 59 h 82"/>
                  <a:gd name="T84" fmla="*/ 18 w 131"/>
                  <a:gd name="T85" fmla="*/ 50 h 82"/>
                  <a:gd name="T86" fmla="*/ 14 w 131"/>
                  <a:gd name="T87" fmla="*/ 41 h 82"/>
                  <a:gd name="T88" fmla="*/ 5 w 131"/>
                  <a:gd name="T89" fmla="*/ 36 h 82"/>
                  <a:gd name="T90" fmla="*/ 0 w 131"/>
                  <a:gd name="T91" fmla="*/ 36 h 82"/>
                  <a:gd name="T92" fmla="*/ 5 w 131"/>
                  <a:gd name="T93" fmla="*/ 27 h 82"/>
                  <a:gd name="T94" fmla="*/ 14 w 131"/>
                  <a:gd name="T95" fmla="*/ 27 h 82"/>
                  <a:gd name="T96" fmla="*/ 18 w 131"/>
                  <a:gd name="T97" fmla="*/ 23 h 82"/>
                  <a:gd name="T98" fmla="*/ 18 w 131"/>
                  <a:gd name="T99" fmla="*/ 23 h 82"/>
                  <a:gd name="T100" fmla="*/ 18 w 131"/>
                  <a:gd name="T101" fmla="*/ 18 h 82"/>
                  <a:gd name="T102" fmla="*/ 18 w 131"/>
                  <a:gd name="T103" fmla="*/ 18 h 82"/>
                  <a:gd name="T104" fmla="*/ 23 w 131"/>
                  <a:gd name="T105" fmla="*/ 14 h 82"/>
                  <a:gd name="T106" fmla="*/ 23 w 131"/>
                  <a:gd name="T107" fmla="*/ 9 h 82"/>
                  <a:gd name="T108" fmla="*/ 23 w 131"/>
                  <a:gd name="T109" fmla="*/ 5 h 82"/>
                  <a:gd name="T110" fmla="*/ 32 w 131"/>
                  <a:gd name="T111" fmla="*/ 5 h 82"/>
                  <a:gd name="T112" fmla="*/ 41 w 131"/>
                  <a:gd name="T113" fmla="*/ 0 h 82"/>
                  <a:gd name="T114" fmla="*/ 45 w 131"/>
                  <a:gd name="T115" fmla="*/ 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" h="82">
                    <a:moveTo>
                      <a:pt x="45" y="5"/>
                    </a:moveTo>
                    <a:lnTo>
                      <a:pt x="45" y="5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63" y="23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8" y="27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72" y="32"/>
                    </a:lnTo>
                    <a:lnTo>
                      <a:pt x="72" y="27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7" y="32"/>
                    </a:lnTo>
                    <a:lnTo>
                      <a:pt x="77" y="32"/>
                    </a:lnTo>
                    <a:lnTo>
                      <a:pt x="77" y="32"/>
                    </a:lnTo>
                    <a:lnTo>
                      <a:pt x="77" y="32"/>
                    </a:lnTo>
                    <a:lnTo>
                      <a:pt x="77" y="27"/>
                    </a:lnTo>
                    <a:lnTo>
                      <a:pt x="81" y="27"/>
                    </a:lnTo>
                    <a:lnTo>
                      <a:pt x="81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5" y="27"/>
                    </a:lnTo>
                    <a:lnTo>
                      <a:pt x="95" y="27"/>
                    </a:lnTo>
                    <a:lnTo>
                      <a:pt x="95" y="27"/>
                    </a:lnTo>
                    <a:lnTo>
                      <a:pt x="95" y="27"/>
                    </a:lnTo>
                    <a:lnTo>
                      <a:pt x="95" y="32"/>
                    </a:lnTo>
                    <a:lnTo>
                      <a:pt x="95" y="32"/>
                    </a:lnTo>
                    <a:lnTo>
                      <a:pt x="100" y="32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0" y="41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45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9" y="41"/>
                    </a:lnTo>
                    <a:lnTo>
                      <a:pt x="109" y="41"/>
                    </a:lnTo>
                    <a:lnTo>
                      <a:pt x="109" y="41"/>
                    </a:lnTo>
                    <a:lnTo>
                      <a:pt x="109" y="41"/>
                    </a:lnTo>
                    <a:lnTo>
                      <a:pt x="113" y="41"/>
                    </a:lnTo>
                    <a:lnTo>
                      <a:pt x="118" y="45"/>
                    </a:lnTo>
                    <a:lnTo>
                      <a:pt x="122" y="45"/>
                    </a:lnTo>
                    <a:lnTo>
                      <a:pt x="122" y="45"/>
                    </a:lnTo>
                    <a:lnTo>
                      <a:pt x="122" y="50"/>
                    </a:lnTo>
                    <a:lnTo>
                      <a:pt x="122" y="50"/>
                    </a:lnTo>
                    <a:lnTo>
                      <a:pt x="122" y="50"/>
                    </a:lnTo>
                    <a:lnTo>
                      <a:pt x="122" y="55"/>
                    </a:lnTo>
                    <a:lnTo>
                      <a:pt x="127" y="55"/>
                    </a:lnTo>
                    <a:lnTo>
                      <a:pt x="127" y="59"/>
                    </a:lnTo>
                    <a:lnTo>
                      <a:pt x="127" y="59"/>
                    </a:lnTo>
                    <a:lnTo>
                      <a:pt x="127" y="59"/>
                    </a:lnTo>
                    <a:lnTo>
                      <a:pt x="127" y="59"/>
                    </a:lnTo>
                    <a:lnTo>
                      <a:pt x="127" y="64"/>
                    </a:lnTo>
                    <a:lnTo>
                      <a:pt x="127" y="64"/>
                    </a:lnTo>
                    <a:lnTo>
                      <a:pt x="127" y="64"/>
                    </a:lnTo>
                    <a:lnTo>
                      <a:pt x="131" y="64"/>
                    </a:lnTo>
                    <a:lnTo>
                      <a:pt x="131" y="64"/>
                    </a:lnTo>
                    <a:lnTo>
                      <a:pt x="131" y="68"/>
                    </a:lnTo>
                    <a:lnTo>
                      <a:pt x="131" y="68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22" y="64"/>
                    </a:lnTo>
                    <a:lnTo>
                      <a:pt x="122" y="68"/>
                    </a:lnTo>
                    <a:lnTo>
                      <a:pt x="122" y="64"/>
                    </a:lnTo>
                    <a:lnTo>
                      <a:pt x="118" y="64"/>
                    </a:lnTo>
                    <a:lnTo>
                      <a:pt x="118" y="64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09" y="68"/>
                    </a:lnTo>
                    <a:lnTo>
                      <a:pt x="109" y="68"/>
                    </a:lnTo>
                    <a:lnTo>
                      <a:pt x="109" y="68"/>
                    </a:lnTo>
                    <a:lnTo>
                      <a:pt x="109" y="68"/>
                    </a:lnTo>
                    <a:lnTo>
                      <a:pt x="109" y="68"/>
                    </a:lnTo>
                    <a:lnTo>
                      <a:pt x="109" y="68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0" y="68"/>
                    </a:lnTo>
                    <a:lnTo>
                      <a:pt x="95" y="68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1" y="73"/>
                    </a:lnTo>
                    <a:lnTo>
                      <a:pt x="86" y="77"/>
                    </a:lnTo>
                    <a:lnTo>
                      <a:pt x="86" y="77"/>
                    </a:lnTo>
                    <a:lnTo>
                      <a:pt x="81" y="82"/>
                    </a:lnTo>
                    <a:lnTo>
                      <a:pt x="81" y="82"/>
                    </a:lnTo>
                    <a:lnTo>
                      <a:pt x="81" y="82"/>
                    </a:lnTo>
                    <a:lnTo>
                      <a:pt x="81" y="82"/>
                    </a:lnTo>
                    <a:lnTo>
                      <a:pt x="77" y="77"/>
                    </a:lnTo>
                    <a:lnTo>
                      <a:pt x="77" y="73"/>
                    </a:lnTo>
                    <a:lnTo>
                      <a:pt x="72" y="73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4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5"/>
                    </a:lnTo>
                    <a:lnTo>
                      <a:pt x="68" y="55"/>
                    </a:lnTo>
                    <a:lnTo>
                      <a:pt x="63" y="50"/>
                    </a:lnTo>
                    <a:lnTo>
                      <a:pt x="63" y="50"/>
                    </a:lnTo>
                    <a:lnTo>
                      <a:pt x="59" y="45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4" y="59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1" y="64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1" y="73"/>
                    </a:lnTo>
                    <a:lnTo>
                      <a:pt x="41" y="73"/>
                    </a:lnTo>
                    <a:lnTo>
                      <a:pt x="41" y="73"/>
                    </a:lnTo>
                    <a:lnTo>
                      <a:pt x="41" y="73"/>
                    </a:lnTo>
                    <a:lnTo>
                      <a:pt x="41" y="73"/>
                    </a:lnTo>
                    <a:lnTo>
                      <a:pt x="36" y="73"/>
                    </a:lnTo>
                    <a:lnTo>
                      <a:pt x="36" y="68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32" y="73"/>
                    </a:lnTo>
                    <a:lnTo>
                      <a:pt x="32" y="73"/>
                    </a:lnTo>
                    <a:lnTo>
                      <a:pt x="32" y="73"/>
                    </a:lnTo>
                    <a:lnTo>
                      <a:pt x="32" y="73"/>
                    </a:lnTo>
                    <a:lnTo>
                      <a:pt x="32" y="73"/>
                    </a:lnTo>
                    <a:lnTo>
                      <a:pt x="27" y="73"/>
                    </a:lnTo>
                    <a:lnTo>
                      <a:pt x="27" y="73"/>
                    </a:lnTo>
                    <a:lnTo>
                      <a:pt x="27" y="73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4" y="68"/>
                    </a:lnTo>
                    <a:lnTo>
                      <a:pt x="14" y="64"/>
                    </a:lnTo>
                    <a:lnTo>
                      <a:pt x="18" y="64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18" y="55"/>
                    </a:lnTo>
                    <a:lnTo>
                      <a:pt x="18" y="55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4" y="50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8" y="27"/>
                    </a:lnTo>
                    <a:lnTo>
                      <a:pt x="18" y="23"/>
                    </a:lnTo>
                    <a:lnTo>
                      <a:pt x="14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89" name="Freeform 161">
                <a:extLst>
                  <a:ext uri="{FF2B5EF4-FFF2-40B4-BE49-F238E27FC236}">
                    <a16:creationId xmlns:a16="http://schemas.microsoft.com/office/drawing/2014/main" xmlns="" id="{3EBC7CE8-7A9E-4CE2-AD5C-32FF8474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0097" y="1660352"/>
                <a:ext cx="380859" cy="221941"/>
              </a:xfrm>
              <a:custGeom>
                <a:avLst/>
                <a:gdLst>
                  <a:gd name="T0" fmla="*/ 100 w 240"/>
                  <a:gd name="T1" fmla="*/ 5 h 140"/>
                  <a:gd name="T2" fmla="*/ 113 w 240"/>
                  <a:gd name="T3" fmla="*/ 9 h 140"/>
                  <a:gd name="T4" fmla="*/ 113 w 240"/>
                  <a:gd name="T5" fmla="*/ 14 h 140"/>
                  <a:gd name="T6" fmla="*/ 118 w 240"/>
                  <a:gd name="T7" fmla="*/ 18 h 140"/>
                  <a:gd name="T8" fmla="*/ 118 w 240"/>
                  <a:gd name="T9" fmla="*/ 23 h 140"/>
                  <a:gd name="T10" fmla="*/ 131 w 240"/>
                  <a:gd name="T11" fmla="*/ 27 h 140"/>
                  <a:gd name="T12" fmla="*/ 140 w 240"/>
                  <a:gd name="T13" fmla="*/ 27 h 140"/>
                  <a:gd name="T14" fmla="*/ 154 w 240"/>
                  <a:gd name="T15" fmla="*/ 32 h 140"/>
                  <a:gd name="T16" fmla="*/ 163 w 240"/>
                  <a:gd name="T17" fmla="*/ 50 h 140"/>
                  <a:gd name="T18" fmla="*/ 185 w 240"/>
                  <a:gd name="T19" fmla="*/ 63 h 140"/>
                  <a:gd name="T20" fmla="*/ 208 w 240"/>
                  <a:gd name="T21" fmla="*/ 72 h 140"/>
                  <a:gd name="T22" fmla="*/ 226 w 240"/>
                  <a:gd name="T23" fmla="*/ 82 h 140"/>
                  <a:gd name="T24" fmla="*/ 240 w 240"/>
                  <a:gd name="T25" fmla="*/ 86 h 140"/>
                  <a:gd name="T26" fmla="*/ 240 w 240"/>
                  <a:gd name="T27" fmla="*/ 100 h 140"/>
                  <a:gd name="T28" fmla="*/ 226 w 240"/>
                  <a:gd name="T29" fmla="*/ 95 h 140"/>
                  <a:gd name="T30" fmla="*/ 213 w 240"/>
                  <a:gd name="T31" fmla="*/ 104 h 140"/>
                  <a:gd name="T32" fmla="*/ 213 w 240"/>
                  <a:gd name="T33" fmla="*/ 118 h 140"/>
                  <a:gd name="T34" fmla="*/ 204 w 240"/>
                  <a:gd name="T35" fmla="*/ 122 h 140"/>
                  <a:gd name="T36" fmla="*/ 194 w 240"/>
                  <a:gd name="T37" fmla="*/ 131 h 140"/>
                  <a:gd name="T38" fmla="*/ 190 w 240"/>
                  <a:gd name="T39" fmla="*/ 136 h 140"/>
                  <a:gd name="T40" fmla="*/ 181 w 240"/>
                  <a:gd name="T41" fmla="*/ 140 h 140"/>
                  <a:gd name="T42" fmla="*/ 176 w 240"/>
                  <a:gd name="T43" fmla="*/ 136 h 140"/>
                  <a:gd name="T44" fmla="*/ 163 w 240"/>
                  <a:gd name="T45" fmla="*/ 131 h 140"/>
                  <a:gd name="T46" fmla="*/ 163 w 240"/>
                  <a:gd name="T47" fmla="*/ 127 h 140"/>
                  <a:gd name="T48" fmla="*/ 158 w 240"/>
                  <a:gd name="T49" fmla="*/ 113 h 140"/>
                  <a:gd name="T50" fmla="*/ 131 w 240"/>
                  <a:gd name="T51" fmla="*/ 104 h 140"/>
                  <a:gd name="T52" fmla="*/ 127 w 240"/>
                  <a:gd name="T53" fmla="*/ 95 h 140"/>
                  <a:gd name="T54" fmla="*/ 113 w 240"/>
                  <a:gd name="T55" fmla="*/ 95 h 140"/>
                  <a:gd name="T56" fmla="*/ 100 w 240"/>
                  <a:gd name="T57" fmla="*/ 91 h 140"/>
                  <a:gd name="T58" fmla="*/ 91 w 240"/>
                  <a:gd name="T59" fmla="*/ 86 h 140"/>
                  <a:gd name="T60" fmla="*/ 77 w 240"/>
                  <a:gd name="T61" fmla="*/ 86 h 140"/>
                  <a:gd name="T62" fmla="*/ 73 w 240"/>
                  <a:gd name="T63" fmla="*/ 86 h 140"/>
                  <a:gd name="T64" fmla="*/ 54 w 240"/>
                  <a:gd name="T65" fmla="*/ 95 h 140"/>
                  <a:gd name="T66" fmla="*/ 45 w 240"/>
                  <a:gd name="T67" fmla="*/ 104 h 140"/>
                  <a:gd name="T68" fmla="*/ 36 w 240"/>
                  <a:gd name="T69" fmla="*/ 86 h 140"/>
                  <a:gd name="T70" fmla="*/ 32 w 240"/>
                  <a:gd name="T71" fmla="*/ 72 h 140"/>
                  <a:gd name="T72" fmla="*/ 23 w 240"/>
                  <a:gd name="T73" fmla="*/ 63 h 140"/>
                  <a:gd name="T74" fmla="*/ 23 w 240"/>
                  <a:gd name="T75" fmla="*/ 59 h 140"/>
                  <a:gd name="T76" fmla="*/ 23 w 240"/>
                  <a:gd name="T77" fmla="*/ 59 h 140"/>
                  <a:gd name="T78" fmla="*/ 14 w 240"/>
                  <a:gd name="T79" fmla="*/ 54 h 140"/>
                  <a:gd name="T80" fmla="*/ 9 w 240"/>
                  <a:gd name="T81" fmla="*/ 45 h 140"/>
                  <a:gd name="T82" fmla="*/ 14 w 240"/>
                  <a:gd name="T83" fmla="*/ 36 h 140"/>
                  <a:gd name="T84" fmla="*/ 23 w 240"/>
                  <a:gd name="T85" fmla="*/ 41 h 140"/>
                  <a:gd name="T86" fmla="*/ 32 w 240"/>
                  <a:gd name="T87" fmla="*/ 36 h 140"/>
                  <a:gd name="T88" fmla="*/ 36 w 240"/>
                  <a:gd name="T89" fmla="*/ 36 h 140"/>
                  <a:gd name="T90" fmla="*/ 27 w 240"/>
                  <a:gd name="T91" fmla="*/ 23 h 140"/>
                  <a:gd name="T92" fmla="*/ 18 w 240"/>
                  <a:gd name="T93" fmla="*/ 14 h 140"/>
                  <a:gd name="T94" fmla="*/ 5 w 240"/>
                  <a:gd name="T95" fmla="*/ 23 h 140"/>
                  <a:gd name="T96" fmla="*/ 5 w 240"/>
                  <a:gd name="T97" fmla="*/ 27 h 140"/>
                  <a:gd name="T98" fmla="*/ 9 w 240"/>
                  <a:gd name="T99" fmla="*/ 9 h 140"/>
                  <a:gd name="T100" fmla="*/ 27 w 240"/>
                  <a:gd name="T101" fmla="*/ 9 h 140"/>
                  <a:gd name="T102" fmla="*/ 41 w 240"/>
                  <a:gd name="T103" fmla="*/ 23 h 140"/>
                  <a:gd name="T104" fmla="*/ 50 w 240"/>
                  <a:gd name="T105" fmla="*/ 27 h 140"/>
                  <a:gd name="T106" fmla="*/ 68 w 240"/>
                  <a:gd name="T107" fmla="*/ 27 h 140"/>
                  <a:gd name="T108" fmla="*/ 73 w 240"/>
                  <a:gd name="T109" fmla="*/ 27 h 140"/>
                  <a:gd name="T110" fmla="*/ 73 w 240"/>
                  <a:gd name="T111" fmla="*/ 14 h 140"/>
                  <a:gd name="T112" fmla="*/ 82 w 240"/>
                  <a:gd name="T113" fmla="*/ 5 h 140"/>
                  <a:gd name="T114" fmla="*/ 86 w 240"/>
                  <a:gd name="T115" fmla="*/ 5 h 140"/>
                  <a:gd name="T116" fmla="*/ 91 w 240"/>
                  <a:gd name="T117" fmla="*/ 5 h 140"/>
                  <a:gd name="T118" fmla="*/ 86 w 240"/>
                  <a:gd name="T11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0" h="140">
                    <a:moveTo>
                      <a:pt x="91" y="0"/>
                    </a:moveTo>
                    <a:lnTo>
                      <a:pt x="91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9" y="5"/>
                    </a:lnTo>
                    <a:lnTo>
                      <a:pt x="113" y="5"/>
                    </a:lnTo>
                    <a:lnTo>
                      <a:pt x="113" y="9"/>
                    </a:lnTo>
                    <a:lnTo>
                      <a:pt x="113" y="9"/>
                    </a:lnTo>
                    <a:lnTo>
                      <a:pt x="113" y="9"/>
                    </a:lnTo>
                    <a:lnTo>
                      <a:pt x="113" y="9"/>
                    </a:lnTo>
                    <a:lnTo>
                      <a:pt x="113" y="9"/>
                    </a:lnTo>
                    <a:lnTo>
                      <a:pt x="113" y="9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22" y="23"/>
                    </a:lnTo>
                    <a:lnTo>
                      <a:pt x="127" y="27"/>
                    </a:lnTo>
                    <a:lnTo>
                      <a:pt x="127" y="27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36" y="27"/>
                    </a:lnTo>
                    <a:lnTo>
                      <a:pt x="136" y="27"/>
                    </a:lnTo>
                    <a:lnTo>
                      <a:pt x="140" y="27"/>
                    </a:lnTo>
                    <a:lnTo>
                      <a:pt x="140" y="27"/>
                    </a:lnTo>
                    <a:lnTo>
                      <a:pt x="140" y="27"/>
                    </a:lnTo>
                    <a:lnTo>
                      <a:pt x="140" y="27"/>
                    </a:lnTo>
                    <a:lnTo>
                      <a:pt x="140" y="27"/>
                    </a:lnTo>
                    <a:lnTo>
                      <a:pt x="140" y="27"/>
                    </a:lnTo>
                    <a:lnTo>
                      <a:pt x="145" y="27"/>
                    </a:lnTo>
                    <a:lnTo>
                      <a:pt x="145" y="27"/>
                    </a:lnTo>
                    <a:lnTo>
                      <a:pt x="149" y="27"/>
                    </a:lnTo>
                    <a:lnTo>
                      <a:pt x="149" y="32"/>
                    </a:lnTo>
                    <a:lnTo>
                      <a:pt x="154" y="32"/>
                    </a:lnTo>
                    <a:lnTo>
                      <a:pt x="154" y="36"/>
                    </a:lnTo>
                    <a:lnTo>
                      <a:pt x="158" y="41"/>
                    </a:lnTo>
                    <a:lnTo>
                      <a:pt x="158" y="41"/>
                    </a:lnTo>
                    <a:lnTo>
                      <a:pt x="158" y="41"/>
                    </a:lnTo>
                    <a:lnTo>
                      <a:pt x="163" y="50"/>
                    </a:lnTo>
                    <a:lnTo>
                      <a:pt x="163" y="50"/>
                    </a:lnTo>
                    <a:lnTo>
                      <a:pt x="163" y="50"/>
                    </a:lnTo>
                    <a:lnTo>
                      <a:pt x="167" y="50"/>
                    </a:lnTo>
                    <a:lnTo>
                      <a:pt x="172" y="54"/>
                    </a:lnTo>
                    <a:lnTo>
                      <a:pt x="176" y="54"/>
                    </a:lnTo>
                    <a:lnTo>
                      <a:pt x="176" y="59"/>
                    </a:lnTo>
                    <a:lnTo>
                      <a:pt x="181" y="59"/>
                    </a:lnTo>
                    <a:lnTo>
                      <a:pt x="185" y="63"/>
                    </a:lnTo>
                    <a:lnTo>
                      <a:pt x="185" y="63"/>
                    </a:lnTo>
                    <a:lnTo>
                      <a:pt x="190" y="68"/>
                    </a:lnTo>
                    <a:lnTo>
                      <a:pt x="194" y="68"/>
                    </a:lnTo>
                    <a:lnTo>
                      <a:pt x="199" y="68"/>
                    </a:lnTo>
                    <a:lnTo>
                      <a:pt x="204" y="72"/>
                    </a:lnTo>
                    <a:lnTo>
                      <a:pt x="204" y="72"/>
                    </a:lnTo>
                    <a:lnTo>
                      <a:pt x="204" y="72"/>
                    </a:lnTo>
                    <a:lnTo>
                      <a:pt x="208" y="72"/>
                    </a:lnTo>
                    <a:lnTo>
                      <a:pt x="213" y="77"/>
                    </a:lnTo>
                    <a:lnTo>
                      <a:pt x="217" y="77"/>
                    </a:lnTo>
                    <a:lnTo>
                      <a:pt x="222" y="82"/>
                    </a:lnTo>
                    <a:lnTo>
                      <a:pt x="222" y="82"/>
                    </a:lnTo>
                    <a:lnTo>
                      <a:pt x="222" y="82"/>
                    </a:lnTo>
                    <a:lnTo>
                      <a:pt x="226" y="82"/>
                    </a:lnTo>
                    <a:lnTo>
                      <a:pt x="226" y="82"/>
                    </a:lnTo>
                    <a:lnTo>
                      <a:pt x="226" y="82"/>
                    </a:lnTo>
                    <a:lnTo>
                      <a:pt x="231" y="82"/>
                    </a:lnTo>
                    <a:lnTo>
                      <a:pt x="231" y="82"/>
                    </a:lnTo>
                    <a:lnTo>
                      <a:pt x="231" y="82"/>
                    </a:lnTo>
                    <a:lnTo>
                      <a:pt x="235" y="86"/>
                    </a:lnTo>
                    <a:lnTo>
                      <a:pt x="235" y="86"/>
                    </a:lnTo>
                    <a:lnTo>
                      <a:pt x="240" y="86"/>
                    </a:lnTo>
                    <a:lnTo>
                      <a:pt x="240" y="86"/>
                    </a:lnTo>
                    <a:lnTo>
                      <a:pt x="240" y="86"/>
                    </a:lnTo>
                    <a:lnTo>
                      <a:pt x="240" y="86"/>
                    </a:lnTo>
                    <a:lnTo>
                      <a:pt x="240" y="91"/>
                    </a:lnTo>
                    <a:lnTo>
                      <a:pt x="240" y="91"/>
                    </a:lnTo>
                    <a:lnTo>
                      <a:pt x="240" y="95"/>
                    </a:lnTo>
                    <a:lnTo>
                      <a:pt x="240" y="100"/>
                    </a:lnTo>
                    <a:lnTo>
                      <a:pt x="240" y="100"/>
                    </a:lnTo>
                    <a:lnTo>
                      <a:pt x="235" y="95"/>
                    </a:lnTo>
                    <a:lnTo>
                      <a:pt x="235" y="95"/>
                    </a:lnTo>
                    <a:lnTo>
                      <a:pt x="231" y="95"/>
                    </a:lnTo>
                    <a:lnTo>
                      <a:pt x="226" y="95"/>
                    </a:lnTo>
                    <a:lnTo>
                      <a:pt x="226" y="95"/>
                    </a:lnTo>
                    <a:lnTo>
                      <a:pt x="226" y="95"/>
                    </a:lnTo>
                    <a:lnTo>
                      <a:pt x="226" y="95"/>
                    </a:lnTo>
                    <a:lnTo>
                      <a:pt x="226" y="100"/>
                    </a:lnTo>
                    <a:lnTo>
                      <a:pt x="226" y="100"/>
                    </a:lnTo>
                    <a:lnTo>
                      <a:pt x="222" y="100"/>
                    </a:lnTo>
                    <a:lnTo>
                      <a:pt x="217" y="100"/>
                    </a:lnTo>
                    <a:lnTo>
                      <a:pt x="217" y="100"/>
                    </a:lnTo>
                    <a:lnTo>
                      <a:pt x="213" y="104"/>
                    </a:lnTo>
                    <a:lnTo>
                      <a:pt x="213" y="104"/>
                    </a:lnTo>
                    <a:lnTo>
                      <a:pt x="213" y="104"/>
                    </a:lnTo>
                    <a:lnTo>
                      <a:pt x="213" y="109"/>
                    </a:lnTo>
                    <a:lnTo>
                      <a:pt x="213" y="113"/>
                    </a:lnTo>
                    <a:lnTo>
                      <a:pt x="213" y="118"/>
                    </a:lnTo>
                    <a:lnTo>
                      <a:pt x="213" y="118"/>
                    </a:lnTo>
                    <a:lnTo>
                      <a:pt x="213" y="118"/>
                    </a:lnTo>
                    <a:lnTo>
                      <a:pt x="208" y="122"/>
                    </a:lnTo>
                    <a:lnTo>
                      <a:pt x="208" y="122"/>
                    </a:lnTo>
                    <a:lnTo>
                      <a:pt x="208" y="122"/>
                    </a:lnTo>
                    <a:lnTo>
                      <a:pt x="208" y="122"/>
                    </a:lnTo>
                    <a:lnTo>
                      <a:pt x="208" y="122"/>
                    </a:lnTo>
                    <a:lnTo>
                      <a:pt x="204" y="122"/>
                    </a:lnTo>
                    <a:lnTo>
                      <a:pt x="204" y="122"/>
                    </a:lnTo>
                    <a:lnTo>
                      <a:pt x="204" y="127"/>
                    </a:lnTo>
                    <a:lnTo>
                      <a:pt x="199" y="127"/>
                    </a:lnTo>
                    <a:lnTo>
                      <a:pt x="194" y="127"/>
                    </a:lnTo>
                    <a:lnTo>
                      <a:pt x="194" y="127"/>
                    </a:lnTo>
                    <a:lnTo>
                      <a:pt x="194" y="127"/>
                    </a:lnTo>
                    <a:lnTo>
                      <a:pt x="194" y="127"/>
                    </a:lnTo>
                    <a:lnTo>
                      <a:pt x="194" y="131"/>
                    </a:lnTo>
                    <a:lnTo>
                      <a:pt x="194" y="131"/>
                    </a:lnTo>
                    <a:lnTo>
                      <a:pt x="194" y="131"/>
                    </a:lnTo>
                    <a:lnTo>
                      <a:pt x="194" y="131"/>
                    </a:lnTo>
                    <a:lnTo>
                      <a:pt x="194" y="131"/>
                    </a:lnTo>
                    <a:lnTo>
                      <a:pt x="194" y="136"/>
                    </a:lnTo>
                    <a:lnTo>
                      <a:pt x="194" y="136"/>
                    </a:lnTo>
                    <a:lnTo>
                      <a:pt x="190" y="136"/>
                    </a:lnTo>
                    <a:lnTo>
                      <a:pt x="190" y="140"/>
                    </a:lnTo>
                    <a:lnTo>
                      <a:pt x="190" y="140"/>
                    </a:lnTo>
                    <a:lnTo>
                      <a:pt x="185" y="140"/>
                    </a:lnTo>
                    <a:lnTo>
                      <a:pt x="185" y="140"/>
                    </a:lnTo>
                    <a:lnTo>
                      <a:pt x="185" y="140"/>
                    </a:lnTo>
                    <a:lnTo>
                      <a:pt x="185" y="140"/>
                    </a:lnTo>
                    <a:lnTo>
                      <a:pt x="181" y="140"/>
                    </a:lnTo>
                    <a:lnTo>
                      <a:pt x="181" y="140"/>
                    </a:lnTo>
                    <a:lnTo>
                      <a:pt x="181" y="140"/>
                    </a:lnTo>
                    <a:lnTo>
                      <a:pt x="181" y="140"/>
                    </a:lnTo>
                    <a:lnTo>
                      <a:pt x="176" y="136"/>
                    </a:lnTo>
                    <a:lnTo>
                      <a:pt x="176" y="136"/>
                    </a:lnTo>
                    <a:lnTo>
                      <a:pt x="176" y="136"/>
                    </a:lnTo>
                    <a:lnTo>
                      <a:pt x="176" y="136"/>
                    </a:lnTo>
                    <a:lnTo>
                      <a:pt x="172" y="136"/>
                    </a:lnTo>
                    <a:lnTo>
                      <a:pt x="172" y="136"/>
                    </a:lnTo>
                    <a:lnTo>
                      <a:pt x="167" y="136"/>
                    </a:lnTo>
                    <a:lnTo>
                      <a:pt x="167" y="136"/>
                    </a:lnTo>
                    <a:lnTo>
                      <a:pt x="167" y="131"/>
                    </a:lnTo>
                    <a:lnTo>
                      <a:pt x="167" y="131"/>
                    </a:lnTo>
                    <a:lnTo>
                      <a:pt x="163" y="131"/>
                    </a:lnTo>
                    <a:lnTo>
                      <a:pt x="163" y="131"/>
                    </a:lnTo>
                    <a:lnTo>
                      <a:pt x="163" y="131"/>
                    </a:lnTo>
                    <a:lnTo>
                      <a:pt x="163" y="131"/>
                    </a:lnTo>
                    <a:lnTo>
                      <a:pt x="163" y="127"/>
                    </a:lnTo>
                    <a:lnTo>
                      <a:pt x="163" y="127"/>
                    </a:lnTo>
                    <a:lnTo>
                      <a:pt x="163" y="127"/>
                    </a:lnTo>
                    <a:lnTo>
                      <a:pt x="163" y="127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8" y="113"/>
                    </a:lnTo>
                    <a:lnTo>
                      <a:pt x="158" y="113"/>
                    </a:lnTo>
                    <a:lnTo>
                      <a:pt x="149" y="113"/>
                    </a:lnTo>
                    <a:lnTo>
                      <a:pt x="145" y="113"/>
                    </a:lnTo>
                    <a:lnTo>
                      <a:pt x="145" y="113"/>
                    </a:lnTo>
                    <a:lnTo>
                      <a:pt x="140" y="109"/>
                    </a:lnTo>
                    <a:lnTo>
                      <a:pt x="140" y="109"/>
                    </a:lnTo>
                    <a:lnTo>
                      <a:pt x="136" y="104"/>
                    </a:lnTo>
                    <a:lnTo>
                      <a:pt x="131" y="104"/>
                    </a:lnTo>
                    <a:lnTo>
                      <a:pt x="131" y="104"/>
                    </a:lnTo>
                    <a:lnTo>
                      <a:pt x="127" y="104"/>
                    </a:lnTo>
                    <a:lnTo>
                      <a:pt x="127" y="100"/>
                    </a:lnTo>
                    <a:lnTo>
                      <a:pt x="127" y="100"/>
                    </a:lnTo>
                    <a:lnTo>
                      <a:pt x="127" y="100"/>
                    </a:lnTo>
                    <a:lnTo>
                      <a:pt x="127" y="100"/>
                    </a:lnTo>
                    <a:lnTo>
                      <a:pt x="127" y="95"/>
                    </a:lnTo>
                    <a:lnTo>
                      <a:pt x="122" y="100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13" y="95"/>
                    </a:lnTo>
                    <a:lnTo>
                      <a:pt x="113" y="95"/>
                    </a:lnTo>
                    <a:lnTo>
                      <a:pt x="113" y="95"/>
                    </a:lnTo>
                    <a:lnTo>
                      <a:pt x="113" y="95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4" y="95"/>
                    </a:lnTo>
                    <a:lnTo>
                      <a:pt x="104" y="91"/>
                    </a:lnTo>
                    <a:lnTo>
                      <a:pt x="100" y="91"/>
                    </a:lnTo>
                    <a:lnTo>
                      <a:pt x="100" y="91"/>
                    </a:lnTo>
                    <a:lnTo>
                      <a:pt x="95" y="91"/>
                    </a:lnTo>
                    <a:lnTo>
                      <a:pt x="95" y="91"/>
                    </a:lnTo>
                    <a:lnTo>
                      <a:pt x="91" y="91"/>
                    </a:lnTo>
                    <a:lnTo>
                      <a:pt x="91" y="91"/>
                    </a:lnTo>
                    <a:lnTo>
                      <a:pt x="91" y="91"/>
                    </a:lnTo>
                    <a:lnTo>
                      <a:pt x="91" y="86"/>
                    </a:lnTo>
                    <a:lnTo>
                      <a:pt x="91" y="86"/>
                    </a:lnTo>
                    <a:lnTo>
                      <a:pt x="91" y="86"/>
                    </a:lnTo>
                    <a:lnTo>
                      <a:pt x="91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3" y="86"/>
                    </a:lnTo>
                    <a:lnTo>
                      <a:pt x="73" y="86"/>
                    </a:lnTo>
                    <a:lnTo>
                      <a:pt x="73" y="86"/>
                    </a:lnTo>
                    <a:lnTo>
                      <a:pt x="68" y="86"/>
                    </a:lnTo>
                    <a:lnTo>
                      <a:pt x="63" y="86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1" y="104"/>
                    </a:lnTo>
                    <a:lnTo>
                      <a:pt x="41" y="100"/>
                    </a:lnTo>
                    <a:lnTo>
                      <a:pt x="36" y="95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86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8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63"/>
                    </a:lnTo>
                    <a:lnTo>
                      <a:pt x="27" y="63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8" y="59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0"/>
                    </a:lnTo>
                    <a:lnTo>
                      <a:pt x="9" y="50"/>
                    </a:lnTo>
                    <a:lnTo>
                      <a:pt x="9" y="45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36"/>
                    </a:lnTo>
                    <a:lnTo>
                      <a:pt x="9" y="32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41"/>
                    </a:lnTo>
                    <a:lnTo>
                      <a:pt x="27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6" y="41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2" y="27"/>
                    </a:lnTo>
                    <a:lnTo>
                      <a:pt x="27" y="27"/>
                    </a:lnTo>
                    <a:lnTo>
                      <a:pt x="27" y="23"/>
                    </a:lnTo>
                    <a:lnTo>
                      <a:pt x="23" y="23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5" y="18"/>
                    </a:lnTo>
                    <a:lnTo>
                      <a:pt x="5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2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5" y="23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9" y="27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8" y="27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8"/>
                    </a:lnTo>
                    <a:lnTo>
                      <a:pt x="68" y="18"/>
                    </a:lnTo>
                    <a:lnTo>
                      <a:pt x="68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7" y="9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91" y="5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86" y="5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90" name="Freeform 162">
                <a:extLst>
                  <a:ext uri="{FF2B5EF4-FFF2-40B4-BE49-F238E27FC236}">
                    <a16:creationId xmlns:a16="http://schemas.microsoft.com/office/drawing/2014/main" xmlns="" id="{5997A469-18D1-4521-A23B-CEAED41C4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2190" y="3217936"/>
                <a:ext cx="72979" cy="42988"/>
              </a:xfrm>
              <a:custGeom>
                <a:avLst/>
                <a:gdLst>
                  <a:gd name="T0" fmla="*/ 46 w 46"/>
                  <a:gd name="T1" fmla="*/ 5 h 27"/>
                  <a:gd name="T2" fmla="*/ 46 w 46"/>
                  <a:gd name="T3" fmla="*/ 5 h 27"/>
                  <a:gd name="T4" fmla="*/ 41 w 46"/>
                  <a:gd name="T5" fmla="*/ 9 h 27"/>
                  <a:gd name="T6" fmla="*/ 37 w 46"/>
                  <a:gd name="T7" fmla="*/ 9 h 27"/>
                  <a:gd name="T8" fmla="*/ 37 w 46"/>
                  <a:gd name="T9" fmla="*/ 9 h 27"/>
                  <a:gd name="T10" fmla="*/ 32 w 46"/>
                  <a:gd name="T11" fmla="*/ 14 h 27"/>
                  <a:gd name="T12" fmla="*/ 32 w 46"/>
                  <a:gd name="T13" fmla="*/ 14 h 27"/>
                  <a:gd name="T14" fmla="*/ 32 w 46"/>
                  <a:gd name="T15" fmla="*/ 14 h 27"/>
                  <a:gd name="T16" fmla="*/ 28 w 46"/>
                  <a:gd name="T17" fmla="*/ 14 h 27"/>
                  <a:gd name="T18" fmla="*/ 28 w 46"/>
                  <a:gd name="T19" fmla="*/ 14 h 27"/>
                  <a:gd name="T20" fmla="*/ 23 w 46"/>
                  <a:gd name="T21" fmla="*/ 18 h 27"/>
                  <a:gd name="T22" fmla="*/ 23 w 46"/>
                  <a:gd name="T23" fmla="*/ 18 h 27"/>
                  <a:gd name="T24" fmla="*/ 19 w 46"/>
                  <a:gd name="T25" fmla="*/ 18 h 27"/>
                  <a:gd name="T26" fmla="*/ 19 w 46"/>
                  <a:gd name="T27" fmla="*/ 18 h 27"/>
                  <a:gd name="T28" fmla="*/ 19 w 46"/>
                  <a:gd name="T29" fmla="*/ 18 h 27"/>
                  <a:gd name="T30" fmla="*/ 19 w 46"/>
                  <a:gd name="T31" fmla="*/ 18 h 27"/>
                  <a:gd name="T32" fmla="*/ 9 w 46"/>
                  <a:gd name="T33" fmla="*/ 23 h 27"/>
                  <a:gd name="T34" fmla="*/ 5 w 46"/>
                  <a:gd name="T35" fmla="*/ 23 h 27"/>
                  <a:gd name="T36" fmla="*/ 5 w 46"/>
                  <a:gd name="T37" fmla="*/ 27 h 27"/>
                  <a:gd name="T38" fmla="*/ 5 w 46"/>
                  <a:gd name="T39" fmla="*/ 23 h 27"/>
                  <a:gd name="T40" fmla="*/ 5 w 46"/>
                  <a:gd name="T41" fmla="*/ 23 h 27"/>
                  <a:gd name="T42" fmla="*/ 0 w 46"/>
                  <a:gd name="T43" fmla="*/ 23 h 27"/>
                  <a:gd name="T44" fmla="*/ 0 w 46"/>
                  <a:gd name="T45" fmla="*/ 23 h 27"/>
                  <a:gd name="T46" fmla="*/ 5 w 46"/>
                  <a:gd name="T47" fmla="*/ 18 h 27"/>
                  <a:gd name="T48" fmla="*/ 5 w 46"/>
                  <a:gd name="T49" fmla="*/ 18 h 27"/>
                  <a:gd name="T50" fmla="*/ 5 w 46"/>
                  <a:gd name="T51" fmla="*/ 18 h 27"/>
                  <a:gd name="T52" fmla="*/ 5 w 46"/>
                  <a:gd name="T53" fmla="*/ 18 h 27"/>
                  <a:gd name="T54" fmla="*/ 5 w 46"/>
                  <a:gd name="T55" fmla="*/ 18 h 27"/>
                  <a:gd name="T56" fmla="*/ 5 w 46"/>
                  <a:gd name="T57" fmla="*/ 18 h 27"/>
                  <a:gd name="T58" fmla="*/ 5 w 46"/>
                  <a:gd name="T59" fmla="*/ 14 h 27"/>
                  <a:gd name="T60" fmla="*/ 5 w 46"/>
                  <a:gd name="T61" fmla="*/ 18 h 27"/>
                  <a:gd name="T62" fmla="*/ 5 w 46"/>
                  <a:gd name="T63" fmla="*/ 18 h 27"/>
                  <a:gd name="T64" fmla="*/ 0 w 46"/>
                  <a:gd name="T65" fmla="*/ 18 h 27"/>
                  <a:gd name="T66" fmla="*/ 5 w 46"/>
                  <a:gd name="T67" fmla="*/ 14 h 27"/>
                  <a:gd name="T68" fmla="*/ 5 w 46"/>
                  <a:gd name="T69" fmla="*/ 14 h 27"/>
                  <a:gd name="T70" fmla="*/ 5 w 46"/>
                  <a:gd name="T71" fmla="*/ 9 h 27"/>
                  <a:gd name="T72" fmla="*/ 9 w 46"/>
                  <a:gd name="T73" fmla="*/ 9 h 27"/>
                  <a:gd name="T74" fmla="*/ 9 w 46"/>
                  <a:gd name="T75" fmla="*/ 9 h 27"/>
                  <a:gd name="T76" fmla="*/ 9 w 46"/>
                  <a:gd name="T77" fmla="*/ 9 h 27"/>
                  <a:gd name="T78" fmla="*/ 19 w 46"/>
                  <a:gd name="T79" fmla="*/ 5 h 27"/>
                  <a:gd name="T80" fmla="*/ 23 w 46"/>
                  <a:gd name="T81" fmla="*/ 5 h 27"/>
                  <a:gd name="T82" fmla="*/ 28 w 46"/>
                  <a:gd name="T83" fmla="*/ 5 h 27"/>
                  <a:gd name="T84" fmla="*/ 32 w 46"/>
                  <a:gd name="T85" fmla="*/ 5 h 27"/>
                  <a:gd name="T86" fmla="*/ 32 w 46"/>
                  <a:gd name="T87" fmla="*/ 5 h 27"/>
                  <a:gd name="T88" fmla="*/ 37 w 46"/>
                  <a:gd name="T89" fmla="*/ 5 h 27"/>
                  <a:gd name="T90" fmla="*/ 37 w 46"/>
                  <a:gd name="T91" fmla="*/ 5 h 27"/>
                  <a:gd name="T92" fmla="*/ 37 w 46"/>
                  <a:gd name="T93" fmla="*/ 5 h 27"/>
                  <a:gd name="T94" fmla="*/ 41 w 46"/>
                  <a:gd name="T95" fmla="*/ 0 h 27"/>
                  <a:gd name="T96" fmla="*/ 41 w 46"/>
                  <a:gd name="T97" fmla="*/ 5 h 27"/>
                  <a:gd name="T98" fmla="*/ 46 w 46"/>
                  <a:gd name="T99" fmla="*/ 5 h 27"/>
                  <a:gd name="T100" fmla="*/ 46 w 46"/>
                  <a:gd name="T101" fmla="*/ 5 h 27"/>
                  <a:gd name="T102" fmla="*/ 46 w 46"/>
                  <a:gd name="T103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" h="27">
                    <a:moveTo>
                      <a:pt x="46" y="5"/>
                    </a:moveTo>
                    <a:lnTo>
                      <a:pt x="46" y="5"/>
                    </a:lnTo>
                    <a:lnTo>
                      <a:pt x="41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9" y="23"/>
                    </a:lnTo>
                    <a:lnTo>
                      <a:pt x="5" y="23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4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91" name="Freeform 163">
                <a:extLst>
                  <a:ext uri="{FF2B5EF4-FFF2-40B4-BE49-F238E27FC236}">
                    <a16:creationId xmlns:a16="http://schemas.microsoft.com/office/drawing/2014/main" xmlns="" id="{81F95B25-ACB1-4E1D-B2FA-5DCCA4BB4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748" y="2615097"/>
                <a:ext cx="28507" cy="21994"/>
              </a:xfrm>
              <a:custGeom>
                <a:avLst/>
                <a:gdLst>
                  <a:gd name="T0" fmla="*/ 18 w 18"/>
                  <a:gd name="T1" fmla="*/ 14 h 14"/>
                  <a:gd name="T2" fmla="*/ 18 w 18"/>
                  <a:gd name="T3" fmla="*/ 14 h 14"/>
                  <a:gd name="T4" fmla="*/ 13 w 18"/>
                  <a:gd name="T5" fmla="*/ 14 h 14"/>
                  <a:gd name="T6" fmla="*/ 4 w 18"/>
                  <a:gd name="T7" fmla="*/ 14 h 14"/>
                  <a:gd name="T8" fmla="*/ 4 w 18"/>
                  <a:gd name="T9" fmla="*/ 14 h 14"/>
                  <a:gd name="T10" fmla="*/ 0 w 18"/>
                  <a:gd name="T11" fmla="*/ 14 h 14"/>
                  <a:gd name="T12" fmla="*/ 4 w 18"/>
                  <a:gd name="T13" fmla="*/ 14 h 14"/>
                  <a:gd name="T14" fmla="*/ 4 w 18"/>
                  <a:gd name="T15" fmla="*/ 14 h 14"/>
                  <a:gd name="T16" fmla="*/ 9 w 18"/>
                  <a:gd name="T17" fmla="*/ 14 h 14"/>
                  <a:gd name="T18" fmla="*/ 9 w 18"/>
                  <a:gd name="T19" fmla="*/ 10 h 14"/>
                  <a:gd name="T20" fmla="*/ 9 w 18"/>
                  <a:gd name="T21" fmla="*/ 5 h 14"/>
                  <a:gd name="T22" fmla="*/ 9 w 18"/>
                  <a:gd name="T23" fmla="*/ 5 h 14"/>
                  <a:gd name="T24" fmla="*/ 9 w 18"/>
                  <a:gd name="T25" fmla="*/ 5 h 14"/>
                  <a:gd name="T26" fmla="*/ 9 w 18"/>
                  <a:gd name="T27" fmla="*/ 5 h 14"/>
                  <a:gd name="T28" fmla="*/ 4 w 18"/>
                  <a:gd name="T29" fmla="*/ 5 h 14"/>
                  <a:gd name="T30" fmla="*/ 4 w 18"/>
                  <a:gd name="T31" fmla="*/ 5 h 14"/>
                  <a:gd name="T32" fmla="*/ 9 w 18"/>
                  <a:gd name="T33" fmla="*/ 0 h 14"/>
                  <a:gd name="T34" fmla="*/ 9 w 18"/>
                  <a:gd name="T35" fmla="*/ 0 h 14"/>
                  <a:gd name="T36" fmla="*/ 9 w 18"/>
                  <a:gd name="T37" fmla="*/ 0 h 14"/>
                  <a:gd name="T38" fmla="*/ 13 w 18"/>
                  <a:gd name="T39" fmla="*/ 0 h 14"/>
                  <a:gd name="T40" fmla="*/ 18 w 18"/>
                  <a:gd name="T41" fmla="*/ 0 h 14"/>
                  <a:gd name="T42" fmla="*/ 18 w 18"/>
                  <a:gd name="T43" fmla="*/ 0 h 14"/>
                  <a:gd name="T44" fmla="*/ 18 w 18"/>
                  <a:gd name="T45" fmla="*/ 5 h 14"/>
                  <a:gd name="T46" fmla="*/ 18 w 18"/>
                  <a:gd name="T47" fmla="*/ 5 h 14"/>
                  <a:gd name="T48" fmla="*/ 18 w 18"/>
                  <a:gd name="T49" fmla="*/ 5 h 14"/>
                  <a:gd name="T50" fmla="*/ 18 w 18"/>
                  <a:gd name="T51" fmla="*/ 10 h 14"/>
                  <a:gd name="T52" fmla="*/ 18 w 18"/>
                  <a:gd name="T53" fmla="*/ 10 h 14"/>
                  <a:gd name="T54" fmla="*/ 18 w 18"/>
                  <a:gd name="T55" fmla="*/ 10 h 14"/>
                  <a:gd name="T56" fmla="*/ 18 w 18"/>
                  <a:gd name="T57" fmla="*/ 10 h 14"/>
                  <a:gd name="T58" fmla="*/ 18 w 18"/>
                  <a:gd name="T59" fmla="*/ 14 h 14"/>
                  <a:gd name="T60" fmla="*/ 18 w 18"/>
                  <a:gd name="T6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" h="14">
                    <a:moveTo>
                      <a:pt x="18" y="14"/>
                    </a:moveTo>
                    <a:lnTo>
                      <a:pt x="18" y="14"/>
                    </a:lnTo>
                    <a:lnTo>
                      <a:pt x="13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9" y="14"/>
                    </a:lnTo>
                    <a:lnTo>
                      <a:pt x="9" y="1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18" y="1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92" name="Freeform 164">
                <a:extLst>
                  <a:ext uri="{FF2B5EF4-FFF2-40B4-BE49-F238E27FC236}">
                    <a16:creationId xmlns:a16="http://schemas.microsoft.com/office/drawing/2014/main" xmlns="" id="{E9016324-5DE8-4709-A774-8A79303C0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307" y="1833306"/>
                <a:ext cx="108329" cy="214943"/>
              </a:xfrm>
              <a:custGeom>
                <a:avLst/>
                <a:gdLst>
                  <a:gd name="T0" fmla="*/ 41 w 68"/>
                  <a:gd name="T1" fmla="*/ 4 h 135"/>
                  <a:gd name="T2" fmla="*/ 41 w 68"/>
                  <a:gd name="T3" fmla="*/ 4 h 135"/>
                  <a:gd name="T4" fmla="*/ 45 w 68"/>
                  <a:gd name="T5" fmla="*/ 4 h 135"/>
                  <a:gd name="T6" fmla="*/ 45 w 68"/>
                  <a:gd name="T7" fmla="*/ 13 h 135"/>
                  <a:gd name="T8" fmla="*/ 50 w 68"/>
                  <a:gd name="T9" fmla="*/ 9 h 135"/>
                  <a:gd name="T10" fmla="*/ 59 w 68"/>
                  <a:gd name="T11" fmla="*/ 9 h 135"/>
                  <a:gd name="T12" fmla="*/ 59 w 68"/>
                  <a:gd name="T13" fmla="*/ 9 h 135"/>
                  <a:gd name="T14" fmla="*/ 54 w 68"/>
                  <a:gd name="T15" fmla="*/ 18 h 135"/>
                  <a:gd name="T16" fmla="*/ 50 w 68"/>
                  <a:gd name="T17" fmla="*/ 22 h 135"/>
                  <a:gd name="T18" fmla="*/ 54 w 68"/>
                  <a:gd name="T19" fmla="*/ 31 h 135"/>
                  <a:gd name="T20" fmla="*/ 59 w 68"/>
                  <a:gd name="T21" fmla="*/ 36 h 135"/>
                  <a:gd name="T22" fmla="*/ 59 w 68"/>
                  <a:gd name="T23" fmla="*/ 40 h 135"/>
                  <a:gd name="T24" fmla="*/ 54 w 68"/>
                  <a:gd name="T25" fmla="*/ 49 h 135"/>
                  <a:gd name="T26" fmla="*/ 45 w 68"/>
                  <a:gd name="T27" fmla="*/ 58 h 135"/>
                  <a:gd name="T28" fmla="*/ 45 w 68"/>
                  <a:gd name="T29" fmla="*/ 63 h 135"/>
                  <a:gd name="T30" fmla="*/ 50 w 68"/>
                  <a:gd name="T31" fmla="*/ 72 h 135"/>
                  <a:gd name="T32" fmla="*/ 54 w 68"/>
                  <a:gd name="T33" fmla="*/ 72 h 135"/>
                  <a:gd name="T34" fmla="*/ 59 w 68"/>
                  <a:gd name="T35" fmla="*/ 72 h 135"/>
                  <a:gd name="T36" fmla="*/ 63 w 68"/>
                  <a:gd name="T37" fmla="*/ 77 h 135"/>
                  <a:gd name="T38" fmla="*/ 63 w 68"/>
                  <a:gd name="T39" fmla="*/ 77 h 135"/>
                  <a:gd name="T40" fmla="*/ 63 w 68"/>
                  <a:gd name="T41" fmla="*/ 77 h 135"/>
                  <a:gd name="T42" fmla="*/ 68 w 68"/>
                  <a:gd name="T43" fmla="*/ 86 h 135"/>
                  <a:gd name="T44" fmla="*/ 68 w 68"/>
                  <a:gd name="T45" fmla="*/ 90 h 135"/>
                  <a:gd name="T46" fmla="*/ 68 w 68"/>
                  <a:gd name="T47" fmla="*/ 95 h 135"/>
                  <a:gd name="T48" fmla="*/ 59 w 68"/>
                  <a:gd name="T49" fmla="*/ 99 h 135"/>
                  <a:gd name="T50" fmla="*/ 54 w 68"/>
                  <a:gd name="T51" fmla="*/ 104 h 135"/>
                  <a:gd name="T52" fmla="*/ 50 w 68"/>
                  <a:gd name="T53" fmla="*/ 104 h 135"/>
                  <a:gd name="T54" fmla="*/ 45 w 68"/>
                  <a:gd name="T55" fmla="*/ 108 h 135"/>
                  <a:gd name="T56" fmla="*/ 45 w 68"/>
                  <a:gd name="T57" fmla="*/ 113 h 135"/>
                  <a:gd name="T58" fmla="*/ 45 w 68"/>
                  <a:gd name="T59" fmla="*/ 122 h 135"/>
                  <a:gd name="T60" fmla="*/ 45 w 68"/>
                  <a:gd name="T61" fmla="*/ 126 h 135"/>
                  <a:gd name="T62" fmla="*/ 41 w 68"/>
                  <a:gd name="T63" fmla="*/ 131 h 135"/>
                  <a:gd name="T64" fmla="*/ 36 w 68"/>
                  <a:gd name="T65" fmla="*/ 135 h 135"/>
                  <a:gd name="T66" fmla="*/ 32 w 68"/>
                  <a:gd name="T67" fmla="*/ 122 h 135"/>
                  <a:gd name="T68" fmla="*/ 27 w 68"/>
                  <a:gd name="T69" fmla="*/ 108 h 135"/>
                  <a:gd name="T70" fmla="*/ 27 w 68"/>
                  <a:gd name="T71" fmla="*/ 99 h 135"/>
                  <a:gd name="T72" fmla="*/ 18 w 68"/>
                  <a:gd name="T73" fmla="*/ 95 h 135"/>
                  <a:gd name="T74" fmla="*/ 14 w 68"/>
                  <a:gd name="T75" fmla="*/ 86 h 135"/>
                  <a:gd name="T76" fmla="*/ 9 w 68"/>
                  <a:gd name="T77" fmla="*/ 81 h 135"/>
                  <a:gd name="T78" fmla="*/ 5 w 68"/>
                  <a:gd name="T79" fmla="*/ 77 h 135"/>
                  <a:gd name="T80" fmla="*/ 0 w 68"/>
                  <a:gd name="T81" fmla="*/ 67 h 135"/>
                  <a:gd name="T82" fmla="*/ 5 w 68"/>
                  <a:gd name="T83" fmla="*/ 63 h 135"/>
                  <a:gd name="T84" fmla="*/ 9 w 68"/>
                  <a:gd name="T85" fmla="*/ 54 h 135"/>
                  <a:gd name="T86" fmla="*/ 14 w 68"/>
                  <a:gd name="T87" fmla="*/ 54 h 135"/>
                  <a:gd name="T88" fmla="*/ 14 w 68"/>
                  <a:gd name="T89" fmla="*/ 45 h 135"/>
                  <a:gd name="T90" fmla="*/ 18 w 68"/>
                  <a:gd name="T91" fmla="*/ 40 h 135"/>
                  <a:gd name="T92" fmla="*/ 14 w 68"/>
                  <a:gd name="T93" fmla="*/ 31 h 135"/>
                  <a:gd name="T94" fmla="*/ 14 w 68"/>
                  <a:gd name="T95" fmla="*/ 31 h 135"/>
                  <a:gd name="T96" fmla="*/ 18 w 68"/>
                  <a:gd name="T97" fmla="*/ 18 h 135"/>
                  <a:gd name="T98" fmla="*/ 14 w 68"/>
                  <a:gd name="T99" fmla="*/ 18 h 135"/>
                  <a:gd name="T100" fmla="*/ 18 w 68"/>
                  <a:gd name="T101" fmla="*/ 13 h 135"/>
                  <a:gd name="T102" fmla="*/ 18 w 68"/>
                  <a:gd name="T103" fmla="*/ 9 h 135"/>
                  <a:gd name="T104" fmla="*/ 23 w 68"/>
                  <a:gd name="T105" fmla="*/ 9 h 135"/>
                  <a:gd name="T106" fmla="*/ 36 w 68"/>
                  <a:gd name="T107" fmla="*/ 0 h 135"/>
                  <a:gd name="T108" fmla="*/ 41 w 68"/>
                  <a:gd name="T109" fmla="*/ 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8" h="135">
                    <a:moveTo>
                      <a:pt x="41" y="4"/>
                    </a:move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9"/>
                    </a:lnTo>
                    <a:lnTo>
                      <a:pt x="50" y="9"/>
                    </a:lnTo>
                    <a:lnTo>
                      <a:pt x="45" y="13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9"/>
                    </a:lnTo>
                    <a:lnTo>
                      <a:pt x="54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13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7"/>
                    </a:lnTo>
                    <a:lnTo>
                      <a:pt x="54" y="27"/>
                    </a:lnTo>
                    <a:lnTo>
                      <a:pt x="54" y="31"/>
                    </a:lnTo>
                    <a:lnTo>
                      <a:pt x="54" y="31"/>
                    </a:lnTo>
                    <a:lnTo>
                      <a:pt x="59" y="31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45"/>
                    </a:lnTo>
                    <a:lnTo>
                      <a:pt x="59" y="49"/>
                    </a:lnTo>
                    <a:lnTo>
                      <a:pt x="54" y="49"/>
                    </a:lnTo>
                    <a:lnTo>
                      <a:pt x="50" y="54"/>
                    </a:lnTo>
                    <a:lnTo>
                      <a:pt x="45" y="58"/>
                    </a:lnTo>
                    <a:lnTo>
                      <a:pt x="45" y="58"/>
                    </a:lnTo>
                    <a:lnTo>
                      <a:pt x="45" y="58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67"/>
                    </a:lnTo>
                    <a:lnTo>
                      <a:pt x="50" y="67"/>
                    </a:lnTo>
                    <a:lnTo>
                      <a:pt x="50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63" y="77"/>
                    </a:lnTo>
                    <a:lnTo>
                      <a:pt x="63" y="77"/>
                    </a:lnTo>
                    <a:lnTo>
                      <a:pt x="63" y="77"/>
                    </a:lnTo>
                    <a:lnTo>
                      <a:pt x="63" y="77"/>
                    </a:lnTo>
                    <a:lnTo>
                      <a:pt x="63" y="77"/>
                    </a:lnTo>
                    <a:lnTo>
                      <a:pt x="63" y="77"/>
                    </a:lnTo>
                    <a:lnTo>
                      <a:pt x="63" y="81"/>
                    </a:lnTo>
                    <a:lnTo>
                      <a:pt x="63" y="77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8" y="90"/>
                    </a:lnTo>
                    <a:lnTo>
                      <a:pt x="68" y="90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3" y="95"/>
                    </a:lnTo>
                    <a:lnTo>
                      <a:pt x="63" y="99"/>
                    </a:lnTo>
                    <a:lnTo>
                      <a:pt x="59" y="99"/>
                    </a:lnTo>
                    <a:lnTo>
                      <a:pt x="54" y="99"/>
                    </a:lnTo>
                    <a:lnTo>
                      <a:pt x="54" y="99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0" y="104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45" y="113"/>
                    </a:lnTo>
                    <a:lnTo>
                      <a:pt x="45" y="117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6"/>
                    </a:lnTo>
                    <a:lnTo>
                      <a:pt x="45" y="126"/>
                    </a:lnTo>
                    <a:lnTo>
                      <a:pt x="45" y="126"/>
                    </a:lnTo>
                    <a:lnTo>
                      <a:pt x="41" y="131"/>
                    </a:lnTo>
                    <a:lnTo>
                      <a:pt x="41" y="131"/>
                    </a:lnTo>
                    <a:lnTo>
                      <a:pt x="41" y="131"/>
                    </a:lnTo>
                    <a:lnTo>
                      <a:pt x="36" y="135"/>
                    </a:lnTo>
                    <a:lnTo>
                      <a:pt x="36" y="135"/>
                    </a:lnTo>
                    <a:lnTo>
                      <a:pt x="32" y="131"/>
                    </a:lnTo>
                    <a:lnTo>
                      <a:pt x="32" y="126"/>
                    </a:lnTo>
                    <a:lnTo>
                      <a:pt x="32" y="122"/>
                    </a:lnTo>
                    <a:lnTo>
                      <a:pt x="32" y="117"/>
                    </a:lnTo>
                    <a:lnTo>
                      <a:pt x="32" y="113"/>
                    </a:lnTo>
                    <a:lnTo>
                      <a:pt x="27" y="108"/>
                    </a:lnTo>
                    <a:lnTo>
                      <a:pt x="27" y="104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3" y="99"/>
                    </a:lnTo>
                    <a:lnTo>
                      <a:pt x="23" y="95"/>
                    </a:lnTo>
                    <a:lnTo>
                      <a:pt x="18" y="95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4" y="86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9" y="81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2"/>
                    </a:lnTo>
                    <a:lnTo>
                      <a:pt x="5" y="67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58"/>
                    </a:lnTo>
                    <a:lnTo>
                      <a:pt x="9" y="5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27"/>
                    </a:lnTo>
                    <a:lnTo>
                      <a:pt x="14" y="22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93" name="Freeform 165">
                <a:extLst>
                  <a:ext uri="{FF2B5EF4-FFF2-40B4-BE49-F238E27FC236}">
                    <a16:creationId xmlns:a16="http://schemas.microsoft.com/office/drawing/2014/main" xmlns="" id="{BB9382F9-2209-4CBB-95E2-AAC75818EE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44689" y="1689344"/>
                <a:ext cx="480065" cy="186950"/>
              </a:xfrm>
              <a:custGeom>
                <a:avLst/>
                <a:gdLst>
                  <a:gd name="T0" fmla="*/ 153 w 302"/>
                  <a:gd name="T1" fmla="*/ 9 h 118"/>
                  <a:gd name="T2" fmla="*/ 171 w 302"/>
                  <a:gd name="T3" fmla="*/ 18 h 118"/>
                  <a:gd name="T4" fmla="*/ 216 w 302"/>
                  <a:gd name="T5" fmla="*/ 23 h 118"/>
                  <a:gd name="T6" fmla="*/ 239 w 302"/>
                  <a:gd name="T7" fmla="*/ 9 h 118"/>
                  <a:gd name="T8" fmla="*/ 253 w 302"/>
                  <a:gd name="T9" fmla="*/ 9 h 118"/>
                  <a:gd name="T10" fmla="*/ 257 w 302"/>
                  <a:gd name="T11" fmla="*/ 9 h 118"/>
                  <a:gd name="T12" fmla="*/ 266 w 302"/>
                  <a:gd name="T13" fmla="*/ 14 h 118"/>
                  <a:gd name="T14" fmla="*/ 275 w 302"/>
                  <a:gd name="T15" fmla="*/ 23 h 118"/>
                  <a:gd name="T16" fmla="*/ 275 w 302"/>
                  <a:gd name="T17" fmla="*/ 36 h 118"/>
                  <a:gd name="T18" fmla="*/ 289 w 302"/>
                  <a:gd name="T19" fmla="*/ 41 h 118"/>
                  <a:gd name="T20" fmla="*/ 289 w 302"/>
                  <a:gd name="T21" fmla="*/ 45 h 118"/>
                  <a:gd name="T22" fmla="*/ 284 w 302"/>
                  <a:gd name="T23" fmla="*/ 50 h 118"/>
                  <a:gd name="T24" fmla="*/ 289 w 302"/>
                  <a:gd name="T25" fmla="*/ 59 h 118"/>
                  <a:gd name="T26" fmla="*/ 293 w 302"/>
                  <a:gd name="T27" fmla="*/ 68 h 118"/>
                  <a:gd name="T28" fmla="*/ 293 w 302"/>
                  <a:gd name="T29" fmla="*/ 77 h 118"/>
                  <a:gd name="T30" fmla="*/ 298 w 302"/>
                  <a:gd name="T31" fmla="*/ 82 h 118"/>
                  <a:gd name="T32" fmla="*/ 302 w 302"/>
                  <a:gd name="T33" fmla="*/ 91 h 118"/>
                  <a:gd name="T34" fmla="*/ 293 w 302"/>
                  <a:gd name="T35" fmla="*/ 95 h 118"/>
                  <a:gd name="T36" fmla="*/ 289 w 302"/>
                  <a:gd name="T37" fmla="*/ 91 h 118"/>
                  <a:gd name="T38" fmla="*/ 271 w 302"/>
                  <a:gd name="T39" fmla="*/ 91 h 118"/>
                  <a:gd name="T40" fmla="*/ 262 w 302"/>
                  <a:gd name="T41" fmla="*/ 91 h 118"/>
                  <a:gd name="T42" fmla="*/ 244 w 302"/>
                  <a:gd name="T43" fmla="*/ 95 h 118"/>
                  <a:gd name="T44" fmla="*/ 212 w 302"/>
                  <a:gd name="T45" fmla="*/ 100 h 118"/>
                  <a:gd name="T46" fmla="*/ 194 w 302"/>
                  <a:gd name="T47" fmla="*/ 100 h 118"/>
                  <a:gd name="T48" fmla="*/ 180 w 302"/>
                  <a:gd name="T49" fmla="*/ 100 h 118"/>
                  <a:gd name="T50" fmla="*/ 176 w 302"/>
                  <a:gd name="T51" fmla="*/ 109 h 118"/>
                  <a:gd name="T52" fmla="*/ 167 w 302"/>
                  <a:gd name="T53" fmla="*/ 118 h 118"/>
                  <a:gd name="T54" fmla="*/ 167 w 302"/>
                  <a:gd name="T55" fmla="*/ 100 h 118"/>
                  <a:gd name="T56" fmla="*/ 153 w 302"/>
                  <a:gd name="T57" fmla="*/ 104 h 118"/>
                  <a:gd name="T58" fmla="*/ 126 w 302"/>
                  <a:gd name="T59" fmla="*/ 113 h 118"/>
                  <a:gd name="T60" fmla="*/ 104 w 302"/>
                  <a:gd name="T61" fmla="*/ 109 h 118"/>
                  <a:gd name="T62" fmla="*/ 76 w 302"/>
                  <a:gd name="T63" fmla="*/ 109 h 118"/>
                  <a:gd name="T64" fmla="*/ 58 w 302"/>
                  <a:gd name="T65" fmla="*/ 113 h 118"/>
                  <a:gd name="T66" fmla="*/ 49 w 302"/>
                  <a:gd name="T67" fmla="*/ 104 h 118"/>
                  <a:gd name="T68" fmla="*/ 31 w 302"/>
                  <a:gd name="T69" fmla="*/ 104 h 118"/>
                  <a:gd name="T70" fmla="*/ 36 w 302"/>
                  <a:gd name="T71" fmla="*/ 100 h 118"/>
                  <a:gd name="T72" fmla="*/ 22 w 302"/>
                  <a:gd name="T73" fmla="*/ 95 h 118"/>
                  <a:gd name="T74" fmla="*/ 22 w 302"/>
                  <a:gd name="T75" fmla="*/ 86 h 118"/>
                  <a:gd name="T76" fmla="*/ 13 w 302"/>
                  <a:gd name="T77" fmla="*/ 77 h 118"/>
                  <a:gd name="T78" fmla="*/ 9 w 302"/>
                  <a:gd name="T79" fmla="*/ 73 h 118"/>
                  <a:gd name="T80" fmla="*/ 13 w 302"/>
                  <a:gd name="T81" fmla="*/ 73 h 118"/>
                  <a:gd name="T82" fmla="*/ 18 w 302"/>
                  <a:gd name="T83" fmla="*/ 68 h 118"/>
                  <a:gd name="T84" fmla="*/ 18 w 302"/>
                  <a:gd name="T85" fmla="*/ 64 h 118"/>
                  <a:gd name="T86" fmla="*/ 13 w 302"/>
                  <a:gd name="T87" fmla="*/ 54 h 118"/>
                  <a:gd name="T88" fmla="*/ 4 w 302"/>
                  <a:gd name="T89" fmla="*/ 50 h 118"/>
                  <a:gd name="T90" fmla="*/ 18 w 302"/>
                  <a:gd name="T91" fmla="*/ 32 h 118"/>
                  <a:gd name="T92" fmla="*/ 31 w 302"/>
                  <a:gd name="T93" fmla="*/ 32 h 118"/>
                  <a:gd name="T94" fmla="*/ 45 w 302"/>
                  <a:gd name="T95" fmla="*/ 32 h 118"/>
                  <a:gd name="T96" fmla="*/ 58 w 302"/>
                  <a:gd name="T97" fmla="*/ 27 h 118"/>
                  <a:gd name="T98" fmla="*/ 45 w 302"/>
                  <a:gd name="T99" fmla="*/ 18 h 118"/>
                  <a:gd name="T100" fmla="*/ 95 w 302"/>
                  <a:gd name="T101" fmla="*/ 9 h 118"/>
                  <a:gd name="T102" fmla="*/ 140 w 302"/>
                  <a:gd name="T103" fmla="*/ 0 h 118"/>
                  <a:gd name="T104" fmla="*/ 22 w 302"/>
                  <a:gd name="T105" fmla="*/ 5 h 118"/>
                  <a:gd name="T106" fmla="*/ 45 w 302"/>
                  <a:gd name="T107" fmla="*/ 18 h 118"/>
                  <a:gd name="T108" fmla="*/ 27 w 302"/>
                  <a:gd name="T109" fmla="*/ 23 h 118"/>
                  <a:gd name="T110" fmla="*/ 4 w 302"/>
                  <a:gd name="T111" fmla="*/ 41 h 118"/>
                  <a:gd name="T112" fmla="*/ 9 w 302"/>
                  <a:gd name="T113" fmla="*/ 27 h 118"/>
                  <a:gd name="T114" fmla="*/ 4 w 302"/>
                  <a:gd name="T115" fmla="*/ 23 h 118"/>
                  <a:gd name="T116" fmla="*/ 9 w 302"/>
                  <a:gd name="T117" fmla="*/ 14 h 118"/>
                  <a:gd name="T118" fmla="*/ 0 w 302"/>
                  <a:gd name="T119" fmla="*/ 9 h 118"/>
                  <a:gd name="T120" fmla="*/ 9 w 302"/>
                  <a:gd name="T121" fmla="*/ 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2" h="118">
                    <a:moveTo>
                      <a:pt x="140" y="5"/>
                    </a:moveTo>
                    <a:lnTo>
                      <a:pt x="140" y="5"/>
                    </a:lnTo>
                    <a:lnTo>
                      <a:pt x="140" y="5"/>
                    </a:lnTo>
                    <a:lnTo>
                      <a:pt x="140" y="5"/>
                    </a:lnTo>
                    <a:lnTo>
                      <a:pt x="140" y="9"/>
                    </a:lnTo>
                    <a:lnTo>
                      <a:pt x="144" y="9"/>
                    </a:lnTo>
                    <a:lnTo>
                      <a:pt x="149" y="9"/>
                    </a:lnTo>
                    <a:lnTo>
                      <a:pt x="153" y="9"/>
                    </a:lnTo>
                    <a:lnTo>
                      <a:pt x="153" y="9"/>
                    </a:lnTo>
                    <a:lnTo>
                      <a:pt x="153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62" y="14"/>
                    </a:lnTo>
                    <a:lnTo>
                      <a:pt x="162" y="14"/>
                    </a:lnTo>
                    <a:lnTo>
                      <a:pt x="162" y="14"/>
                    </a:lnTo>
                    <a:lnTo>
                      <a:pt x="167" y="14"/>
                    </a:lnTo>
                    <a:lnTo>
                      <a:pt x="167" y="14"/>
                    </a:lnTo>
                    <a:lnTo>
                      <a:pt x="171" y="18"/>
                    </a:lnTo>
                    <a:lnTo>
                      <a:pt x="176" y="18"/>
                    </a:lnTo>
                    <a:lnTo>
                      <a:pt x="180" y="18"/>
                    </a:lnTo>
                    <a:lnTo>
                      <a:pt x="185" y="18"/>
                    </a:lnTo>
                    <a:lnTo>
                      <a:pt x="189" y="23"/>
                    </a:lnTo>
                    <a:lnTo>
                      <a:pt x="194" y="23"/>
                    </a:lnTo>
                    <a:lnTo>
                      <a:pt x="198" y="18"/>
                    </a:lnTo>
                    <a:lnTo>
                      <a:pt x="207" y="18"/>
                    </a:lnTo>
                    <a:lnTo>
                      <a:pt x="212" y="18"/>
                    </a:lnTo>
                    <a:lnTo>
                      <a:pt x="216" y="23"/>
                    </a:lnTo>
                    <a:lnTo>
                      <a:pt x="216" y="18"/>
                    </a:lnTo>
                    <a:lnTo>
                      <a:pt x="216" y="23"/>
                    </a:lnTo>
                    <a:lnTo>
                      <a:pt x="221" y="23"/>
                    </a:lnTo>
                    <a:lnTo>
                      <a:pt x="226" y="18"/>
                    </a:lnTo>
                    <a:lnTo>
                      <a:pt x="230" y="18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35" y="14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8" y="9"/>
                    </a:lnTo>
                    <a:lnTo>
                      <a:pt x="248" y="9"/>
                    </a:lnTo>
                    <a:lnTo>
                      <a:pt x="248" y="9"/>
                    </a:lnTo>
                    <a:lnTo>
                      <a:pt x="253" y="9"/>
                    </a:lnTo>
                    <a:lnTo>
                      <a:pt x="253" y="9"/>
                    </a:lnTo>
                    <a:lnTo>
                      <a:pt x="253" y="9"/>
                    </a:lnTo>
                    <a:lnTo>
                      <a:pt x="253" y="9"/>
                    </a:lnTo>
                    <a:lnTo>
                      <a:pt x="253" y="9"/>
                    </a:lnTo>
                    <a:lnTo>
                      <a:pt x="253" y="9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62" y="9"/>
                    </a:lnTo>
                    <a:lnTo>
                      <a:pt x="262" y="14"/>
                    </a:lnTo>
                    <a:lnTo>
                      <a:pt x="262" y="14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66" y="14"/>
                    </a:lnTo>
                    <a:lnTo>
                      <a:pt x="266" y="14"/>
                    </a:lnTo>
                    <a:lnTo>
                      <a:pt x="266" y="14"/>
                    </a:lnTo>
                    <a:lnTo>
                      <a:pt x="266" y="14"/>
                    </a:lnTo>
                    <a:lnTo>
                      <a:pt x="266" y="14"/>
                    </a:lnTo>
                    <a:lnTo>
                      <a:pt x="271" y="18"/>
                    </a:lnTo>
                    <a:lnTo>
                      <a:pt x="271" y="18"/>
                    </a:lnTo>
                    <a:lnTo>
                      <a:pt x="271" y="18"/>
                    </a:lnTo>
                    <a:lnTo>
                      <a:pt x="271" y="18"/>
                    </a:lnTo>
                    <a:lnTo>
                      <a:pt x="271" y="18"/>
                    </a:lnTo>
                    <a:lnTo>
                      <a:pt x="271" y="18"/>
                    </a:lnTo>
                    <a:lnTo>
                      <a:pt x="271" y="18"/>
                    </a:lnTo>
                    <a:lnTo>
                      <a:pt x="275" y="23"/>
                    </a:lnTo>
                    <a:lnTo>
                      <a:pt x="275" y="23"/>
                    </a:lnTo>
                    <a:lnTo>
                      <a:pt x="275" y="27"/>
                    </a:lnTo>
                    <a:lnTo>
                      <a:pt x="275" y="27"/>
                    </a:lnTo>
                    <a:lnTo>
                      <a:pt x="275" y="27"/>
                    </a:lnTo>
                    <a:lnTo>
                      <a:pt x="275" y="27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36"/>
                    </a:lnTo>
                    <a:lnTo>
                      <a:pt x="275" y="36"/>
                    </a:lnTo>
                    <a:lnTo>
                      <a:pt x="275" y="36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84" y="36"/>
                    </a:lnTo>
                    <a:lnTo>
                      <a:pt x="284" y="36"/>
                    </a:lnTo>
                    <a:lnTo>
                      <a:pt x="289" y="36"/>
                    </a:lnTo>
                    <a:lnTo>
                      <a:pt x="289" y="41"/>
                    </a:lnTo>
                    <a:lnTo>
                      <a:pt x="293" y="41"/>
                    </a:lnTo>
                    <a:lnTo>
                      <a:pt x="293" y="41"/>
                    </a:lnTo>
                    <a:lnTo>
                      <a:pt x="293" y="45"/>
                    </a:lnTo>
                    <a:lnTo>
                      <a:pt x="293" y="45"/>
                    </a:lnTo>
                    <a:lnTo>
                      <a:pt x="293" y="45"/>
                    </a:lnTo>
                    <a:lnTo>
                      <a:pt x="293" y="45"/>
                    </a:lnTo>
                    <a:lnTo>
                      <a:pt x="293" y="41"/>
                    </a:lnTo>
                    <a:lnTo>
                      <a:pt x="289" y="41"/>
                    </a:lnTo>
                    <a:lnTo>
                      <a:pt x="289" y="45"/>
                    </a:lnTo>
                    <a:lnTo>
                      <a:pt x="289" y="50"/>
                    </a:lnTo>
                    <a:lnTo>
                      <a:pt x="289" y="50"/>
                    </a:lnTo>
                    <a:lnTo>
                      <a:pt x="289" y="50"/>
                    </a:lnTo>
                    <a:lnTo>
                      <a:pt x="284" y="50"/>
                    </a:lnTo>
                    <a:lnTo>
                      <a:pt x="284" y="50"/>
                    </a:lnTo>
                    <a:lnTo>
                      <a:pt x="284" y="50"/>
                    </a:lnTo>
                    <a:lnTo>
                      <a:pt x="284" y="50"/>
                    </a:lnTo>
                    <a:lnTo>
                      <a:pt x="284" y="50"/>
                    </a:lnTo>
                    <a:lnTo>
                      <a:pt x="284" y="50"/>
                    </a:lnTo>
                    <a:lnTo>
                      <a:pt x="284" y="54"/>
                    </a:lnTo>
                    <a:lnTo>
                      <a:pt x="284" y="54"/>
                    </a:lnTo>
                    <a:lnTo>
                      <a:pt x="289" y="54"/>
                    </a:lnTo>
                    <a:lnTo>
                      <a:pt x="289" y="54"/>
                    </a:lnTo>
                    <a:lnTo>
                      <a:pt x="289" y="54"/>
                    </a:lnTo>
                    <a:lnTo>
                      <a:pt x="289" y="54"/>
                    </a:lnTo>
                    <a:lnTo>
                      <a:pt x="289" y="54"/>
                    </a:lnTo>
                    <a:lnTo>
                      <a:pt x="289" y="59"/>
                    </a:lnTo>
                    <a:lnTo>
                      <a:pt x="289" y="59"/>
                    </a:lnTo>
                    <a:lnTo>
                      <a:pt x="289" y="59"/>
                    </a:lnTo>
                    <a:lnTo>
                      <a:pt x="289" y="64"/>
                    </a:lnTo>
                    <a:lnTo>
                      <a:pt x="289" y="64"/>
                    </a:lnTo>
                    <a:lnTo>
                      <a:pt x="289" y="64"/>
                    </a:lnTo>
                    <a:lnTo>
                      <a:pt x="289" y="68"/>
                    </a:lnTo>
                    <a:lnTo>
                      <a:pt x="289" y="68"/>
                    </a:lnTo>
                    <a:lnTo>
                      <a:pt x="293" y="68"/>
                    </a:lnTo>
                    <a:lnTo>
                      <a:pt x="293" y="68"/>
                    </a:lnTo>
                    <a:lnTo>
                      <a:pt x="293" y="68"/>
                    </a:lnTo>
                    <a:lnTo>
                      <a:pt x="293" y="68"/>
                    </a:lnTo>
                    <a:lnTo>
                      <a:pt x="293" y="68"/>
                    </a:lnTo>
                    <a:lnTo>
                      <a:pt x="293" y="73"/>
                    </a:lnTo>
                    <a:lnTo>
                      <a:pt x="293" y="73"/>
                    </a:lnTo>
                    <a:lnTo>
                      <a:pt x="293" y="73"/>
                    </a:lnTo>
                    <a:lnTo>
                      <a:pt x="293" y="73"/>
                    </a:lnTo>
                    <a:lnTo>
                      <a:pt x="293" y="73"/>
                    </a:lnTo>
                    <a:lnTo>
                      <a:pt x="293" y="77"/>
                    </a:lnTo>
                    <a:lnTo>
                      <a:pt x="293" y="77"/>
                    </a:lnTo>
                    <a:lnTo>
                      <a:pt x="293" y="77"/>
                    </a:lnTo>
                    <a:lnTo>
                      <a:pt x="293" y="77"/>
                    </a:lnTo>
                    <a:lnTo>
                      <a:pt x="293" y="77"/>
                    </a:lnTo>
                    <a:lnTo>
                      <a:pt x="298" y="82"/>
                    </a:lnTo>
                    <a:lnTo>
                      <a:pt x="298" y="82"/>
                    </a:lnTo>
                    <a:lnTo>
                      <a:pt x="298" y="82"/>
                    </a:lnTo>
                    <a:lnTo>
                      <a:pt x="298" y="82"/>
                    </a:lnTo>
                    <a:lnTo>
                      <a:pt x="298" y="82"/>
                    </a:lnTo>
                    <a:lnTo>
                      <a:pt x="298" y="82"/>
                    </a:lnTo>
                    <a:lnTo>
                      <a:pt x="298" y="86"/>
                    </a:lnTo>
                    <a:lnTo>
                      <a:pt x="298" y="86"/>
                    </a:lnTo>
                    <a:lnTo>
                      <a:pt x="298" y="86"/>
                    </a:lnTo>
                    <a:lnTo>
                      <a:pt x="302" y="86"/>
                    </a:lnTo>
                    <a:lnTo>
                      <a:pt x="302" y="91"/>
                    </a:lnTo>
                    <a:lnTo>
                      <a:pt x="302" y="91"/>
                    </a:lnTo>
                    <a:lnTo>
                      <a:pt x="302" y="91"/>
                    </a:lnTo>
                    <a:lnTo>
                      <a:pt x="302" y="91"/>
                    </a:lnTo>
                    <a:lnTo>
                      <a:pt x="302" y="91"/>
                    </a:lnTo>
                    <a:lnTo>
                      <a:pt x="302" y="91"/>
                    </a:lnTo>
                    <a:lnTo>
                      <a:pt x="302" y="91"/>
                    </a:lnTo>
                    <a:lnTo>
                      <a:pt x="298" y="91"/>
                    </a:lnTo>
                    <a:lnTo>
                      <a:pt x="298" y="91"/>
                    </a:lnTo>
                    <a:lnTo>
                      <a:pt x="298" y="91"/>
                    </a:lnTo>
                    <a:lnTo>
                      <a:pt x="298" y="95"/>
                    </a:lnTo>
                    <a:lnTo>
                      <a:pt x="293" y="95"/>
                    </a:lnTo>
                    <a:lnTo>
                      <a:pt x="293" y="95"/>
                    </a:lnTo>
                    <a:lnTo>
                      <a:pt x="293" y="95"/>
                    </a:lnTo>
                    <a:lnTo>
                      <a:pt x="293" y="95"/>
                    </a:lnTo>
                    <a:lnTo>
                      <a:pt x="293" y="95"/>
                    </a:lnTo>
                    <a:lnTo>
                      <a:pt x="293" y="91"/>
                    </a:lnTo>
                    <a:lnTo>
                      <a:pt x="293" y="91"/>
                    </a:lnTo>
                    <a:lnTo>
                      <a:pt x="293" y="91"/>
                    </a:lnTo>
                    <a:lnTo>
                      <a:pt x="293" y="91"/>
                    </a:lnTo>
                    <a:lnTo>
                      <a:pt x="289" y="91"/>
                    </a:lnTo>
                    <a:lnTo>
                      <a:pt x="289" y="86"/>
                    </a:lnTo>
                    <a:lnTo>
                      <a:pt x="289" y="91"/>
                    </a:lnTo>
                    <a:lnTo>
                      <a:pt x="289" y="91"/>
                    </a:lnTo>
                    <a:lnTo>
                      <a:pt x="284" y="91"/>
                    </a:lnTo>
                    <a:lnTo>
                      <a:pt x="284" y="91"/>
                    </a:lnTo>
                    <a:lnTo>
                      <a:pt x="284" y="91"/>
                    </a:lnTo>
                    <a:lnTo>
                      <a:pt x="280" y="91"/>
                    </a:lnTo>
                    <a:lnTo>
                      <a:pt x="280" y="91"/>
                    </a:lnTo>
                    <a:lnTo>
                      <a:pt x="275" y="86"/>
                    </a:lnTo>
                    <a:lnTo>
                      <a:pt x="275" y="86"/>
                    </a:lnTo>
                    <a:lnTo>
                      <a:pt x="271" y="91"/>
                    </a:lnTo>
                    <a:lnTo>
                      <a:pt x="271" y="86"/>
                    </a:lnTo>
                    <a:lnTo>
                      <a:pt x="271" y="86"/>
                    </a:lnTo>
                    <a:lnTo>
                      <a:pt x="271" y="86"/>
                    </a:lnTo>
                    <a:lnTo>
                      <a:pt x="266" y="91"/>
                    </a:lnTo>
                    <a:lnTo>
                      <a:pt x="266" y="91"/>
                    </a:lnTo>
                    <a:lnTo>
                      <a:pt x="266" y="91"/>
                    </a:lnTo>
                    <a:lnTo>
                      <a:pt x="262" y="91"/>
                    </a:lnTo>
                    <a:lnTo>
                      <a:pt x="262" y="91"/>
                    </a:lnTo>
                    <a:lnTo>
                      <a:pt x="262" y="91"/>
                    </a:lnTo>
                    <a:lnTo>
                      <a:pt x="262" y="91"/>
                    </a:lnTo>
                    <a:lnTo>
                      <a:pt x="262" y="91"/>
                    </a:lnTo>
                    <a:lnTo>
                      <a:pt x="257" y="91"/>
                    </a:lnTo>
                    <a:lnTo>
                      <a:pt x="257" y="91"/>
                    </a:lnTo>
                    <a:lnTo>
                      <a:pt x="253" y="91"/>
                    </a:lnTo>
                    <a:lnTo>
                      <a:pt x="253" y="95"/>
                    </a:lnTo>
                    <a:lnTo>
                      <a:pt x="248" y="95"/>
                    </a:lnTo>
                    <a:lnTo>
                      <a:pt x="248" y="95"/>
                    </a:lnTo>
                    <a:lnTo>
                      <a:pt x="244" y="95"/>
                    </a:lnTo>
                    <a:lnTo>
                      <a:pt x="244" y="95"/>
                    </a:lnTo>
                    <a:lnTo>
                      <a:pt x="239" y="95"/>
                    </a:lnTo>
                    <a:lnTo>
                      <a:pt x="239" y="95"/>
                    </a:lnTo>
                    <a:lnTo>
                      <a:pt x="235" y="95"/>
                    </a:lnTo>
                    <a:lnTo>
                      <a:pt x="226" y="100"/>
                    </a:lnTo>
                    <a:lnTo>
                      <a:pt x="221" y="100"/>
                    </a:lnTo>
                    <a:lnTo>
                      <a:pt x="221" y="100"/>
                    </a:lnTo>
                    <a:lnTo>
                      <a:pt x="216" y="100"/>
                    </a:lnTo>
                    <a:lnTo>
                      <a:pt x="212" y="100"/>
                    </a:lnTo>
                    <a:lnTo>
                      <a:pt x="212" y="100"/>
                    </a:lnTo>
                    <a:lnTo>
                      <a:pt x="207" y="100"/>
                    </a:lnTo>
                    <a:lnTo>
                      <a:pt x="207" y="100"/>
                    </a:lnTo>
                    <a:lnTo>
                      <a:pt x="203" y="100"/>
                    </a:lnTo>
                    <a:lnTo>
                      <a:pt x="203" y="100"/>
                    </a:lnTo>
                    <a:lnTo>
                      <a:pt x="203" y="100"/>
                    </a:lnTo>
                    <a:lnTo>
                      <a:pt x="198" y="100"/>
                    </a:lnTo>
                    <a:lnTo>
                      <a:pt x="198" y="100"/>
                    </a:lnTo>
                    <a:lnTo>
                      <a:pt x="194" y="100"/>
                    </a:lnTo>
                    <a:lnTo>
                      <a:pt x="194" y="100"/>
                    </a:lnTo>
                    <a:lnTo>
                      <a:pt x="189" y="100"/>
                    </a:lnTo>
                    <a:lnTo>
                      <a:pt x="189" y="100"/>
                    </a:lnTo>
                    <a:lnTo>
                      <a:pt x="185" y="104"/>
                    </a:lnTo>
                    <a:lnTo>
                      <a:pt x="185" y="104"/>
                    </a:lnTo>
                    <a:lnTo>
                      <a:pt x="185" y="104"/>
                    </a:lnTo>
                    <a:lnTo>
                      <a:pt x="180" y="104"/>
                    </a:lnTo>
                    <a:lnTo>
                      <a:pt x="180" y="100"/>
                    </a:lnTo>
                    <a:lnTo>
                      <a:pt x="180" y="100"/>
                    </a:lnTo>
                    <a:lnTo>
                      <a:pt x="176" y="100"/>
                    </a:lnTo>
                    <a:lnTo>
                      <a:pt x="176" y="100"/>
                    </a:lnTo>
                    <a:lnTo>
                      <a:pt x="176" y="100"/>
                    </a:lnTo>
                    <a:lnTo>
                      <a:pt x="171" y="100"/>
                    </a:lnTo>
                    <a:lnTo>
                      <a:pt x="171" y="104"/>
                    </a:lnTo>
                    <a:lnTo>
                      <a:pt x="171" y="104"/>
                    </a:lnTo>
                    <a:lnTo>
                      <a:pt x="176" y="109"/>
                    </a:lnTo>
                    <a:lnTo>
                      <a:pt x="176" y="109"/>
                    </a:lnTo>
                    <a:lnTo>
                      <a:pt x="176" y="109"/>
                    </a:lnTo>
                    <a:lnTo>
                      <a:pt x="171" y="109"/>
                    </a:lnTo>
                    <a:lnTo>
                      <a:pt x="171" y="113"/>
                    </a:lnTo>
                    <a:lnTo>
                      <a:pt x="171" y="113"/>
                    </a:lnTo>
                    <a:lnTo>
                      <a:pt x="171" y="113"/>
                    </a:lnTo>
                    <a:lnTo>
                      <a:pt x="171" y="113"/>
                    </a:lnTo>
                    <a:lnTo>
                      <a:pt x="167" y="118"/>
                    </a:lnTo>
                    <a:lnTo>
                      <a:pt x="167" y="118"/>
                    </a:lnTo>
                    <a:lnTo>
                      <a:pt x="167" y="118"/>
                    </a:lnTo>
                    <a:lnTo>
                      <a:pt x="167" y="118"/>
                    </a:lnTo>
                    <a:lnTo>
                      <a:pt x="162" y="118"/>
                    </a:lnTo>
                    <a:lnTo>
                      <a:pt x="167" y="113"/>
                    </a:lnTo>
                    <a:lnTo>
                      <a:pt x="162" y="113"/>
                    </a:lnTo>
                    <a:lnTo>
                      <a:pt x="162" y="109"/>
                    </a:lnTo>
                    <a:lnTo>
                      <a:pt x="162" y="109"/>
                    </a:lnTo>
                    <a:lnTo>
                      <a:pt x="167" y="104"/>
                    </a:lnTo>
                    <a:lnTo>
                      <a:pt x="167" y="104"/>
                    </a:lnTo>
                    <a:lnTo>
                      <a:pt x="167" y="100"/>
                    </a:lnTo>
                    <a:lnTo>
                      <a:pt x="167" y="100"/>
                    </a:lnTo>
                    <a:lnTo>
                      <a:pt x="167" y="100"/>
                    </a:lnTo>
                    <a:lnTo>
                      <a:pt x="162" y="100"/>
                    </a:lnTo>
                    <a:lnTo>
                      <a:pt x="162" y="100"/>
                    </a:lnTo>
                    <a:lnTo>
                      <a:pt x="162" y="100"/>
                    </a:lnTo>
                    <a:lnTo>
                      <a:pt x="158" y="100"/>
                    </a:lnTo>
                    <a:lnTo>
                      <a:pt x="158" y="100"/>
                    </a:lnTo>
                    <a:lnTo>
                      <a:pt x="158" y="104"/>
                    </a:lnTo>
                    <a:lnTo>
                      <a:pt x="158" y="104"/>
                    </a:lnTo>
                    <a:lnTo>
                      <a:pt x="153" y="104"/>
                    </a:lnTo>
                    <a:lnTo>
                      <a:pt x="149" y="104"/>
                    </a:lnTo>
                    <a:lnTo>
                      <a:pt x="149" y="100"/>
                    </a:lnTo>
                    <a:lnTo>
                      <a:pt x="144" y="100"/>
                    </a:lnTo>
                    <a:lnTo>
                      <a:pt x="144" y="100"/>
                    </a:lnTo>
                    <a:lnTo>
                      <a:pt x="140" y="100"/>
                    </a:lnTo>
                    <a:lnTo>
                      <a:pt x="135" y="104"/>
                    </a:lnTo>
                    <a:lnTo>
                      <a:pt x="135" y="109"/>
                    </a:lnTo>
                    <a:lnTo>
                      <a:pt x="131" y="109"/>
                    </a:lnTo>
                    <a:lnTo>
                      <a:pt x="126" y="113"/>
                    </a:lnTo>
                    <a:lnTo>
                      <a:pt x="126" y="113"/>
                    </a:lnTo>
                    <a:lnTo>
                      <a:pt x="126" y="113"/>
                    </a:lnTo>
                    <a:lnTo>
                      <a:pt x="117" y="113"/>
                    </a:lnTo>
                    <a:lnTo>
                      <a:pt x="117" y="113"/>
                    </a:lnTo>
                    <a:lnTo>
                      <a:pt x="113" y="113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4" y="109"/>
                    </a:lnTo>
                    <a:lnTo>
                      <a:pt x="104" y="109"/>
                    </a:lnTo>
                    <a:lnTo>
                      <a:pt x="99" y="104"/>
                    </a:lnTo>
                    <a:lnTo>
                      <a:pt x="95" y="104"/>
                    </a:lnTo>
                    <a:lnTo>
                      <a:pt x="90" y="100"/>
                    </a:lnTo>
                    <a:lnTo>
                      <a:pt x="85" y="100"/>
                    </a:lnTo>
                    <a:lnTo>
                      <a:pt x="81" y="100"/>
                    </a:lnTo>
                    <a:lnTo>
                      <a:pt x="76" y="100"/>
                    </a:lnTo>
                    <a:lnTo>
                      <a:pt x="76" y="100"/>
                    </a:lnTo>
                    <a:lnTo>
                      <a:pt x="76" y="104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76" y="113"/>
                    </a:lnTo>
                    <a:lnTo>
                      <a:pt x="72" y="109"/>
                    </a:lnTo>
                    <a:lnTo>
                      <a:pt x="72" y="109"/>
                    </a:lnTo>
                    <a:lnTo>
                      <a:pt x="72" y="113"/>
                    </a:lnTo>
                    <a:lnTo>
                      <a:pt x="67" y="113"/>
                    </a:lnTo>
                    <a:lnTo>
                      <a:pt x="63" y="113"/>
                    </a:lnTo>
                    <a:lnTo>
                      <a:pt x="58" y="113"/>
                    </a:lnTo>
                    <a:lnTo>
                      <a:pt x="58" y="109"/>
                    </a:lnTo>
                    <a:lnTo>
                      <a:pt x="54" y="109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49" y="104"/>
                    </a:lnTo>
                    <a:lnTo>
                      <a:pt x="49" y="104"/>
                    </a:lnTo>
                    <a:lnTo>
                      <a:pt x="49" y="104"/>
                    </a:lnTo>
                    <a:lnTo>
                      <a:pt x="49" y="104"/>
                    </a:lnTo>
                    <a:lnTo>
                      <a:pt x="45" y="100"/>
                    </a:lnTo>
                    <a:lnTo>
                      <a:pt x="40" y="100"/>
                    </a:lnTo>
                    <a:lnTo>
                      <a:pt x="40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31" y="100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40" y="100"/>
                    </a:lnTo>
                    <a:lnTo>
                      <a:pt x="40" y="95"/>
                    </a:lnTo>
                    <a:lnTo>
                      <a:pt x="36" y="95"/>
                    </a:lnTo>
                    <a:lnTo>
                      <a:pt x="31" y="100"/>
                    </a:lnTo>
                    <a:lnTo>
                      <a:pt x="27" y="95"/>
                    </a:lnTo>
                    <a:lnTo>
                      <a:pt x="27" y="100"/>
                    </a:lnTo>
                    <a:lnTo>
                      <a:pt x="22" y="100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7" y="95"/>
                    </a:lnTo>
                    <a:lnTo>
                      <a:pt x="27" y="95"/>
                    </a:lnTo>
                    <a:lnTo>
                      <a:pt x="27" y="95"/>
                    </a:lnTo>
                    <a:lnTo>
                      <a:pt x="27" y="91"/>
                    </a:lnTo>
                    <a:lnTo>
                      <a:pt x="27" y="91"/>
                    </a:lnTo>
                    <a:lnTo>
                      <a:pt x="22" y="91"/>
                    </a:lnTo>
                    <a:lnTo>
                      <a:pt x="22" y="91"/>
                    </a:lnTo>
                    <a:lnTo>
                      <a:pt x="22" y="91"/>
                    </a:lnTo>
                    <a:lnTo>
                      <a:pt x="22" y="86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22" y="86"/>
                    </a:lnTo>
                    <a:lnTo>
                      <a:pt x="22" y="82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13" y="77"/>
                    </a:lnTo>
                    <a:lnTo>
                      <a:pt x="13" y="77"/>
                    </a:lnTo>
                    <a:lnTo>
                      <a:pt x="13" y="77"/>
                    </a:lnTo>
                    <a:lnTo>
                      <a:pt x="13" y="77"/>
                    </a:lnTo>
                    <a:lnTo>
                      <a:pt x="9" y="77"/>
                    </a:lnTo>
                    <a:lnTo>
                      <a:pt x="9" y="77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13" y="68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8" y="68"/>
                    </a:lnTo>
                    <a:lnTo>
                      <a:pt x="13" y="68"/>
                    </a:lnTo>
                    <a:lnTo>
                      <a:pt x="13" y="68"/>
                    </a:lnTo>
                    <a:lnTo>
                      <a:pt x="13" y="68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3" y="64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9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4" y="45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9" y="36"/>
                    </a:lnTo>
                    <a:lnTo>
                      <a:pt x="9" y="32"/>
                    </a:lnTo>
                    <a:lnTo>
                      <a:pt x="13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22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6"/>
                    </a:lnTo>
                    <a:lnTo>
                      <a:pt x="36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0" y="32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54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49" y="27"/>
                    </a:lnTo>
                    <a:lnTo>
                      <a:pt x="49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9" y="18"/>
                    </a:lnTo>
                    <a:lnTo>
                      <a:pt x="58" y="18"/>
                    </a:lnTo>
                    <a:lnTo>
                      <a:pt x="67" y="18"/>
                    </a:lnTo>
                    <a:lnTo>
                      <a:pt x="72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4"/>
                    </a:lnTo>
                    <a:lnTo>
                      <a:pt x="90" y="9"/>
                    </a:lnTo>
                    <a:lnTo>
                      <a:pt x="95" y="9"/>
                    </a:lnTo>
                    <a:lnTo>
                      <a:pt x="99" y="5"/>
                    </a:lnTo>
                    <a:lnTo>
                      <a:pt x="104" y="5"/>
                    </a:lnTo>
                    <a:lnTo>
                      <a:pt x="108" y="5"/>
                    </a:lnTo>
                    <a:lnTo>
                      <a:pt x="113" y="0"/>
                    </a:lnTo>
                    <a:lnTo>
                      <a:pt x="122" y="5"/>
                    </a:lnTo>
                    <a:lnTo>
                      <a:pt x="131" y="5"/>
                    </a:lnTo>
                    <a:lnTo>
                      <a:pt x="135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0" y="5"/>
                    </a:lnTo>
                    <a:moveTo>
                      <a:pt x="18" y="5"/>
                    </a:moveTo>
                    <a:lnTo>
                      <a:pt x="18" y="5"/>
                    </a:lnTo>
                    <a:lnTo>
                      <a:pt x="18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9"/>
                    </a:lnTo>
                    <a:lnTo>
                      <a:pt x="31" y="14"/>
                    </a:lnTo>
                    <a:lnTo>
                      <a:pt x="36" y="14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0" y="23"/>
                    </a:lnTo>
                    <a:lnTo>
                      <a:pt x="36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2" y="23"/>
                    </a:lnTo>
                    <a:lnTo>
                      <a:pt x="22" y="27"/>
                    </a:lnTo>
                    <a:lnTo>
                      <a:pt x="18" y="27"/>
                    </a:lnTo>
                    <a:lnTo>
                      <a:pt x="13" y="32"/>
                    </a:lnTo>
                    <a:lnTo>
                      <a:pt x="9" y="32"/>
                    </a:lnTo>
                    <a:lnTo>
                      <a:pt x="4" y="36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9" y="32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94" name="Freeform 166">
                <a:extLst>
                  <a:ext uri="{FF2B5EF4-FFF2-40B4-BE49-F238E27FC236}">
                    <a16:creationId xmlns:a16="http://schemas.microsoft.com/office/drawing/2014/main" xmlns="" id="{6879FF30-BACC-4871-8296-B5A95E302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2991" y="2135225"/>
                <a:ext cx="35349" cy="105972"/>
              </a:xfrm>
              <a:custGeom>
                <a:avLst/>
                <a:gdLst>
                  <a:gd name="T0" fmla="*/ 18 w 22"/>
                  <a:gd name="T1" fmla="*/ 54 h 67"/>
                  <a:gd name="T2" fmla="*/ 18 w 22"/>
                  <a:gd name="T3" fmla="*/ 54 h 67"/>
                  <a:gd name="T4" fmla="*/ 18 w 22"/>
                  <a:gd name="T5" fmla="*/ 54 h 67"/>
                  <a:gd name="T6" fmla="*/ 18 w 22"/>
                  <a:gd name="T7" fmla="*/ 58 h 67"/>
                  <a:gd name="T8" fmla="*/ 18 w 22"/>
                  <a:gd name="T9" fmla="*/ 58 h 67"/>
                  <a:gd name="T10" fmla="*/ 18 w 22"/>
                  <a:gd name="T11" fmla="*/ 63 h 67"/>
                  <a:gd name="T12" fmla="*/ 22 w 22"/>
                  <a:gd name="T13" fmla="*/ 63 h 67"/>
                  <a:gd name="T14" fmla="*/ 22 w 22"/>
                  <a:gd name="T15" fmla="*/ 67 h 67"/>
                  <a:gd name="T16" fmla="*/ 18 w 22"/>
                  <a:gd name="T17" fmla="*/ 67 h 67"/>
                  <a:gd name="T18" fmla="*/ 18 w 22"/>
                  <a:gd name="T19" fmla="*/ 63 h 67"/>
                  <a:gd name="T20" fmla="*/ 18 w 22"/>
                  <a:gd name="T21" fmla="*/ 63 h 67"/>
                  <a:gd name="T22" fmla="*/ 13 w 22"/>
                  <a:gd name="T23" fmla="*/ 58 h 67"/>
                  <a:gd name="T24" fmla="*/ 13 w 22"/>
                  <a:gd name="T25" fmla="*/ 58 h 67"/>
                  <a:gd name="T26" fmla="*/ 13 w 22"/>
                  <a:gd name="T27" fmla="*/ 58 h 67"/>
                  <a:gd name="T28" fmla="*/ 9 w 22"/>
                  <a:gd name="T29" fmla="*/ 54 h 67"/>
                  <a:gd name="T30" fmla="*/ 9 w 22"/>
                  <a:gd name="T31" fmla="*/ 54 h 67"/>
                  <a:gd name="T32" fmla="*/ 9 w 22"/>
                  <a:gd name="T33" fmla="*/ 54 h 67"/>
                  <a:gd name="T34" fmla="*/ 9 w 22"/>
                  <a:gd name="T35" fmla="*/ 54 h 67"/>
                  <a:gd name="T36" fmla="*/ 4 w 22"/>
                  <a:gd name="T37" fmla="*/ 49 h 67"/>
                  <a:gd name="T38" fmla="*/ 4 w 22"/>
                  <a:gd name="T39" fmla="*/ 45 h 67"/>
                  <a:gd name="T40" fmla="*/ 0 w 22"/>
                  <a:gd name="T41" fmla="*/ 45 h 67"/>
                  <a:gd name="T42" fmla="*/ 0 w 22"/>
                  <a:gd name="T43" fmla="*/ 45 h 67"/>
                  <a:gd name="T44" fmla="*/ 0 w 22"/>
                  <a:gd name="T45" fmla="*/ 45 h 67"/>
                  <a:gd name="T46" fmla="*/ 0 w 22"/>
                  <a:gd name="T47" fmla="*/ 40 h 67"/>
                  <a:gd name="T48" fmla="*/ 0 w 22"/>
                  <a:gd name="T49" fmla="*/ 40 h 67"/>
                  <a:gd name="T50" fmla="*/ 0 w 22"/>
                  <a:gd name="T51" fmla="*/ 36 h 67"/>
                  <a:gd name="T52" fmla="*/ 0 w 22"/>
                  <a:gd name="T53" fmla="*/ 36 h 67"/>
                  <a:gd name="T54" fmla="*/ 0 w 22"/>
                  <a:gd name="T55" fmla="*/ 31 h 67"/>
                  <a:gd name="T56" fmla="*/ 0 w 22"/>
                  <a:gd name="T57" fmla="*/ 31 h 67"/>
                  <a:gd name="T58" fmla="*/ 0 w 22"/>
                  <a:gd name="T59" fmla="*/ 18 h 67"/>
                  <a:gd name="T60" fmla="*/ 0 w 22"/>
                  <a:gd name="T61" fmla="*/ 13 h 67"/>
                  <a:gd name="T62" fmla="*/ 4 w 22"/>
                  <a:gd name="T63" fmla="*/ 9 h 67"/>
                  <a:gd name="T64" fmla="*/ 4 w 22"/>
                  <a:gd name="T65" fmla="*/ 9 h 67"/>
                  <a:gd name="T66" fmla="*/ 4 w 22"/>
                  <a:gd name="T67" fmla="*/ 4 h 67"/>
                  <a:gd name="T68" fmla="*/ 4 w 22"/>
                  <a:gd name="T69" fmla="*/ 4 h 67"/>
                  <a:gd name="T70" fmla="*/ 4 w 22"/>
                  <a:gd name="T71" fmla="*/ 4 h 67"/>
                  <a:gd name="T72" fmla="*/ 9 w 22"/>
                  <a:gd name="T73" fmla="*/ 0 h 67"/>
                  <a:gd name="T74" fmla="*/ 9 w 22"/>
                  <a:gd name="T75" fmla="*/ 0 h 67"/>
                  <a:gd name="T76" fmla="*/ 9 w 22"/>
                  <a:gd name="T77" fmla="*/ 0 h 67"/>
                  <a:gd name="T78" fmla="*/ 9 w 22"/>
                  <a:gd name="T79" fmla="*/ 0 h 67"/>
                  <a:gd name="T80" fmla="*/ 13 w 22"/>
                  <a:gd name="T81" fmla="*/ 0 h 67"/>
                  <a:gd name="T82" fmla="*/ 13 w 22"/>
                  <a:gd name="T83" fmla="*/ 0 h 67"/>
                  <a:gd name="T84" fmla="*/ 13 w 22"/>
                  <a:gd name="T85" fmla="*/ 0 h 67"/>
                  <a:gd name="T86" fmla="*/ 18 w 22"/>
                  <a:gd name="T87" fmla="*/ 4 h 67"/>
                  <a:gd name="T88" fmla="*/ 18 w 22"/>
                  <a:gd name="T89" fmla="*/ 4 h 67"/>
                  <a:gd name="T90" fmla="*/ 18 w 22"/>
                  <a:gd name="T91" fmla="*/ 4 h 67"/>
                  <a:gd name="T92" fmla="*/ 18 w 22"/>
                  <a:gd name="T93" fmla="*/ 4 h 67"/>
                  <a:gd name="T94" fmla="*/ 18 w 22"/>
                  <a:gd name="T95" fmla="*/ 9 h 67"/>
                  <a:gd name="T96" fmla="*/ 18 w 22"/>
                  <a:gd name="T97" fmla="*/ 9 h 67"/>
                  <a:gd name="T98" fmla="*/ 18 w 22"/>
                  <a:gd name="T99" fmla="*/ 13 h 67"/>
                  <a:gd name="T100" fmla="*/ 18 w 22"/>
                  <a:gd name="T101" fmla="*/ 13 h 67"/>
                  <a:gd name="T102" fmla="*/ 22 w 22"/>
                  <a:gd name="T103" fmla="*/ 18 h 67"/>
                  <a:gd name="T104" fmla="*/ 18 w 22"/>
                  <a:gd name="T105" fmla="*/ 22 h 67"/>
                  <a:gd name="T106" fmla="*/ 18 w 22"/>
                  <a:gd name="T107" fmla="*/ 22 h 67"/>
                  <a:gd name="T108" fmla="*/ 22 w 22"/>
                  <a:gd name="T109" fmla="*/ 27 h 67"/>
                  <a:gd name="T110" fmla="*/ 22 w 22"/>
                  <a:gd name="T111" fmla="*/ 31 h 67"/>
                  <a:gd name="T112" fmla="*/ 22 w 22"/>
                  <a:gd name="T113" fmla="*/ 36 h 67"/>
                  <a:gd name="T114" fmla="*/ 22 w 22"/>
                  <a:gd name="T115" fmla="*/ 40 h 67"/>
                  <a:gd name="T116" fmla="*/ 22 w 22"/>
                  <a:gd name="T117" fmla="*/ 45 h 67"/>
                  <a:gd name="T118" fmla="*/ 22 w 22"/>
                  <a:gd name="T119" fmla="*/ 45 h 67"/>
                  <a:gd name="T120" fmla="*/ 22 w 22"/>
                  <a:gd name="T121" fmla="*/ 49 h 67"/>
                  <a:gd name="T122" fmla="*/ 18 w 22"/>
                  <a:gd name="T123" fmla="*/ 5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" h="67">
                    <a:moveTo>
                      <a:pt x="18" y="54"/>
                    </a:moveTo>
                    <a:lnTo>
                      <a:pt x="18" y="54"/>
                    </a:lnTo>
                    <a:lnTo>
                      <a:pt x="18" y="54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8" y="63"/>
                    </a:lnTo>
                    <a:lnTo>
                      <a:pt x="22" y="63"/>
                    </a:lnTo>
                    <a:lnTo>
                      <a:pt x="22" y="67"/>
                    </a:lnTo>
                    <a:lnTo>
                      <a:pt x="18" y="67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3" y="58"/>
                    </a:lnTo>
                    <a:lnTo>
                      <a:pt x="13" y="58"/>
                    </a:lnTo>
                    <a:lnTo>
                      <a:pt x="13" y="5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2" y="1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2" y="27"/>
                    </a:lnTo>
                    <a:lnTo>
                      <a:pt x="22" y="31"/>
                    </a:lnTo>
                    <a:lnTo>
                      <a:pt x="22" y="36"/>
                    </a:lnTo>
                    <a:lnTo>
                      <a:pt x="22" y="40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2" y="49"/>
                    </a:lnTo>
                    <a:lnTo>
                      <a:pt x="18" y="5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95" name="Freeform 167">
                <a:extLst>
                  <a:ext uri="{FF2B5EF4-FFF2-40B4-BE49-F238E27FC236}">
                    <a16:creationId xmlns:a16="http://schemas.microsoft.com/office/drawing/2014/main" xmlns="" id="{BD974B49-E0F6-4FEF-A6ED-19430A795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0384" y="2980999"/>
                <a:ext cx="301039" cy="315916"/>
              </a:xfrm>
              <a:custGeom>
                <a:avLst/>
                <a:gdLst>
                  <a:gd name="T0" fmla="*/ 37 w 190"/>
                  <a:gd name="T1" fmla="*/ 0 h 199"/>
                  <a:gd name="T2" fmla="*/ 55 w 190"/>
                  <a:gd name="T3" fmla="*/ 0 h 199"/>
                  <a:gd name="T4" fmla="*/ 73 w 190"/>
                  <a:gd name="T5" fmla="*/ 0 h 199"/>
                  <a:gd name="T6" fmla="*/ 86 w 190"/>
                  <a:gd name="T7" fmla="*/ 0 h 199"/>
                  <a:gd name="T8" fmla="*/ 109 w 190"/>
                  <a:gd name="T9" fmla="*/ 14 h 199"/>
                  <a:gd name="T10" fmla="*/ 131 w 190"/>
                  <a:gd name="T11" fmla="*/ 27 h 199"/>
                  <a:gd name="T12" fmla="*/ 145 w 190"/>
                  <a:gd name="T13" fmla="*/ 36 h 199"/>
                  <a:gd name="T14" fmla="*/ 145 w 190"/>
                  <a:gd name="T15" fmla="*/ 45 h 199"/>
                  <a:gd name="T16" fmla="*/ 150 w 190"/>
                  <a:gd name="T17" fmla="*/ 50 h 199"/>
                  <a:gd name="T18" fmla="*/ 163 w 190"/>
                  <a:gd name="T19" fmla="*/ 59 h 199"/>
                  <a:gd name="T20" fmla="*/ 172 w 190"/>
                  <a:gd name="T21" fmla="*/ 68 h 199"/>
                  <a:gd name="T22" fmla="*/ 168 w 190"/>
                  <a:gd name="T23" fmla="*/ 86 h 199"/>
                  <a:gd name="T24" fmla="*/ 172 w 190"/>
                  <a:gd name="T25" fmla="*/ 104 h 199"/>
                  <a:gd name="T26" fmla="*/ 177 w 190"/>
                  <a:gd name="T27" fmla="*/ 113 h 199"/>
                  <a:gd name="T28" fmla="*/ 177 w 190"/>
                  <a:gd name="T29" fmla="*/ 127 h 199"/>
                  <a:gd name="T30" fmla="*/ 177 w 190"/>
                  <a:gd name="T31" fmla="*/ 149 h 199"/>
                  <a:gd name="T32" fmla="*/ 181 w 190"/>
                  <a:gd name="T33" fmla="*/ 163 h 199"/>
                  <a:gd name="T34" fmla="*/ 186 w 190"/>
                  <a:gd name="T35" fmla="*/ 172 h 199"/>
                  <a:gd name="T36" fmla="*/ 190 w 190"/>
                  <a:gd name="T37" fmla="*/ 176 h 199"/>
                  <a:gd name="T38" fmla="*/ 177 w 190"/>
                  <a:gd name="T39" fmla="*/ 185 h 199"/>
                  <a:gd name="T40" fmla="*/ 163 w 190"/>
                  <a:gd name="T41" fmla="*/ 190 h 199"/>
                  <a:gd name="T42" fmla="*/ 150 w 190"/>
                  <a:gd name="T43" fmla="*/ 194 h 199"/>
                  <a:gd name="T44" fmla="*/ 136 w 190"/>
                  <a:gd name="T45" fmla="*/ 199 h 199"/>
                  <a:gd name="T46" fmla="*/ 127 w 190"/>
                  <a:gd name="T47" fmla="*/ 199 h 199"/>
                  <a:gd name="T48" fmla="*/ 118 w 190"/>
                  <a:gd name="T49" fmla="*/ 199 h 199"/>
                  <a:gd name="T50" fmla="*/ 104 w 190"/>
                  <a:gd name="T51" fmla="*/ 199 h 199"/>
                  <a:gd name="T52" fmla="*/ 95 w 190"/>
                  <a:gd name="T53" fmla="*/ 194 h 199"/>
                  <a:gd name="T54" fmla="*/ 91 w 190"/>
                  <a:gd name="T55" fmla="*/ 190 h 199"/>
                  <a:gd name="T56" fmla="*/ 91 w 190"/>
                  <a:gd name="T57" fmla="*/ 185 h 199"/>
                  <a:gd name="T58" fmla="*/ 91 w 190"/>
                  <a:gd name="T59" fmla="*/ 176 h 199"/>
                  <a:gd name="T60" fmla="*/ 91 w 190"/>
                  <a:gd name="T61" fmla="*/ 167 h 199"/>
                  <a:gd name="T62" fmla="*/ 82 w 190"/>
                  <a:gd name="T63" fmla="*/ 158 h 199"/>
                  <a:gd name="T64" fmla="*/ 77 w 190"/>
                  <a:gd name="T65" fmla="*/ 163 h 199"/>
                  <a:gd name="T66" fmla="*/ 68 w 190"/>
                  <a:gd name="T67" fmla="*/ 158 h 199"/>
                  <a:gd name="T68" fmla="*/ 59 w 190"/>
                  <a:gd name="T69" fmla="*/ 154 h 199"/>
                  <a:gd name="T70" fmla="*/ 50 w 190"/>
                  <a:gd name="T71" fmla="*/ 149 h 199"/>
                  <a:gd name="T72" fmla="*/ 41 w 190"/>
                  <a:gd name="T73" fmla="*/ 149 h 199"/>
                  <a:gd name="T74" fmla="*/ 37 w 190"/>
                  <a:gd name="T75" fmla="*/ 145 h 199"/>
                  <a:gd name="T76" fmla="*/ 28 w 190"/>
                  <a:gd name="T77" fmla="*/ 140 h 199"/>
                  <a:gd name="T78" fmla="*/ 23 w 190"/>
                  <a:gd name="T79" fmla="*/ 127 h 199"/>
                  <a:gd name="T80" fmla="*/ 14 w 190"/>
                  <a:gd name="T81" fmla="*/ 113 h 199"/>
                  <a:gd name="T82" fmla="*/ 5 w 190"/>
                  <a:gd name="T83" fmla="*/ 100 h 199"/>
                  <a:gd name="T84" fmla="*/ 5 w 190"/>
                  <a:gd name="T85" fmla="*/ 86 h 199"/>
                  <a:gd name="T86" fmla="*/ 0 w 190"/>
                  <a:gd name="T87" fmla="*/ 72 h 199"/>
                  <a:gd name="T88" fmla="*/ 10 w 190"/>
                  <a:gd name="T89" fmla="*/ 63 h 199"/>
                  <a:gd name="T90" fmla="*/ 19 w 190"/>
                  <a:gd name="T91" fmla="*/ 50 h 199"/>
                  <a:gd name="T92" fmla="*/ 23 w 190"/>
                  <a:gd name="T93" fmla="*/ 45 h 199"/>
                  <a:gd name="T94" fmla="*/ 28 w 190"/>
                  <a:gd name="T95" fmla="*/ 36 h 199"/>
                  <a:gd name="T96" fmla="*/ 23 w 190"/>
                  <a:gd name="T97" fmla="*/ 36 h 199"/>
                  <a:gd name="T98" fmla="*/ 19 w 190"/>
                  <a:gd name="T99" fmla="*/ 32 h 199"/>
                  <a:gd name="T100" fmla="*/ 23 w 190"/>
                  <a:gd name="T101" fmla="*/ 23 h 199"/>
                  <a:gd name="T102" fmla="*/ 28 w 190"/>
                  <a:gd name="T103" fmla="*/ 18 h 199"/>
                  <a:gd name="T104" fmla="*/ 28 w 190"/>
                  <a:gd name="T105" fmla="*/ 9 h 199"/>
                  <a:gd name="T106" fmla="*/ 23 w 190"/>
                  <a:gd name="T107" fmla="*/ 0 h 199"/>
                  <a:gd name="T108" fmla="*/ 28 w 190"/>
                  <a:gd name="T10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0" h="199">
                    <a:moveTo>
                      <a:pt x="28" y="0"/>
                    </a:move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5" y="9"/>
                    </a:lnTo>
                    <a:lnTo>
                      <a:pt x="100" y="9"/>
                    </a:lnTo>
                    <a:lnTo>
                      <a:pt x="104" y="14"/>
                    </a:lnTo>
                    <a:lnTo>
                      <a:pt x="109" y="14"/>
                    </a:lnTo>
                    <a:lnTo>
                      <a:pt x="113" y="18"/>
                    </a:lnTo>
                    <a:lnTo>
                      <a:pt x="113" y="18"/>
                    </a:lnTo>
                    <a:lnTo>
                      <a:pt x="118" y="23"/>
                    </a:lnTo>
                    <a:lnTo>
                      <a:pt x="122" y="23"/>
                    </a:lnTo>
                    <a:lnTo>
                      <a:pt x="127" y="27"/>
                    </a:lnTo>
                    <a:lnTo>
                      <a:pt x="131" y="27"/>
                    </a:lnTo>
                    <a:lnTo>
                      <a:pt x="131" y="32"/>
                    </a:lnTo>
                    <a:lnTo>
                      <a:pt x="136" y="32"/>
                    </a:lnTo>
                    <a:lnTo>
                      <a:pt x="141" y="36"/>
                    </a:lnTo>
                    <a:lnTo>
                      <a:pt x="145" y="36"/>
                    </a:lnTo>
                    <a:lnTo>
                      <a:pt x="145" y="36"/>
                    </a:lnTo>
                    <a:lnTo>
                      <a:pt x="145" y="36"/>
                    </a:lnTo>
                    <a:lnTo>
                      <a:pt x="145" y="41"/>
                    </a:lnTo>
                    <a:lnTo>
                      <a:pt x="145" y="41"/>
                    </a:lnTo>
                    <a:lnTo>
                      <a:pt x="145" y="41"/>
                    </a:lnTo>
                    <a:lnTo>
                      <a:pt x="145" y="45"/>
                    </a:lnTo>
                    <a:lnTo>
                      <a:pt x="145" y="45"/>
                    </a:lnTo>
                    <a:lnTo>
                      <a:pt x="145" y="45"/>
                    </a:lnTo>
                    <a:lnTo>
                      <a:pt x="145" y="45"/>
                    </a:lnTo>
                    <a:lnTo>
                      <a:pt x="145" y="45"/>
                    </a:lnTo>
                    <a:lnTo>
                      <a:pt x="150" y="45"/>
                    </a:lnTo>
                    <a:lnTo>
                      <a:pt x="150" y="45"/>
                    </a:lnTo>
                    <a:lnTo>
                      <a:pt x="150" y="50"/>
                    </a:lnTo>
                    <a:lnTo>
                      <a:pt x="150" y="50"/>
                    </a:lnTo>
                    <a:lnTo>
                      <a:pt x="150" y="50"/>
                    </a:lnTo>
                    <a:lnTo>
                      <a:pt x="154" y="54"/>
                    </a:lnTo>
                    <a:lnTo>
                      <a:pt x="154" y="54"/>
                    </a:lnTo>
                    <a:lnTo>
                      <a:pt x="159" y="59"/>
                    </a:lnTo>
                    <a:lnTo>
                      <a:pt x="163" y="59"/>
                    </a:lnTo>
                    <a:lnTo>
                      <a:pt x="163" y="59"/>
                    </a:lnTo>
                    <a:lnTo>
                      <a:pt x="168" y="63"/>
                    </a:lnTo>
                    <a:lnTo>
                      <a:pt x="168" y="63"/>
                    </a:lnTo>
                    <a:lnTo>
                      <a:pt x="172" y="68"/>
                    </a:lnTo>
                    <a:lnTo>
                      <a:pt x="172" y="68"/>
                    </a:lnTo>
                    <a:lnTo>
                      <a:pt x="172" y="68"/>
                    </a:lnTo>
                    <a:lnTo>
                      <a:pt x="172" y="68"/>
                    </a:lnTo>
                    <a:lnTo>
                      <a:pt x="172" y="72"/>
                    </a:lnTo>
                    <a:lnTo>
                      <a:pt x="172" y="77"/>
                    </a:lnTo>
                    <a:lnTo>
                      <a:pt x="172" y="77"/>
                    </a:lnTo>
                    <a:lnTo>
                      <a:pt x="172" y="77"/>
                    </a:lnTo>
                    <a:lnTo>
                      <a:pt x="168" y="86"/>
                    </a:lnTo>
                    <a:lnTo>
                      <a:pt x="168" y="86"/>
                    </a:lnTo>
                    <a:lnTo>
                      <a:pt x="168" y="90"/>
                    </a:lnTo>
                    <a:lnTo>
                      <a:pt x="168" y="95"/>
                    </a:lnTo>
                    <a:lnTo>
                      <a:pt x="168" y="95"/>
                    </a:lnTo>
                    <a:lnTo>
                      <a:pt x="168" y="100"/>
                    </a:lnTo>
                    <a:lnTo>
                      <a:pt x="168" y="104"/>
                    </a:lnTo>
                    <a:lnTo>
                      <a:pt x="172" y="104"/>
                    </a:lnTo>
                    <a:lnTo>
                      <a:pt x="172" y="104"/>
                    </a:lnTo>
                    <a:lnTo>
                      <a:pt x="172" y="104"/>
                    </a:lnTo>
                    <a:lnTo>
                      <a:pt x="172" y="109"/>
                    </a:lnTo>
                    <a:lnTo>
                      <a:pt x="177" y="109"/>
                    </a:lnTo>
                    <a:lnTo>
                      <a:pt x="177" y="113"/>
                    </a:lnTo>
                    <a:lnTo>
                      <a:pt x="177" y="113"/>
                    </a:lnTo>
                    <a:lnTo>
                      <a:pt x="177" y="118"/>
                    </a:lnTo>
                    <a:lnTo>
                      <a:pt x="177" y="118"/>
                    </a:lnTo>
                    <a:lnTo>
                      <a:pt x="172" y="122"/>
                    </a:lnTo>
                    <a:lnTo>
                      <a:pt x="172" y="127"/>
                    </a:lnTo>
                    <a:lnTo>
                      <a:pt x="172" y="127"/>
                    </a:lnTo>
                    <a:lnTo>
                      <a:pt x="177" y="127"/>
                    </a:lnTo>
                    <a:lnTo>
                      <a:pt x="177" y="131"/>
                    </a:lnTo>
                    <a:lnTo>
                      <a:pt x="172" y="136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7" y="145"/>
                    </a:lnTo>
                    <a:lnTo>
                      <a:pt x="177" y="149"/>
                    </a:lnTo>
                    <a:lnTo>
                      <a:pt x="177" y="149"/>
                    </a:lnTo>
                    <a:lnTo>
                      <a:pt x="177" y="149"/>
                    </a:lnTo>
                    <a:lnTo>
                      <a:pt x="181" y="154"/>
                    </a:lnTo>
                    <a:lnTo>
                      <a:pt x="177" y="158"/>
                    </a:lnTo>
                    <a:lnTo>
                      <a:pt x="181" y="163"/>
                    </a:lnTo>
                    <a:lnTo>
                      <a:pt x="181" y="163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6" y="172"/>
                    </a:lnTo>
                    <a:lnTo>
                      <a:pt x="186" y="172"/>
                    </a:lnTo>
                    <a:lnTo>
                      <a:pt x="186" y="172"/>
                    </a:lnTo>
                    <a:lnTo>
                      <a:pt x="186" y="172"/>
                    </a:lnTo>
                    <a:lnTo>
                      <a:pt x="190" y="172"/>
                    </a:lnTo>
                    <a:lnTo>
                      <a:pt x="190" y="176"/>
                    </a:lnTo>
                    <a:lnTo>
                      <a:pt x="190" y="176"/>
                    </a:lnTo>
                    <a:lnTo>
                      <a:pt x="190" y="176"/>
                    </a:lnTo>
                    <a:lnTo>
                      <a:pt x="190" y="176"/>
                    </a:lnTo>
                    <a:lnTo>
                      <a:pt x="190" y="181"/>
                    </a:lnTo>
                    <a:lnTo>
                      <a:pt x="186" y="181"/>
                    </a:lnTo>
                    <a:lnTo>
                      <a:pt x="186" y="185"/>
                    </a:lnTo>
                    <a:lnTo>
                      <a:pt x="181" y="185"/>
                    </a:lnTo>
                    <a:lnTo>
                      <a:pt x="177" y="185"/>
                    </a:lnTo>
                    <a:lnTo>
                      <a:pt x="177" y="185"/>
                    </a:lnTo>
                    <a:lnTo>
                      <a:pt x="172" y="190"/>
                    </a:lnTo>
                    <a:lnTo>
                      <a:pt x="172" y="190"/>
                    </a:lnTo>
                    <a:lnTo>
                      <a:pt x="168" y="190"/>
                    </a:lnTo>
                    <a:lnTo>
                      <a:pt x="168" y="190"/>
                    </a:lnTo>
                    <a:lnTo>
                      <a:pt x="163" y="190"/>
                    </a:lnTo>
                    <a:lnTo>
                      <a:pt x="159" y="194"/>
                    </a:lnTo>
                    <a:lnTo>
                      <a:pt x="159" y="194"/>
                    </a:lnTo>
                    <a:lnTo>
                      <a:pt x="154" y="194"/>
                    </a:lnTo>
                    <a:lnTo>
                      <a:pt x="154" y="194"/>
                    </a:lnTo>
                    <a:lnTo>
                      <a:pt x="150" y="194"/>
                    </a:lnTo>
                    <a:lnTo>
                      <a:pt x="150" y="194"/>
                    </a:lnTo>
                    <a:lnTo>
                      <a:pt x="145" y="194"/>
                    </a:lnTo>
                    <a:lnTo>
                      <a:pt x="145" y="194"/>
                    </a:lnTo>
                    <a:lnTo>
                      <a:pt x="145" y="194"/>
                    </a:lnTo>
                    <a:lnTo>
                      <a:pt x="145" y="199"/>
                    </a:lnTo>
                    <a:lnTo>
                      <a:pt x="141" y="199"/>
                    </a:lnTo>
                    <a:lnTo>
                      <a:pt x="136" y="199"/>
                    </a:lnTo>
                    <a:lnTo>
                      <a:pt x="136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27" y="199"/>
                    </a:lnTo>
                    <a:lnTo>
                      <a:pt x="127" y="199"/>
                    </a:lnTo>
                    <a:lnTo>
                      <a:pt x="122" y="199"/>
                    </a:lnTo>
                    <a:lnTo>
                      <a:pt x="118" y="199"/>
                    </a:lnTo>
                    <a:lnTo>
                      <a:pt x="118" y="199"/>
                    </a:lnTo>
                    <a:lnTo>
                      <a:pt x="118" y="199"/>
                    </a:lnTo>
                    <a:lnTo>
                      <a:pt x="118" y="199"/>
                    </a:lnTo>
                    <a:lnTo>
                      <a:pt x="113" y="194"/>
                    </a:lnTo>
                    <a:lnTo>
                      <a:pt x="109" y="194"/>
                    </a:lnTo>
                    <a:lnTo>
                      <a:pt x="109" y="199"/>
                    </a:lnTo>
                    <a:lnTo>
                      <a:pt x="109" y="199"/>
                    </a:lnTo>
                    <a:lnTo>
                      <a:pt x="109" y="199"/>
                    </a:lnTo>
                    <a:lnTo>
                      <a:pt x="104" y="199"/>
                    </a:lnTo>
                    <a:lnTo>
                      <a:pt x="104" y="199"/>
                    </a:lnTo>
                    <a:lnTo>
                      <a:pt x="104" y="199"/>
                    </a:lnTo>
                    <a:lnTo>
                      <a:pt x="100" y="199"/>
                    </a:lnTo>
                    <a:lnTo>
                      <a:pt x="95" y="199"/>
                    </a:lnTo>
                    <a:lnTo>
                      <a:pt x="95" y="199"/>
                    </a:lnTo>
                    <a:lnTo>
                      <a:pt x="95" y="194"/>
                    </a:lnTo>
                    <a:lnTo>
                      <a:pt x="95" y="194"/>
                    </a:lnTo>
                    <a:lnTo>
                      <a:pt x="95" y="194"/>
                    </a:lnTo>
                    <a:lnTo>
                      <a:pt x="95" y="194"/>
                    </a:lnTo>
                    <a:lnTo>
                      <a:pt x="95" y="194"/>
                    </a:lnTo>
                    <a:lnTo>
                      <a:pt x="91" y="194"/>
                    </a:lnTo>
                    <a:lnTo>
                      <a:pt x="91" y="190"/>
                    </a:lnTo>
                    <a:lnTo>
                      <a:pt x="91" y="190"/>
                    </a:lnTo>
                    <a:lnTo>
                      <a:pt x="91" y="190"/>
                    </a:lnTo>
                    <a:lnTo>
                      <a:pt x="91" y="190"/>
                    </a:lnTo>
                    <a:lnTo>
                      <a:pt x="91" y="190"/>
                    </a:lnTo>
                    <a:lnTo>
                      <a:pt x="91" y="185"/>
                    </a:lnTo>
                    <a:lnTo>
                      <a:pt x="91" y="185"/>
                    </a:lnTo>
                    <a:lnTo>
                      <a:pt x="91" y="185"/>
                    </a:lnTo>
                    <a:lnTo>
                      <a:pt x="91" y="181"/>
                    </a:lnTo>
                    <a:lnTo>
                      <a:pt x="91" y="181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1" y="172"/>
                    </a:lnTo>
                    <a:lnTo>
                      <a:pt x="91" y="172"/>
                    </a:lnTo>
                    <a:lnTo>
                      <a:pt x="91" y="167"/>
                    </a:lnTo>
                    <a:lnTo>
                      <a:pt x="91" y="167"/>
                    </a:lnTo>
                    <a:lnTo>
                      <a:pt x="86" y="163"/>
                    </a:lnTo>
                    <a:lnTo>
                      <a:pt x="86" y="163"/>
                    </a:lnTo>
                    <a:lnTo>
                      <a:pt x="82" y="158"/>
                    </a:lnTo>
                    <a:lnTo>
                      <a:pt x="82" y="158"/>
                    </a:lnTo>
                    <a:lnTo>
                      <a:pt x="82" y="158"/>
                    </a:lnTo>
                    <a:lnTo>
                      <a:pt x="82" y="158"/>
                    </a:lnTo>
                    <a:lnTo>
                      <a:pt x="82" y="163"/>
                    </a:lnTo>
                    <a:lnTo>
                      <a:pt x="82" y="163"/>
                    </a:lnTo>
                    <a:lnTo>
                      <a:pt x="82" y="163"/>
                    </a:lnTo>
                    <a:lnTo>
                      <a:pt x="77" y="163"/>
                    </a:lnTo>
                    <a:lnTo>
                      <a:pt x="77" y="163"/>
                    </a:lnTo>
                    <a:lnTo>
                      <a:pt x="77" y="163"/>
                    </a:lnTo>
                    <a:lnTo>
                      <a:pt x="77" y="163"/>
                    </a:lnTo>
                    <a:lnTo>
                      <a:pt x="73" y="163"/>
                    </a:lnTo>
                    <a:lnTo>
                      <a:pt x="73" y="163"/>
                    </a:lnTo>
                    <a:lnTo>
                      <a:pt x="73" y="163"/>
                    </a:lnTo>
                    <a:lnTo>
                      <a:pt x="68" y="158"/>
                    </a:lnTo>
                    <a:lnTo>
                      <a:pt x="68" y="158"/>
                    </a:lnTo>
                    <a:lnTo>
                      <a:pt x="64" y="158"/>
                    </a:lnTo>
                    <a:lnTo>
                      <a:pt x="64" y="158"/>
                    </a:lnTo>
                    <a:lnTo>
                      <a:pt x="64" y="158"/>
                    </a:lnTo>
                    <a:lnTo>
                      <a:pt x="64" y="158"/>
                    </a:lnTo>
                    <a:lnTo>
                      <a:pt x="59" y="158"/>
                    </a:lnTo>
                    <a:lnTo>
                      <a:pt x="59" y="154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0" y="149"/>
                    </a:lnTo>
                    <a:lnTo>
                      <a:pt x="46" y="149"/>
                    </a:lnTo>
                    <a:lnTo>
                      <a:pt x="46" y="149"/>
                    </a:lnTo>
                    <a:lnTo>
                      <a:pt x="46" y="149"/>
                    </a:lnTo>
                    <a:lnTo>
                      <a:pt x="46" y="149"/>
                    </a:lnTo>
                    <a:lnTo>
                      <a:pt x="46" y="149"/>
                    </a:lnTo>
                    <a:lnTo>
                      <a:pt x="41" y="149"/>
                    </a:lnTo>
                    <a:lnTo>
                      <a:pt x="41" y="149"/>
                    </a:lnTo>
                    <a:lnTo>
                      <a:pt x="41" y="149"/>
                    </a:lnTo>
                    <a:lnTo>
                      <a:pt x="41" y="149"/>
                    </a:lnTo>
                    <a:lnTo>
                      <a:pt x="41" y="145"/>
                    </a:lnTo>
                    <a:lnTo>
                      <a:pt x="37" y="145"/>
                    </a:lnTo>
                    <a:lnTo>
                      <a:pt x="37" y="145"/>
                    </a:lnTo>
                    <a:lnTo>
                      <a:pt x="37" y="145"/>
                    </a:lnTo>
                    <a:lnTo>
                      <a:pt x="37" y="140"/>
                    </a:lnTo>
                    <a:lnTo>
                      <a:pt x="32" y="140"/>
                    </a:lnTo>
                    <a:lnTo>
                      <a:pt x="28" y="140"/>
                    </a:lnTo>
                    <a:lnTo>
                      <a:pt x="28" y="140"/>
                    </a:lnTo>
                    <a:lnTo>
                      <a:pt x="28" y="140"/>
                    </a:lnTo>
                    <a:lnTo>
                      <a:pt x="28" y="136"/>
                    </a:lnTo>
                    <a:lnTo>
                      <a:pt x="23" y="136"/>
                    </a:lnTo>
                    <a:lnTo>
                      <a:pt x="23" y="136"/>
                    </a:lnTo>
                    <a:lnTo>
                      <a:pt x="23" y="131"/>
                    </a:lnTo>
                    <a:lnTo>
                      <a:pt x="23" y="131"/>
                    </a:lnTo>
                    <a:lnTo>
                      <a:pt x="23" y="127"/>
                    </a:lnTo>
                    <a:lnTo>
                      <a:pt x="19" y="122"/>
                    </a:lnTo>
                    <a:lnTo>
                      <a:pt x="19" y="122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09"/>
                    </a:lnTo>
                    <a:lnTo>
                      <a:pt x="10" y="109"/>
                    </a:lnTo>
                    <a:lnTo>
                      <a:pt x="10" y="104"/>
                    </a:lnTo>
                    <a:lnTo>
                      <a:pt x="5" y="104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5" y="86"/>
                    </a:lnTo>
                    <a:lnTo>
                      <a:pt x="5" y="86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0" y="77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4" y="54"/>
                    </a:lnTo>
                    <a:lnTo>
                      <a:pt x="19" y="54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19" y="36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96" name="Freeform 168">
                <a:extLst>
                  <a:ext uri="{FF2B5EF4-FFF2-40B4-BE49-F238E27FC236}">
                    <a16:creationId xmlns:a16="http://schemas.microsoft.com/office/drawing/2014/main" xmlns="" id="{5CF8FCE3-3E53-40AC-A34D-BB35C6C98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366" y="2824041"/>
                <a:ext cx="150519" cy="171954"/>
              </a:xfrm>
              <a:custGeom>
                <a:avLst/>
                <a:gdLst>
                  <a:gd name="T0" fmla="*/ 81 w 95"/>
                  <a:gd name="T1" fmla="*/ 9 h 108"/>
                  <a:gd name="T2" fmla="*/ 86 w 95"/>
                  <a:gd name="T3" fmla="*/ 13 h 108"/>
                  <a:gd name="T4" fmla="*/ 86 w 95"/>
                  <a:gd name="T5" fmla="*/ 18 h 108"/>
                  <a:gd name="T6" fmla="*/ 90 w 95"/>
                  <a:gd name="T7" fmla="*/ 27 h 108"/>
                  <a:gd name="T8" fmla="*/ 90 w 95"/>
                  <a:gd name="T9" fmla="*/ 31 h 108"/>
                  <a:gd name="T10" fmla="*/ 95 w 95"/>
                  <a:gd name="T11" fmla="*/ 31 h 108"/>
                  <a:gd name="T12" fmla="*/ 95 w 95"/>
                  <a:gd name="T13" fmla="*/ 40 h 108"/>
                  <a:gd name="T14" fmla="*/ 95 w 95"/>
                  <a:gd name="T15" fmla="*/ 45 h 108"/>
                  <a:gd name="T16" fmla="*/ 95 w 95"/>
                  <a:gd name="T17" fmla="*/ 49 h 108"/>
                  <a:gd name="T18" fmla="*/ 90 w 95"/>
                  <a:gd name="T19" fmla="*/ 54 h 108"/>
                  <a:gd name="T20" fmla="*/ 90 w 95"/>
                  <a:gd name="T21" fmla="*/ 54 h 108"/>
                  <a:gd name="T22" fmla="*/ 90 w 95"/>
                  <a:gd name="T23" fmla="*/ 58 h 108"/>
                  <a:gd name="T24" fmla="*/ 86 w 95"/>
                  <a:gd name="T25" fmla="*/ 63 h 108"/>
                  <a:gd name="T26" fmla="*/ 81 w 95"/>
                  <a:gd name="T27" fmla="*/ 67 h 108"/>
                  <a:gd name="T28" fmla="*/ 77 w 95"/>
                  <a:gd name="T29" fmla="*/ 72 h 108"/>
                  <a:gd name="T30" fmla="*/ 77 w 95"/>
                  <a:gd name="T31" fmla="*/ 85 h 108"/>
                  <a:gd name="T32" fmla="*/ 72 w 95"/>
                  <a:gd name="T33" fmla="*/ 99 h 108"/>
                  <a:gd name="T34" fmla="*/ 63 w 95"/>
                  <a:gd name="T35" fmla="*/ 99 h 108"/>
                  <a:gd name="T36" fmla="*/ 54 w 95"/>
                  <a:gd name="T37" fmla="*/ 99 h 108"/>
                  <a:gd name="T38" fmla="*/ 45 w 95"/>
                  <a:gd name="T39" fmla="*/ 99 h 108"/>
                  <a:gd name="T40" fmla="*/ 36 w 95"/>
                  <a:gd name="T41" fmla="*/ 99 h 108"/>
                  <a:gd name="T42" fmla="*/ 27 w 95"/>
                  <a:gd name="T43" fmla="*/ 99 h 108"/>
                  <a:gd name="T44" fmla="*/ 23 w 95"/>
                  <a:gd name="T45" fmla="*/ 99 h 108"/>
                  <a:gd name="T46" fmla="*/ 18 w 95"/>
                  <a:gd name="T47" fmla="*/ 99 h 108"/>
                  <a:gd name="T48" fmla="*/ 18 w 95"/>
                  <a:gd name="T49" fmla="*/ 99 h 108"/>
                  <a:gd name="T50" fmla="*/ 14 w 95"/>
                  <a:gd name="T51" fmla="*/ 99 h 108"/>
                  <a:gd name="T52" fmla="*/ 14 w 95"/>
                  <a:gd name="T53" fmla="*/ 104 h 108"/>
                  <a:gd name="T54" fmla="*/ 9 w 95"/>
                  <a:gd name="T55" fmla="*/ 108 h 108"/>
                  <a:gd name="T56" fmla="*/ 5 w 95"/>
                  <a:gd name="T57" fmla="*/ 108 h 108"/>
                  <a:gd name="T58" fmla="*/ 0 w 95"/>
                  <a:gd name="T59" fmla="*/ 104 h 108"/>
                  <a:gd name="T60" fmla="*/ 0 w 95"/>
                  <a:gd name="T61" fmla="*/ 99 h 108"/>
                  <a:gd name="T62" fmla="*/ 0 w 95"/>
                  <a:gd name="T63" fmla="*/ 95 h 108"/>
                  <a:gd name="T64" fmla="*/ 0 w 95"/>
                  <a:gd name="T65" fmla="*/ 85 h 108"/>
                  <a:gd name="T66" fmla="*/ 5 w 95"/>
                  <a:gd name="T67" fmla="*/ 76 h 108"/>
                  <a:gd name="T68" fmla="*/ 5 w 95"/>
                  <a:gd name="T69" fmla="*/ 72 h 108"/>
                  <a:gd name="T70" fmla="*/ 9 w 95"/>
                  <a:gd name="T71" fmla="*/ 67 h 108"/>
                  <a:gd name="T72" fmla="*/ 9 w 95"/>
                  <a:gd name="T73" fmla="*/ 63 h 108"/>
                  <a:gd name="T74" fmla="*/ 14 w 95"/>
                  <a:gd name="T75" fmla="*/ 58 h 108"/>
                  <a:gd name="T76" fmla="*/ 23 w 95"/>
                  <a:gd name="T77" fmla="*/ 49 h 108"/>
                  <a:gd name="T78" fmla="*/ 32 w 95"/>
                  <a:gd name="T79" fmla="*/ 40 h 108"/>
                  <a:gd name="T80" fmla="*/ 27 w 95"/>
                  <a:gd name="T81" fmla="*/ 36 h 108"/>
                  <a:gd name="T82" fmla="*/ 27 w 95"/>
                  <a:gd name="T83" fmla="*/ 36 h 108"/>
                  <a:gd name="T84" fmla="*/ 27 w 95"/>
                  <a:gd name="T85" fmla="*/ 36 h 108"/>
                  <a:gd name="T86" fmla="*/ 23 w 95"/>
                  <a:gd name="T87" fmla="*/ 31 h 108"/>
                  <a:gd name="T88" fmla="*/ 23 w 95"/>
                  <a:gd name="T89" fmla="*/ 22 h 108"/>
                  <a:gd name="T90" fmla="*/ 23 w 95"/>
                  <a:gd name="T91" fmla="*/ 22 h 108"/>
                  <a:gd name="T92" fmla="*/ 23 w 95"/>
                  <a:gd name="T93" fmla="*/ 18 h 108"/>
                  <a:gd name="T94" fmla="*/ 23 w 95"/>
                  <a:gd name="T95" fmla="*/ 13 h 108"/>
                  <a:gd name="T96" fmla="*/ 23 w 95"/>
                  <a:gd name="T97" fmla="*/ 9 h 108"/>
                  <a:gd name="T98" fmla="*/ 27 w 95"/>
                  <a:gd name="T99" fmla="*/ 9 h 108"/>
                  <a:gd name="T100" fmla="*/ 36 w 95"/>
                  <a:gd name="T101" fmla="*/ 9 h 108"/>
                  <a:gd name="T102" fmla="*/ 41 w 95"/>
                  <a:gd name="T103" fmla="*/ 9 h 108"/>
                  <a:gd name="T104" fmla="*/ 45 w 95"/>
                  <a:gd name="T105" fmla="*/ 13 h 108"/>
                  <a:gd name="T106" fmla="*/ 45 w 95"/>
                  <a:gd name="T107" fmla="*/ 13 h 108"/>
                  <a:gd name="T108" fmla="*/ 50 w 95"/>
                  <a:gd name="T109" fmla="*/ 9 h 108"/>
                  <a:gd name="T110" fmla="*/ 54 w 95"/>
                  <a:gd name="T111" fmla="*/ 9 h 108"/>
                  <a:gd name="T112" fmla="*/ 63 w 95"/>
                  <a:gd name="T113" fmla="*/ 9 h 108"/>
                  <a:gd name="T114" fmla="*/ 68 w 95"/>
                  <a:gd name="T115" fmla="*/ 9 h 108"/>
                  <a:gd name="T116" fmla="*/ 77 w 95"/>
                  <a:gd name="T117" fmla="*/ 0 h 108"/>
                  <a:gd name="T118" fmla="*/ 81 w 95"/>
                  <a:gd name="T119" fmla="*/ 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5" h="108">
                    <a:moveTo>
                      <a:pt x="81" y="9"/>
                    </a:moveTo>
                    <a:lnTo>
                      <a:pt x="81" y="9"/>
                    </a:lnTo>
                    <a:lnTo>
                      <a:pt x="81" y="9"/>
                    </a:lnTo>
                    <a:lnTo>
                      <a:pt x="86" y="9"/>
                    </a:lnTo>
                    <a:lnTo>
                      <a:pt x="86" y="9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6" y="22"/>
                    </a:lnTo>
                    <a:lnTo>
                      <a:pt x="90" y="22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6"/>
                    </a:lnTo>
                    <a:lnTo>
                      <a:pt x="95" y="40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5" y="49"/>
                    </a:lnTo>
                    <a:lnTo>
                      <a:pt x="95" y="49"/>
                    </a:lnTo>
                    <a:lnTo>
                      <a:pt x="95" y="49"/>
                    </a:lnTo>
                    <a:lnTo>
                      <a:pt x="95" y="49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90" y="58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86" y="63"/>
                    </a:lnTo>
                    <a:lnTo>
                      <a:pt x="81" y="63"/>
                    </a:lnTo>
                    <a:lnTo>
                      <a:pt x="81" y="67"/>
                    </a:lnTo>
                    <a:lnTo>
                      <a:pt x="81" y="67"/>
                    </a:lnTo>
                    <a:lnTo>
                      <a:pt x="81" y="67"/>
                    </a:lnTo>
                    <a:lnTo>
                      <a:pt x="81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77" y="81"/>
                    </a:lnTo>
                    <a:lnTo>
                      <a:pt x="77" y="85"/>
                    </a:lnTo>
                    <a:lnTo>
                      <a:pt x="77" y="95"/>
                    </a:lnTo>
                    <a:lnTo>
                      <a:pt x="77" y="99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68" y="99"/>
                    </a:lnTo>
                    <a:lnTo>
                      <a:pt x="63" y="99"/>
                    </a:lnTo>
                    <a:lnTo>
                      <a:pt x="63" y="99"/>
                    </a:lnTo>
                    <a:lnTo>
                      <a:pt x="59" y="99"/>
                    </a:lnTo>
                    <a:lnTo>
                      <a:pt x="54" y="99"/>
                    </a:lnTo>
                    <a:lnTo>
                      <a:pt x="54" y="99"/>
                    </a:lnTo>
                    <a:lnTo>
                      <a:pt x="50" y="99"/>
                    </a:lnTo>
                    <a:lnTo>
                      <a:pt x="45" y="99"/>
                    </a:lnTo>
                    <a:lnTo>
                      <a:pt x="45" y="99"/>
                    </a:lnTo>
                    <a:lnTo>
                      <a:pt x="41" y="99"/>
                    </a:lnTo>
                    <a:lnTo>
                      <a:pt x="36" y="99"/>
                    </a:lnTo>
                    <a:lnTo>
                      <a:pt x="36" y="99"/>
                    </a:lnTo>
                    <a:lnTo>
                      <a:pt x="32" y="99"/>
                    </a:lnTo>
                    <a:lnTo>
                      <a:pt x="27" y="99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18" y="99"/>
                    </a:lnTo>
                    <a:lnTo>
                      <a:pt x="18" y="99"/>
                    </a:lnTo>
                    <a:lnTo>
                      <a:pt x="18" y="99"/>
                    </a:lnTo>
                    <a:lnTo>
                      <a:pt x="18" y="99"/>
                    </a:lnTo>
                    <a:lnTo>
                      <a:pt x="18" y="99"/>
                    </a:lnTo>
                    <a:lnTo>
                      <a:pt x="14" y="99"/>
                    </a:lnTo>
                    <a:lnTo>
                      <a:pt x="14" y="99"/>
                    </a:lnTo>
                    <a:lnTo>
                      <a:pt x="14" y="99"/>
                    </a:lnTo>
                    <a:lnTo>
                      <a:pt x="14" y="99"/>
                    </a:lnTo>
                    <a:lnTo>
                      <a:pt x="14" y="104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5" y="108"/>
                    </a:lnTo>
                    <a:lnTo>
                      <a:pt x="5" y="108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23" y="49"/>
                    </a:lnTo>
                    <a:lnTo>
                      <a:pt x="27" y="45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3" y="36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9"/>
                    </a:lnTo>
                    <a:lnTo>
                      <a:pt x="50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9" y="9"/>
                    </a:lnTo>
                    <a:lnTo>
                      <a:pt x="59" y="4"/>
                    </a:lnTo>
                    <a:lnTo>
                      <a:pt x="63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72" y="9"/>
                    </a:lnTo>
                    <a:lnTo>
                      <a:pt x="72" y="4"/>
                    </a:lnTo>
                    <a:lnTo>
                      <a:pt x="77" y="0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1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97" name="Freeform 169">
                <a:extLst>
                  <a:ext uri="{FF2B5EF4-FFF2-40B4-BE49-F238E27FC236}">
                    <a16:creationId xmlns:a16="http://schemas.microsoft.com/office/drawing/2014/main" xmlns="" id="{1ADA02A6-17BB-44DC-921B-0880BD975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9518" y="1381427"/>
                <a:ext cx="423051" cy="243935"/>
              </a:xfrm>
              <a:custGeom>
                <a:avLst/>
                <a:gdLst>
                  <a:gd name="T0" fmla="*/ 172 w 267"/>
                  <a:gd name="T1" fmla="*/ 13 h 154"/>
                  <a:gd name="T2" fmla="*/ 172 w 267"/>
                  <a:gd name="T3" fmla="*/ 22 h 154"/>
                  <a:gd name="T4" fmla="*/ 186 w 267"/>
                  <a:gd name="T5" fmla="*/ 22 h 154"/>
                  <a:gd name="T6" fmla="*/ 190 w 267"/>
                  <a:gd name="T7" fmla="*/ 31 h 154"/>
                  <a:gd name="T8" fmla="*/ 199 w 267"/>
                  <a:gd name="T9" fmla="*/ 36 h 154"/>
                  <a:gd name="T10" fmla="*/ 213 w 267"/>
                  <a:gd name="T11" fmla="*/ 41 h 154"/>
                  <a:gd name="T12" fmla="*/ 231 w 267"/>
                  <a:gd name="T13" fmla="*/ 45 h 154"/>
                  <a:gd name="T14" fmla="*/ 244 w 267"/>
                  <a:gd name="T15" fmla="*/ 50 h 154"/>
                  <a:gd name="T16" fmla="*/ 258 w 267"/>
                  <a:gd name="T17" fmla="*/ 54 h 154"/>
                  <a:gd name="T18" fmla="*/ 262 w 267"/>
                  <a:gd name="T19" fmla="*/ 59 h 154"/>
                  <a:gd name="T20" fmla="*/ 262 w 267"/>
                  <a:gd name="T21" fmla="*/ 68 h 154"/>
                  <a:gd name="T22" fmla="*/ 262 w 267"/>
                  <a:gd name="T23" fmla="*/ 77 h 154"/>
                  <a:gd name="T24" fmla="*/ 258 w 267"/>
                  <a:gd name="T25" fmla="*/ 86 h 154"/>
                  <a:gd name="T26" fmla="*/ 244 w 267"/>
                  <a:gd name="T27" fmla="*/ 95 h 154"/>
                  <a:gd name="T28" fmla="*/ 244 w 267"/>
                  <a:gd name="T29" fmla="*/ 99 h 154"/>
                  <a:gd name="T30" fmla="*/ 222 w 267"/>
                  <a:gd name="T31" fmla="*/ 108 h 154"/>
                  <a:gd name="T32" fmla="*/ 199 w 267"/>
                  <a:gd name="T33" fmla="*/ 117 h 154"/>
                  <a:gd name="T34" fmla="*/ 199 w 267"/>
                  <a:gd name="T35" fmla="*/ 122 h 154"/>
                  <a:gd name="T36" fmla="*/ 217 w 267"/>
                  <a:gd name="T37" fmla="*/ 131 h 154"/>
                  <a:gd name="T38" fmla="*/ 213 w 267"/>
                  <a:gd name="T39" fmla="*/ 140 h 154"/>
                  <a:gd name="T40" fmla="*/ 190 w 267"/>
                  <a:gd name="T41" fmla="*/ 149 h 154"/>
                  <a:gd name="T42" fmla="*/ 177 w 267"/>
                  <a:gd name="T43" fmla="*/ 135 h 154"/>
                  <a:gd name="T44" fmla="*/ 177 w 267"/>
                  <a:gd name="T45" fmla="*/ 126 h 154"/>
                  <a:gd name="T46" fmla="*/ 158 w 267"/>
                  <a:gd name="T47" fmla="*/ 117 h 154"/>
                  <a:gd name="T48" fmla="*/ 149 w 267"/>
                  <a:gd name="T49" fmla="*/ 113 h 154"/>
                  <a:gd name="T50" fmla="*/ 154 w 267"/>
                  <a:gd name="T51" fmla="*/ 108 h 154"/>
                  <a:gd name="T52" fmla="*/ 149 w 267"/>
                  <a:gd name="T53" fmla="*/ 104 h 154"/>
                  <a:gd name="T54" fmla="*/ 136 w 267"/>
                  <a:gd name="T55" fmla="*/ 113 h 154"/>
                  <a:gd name="T56" fmla="*/ 122 w 267"/>
                  <a:gd name="T57" fmla="*/ 126 h 154"/>
                  <a:gd name="T58" fmla="*/ 113 w 267"/>
                  <a:gd name="T59" fmla="*/ 135 h 154"/>
                  <a:gd name="T60" fmla="*/ 100 w 267"/>
                  <a:gd name="T61" fmla="*/ 135 h 154"/>
                  <a:gd name="T62" fmla="*/ 104 w 267"/>
                  <a:gd name="T63" fmla="*/ 126 h 154"/>
                  <a:gd name="T64" fmla="*/ 109 w 267"/>
                  <a:gd name="T65" fmla="*/ 113 h 154"/>
                  <a:gd name="T66" fmla="*/ 113 w 267"/>
                  <a:gd name="T67" fmla="*/ 113 h 154"/>
                  <a:gd name="T68" fmla="*/ 122 w 267"/>
                  <a:gd name="T69" fmla="*/ 113 h 154"/>
                  <a:gd name="T70" fmla="*/ 113 w 267"/>
                  <a:gd name="T71" fmla="*/ 104 h 154"/>
                  <a:gd name="T72" fmla="*/ 109 w 267"/>
                  <a:gd name="T73" fmla="*/ 95 h 154"/>
                  <a:gd name="T74" fmla="*/ 104 w 267"/>
                  <a:gd name="T75" fmla="*/ 86 h 154"/>
                  <a:gd name="T76" fmla="*/ 95 w 267"/>
                  <a:gd name="T77" fmla="*/ 81 h 154"/>
                  <a:gd name="T78" fmla="*/ 82 w 267"/>
                  <a:gd name="T79" fmla="*/ 77 h 154"/>
                  <a:gd name="T80" fmla="*/ 68 w 267"/>
                  <a:gd name="T81" fmla="*/ 81 h 154"/>
                  <a:gd name="T82" fmla="*/ 46 w 267"/>
                  <a:gd name="T83" fmla="*/ 90 h 154"/>
                  <a:gd name="T84" fmla="*/ 27 w 267"/>
                  <a:gd name="T85" fmla="*/ 86 h 154"/>
                  <a:gd name="T86" fmla="*/ 14 w 267"/>
                  <a:gd name="T87" fmla="*/ 86 h 154"/>
                  <a:gd name="T88" fmla="*/ 9 w 267"/>
                  <a:gd name="T89" fmla="*/ 81 h 154"/>
                  <a:gd name="T90" fmla="*/ 0 w 267"/>
                  <a:gd name="T91" fmla="*/ 77 h 154"/>
                  <a:gd name="T92" fmla="*/ 9 w 267"/>
                  <a:gd name="T93" fmla="*/ 68 h 154"/>
                  <a:gd name="T94" fmla="*/ 9 w 267"/>
                  <a:gd name="T95" fmla="*/ 54 h 154"/>
                  <a:gd name="T96" fmla="*/ 27 w 267"/>
                  <a:gd name="T97" fmla="*/ 36 h 154"/>
                  <a:gd name="T98" fmla="*/ 23 w 267"/>
                  <a:gd name="T99" fmla="*/ 31 h 154"/>
                  <a:gd name="T100" fmla="*/ 18 w 267"/>
                  <a:gd name="T101" fmla="*/ 18 h 154"/>
                  <a:gd name="T102" fmla="*/ 32 w 267"/>
                  <a:gd name="T103" fmla="*/ 13 h 154"/>
                  <a:gd name="T104" fmla="*/ 59 w 267"/>
                  <a:gd name="T105" fmla="*/ 13 h 154"/>
                  <a:gd name="T106" fmla="*/ 77 w 267"/>
                  <a:gd name="T107" fmla="*/ 18 h 154"/>
                  <a:gd name="T108" fmla="*/ 86 w 267"/>
                  <a:gd name="T109" fmla="*/ 18 h 154"/>
                  <a:gd name="T110" fmla="*/ 95 w 267"/>
                  <a:gd name="T111" fmla="*/ 18 h 154"/>
                  <a:gd name="T112" fmla="*/ 109 w 267"/>
                  <a:gd name="T113" fmla="*/ 18 h 154"/>
                  <a:gd name="T114" fmla="*/ 118 w 267"/>
                  <a:gd name="T115" fmla="*/ 18 h 154"/>
                  <a:gd name="T116" fmla="*/ 127 w 267"/>
                  <a:gd name="T117" fmla="*/ 9 h 154"/>
                  <a:gd name="T118" fmla="*/ 140 w 267"/>
                  <a:gd name="T119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7" h="154">
                    <a:moveTo>
                      <a:pt x="158" y="4"/>
                    </a:moveTo>
                    <a:lnTo>
                      <a:pt x="158" y="4"/>
                    </a:lnTo>
                    <a:lnTo>
                      <a:pt x="158" y="4"/>
                    </a:lnTo>
                    <a:lnTo>
                      <a:pt x="163" y="0"/>
                    </a:lnTo>
                    <a:lnTo>
                      <a:pt x="163" y="4"/>
                    </a:lnTo>
                    <a:lnTo>
                      <a:pt x="163" y="4"/>
                    </a:lnTo>
                    <a:lnTo>
                      <a:pt x="168" y="4"/>
                    </a:lnTo>
                    <a:lnTo>
                      <a:pt x="168" y="9"/>
                    </a:lnTo>
                    <a:lnTo>
                      <a:pt x="172" y="13"/>
                    </a:lnTo>
                    <a:lnTo>
                      <a:pt x="172" y="13"/>
                    </a:lnTo>
                    <a:lnTo>
                      <a:pt x="172" y="13"/>
                    </a:lnTo>
                    <a:lnTo>
                      <a:pt x="172" y="13"/>
                    </a:lnTo>
                    <a:lnTo>
                      <a:pt x="168" y="13"/>
                    </a:lnTo>
                    <a:lnTo>
                      <a:pt x="168" y="13"/>
                    </a:lnTo>
                    <a:lnTo>
                      <a:pt x="168" y="18"/>
                    </a:lnTo>
                    <a:lnTo>
                      <a:pt x="172" y="18"/>
                    </a:lnTo>
                    <a:lnTo>
                      <a:pt x="172" y="18"/>
                    </a:lnTo>
                    <a:lnTo>
                      <a:pt x="172" y="18"/>
                    </a:lnTo>
                    <a:lnTo>
                      <a:pt x="172" y="22"/>
                    </a:lnTo>
                    <a:lnTo>
                      <a:pt x="172" y="22"/>
                    </a:lnTo>
                    <a:lnTo>
                      <a:pt x="172" y="22"/>
                    </a:lnTo>
                    <a:lnTo>
                      <a:pt x="172" y="22"/>
                    </a:lnTo>
                    <a:lnTo>
                      <a:pt x="172" y="22"/>
                    </a:lnTo>
                    <a:lnTo>
                      <a:pt x="172" y="22"/>
                    </a:lnTo>
                    <a:lnTo>
                      <a:pt x="177" y="22"/>
                    </a:lnTo>
                    <a:lnTo>
                      <a:pt x="177" y="22"/>
                    </a:lnTo>
                    <a:lnTo>
                      <a:pt x="181" y="22"/>
                    </a:lnTo>
                    <a:lnTo>
                      <a:pt x="181" y="22"/>
                    </a:lnTo>
                    <a:lnTo>
                      <a:pt x="181" y="22"/>
                    </a:lnTo>
                    <a:lnTo>
                      <a:pt x="181" y="22"/>
                    </a:lnTo>
                    <a:lnTo>
                      <a:pt x="186" y="22"/>
                    </a:lnTo>
                    <a:lnTo>
                      <a:pt x="186" y="22"/>
                    </a:lnTo>
                    <a:lnTo>
                      <a:pt x="186" y="22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0" y="31"/>
                    </a:lnTo>
                    <a:lnTo>
                      <a:pt x="190" y="31"/>
                    </a:lnTo>
                    <a:lnTo>
                      <a:pt x="190" y="31"/>
                    </a:lnTo>
                    <a:lnTo>
                      <a:pt x="190" y="31"/>
                    </a:lnTo>
                    <a:lnTo>
                      <a:pt x="190" y="31"/>
                    </a:lnTo>
                    <a:lnTo>
                      <a:pt x="190" y="36"/>
                    </a:lnTo>
                    <a:lnTo>
                      <a:pt x="190" y="36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5" y="41"/>
                    </a:lnTo>
                    <a:lnTo>
                      <a:pt x="195" y="41"/>
                    </a:lnTo>
                    <a:lnTo>
                      <a:pt x="199" y="36"/>
                    </a:lnTo>
                    <a:lnTo>
                      <a:pt x="199" y="36"/>
                    </a:lnTo>
                    <a:lnTo>
                      <a:pt x="199" y="36"/>
                    </a:lnTo>
                    <a:lnTo>
                      <a:pt x="204" y="36"/>
                    </a:lnTo>
                    <a:lnTo>
                      <a:pt x="204" y="41"/>
                    </a:lnTo>
                    <a:lnTo>
                      <a:pt x="204" y="41"/>
                    </a:lnTo>
                    <a:lnTo>
                      <a:pt x="204" y="41"/>
                    </a:lnTo>
                    <a:lnTo>
                      <a:pt x="204" y="41"/>
                    </a:lnTo>
                    <a:lnTo>
                      <a:pt x="208" y="41"/>
                    </a:lnTo>
                    <a:lnTo>
                      <a:pt x="208" y="41"/>
                    </a:lnTo>
                    <a:lnTo>
                      <a:pt x="208" y="41"/>
                    </a:lnTo>
                    <a:lnTo>
                      <a:pt x="213" y="41"/>
                    </a:lnTo>
                    <a:lnTo>
                      <a:pt x="213" y="41"/>
                    </a:lnTo>
                    <a:lnTo>
                      <a:pt x="213" y="41"/>
                    </a:lnTo>
                    <a:lnTo>
                      <a:pt x="217" y="41"/>
                    </a:lnTo>
                    <a:lnTo>
                      <a:pt x="217" y="41"/>
                    </a:lnTo>
                    <a:lnTo>
                      <a:pt x="217" y="36"/>
                    </a:lnTo>
                    <a:lnTo>
                      <a:pt x="222" y="36"/>
                    </a:lnTo>
                    <a:lnTo>
                      <a:pt x="222" y="36"/>
                    </a:lnTo>
                    <a:lnTo>
                      <a:pt x="222" y="41"/>
                    </a:lnTo>
                    <a:lnTo>
                      <a:pt x="222" y="41"/>
                    </a:lnTo>
                    <a:lnTo>
                      <a:pt x="222" y="41"/>
                    </a:lnTo>
                    <a:lnTo>
                      <a:pt x="226" y="45"/>
                    </a:lnTo>
                    <a:lnTo>
                      <a:pt x="231" y="45"/>
                    </a:lnTo>
                    <a:lnTo>
                      <a:pt x="231" y="45"/>
                    </a:lnTo>
                    <a:lnTo>
                      <a:pt x="231" y="45"/>
                    </a:lnTo>
                    <a:lnTo>
                      <a:pt x="231" y="45"/>
                    </a:lnTo>
                    <a:lnTo>
                      <a:pt x="231" y="45"/>
                    </a:lnTo>
                    <a:lnTo>
                      <a:pt x="231" y="45"/>
                    </a:lnTo>
                    <a:lnTo>
                      <a:pt x="235" y="45"/>
                    </a:lnTo>
                    <a:lnTo>
                      <a:pt x="235" y="45"/>
                    </a:lnTo>
                    <a:lnTo>
                      <a:pt x="235" y="45"/>
                    </a:lnTo>
                    <a:lnTo>
                      <a:pt x="240" y="45"/>
                    </a:lnTo>
                    <a:lnTo>
                      <a:pt x="240" y="45"/>
                    </a:lnTo>
                    <a:lnTo>
                      <a:pt x="244" y="45"/>
                    </a:lnTo>
                    <a:lnTo>
                      <a:pt x="244" y="50"/>
                    </a:lnTo>
                    <a:lnTo>
                      <a:pt x="244" y="50"/>
                    </a:lnTo>
                    <a:lnTo>
                      <a:pt x="249" y="50"/>
                    </a:lnTo>
                    <a:lnTo>
                      <a:pt x="249" y="50"/>
                    </a:lnTo>
                    <a:lnTo>
                      <a:pt x="249" y="50"/>
                    </a:lnTo>
                    <a:lnTo>
                      <a:pt x="249" y="50"/>
                    </a:lnTo>
                    <a:lnTo>
                      <a:pt x="249" y="50"/>
                    </a:lnTo>
                    <a:lnTo>
                      <a:pt x="253" y="50"/>
                    </a:lnTo>
                    <a:lnTo>
                      <a:pt x="253" y="50"/>
                    </a:lnTo>
                    <a:lnTo>
                      <a:pt x="253" y="50"/>
                    </a:lnTo>
                    <a:lnTo>
                      <a:pt x="258" y="54"/>
                    </a:lnTo>
                    <a:lnTo>
                      <a:pt x="258" y="54"/>
                    </a:lnTo>
                    <a:lnTo>
                      <a:pt x="262" y="54"/>
                    </a:lnTo>
                    <a:lnTo>
                      <a:pt x="262" y="54"/>
                    </a:lnTo>
                    <a:lnTo>
                      <a:pt x="262" y="54"/>
                    </a:lnTo>
                    <a:lnTo>
                      <a:pt x="262" y="54"/>
                    </a:lnTo>
                    <a:lnTo>
                      <a:pt x="262" y="54"/>
                    </a:lnTo>
                    <a:lnTo>
                      <a:pt x="262" y="54"/>
                    </a:lnTo>
                    <a:lnTo>
                      <a:pt x="262" y="54"/>
                    </a:lnTo>
                    <a:lnTo>
                      <a:pt x="262" y="59"/>
                    </a:lnTo>
                    <a:lnTo>
                      <a:pt x="262" y="59"/>
                    </a:lnTo>
                    <a:lnTo>
                      <a:pt x="262" y="59"/>
                    </a:lnTo>
                    <a:lnTo>
                      <a:pt x="262" y="59"/>
                    </a:lnTo>
                    <a:lnTo>
                      <a:pt x="262" y="63"/>
                    </a:lnTo>
                    <a:lnTo>
                      <a:pt x="258" y="63"/>
                    </a:lnTo>
                    <a:lnTo>
                      <a:pt x="258" y="63"/>
                    </a:lnTo>
                    <a:lnTo>
                      <a:pt x="258" y="63"/>
                    </a:lnTo>
                    <a:lnTo>
                      <a:pt x="258" y="63"/>
                    </a:lnTo>
                    <a:lnTo>
                      <a:pt x="262" y="68"/>
                    </a:lnTo>
                    <a:lnTo>
                      <a:pt x="262" y="68"/>
                    </a:lnTo>
                    <a:lnTo>
                      <a:pt x="262" y="68"/>
                    </a:lnTo>
                    <a:lnTo>
                      <a:pt x="262" y="68"/>
                    </a:lnTo>
                    <a:lnTo>
                      <a:pt x="262" y="68"/>
                    </a:lnTo>
                    <a:lnTo>
                      <a:pt x="262" y="68"/>
                    </a:lnTo>
                    <a:lnTo>
                      <a:pt x="262" y="68"/>
                    </a:lnTo>
                    <a:lnTo>
                      <a:pt x="258" y="68"/>
                    </a:lnTo>
                    <a:lnTo>
                      <a:pt x="258" y="68"/>
                    </a:lnTo>
                    <a:lnTo>
                      <a:pt x="258" y="72"/>
                    </a:lnTo>
                    <a:lnTo>
                      <a:pt x="262" y="72"/>
                    </a:lnTo>
                    <a:lnTo>
                      <a:pt x="262" y="72"/>
                    </a:lnTo>
                    <a:lnTo>
                      <a:pt x="262" y="72"/>
                    </a:lnTo>
                    <a:lnTo>
                      <a:pt x="262" y="72"/>
                    </a:lnTo>
                    <a:lnTo>
                      <a:pt x="262" y="77"/>
                    </a:lnTo>
                    <a:lnTo>
                      <a:pt x="262" y="77"/>
                    </a:lnTo>
                    <a:lnTo>
                      <a:pt x="262" y="77"/>
                    </a:lnTo>
                    <a:lnTo>
                      <a:pt x="262" y="77"/>
                    </a:lnTo>
                    <a:lnTo>
                      <a:pt x="262" y="77"/>
                    </a:lnTo>
                    <a:lnTo>
                      <a:pt x="267" y="77"/>
                    </a:lnTo>
                    <a:lnTo>
                      <a:pt x="267" y="77"/>
                    </a:lnTo>
                    <a:lnTo>
                      <a:pt x="262" y="81"/>
                    </a:lnTo>
                    <a:lnTo>
                      <a:pt x="262" y="81"/>
                    </a:lnTo>
                    <a:lnTo>
                      <a:pt x="262" y="81"/>
                    </a:lnTo>
                    <a:lnTo>
                      <a:pt x="262" y="86"/>
                    </a:lnTo>
                    <a:lnTo>
                      <a:pt x="262" y="86"/>
                    </a:lnTo>
                    <a:lnTo>
                      <a:pt x="262" y="86"/>
                    </a:lnTo>
                    <a:lnTo>
                      <a:pt x="258" y="86"/>
                    </a:lnTo>
                    <a:lnTo>
                      <a:pt x="253" y="86"/>
                    </a:lnTo>
                    <a:lnTo>
                      <a:pt x="253" y="86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9" y="90"/>
                    </a:lnTo>
                    <a:lnTo>
                      <a:pt x="244" y="90"/>
                    </a:lnTo>
                    <a:lnTo>
                      <a:pt x="244" y="90"/>
                    </a:lnTo>
                    <a:lnTo>
                      <a:pt x="244" y="90"/>
                    </a:lnTo>
                    <a:lnTo>
                      <a:pt x="244" y="90"/>
                    </a:lnTo>
                    <a:lnTo>
                      <a:pt x="244" y="95"/>
                    </a:lnTo>
                    <a:lnTo>
                      <a:pt x="244" y="95"/>
                    </a:lnTo>
                    <a:lnTo>
                      <a:pt x="244" y="95"/>
                    </a:lnTo>
                    <a:lnTo>
                      <a:pt x="244" y="95"/>
                    </a:lnTo>
                    <a:lnTo>
                      <a:pt x="244" y="95"/>
                    </a:lnTo>
                    <a:lnTo>
                      <a:pt x="244" y="95"/>
                    </a:lnTo>
                    <a:lnTo>
                      <a:pt x="244" y="95"/>
                    </a:lnTo>
                    <a:lnTo>
                      <a:pt x="244" y="95"/>
                    </a:lnTo>
                    <a:lnTo>
                      <a:pt x="244" y="95"/>
                    </a:lnTo>
                    <a:lnTo>
                      <a:pt x="244" y="99"/>
                    </a:lnTo>
                    <a:lnTo>
                      <a:pt x="244" y="99"/>
                    </a:lnTo>
                    <a:lnTo>
                      <a:pt x="244" y="99"/>
                    </a:lnTo>
                    <a:lnTo>
                      <a:pt x="244" y="99"/>
                    </a:lnTo>
                    <a:lnTo>
                      <a:pt x="244" y="99"/>
                    </a:lnTo>
                    <a:lnTo>
                      <a:pt x="235" y="99"/>
                    </a:lnTo>
                    <a:lnTo>
                      <a:pt x="235" y="99"/>
                    </a:lnTo>
                    <a:lnTo>
                      <a:pt x="231" y="104"/>
                    </a:lnTo>
                    <a:lnTo>
                      <a:pt x="231" y="104"/>
                    </a:lnTo>
                    <a:lnTo>
                      <a:pt x="226" y="104"/>
                    </a:lnTo>
                    <a:lnTo>
                      <a:pt x="226" y="104"/>
                    </a:lnTo>
                    <a:lnTo>
                      <a:pt x="222" y="108"/>
                    </a:lnTo>
                    <a:lnTo>
                      <a:pt x="222" y="108"/>
                    </a:lnTo>
                    <a:lnTo>
                      <a:pt x="222" y="108"/>
                    </a:lnTo>
                    <a:lnTo>
                      <a:pt x="217" y="108"/>
                    </a:lnTo>
                    <a:lnTo>
                      <a:pt x="217" y="108"/>
                    </a:lnTo>
                    <a:lnTo>
                      <a:pt x="213" y="108"/>
                    </a:lnTo>
                    <a:lnTo>
                      <a:pt x="213" y="108"/>
                    </a:lnTo>
                    <a:lnTo>
                      <a:pt x="208" y="108"/>
                    </a:lnTo>
                    <a:lnTo>
                      <a:pt x="204" y="113"/>
                    </a:lnTo>
                    <a:lnTo>
                      <a:pt x="204" y="117"/>
                    </a:lnTo>
                    <a:lnTo>
                      <a:pt x="199" y="117"/>
                    </a:lnTo>
                    <a:lnTo>
                      <a:pt x="199" y="117"/>
                    </a:lnTo>
                    <a:lnTo>
                      <a:pt x="199" y="117"/>
                    </a:lnTo>
                    <a:lnTo>
                      <a:pt x="199" y="117"/>
                    </a:lnTo>
                    <a:lnTo>
                      <a:pt x="199" y="117"/>
                    </a:lnTo>
                    <a:lnTo>
                      <a:pt x="204" y="117"/>
                    </a:lnTo>
                    <a:lnTo>
                      <a:pt x="204" y="113"/>
                    </a:lnTo>
                    <a:lnTo>
                      <a:pt x="204" y="113"/>
                    </a:lnTo>
                    <a:lnTo>
                      <a:pt x="199" y="113"/>
                    </a:lnTo>
                    <a:lnTo>
                      <a:pt x="199" y="117"/>
                    </a:lnTo>
                    <a:lnTo>
                      <a:pt x="199" y="117"/>
                    </a:lnTo>
                    <a:lnTo>
                      <a:pt x="195" y="117"/>
                    </a:lnTo>
                    <a:lnTo>
                      <a:pt x="195" y="122"/>
                    </a:lnTo>
                    <a:lnTo>
                      <a:pt x="195" y="122"/>
                    </a:lnTo>
                    <a:lnTo>
                      <a:pt x="199" y="122"/>
                    </a:lnTo>
                    <a:lnTo>
                      <a:pt x="199" y="126"/>
                    </a:lnTo>
                    <a:lnTo>
                      <a:pt x="204" y="131"/>
                    </a:lnTo>
                    <a:lnTo>
                      <a:pt x="204" y="131"/>
                    </a:lnTo>
                    <a:lnTo>
                      <a:pt x="208" y="135"/>
                    </a:lnTo>
                    <a:lnTo>
                      <a:pt x="208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7" y="131"/>
                    </a:lnTo>
                    <a:lnTo>
                      <a:pt x="217" y="131"/>
                    </a:lnTo>
                    <a:lnTo>
                      <a:pt x="217" y="131"/>
                    </a:lnTo>
                    <a:lnTo>
                      <a:pt x="217" y="131"/>
                    </a:lnTo>
                    <a:lnTo>
                      <a:pt x="222" y="131"/>
                    </a:lnTo>
                    <a:lnTo>
                      <a:pt x="222" y="131"/>
                    </a:lnTo>
                    <a:lnTo>
                      <a:pt x="222" y="135"/>
                    </a:lnTo>
                    <a:lnTo>
                      <a:pt x="222" y="135"/>
                    </a:lnTo>
                    <a:lnTo>
                      <a:pt x="222" y="135"/>
                    </a:lnTo>
                    <a:lnTo>
                      <a:pt x="222" y="140"/>
                    </a:lnTo>
                    <a:lnTo>
                      <a:pt x="222" y="140"/>
                    </a:lnTo>
                    <a:lnTo>
                      <a:pt x="217" y="140"/>
                    </a:lnTo>
                    <a:lnTo>
                      <a:pt x="213" y="140"/>
                    </a:lnTo>
                    <a:lnTo>
                      <a:pt x="213" y="140"/>
                    </a:lnTo>
                    <a:lnTo>
                      <a:pt x="213" y="140"/>
                    </a:lnTo>
                    <a:lnTo>
                      <a:pt x="213" y="140"/>
                    </a:lnTo>
                    <a:lnTo>
                      <a:pt x="208" y="135"/>
                    </a:lnTo>
                    <a:lnTo>
                      <a:pt x="208" y="140"/>
                    </a:lnTo>
                    <a:lnTo>
                      <a:pt x="208" y="140"/>
                    </a:lnTo>
                    <a:lnTo>
                      <a:pt x="204" y="140"/>
                    </a:lnTo>
                    <a:lnTo>
                      <a:pt x="204" y="145"/>
                    </a:lnTo>
                    <a:lnTo>
                      <a:pt x="199" y="145"/>
                    </a:lnTo>
                    <a:lnTo>
                      <a:pt x="199" y="145"/>
                    </a:lnTo>
                    <a:lnTo>
                      <a:pt x="195" y="145"/>
                    </a:lnTo>
                    <a:lnTo>
                      <a:pt x="190" y="149"/>
                    </a:lnTo>
                    <a:lnTo>
                      <a:pt x="190" y="149"/>
                    </a:lnTo>
                    <a:lnTo>
                      <a:pt x="186" y="154"/>
                    </a:lnTo>
                    <a:lnTo>
                      <a:pt x="186" y="154"/>
                    </a:lnTo>
                    <a:lnTo>
                      <a:pt x="181" y="149"/>
                    </a:lnTo>
                    <a:lnTo>
                      <a:pt x="177" y="149"/>
                    </a:lnTo>
                    <a:lnTo>
                      <a:pt x="177" y="149"/>
                    </a:lnTo>
                    <a:lnTo>
                      <a:pt x="181" y="149"/>
                    </a:lnTo>
                    <a:lnTo>
                      <a:pt x="181" y="145"/>
                    </a:lnTo>
                    <a:lnTo>
                      <a:pt x="181" y="140"/>
                    </a:lnTo>
                    <a:lnTo>
                      <a:pt x="181" y="140"/>
                    </a:lnTo>
                    <a:lnTo>
                      <a:pt x="181" y="140"/>
                    </a:lnTo>
                    <a:lnTo>
                      <a:pt x="177" y="135"/>
                    </a:lnTo>
                    <a:lnTo>
                      <a:pt x="172" y="135"/>
                    </a:lnTo>
                    <a:lnTo>
                      <a:pt x="172" y="135"/>
                    </a:lnTo>
                    <a:lnTo>
                      <a:pt x="168" y="135"/>
                    </a:lnTo>
                    <a:lnTo>
                      <a:pt x="168" y="135"/>
                    </a:lnTo>
                    <a:lnTo>
                      <a:pt x="163" y="135"/>
                    </a:lnTo>
                    <a:lnTo>
                      <a:pt x="163" y="135"/>
                    </a:lnTo>
                    <a:lnTo>
                      <a:pt x="163" y="131"/>
                    </a:lnTo>
                    <a:lnTo>
                      <a:pt x="168" y="131"/>
                    </a:lnTo>
                    <a:lnTo>
                      <a:pt x="172" y="126"/>
                    </a:lnTo>
                    <a:lnTo>
                      <a:pt x="172" y="126"/>
                    </a:lnTo>
                    <a:lnTo>
                      <a:pt x="177" y="126"/>
                    </a:lnTo>
                    <a:lnTo>
                      <a:pt x="177" y="122"/>
                    </a:lnTo>
                    <a:lnTo>
                      <a:pt x="177" y="122"/>
                    </a:lnTo>
                    <a:lnTo>
                      <a:pt x="177" y="117"/>
                    </a:lnTo>
                    <a:lnTo>
                      <a:pt x="177" y="122"/>
                    </a:lnTo>
                    <a:lnTo>
                      <a:pt x="177" y="122"/>
                    </a:lnTo>
                    <a:lnTo>
                      <a:pt x="172" y="117"/>
                    </a:lnTo>
                    <a:lnTo>
                      <a:pt x="172" y="117"/>
                    </a:lnTo>
                    <a:lnTo>
                      <a:pt x="168" y="117"/>
                    </a:lnTo>
                    <a:lnTo>
                      <a:pt x="163" y="117"/>
                    </a:lnTo>
                    <a:lnTo>
                      <a:pt x="158" y="122"/>
                    </a:lnTo>
                    <a:lnTo>
                      <a:pt x="158" y="117"/>
                    </a:lnTo>
                    <a:lnTo>
                      <a:pt x="154" y="117"/>
                    </a:lnTo>
                    <a:lnTo>
                      <a:pt x="149" y="117"/>
                    </a:lnTo>
                    <a:lnTo>
                      <a:pt x="149" y="117"/>
                    </a:lnTo>
                    <a:lnTo>
                      <a:pt x="149" y="117"/>
                    </a:lnTo>
                    <a:lnTo>
                      <a:pt x="149" y="117"/>
                    </a:lnTo>
                    <a:lnTo>
                      <a:pt x="149" y="113"/>
                    </a:lnTo>
                    <a:lnTo>
                      <a:pt x="154" y="113"/>
                    </a:lnTo>
                    <a:lnTo>
                      <a:pt x="154" y="113"/>
                    </a:lnTo>
                    <a:lnTo>
                      <a:pt x="154" y="113"/>
                    </a:lnTo>
                    <a:lnTo>
                      <a:pt x="149" y="113"/>
                    </a:lnTo>
                    <a:lnTo>
                      <a:pt x="149" y="113"/>
                    </a:lnTo>
                    <a:lnTo>
                      <a:pt x="145" y="113"/>
                    </a:lnTo>
                    <a:lnTo>
                      <a:pt x="145" y="113"/>
                    </a:lnTo>
                    <a:lnTo>
                      <a:pt x="149" y="113"/>
                    </a:lnTo>
                    <a:lnTo>
                      <a:pt x="149" y="113"/>
                    </a:lnTo>
                    <a:lnTo>
                      <a:pt x="154" y="113"/>
                    </a:lnTo>
                    <a:lnTo>
                      <a:pt x="158" y="113"/>
                    </a:lnTo>
                    <a:lnTo>
                      <a:pt x="158" y="113"/>
                    </a:lnTo>
                    <a:lnTo>
                      <a:pt x="158" y="108"/>
                    </a:lnTo>
                    <a:lnTo>
                      <a:pt x="158" y="108"/>
                    </a:lnTo>
                    <a:lnTo>
                      <a:pt x="158" y="113"/>
                    </a:lnTo>
                    <a:lnTo>
                      <a:pt x="154" y="108"/>
                    </a:lnTo>
                    <a:lnTo>
                      <a:pt x="154" y="108"/>
                    </a:lnTo>
                    <a:lnTo>
                      <a:pt x="149" y="108"/>
                    </a:lnTo>
                    <a:lnTo>
                      <a:pt x="149" y="108"/>
                    </a:lnTo>
                    <a:lnTo>
                      <a:pt x="149" y="104"/>
                    </a:lnTo>
                    <a:lnTo>
                      <a:pt x="149" y="104"/>
                    </a:lnTo>
                    <a:lnTo>
                      <a:pt x="149" y="99"/>
                    </a:lnTo>
                    <a:lnTo>
                      <a:pt x="149" y="99"/>
                    </a:lnTo>
                    <a:lnTo>
                      <a:pt x="145" y="99"/>
                    </a:lnTo>
                    <a:lnTo>
                      <a:pt x="149" y="99"/>
                    </a:lnTo>
                    <a:lnTo>
                      <a:pt x="149" y="104"/>
                    </a:lnTo>
                    <a:lnTo>
                      <a:pt x="149" y="104"/>
                    </a:lnTo>
                    <a:lnTo>
                      <a:pt x="149" y="108"/>
                    </a:lnTo>
                    <a:lnTo>
                      <a:pt x="149" y="108"/>
                    </a:lnTo>
                    <a:lnTo>
                      <a:pt x="149" y="108"/>
                    </a:lnTo>
                    <a:lnTo>
                      <a:pt x="145" y="108"/>
                    </a:lnTo>
                    <a:lnTo>
                      <a:pt x="145" y="108"/>
                    </a:lnTo>
                    <a:lnTo>
                      <a:pt x="145" y="108"/>
                    </a:lnTo>
                    <a:lnTo>
                      <a:pt x="145" y="108"/>
                    </a:lnTo>
                    <a:lnTo>
                      <a:pt x="140" y="108"/>
                    </a:lnTo>
                    <a:lnTo>
                      <a:pt x="140" y="108"/>
                    </a:lnTo>
                    <a:lnTo>
                      <a:pt x="140" y="108"/>
                    </a:lnTo>
                    <a:lnTo>
                      <a:pt x="136" y="113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7"/>
                    </a:lnTo>
                    <a:lnTo>
                      <a:pt x="131" y="117"/>
                    </a:lnTo>
                    <a:lnTo>
                      <a:pt x="131" y="122"/>
                    </a:lnTo>
                    <a:lnTo>
                      <a:pt x="131" y="122"/>
                    </a:lnTo>
                    <a:lnTo>
                      <a:pt x="127" y="126"/>
                    </a:lnTo>
                    <a:lnTo>
                      <a:pt x="127" y="126"/>
                    </a:lnTo>
                    <a:lnTo>
                      <a:pt x="122" y="126"/>
                    </a:lnTo>
                    <a:lnTo>
                      <a:pt x="122" y="126"/>
                    </a:lnTo>
                    <a:lnTo>
                      <a:pt x="122" y="126"/>
                    </a:lnTo>
                    <a:lnTo>
                      <a:pt x="118" y="126"/>
                    </a:lnTo>
                    <a:lnTo>
                      <a:pt x="118" y="126"/>
                    </a:lnTo>
                    <a:lnTo>
                      <a:pt x="118" y="126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22" y="135"/>
                    </a:lnTo>
                    <a:lnTo>
                      <a:pt x="122" y="135"/>
                    </a:lnTo>
                    <a:lnTo>
                      <a:pt x="118" y="135"/>
                    </a:lnTo>
                    <a:lnTo>
                      <a:pt x="118" y="135"/>
                    </a:lnTo>
                    <a:lnTo>
                      <a:pt x="113" y="131"/>
                    </a:lnTo>
                    <a:lnTo>
                      <a:pt x="113" y="135"/>
                    </a:lnTo>
                    <a:lnTo>
                      <a:pt x="109" y="135"/>
                    </a:lnTo>
                    <a:lnTo>
                      <a:pt x="109" y="135"/>
                    </a:lnTo>
                    <a:lnTo>
                      <a:pt x="109" y="135"/>
                    </a:lnTo>
                    <a:lnTo>
                      <a:pt x="104" y="135"/>
                    </a:lnTo>
                    <a:lnTo>
                      <a:pt x="104" y="135"/>
                    </a:lnTo>
                    <a:lnTo>
                      <a:pt x="104" y="135"/>
                    </a:lnTo>
                    <a:lnTo>
                      <a:pt x="104" y="135"/>
                    </a:lnTo>
                    <a:lnTo>
                      <a:pt x="104" y="135"/>
                    </a:lnTo>
                    <a:lnTo>
                      <a:pt x="104" y="135"/>
                    </a:lnTo>
                    <a:lnTo>
                      <a:pt x="100" y="135"/>
                    </a:lnTo>
                    <a:lnTo>
                      <a:pt x="100" y="135"/>
                    </a:lnTo>
                    <a:lnTo>
                      <a:pt x="95" y="131"/>
                    </a:lnTo>
                    <a:lnTo>
                      <a:pt x="100" y="131"/>
                    </a:lnTo>
                    <a:lnTo>
                      <a:pt x="100" y="131"/>
                    </a:lnTo>
                    <a:lnTo>
                      <a:pt x="100" y="131"/>
                    </a:lnTo>
                    <a:lnTo>
                      <a:pt x="100" y="131"/>
                    </a:lnTo>
                    <a:lnTo>
                      <a:pt x="100" y="131"/>
                    </a:lnTo>
                    <a:lnTo>
                      <a:pt x="100" y="131"/>
                    </a:lnTo>
                    <a:lnTo>
                      <a:pt x="100" y="131"/>
                    </a:lnTo>
                    <a:lnTo>
                      <a:pt x="100" y="126"/>
                    </a:lnTo>
                    <a:lnTo>
                      <a:pt x="100" y="126"/>
                    </a:lnTo>
                    <a:lnTo>
                      <a:pt x="104" y="126"/>
                    </a:lnTo>
                    <a:lnTo>
                      <a:pt x="104" y="126"/>
                    </a:lnTo>
                    <a:lnTo>
                      <a:pt x="104" y="122"/>
                    </a:lnTo>
                    <a:lnTo>
                      <a:pt x="104" y="122"/>
                    </a:lnTo>
                    <a:lnTo>
                      <a:pt x="109" y="122"/>
                    </a:lnTo>
                    <a:lnTo>
                      <a:pt x="109" y="122"/>
                    </a:lnTo>
                    <a:lnTo>
                      <a:pt x="109" y="117"/>
                    </a:lnTo>
                    <a:lnTo>
                      <a:pt x="104" y="117"/>
                    </a:lnTo>
                    <a:lnTo>
                      <a:pt x="104" y="117"/>
                    </a:lnTo>
                    <a:lnTo>
                      <a:pt x="104" y="113"/>
                    </a:lnTo>
                    <a:lnTo>
                      <a:pt x="104" y="113"/>
                    </a:lnTo>
                    <a:lnTo>
                      <a:pt x="109" y="113"/>
                    </a:lnTo>
                    <a:lnTo>
                      <a:pt x="109" y="113"/>
                    </a:lnTo>
                    <a:lnTo>
                      <a:pt x="109" y="113"/>
                    </a:lnTo>
                    <a:lnTo>
                      <a:pt x="109" y="113"/>
                    </a:lnTo>
                    <a:lnTo>
                      <a:pt x="109" y="113"/>
                    </a:lnTo>
                    <a:lnTo>
                      <a:pt x="109" y="113"/>
                    </a:lnTo>
                    <a:lnTo>
                      <a:pt x="109" y="113"/>
                    </a:lnTo>
                    <a:lnTo>
                      <a:pt x="113" y="113"/>
                    </a:lnTo>
                    <a:lnTo>
                      <a:pt x="113" y="113"/>
                    </a:lnTo>
                    <a:lnTo>
                      <a:pt x="113" y="113"/>
                    </a:lnTo>
                    <a:lnTo>
                      <a:pt x="113" y="113"/>
                    </a:lnTo>
                    <a:lnTo>
                      <a:pt x="113" y="113"/>
                    </a:lnTo>
                    <a:lnTo>
                      <a:pt x="113" y="113"/>
                    </a:lnTo>
                    <a:lnTo>
                      <a:pt x="113" y="113"/>
                    </a:lnTo>
                    <a:lnTo>
                      <a:pt x="118" y="113"/>
                    </a:lnTo>
                    <a:lnTo>
                      <a:pt x="118" y="113"/>
                    </a:lnTo>
                    <a:lnTo>
                      <a:pt x="118" y="113"/>
                    </a:lnTo>
                    <a:lnTo>
                      <a:pt x="118" y="113"/>
                    </a:lnTo>
                    <a:lnTo>
                      <a:pt x="118" y="117"/>
                    </a:lnTo>
                    <a:lnTo>
                      <a:pt x="122" y="117"/>
                    </a:lnTo>
                    <a:lnTo>
                      <a:pt x="122" y="113"/>
                    </a:lnTo>
                    <a:lnTo>
                      <a:pt x="122" y="113"/>
                    </a:lnTo>
                    <a:lnTo>
                      <a:pt x="122" y="113"/>
                    </a:lnTo>
                    <a:lnTo>
                      <a:pt x="122" y="113"/>
                    </a:lnTo>
                    <a:lnTo>
                      <a:pt x="122" y="108"/>
                    </a:lnTo>
                    <a:lnTo>
                      <a:pt x="122" y="108"/>
                    </a:lnTo>
                    <a:lnTo>
                      <a:pt x="118" y="108"/>
                    </a:lnTo>
                    <a:lnTo>
                      <a:pt x="118" y="108"/>
                    </a:lnTo>
                    <a:lnTo>
                      <a:pt x="118" y="104"/>
                    </a:lnTo>
                    <a:lnTo>
                      <a:pt x="113" y="104"/>
                    </a:lnTo>
                    <a:lnTo>
                      <a:pt x="113" y="104"/>
                    </a:lnTo>
                    <a:lnTo>
                      <a:pt x="113" y="104"/>
                    </a:lnTo>
                    <a:lnTo>
                      <a:pt x="113" y="104"/>
                    </a:lnTo>
                    <a:lnTo>
                      <a:pt x="113" y="104"/>
                    </a:lnTo>
                    <a:lnTo>
                      <a:pt x="113" y="99"/>
                    </a:lnTo>
                    <a:lnTo>
                      <a:pt x="113" y="99"/>
                    </a:lnTo>
                    <a:lnTo>
                      <a:pt x="113" y="99"/>
                    </a:lnTo>
                    <a:lnTo>
                      <a:pt x="113" y="99"/>
                    </a:lnTo>
                    <a:lnTo>
                      <a:pt x="113" y="99"/>
                    </a:lnTo>
                    <a:lnTo>
                      <a:pt x="113" y="99"/>
                    </a:lnTo>
                    <a:lnTo>
                      <a:pt x="109" y="99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9" y="90"/>
                    </a:lnTo>
                    <a:lnTo>
                      <a:pt x="109" y="90"/>
                    </a:lnTo>
                    <a:lnTo>
                      <a:pt x="109" y="90"/>
                    </a:lnTo>
                    <a:lnTo>
                      <a:pt x="109" y="90"/>
                    </a:lnTo>
                    <a:lnTo>
                      <a:pt x="109" y="86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0" y="86"/>
                    </a:lnTo>
                    <a:lnTo>
                      <a:pt x="100" y="81"/>
                    </a:lnTo>
                    <a:lnTo>
                      <a:pt x="95" y="81"/>
                    </a:lnTo>
                    <a:lnTo>
                      <a:pt x="95" y="81"/>
                    </a:lnTo>
                    <a:lnTo>
                      <a:pt x="95" y="81"/>
                    </a:lnTo>
                    <a:lnTo>
                      <a:pt x="95" y="81"/>
                    </a:lnTo>
                    <a:lnTo>
                      <a:pt x="95" y="81"/>
                    </a:lnTo>
                    <a:lnTo>
                      <a:pt x="95" y="81"/>
                    </a:lnTo>
                    <a:lnTo>
                      <a:pt x="95" y="81"/>
                    </a:lnTo>
                    <a:lnTo>
                      <a:pt x="95" y="81"/>
                    </a:lnTo>
                    <a:lnTo>
                      <a:pt x="95" y="81"/>
                    </a:lnTo>
                    <a:lnTo>
                      <a:pt x="91" y="81"/>
                    </a:lnTo>
                    <a:lnTo>
                      <a:pt x="91" y="81"/>
                    </a:lnTo>
                    <a:lnTo>
                      <a:pt x="91" y="81"/>
                    </a:lnTo>
                    <a:lnTo>
                      <a:pt x="91" y="81"/>
                    </a:lnTo>
                    <a:lnTo>
                      <a:pt x="91" y="77"/>
                    </a:lnTo>
                    <a:lnTo>
                      <a:pt x="86" y="77"/>
                    </a:lnTo>
                    <a:lnTo>
                      <a:pt x="86" y="77"/>
                    </a:lnTo>
                    <a:lnTo>
                      <a:pt x="86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3" y="77"/>
                    </a:lnTo>
                    <a:lnTo>
                      <a:pt x="73" y="77"/>
                    </a:lnTo>
                    <a:lnTo>
                      <a:pt x="73" y="77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8" y="81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59" y="86"/>
                    </a:lnTo>
                    <a:lnTo>
                      <a:pt x="55" y="86"/>
                    </a:lnTo>
                    <a:lnTo>
                      <a:pt x="50" y="86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1" y="90"/>
                    </a:lnTo>
                    <a:lnTo>
                      <a:pt x="41" y="90"/>
                    </a:lnTo>
                    <a:lnTo>
                      <a:pt x="41" y="86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3" y="86"/>
                    </a:lnTo>
                    <a:lnTo>
                      <a:pt x="23" y="86"/>
                    </a:lnTo>
                    <a:lnTo>
                      <a:pt x="23" y="86"/>
                    </a:lnTo>
                    <a:lnTo>
                      <a:pt x="23" y="86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9" y="86"/>
                    </a:lnTo>
                    <a:lnTo>
                      <a:pt x="9" y="81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14" y="50"/>
                    </a:lnTo>
                    <a:lnTo>
                      <a:pt x="14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7" y="41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41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5" y="13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22"/>
                    </a:lnTo>
                    <a:lnTo>
                      <a:pt x="100" y="22"/>
                    </a:lnTo>
                    <a:lnTo>
                      <a:pt x="104" y="22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9" y="18"/>
                    </a:lnTo>
                    <a:lnTo>
                      <a:pt x="113" y="18"/>
                    </a:lnTo>
                    <a:lnTo>
                      <a:pt x="113" y="18"/>
                    </a:lnTo>
                    <a:lnTo>
                      <a:pt x="113" y="18"/>
                    </a:lnTo>
                    <a:lnTo>
                      <a:pt x="113" y="22"/>
                    </a:lnTo>
                    <a:lnTo>
                      <a:pt x="113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18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7" y="9"/>
                    </a:lnTo>
                    <a:lnTo>
                      <a:pt x="127" y="9"/>
                    </a:lnTo>
                    <a:lnTo>
                      <a:pt x="127" y="9"/>
                    </a:lnTo>
                    <a:lnTo>
                      <a:pt x="131" y="9"/>
                    </a:lnTo>
                    <a:lnTo>
                      <a:pt x="136" y="9"/>
                    </a:lnTo>
                    <a:lnTo>
                      <a:pt x="136" y="9"/>
                    </a:lnTo>
                    <a:lnTo>
                      <a:pt x="136" y="9"/>
                    </a:lnTo>
                    <a:lnTo>
                      <a:pt x="136" y="9"/>
                    </a:lnTo>
                    <a:lnTo>
                      <a:pt x="136" y="9"/>
                    </a:lnTo>
                    <a:lnTo>
                      <a:pt x="140" y="9"/>
                    </a:lnTo>
                    <a:lnTo>
                      <a:pt x="140" y="9"/>
                    </a:lnTo>
                    <a:lnTo>
                      <a:pt x="140" y="9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45" y="4"/>
                    </a:lnTo>
                    <a:lnTo>
                      <a:pt x="145" y="4"/>
                    </a:lnTo>
                    <a:lnTo>
                      <a:pt x="145" y="4"/>
                    </a:lnTo>
                    <a:lnTo>
                      <a:pt x="149" y="4"/>
                    </a:lnTo>
                    <a:lnTo>
                      <a:pt x="149" y="4"/>
                    </a:lnTo>
                    <a:lnTo>
                      <a:pt x="154" y="4"/>
                    </a:lnTo>
                    <a:lnTo>
                      <a:pt x="154" y="0"/>
                    </a:lnTo>
                    <a:lnTo>
                      <a:pt x="158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98" name="Freeform 170">
                <a:extLst>
                  <a:ext uri="{FF2B5EF4-FFF2-40B4-BE49-F238E27FC236}">
                    <a16:creationId xmlns:a16="http://schemas.microsoft.com/office/drawing/2014/main" xmlns="" id="{8D72EAD0-4E50-4CCE-AFB0-62B9BB965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123" y="3871761"/>
                <a:ext cx="144817" cy="142961"/>
              </a:xfrm>
              <a:custGeom>
                <a:avLst/>
                <a:gdLst>
                  <a:gd name="T0" fmla="*/ 23 w 91"/>
                  <a:gd name="T1" fmla="*/ 4 h 90"/>
                  <a:gd name="T2" fmla="*/ 32 w 91"/>
                  <a:gd name="T3" fmla="*/ 13 h 90"/>
                  <a:gd name="T4" fmla="*/ 32 w 91"/>
                  <a:gd name="T5" fmla="*/ 18 h 90"/>
                  <a:gd name="T6" fmla="*/ 36 w 91"/>
                  <a:gd name="T7" fmla="*/ 18 h 90"/>
                  <a:gd name="T8" fmla="*/ 36 w 91"/>
                  <a:gd name="T9" fmla="*/ 13 h 90"/>
                  <a:gd name="T10" fmla="*/ 36 w 91"/>
                  <a:gd name="T11" fmla="*/ 13 h 90"/>
                  <a:gd name="T12" fmla="*/ 41 w 91"/>
                  <a:gd name="T13" fmla="*/ 18 h 90"/>
                  <a:gd name="T14" fmla="*/ 45 w 91"/>
                  <a:gd name="T15" fmla="*/ 18 h 90"/>
                  <a:gd name="T16" fmla="*/ 50 w 91"/>
                  <a:gd name="T17" fmla="*/ 22 h 90"/>
                  <a:gd name="T18" fmla="*/ 55 w 91"/>
                  <a:gd name="T19" fmla="*/ 22 h 90"/>
                  <a:gd name="T20" fmla="*/ 59 w 91"/>
                  <a:gd name="T21" fmla="*/ 27 h 90"/>
                  <a:gd name="T22" fmla="*/ 68 w 91"/>
                  <a:gd name="T23" fmla="*/ 31 h 90"/>
                  <a:gd name="T24" fmla="*/ 73 w 91"/>
                  <a:gd name="T25" fmla="*/ 36 h 90"/>
                  <a:gd name="T26" fmla="*/ 77 w 91"/>
                  <a:gd name="T27" fmla="*/ 36 h 90"/>
                  <a:gd name="T28" fmla="*/ 77 w 91"/>
                  <a:gd name="T29" fmla="*/ 40 h 90"/>
                  <a:gd name="T30" fmla="*/ 86 w 91"/>
                  <a:gd name="T31" fmla="*/ 45 h 90"/>
                  <a:gd name="T32" fmla="*/ 86 w 91"/>
                  <a:gd name="T33" fmla="*/ 49 h 90"/>
                  <a:gd name="T34" fmla="*/ 86 w 91"/>
                  <a:gd name="T35" fmla="*/ 54 h 90"/>
                  <a:gd name="T36" fmla="*/ 86 w 91"/>
                  <a:gd name="T37" fmla="*/ 63 h 90"/>
                  <a:gd name="T38" fmla="*/ 86 w 91"/>
                  <a:gd name="T39" fmla="*/ 68 h 90"/>
                  <a:gd name="T40" fmla="*/ 91 w 91"/>
                  <a:gd name="T41" fmla="*/ 68 h 90"/>
                  <a:gd name="T42" fmla="*/ 86 w 91"/>
                  <a:gd name="T43" fmla="*/ 72 h 90"/>
                  <a:gd name="T44" fmla="*/ 82 w 91"/>
                  <a:gd name="T45" fmla="*/ 81 h 90"/>
                  <a:gd name="T46" fmla="*/ 77 w 91"/>
                  <a:gd name="T47" fmla="*/ 86 h 90"/>
                  <a:gd name="T48" fmla="*/ 64 w 91"/>
                  <a:gd name="T49" fmla="*/ 90 h 90"/>
                  <a:gd name="T50" fmla="*/ 55 w 91"/>
                  <a:gd name="T51" fmla="*/ 90 h 90"/>
                  <a:gd name="T52" fmla="*/ 50 w 91"/>
                  <a:gd name="T53" fmla="*/ 90 h 90"/>
                  <a:gd name="T54" fmla="*/ 36 w 91"/>
                  <a:gd name="T55" fmla="*/ 86 h 90"/>
                  <a:gd name="T56" fmla="*/ 23 w 91"/>
                  <a:gd name="T57" fmla="*/ 86 h 90"/>
                  <a:gd name="T58" fmla="*/ 18 w 91"/>
                  <a:gd name="T59" fmla="*/ 81 h 90"/>
                  <a:gd name="T60" fmla="*/ 9 w 91"/>
                  <a:gd name="T61" fmla="*/ 72 h 90"/>
                  <a:gd name="T62" fmla="*/ 5 w 91"/>
                  <a:gd name="T63" fmla="*/ 58 h 90"/>
                  <a:gd name="T64" fmla="*/ 9 w 91"/>
                  <a:gd name="T65" fmla="*/ 58 h 90"/>
                  <a:gd name="T66" fmla="*/ 9 w 91"/>
                  <a:gd name="T67" fmla="*/ 49 h 90"/>
                  <a:gd name="T68" fmla="*/ 5 w 91"/>
                  <a:gd name="T69" fmla="*/ 45 h 90"/>
                  <a:gd name="T70" fmla="*/ 5 w 91"/>
                  <a:gd name="T71" fmla="*/ 40 h 90"/>
                  <a:gd name="T72" fmla="*/ 0 w 91"/>
                  <a:gd name="T73" fmla="*/ 36 h 90"/>
                  <a:gd name="T74" fmla="*/ 5 w 91"/>
                  <a:gd name="T75" fmla="*/ 31 h 90"/>
                  <a:gd name="T76" fmla="*/ 5 w 91"/>
                  <a:gd name="T77" fmla="*/ 27 h 90"/>
                  <a:gd name="T78" fmla="*/ 0 w 91"/>
                  <a:gd name="T79" fmla="*/ 27 h 90"/>
                  <a:gd name="T80" fmla="*/ 5 w 91"/>
                  <a:gd name="T81" fmla="*/ 18 h 90"/>
                  <a:gd name="T82" fmla="*/ 0 w 91"/>
                  <a:gd name="T83" fmla="*/ 18 h 90"/>
                  <a:gd name="T84" fmla="*/ 0 w 91"/>
                  <a:gd name="T85" fmla="*/ 13 h 90"/>
                  <a:gd name="T86" fmla="*/ 0 w 91"/>
                  <a:gd name="T87" fmla="*/ 4 h 90"/>
                  <a:gd name="T88" fmla="*/ 5 w 91"/>
                  <a:gd name="T89" fmla="*/ 0 h 90"/>
                  <a:gd name="T90" fmla="*/ 9 w 91"/>
                  <a:gd name="T91" fmla="*/ 4 h 90"/>
                  <a:gd name="T92" fmla="*/ 14 w 91"/>
                  <a:gd name="T93" fmla="*/ 0 h 90"/>
                  <a:gd name="T94" fmla="*/ 18 w 91"/>
                  <a:gd name="T9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90">
                    <a:moveTo>
                      <a:pt x="18" y="0"/>
                    </a:moveTo>
                    <a:lnTo>
                      <a:pt x="18" y="0"/>
                    </a:lnTo>
                    <a:lnTo>
                      <a:pt x="23" y="4"/>
                    </a:lnTo>
                    <a:lnTo>
                      <a:pt x="27" y="9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5" y="22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59" y="27"/>
                    </a:lnTo>
                    <a:lnTo>
                      <a:pt x="64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7" y="36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6" y="45"/>
                    </a:lnTo>
                    <a:lnTo>
                      <a:pt x="86" y="49"/>
                    </a:lnTo>
                    <a:lnTo>
                      <a:pt x="86" y="49"/>
                    </a:lnTo>
                    <a:lnTo>
                      <a:pt x="86" y="49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2" y="54"/>
                    </a:lnTo>
                    <a:lnTo>
                      <a:pt x="82" y="58"/>
                    </a:lnTo>
                    <a:lnTo>
                      <a:pt x="86" y="63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91" y="68"/>
                    </a:lnTo>
                    <a:lnTo>
                      <a:pt x="91" y="68"/>
                    </a:lnTo>
                    <a:lnTo>
                      <a:pt x="91" y="68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86" y="77"/>
                    </a:lnTo>
                    <a:lnTo>
                      <a:pt x="86" y="81"/>
                    </a:lnTo>
                    <a:lnTo>
                      <a:pt x="82" y="81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77" y="86"/>
                    </a:lnTo>
                    <a:lnTo>
                      <a:pt x="73" y="90"/>
                    </a:lnTo>
                    <a:lnTo>
                      <a:pt x="68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59" y="90"/>
                    </a:lnTo>
                    <a:lnTo>
                      <a:pt x="55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36" y="86"/>
                    </a:lnTo>
                    <a:lnTo>
                      <a:pt x="32" y="81"/>
                    </a:lnTo>
                    <a:lnTo>
                      <a:pt x="27" y="86"/>
                    </a:lnTo>
                    <a:lnTo>
                      <a:pt x="23" y="86"/>
                    </a:lnTo>
                    <a:lnTo>
                      <a:pt x="23" y="86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4" y="77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5" y="68"/>
                    </a:lnTo>
                    <a:lnTo>
                      <a:pt x="5" y="63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49"/>
                    </a:lnTo>
                    <a:lnTo>
                      <a:pt x="5" y="49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499" name="Freeform 171">
                <a:extLst>
                  <a:ext uri="{FF2B5EF4-FFF2-40B4-BE49-F238E27FC236}">
                    <a16:creationId xmlns:a16="http://schemas.microsoft.com/office/drawing/2014/main" xmlns="" id="{E4F8499C-784A-438F-91CD-D5C1DB6DE7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776" y="641624"/>
                <a:ext cx="2645491" cy="1622567"/>
              </a:xfrm>
              <a:custGeom>
                <a:avLst/>
                <a:gdLst>
                  <a:gd name="T0" fmla="*/ 0 w 1667"/>
                  <a:gd name="T1" fmla="*/ 963 h 1022"/>
                  <a:gd name="T2" fmla="*/ 1305 w 1667"/>
                  <a:gd name="T3" fmla="*/ 479 h 1022"/>
                  <a:gd name="T4" fmla="*/ 1418 w 1667"/>
                  <a:gd name="T5" fmla="*/ 529 h 1022"/>
                  <a:gd name="T6" fmla="*/ 1441 w 1667"/>
                  <a:gd name="T7" fmla="*/ 620 h 1022"/>
                  <a:gd name="T8" fmla="*/ 1608 w 1667"/>
                  <a:gd name="T9" fmla="*/ 570 h 1022"/>
                  <a:gd name="T10" fmla="*/ 1658 w 1667"/>
                  <a:gd name="T11" fmla="*/ 570 h 1022"/>
                  <a:gd name="T12" fmla="*/ 1631 w 1667"/>
                  <a:gd name="T13" fmla="*/ 588 h 1022"/>
                  <a:gd name="T14" fmla="*/ 1590 w 1667"/>
                  <a:gd name="T15" fmla="*/ 638 h 1022"/>
                  <a:gd name="T16" fmla="*/ 1518 w 1667"/>
                  <a:gd name="T17" fmla="*/ 660 h 1022"/>
                  <a:gd name="T18" fmla="*/ 1486 w 1667"/>
                  <a:gd name="T19" fmla="*/ 701 h 1022"/>
                  <a:gd name="T20" fmla="*/ 1472 w 1667"/>
                  <a:gd name="T21" fmla="*/ 687 h 1022"/>
                  <a:gd name="T22" fmla="*/ 1454 w 1667"/>
                  <a:gd name="T23" fmla="*/ 701 h 1022"/>
                  <a:gd name="T24" fmla="*/ 1450 w 1667"/>
                  <a:gd name="T25" fmla="*/ 728 h 1022"/>
                  <a:gd name="T26" fmla="*/ 1445 w 1667"/>
                  <a:gd name="T27" fmla="*/ 755 h 1022"/>
                  <a:gd name="T28" fmla="*/ 1396 w 1667"/>
                  <a:gd name="T29" fmla="*/ 787 h 1022"/>
                  <a:gd name="T30" fmla="*/ 1337 w 1667"/>
                  <a:gd name="T31" fmla="*/ 832 h 1022"/>
                  <a:gd name="T32" fmla="*/ 1305 w 1667"/>
                  <a:gd name="T33" fmla="*/ 954 h 1022"/>
                  <a:gd name="T34" fmla="*/ 1292 w 1667"/>
                  <a:gd name="T35" fmla="*/ 882 h 1022"/>
                  <a:gd name="T36" fmla="*/ 1228 w 1667"/>
                  <a:gd name="T37" fmla="*/ 850 h 1022"/>
                  <a:gd name="T38" fmla="*/ 1183 w 1667"/>
                  <a:gd name="T39" fmla="*/ 864 h 1022"/>
                  <a:gd name="T40" fmla="*/ 1134 w 1667"/>
                  <a:gd name="T41" fmla="*/ 859 h 1022"/>
                  <a:gd name="T42" fmla="*/ 1057 w 1667"/>
                  <a:gd name="T43" fmla="*/ 886 h 1022"/>
                  <a:gd name="T44" fmla="*/ 1007 w 1667"/>
                  <a:gd name="T45" fmla="*/ 900 h 1022"/>
                  <a:gd name="T46" fmla="*/ 935 w 1667"/>
                  <a:gd name="T47" fmla="*/ 809 h 1022"/>
                  <a:gd name="T48" fmla="*/ 754 w 1667"/>
                  <a:gd name="T49" fmla="*/ 737 h 1022"/>
                  <a:gd name="T50" fmla="*/ 768 w 1667"/>
                  <a:gd name="T51" fmla="*/ 660 h 1022"/>
                  <a:gd name="T52" fmla="*/ 813 w 1667"/>
                  <a:gd name="T53" fmla="*/ 552 h 1022"/>
                  <a:gd name="T54" fmla="*/ 903 w 1667"/>
                  <a:gd name="T55" fmla="*/ 461 h 1022"/>
                  <a:gd name="T56" fmla="*/ 899 w 1667"/>
                  <a:gd name="T57" fmla="*/ 479 h 1022"/>
                  <a:gd name="T58" fmla="*/ 1016 w 1667"/>
                  <a:gd name="T59" fmla="*/ 452 h 1022"/>
                  <a:gd name="T60" fmla="*/ 447 w 1667"/>
                  <a:gd name="T61" fmla="*/ 285 h 1022"/>
                  <a:gd name="T62" fmla="*/ 483 w 1667"/>
                  <a:gd name="T63" fmla="*/ 276 h 1022"/>
                  <a:gd name="T64" fmla="*/ 935 w 1667"/>
                  <a:gd name="T65" fmla="*/ 312 h 1022"/>
                  <a:gd name="T66" fmla="*/ 917 w 1667"/>
                  <a:gd name="T67" fmla="*/ 321 h 1022"/>
                  <a:gd name="T68" fmla="*/ 939 w 1667"/>
                  <a:gd name="T69" fmla="*/ 299 h 1022"/>
                  <a:gd name="T70" fmla="*/ 944 w 1667"/>
                  <a:gd name="T71" fmla="*/ 285 h 1022"/>
                  <a:gd name="T72" fmla="*/ 921 w 1667"/>
                  <a:gd name="T73" fmla="*/ 271 h 1022"/>
                  <a:gd name="T74" fmla="*/ 948 w 1667"/>
                  <a:gd name="T75" fmla="*/ 253 h 1022"/>
                  <a:gd name="T76" fmla="*/ 768 w 1667"/>
                  <a:gd name="T77" fmla="*/ 222 h 1022"/>
                  <a:gd name="T78" fmla="*/ 668 w 1667"/>
                  <a:gd name="T79" fmla="*/ 158 h 1022"/>
                  <a:gd name="T80" fmla="*/ 1138 w 1667"/>
                  <a:gd name="T81" fmla="*/ 32 h 1022"/>
                  <a:gd name="T82" fmla="*/ 957 w 1667"/>
                  <a:gd name="T83" fmla="*/ 213 h 1022"/>
                  <a:gd name="T84" fmla="*/ 962 w 1667"/>
                  <a:gd name="T85" fmla="*/ 280 h 1022"/>
                  <a:gd name="T86" fmla="*/ 935 w 1667"/>
                  <a:gd name="T87" fmla="*/ 303 h 1022"/>
                  <a:gd name="T88" fmla="*/ 975 w 1667"/>
                  <a:gd name="T89" fmla="*/ 249 h 1022"/>
                  <a:gd name="T90" fmla="*/ 953 w 1667"/>
                  <a:gd name="T91" fmla="*/ 235 h 1022"/>
                  <a:gd name="T92" fmla="*/ 944 w 1667"/>
                  <a:gd name="T93" fmla="*/ 217 h 1022"/>
                  <a:gd name="T94" fmla="*/ 894 w 1667"/>
                  <a:gd name="T95" fmla="*/ 195 h 1022"/>
                  <a:gd name="T96" fmla="*/ 867 w 1667"/>
                  <a:gd name="T97" fmla="*/ 190 h 1022"/>
                  <a:gd name="T98" fmla="*/ 813 w 1667"/>
                  <a:gd name="T99" fmla="*/ 204 h 1022"/>
                  <a:gd name="T100" fmla="*/ 872 w 1667"/>
                  <a:gd name="T101" fmla="*/ 172 h 1022"/>
                  <a:gd name="T102" fmla="*/ 781 w 1667"/>
                  <a:gd name="T103" fmla="*/ 199 h 1022"/>
                  <a:gd name="T104" fmla="*/ 677 w 1667"/>
                  <a:gd name="T105" fmla="*/ 240 h 1022"/>
                  <a:gd name="T106" fmla="*/ 601 w 1667"/>
                  <a:gd name="T107" fmla="*/ 253 h 1022"/>
                  <a:gd name="T108" fmla="*/ 596 w 1667"/>
                  <a:gd name="T109" fmla="*/ 249 h 1022"/>
                  <a:gd name="T110" fmla="*/ 691 w 1667"/>
                  <a:gd name="T111" fmla="*/ 226 h 1022"/>
                  <a:gd name="T112" fmla="*/ 677 w 1667"/>
                  <a:gd name="T113" fmla="*/ 195 h 1022"/>
                  <a:gd name="T114" fmla="*/ 713 w 1667"/>
                  <a:gd name="T115" fmla="*/ 163 h 1022"/>
                  <a:gd name="T116" fmla="*/ 759 w 1667"/>
                  <a:gd name="T117" fmla="*/ 127 h 1022"/>
                  <a:gd name="T118" fmla="*/ 844 w 1667"/>
                  <a:gd name="T119" fmla="*/ 95 h 1022"/>
                  <a:gd name="T120" fmla="*/ 858 w 1667"/>
                  <a:gd name="T121" fmla="*/ 63 h 1022"/>
                  <a:gd name="T122" fmla="*/ 908 w 1667"/>
                  <a:gd name="T123" fmla="*/ 63 h 1022"/>
                  <a:gd name="T124" fmla="*/ 1030 w 1667"/>
                  <a:gd name="T125" fmla="*/ 14 h 10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67" h="1022">
                    <a:moveTo>
                      <a:pt x="18" y="1017"/>
                    </a:moveTo>
                    <a:lnTo>
                      <a:pt x="18" y="1017"/>
                    </a:lnTo>
                    <a:lnTo>
                      <a:pt x="13" y="1022"/>
                    </a:lnTo>
                    <a:lnTo>
                      <a:pt x="13" y="1022"/>
                    </a:lnTo>
                    <a:lnTo>
                      <a:pt x="13" y="1017"/>
                    </a:lnTo>
                    <a:lnTo>
                      <a:pt x="13" y="1017"/>
                    </a:lnTo>
                    <a:lnTo>
                      <a:pt x="13" y="1008"/>
                    </a:lnTo>
                    <a:lnTo>
                      <a:pt x="18" y="1004"/>
                    </a:lnTo>
                    <a:lnTo>
                      <a:pt x="18" y="1004"/>
                    </a:lnTo>
                    <a:lnTo>
                      <a:pt x="18" y="999"/>
                    </a:lnTo>
                    <a:lnTo>
                      <a:pt x="18" y="999"/>
                    </a:lnTo>
                    <a:lnTo>
                      <a:pt x="22" y="995"/>
                    </a:lnTo>
                    <a:lnTo>
                      <a:pt x="22" y="995"/>
                    </a:lnTo>
                    <a:lnTo>
                      <a:pt x="22" y="990"/>
                    </a:lnTo>
                    <a:lnTo>
                      <a:pt x="22" y="990"/>
                    </a:lnTo>
                    <a:lnTo>
                      <a:pt x="27" y="995"/>
                    </a:lnTo>
                    <a:lnTo>
                      <a:pt x="31" y="999"/>
                    </a:lnTo>
                    <a:lnTo>
                      <a:pt x="31" y="999"/>
                    </a:lnTo>
                    <a:lnTo>
                      <a:pt x="31" y="1004"/>
                    </a:lnTo>
                    <a:lnTo>
                      <a:pt x="31" y="1004"/>
                    </a:lnTo>
                    <a:lnTo>
                      <a:pt x="31" y="1004"/>
                    </a:lnTo>
                    <a:lnTo>
                      <a:pt x="36" y="1008"/>
                    </a:lnTo>
                    <a:lnTo>
                      <a:pt x="36" y="1008"/>
                    </a:lnTo>
                    <a:lnTo>
                      <a:pt x="31" y="1008"/>
                    </a:lnTo>
                    <a:lnTo>
                      <a:pt x="27" y="1013"/>
                    </a:lnTo>
                    <a:lnTo>
                      <a:pt x="22" y="1013"/>
                    </a:lnTo>
                    <a:lnTo>
                      <a:pt x="18" y="1017"/>
                    </a:lnTo>
                    <a:lnTo>
                      <a:pt x="18" y="1017"/>
                    </a:lnTo>
                    <a:moveTo>
                      <a:pt x="22" y="977"/>
                    </a:moveTo>
                    <a:lnTo>
                      <a:pt x="22" y="977"/>
                    </a:lnTo>
                    <a:lnTo>
                      <a:pt x="22" y="977"/>
                    </a:lnTo>
                    <a:lnTo>
                      <a:pt x="22" y="977"/>
                    </a:lnTo>
                    <a:lnTo>
                      <a:pt x="22" y="977"/>
                    </a:lnTo>
                    <a:lnTo>
                      <a:pt x="27" y="977"/>
                    </a:lnTo>
                    <a:lnTo>
                      <a:pt x="27" y="977"/>
                    </a:lnTo>
                    <a:lnTo>
                      <a:pt x="27" y="977"/>
                    </a:lnTo>
                    <a:lnTo>
                      <a:pt x="27" y="981"/>
                    </a:lnTo>
                    <a:lnTo>
                      <a:pt x="27" y="981"/>
                    </a:lnTo>
                    <a:lnTo>
                      <a:pt x="22" y="981"/>
                    </a:lnTo>
                    <a:lnTo>
                      <a:pt x="22" y="981"/>
                    </a:lnTo>
                    <a:lnTo>
                      <a:pt x="18" y="981"/>
                    </a:lnTo>
                    <a:lnTo>
                      <a:pt x="18" y="981"/>
                    </a:lnTo>
                    <a:lnTo>
                      <a:pt x="18" y="981"/>
                    </a:lnTo>
                    <a:lnTo>
                      <a:pt x="18" y="981"/>
                    </a:lnTo>
                    <a:lnTo>
                      <a:pt x="18" y="977"/>
                    </a:lnTo>
                    <a:lnTo>
                      <a:pt x="18" y="977"/>
                    </a:lnTo>
                    <a:lnTo>
                      <a:pt x="18" y="977"/>
                    </a:lnTo>
                    <a:lnTo>
                      <a:pt x="18" y="977"/>
                    </a:lnTo>
                    <a:lnTo>
                      <a:pt x="18" y="972"/>
                    </a:lnTo>
                    <a:lnTo>
                      <a:pt x="18" y="972"/>
                    </a:lnTo>
                    <a:lnTo>
                      <a:pt x="18" y="972"/>
                    </a:lnTo>
                    <a:lnTo>
                      <a:pt x="22" y="972"/>
                    </a:lnTo>
                    <a:lnTo>
                      <a:pt x="22" y="977"/>
                    </a:lnTo>
                    <a:moveTo>
                      <a:pt x="4" y="963"/>
                    </a:moveTo>
                    <a:lnTo>
                      <a:pt x="4" y="963"/>
                    </a:lnTo>
                    <a:lnTo>
                      <a:pt x="4" y="963"/>
                    </a:lnTo>
                    <a:lnTo>
                      <a:pt x="4" y="963"/>
                    </a:lnTo>
                    <a:lnTo>
                      <a:pt x="4" y="963"/>
                    </a:lnTo>
                    <a:lnTo>
                      <a:pt x="4" y="963"/>
                    </a:lnTo>
                    <a:lnTo>
                      <a:pt x="4" y="963"/>
                    </a:lnTo>
                    <a:lnTo>
                      <a:pt x="4" y="963"/>
                    </a:lnTo>
                    <a:lnTo>
                      <a:pt x="4" y="968"/>
                    </a:lnTo>
                    <a:lnTo>
                      <a:pt x="4" y="963"/>
                    </a:lnTo>
                    <a:lnTo>
                      <a:pt x="0" y="963"/>
                    </a:lnTo>
                    <a:lnTo>
                      <a:pt x="0" y="963"/>
                    </a:lnTo>
                    <a:lnTo>
                      <a:pt x="0" y="963"/>
                    </a:lnTo>
                    <a:lnTo>
                      <a:pt x="0" y="963"/>
                    </a:lnTo>
                    <a:lnTo>
                      <a:pt x="0" y="963"/>
                    </a:lnTo>
                    <a:lnTo>
                      <a:pt x="0" y="963"/>
                    </a:lnTo>
                    <a:lnTo>
                      <a:pt x="0" y="963"/>
                    </a:lnTo>
                    <a:lnTo>
                      <a:pt x="0" y="963"/>
                    </a:lnTo>
                    <a:lnTo>
                      <a:pt x="0" y="963"/>
                    </a:lnTo>
                    <a:lnTo>
                      <a:pt x="0" y="959"/>
                    </a:lnTo>
                    <a:lnTo>
                      <a:pt x="0" y="959"/>
                    </a:lnTo>
                    <a:lnTo>
                      <a:pt x="0" y="959"/>
                    </a:lnTo>
                    <a:lnTo>
                      <a:pt x="0" y="959"/>
                    </a:lnTo>
                    <a:lnTo>
                      <a:pt x="4" y="954"/>
                    </a:lnTo>
                    <a:lnTo>
                      <a:pt x="4" y="954"/>
                    </a:lnTo>
                    <a:lnTo>
                      <a:pt x="4" y="959"/>
                    </a:lnTo>
                    <a:lnTo>
                      <a:pt x="4" y="959"/>
                    </a:lnTo>
                    <a:lnTo>
                      <a:pt x="4" y="959"/>
                    </a:lnTo>
                    <a:lnTo>
                      <a:pt x="4" y="963"/>
                    </a:lnTo>
                    <a:moveTo>
                      <a:pt x="1545" y="656"/>
                    </a:moveTo>
                    <a:lnTo>
                      <a:pt x="1545" y="656"/>
                    </a:lnTo>
                    <a:lnTo>
                      <a:pt x="1540" y="656"/>
                    </a:lnTo>
                    <a:lnTo>
                      <a:pt x="1545" y="656"/>
                    </a:lnTo>
                    <a:lnTo>
                      <a:pt x="1545" y="656"/>
                    </a:lnTo>
                    <a:lnTo>
                      <a:pt x="1545" y="656"/>
                    </a:lnTo>
                    <a:lnTo>
                      <a:pt x="1549" y="656"/>
                    </a:lnTo>
                    <a:lnTo>
                      <a:pt x="1549" y="651"/>
                    </a:lnTo>
                    <a:lnTo>
                      <a:pt x="1549" y="651"/>
                    </a:lnTo>
                    <a:lnTo>
                      <a:pt x="1549" y="656"/>
                    </a:lnTo>
                    <a:lnTo>
                      <a:pt x="1554" y="656"/>
                    </a:lnTo>
                    <a:lnTo>
                      <a:pt x="1554" y="651"/>
                    </a:lnTo>
                    <a:lnTo>
                      <a:pt x="1545" y="656"/>
                    </a:lnTo>
                    <a:lnTo>
                      <a:pt x="1545" y="656"/>
                    </a:lnTo>
                    <a:lnTo>
                      <a:pt x="1540" y="656"/>
                    </a:lnTo>
                    <a:lnTo>
                      <a:pt x="1540" y="656"/>
                    </a:lnTo>
                    <a:lnTo>
                      <a:pt x="1540" y="660"/>
                    </a:lnTo>
                    <a:lnTo>
                      <a:pt x="1531" y="660"/>
                    </a:lnTo>
                    <a:lnTo>
                      <a:pt x="1531" y="660"/>
                    </a:lnTo>
                    <a:lnTo>
                      <a:pt x="1531" y="660"/>
                    </a:lnTo>
                    <a:lnTo>
                      <a:pt x="1522" y="660"/>
                    </a:lnTo>
                    <a:lnTo>
                      <a:pt x="1522" y="660"/>
                    </a:lnTo>
                    <a:lnTo>
                      <a:pt x="1518" y="660"/>
                    </a:lnTo>
                    <a:lnTo>
                      <a:pt x="1522" y="660"/>
                    </a:lnTo>
                    <a:lnTo>
                      <a:pt x="1522" y="660"/>
                    </a:lnTo>
                    <a:lnTo>
                      <a:pt x="1522" y="660"/>
                    </a:lnTo>
                    <a:lnTo>
                      <a:pt x="1522" y="660"/>
                    </a:lnTo>
                    <a:lnTo>
                      <a:pt x="1518" y="660"/>
                    </a:lnTo>
                    <a:lnTo>
                      <a:pt x="1518" y="660"/>
                    </a:lnTo>
                    <a:lnTo>
                      <a:pt x="1518" y="660"/>
                    </a:lnTo>
                    <a:lnTo>
                      <a:pt x="1518" y="660"/>
                    </a:lnTo>
                    <a:lnTo>
                      <a:pt x="1518" y="660"/>
                    </a:lnTo>
                    <a:lnTo>
                      <a:pt x="1522" y="656"/>
                    </a:lnTo>
                    <a:lnTo>
                      <a:pt x="1522" y="656"/>
                    </a:lnTo>
                    <a:lnTo>
                      <a:pt x="1527" y="656"/>
                    </a:lnTo>
                    <a:lnTo>
                      <a:pt x="1527" y="656"/>
                    </a:lnTo>
                    <a:lnTo>
                      <a:pt x="1527" y="656"/>
                    </a:lnTo>
                    <a:lnTo>
                      <a:pt x="1527" y="656"/>
                    </a:lnTo>
                    <a:lnTo>
                      <a:pt x="1527" y="656"/>
                    </a:lnTo>
                    <a:lnTo>
                      <a:pt x="1527" y="656"/>
                    </a:lnTo>
                    <a:lnTo>
                      <a:pt x="1531" y="656"/>
                    </a:lnTo>
                    <a:lnTo>
                      <a:pt x="1531" y="656"/>
                    </a:lnTo>
                    <a:lnTo>
                      <a:pt x="1531" y="656"/>
                    </a:lnTo>
                    <a:lnTo>
                      <a:pt x="1531" y="656"/>
                    </a:lnTo>
                    <a:lnTo>
                      <a:pt x="1531" y="656"/>
                    </a:lnTo>
                    <a:lnTo>
                      <a:pt x="1536" y="656"/>
                    </a:lnTo>
                    <a:lnTo>
                      <a:pt x="1536" y="656"/>
                    </a:lnTo>
                    <a:lnTo>
                      <a:pt x="1540" y="656"/>
                    </a:lnTo>
                    <a:lnTo>
                      <a:pt x="1540" y="656"/>
                    </a:lnTo>
                    <a:lnTo>
                      <a:pt x="1545" y="651"/>
                    </a:lnTo>
                    <a:lnTo>
                      <a:pt x="1549" y="651"/>
                    </a:lnTo>
                    <a:lnTo>
                      <a:pt x="1549" y="651"/>
                    </a:lnTo>
                    <a:lnTo>
                      <a:pt x="1545" y="651"/>
                    </a:lnTo>
                    <a:lnTo>
                      <a:pt x="1545" y="656"/>
                    </a:lnTo>
                    <a:moveTo>
                      <a:pt x="1305" y="479"/>
                    </a:moveTo>
                    <a:lnTo>
                      <a:pt x="1305" y="479"/>
                    </a:lnTo>
                    <a:lnTo>
                      <a:pt x="1301" y="484"/>
                    </a:lnTo>
                    <a:lnTo>
                      <a:pt x="1301" y="484"/>
                    </a:lnTo>
                    <a:lnTo>
                      <a:pt x="1301" y="484"/>
                    </a:lnTo>
                    <a:lnTo>
                      <a:pt x="1301" y="484"/>
                    </a:lnTo>
                    <a:lnTo>
                      <a:pt x="1301" y="484"/>
                    </a:lnTo>
                    <a:lnTo>
                      <a:pt x="1305" y="484"/>
                    </a:lnTo>
                    <a:lnTo>
                      <a:pt x="1310" y="488"/>
                    </a:lnTo>
                    <a:lnTo>
                      <a:pt x="1310" y="488"/>
                    </a:lnTo>
                    <a:lnTo>
                      <a:pt x="1310" y="488"/>
                    </a:lnTo>
                    <a:lnTo>
                      <a:pt x="1314" y="488"/>
                    </a:lnTo>
                    <a:lnTo>
                      <a:pt x="1314" y="488"/>
                    </a:lnTo>
                    <a:lnTo>
                      <a:pt x="1314" y="488"/>
                    </a:lnTo>
                    <a:lnTo>
                      <a:pt x="1319" y="488"/>
                    </a:lnTo>
                    <a:lnTo>
                      <a:pt x="1319" y="488"/>
                    </a:lnTo>
                    <a:lnTo>
                      <a:pt x="1323" y="488"/>
                    </a:lnTo>
                    <a:lnTo>
                      <a:pt x="1323" y="488"/>
                    </a:lnTo>
                    <a:lnTo>
                      <a:pt x="1323" y="488"/>
                    </a:lnTo>
                    <a:lnTo>
                      <a:pt x="1323" y="488"/>
                    </a:lnTo>
                    <a:lnTo>
                      <a:pt x="1328" y="493"/>
                    </a:lnTo>
                    <a:lnTo>
                      <a:pt x="1328" y="493"/>
                    </a:lnTo>
                    <a:lnTo>
                      <a:pt x="1328" y="493"/>
                    </a:lnTo>
                    <a:lnTo>
                      <a:pt x="1328" y="493"/>
                    </a:lnTo>
                    <a:lnTo>
                      <a:pt x="1328" y="497"/>
                    </a:lnTo>
                    <a:lnTo>
                      <a:pt x="1328" y="497"/>
                    </a:lnTo>
                    <a:lnTo>
                      <a:pt x="1328" y="497"/>
                    </a:lnTo>
                    <a:lnTo>
                      <a:pt x="1332" y="497"/>
                    </a:lnTo>
                    <a:lnTo>
                      <a:pt x="1332" y="497"/>
                    </a:lnTo>
                    <a:lnTo>
                      <a:pt x="1332" y="497"/>
                    </a:lnTo>
                    <a:lnTo>
                      <a:pt x="1337" y="502"/>
                    </a:lnTo>
                    <a:lnTo>
                      <a:pt x="1337" y="502"/>
                    </a:lnTo>
                    <a:lnTo>
                      <a:pt x="1341" y="502"/>
                    </a:lnTo>
                    <a:lnTo>
                      <a:pt x="1341" y="502"/>
                    </a:lnTo>
                    <a:lnTo>
                      <a:pt x="1346" y="497"/>
                    </a:lnTo>
                    <a:lnTo>
                      <a:pt x="1346" y="497"/>
                    </a:lnTo>
                    <a:lnTo>
                      <a:pt x="1350" y="497"/>
                    </a:lnTo>
                    <a:lnTo>
                      <a:pt x="1350" y="502"/>
                    </a:lnTo>
                    <a:lnTo>
                      <a:pt x="1350" y="502"/>
                    </a:lnTo>
                    <a:lnTo>
                      <a:pt x="1350" y="502"/>
                    </a:lnTo>
                    <a:lnTo>
                      <a:pt x="1355" y="502"/>
                    </a:lnTo>
                    <a:lnTo>
                      <a:pt x="1359" y="502"/>
                    </a:lnTo>
                    <a:lnTo>
                      <a:pt x="1359" y="502"/>
                    </a:lnTo>
                    <a:lnTo>
                      <a:pt x="1359" y="502"/>
                    </a:lnTo>
                    <a:lnTo>
                      <a:pt x="1359" y="507"/>
                    </a:lnTo>
                    <a:lnTo>
                      <a:pt x="1359" y="502"/>
                    </a:lnTo>
                    <a:lnTo>
                      <a:pt x="1364" y="507"/>
                    </a:lnTo>
                    <a:lnTo>
                      <a:pt x="1364" y="507"/>
                    </a:lnTo>
                    <a:lnTo>
                      <a:pt x="1368" y="507"/>
                    </a:lnTo>
                    <a:lnTo>
                      <a:pt x="1368" y="502"/>
                    </a:lnTo>
                    <a:lnTo>
                      <a:pt x="1373" y="502"/>
                    </a:lnTo>
                    <a:lnTo>
                      <a:pt x="1378" y="502"/>
                    </a:lnTo>
                    <a:lnTo>
                      <a:pt x="1382" y="502"/>
                    </a:lnTo>
                    <a:lnTo>
                      <a:pt x="1387" y="502"/>
                    </a:lnTo>
                    <a:lnTo>
                      <a:pt x="1387" y="502"/>
                    </a:lnTo>
                    <a:lnTo>
                      <a:pt x="1387" y="502"/>
                    </a:lnTo>
                    <a:lnTo>
                      <a:pt x="1391" y="502"/>
                    </a:lnTo>
                    <a:lnTo>
                      <a:pt x="1391" y="507"/>
                    </a:lnTo>
                    <a:lnTo>
                      <a:pt x="1391" y="507"/>
                    </a:lnTo>
                    <a:lnTo>
                      <a:pt x="1396" y="511"/>
                    </a:lnTo>
                    <a:lnTo>
                      <a:pt x="1400" y="511"/>
                    </a:lnTo>
                    <a:lnTo>
                      <a:pt x="1400" y="516"/>
                    </a:lnTo>
                    <a:lnTo>
                      <a:pt x="1405" y="516"/>
                    </a:lnTo>
                    <a:lnTo>
                      <a:pt x="1405" y="516"/>
                    </a:lnTo>
                    <a:lnTo>
                      <a:pt x="1405" y="520"/>
                    </a:lnTo>
                    <a:lnTo>
                      <a:pt x="1409" y="520"/>
                    </a:lnTo>
                    <a:lnTo>
                      <a:pt x="1409" y="520"/>
                    </a:lnTo>
                    <a:lnTo>
                      <a:pt x="1409" y="525"/>
                    </a:lnTo>
                    <a:lnTo>
                      <a:pt x="1414" y="525"/>
                    </a:lnTo>
                    <a:lnTo>
                      <a:pt x="1414" y="525"/>
                    </a:lnTo>
                    <a:lnTo>
                      <a:pt x="1418" y="529"/>
                    </a:lnTo>
                    <a:lnTo>
                      <a:pt x="1418" y="529"/>
                    </a:lnTo>
                    <a:lnTo>
                      <a:pt x="1418" y="534"/>
                    </a:lnTo>
                    <a:lnTo>
                      <a:pt x="1418" y="534"/>
                    </a:lnTo>
                    <a:lnTo>
                      <a:pt x="1418" y="538"/>
                    </a:lnTo>
                    <a:lnTo>
                      <a:pt x="1418" y="538"/>
                    </a:lnTo>
                    <a:lnTo>
                      <a:pt x="1418" y="538"/>
                    </a:lnTo>
                    <a:lnTo>
                      <a:pt x="1418" y="538"/>
                    </a:lnTo>
                    <a:lnTo>
                      <a:pt x="1423" y="538"/>
                    </a:lnTo>
                    <a:lnTo>
                      <a:pt x="1423" y="538"/>
                    </a:lnTo>
                    <a:lnTo>
                      <a:pt x="1423" y="538"/>
                    </a:lnTo>
                    <a:lnTo>
                      <a:pt x="1423" y="538"/>
                    </a:lnTo>
                    <a:lnTo>
                      <a:pt x="1423" y="538"/>
                    </a:lnTo>
                    <a:lnTo>
                      <a:pt x="1423" y="538"/>
                    </a:lnTo>
                    <a:lnTo>
                      <a:pt x="1423" y="538"/>
                    </a:lnTo>
                    <a:lnTo>
                      <a:pt x="1423" y="538"/>
                    </a:lnTo>
                    <a:lnTo>
                      <a:pt x="1423" y="543"/>
                    </a:lnTo>
                    <a:lnTo>
                      <a:pt x="1423" y="543"/>
                    </a:lnTo>
                    <a:lnTo>
                      <a:pt x="1423" y="543"/>
                    </a:lnTo>
                    <a:lnTo>
                      <a:pt x="1423" y="547"/>
                    </a:lnTo>
                    <a:lnTo>
                      <a:pt x="1423" y="547"/>
                    </a:lnTo>
                    <a:lnTo>
                      <a:pt x="1423" y="547"/>
                    </a:lnTo>
                    <a:lnTo>
                      <a:pt x="1427" y="547"/>
                    </a:lnTo>
                    <a:lnTo>
                      <a:pt x="1427" y="547"/>
                    </a:lnTo>
                    <a:lnTo>
                      <a:pt x="1427" y="547"/>
                    </a:lnTo>
                    <a:lnTo>
                      <a:pt x="1427" y="547"/>
                    </a:lnTo>
                    <a:lnTo>
                      <a:pt x="1427" y="547"/>
                    </a:lnTo>
                    <a:lnTo>
                      <a:pt x="1427" y="547"/>
                    </a:lnTo>
                    <a:lnTo>
                      <a:pt x="1423" y="552"/>
                    </a:lnTo>
                    <a:lnTo>
                      <a:pt x="1427" y="556"/>
                    </a:lnTo>
                    <a:lnTo>
                      <a:pt x="1427" y="556"/>
                    </a:lnTo>
                    <a:lnTo>
                      <a:pt x="1432" y="561"/>
                    </a:lnTo>
                    <a:lnTo>
                      <a:pt x="1432" y="561"/>
                    </a:lnTo>
                    <a:lnTo>
                      <a:pt x="1436" y="561"/>
                    </a:lnTo>
                    <a:lnTo>
                      <a:pt x="1436" y="565"/>
                    </a:lnTo>
                    <a:lnTo>
                      <a:pt x="1432" y="565"/>
                    </a:lnTo>
                    <a:lnTo>
                      <a:pt x="1432" y="570"/>
                    </a:lnTo>
                    <a:lnTo>
                      <a:pt x="1432" y="574"/>
                    </a:lnTo>
                    <a:lnTo>
                      <a:pt x="1432" y="579"/>
                    </a:lnTo>
                    <a:lnTo>
                      <a:pt x="1427" y="579"/>
                    </a:lnTo>
                    <a:lnTo>
                      <a:pt x="1427" y="583"/>
                    </a:lnTo>
                    <a:lnTo>
                      <a:pt x="1427" y="588"/>
                    </a:lnTo>
                    <a:lnTo>
                      <a:pt x="1423" y="592"/>
                    </a:lnTo>
                    <a:lnTo>
                      <a:pt x="1423" y="597"/>
                    </a:lnTo>
                    <a:lnTo>
                      <a:pt x="1423" y="597"/>
                    </a:lnTo>
                    <a:lnTo>
                      <a:pt x="1418" y="601"/>
                    </a:lnTo>
                    <a:lnTo>
                      <a:pt x="1414" y="606"/>
                    </a:lnTo>
                    <a:lnTo>
                      <a:pt x="1414" y="606"/>
                    </a:lnTo>
                    <a:lnTo>
                      <a:pt x="1409" y="611"/>
                    </a:lnTo>
                    <a:lnTo>
                      <a:pt x="1409" y="615"/>
                    </a:lnTo>
                    <a:lnTo>
                      <a:pt x="1405" y="615"/>
                    </a:lnTo>
                    <a:lnTo>
                      <a:pt x="1405" y="615"/>
                    </a:lnTo>
                    <a:lnTo>
                      <a:pt x="1400" y="620"/>
                    </a:lnTo>
                    <a:lnTo>
                      <a:pt x="1396" y="620"/>
                    </a:lnTo>
                    <a:lnTo>
                      <a:pt x="1396" y="620"/>
                    </a:lnTo>
                    <a:lnTo>
                      <a:pt x="1396" y="620"/>
                    </a:lnTo>
                    <a:lnTo>
                      <a:pt x="1396" y="624"/>
                    </a:lnTo>
                    <a:lnTo>
                      <a:pt x="1391" y="629"/>
                    </a:lnTo>
                    <a:lnTo>
                      <a:pt x="1391" y="629"/>
                    </a:lnTo>
                    <a:lnTo>
                      <a:pt x="1396" y="633"/>
                    </a:lnTo>
                    <a:lnTo>
                      <a:pt x="1396" y="633"/>
                    </a:lnTo>
                    <a:lnTo>
                      <a:pt x="1400" y="633"/>
                    </a:lnTo>
                    <a:lnTo>
                      <a:pt x="1405" y="633"/>
                    </a:lnTo>
                    <a:lnTo>
                      <a:pt x="1409" y="629"/>
                    </a:lnTo>
                    <a:lnTo>
                      <a:pt x="1414" y="629"/>
                    </a:lnTo>
                    <a:lnTo>
                      <a:pt x="1418" y="624"/>
                    </a:lnTo>
                    <a:lnTo>
                      <a:pt x="1423" y="624"/>
                    </a:lnTo>
                    <a:lnTo>
                      <a:pt x="1427" y="624"/>
                    </a:lnTo>
                    <a:lnTo>
                      <a:pt x="1432" y="624"/>
                    </a:lnTo>
                    <a:lnTo>
                      <a:pt x="1441" y="620"/>
                    </a:lnTo>
                    <a:lnTo>
                      <a:pt x="1445" y="620"/>
                    </a:lnTo>
                    <a:lnTo>
                      <a:pt x="1450" y="620"/>
                    </a:lnTo>
                    <a:lnTo>
                      <a:pt x="1454" y="615"/>
                    </a:lnTo>
                    <a:lnTo>
                      <a:pt x="1459" y="615"/>
                    </a:lnTo>
                    <a:lnTo>
                      <a:pt x="1463" y="615"/>
                    </a:lnTo>
                    <a:lnTo>
                      <a:pt x="1463" y="615"/>
                    </a:lnTo>
                    <a:lnTo>
                      <a:pt x="1463" y="611"/>
                    </a:lnTo>
                    <a:lnTo>
                      <a:pt x="1463" y="611"/>
                    </a:lnTo>
                    <a:lnTo>
                      <a:pt x="1463" y="611"/>
                    </a:lnTo>
                    <a:lnTo>
                      <a:pt x="1463" y="611"/>
                    </a:lnTo>
                    <a:lnTo>
                      <a:pt x="1463" y="611"/>
                    </a:lnTo>
                    <a:lnTo>
                      <a:pt x="1463" y="611"/>
                    </a:lnTo>
                    <a:lnTo>
                      <a:pt x="1463" y="611"/>
                    </a:lnTo>
                    <a:lnTo>
                      <a:pt x="1463" y="611"/>
                    </a:lnTo>
                    <a:lnTo>
                      <a:pt x="1463" y="611"/>
                    </a:lnTo>
                    <a:lnTo>
                      <a:pt x="1468" y="606"/>
                    </a:lnTo>
                    <a:lnTo>
                      <a:pt x="1468" y="606"/>
                    </a:lnTo>
                    <a:lnTo>
                      <a:pt x="1468" y="601"/>
                    </a:lnTo>
                    <a:lnTo>
                      <a:pt x="1468" y="601"/>
                    </a:lnTo>
                    <a:lnTo>
                      <a:pt x="1472" y="601"/>
                    </a:lnTo>
                    <a:lnTo>
                      <a:pt x="1472" y="597"/>
                    </a:lnTo>
                    <a:lnTo>
                      <a:pt x="1477" y="597"/>
                    </a:lnTo>
                    <a:lnTo>
                      <a:pt x="1481" y="597"/>
                    </a:lnTo>
                    <a:lnTo>
                      <a:pt x="1486" y="601"/>
                    </a:lnTo>
                    <a:lnTo>
                      <a:pt x="1490" y="601"/>
                    </a:lnTo>
                    <a:lnTo>
                      <a:pt x="1495" y="601"/>
                    </a:lnTo>
                    <a:lnTo>
                      <a:pt x="1500" y="601"/>
                    </a:lnTo>
                    <a:lnTo>
                      <a:pt x="1504" y="601"/>
                    </a:lnTo>
                    <a:lnTo>
                      <a:pt x="1504" y="597"/>
                    </a:lnTo>
                    <a:lnTo>
                      <a:pt x="1509" y="592"/>
                    </a:lnTo>
                    <a:lnTo>
                      <a:pt x="1513" y="592"/>
                    </a:lnTo>
                    <a:lnTo>
                      <a:pt x="1518" y="588"/>
                    </a:lnTo>
                    <a:lnTo>
                      <a:pt x="1518" y="588"/>
                    </a:lnTo>
                    <a:lnTo>
                      <a:pt x="1518" y="588"/>
                    </a:lnTo>
                    <a:lnTo>
                      <a:pt x="1522" y="588"/>
                    </a:lnTo>
                    <a:lnTo>
                      <a:pt x="1522" y="588"/>
                    </a:lnTo>
                    <a:lnTo>
                      <a:pt x="1527" y="583"/>
                    </a:lnTo>
                    <a:lnTo>
                      <a:pt x="1527" y="583"/>
                    </a:lnTo>
                    <a:lnTo>
                      <a:pt x="1536" y="579"/>
                    </a:lnTo>
                    <a:lnTo>
                      <a:pt x="1540" y="579"/>
                    </a:lnTo>
                    <a:lnTo>
                      <a:pt x="1540" y="574"/>
                    </a:lnTo>
                    <a:lnTo>
                      <a:pt x="1545" y="574"/>
                    </a:lnTo>
                    <a:lnTo>
                      <a:pt x="1545" y="574"/>
                    </a:lnTo>
                    <a:lnTo>
                      <a:pt x="1545" y="574"/>
                    </a:lnTo>
                    <a:lnTo>
                      <a:pt x="1549" y="574"/>
                    </a:lnTo>
                    <a:lnTo>
                      <a:pt x="1549" y="574"/>
                    </a:lnTo>
                    <a:lnTo>
                      <a:pt x="1558" y="574"/>
                    </a:lnTo>
                    <a:lnTo>
                      <a:pt x="1563" y="574"/>
                    </a:lnTo>
                    <a:lnTo>
                      <a:pt x="1567" y="579"/>
                    </a:lnTo>
                    <a:lnTo>
                      <a:pt x="1576" y="579"/>
                    </a:lnTo>
                    <a:lnTo>
                      <a:pt x="1581" y="579"/>
                    </a:lnTo>
                    <a:lnTo>
                      <a:pt x="1585" y="579"/>
                    </a:lnTo>
                    <a:lnTo>
                      <a:pt x="1594" y="579"/>
                    </a:lnTo>
                    <a:lnTo>
                      <a:pt x="1599" y="574"/>
                    </a:lnTo>
                    <a:lnTo>
                      <a:pt x="1599" y="574"/>
                    </a:lnTo>
                    <a:lnTo>
                      <a:pt x="1599" y="574"/>
                    </a:lnTo>
                    <a:lnTo>
                      <a:pt x="1603" y="574"/>
                    </a:lnTo>
                    <a:lnTo>
                      <a:pt x="1603" y="574"/>
                    </a:lnTo>
                    <a:lnTo>
                      <a:pt x="1603" y="570"/>
                    </a:lnTo>
                    <a:lnTo>
                      <a:pt x="1603" y="574"/>
                    </a:lnTo>
                    <a:lnTo>
                      <a:pt x="1603" y="574"/>
                    </a:lnTo>
                    <a:lnTo>
                      <a:pt x="1603" y="574"/>
                    </a:lnTo>
                    <a:lnTo>
                      <a:pt x="1603" y="574"/>
                    </a:lnTo>
                    <a:lnTo>
                      <a:pt x="1608" y="574"/>
                    </a:lnTo>
                    <a:lnTo>
                      <a:pt x="1608" y="570"/>
                    </a:lnTo>
                    <a:lnTo>
                      <a:pt x="1608" y="570"/>
                    </a:lnTo>
                    <a:lnTo>
                      <a:pt x="1608" y="570"/>
                    </a:lnTo>
                    <a:lnTo>
                      <a:pt x="1608" y="570"/>
                    </a:lnTo>
                    <a:lnTo>
                      <a:pt x="1608" y="570"/>
                    </a:lnTo>
                    <a:lnTo>
                      <a:pt x="1608" y="570"/>
                    </a:lnTo>
                    <a:lnTo>
                      <a:pt x="1608" y="570"/>
                    </a:lnTo>
                    <a:lnTo>
                      <a:pt x="1612" y="570"/>
                    </a:lnTo>
                    <a:lnTo>
                      <a:pt x="1612" y="565"/>
                    </a:lnTo>
                    <a:lnTo>
                      <a:pt x="1617" y="565"/>
                    </a:lnTo>
                    <a:lnTo>
                      <a:pt x="1617" y="565"/>
                    </a:lnTo>
                    <a:lnTo>
                      <a:pt x="1617" y="565"/>
                    </a:lnTo>
                    <a:lnTo>
                      <a:pt x="1617" y="561"/>
                    </a:lnTo>
                    <a:lnTo>
                      <a:pt x="1621" y="561"/>
                    </a:lnTo>
                    <a:lnTo>
                      <a:pt x="1621" y="561"/>
                    </a:lnTo>
                    <a:lnTo>
                      <a:pt x="1621" y="561"/>
                    </a:lnTo>
                    <a:lnTo>
                      <a:pt x="1621" y="561"/>
                    </a:lnTo>
                    <a:lnTo>
                      <a:pt x="1621" y="556"/>
                    </a:lnTo>
                    <a:lnTo>
                      <a:pt x="1621" y="556"/>
                    </a:lnTo>
                    <a:lnTo>
                      <a:pt x="1626" y="552"/>
                    </a:lnTo>
                    <a:lnTo>
                      <a:pt x="1626" y="552"/>
                    </a:lnTo>
                    <a:lnTo>
                      <a:pt x="1631" y="547"/>
                    </a:lnTo>
                    <a:lnTo>
                      <a:pt x="1631" y="547"/>
                    </a:lnTo>
                    <a:lnTo>
                      <a:pt x="1635" y="543"/>
                    </a:lnTo>
                    <a:lnTo>
                      <a:pt x="1640" y="543"/>
                    </a:lnTo>
                    <a:lnTo>
                      <a:pt x="1640" y="538"/>
                    </a:lnTo>
                    <a:lnTo>
                      <a:pt x="1644" y="538"/>
                    </a:lnTo>
                    <a:lnTo>
                      <a:pt x="1649" y="534"/>
                    </a:lnTo>
                    <a:lnTo>
                      <a:pt x="1649" y="534"/>
                    </a:lnTo>
                    <a:lnTo>
                      <a:pt x="1649" y="534"/>
                    </a:lnTo>
                    <a:lnTo>
                      <a:pt x="1649" y="534"/>
                    </a:lnTo>
                    <a:lnTo>
                      <a:pt x="1653" y="534"/>
                    </a:lnTo>
                    <a:lnTo>
                      <a:pt x="1653" y="534"/>
                    </a:lnTo>
                    <a:lnTo>
                      <a:pt x="1649" y="538"/>
                    </a:lnTo>
                    <a:lnTo>
                      <a:pt x="1653" y="538"/>
                    </a:lnTo>
                    <a:lnTo>
                      <a:pt x="1653" y="538"/>
                    </a:lnTo>
                    <a:lnTo>
                      <a:pt x="1653" y="538"/>
                    </a:lnTo>
                    <a:lnTo>
                      <a:pt x="1653" y="538"/>
                    </a:lnTo>
                    <a:lnTo>
                      <a:pt x="1658" y="538"/>
                    </a:lnTo>
                    <a:lnTo>
                      <a:pt x="1658" y="538"/>
                    </a:lnTo>
                    <a:lnTo>
                      <a:pt x="1662" y="538"/>
                    </a:lnTo>
                    <a:lnTo>
                      <a:pt x="1662" y="534"/>
                    </a:lnTo>
                    <a:lnTo>
                      <a:pt x="1662" y="534"/>
                    </a:lnTo>
                    <a:lnTo>
                      <a:pt x="1662" y="534"/>
                    </a:lnTo>
                    <a:lnTo>
                      <a:pt x="1667" y="538"/>
                    </a:lnTo>
                    <a:lnTo>
                      <a:pt x="1667" y="538"/>
                    </a:lnTo>
                    <a:lnTo>
                      <a:pt x="1667" y="543"/>
                    </a:lnTo>
                    <a:lnTo>
                      <a:pt x="1667" y="543"/>
                    </a:lnTo>
                    <a:lnTo>
                      <a:pt x="1662" y="547"/>
                    </a:lnTo>
                    <a:lnTo>
                      <a:pt x="1662" y="552"/>
                    </a:lnTo>
                    <a:lnTo>
                      <a:pt x="1662" y="552"/>
                    </a:lnTo>
                    <a:lnTo>
                      <a:pt x="1662" y="556"/>
                    </a:lnTo>
                    <a:lnTo>
                      <a:pt x="1658" y="556"/>
                    </a:lnTo>
                    <a:lnTo>
                      <a:pt x="1658" y="561"/>
                    </a:lnTo>
                    <a:lnTo>
                      <a:pt x="1658" y="561"/>
                    </a:lnTo>
                    <a:lnTo>
                      <a:pt x="1658" y="565"/>
                    </a:lnTo>
                    <a:lnTo>
                      <a:pt x="1658" y="565"/>
                    </a:lnTo>
                    <a:lnTo>
                      <a:pt x="1658" y="565"/>
                    </a:lnTo>
                    <a:lnTo>
                      <a:pt x="1658" y="565"/>
                    </a:lnTo>
                    <a:lnTo>
                      <a:pt x="1658" y="565"/>
                    </a:lnTo>
                    <a:lnTo>
                      <a:pt x="1658" y="565"/>
                    </a:lnTo>
                    <a:lnTo>
                      <a:pt x="1658" y="565"/>
                    </a:lnTo>
                    <a:lnTo>
                      <a:pt x="1653" y="565"/>
                    </a:lnTo>
                    <a:lnTo>
                      <a:pt x="1653" y="565"/>
                    </a:lnTo>
                    <a:lnTo>
                      <a:pt x="1653" y="570"/>
                    </a:lnTo>
                    <a:lnTo>
                      <a:pt x="1653" y="570"/>
                    </a:lnTo>
                    <a:lnTo>
                      <a:pt x="1658" y="570"/>
                    </a:lnTo>
                    <a:lnTo>
                      <a:pt x="1658" y="570"/>
                    </a:lnTo>
                    <a:lnTo>
                      <a:pt x="1658" y="570"/>
                    </a:lnTo>
                    <a:lnTo>
                      <a:pt x="1658" y="570"/>
                    </a:lnTo>
                    <a:lnTo>
                      <a:pt x="1658" y="570"/>
                    </a:lnTo>
                    <a:lnTo>
                      <a:pt x="1658" y="570"/>
                    </a:lnTo>
                    <a:lnTo>
                      <a:pt x="1658" y="570"/>
                    </a:lnTo>
                    <a:lnTo>
                      <a:pt x="1658" y="570"/>
                    </a:lnTo>
                    <a:lnTo>
                      <a:pt x="1658" y="570"/>
                    </a:lnTo>
                    <a:lnTo>
                      <a:pt x="1658" y="570"/>
                    </a:lnTo>
                    <a:lnTo>
                      <a:pt x="1658" y="570"/>
                    </a:lnTo>
                    <a:lnTo>
                      <a:pt x="1658" y="574"/>
                    </a:lnTo>
                    <a:lnTo>
                      <a:pt x="1658" y="574"/>
                    </a:lnTo>
                    <a:lnTo>
                      <a:pt x="1658" y="574"/>
                    </a:lnTo>
                    <a:lnTo>
                      <a:pt x="1658" y="574"/>
                    </a:lnTo>
                    <a:lnTo>
                      <a:pt x="1658" y="574"/>
                    </a:lnTo>
                    <a:lnTo>
                      <a:pt x="1658" y="574"/>
                    </a:lnTo>
                    <a:lnTo>
                      <a:pt x="1658" y="574"/>
                    </a:lnTo>
                    <a:lnTo>
                      <a:pt x="1658" y="574"/>
                    </a:lnTo>
                    <a:lnTo>
                      <a:pt x="1658" y="579"/>
                    </a:lnTo>
                    <a:lnTo>
                      <a:pt x="1658" y="579"/>
                    </a:lnTo>
                    <a:lnTo>
                      <a:pt x="1658" y="579"/>
                    </a:lnTo>
                    <a:lnTo>
                      <a:pt x="1658" y="579"/>
                    </a:lnTo>
                    <a:lnTo>
                      <a:pt x="1658" y="579"/>
                    </a:lnTo>
                    <a:lnTo>
                      <a:pt x="1658" y="579"/>
                    </a:lnTo>
                    <a:lnTo>
                      <a:pt x="1658" y="579"/>
                    </a:lnTo>
                    <a:lnTo>
                      <a:pt x="1658" y="579"/>
                    </a:lnTo>
                    <a:lnTo>
                      <a:pt x="1662" y="579"/>
                    </a:lnTo>
                    <a:lnTo>
                      <a:pt x="1658" y="579"/>
                    </a:lnTo>
                    <a:lnTo>
                      <a:pt x="1658" y="579"/>
                    </a:lnTo>
                    <a:lnTo>
                      <a:pt x="1658" y="583"/>
                    </a:lnTo>
                    <a:lnTo>
                      <a:pt x="1658" y="583"/>
                    </a:lnTo>
                    <a:lnTo>
                      <a:pt x="1658" y="583"/>
                    </a:lnTo>
                    <a:lnTo>
                      <a:pt x="1658" y="583"/>
                    </a:lnTo>
                    <a:lnTo>
                      <a:pt x="1658" y="583"/>
                    </a:lnTo>
                    <a:lnTo>
                      <a:pt x="1658" y="583"/>
                    </a:lnTo>
                    <a:lnTo>
                      <a:pt x="1653" y="588"/>
                    </a:lnTo>
                    <a:lnTo>
                      <a:pt x="1653" y="588"/>
                    </a:lnTo>
                    <a:lnTo>
                      <a:pt x="1649" y="588"/>
                    </a:lnTo>
                    <a:lnTo>
                      <a:pt x="1649" y="588"/>
                    </a:lnTo>
                    <a:lnTo>
                      <a:pt x="1649" y="588"/>
                    </a:lnTo>
                    <a:lnTo>
                      <a:pt x="1649" y="588"/>
                    </a:lnTo>
                    <a:lnTo>
                      <a:pt x="1644" y="588"/>
                    </a:lnTo>
                    <a:lnTo>
                      <a:pt x="1644" y="588"/>
                    </a:lnTo>
                    <a:lnTo>
                      <a:pt x="1644" y="588"/>
                    </a:lnTo>
                    <a:lnTo>
                      <a:pt x="1644" y="592"/>
                    </a:lnTo>
                    <a:lnTo>
                      <a:pt x="1640" y="592"/>
                    </a:lnTo>
                    <a:lnTo>
                      <a:pt x="1640" y="592"/>
                    </a:lnTo>
                    <a:lnTo>
                      <a:pt x="1640" y="592"/>
                    </a:lnTo>
                    <a:lnTo>
                      <a:pt x="1640" y="592"/>
                    </a:lnTo>
                    <a:lnTo>
                      <a:pt x="1640" y="592"/>
                    </a:lnTo>
                    <a:lnTo>
                      <a:pt x="1640" y="592"/>
                    </a:lnTo>
                    <a:lnTo>
                      <a:pt x="1640" y="592"/>
                    </a:lnTo>
                    <a:lnTo>
                      <a:pt x="1640" y="588"/>
                    </a:lnTo>
                    <a:lnTo>
                      <a:pt x="1640" y="588"/>
                    </a:lnTo>
                    <a:lnTo>
                      <a:pt x="1635" y="588"/>
                    </a:lnTo>
                    <a:lnTo>
                      <a:pt x="1635" y="592"/>
                    </a:lnTo>
                    <a:lnTo>
                      <a:pt x="1635" y="592"/>
                    </a:lnTo>
                    <a:lnTo>
                      <a:pt x="1635" y="592"/>
                    </a:lnTo>
                    <a:lnTo>
                      <a:pt x="1635" y="588"/>
                    </a:lnTo>
                    <a:lnTo>
                      <a:pt x="1635" y="592"/>
                    </a:lnTo>
                    <a:lnTo>
                      <a:pt x="1631" y="592"/>
                    </a:lnTo>
                    <a:lnTo>
                      <a:pt x="1631" y="592"/>
                    </a:lnTo>
                    <a:lnTo>
                      <a:pt x="1631" y="592"/>
                    </a:lnTo>
                    <a:lnTo>
                      <a:pt x="1631" y="592"/>
                    </a:lnTo>
                    <a:lnTo>
                      <a:pt x="1631" y="592"/>
                    </a:lnTo>
                    <a:lnTo>
                      <a:pt x="1631" y="592"/>
                    </a:lnTo>
                    <a:lnTo>
                      <a:pt x="1626" y="592"/>
                    </a:lnTo>
                    <a:lnTo>
                      <a:pt x="1631" y="592"/>
                    </a:lnTo>
                    <a:lnTo>
                      <a:pt x="1631" y="592"/>
                    </a:lnTo>
                    <a:lnTo>
                      <a:pt x="1631" y="592"/>
                    </a:lnTo>
                    <a:lnTo>
                      <a:pt x="1631" y="592"/>
                    </a:lnTo>
                    <a:lnTo>
                      <a:pt x="1631" y="592"/>
                    </a:lnTo>
                    <a:lnTo>
                      <a:pt x="1631" y="588"/>
                    </a:lnTo>
                    <a:lnTo>
                      <a:pt x="1631" y="588"/>
                    </a:lnTo>
                    <a:lnTo>
                      <a:pt x="1631" y="588"/>
                    </a:lnTo>
                    <a:lnTo>
                      <a:pt x="1631" y="588"/>
                    </a:lnTo>
                    <a:lnTo>
                      <a:pt x="1626" y="592"/>
                    </a:lnTo>
                    <a:lnTo>
                      <a:pt x="1626" y="592"/>
                    </a:lnTo>
                    <a:lnTo>
                      <a:pt x="1621" y="597"/>
                    </a:lnTo>
                    <a:lnTo>
                      <a:pt x="1621" y="597"/>
                    </a:lnTo>
                    <a:lnTo>
                      <a:pt x="1621" y="597"/>
                    </a:lnTo>
                    <a:lnTo>
                      <a:pt x="1617" y="601"/>
                    </a:lnTo>
                    <a:lnTo>
                      <a:pt x="1617" y="597"/>
                    </a:lnTo>
                    <a:lnTo>
                      <a:pt x="1617" y="601"/>
                    </a:lnTo>
                    <a:lnTo>
                      <a:pt x="1612" y="601"/>
                    </a:lnTo>
                    <a:lnTo>
                      <a:pt x="1612" y="601"/>
                    </a:lnTo>
                    <a:lnTo>
                      <a:pt x="1612" y="601"/>
                    </a:lnTo>
                    <a:lnTo>
                      <a:pt x="1612" y="597"/>
                    </a:lnTo>
                    <a:lnTo>
                      <a:pt x="1612" y="601"/>
                    </a:lnTo>
                    <a:lnTo>
                      <a:pt x="1612" y="601"/>
                    </a:lnTo>
                    <a:lnTo>
                      <a:pt x="1612" y="601"/>
                    </a:lnTo>
                    <a:lnTo>
                      <a:pt x="1612" y="597"/>
                    </a:lnTo>
                    <a:lnTo>
                      <a:pt x="1612" y="601"/>
                    </a:lnTo>
                    <a:lnTo>
                      <a:pt x="1608" y="601"/>
                    </a:lnTo>
                    <a:lnTo>
                      <a:pt x="1608" y="601"/>
                    </a:lnTo>
                    <a:lnTo>
                      <a:pt x="1608" y="601"/>
                    </a:lnTo>
                    <a:lnTo>
                      <a:pt x="1608" y="601"/>
                    </a:lnTo>
                    <a:lnTo>
                      <a:pt x="1608" y="601"/>
                    </a:lnTo>
                    <a:lnTo>
                      <a:pt x="1608" y="601"/>
                    </a:lnTo>
                    <a:lnTo>
                      <a:pt x="1608" y="601"/>
                    </a:lnTo>
                    <a:lnTo>
                      <a:pt x="1608" y="601"/>
                    </a:lnTo>
                    <a:lnTo>
                      <a:pt x="1608" y="601"/>
                    </a:lnTo>
                    <a:lnTo>
                      <a:pt x="1608" y="601"/>
                    </a:lnTo>
                    <a:lnTo>
                      <a:pt x="1608" y="601"/>
                    </a:lnTo>
                    <a:lnTo>
                      <a:pt x="1608" y="601"/>
                    </a:lnTo>
                    <a:lnTo>
                      <a:pt x="1608" y="601"/>
                    </a:lnTo>
                    <a:lnTo>
                      <a:pt x="1603" y="601"/>
                    </a:lnTo>
                    <a:lnTo>
                      <a:pt x="1603" y="601"/>
                    </a:lnTo>
                    <a:lnTo>
                      <a:pt x="1599" y="606"/>
                    </a:lnTo>
                    <a:lnTo>
                      <a:pt x="1599" y="606"/>
                    </a:lnTo>
                    <a:lnTo>
                      <a:pt x="1599" y="606"/>
                    </a:lnTo>
                    <a:lnTo>
                      <a:pt x="1599" y="606"/>
                    </a:lnTo>
                    <a:lnTo>
                      <a:pt x="1594" y="611"/>
                    </a:lnTo>
                    <a:lnTo>
                      <a:pt x="1590" y="615"/>
                    </a:lnTo>
                    <a:lnTo>
                      <a:pt x="1590" y="615"/>
                    </a:lnTo>
                    <a:lnTo>
                      <a:pt x="1590" y="615"/>
                    </a:lnTo>
                    <a:lnTo>
                      <a:pt x="1585" y="620"/>
                    </a:lnTo>
                    <a:lnTo>
                      <a:pt x="1585" y="620"/>
                    </a:lnTo>
                    <a:lnTo>
                      <a:pt x="1585" y="620"/>
                    </a:lnTo>
                    <a:lnTo>
                      <a:pt x="1585" y="624"/>
                    </a:lnTo>
                    <a:lnTo>
                      <a:pt x="1585" y="624"/>
                    </a:lnTo>
                    <a:lnTo>
                      <a:pt x="1585" y="624"/>
                    </a:lnTo>
                    <a:lnTo>
                      <a:pt x="1585" y="624"/>
                    </a:lnTo>
                    <a:lnTo>
                      <a:pt x="1585" y="624"/>
                    </a:lnTo>
                    <a:lnTo>
                      <a:pt x="1585" y="624"/>
                    </a:lnTo>
                    <a:lnTo>
                      <a:pt x="1585" y="624"/>
                    </a:lnTo>
                    <a:lnTo>
                      <a:pt x="1585" y="624"/>
                    </a:lnTo>
                    <a:lnTo>
                      <a:pt x="1585" y="624"/>
                    </a:lnTo>
                    <a:lnTo>
                      <a:pt x="1581" y="624"/>
                    </a:lnTo>
                    <a:lnTo>
                      <a:pt x="1581" y="629"/>
                    </a:lnTo>
                    <a:lnTo>
                      <a:pt x="1581" y="629"/>
                    </a:lnTo>
                    <a:lnTo>
                      <a:pt x="1576" y="629"/>
                    </a:lnTo>
                    <a:lnTo>
                      <a:pt x="1576" y="629"/>
                    </a:lnTo>
                    <a:lnTo>
                      <a:pt x="1581" y="633"/>
                    </a:lnTo>
                    <a:lnTo>
                      <a:pt x="1581" y="633"/>
                    </a:lnTo>
                    <a:lnTo>
                      <a:pt x="1581" y="638"/>
                    </a:lnTo>
                    <a:lnTo>
                      <a:pt x="1581" y="638"/>
                    </a:lnTo>
                    <a:lnTo>
                      <a:pt x="1581" y="638"/>
                    </a:lnTo>
                    <a:lnTo>
                      <a:pt x="1581" y="638"/>
                    </a:lnTo>
                    <a:lnTo>
                      <a:pt x="1581" y="642"/>
                    </a:lnTo>
                    <a:lnTo>
                      <a:pt x="1581" y="642"/>
                    </a:lnTo>
                    <a:lnTo>
                      <a:pt x="1585" y="642"/>
                    </a:lnTo>
                    <a:lnTo>
                      <a:pt x="1585" y="642"/>
                    </a:lnTo>
                    <a:lnTo>
                      <a:pt x="1590" y="642"/>
                    </a:lnTo>
                    <a:lnTo>
                      <a:pt x="1590" y="638"/>
                    </a:lnTo>
                    <a:lnTo>
                      <a:pt x="1590" y="638"/>
                    </a:lnTo>
                    <a:lnTo>
                      <a:pt x="1590" y="638"/>
                    </a:lnTo>
                    <a:lnTo>
                      <a:pt x="1590" y="633"/>
                    </a:lnTo>
                    <a:lnTo>
                      <a:pt x="1590" y="638"/>
                    </a:lnTo>
                    <a:lnTo>
                      <a:pt x="1585" y="633"/>
                    </a:lnTo>
                    <a:lnTo>
                      <a:pt x="1585" y="633"/>
                    </a:lnTo>
                    <a:lnTo>
                      <a:pt x="1590" y="633"/>
                    </a:lnTo>
                    <a:lnTo>
                      <a:pt x="1590" y="633"/>
                    </a:lnTo>
                    <a:lnTo>
                      <a:pt x="1590" y="633"/>
                    </a:lnTo>
                    <a:lnTo>
                      <a:pt x="1590" y="638"/>
                    </a:lnTo>
                    <a:lnTo>
                      <a:pt x="1590" y="642"/>
                    </a:lnTo>
                    <a:lnTo>
                      <a:pt x="1590" y="642"/>
                    </a:lnTo>
                    <a:lnTo>
                      <a:pt x="1590" y="642"/>
                    </a:lnTo>
                    <a:lnTo>
                      <a:pt x="1590" y="642"/>
                    </a:lnTo>
                    <a:lnTo>
                      <a:pt x="1585" y="642"/>
                    </a:lnTo>
                    <a:lnTo>
                      <a:pt x="1581" y="642"/>
                    </a:lnTo>
                    <a:lnTo>
                      <a:pt x="1581" y="642"/>
                    </a:lnTo>
                    <a:lnTo>
                      <a:pt x="1576" y="647"/>
                    </a:lnTo>
                    <a:lnTo>
                      <a:pt x="1576" y="647"/>
                    </a:lnTo>
                    <a:lnTo>
                      <a:pt x="1576" y="642"/>
                    </a:lnTo>
                    <a:lnTo>
                      <a:pt x="1576" y="642"/>
                    </a:lnTo>
                    <a:lnTo>
                      <a:pt x="1576" y="642"/>
                    </a:lnTo>
                    <a:lnTo>
                      <a:pt x="1572" y="647"/>
                    </a:lnTo>
                    <a:lnTo>
                      <a:pt x="1572" y="647"/>
                    </a:lnTo>
                    <a:lnTo>
                      <a:pt x="1567" y="647"/>
                    </a:lnTo>
                    <a:lnTo>
                      <a:pt x="1567" y="647"/>
                    </a:lnTo>
                    <a:lnTo>
                      <a:pt x="1567" y="642"/>
                    </a:lnTo>
                    <a:lnTo>
                      <a:pt x="1572" y="642"/>
                    </a:lnTo>
                    <a:lnTo>
                      <a:pt x="1572" y="642"/>
                    </a:lnTo>
                    <a:lnTo>
                      <a:pt x="1567" y="642"/>
                    </a:lnTo>
                    <a:lnTo>
                      <a:pt x="1567" y="642"/>
                    </a:lnTo>
                    <a:lnTo>
                      <a:pt x="1567" y="642"/>
                    </a:lnTo>
                    <a:lnTo>
                      <a:pt x="1567" y="638"/>
                    </a:lnTo>
                    <a:lnTo>
                      <a:pt x="1567" y="638"/>
                    </a:lnTo>
                    <a:lnTo>
                      <a:pt x="1567" y="642"/>
                    </a:lnTo>
                    <a:lnTo>
                      <a:pt x="1567" y="642"/>
                    </a:lnTo>
                    <a:lnTo>
                      <a:pt x="1563" y="647"/>
                    </a:lnTo>
                    <a:lnTo>
                      <a:pt x="1563" y="647"/>
                    </a:lnTo>
                    <a:lnTo>
                      <a:pt x="1558" y="647"/>
                    </a:lnTo>
                    <a:lnTo>
                      <a:pt x="1554" y="647"/>
                    </a:lnTo>
                    <a:lnTo>
                      <a:pt x="1554" y="647"/>
                    </a:lnTo>
                    <a:lnTo>
                      <a:pt x="1549" y="647"/>
                    </a:lnTo>
                    <a:lnTo>
                      <a:pt x="1549" y="647"/>
                    </a:lnTo>
                    <a:lnTo>
                      <a:pt x="1545" y="647"/>
                    </a:lnTo>
                    <a:lnTo>
                      <a:pt x="1540" y="647"/>
                    </a:lnTo>
                    <a:lnTo>
                      <a:pt x="1540" y="647"/>
                    </a:lnTo>
                    <a:lnTo>
                      <a:pt x="1540" y="651"/>
                    </a:lnTo>
                    <a:lnTo>
                      <a:pt x="1536" y="651"/>
                    </a:lnTo>
                    <a:lnTo>
                      <a:pt x="1527" y="651"/>
                    </a:lnTo>
                    <a:lnTo>
                      <a:pt x="1527" y="656"/>
                    </a:lnTo>
                    <a:lnTo>
                      <a:pt x="1522" y="656"/>
                    </a:lnTo>
                    <a:lnTo>
                      <a:pt x="1522" y="656"/>
                    </a:lnTo>
                    <a:lnTo>
                      <a:pt x="1522" y="656"/>
                    </a:lnTo>
                    <a:lnTo>
                      <a:pt x="1522" y="656"/>
                    </a:lnTo>
                    <a:lnTo>
                      <a:pt x="1518" y="656"/>
                    </a:lnTo>
                    <a:lnTo>
                      <a:pt x="1522" y="656"/>
                    </a:lnTo>
                    <a:lnTo>
                      <a:pt x="1522" y="656"/>
                    </a:lnTo>
                    <a:lnTo>
                      <a:pt x="1522" y="651"/>
                    </a:lnTo>
                    <a:lnTo>
                      <a:pt x="1527" y="651"/>
                    </a:lnTo>
                    <a:lnTo>
                      <a:pt x="1522" y="647"/>
                    </a:lnTo>
                    <a:lnTo>
                      <a:pt x="1522" y="647"/>
                    </a:lnTo>
                    <a:lnTo>
                      <a:pt x="1522" y="651"/>
                    </a:lnTo>
                    <a:lnTo>
                      <a:pt x="1522" y="651"/>
                    </a:lnTo>
                    <a:lnTo>
                      <a:pt x="1522" y="656"/>
                    </a:lnTo>
                    <a:lnTo>
                      <a:pt x="1518" y="656"/>
                    </a:lnTo>
                    <a:lnTo>
                      <a:pt x="1518" y="660"/>
                    </a:lnTo>
                    <a:lnTo>
                      <a:pt x="1518" y="660"/>
                    </a:lnTo>
                    <a:lnTo>
                      <a:pt x="1518" y="660"/>
                    </a:lnTo>
                    <a:lnTo>
                      <a:pt x="1518" y="660"/>
                    </a:lnTo>
                    <a:lnTo>
                      <a:pt x="1513" y="660"/>
                    </a:lnTo>
                    <a:lnTo>
                      <a:pt x="1513" y="660"/>
                    </a:lnTo>
                    <a:lnTo>
                      <a:pt x="1513" y="665"/>
                    </a:lnTo>
                    <a:lnTo>
                      <a:pt x="1518" y="665"/>
                    </a:lnTo>
                    <a:lnTo>
                      <a:pt x="1518" y="665"/>
                    </a:lnTo>
                    <a:lnTo>
                      <a:pt x="1518" y="665"/>
                    </a:lnTo>
                    <a:lnTo>
                      <a:pt x="1518" y="665"/>
                    </a:lnTo>
                    <a:lnTo>
                      <a:pt x="1518" y="669"/>
                    </a:lnTo>
                    <a:lnTo>
                      <a:pt x="1513" y="669"/>
                    </a:lnTo>
                    <a:lnTo>
                      <a:pt x="1513" y="669"/>
                    </a:lnTo>
                    <a:lnTo>
                      <a:pt x="1513" y="674"/>
                    </a:lnTo>
                    <a:lnTo>
                      <a:pt x="1509" y="678"/>
                    </a:lnTo>
                    <a:lnTo>
                      <a:pt x="1509" y="674"/>
                    </a:lnTo>
                    <a:lnTo>
                      <a:pt x="1513" y="674"/>
                    </a:lnTo>
                    <a:lnTo>
                      <a:pt x="1513" y="674"/>
                    </a:lnTo>
                    <a:lnTo>
                      <a:pt x="1509" y="674"/>
                    </a:lnTo>
                    <a:lnTo>
                      <a:pt x="1509" y="678"/>
                    </a:lnTo>
                    <a:lnTo>
                      <a:pt x="1504" y="678"/>
                    </a:lnTo>
                    <a:lnTo>
                      <a:pt x="1504" y="683"/>
                    </a:lnTo>
                    <a:lnTo>
                      <a:pt x="1504" y="678"/>
                    </a:lnTo>
                    <a:lnTo>
                      <a:pt x="1504" y="683"/>
                    </a:lnTo>
                    <a:lnTo>
                      <a:pt x="1504" y="683"/>
                    </a:lnTo>
                    <a:lnTo>
                      <a:pt x="1500" y="683"/>
                    </a:lnTo>
                    <a:lnTo>
                      <a:pt x="1500" y="683"/>
                    </a:lnTo>
                    <a:lnTo>
                      <a:pt x="1500" y="683"/>
                    </a:lnTo>
                    <a:lnTo>
                      <a:pt x="1500" y="683"/>
                    </a:lnTo>
                    <a:lnTo>
                      <a:pt x="1500" y="687"/>
                    </a:lnTo>
                    <a:lnTo>
                      <a:pt x="1500" y="687"/>
                    </a:lnTo>
                    <a:lnTo>
                      <a:pt x="1495" y="687"/>
                    </a:lnTo>
                    <a:lnTo>
                      <a:pt x="1490" y="692"/>
                    </a:lnTo>
                    <a:lnTo>
                      <a:pt x="1490" y="692"/>
                    </a:lnTo>
                    <a:lnTo>
                      <a:pt x="1490" y="692"/>
                    </a:lnTo>
                    <a:lnTo>
                      <a:pt x="1490" y="692"/>
                    </a:lnTo>
                    <a:lnTo>
                      <a:pt x="1490" y="687"/>
                    </a:lnTo>
                    <a:lnTo>
                      <a:pt x="1490" y="687"/>
                    </a:lnTo>
                    <a:lnTo>
                      <a:pt x="1490" y="687"/>
                    </a:lnTo>
                    <a:lnTo>
                      <a:pt x="1490" y="687"/>
                    </a:lnTo>
                    <a:lnTo>
                      <a:pt x="1490" y="683"/>
                    </a:lnTo>
                    <a:lnTo>
                      <a:pt x="1486" y="683"/>
                    </a:lnTo>
                    <a:lnTo>
                      <a:pt x="1486" y="683"/>
                    </a:lnTo>
                    <a:lnTo>
                      <a:pt x="1486" y="678"/>
                    </a:lnTo>
                    <a:lnTo>
                      <a:pt x="1486" y="678"/>
                    </a:lnTo>
                    <a:lnTo>
                      <a:pt x="1486" y="678"/>
                    </a:lnTo>
                    <a:lnTo>
                      <a:pt x="1490" y="674"/>
                    </a:lnTo>
                    <a:lnTo>
                      <a:pt x="1490" y="674"/>
                    </a:lnTo>
                    <a:lnTo>
                      <a:pt x="1495" y="674"/>
                    </a:lnTo>
                    <a:lnTo>
                      <a:pt x="1495" y="674"/>
                    </a:lnTo>
                    <a:lnTo>
                      <a:pt x="1495" y="674"/>
                    </a:lnTo>
                    <a:lnTo>
                      <a:pt x="1495" y="674"/>
                    </a:lnTo>
                    <a:lnTo>
                      <a:pt x="1490" y="674"/>
                    </a:lnTo>
                    <a:lnTo>
                      <a:pt x="1490" y="674"/>
                    </a:lnTo>
                    <a:lnTo>
                      <a:pt x="1490" y="674"/>
                    </a:lnTo>
                    <a:lnTo>
                      <a:pt x="1486" y="678"/>
                    </a:lnTo>
                    <a:lnTo>
                      <a:pt x="1486" y="678"/>
                    </a:lnTo>
                    <a:lnTo>
                      <a:pt x="1486" y="678"/>
                    </a:lnTo>
                    <a:lnTo>
                      <a:pt x="1486" y="678"/>
                    </a:lnTo>
                    <a:lnTo>
                      <a:pt x="1486" y="683"/>
                    </a:lnTo>
                    <a:lnTo>
                      <a:pt x="1486" y="683"/>
                    </a:lnTo>
                    <a:lnTo>
                      <a:pt x="1486" y="683"/>
                    </a:lnTo>
                    <a:lnTo>
                      <a:pt x="1486" y="687"/>
                    </a:lnTo>
                    <a:lnTo>
                      <a:pt x="1486" y="692"/>
                    </a:lnTo>
                    <a:lnTo>
                      <a:pt x="1486" y="692"/>
                    </a:lnTo>
                    <a:lnTo>
                      <a:pt x="1486" y="696"/>
                    </a:lnTo>
                    <a:lnTo>
                      <a:pt x="1486" y="696"/>
                    </a:lnTo>
                    <a:lnTo>
                      <a:pt x="1486" y="696"/>
                    </a:lnTo>
                    <a:lnTo>
                      <a:pt x="1481" y="696"/>
                    </a:lnTo>
                    <a:lnTo>
                      <a:pt x="1486" y="696"/>
                    </a:lnTo>
                    <a:lnTo>
                      <a:pt x="1486" y="701"/>
                    </a:lnTo>
                    <a:lnTo>
                      <a:pt x="1486" y="701"/>
                    </a:lnTo>
                    <a:lnTo>
                      <a:pt x="1486" y="701"/>
                    </a:lnTo>
                    <a:lnTo>
                      <a:pt x="1486" y="701"/>
                    </a:lnTo>
                    <a:lnTo>
                      <a:pt x="1481" y="701"/>
                    </a:lnTo>
                    <a:lnTo>
                      <a:pt x="1481" y="701"/>
                    </a:lnTo>
                    <a:lnTo>
                      <a:pt x="1481" y="701"/>
                    </a:lnTo>
                    <a:lnTo>
                      <a:pt x="1481" y="701"/>
                    </a:lnTo>
                    <a:lnTo>
                      <a:pt x="1481" y="701"/>
                    </a:lnTo>
                    <a:lnTo>
                      <a:pt x="1481" y="705"/>
                    </a:lnTo>
                    <a:lnTo>
                      <a:pt x="1481" y="705"/>
                    </a:lnTo>
                    <a:lnTo>
                      <a:pt x="1481" y="705"/>
                    </a:lnTo>
                    <a:lnTo>
                      <a:pt x="1477" y="705"/>
                    </a:lnTo>
                    <a:lnTo>
                      <a:pt x="1477" y="710"/>
                    </a:lnTo>
                    <a:lnTo>
                      <a:pt x="1468" y="714"/>
                    </a:lnTo>
                    <a:lnTo>
                      <a:pt x="1468" y="719"/>
                    </a:lnTo>
                    <a:lnTo>
                      <a:pt x="1468" y="719"/>
                    </a:lnTo>
                    <a:lnTo>
                      <a:pt x="1468" y="719"/>
                    </a:lnTo>
                    <a:lnTo>
                      <a:pt x="1463" y="719"/>
                    </a:lnTo>
                    <a:lnTo>
                      <a:pt x="1463" y="719"/>
                    </a:lnTo>
                    <a:lnTo>
                      <a:pt x="1463" y="724"/>
                    </a:lnTo>
                    <a:lnTo>
                      <a:pt x="1459" y="724"/>
                    </a:lnTo>
                    <a:lnTo>
                      <a:pt x="1459" y="724"/>
                    </a:lnTo>
                    <a:lnTo>
                      <a:pt x="1459" y="724"/>
                    </a:lnTo>
                    <a:lnTo>
                      <a:pt x="1463" y="719"/>
                    </a:lnTo>
                    <a:lnTo>
                      <a:pt x="1463" y="714"/>
                    </a:lnTo>
                    <a:lnTo>
                      <a:pt x="1468" y="714"/>
                    </a:lnTo>
                    <a:lnTo>
                      <a:pt x="1468" y="714"/>
                    </a:lnTo>
                    <a:lnTo>
                      <a:pt x="1472" y="710"/>
                    </a:lnTo>
                    <a:lnTo>
                      <a:pt x="1468" y="710"/>
                    </a:lnTo>
                    <a:lnTo>
                      <a:pt x="1468" y="710"/>
                    </a:lnTo>
                    <a:lnTo>
                      <a:pt x="1468" y="710"/>
                    </a:lnTo>
                    <a:lnTo>
                      <a:pt x="1468" y="705"/>
                    </a:lnTo>
                    <a:lnTo>
                      <a:pt x="1468" y="705"/>
                    </a:lnTo>
                    <a:lnTo>
                      <a:pt x="1468" y="705"/>
                    </a:lnTo>
                    <a:lnTo>
                      <a:pt x="1468" y="705"/>
                    </a:lnTo>
                    <a:lnTo>
                      <a:pt x="1468" y="705"/>
                    </a:lnTo>
                    <a:lnTo>
                      <a:pt x="1472" y="705"/>
                    </a:lnTo>
                    <a:lnTo>
                      <a:pt x="1472" y="701"/>
                    </a:lnTo>
                    <a:lnTo>
                      <a:pt x="1472" y="701"/>
                    </a:lnTo>
                    <a:lnTo>
                      <a:pt x="1472" y="701"/>
                    </a:lnTo>
                    <a:lnTo>
                      <a:pt x="1468" y="705"/>
                    </a:lnTo>
                    <a:lnTo>
                      <a:pt x="1468" y="705"/>
                    </a:lnTo>
                    <a:lnTo>
                      <a:pt x="1468" y="701"/>
                    </a:lnTo>
                    <a:lnTo>
                      <a:pt x="1468" y="701"/>
                    </a:lnTo>
                    <a:lnTo>
                      <a:pt x="1468" y="705"/>
                    </a:lnTo>
                    <a:lnTo>
                      <a:pt x="1468" y="705"/>
                    </a:lnTo>
                    <a:lnTo>
                      <a:pt x="1468" y="701"/>
                    </a:lnTo>
                    <a:lnTo>
                      <a:pt x="1468" y="701"/>
                    </a:lnTo>
                    <a:lnTo>
                      <a:pt x="1463" y="701"/>
                    </a:lnTo>
                    <a:lnTo>
                      <a:pt x="1463" y="701"/>
                    </a:lnTo>
                    <a:lnTo>
                      <a:pt x="1468" y="696"/>
                    </a:lnTo>
                    <a:lnTo>
                      <a:pt x="1468" y="696"/>
                    </a:lnTo>
                    <a:lnTo>
                      <a:pt x="1468" y="696"/>
                    </a:lnTo>
                    <a:lnTo>
                      <a:pt x="1472" y="696"/>
                    </a:lnTo>
                    <a:lnTo>
                      <a:pt x="1472" y="696"/>
                    </a:lnTo>
                    <a:lnTo>
                      <a:pt x="1468" y="696"/>
                    </a:lnTo>
                    <a:lnTo>
                      <a:pt x="1468" y="696"/>
                    </a:lnTo>
                    <a:lnTo>
                      <a:pt x="1468" y="696"/>
                    </a:lnTo>
                    <a:lnTo>
                      <a:pt x="1468" y="692"/>
                    </a:lnTo>
                    <a:lnTo>
                      <a:pt x="1468" y="696"/>
                    </a:lnTo>
                    <a:lnTo>
                      <a:pt x="1468" y="696"/>
                    </a:lnTo>
                    <a:lnTo>
                      <a:pt x="1468" y="692"/>
                    </a:lnTo>
                    <a:lnTo>
                      <a:pt x="1468" y="692"/>
                    </a:lnTo>
                    <a:lnTo>
                      <a:pt x="1472" y="692"/>
                    </a:lnTo>
                    <a:lnTo>
                      <a:pt x="1472" y="692"/>
                    </a:lnTo>
                    <a:lnTo>
                      <a:pt x="1468" y="692"/>
                    </a:lnTo>
                    <a:lnTo>
                      <a:pt x="1468" y="692"/>
                    </a:lnTo>
                    <a:lnTo>
                      <a:pt x="1468" y="692"/>
                    </a:lnTo>
                    <a:lnTo>
                      <a:pt x="1468" y="687"/>
                    </a:lnTo>
                    <a:lnTo>
                      <a:pt x="1472" y="687"/>
                    </a:lnTo>
                    <a:lnTo>
                      <a:pt x="1472" y="692"/>
                    </a:lnTo>
                    <a:lnTo>
                      <a:pt x="1472" y="687"/>
                    </a:lnTo>
                    <a:lnTo>
                      <a:pt x="1472" y="687"/>
                    </a:lnTo>
                    <a:lnTo>
                      <a:pt x="1472" y="687"/>
                    </a:lnTo>
                    <a:lnTo>
                      <a:pt x="1472" y="687"/>
                    </a:lnTo>
                    <a:lnTo>
                      <a:pt x="1472" y="683"/>
                    </a:lnTo>
                    <a:lnTo>
                      <a:pt x="1477" y="683"/>
                    </a:lnTo>
                    <a:lnTo>
                      <a:pt x="1477" y="683"/>
                    </a:lnTo>
                    <a:lnTo>
                      <a:pt x="1477" y="683"/>
                    </a:lnTo>
                    <a:lnTo>
                      <a:pt x="1477" y="683"/>
                    </a:lnTo>
                    <a:lnTo>
                      <a:pt x="1477" y="683"/>
                    </a:lnTo>
                    <a:lnTo>
                      <a:pt x="1477" y="683"/>
                    </a:lnTo>
                    <a:lnTo>
                      <a:pt x="1481" y="683"/>
                    </a:lnTo>
                    <a:lnTo>
                      <a:pt x="1481" y="678"/>
                    </a:lnTo>
                    <a:lnTo>
                      <a:pt x="1477" y="678"/>
                    </a:lnTo>
                    <a:lnTo>
                      <a:pt x="1481" y="678"/>
                    </a:lnTo>
                    <a:lnTo>
                      <a:pt x="1477" y="678"/>
                    </a:lnTo>
                    <a:lnTo>
                      <a:pt x="1477" y="678"/>
                    </a:lnTo>
                    <a:lnTo>
                      <a:pt x="1477" y="678"/>
                    </a:lnTo>
                    <a:lnTo>
                      <a:pt x="1477" y="683"/>
                    </a:lnTo>
                    <a:lnTo>
                      <a:pt x="1477" y="683"/>
                    </a:lnTo>
                    <a:lnTo>
                      <a:pt x="1477" y="683"/>
                    </a:lnTo>
                    <a:lnTo>
                      <a:pt x="1472" y="683"/>
                    </a:lnTo>
                    <a:lnTo>
                      <a:pt x="1472" y="683"/>
                    </a:lnTo>
                    <a:lnTo>
                      <a:pt x="1472" y="683"/>
                    </a:lnTo>
                    <a:lnTo>
                      <a:pt x="1472" y="683"/>
                    </a:lnTo>
                    <a:lnTo>
                      <a:pt x="1472" y="683"/>
                    </a:lnTo>
                    <a:lnTo>
                      <a:pt x="1472" y="683"/>
                    </a:lnTo>
                    <a:lnTo>
                      <a:pt x="1472" y="683"/>
                    </a:lnTo>
                    <a:lnTo>
                      <a:pt x="1472" y="683"/>
                    </a:lnTo>
                    <a:lnTo>
                      <a:pt x="1472" y="683"/>
                    </a:lnTo>
                    <a:lnTo>
                      <a:pt x="1472" y="683"/>
                    </a:lnTo>
                    <a:lnTo>
                      <a:pt x="1468" y="683"/>
                    </a:lnTo>
                    <a:lnTo>
                      <a:pt x="1468" y="687"/>
                    </a:lnTo>
                    <a:lnTo>
                      <a:pt x="1468" y="683"/>
                    </a:lnTo>
                    <a:lnTo>
                      <a:pt x="1468" y="683"/>
                    </a:lnTo>
                    <a:lnTo>
                      <a:pt x="1468" y="687"/>
                    </a:lnTo>
                    <a:lnTo>
                      <a:pt x="1468" y="687"/>
                    </a:lnTo>
                    <a:lnTo>
                      <a:pt x="1468" y="687"/>
                    </a:lnTo>
                    <a:lnTo>
                      <a:pt x="1468" y="687"/>
                    </a:lnTo>
                    <a:lnTo>
                      <a:pt x="1468" y="687"/>
                    </a:lnTo>
                    <a:lnTo>
                      <a:pt x="1468" y="687"/>
                    </a:lnTo>
                    <a:lnTo>
                      <a:pt x="1468" y="687"/>
                    </a:lnTo>
                    <a:lnTo>
                      <a:pt x="1468" y="692"/>
                    </a:lnTo>
                    <a:lnTo>
                      <a:pt x="1463" y="692"/>
                    </a:lnTo>
                    <a:lnTo>
                      <a:pt x="1463" y="692"/>
                    </a:lnTo>
                    <a:lnTo>
                      <a:pt x="1463" y="692"/>
                    </a:lnTo>
                    <a:lnTo>
                      <a:pt x="1463" y="696"/>
                    </a:lnTo>
                    <a:lnTo>
                      <a:pt x="1463" y="696"/>
                    </a:lnTo>
                    <a:lnTo>
                      <a:pt x="1463" y="701"/>
                    </a:lnTo>
                    <a:lnTo>
                      <a:pt x="1463" y="701"/>
                    </a:lnTo>
                    <a:lnTo>
                      <a:pt x="1463" y="701"/>
                    </a:lnTo>
                    <a:lnTo>
                      <a:pt x="1463" y="701"/>
                    </a:lnTo>
                    <a:lnTo>
                      <a:pt x="1463" y="701"/>
                    </a:lnTo>
                    <a:lnTo>
                      <a:pt x="1459" y="701"/>
                    </a:lnTo>
                    <a:lnTo>
                      <a:pt x="1459" y="696"/>
                    </a:lnTo>
                    <a:lnTo>
                      <a:pt x="1459" y="696"/>
                    </a:lnTo>
                    <a:lnTo>
                      <a:pt x="1459" y="696"/>
                    </a:lnTo>
                    <a:lnTo>
                      <a:pt x="1459" y="696"/>
                    </a:lnTo>
                    <a:lnTo>
                      <a:pt x="1459" y="701"/>
                    </a:lnTo>
                    <a:lnTo>
                      <a:pt x="1463" y="705"/>
                    </a:lnTo>
                    <a:lnTo>
                      <a:pt x="1463" y="705"/>
                    </a:lnTo>
                    <a:lnTo>
                      <a:pt x="1463" y="705"/>
                    </a:lnTo>
                    <a:lnTo>
                      <a:pt x="1463" y="705"/>
                    </a:lnTo>
                    <a:lnTo>
                      <a:pt x="1459" y="705"/>
                    </a:lnTo>
                    <a:lnTo>
                      <a:pt x="1459" y="705"/>
                    </a:lnTo>
                    <a:lnTo>
                      <a:pt x="1459" y="705"/>
                    </a:lnTo>
                    <a:lnTo>
                      <a:pt x="1454" y="705"/>
                    </a:lnTo>
                    <a:lnTo>
                      <a:pt x="1454" y="701"/>
                    </a:lnTo>
                    <a:lnTo>
                      <a:pt x="1454" y="701"/>
                    </a:lnTo>
                    <a:lnTo>
                      <a:pt x="1454" y="701"/>
                    </a:lnTo>
                    <a:lnTo>
                      <a:pt x="1454" y="701"/>
                    </a:lnTo>
                    <a:lnTo>
                      <a:pt x="1454" y="701"/>
                    </a:lnTo>
                    <a:lnTo>
                      <a:pt x="1454" y="701"/>
                    </a:lnTo>
                    <a:lnTo>
                      <a:pt x="1454" y="701"/>
                    </a:lnTo>
                    <a:lnTo>
                      <a:pt x="1450" y="701"/>
                    </a:lnTo>
                    <a:lnTo>
                      <a:pt x="1450" y="701"/>
                    </a:lnTo>
                    <a:lnTo>
                      <a:pt x="1450" y="696"/>
                    </a:lnTo>
                    <a:lnTo>
                      <a:pt x="1450" y="696"/>
                    </a:lnTo>
                    <a:lnTo>
                      <a:pt x="1454" y="696"/>
                    </a:lnTo>
                    <a:lnTo>
                      <a:pt x="1454" y="696"/>
                    </a:lnTo>
                    <a:lnTo>
                      <a:pt x="1459" y="692"/>
                    </a:lnTo>
                    <a:lnTo>
                      <a:pt x="1459" y="692"/>
                    </a:lnTo>
                    <a:lnTo>
                      <a:pt x="1454" y="692"/>
                    </a:lnTo>
                    <a:lnTo>
                      <a:pt x="1454" y="696"/>
                    </a:lnTo>
                    <a:lnTo>
                      <a:pt x="1454" y="696"/>
                    </a:lnTo>
                    <a:lnTo>
                      <a:pt x="1450" y="696"/>
                    </a:lnTo>
                    <a:lnTo>
                      <a:pt x="1450" y="696"/>
                    </a:lnTo>
                    <a:lnTo>
                      <a:pt x="1450" y="701"/>
                    </a:lnTo>
                    <a:lnTo>
                      <a:pt x="1450" y="701"/>
                    </a:lnTo>
                    <a:lnTo>
                      <a:pt x="1450" y="701"/>
                    </a:lnTo>
                    <a:lnTo>
                      <a:pt x="1450" y="701"/>
                    </a:lnTo>
                    <a:lnTo>
                      <a:pt x="1454" y="701"/>
                    </a:lnTo>
                    <a:lnTo>
                      <a:pt x="1454" y="705"/>
                    </a:lnTo>
                    <a:lnTo>
                      <a:pt x="1459" y="705"/>
                    </a:lnTo>
                    <a:lnTo>
                      <a:pt x="1459" y="705"/>
                    </a:lnTo>
                    <a:lnTo>
                      <a:pt x="1459" y="710"/>
                    </a:lnTo>
                    <a:lnTo>
                      <a:pt x="1459" y="710"/>
                    </a:lnTo>
                    <a:lnTo>
                      <a:pt x="1459" y="710"/>
                    </a:lnTo>
                    <a:lnTo>
                      <a:pt x="1459" y="710"/>
                    </a:lnTo>
                    <a:lnTo>
                      <a:pt x="1459" y="714"/>
                    </a:lnTo>
                    <a:lnTo>
                      <a:pt x="1459" y="714"/>
                    </a:lnTo>
                    <a:lnTo>
                      <a:pt x="1459" y="714"/>
                    </a:lnTo>
                    <a:lnTo>
                      <a:pt x="1459" y="714"/>
                    </a:lnTo>
                    <a:lnTo>
                      <a:pt x="1454" y="714"/>
                    </a:lnTo>
                    <a:lnTo>
                      <a:pt x="1454" y="710"/>
                    </a:lnTo>
                    <a:lnTo>
                      <a:pt x="1454" y="710"/>
                    </a:lnTo>
                    <a:lnTo>
                      <a:pt x="1454" y="705"/>
                    </a:lnTo>
                    <a:lnTo>
                      <a:pt x="1450" y="705"/>
                    </a:lnTo>
                    <a:lnTo>
                      <a:pt x="1450" y="705"/>
                    </a:lnTo>
                    <a:lnTo>
                      <a:pt x="1450" y="710"/>
                    </a:lnTo>
                    <a:lnTo>
                      <a:pt x="1454" y="710"/>
                    </a:lnTo>
                    <a:lnTo>
                      <a:pt x="1454" y="714"/>
                    </a:lnTo>
                    <a:lnTo>
                      <a:pt x="1454" y="714"/>
                    </a:lnTo>
                    <a:lnTo>
                      <a:pt x="1454" y="714"/>
                    </a:lnTo>
                    <a:lnTo>
                      <a:pt x="1454" y="714"/>
                    </a:lnTo>
                    <a:lnTo>
                      <a:pt x="1459" y="719"/>
                    </a:lnTo>
                    <a:lnTo>
                      <a:pt x="1454" y="719"/>
                    </a:lnTo>
                    <a:lnTo>
                      <a:pt x="1459" y="719"/>
                    </a:lnTo>
                    <a:lnTo>
                      <a:pt x="1459" y="719"/>
                    </a:lnTo>
                    <a:lnTo>
                      <a:pt x="1459" y="724"/>
                    </a:lnTo>
                    <a:lnTo>
                      <a:pt x="1454" y="719"/>
                    </a:lnTo>
                    <a:lnTo>
                      <a:pt x="1454" y="724"/>
                    </a:lnTo>
                    <a:lnTo>
                      <a:pt x="1454" y="724"/>
                    </a:lnTo>
                    <a:lnTo>
                      <a:pt x="1454" y="724"/>
                    </a:lnTo>
                    <a:lnTo>
                      <a:pt x="1454" y="724"/>
                    </a:lnTo>
                    <a:lnTo>
                      <a:pt x="1450" y="719"/>
                    </a:lnTo>
                    <a:lnTo>
                      <a:pt x="1450" y="719"/>
                    </a:lnTo>
                    <a:lnTo>
                      <a:pt x="1450" y="719"/>
                    </a:lnTo>
                    <a:lnTo>
                      <a:pt x="1450" y="724"/>
                    </a:lnTo>
                    <a:lnTo>
                      <a:pt x="1454" y="724"/>
                    </a:lnTo>
                    <a:lnTo>
                      <a:pt x="1454" y="724"/>
                    </a:lnTo>
                    <a:lnTo>
                      <a:pt x="1454" y="724"/>
                    </a:lnTo>
                    <a:lnTo>
                      <a:pt x="1454" y="728"/>
                    </a:lnTo>
                    <a:lnTo>
                      <a:pt x="1454" y="728"/>
                    </a:lnTo>
                    <a:lnTo>
                      <a:pt x="1454" y="728"/>
                    </a:lnTo>
                    <a:lnTo>
                      <a:pt x="1450" y="728"/>
                    </a:lnTo>
                    <a:lnTo>
                      <a:pt x="1450" y="728"/>
                    </a:lnTo>
                    <a:lnTo>
                      <a:pt x="1450" y="728"/>
                    </a:lnTo>
                    <a:lnTo>
                      <a:pt x="1450" y="724"/>
                    </a:lnTo>
                    <a:lnTo>
                      <a:pt x="1450" y="724"/>
                    </a:lnTo>
                    <a:lnTo>
                      <a:pt x="1450" y="724"/>
                    </a:lnTo>
                    <a:lnTo>
                      <a:pt x="1445" y="724"/>
                    </a:lnTo>
                    <a:lnTo>
                      <a:pt x="1441" y="719"/>
                    </a:lnTo>
                    <a:lnTo>
                      <a:pt x="1441" y="724"/>
                    </a:lnTo>
                    <a:lnTo>
                      <a:pt x="1441" y="724"/>
                    </a:lnTo>
                    <a:lnTo>
                      <a:pt x="1445" y="724"/>
                    </a:lnTo>
                    <a:lnTo>
                      <a:pt x="1445" y="724"/>
                    </a:lnTo>
                    <a:lnTo>
                      <a:pt x="1450" y="724"/>
                    </a:lnTo>
                    <a:lnTo>
                      <a:pt x="1450" y="724"/>
                    </a:lnTo>
                    <a:lnTo>
                      <a:pt x="1450" y="728"/>
                    </a:lnTo>
                    <a:lnTo>
                      <a:pt x="1450" y="728"/>
                    </a:lnTo>
                    <a:lnTo>
                      <a:pt x="1450" y="728"/>
                    </a:lnTo>
                    <a:lnTo>
                      <a:pt x="1450" y="733"/>
                    </a:lnTo>
                    <a:lnTo>
                      <a:pt x="1454" y="728"/>
                    </a:lnTo>
                    <a:lnTo>
                      <a:pt x="1454" y="728"/>
                    </a:lnTo>
                    <a:lnTo>
                      <a:pt x="1459" y="728"/>
                    </a:lnTo>
                    <a:lnTo>
                      <a:pt x="1459" y="733"/>
                    </a:lnTo>
                    <a:lnTo>
                      <a:pt x="1459" y="733"/>
                    </a:lnTo>
                    <a:lnTo>
                      <a:pt x="1459" y="737"/>
                    </a:lnTo>
                    <a:lnTo>
                      <a:pt x="1454" y="742"/>
                    </a:lnTo>
                    <a:lnTo>
                      <a:pt x="1454" y="751"/>
                    </a:lnTo>
                    <a:lnTo>
                      <a:pt x="1454" y="751"/>
                    </a:lnTo>
                    <a:lnTo>
                      <a:pt x="1454" y="751"/>
                    </a:lnTo>
                    <a:lnTo>
                      <a:pt x="1454" y="746"/>
                    </a:lnTo>
                    <a:lnTo>
                      <a:pt x="1454" y="742"/>
                    </a:lnTo>
                    <a:lnTo>
                      <a:pt x="1454" y="737"/>
                    </a:lnTo>
                    <a:lnTo>
                      <a:pt x="1459" y="737"/>
                    </a:lnTo>
                    <a:lnTo>
                      <a:pt x="1454" y="737"/>
                    </a:lnTo>
                    <a:lnTo>
                      <a:pt x="1454" y="737"/>
                    </a:lnTo>
                    <a:lnTo>
                      <a:pt x="1454" y="737"/>
                    </a:lnTo>
                    <a:lnTo>
                      <a:pt x="1454" y="737"/>
                    </a:lnTo>
                    <a:lnTo>
                      <a:pt x="1454" y="737"/>
                    </a:lnTo>
                    <a:lnTo>
                      <a:pt x="1454" y="742"/>
                    </a:lnTo>
                    <a:lnTo>
                      <a:pt x="1454" y="742"/>
                    </a:lnTo>
                    <a:lnTo>
                      <a:pt x="1454" y="742"/>
                    </a:lnTo>
                    <a:lnTo>
                      <a:pt x="1454" y="746"/>
                    </a:lnTo>
                    <a:lnTo>
                      <a:pt x="1454" y="746"/>
                    </a:lnTo>
                    <a:lnTo>
                      <a:pt x="1454" y="742"/>
                    </a:lnTo>
                    <a:lnTo>
                      <a:pt x="1450" y="742"/>
                    </a:lnTo>
                    <a:lnTo>
                      <a:pt x="1450" y="742"/>
                    </a:lnTo>
                    <a:lnTo>
                      <a:pt x="1450" y="742"/>
                    </a:lnTo>
                    <a:lnTo>
                      <a:pt x="1450" y="746"/>
                    </a:lnTo>
                    <a:lnTo>
                      <a:pt x="1450" y="746"/>
                    </a:lnTo>
                    <a:lnTo>
                      <a:pt x="1450" y="746"/>
                    </a:lnTo>
                    <a:lnTo>
                      <a:pt x="1450" y="746"/>
                    </a:lnTo>
                    <a:lnTo>
                      <a:pt x="1445" y="746"/>
                    </a:lnTo>
                    <a:lnTo>
                      <a:pt x="1445" y="746"/>
                    </a:lnTo>
                    <a:lnTo>
                      <a:pt x="1445" y="746"/>
                    </a:lnTo>
                    <a:lnTo>
                      <a:pt x="1445" y="746"/>
                    </a:lnTo>
                    <a:lnTo>
                      <a:pt x="1441" y="746"/>
                    </a:lnTo>
                    <a:lnTo>
                      <a:pt x="1441" y="746"/>
                    </a:lnTo>
                    <a:lnTo>
                      <a:pt x="1441" y="746"/>
                    </a:lnTo>
                    <a:lnTo>
                      <a:pt x="1441" y="742"/>
                    </a:lnTo>
                    <a:lnTo>
                      <a:pt x="1441" y="746"/>
                    </a:lnTo>
                    <a:lnTo>
                      <a:pt x="1441" y="746"/>
                    </a:lnTo>
                    <a:lnTo>
                      <a:pt x="1441" y="746"/>
                    </a:lnTo>
                    <a:lnTo>
                      <a:pt x="1441" y="751"/>
                    </a:lnTo>
                    <a:lnTo>
                      <a:pt x="1441" y="746"/>
                    </a:lnTo>
                    <a:lnTo>
                      <a:pt x="1445" y="751"/>
                    </a:lnTo>
                    <a:lnTo>
                      <a:pt x="1445" y="746"/>
                    </a:lnTo>
                    <a:lnTo>
                      <a:pt x="1445" y="746"/>
                    </a:lnTo>
                    <a:lnTo>
                      <a:pt x="1450" y="746"/>
                    </a:lnTo>
                    <a:lnTo>
                      <a:pt x="1450" y="751"/>
                    </a:lnTo>
                    <a:lnTo>
                      <a:pt x="1450" y="751"/>
                    </a:lnTo>
                    <a:lnTo>
                      <a:pt x="1445" y="755"/>
                    </a:lnTo>
                    <a:lnTo>
                      <a:pt x="1445" y="755"/>
                    </a:lnTo>
                    <a:lnTo>
                      <a:pt x="1450" y="755"/>
                    </a:lnTo>
                    <a:lnTo>
                      <a:pt x="1450" y="751"/>
                    </a:lnTo>
                    <a:lnTo>
                      <a:pt x="1454" y="751"/>
                    </a:lnTo>
                    <a:lnTo>
                      <a:pt x="1454" y="751"/>
                    </a:lnTo>
                    <a:lnTo>
                      <a:pt x="1454" y="751"/>
                    </a:lnTo>
                    <a:lnTo>
                      <a:pt x="1454" y="751"/>
                    </a:lnTo>
                    <a:lnTo>
                      <a:pt x="1454" y="751"/>
                    </a:lnTo>
                    <a:lnTo>
                      <a:pt x="1450" y="755"/>
                    </a:lnTo>
                    <a:lnTo>
                      <a:pt x="1445" y="755"/>
                    </a:lnTo>
                    <a:lnTo>
                      <a:pt x="1445" y="760"/>
                    </a:lnTo>
                    <a:lnTo>
                      <a:pt x="1441" y="760"/>
                    </a:lnTo>
                    <a:lnTo>
                      <a:pt x="1441" y="760"/>
                    </a:lnTo>
                    <a:lnTo>
                      <a:pt x="1441" y="760"/>
                    </a:lnTo>
                    <a:lnTo>
                      <a:pt x="1441" y="760"/>
                    </a:lnTo>
                    <a:lnTo>
                      <a:pt x="1436" y="760"/>
                    </a:lnTo>
                    <a:lnTo>
                      <a:pt x="1436" y="760"/>
                    </a:lnTo>
                    <a:lnTo>
                      <a:pt x="1436" y="755"/>
                    </a:lnTo>
                    <a:lnTo>
                      <a:pt x="1436" y="755"/>
                    </a:lnTo>
                    <a:lnTo>
                      <a:pt x="1436" y="755"/>
                    </a:lnTo>
                    <a:lnTo>
                      <a:pt x="1436" y="760"/>
                    </a:lnTo>
                    <a:lnTo>
                      <a:pt x="1436" y="760"/>
                    </a:lnTo>
                    <a:lnTo>
                      <a:pt x="1432" y="760"/>
                    </a:lnTo>
                    <a:lnTo>
                      <a:pt x="1432" y="755"/>
                    </a:lnTo>
                    <a:lnTo>
                      <a:pt x="1432" y="760"/>
                    </a:lnTo>
                    <a:lnTo>
                      <a:pt x="1436" y="760"/>
                    </a:lnTo>
                    <a:lnTo>
                      <a:pt x="1436" y="760"/>
                    </a:lnTo>
                    <a:lnTo>
                      <a:pt x="1436" y="760"/>
                    </a:lnTo>
                    <a:lnTo>
                      <a:pt x="1436" y="764"/>
                    </a:lnTo>
                    <a:lnTo>
                      <a:pt x="1436" y="764"/>
                    </a:lnTo>
                    <a:lnTo>
                      <a:pt x="1436" y="764"/>
                    </a:lnTo>
                    <a:lnTo>
                      <a:pt x="1432" y="764"/>
                    </a:lnTo>
                    <a:lnTo>
                      <a:pt x="1432" y="769"/>
                    </a:lnTo>
                    <a:lnTo>
                      <a:pt x="1432" y="769"/>
                    </a:lnTo>
                    <a:lnTo>
                      <a:pt x="1427" y="764"/>
                    </a:lnTo>
                    <a:lnTo>
                      <a:pt x="1427" y="764"/>
                    </a:lnTo>
                    <a:lnTo>
                      <a:pt x="1427" y="769"/>
                    </a:lnTo>
                    <a:lnTo>
                      <a:pt x="1432" y="769"/>
                    </a:lnTo>
                    <a:lnTo>
                      <a:pt x="1436" y="769"/>
                    </a:lnTo>
                    <a:lnTo>
                      <a:pt x="1436" y="769"/>
                    </a:lnTo>
                    <a:lnTo>
                      <a:pt x="1436" y="769"/>
                    </a:lnTo>
                    <a:lnTo>
                      <a:pt x="1432" y="773"/>
                    </a:lnTo>
                    <a:lnTo>
                      <a:pt x="1432" y="773"/>
                    </a:lnTo>
                    <a:lnTo>
                      <a:pt x="1432" y="773"/>
                    </a:lnTo>
                    <a:lnTo>
                      <a:pt x="1427" y="773"/>
                    </a:lnTo>
                    <a:lnTo>
                      <a:pt x="1427" y="773"/>
                    </a:lnTo>
                    <a:lnTo>
                      <a:pt x="1427" y="773"/>
                    </a:lnTo>
                    <a:lnTo>
                      <a:pt x="1423" y="773"/>
                    </a:lnTo>
                    <a:lnTo>
                      <a:pt x="1423" y="773"/>
                    </a:lnTo>
                    <a:lnTo>
                      <a:pt x="1423" y="773"/>
                    </a:lnTo>
                    <a:lnTo>
                      <a:pt x="1418" y="773"/>
                    </a:lnTo>
                    <a:lnTo>
                      <a:pt x="1418" y="773"/>
                    </a:lnTo>
                    <a:lnTo>
                      <a:pt x="1418" y="773"/>
                    </a:lnTo>
                    <a:lnTo>
                      <a:pt x="1418" y="773"/>
                    </a:lnTo>
                    <a:lnTo>
                      <a:pt x="1418" y="773"/>
                    </a:lnTo>
                    <a:lnTo>
                      <a:pt x="1418" y="773"/>
                    </a:lnTo>
                    <a:lnTo>
                      <a:pt x="1418" y="773"/>
                    </a:lnTo>
                    <a:lnTo>
                      <a:pt x="1414" y="778"/>
                    </a:lnTo>
                    <a:lnTo>
                      <a:pt x="1414" y="778"/>
                    </a:lnTo>
                    <a:lnTo>
                      <a:pt x="1409" y="778"/>
                    </a:lnTo>
                    <a:lnTo>
                      <a:pt x="1409" y="778"/>
                    </a:lnTo>
                    <a:lnTo>
                      <a:pt x="1409" y="782"/>
                    </a:lnTo>
                    <a:lnTo>
                      <a:pt x="1405" y="782"/>
                    </a:lnTo>
                    <a:lnTo>
                      <a:pt x="1405" y="787"/>
                    </a:lnTo>
                    <a:lnTo>
                      <a:pt x="1405" y="787"/>
                    </a:lnTo>
                    <a:lnTo>
                      <a:pt x="1405" y="782"/>
                    </a:lnTo>
                    <a:lnTo>
                      <a:pt x="1405" y="782"/>
                    </a:lnTo>
                    <a:lnTo>
                      <a:pt x="1405" y="787"/>
                    </a:lnTo>
                    <a:lnTo>
                      <a:pt x="1405" y="787"/>
                    </a:lnTo>
                    <a:lnTo>
                      <a:pt x="1396" y="787"/>
                    </a:lnTo>
                    <a:lnTo>
                      <a:pt x="1396" y="787"/>
                    </a:lnTo>
                    <a:lnTo>
                      <a:pt x="1387" y="791"/>
                    </a:lnTo>
                    <a:lnTo>
                      <a:pt x="1387" y="791"/>
                    </a:lnTo>
                    <a:lnTo>
                      <a:pt x="1382" y="796"/>
                    </a:lnTo>
                    <a:lnTo>
                      <a:pt x="1378" y="800"/>
                    </a:lnTo>
                    <a:lnTo>
                      <a:pt x="1378" y="796"/>
                    </a:lnTo>
                    <a:lnTo>
                      <a:pt x="1382" y="796"/>
                    </a:lnTo>
                    <a:lnTo>
                      <a:pt x="1382" y="796"/>
                    </a:lnTo>
                    <a:lnTo>
                      <a:pt x="1378" y="796"/>
                    </a:lnTo>
                    <a:lnTo>
                      <a:pt x="1378" y="800"/>
                    </a:lnTo>
                    <a:lnTo>
                      <a:pt x="1378" y="800"/>
                    </a:lnTo>
                    <a:lnTo>
                      <a:pt x="1373" y="805"/>
                    </a:lnTo>
                    <a:lnTo>
                      <a:pt x="1373" y="805"/>
                    </a:lnTo>
                    <a:lnTo>
                      <a:pt x="1373" y="805"/>
                    </a:lnTo>
                    <a:lnTo>
                      <a:pt x="1368" y="805"/>
                    </a:lnTo>
                    <a:lnTo>
                      <a:pt x="1368" y="805"/>
                    </a:lnTo>
                    <a:lnTo>
                      <a:pt x="1368" y="809"/>
                    </a:lnTo>
                    <a:lnTo>
                      <a:pt x="1364" y="805"/>
                    </a:lnTo>
                    <a:lnTo>
                      <a:pt x="1364" y="809"/>
                    </a:lnTo>
                    <a:lnTo>
                      <a:pt x="1364" y="809"/>
                    </a:lnTo>
                    <a:lnTo>
                      <a:pt x="1364" y="809"/>
                    </a:lnTo>
                    <a:lnTo>
                      <a:pt x="1359" y="809"/>
                    </a:lnTo>
                    <a:lnTo>
                      <a:pt x="1359" y="809"/>
                    </a:lnTo>
                    <a:lnTo>
                      <a:pt x="1359" y="809"/>
                    </a:lnTo>
                    <a:lnTo>
                      <a:pt x="1359" y="814"/>
                    </a:lnTo>
                    <a:lnTo>
                      <a:pt x="1355" y="814"/>
                    </a:lnTo>
                    <a:lnTo>
                      <a:pt x="1355" y="814"/>
                    </a:lnTo>
                    <a:lnTo>
                      <a:pt x="1350" y="814"/>
                    </a:lnTo>
                    <a:lnTo>
                      <a:pt x="1350" y="814"/>
                    </a:lnTo>
                    <a:lnTo>
                      <a:pt x="1355" y="814"/>
                    </a:lnTo>
                    <a:lnTo>
                      <a:pt x="1355" y="814"/>
                    </a:lnTo>
                    <a:lnTo>
                      <a:pt x="1350" y="814"/>
                    </a:lnTo>
                    <a:lnTo>
                      <a:pt x="1350" y="814"/>
                    </a:lnTo>
                    <a:lnTo>
                      <a:pt x="1350" y="818"/>
                    </a:lnTo>
                    <a:lnTo>
                      <a:pt x="1350" y="818"/>
                    </a:lnTo>
                    <a:lnTo>
                      <a:pt x="1350" y="814"/>
                    </a:lnTo>
                    <a:lnTo>
                      <a:pt x="1350" y="814"/>
                    </a:lnTo>
                    <a:lnTo>
                      <a:pt x="1350" y="814"/>
                    </a:lnTo>
                    <a:lnTo>
                      <a:pt x="1350" y="814"/>
                    </a:lnTo>
                    <a:lnTo>
                      <a:pt x="1350" y="814"/>
                    </a:lnTo>
                    <a:lnTo>
                      <a:pt x="1350" y="814"/>
                    </a:lnTo>
                    <a:lnTo>
                      <a:pt x="1346" y="814"/>
                    </a:lnTo>
                    <a:lnTo>
                      <a:pt x="1346" y="818"/>
                    </a:lnTo>
                    <a:lnTo>
                      <a:pt x="1346" y="818"/>
                    </a:lnTo>
                    <a:lnTo>
                      <a:pt x="1350" y="818"/>
                    </a:lnTo>
                    <a:lnTo>
                      <a:pt x="1350" y="818"/>
                    </a:lnTo>
                    <a:lnTo>
                      <a:pt x="1346" y="818"/>
                    </a:lnTo>
                    <a:lnTo>
                      <a:pt x="1346" y="818"/>
                    </a:lnTo>
                    <a:lnTo>
                      <a:pt x="1346" y="818"/>
                    </a:lnTo>
                    <a:lnTo>
                      <a:pt x="1346" y="823"/>
                    </a:lnTo>
                    <a:lnTo>
                      <a:pt x="1346" y="823"/>
                    </a:lnTo>
                    <a:lnTo>
                      <a:pt x="1341" y="823"/>
                    </a:lnTo>
                    <a:lnTo>
                      <a:pt x="1341" y="823"/>
                    </a:lnTo>
                    <a:lnTo>
                      <a:pt x="1341" y="823"/>
                    </a:lnTo>
                    <a:lnTo>
                      <a:pt x="1341" y="823"/>
                    </a:lnTo>
                    <a:lnTo>
                      <a:pt x="1341" y="823"/>
                    </a:lnTo>
                    <a:lnTo>
                      <a:pt x="1341" y="828"/>
                    </a:lnTo>
                    <a:lnTo>
                      <a:pt x="1341" y="828"/>
                    </a:lnTo>
                    <a:lnTo>
                      <a:pt x="1337" y="828"/>
                    </a:lnTo>
                    <a:lnTo>
                      <a:pt x="1337" y="828"/>
                    </a:lnTo>
                    <a:lnTo>
                      <a:pt x="1337" y="828"/>
                    </a:lnTo>
                    <a:lnTo>
                      <a:pt x="1337" y="828"/>
                    </a:lnTo>
                    <a:lnTo>
                      <a:pt x="1337" y="828"/>
                    </a:lnTo>
                    <a:lnTo>
                      <a:pt x="1337" y="828"/>
                    </a:lnTo>
                    <a:lnTo>
                      <a:pt x="1337" y="832"/>
                    </a:lnTo>
                    <a:lnTo>
                      <a:pt x="1332" y="832"/>
                    </a:lnTo>
                    <a:lnTo>
                      <a:pt x="1337" y="832"/>
                    </a:lnTo>
                    <a:lnTo>
                      <a:pt x="1337" y="832"/>
                    </a:lnTo>
                    <a:lnTo>
                      <a:pt x="1337" y="832"/>
                    </a:lnTo>
                    <a:lnTo>
                      <a:pt x="1337" y="832"/>
                    </a:lnTo>
                    <a:lnTo>
                      <a:pt x="1332" y="832"/>
                    </a:lnTo>
                    <a:lnTo>
                      <a:pt x="1332" y="832"/>
                    </a:lnTo>
                    <a:lnTo>
                      <a:pt x="1332" y="837"/>
                    </a:lnTo>
                    <a:lnTo>
                      <a:pt x="1332" y="837"/>
                    </a:lnTo>
                    <a:lnTo>
                      <a:pt x="1332" y="837"/>
                    </a:lnTo>
                    <a:lnTo>
                      <a:pt x="1332" y="837"/>
                    </a:lnTo>
                    <a:lnTo>
                      <a:pt x="1332" y="837"/>
                    </a:lnTo>
                    <a:lnTo>
                      <a:pt x="1328" y="837"/>
                    </a:lnTo>
                    <a:lnTo>
                      <a:pt x="1328" y="837"/>
                    </a:lnTo>
                    <a:lnTo>
                      <a:pt x="1328" y="837"/>
                    </a:lnTo>
                    <a:lnTo>
                      <a:pt x="1328" y="841"/>
                    </a:lnTo>
                    <a:lnTo>
                      <a:pt x="1328" y="841"/>
                    </a:lnTo>
                    <a:lnTo>
                      <a:pt x="1328" y="841"/>
                    </a:lnTo>
                    <a:lnTo>
                      <a:pt x="1328" y="846"/>
                    </a:lnTo>
                    <a:lnTo>
                      <a:pt x="1323" y="846"/>
                    </a:lnTo>
                    <a:lnTo>
                      <a:pt x="1323" y="846"/>
                    </a:lnTo>
                    <a:lnTo>
                      <a:pt x="1323" y="850"/>
                    </a:lnTo>
                    <a:lnTo>
                      <a:pt x="1323" y="855"/>
                    </a:lnTo>
                    <a:lnTo>
                      <a:pt x="1323" y="859"/>
                    </a:lnTo>
                    <a:lnTo>
                      <a:pt x="1323" y="864"/>
                    </a:lnTo>
                    <a:lnTo>
                      <a:pt x="1323" y="873"/>
                    </a:lnTo>
                    <a:lnTo>
                      <a:pt x="1323" y="882"/>
                    </a:lnTo>
                    <a:lnTo>
                      <a:pt x="1328" y="891"/>
                    </a:lnTo>
                    <a:lnTo>
                      <a:pt x="1328" y="891"/>
                    </a:lnTo>
                    <a:lnTo>
                      <a:pt x="1323" y="891"/>
                    </a:lnTo>
                    <a:lnTo>
                      <a:pt x="1323" y="895"/>
                    </a:lnTo>
                    <a:lnTo>
                      <a:pt x="1323" y="895"/>
                    </a:lnTo>
                    <a:lnTo>
                      <a:pt x="1323" y="895"/>
                    </a:lnTo>
                    <a:lnTo>
                      <a:pt x="1323" y="900"/>
                    </a:lnTo>
                    <a:lnTo>
                      <a:pt x="1323" y="904"/>
                    </a:lnTo>
                    <a:lnTo>
                      <a:pt x="1323" y="900"/>
                    </a:lnTo>
                    <a:lnTo>
                      <a:pt x="1323" y="895"/>
                    </a:lnTo>
                    <a:lnTo>
                      <a:pt x="1323" y="895"/>
                    </a:lnTo>
                    <a:lnTo>
                      <a:pt x="1323" y="891"/>
                    </a:lnTo>
                    <a:lnTo>
                      <a:pt x="1323" y="891"/>
                    </a:lnTo>
                    <a:lnTo>
                      <a:pt x="1323" y="891"/>
                    </a:lnTo>
                    <a:lnTo>
                      <a:pt x="1323" y="895"/>
                    </a:lnTo>
                    <a:lnTo>
                      <a:pt x="1323" y="895"/>
                    </a:lnTo>
                    <a:lnTo>
                      <a:pt x="1323" y="891"/>
                    </a:lnTo>
                    <a:lnTo>
                      <a:pt x="1323" y="891"/>
                    </a:lnTo>
                    <a:lnTo>
                      <a:pt x="1323" y="891"/>
                    </a:lnTo>
                    <a:lnTo>
                      <a:pt x="1323" y="891"/>
                    </a:lnTo>
                    <a:lnTo>
                      <a:pt x="1323" y="886"/>
                    </a:lnTo>
                    <a:lnTo>
                      <a:pt x="1323" y="886"/>
                    </a:lnTo>
                    <a:lnTo>
                      <a:pt x="1323" y="886"/>
                    </a:lnTo>
                    <a:lnTo>
                      <a:pt x="1323" y="886"/>
                    </a:lnTo>
                    <a:lnTo>
                      <a:pt x="1323" y="886"/>
                    </a:lnTo>
                    <a:lnTo>
                      <a:pt x="1323" y="886"/>
                    </a:lnTo>
                    <a:lnTo>
                      <a:pt x="1323" y="891"/>
                    </a:lnTo>
                    <a:lnTo>
                      <a:pt x="1323" y="891"/>
                    </a:lnTo>
                    <a:lnTo>
                      <a:pt x="1323" y="895"/>
                    </a:lnTo>
                    <a:lnTo>
                      <a:pt x="1323" y="895"/>
                    </a:lnTo>
                    <a:lnTo>
                      <a:pt x="1323" y="918"/>
                    </a:lnTo>
                    <a:lnTo>
                      <a:pt x="1323" y="918"/>
                    </a:lnTo>
                    <a:lnTo>
                      <a:pt x="1323" y="922"/>
                    </a:lnTo>
                    <a:lnTo>
                      <a:pt x="1323" y="922"/>
                    </a:lnTo>
                    <a:lnTo>
                      <a:pt x="1323" y="927"/>
                    </a:lnTo>
                    <a:lnTo>
                      <a:pt x="1319" y="936"/>
                    </a:lnTo>
                    <a:lnTo>
                      <a:pt x="1319" y="945"/>
                    </a:lnTo>
                    <a:lnTo>
                      <a:pt x="1319" y="945"/>
                    </a:lnTo>
                    <a:lnTo>
                      <a:pt x="1319" y="941"/>
                    </a:lnTo>
                    <a:lnTo>
                      <a:pt x="1319" y="941"/>
                    </a:lnTo>
                    <a:lnTo>
                      <a:pt x="1314" y="945"/>
                    </a:lnTo>
                    <a:lnTo>
                      <a:pt x="1314" y="950"/>
                    </a:lnTo>
                    <a:lnTo>
                      <a:pt x="1310" y="950"/>
                    </a:lnTo>
                    <a:lnTo>
                      <a:pt x="1310" y="954"/>
                    </a:lnTo>
                    <a:lnTo>
                      <a:pt x="1310" y="954"/>
                    </a:lnTo>
                    <a:lnTo>
                      <a:pt x="1305" y="954"/>
                    </a:lnTo>
                    <a:lnTo>
                      <a:pt x="1305" y="954"/>
                    </a:lnTo>
                    <a:lnTo>
                      <a:pt x="1301" y="954"/>
                    </a:lnTo>
                    <a:lnTo>
                      <a:pt x="1296" y="959"/>
                    </a:lnTo>
                    <a:lnTo>
                      <a:pt x="1296" y="959"/>
                    </a:lnTo>
                    <a:lnTo>
                      <a:pt x="1296" y="954"/>
                    </a:lnTo>
                    <a:lnTo>
                      <a:pt x="1296" y="954"/>
                    </a:lnTo>
                    <a:lnTo>
                      <a:pt x="1296" y="954"/>
                    </a:lnTo>
                    <a:lnTo>
                      <a:pt x="1296" y="954"/>
                    </a:lnTo>
                    <a:lnTo>
                      <a:pt x="1301" y="954"/>
                    </a:lnTo>
                    <a:lnTo>
                      <a:pt x="1301" y="954"/>
                    </a:lnTo>
                    <a:lnTo>
                      <a:pt x="1301" y="954"/>
                    </a:lnTo>
                    <a:lnTo>
                      <a:pt x="1301" y="954"/>
                    </a:lnTo>
                    <a:lnTo>
                      <a:pt x="1296" y="954"/>
                    </a:lnTo>
                    <a:lnTo>
                      <a:pt x="1296" y="950"/>
                    </a:lnTo>
                    <a:lnTo>
                      <a:pt x="1296" y="945"/>
                    </a:lnTo>
                    <a:lnTo>
                      <a:pt x="1296" y="941"/>
                    </a:lnTo>
                    <a:lnTo>
                      <a:pt x="1292" y="941"/>
                    </a:lnTo>
                    <a:lnTo>
                      <a:pt x="1292" y="941"/>
                    </a:lnTo>
                    <a:lnTo>
                      <a:pt x="1292" y="936"/>
                    </a:lnTo>
                    <a:lnTo>
                      <a:pt x="1292" y="932"/>
                    </a:lnTo>
                    <a:lnTo>
                      <a:pt x="1292" y="932"/>
                    </a:lnTo>
                    <a:lnTo>
                      <a:pt x="1292" y="932"/>
                    </a:lnTo>
                    <a:lnTo>
                      <a:pt x="1292" y="927"/>
                    </a:lnTo>
                    <a:lnTo>
                      <a:pt x="1292" y="927"/>
                    </a:lnTo>
                    <a:lnTo>
                      <a:pt x="1292" y="927"/>
                    </a:lnTo>
                    <a:lnTo>
                      <a:pt x="1292" y="927"/>
                    </a:lnTo>
                    <a:lnTo>
                      <a:pt x="1292" y="927"/>
                    </a:lnTo>
                    <a:lnTo>
                      <a:pt x="1292" y="927"/>
                    </a:lnTo>
                    <a:lnTo>
                      <a:pt x="1292" y="927"/>
                    </a:lnTo>
                    <a:lnTo>
                      <a:pt x="1292" y="927"/>
                    </a:lnTo>
                    <a:lnTo>
                      <a:pt x="1292" y="922"/>
                    </a:lnTo>
                    <a:lnTo>
                      <a:pt x="1292" y="918"/>
                    </a:lnTo>
                    <a:lnTo>
                      <a:pt x="1292" y="918"/>
                    </a:lnTo>
                    <a:lnTo>
                      <a:pt x="1292" y="922"/>
                    </a:lnTo>
                    <a:lnTo>
                      <a:pt x="1287" y="922"/>
                    </a:lnTo>
                    <a:lnTo>
                      <a:pt x="1287" y="922"/>
                    </a:lnTo>
                    <a:lnTo>
                      <a:pt x="1287" y="922"/>
                    </a:lnTo>
                    <a:lnTo>
                      <a:pt x="1287" y="922"/>
                    </a:lnTo>
                    <a:lnTo>
                      <a:pt x="1287" y="922"/>
                    </a:lnTo>
                    <a:lnTo>
                      <a:pt x="1287" y="918"/>
                    </a:lnTo>
                    <a:lnTo>
                      <a:pt x="1287" y="909"/>
                    </a:lnTo>
                    <a:lnTo>
                      <a:pt x="1283" y="909"/>
                    </a:lnTo>
                    <a:lnTo>
                      <a:pt x="1283" y="909"/>
                    </a:lnTo>
                    <a:lnTo>
                      <a:pt x="1283" y="909"/>
                    </a:lnTo>
                    <a:lnTo>
                      <a:pt x="1287" y="909"/>
                    </a:lnTo>
                    <a:lnTo>
                      <a:pt x="1287" y="904"/>
                    </a:lnTo>
                    <a:lnTo>
                      <a:pt x="1292" y="904"/>
                    </a:lnTo>
                    <a:lnTo>
                      <a:pt x="1292" y="904"/>
                    </a:lnTo>
                    <a:lnTo>
                      <a:pt x="1292" y="900"/>
                    </a:lnTo>
                    <a:lnTo>
                      <a:pt x="1292" y="900"/>
                    </a:lnTo>
                    <a:lnTo>
                      <a:pt x="1292" y="900"/>
                    </a:lnTo>
                    <a:lnTo>
                      <a:pt x="1292" y="900"/>
                    </a:lnTo>
                    <a:lnTo>
                      <a:pt x="1287" y="900"/>
                    </a:lnTo>
                    <a:lnTo>
                      <a:pt x="1287" y="900"/>
                    </a:lnTo>
                    <a:lnTo>
                      <a:pt x="1287" y="900"/>
                    </a:lnTo>
                    <a:lnTo>
                      <a:pt x="1287" y="900"/>
                    </a:lnTo>
                    <a:lnTo>
                      <a:pt x="1287" y="900"/>
                    </a:lnTo>
                    <a:lnTo>
                      <a:pt x="1287" y="904"/>
                    </a:lnTo>
                    <a:lnTo>
                      <a:pt x="1287" y="904"/>
                    </a:lnTo>
                    <a:lnTo>
                      <a:pt x="1287" y="904"/>
                    </a:lnTo>
                    <a:lnTo>
                      <a:pt x="1287" y="904"/>
                    </a:lnTo>
                    <a:lnTo>
                      <a:pt x="1287" y="904"/>
                    </a:lnTo>
                    <a:lnTo>
                      <a:pt x="1283" y="904"/>
                    </a:lnTo>
                    <a:lnTo>
                      <a:pt x="1283" y="904"/>
                    </a:lnTo>
                    <a:lnTo>
                      <a:pt x="1283" y="904"/>
                    </a:lnTo>
                    <a:lnTo>
                      <a:pt x="1287" y="895"/>
                    </a:lnTo>
                    <a:lnTo>
                      <a:pt x="1292" y="891"/>
                    </a:lnTo>
                    <a:lnTo>
                      <a:pt x="1292" y="886"/>
                    </a:lnTo>
                    <a:lnTo>
                      <a:pt x="1292" y="882"/>
                    </a:lnTo>
                    <a:lnTo>
                      <a:pt x="1296" y="882"/>
                    </a:lnTo>
                    <a:lnTo>
                      <a:pt x="1292" y="877"/>
                    </a:lnTo>
                    <a:lnTo>
                      <a:pt x="1287" y="868"/>
                    </a:lnTo>
                    <a:lnTo>
                      <a:pt x="1283" y="859"/>
                    </a:lnTo>
                    <a:lnTo>
                      <a:pt x="1278" y="859"/>
                    </a:lnTo>
                    <a:lnTo>
                      <a:pt x="1274" y="859"/>
                    </a:lnTo>
                    <a:lnTo>
                      <a:pt x="1274" y="859"/>
                    </a:lnTo>
                    <a:lnTo>
                      <a:pt x="1274" y="859"/>
                    </a:lnTo>
                    <a:lnTo>
                      <a:pt x="1274" y="859"/>
                    </a:lnTo>
                    <a:lnTo>
                      <a:pt x="1274" y="859"/>
                    </a:lnTo>
                    <a:lnTo>
                      <a:pt x="1274" y="859"/>
                    </a:lnTo>
                    <a:lnTo>
                      <a:pt x="1269" y="859"/>
                    </a:lnTo>
                    <a:lnTo>
                      <a:pt x="1265" y="864"/>
                    </a:lnTo>
                    <a:lnTo>
                      <a:pt x="1265" y="864"/>
                    </a:lnTo>
                    <a:lnTo>
                      <a:pt x="1260" y="864"/>
                    </a:lnTo>
                    <a:lnTo>
                      <a:pt x="1260" y="864"/>
                    </a:lnTo>
                    <a:lnTo>
                      <a:pt x="1260" y="864"/>
                    </a:lnTo>
                    <a:lnTo>
                      <a:pt x="1256" y="864"/>
                    </a:lnTo>
                    <a:lnTo>
                      <a:pt x="1256" y="864"/>
                    </a:lnTo>
                    <a:lnTo>
                      <a:pt x="1256" y="864"/>
                    </a:lnTo>
                    <a:lnTo>
                      <a:pt x="1256" y="859"/>
                    </a:lnTo>
                    <a:lnTo>
                      <a:pt x="1256" y="864"/>
                    </a:lnTo>
                    <a:lnTo>
                      <a:pt x="1256" y="864"/>
                    </a:lnTo>
                    <a:lnTo>
                      <a:pt x="1256" y="864"/>
                    </a:lnTo>
                    <a:lnTo>
                      <a:pt x="1256" y="864"/>
                    </a:lnTo>
                    <a:lnTo>
                      <a:pt x="1256" y="859"/>
                    </a:lnTo>
                    <a:lnTo>
                      <a:pt x="1256" y="859"/>
                    </a:lnTo>
                    <a:lnTo>
                      <a:pt x="1251" y="855"/>
                    </a:lnTo>
                    <a:lnTo>
                      <a:pt x="1256" y="855"/>
                    </a:lnTo>
                    <a:lnTo>
                      <a:pt x="1256" y="855"/>
                    </a:lnTo>
                    <a:lnTo>
                      <a:pt x="1256" y="855"/>
                    </a:lnTo>
                    <a:lnTo>
                      <a:pt x="1256" y="855"/>
                    </a:lnTo>
                    <a:lnTo>
                      <a:pt x="1256" y="850"/>
                    </a:lnTo>
                    <a:lnTo>
                      <a:pt x="1256" y="850"/>
                    </a:lnTo>
                    <a:lnTo>
                      <a:pt x="1251" y="855"/>
                    </a:lnTo>
                    <a:lnTo>
                      <a:pt x="1251" y="855"/>
                    </a:lnTo>
                    <a:lnTo>
                      <a:pt x="1251" y="855"/>
                    </a:lnTo>
                    <a:lnTo>
                      <a:pt x="1251" y="855"/>
                    </a:lnTo>
                    <a:lnTo>
                      <a:pt x="1251" y="855"/>
                    </a:lnTo>
                    <a:lnTo>
                      <a:pt x="1247" y="850"/>
                    </a:lnTo>
                    <a:lnTo>
                      <a:pt x="1242" y="850"/>
                    </a:lnTo>
                    <a:lnTo>
                      <a:pt x="1247" y="850"/>
                    </a:lnTo>
                    <a:lnTo>
                      <a:pt x="1247" y="850"/>
                    </a:lnTo>
                    <a:lnTo>
                      <a:pt x="1247" y="850"/>
                    </a:lnTo>
                    <a:lnTo>
                      <a:pt x="1247" y="850"/>
                    </a:lnTo>
                    <a:lnTo>
                      <a:pt x="1247" y="846"/>
                    </a:lnTo>
                    <a:lnTo>
                      <a:pt x="1247" y="846"/>
                    </a:lnTo>
                    <a:lnTo>
                      <a:pt x="1242" y="846"/>
                    </a:lnTo>
                    <a:lnTo>
                      <a:pt x="1242" y="850"/>
                    </a:lnTo>
                    <a:lnTo>
                      <a:pt x="1242" y="850"/>
                    </a:lnTo>
                    <a:lnTo>
                      <a:pt x="1237" y="850"/>
                    </a:lnTo>
                    <a:lnTo>
                      <a:pt x="1233" y="850"/>
                    </a:lnTo>
                    <a:lnTo>
                      <a:pt x="1228" y="850"/>
                    </a:lnTo>
                    <a:lnTo>
                      <a:pt x="1233" y="850"/>
                    </a:lnTo>
                    <a:lnTo>
                      <a:pt x="1233" y="850"/>
                    </a:lnTo>
                    <a:lnTo>
                      <a:pt x="1233" y="850"/>
                    </a:lnTo>
                    <a:lnTo>
                      <a:pt x="1233" y="846"/>
                    </a:lnTo>
                    <a:lnTo>
                      <a:pt x="1233" y="846"/>
                    </a:lnTo>
                    <a:lnTo>
                      <a:pt x="1233" y="846"/>
                    </a:lnTo>
                    <a:lnTo>
                      <a:pt x="1233" y="846"/>
                    </a:lnTo>
                    <a:lnTo>
                      <a:pt x="1233" y="846"/>
                    </a:lnTo>
                    <a:lnTo>
                      <a:pt x="1233" y="846"/>
                    </a:lnTo>
                    <a:lnTo>
                      <a:pt x="1233" y="846"/>
                    </a:lnTo>
                    <a:lnTo>
                      <a:pt x="1228" y="850"/>
                    </a:lnTo>
                    <a:lnTo>
                      <a:pt x="1228" y="850"/>
                    </a:lnTo>
                    <a:lnTo>
                      <a:pt x="1224" y="850"/>
                    </a:lnTo>
                    <a:lnTo>
                      <a:pt x="1224" y="850"/>
                    </a:lnTo>
                    <a:lnTo>
                      <a:pt x="1228" y="850"/>
                    </a:lnTo>
                    <a:lnTo>
                      <a:pt x="1228" y="850"/>
                    </a:lnTo>
                    <a:lnTo>
                      <a:pt x="1224" y="850"/>
                    </a:lnTo>
                    <a:lnTo>
                      <a:pt x="1224" y="850"/>
                    </a:lnTo>
                    <a:lnTo>
                      <a:pt x="1215" y="850"/>
                    </a:lnTo>
                    <a:lnTo>
                      <a:pt x="1215" y="850"/>
                    </a:lnTo>
                    <a:lnTo>
                      <a:pt x="1219" y="850"/>
                    </a:lnTo>
                    <a:lnTo>
                      <a:pt x="1219" y="850"/>
                    </a:lnTo>
                    <a:lnTo>
                      <a:pt x="1219" y="850"/>
                    </a:lnTo>
                    <a:lnTo>
                      <a:pt x="1219" y="850"/>
                    </a:lnTo>
                    <a:lnTo>
                      <a:pt x="1219" y="850"/>
                    </a:lnTo>
                    <a:lnTo>
                      <a:pt x="1219" y="846"/>
                    </a:lnTo>
                    <a:lnTo>
                      <a:pt x="1219" y="846"/>
                    </a:lnTo>
                    <a:lnTo>
                      <a:pt x="1219" y="846"/>
                    </a:lnTo>
                    <a:lnTo>
                      <a:pt x="1219" y="841"/>
                    </a:lnTo>
                    <a:lnTo>
                      <a:pt x="1219" y="841"/>
                    </a:lnTo>
                    <a:lnTo>
                      <a:pt x="1219" y="846"/>
                    </a:lnTo>
                    <a:lnTo>
                      <a:pt x="1215" y="846"/>
                    </a:lnTo>
                    <a:lnTo>
                      <a:pt x="1215" y="850"/>
                    </a:lnTo>
                    <a:lnTo>
                      <a:pt x="1215" y="850"/>
                    </a:lnTo>
                    <a:lnTo>
                      <a:pt x="1210" y="850"/>
                    </a:lnTo>
                    <a:lnTo>
                      <a:pt x="1206" y="850"/>
                    </a:lnTo>
                    <a:lnTo>
                      <a:pt x="1206" y="846"/>
                    </a:lnTo>
                    <a:lnTo>
                      <a:pt x="1206" y="846"/>
                    </a:lnTo>
                    <a:lnTo>
                      <a:pt x="1201" y="846"/>
                    </a:lnTo>
                    <a:lnTo>
                      <a:pt x="1201" y="850"/>
                    </a:lnTo>
                    <a:lnTo>
                      <a:pt x="1197" y="850"/>
                    </a:lnTo>
                    <a:lnTo>
                      <a:pt x="1197" y="850"/>
                    </a:lnTo>
                    <a:lnTo>
                      <a:pt x="1197" y="850"/>
                    </a:lnTo>
                    <a:lnTo>
                      <a:pt x="1192" y="850"/>
                    </a:lnTo>
                    <a:lnTo>
                      <a:pt x="1192" y="850"/>
                    </a:lnTo>
                    <a:lnTo>
                      <a:pt x="1183" y="850"/>
                    </a:lnTo>
                    <a:lnTo>
                      <a:pt x="1183" y="846"/>
                    </a:lnTo>
                    <a:lnTo>
                      <a:pt x="1183" y="846"/>
                    </a:lnTo>
                    <a:lnTo>
                      <a:pt x="1183" y="846"/>
                    </a:lnTo>
                    <a:lnTo>
                      <a:pt x="1179" y="850"/>
                    </a:lnTo>
                    <a:lnTo>
                      <a:pt x="1179" y="850"/>
                    </a:lnTo>
                    <a:lnTo>
                      <a:pt x="1179" y="855"/>
                    </a:lnTo>
                    <a:lnTo>
                      <a:pt x="1179" y="855"/>
                    </a:lnTo>
                    <a:lnTo>
                      <a:pt x="1183" y="855"/>
                    </a:lnTo>
                    <a:lnTo>
                      <a:pt x="1183" y="850"/>
                    </a:lnTo>
                    <a:lnTo>
                      <a:pt x="1188" y="850"/>
                    </a:lnTo>
                    <a:lnTo>
                      <a:pt x="1188" y="850"/>
                    </a:lnTo>
                    <a:lnTo>
                      <a:pt x="1188" y="850"/>
                    </a:lnTo>
                    <a:lnTo>
                      <a:pt x="1188" y="850"/>
                    </a:lnTo>
                    <a:lnTo>
                      <a:pt x="1188" y="855"/>
                    </a:lnTo>
                    <a:lnTo>
                      <a:pt x="1188" y="855"/>
                    </a:lnTo>
                    <a:lnTo>
                      <a:pt x="1188" y="855"/>
                    </a:lnTo>
                    <a:lnTo>
                      <a:pt x="1183" y="855"/>
                    </a:lnTo>
                    <a:lnTo>
                      <a:pt x="1188" y="855"/>
                    </a:lnTo>
                    <a:lnTo>
                      <a:pt x="1188" y="855"/>
                    </a:lnTo>
                    <a:lnTo>
                      <a:pt x="1188" y="855"/>
                    </a:lnTo>
                    <a:lnTo>
                      <a:pt x="1188" y="855"/>
                    </a:lnTo>
                    <a:lnTo>
                      <a:pt x="1192" y="855"/>
                    </a:lnTo>
                    <a:lnTo>
                      <a:pt x="1192" y="855"/>
                    </a:lnTo>
                    <a:lnTo>
                      <a:pt x="1192" y="855"/>
                    </a:lnTo>
                    <a:lnTo>
                      <a:pt x="1192" y="855"/>
                    </a:lnTo>
                    <a:lnTo>
                      <a:pt x="1192" y="855"/>
                    </a:lnTo>
                    <a:lnTo>
                      <a:pt x="1192" y="859"/>
                    </a:lnTo>
                    <a:lnTo>
                      <a:pt x="1192" y="859"/>
                    </a:lnTo>
                    <a:lnTo>
                      <a:pt x="1188" y="859"/>
                    </a:lnTo>
                    <a:lnTo>
                      <a:pt x="1188" y="859"/>
                    </a:lnTo>
                    <a:lnTo>
                      <a:pt x="1188" y="859"/>
                    </a:lnTo>
                    <a:lnTo>
                      <a:pt x="1188" y="859"/>
                    </a:lnTo>
                    <a:lnTo>
                      <a:pt x="1188" y="859"/>
                    </a:lnTo>
                    <a:lnTo>
                      <a:pt x="1188" y="859"/>
                    </a:lnTo>
                    <a:lnTo>
                      <a:pt x="1183" y="859"/>
                    </a:lnTo>
                    <a:lnTo>
                      <a:pt x="1183" y="864"/>
                    </a:lnTo>
                    <a:lnTo>
                      <a:pt x="1183" y="864"/>
                    </a:lnTo>
                    <a:lnTo>
                      <a:pt x="1183" y="864"/>
                    </a:lnTo>
                    <a:lnTo>
                      <a:pt x="1183" y="864"/>
                    </a:lnTo>
                    <a:lnTo>
                      <a:pt x="1188" y="868"/>
                    </a:lnTo>
                    <a:lnTo>
                      <a:pt x="1188" y="868"/>
                    </a:lnTo>
                    <a:lnTo>
                      <a:pt x="1192" y="868"/>
                    </a:lnTo>
                    <a:lnTo>
                      <a:pt x="1192" y="868"/>
                    </a:lnTo>
                    <a:lnTo>
                      <a:pt x="1192" y="873"/>
                    </a:lnTo>
                    <a:lnTo>
                      <a:pt x="1192" y="873"/>
                    </a:lnTo>
                    <a:lnTo>
                      <a:pt x="1192" y="873"/>
                    </a:lnTo>
                    <a:lnTo>
                      <a:pt x="1192" y="873"/>
                    </a:lnTo>
                    <a:lnTo>
                      <a:pt x="1188" y="873"/>
                    </a:lnTo>
                    <a:lnTo>
                      <a:pt x="1188" y="873"/>
                    </a:lnTo>
                    <a:lnTo>
                      <a:pt x="1188" y="873"/>
                    </a:lnTo>
                    <a:lnTo>
                      <a:pt x="1188" y="873"/>
                    </a:lnTo>
                    <a:lnTo>
                      <a:pt x="1188" y="873"/>
                    </a:lnTo>
                    <a:lnTo>
                      <a:pt x="1183" y="877"/>
                    </a:lnTo>
                    <a:lnTo>
                      <a:pt x="1188" y="873"/>
                    </a:lnTo>
                    <a:lnTo>
                      <a:pt x="1188" y="873"/>
                    </a:lnTo>
                    <a:lnTo>
                      <a:pt x="1188" y="873"/>
                    </a:lnTo>
                    <a:lnTo>
                      <a:pt x="1183" y="868"/>
                    </a:lnTo>
                    <a:lnTo>
                      <a:pt x="1183" y="868"/>
                    </a:lnTo>
                    <a:lnTo>
                      <a:pt x="1183" y="868"/>
                    </a:lnTo>
                    <a:lnTo>
                      <a:pt x="1183" y="868"/>
                    </a:lnTo>
                    <a:lnTo>
                      <a:pt x="1183" y="868"/>
                    </a:lnTo>
                    <a:lnTo>
                      <a:pt x="1179" y="868"/>
                    </a:lnTo>
                    <a:lnTo>
                      <a:pt x="1183" y="868"/>
                    </a:lnTo>
                    <a:lnTo>
                      <a:pt x="1183" y="868"/>
                    </a:lnTo>
                    <a:lnTo>
                      <a:pt x="1179" y="864"/>
                    </a:lnTo>
                    <a:lnTo>
                      <a:pt x="1179" y="864"/>
                    </a:lnTo>
                    <a:lnTo>
                      <a:pt x="1174" y="864"/>
                    </a:lnTo>
                    <a:lnTo>
                      <a:pt x="1174" y="864"/>
                    </a:lnTo>
                    <a:lnTo>
                      <a:pt x="1179" y="864"/>
                    </a:lnTo>
                    <a:lnTo>
                      <a:pt x="1179" y="864"/>
                    </a:lnTo>
                    <a:lnTo>
                      <a:pt x="1179" y="868"/>
                    </a:lnTo>
                    <a:lnTo>
                      <a:pt x="1174" y="868"/>
                    </a:lnTo>
                    <a:lnTo>
                      <a:pt x="1174" y="868"/>
                    </a:lnTo>
                    <a:lnTo>
                      <a:pt x="1174" y="873"/>
                    </a:lnTo>
                    <a:lnTo>
                      <a:pt x="1174" y="873"/>
                    </a:lnTo>
                    <a:lnTo>
                      <a:pt x="1174" y="873"/>
                    </a:lnTo>
                    <a:lnTo>
                      <a:pt x="1174" y="873"/>
                    </a:lnTo>
                    <a:lnTo>
                      <a:pt x="1174" y="868"/>
                    </a:lnTo>
                    <a:lnTo>
                      <a:pt x="1170" y="868"/>
                    </a:lnTo>
                    <a:lnTo>
                      <a:pt x="1170" y="868"/>
                    </a:lnTo>
                    <a:lnTo>
                      <a:pt x="1170" y="868"/>
                    </a:lnTo>
                    <a:lnTo>
                      <a:pt x="1165" y="873"/>
                    </a:lnTo>
                    <a:lnTo>
                      <a:pt x="1165" y="873"/>
                    </a:lnTo>
                    <a:lnTo>
                      <a:pt x="1161" y="868"/>
                    </a:lnTo>
                    <a:lnTo>
                      <a:pt x="1156" y="868"/>
                    </a:lnTo>
                    <a:lnTo>
                      <a:pt x="1156" y="868"/>
                    </a:lnTo>
                    <a:lnTo>
                      <a:pt x="1156" y="868"/>
                    </a:lnTo>
                    <a:lnTo>
                      <a:pt x="1161" y="868"/>
                    </a:lnTo>
                    <a:lnTo>
                      <a:pt x="1161" y="868"/>
                    </a:lnTo>
                    <a:lnTo>
                      <a:pt x="1156" y="864"/>
                    </a:lnTo>
                    <a:lnTo>
                      <a:pt x="1161" y="864"/>
                    </a:lnTo>
                    <a:lnTo>
                      <a:pt x="1161" y="864"/>
                    </a:lnTo>
                    <a:lnTo>
                      <a:pt x="1161" y="864"/>
                    </a:lnTo>
                    <a:lnTo>
                      <a:pt x="1156" y="864"/>
                    </a:lnTo>
                    <a:lnTo>
                      <a:pt x="1156" y="864"/>
                    </a:lnTo>
                    <a:lnTo>
                      <a:pt x="1156" y="859"/>
                    </a:lnTo>
                    <a:lnTo>
                      <a:pt x="1152" y="859"/>
                    </a:lnTo>
                    <a:lnTo>
                      <a:pt x="1152" y="859"/>
                    </a:lnTo>
                    <a:lnTo>
                      <a:pt x="1152" y="855"/>
                    </a:lnTo>
                    <a:lnTo>
                      <a:pt x="1147" y="859"/>
                    </a:lnTo>
                    <a:lnTo>
                      <a:pt x="1147" y="859"/>
                    </a:lnTo>
                    <a:lnTo>
                      <a:pt x="1147" y="859"/>
                    </a:lnTo>
                    <a:lnTo>
                      <a:pt x="1147" y="859"/>
                    </a:lnTo>
                    <a:lnTo>
                      <a:pt x="1147" y="859"/>
                    </a:lnTo>
                    <a:lnTo>
                      <a:pt x="1147" y="859"/>
                    </a:lnTo>
                    <a:lnTo>
                      <a:pt x="1143" y="864"/>
                    </a:lnTo>
                    <a:lnTo>
                      <a:pt x="1138" y="859"/>
                    </a:lnTo>
                    <a:lnTo>
                      <a:pt x="1134" y="859"/>
                    </a:lnTo>
                    <a:lnTo>
                      <a:pt x="1134" y="859"/>
                    </a:lnTo>
                    <a:lnTo>
                      <a:pt x="1129" y="855"/>
                    </a:lnTo>
                    <a:lnTo>
                      <a:pt x="1129" y="855"/>
                    </a:lnTo>
                    <a:lnTo>
                      <a:pt x="1125" y="855"/>
                    </a:lnTo>
                    <a:lnTo>
                      <a:pt x="1120" y="855"/>
                    </a:lnTo>
                    <a:lnTo>
                      <a:pt x="1120" y="855"/>
                    </a:lnTo>
                    <a:lnTo>
                      <a:pt x="1120" y="859"/>
                    </a:lnTo>
                    <a:lnTo>
                      <a:pt x="1120" y="855"/>
                    </a:lnTo>
                    <a:lnTo>
                      <a:pt x="1120" y="855"/>
                    </a:lnTo>
                    <a:lnTo>
                      <a:pt x="1120" y="855"/>
                    </a:lnTo>
                    <a:lnTo>
                      <a:pt x="1120" y="855"/>
                    </a:lnTo>
                    <a:lnTo>
                      <a:pt x="1120" y="855"/>
                    </a:lnTo>
                    <a:lnTo>
                      <a:pt x="1120" y="855"/>
                    </a:lnTo>
                    <a:lnTo>
                      <a:pt x="1120" y="850"/>
                    </a:lnTo>
                    <a:lnTo>
                      <a:pt x="1120" y="850"/>
                    </a:lnTo>
                    <a:lnTo>
                      <a:pt x="1116" y="855"/>
                    </a:lnTo>
                    <a:lnTo>
                      <a:pt x="1116" y="859"/>
                    </a:lnTo>
                    <a:lnTo>
                      <a:pt x="1116" y="859"/>
                    </a:lnTo>
                    <a:lnTo>
                      <a:pt x="1116" y="859"/>
                    </a:lnTo>
                    <a:lnTo>
                      <a:pt x="1106" y="859"/>
                    </a:lnTo>
                    <a:lnTo>
                      <a:pt x="1102" y="864"/>
                    </a:lnTo>
                    <a:lnTo>
                      <a:pt x="1102" y="864"/>
                    </a:lnTo>
                    <a:lnTo>
                      <a:pt x="1106" y="859"/>
                    </a:lnTo>
                    <a:lnTo>
                      <a:pt x="1106" y="859"/>
                    </a:lnTo>
                    <a:lnTo>
                      <a:pt x="1102" y="859"/>
                    </a:lnTo>
                    <a:lnTo>
                      <a:pt x="1102" y="859"/>
                    </a:lnTo>
                    <a:lnTo>
                      <a:pt x="1102" y="859"/>
                    </a:lnTo>
                    <a:lnTo>
                      <a:pt x="1102" y="855"/>
                    </a:lnTo>
                    <a:lnTo>
                      <a:pt x="1102" y="855"/>
                    </a:lnTo>
                    <a:lnTo>
                      <a:pt x="1102" y="859"/>
                    </a:lnTo>
                    <a:lnTo>
                      <a:pt x="1102" y="859"/>
                    </a:lnTo>
                    <a:lnTo>
                      <a:pt x="1102" y="855"/>
                    </a:lnTo>
                    <a:lnTo>
                      <a:pt x="1097" y="855"/>
                    </a:lnTo>
                    <a:lnTo>
                      <a:pt x="1097" y="859"/>
                    </a:lnTo>
                    <a:lnTo>
                      <a:pt x="1097" y="859"/>
                    </a:lnTo>
                    <a:lnTo>
                      <a:pt x="1097" y="864"/>
                    </a:lnTo>
                    <a:lnTo>
                      <a:pt x="1097" y="864"/>
                    </a:lnTo>
                    <a:lnTo>
                      <a:pt x="1093" y="868"/>
                    </a:lnTo>
                    <a:lnTo>
                      <a:pt x="1093" y="868"/>
                    </a:lnTo>
                    <a:lnTo>
                      <a:pt x="1088" y="873"/>
                    </a:lnTo>
                    <a:lnTo>
                      <a:pt x="1088" y="873"/>
                    </a:lnTo>
                    <a:lnTo>
                      <a:pt x="1079" y="873"/>
                    </a:lnTo>
                    <a:lnTo>
                      <a:pt x="1079" y="877"/>
                    </a:lnTo>
                    <a:lnTo>
                      <a:pt x="1079" y="877"/>
                    </a:lnTo>
                    <a:lnTo>
                      <a:pt x="1075" y="877"/>
                    </a:lnTo>
                    <a:lnTo>
                      <a:pt x="1070" y="877"/>
                    </a:lnTo>
                    <a:lnTo>
                      <a:pt x="1070" y="882"/>
                    </a:lnTo>
                    <a:lnTo>
                      <a:pt x="1070" y="877"/>
                    </a:lnTo>
                    <a:lnTo>
                      <a:pt x="1075" y="877"/>
                    </a:lnTo>
                    <a:lnTo>
                      <a:pt x="1075" y="877"/>
                    </a:lnTo>
                    <a:lnTo>
                      <a:pt x="1070" y="877"/>
                    </a:lnTo>
                    <a:lnTo>
                      <a:pt x="1070" y="877"/>
                    </a:lnTo>
                    <a:lnTo>
                      <a:pt x="1070" y="877"/>
                    </a:lnTo>
                    <a:lnTo>
                      <a:pt x="1066" y="877"/>
                    </a:lnTo>
                    <a:lnTo>
                      <a:pt x="1066" y="877"/>
                    </a:lnTo>
                    <a:lnTo>
                      <a:pt x="1066" y="877"/>
                    </a:lnTo>
                    <a:lnTo>
                      <a:pt x="1066" y="873"/>
                    </a:lnTo>
                    <a:lnTo>
                      <a:pt x="1066" y="873"/>
                    </a:lnTo>
                    <a:lnTo>
                      <a:pt x="1066" y="873"/>
                    </a:lnTo>
                    <a:lnTo>
                      <a:pt x="1066" y="877"/>
                    </a:lnTo>
                    <a:lnTo>
                      <a:pt x="1066" y="882"/>
                    </a:lnTo>
                    <a:lnTo>
                      <a:pt x="1066" y="882"/>
                    </a:lnTo>
                    <a:lnTo>
                      <a:pt x="1066" y="882"/>
                    </a:lnTo>
                    <a:lnTo>
                      <a:pt x="1066" y="882"/>
                    </a:lnTo>
                    <a:lnTo>
                      <a:pt x="1061" y="882"/>
                    </a:lnTo>
                    <a:lnTo>
                      <a:pt x="1061" y="882"/>
                    </a:lnTo>
                    <a:lnTo>
                      <a:pt x="1061" y="882"/>
                    </a:lnTo>
                    <a:lnTo>
                      <a:pt x="1057" y="886"/>
                    </a:lnTo>
                    <a:lnTo>
                      <a:pt x="1057" y="886"/>
                    </a:lnTo>
                    <a:lnTo>
                      <a:pt x="1057" y="886"/>
                    </a:lnTo>
                    <a:lnTo>
                      <a:pt x="1057" y="886"/>
                    </a:lnTo>
                    <a:lnTo>
                      <a:pt x="1057" y="886"/>
                    </a:lnTo>
                    <a:lnTo>
                      <a:pt x="1057" y="886"/>
                    </a:lnTo>
                    <a:lnTo>
                      <a:pt x="1057" y="886"/>
                    </a:lnTo>
                    <a:lnTo>
                      <a:pt x="1052" y="886"/>
                    </a:lnTo>
                    <a:lnTo>
                      <a:pt x="1052" y="886"/>
                    </a:lnTo>
                    <a:lnTo>
                      <a:pt x="1052" y="886"/>
                    </a:lnTo>
                    <a:lnTo>
                      <a:pt x="1052" y="886"/>
                    </a:lnTo>
                    <a:lnTo>
                      <a:pt x="1052" y="886"/>
                    </a:lnTo>
                    <a:lnTo>
                      <a:pt x="1052" y="891"/>
                    </a:lnTo>
                    <a:lnTo>
                      <a:pt x="1052" y="891"/>
                    </a:lnTo>
                    <a:lnTo>
                      <a:pt x="1048" y="891"/>
                    </a:lnTo>
                    <a:lnTo>
                      <a:pt x="1048" y="891"/>
                    </a:lnTo>
                    <a:lnTo>
                      <a:pt x="1048" y="891"/>
                    </a:lnTo>
                    <a:lnTo>
                      <a:pt x="1048" y="891"/>
                    </a:lnTo>
                    <a:lnTo>
                      <a:pt x="1048" y="895"/>
                    </a:lnTo>
                    <a:lnTo>
                      <a:pt x="1043" y="900"/>
                    </a:lnTo>
                    <a:lnTo>
                      <a:pt x="1043" y="900"/>
                    </a:lnTo>
                    <a:lnTo>
                      <a:pt x="1043" y="900"/>
                    </a:lnTo>
                    <a:lnTo>
                      <a:pt x="1039" y="900"/>
                    </a:lnTo>
                    <a:lnTo>
                      <a:pt x="1039" y="900"/>
                    </a:lnTo>
                    <a:lnTo>
                      <a:pt x="1039" y="900"/>
                    </a:lnTo>
                    <a:lnTo>
                      <a:pt x="1039" y="904"/>
                    </a:lnTo>
                    <a:lnTo>
                      <a:pt x="1039" y="904"/>
                    </a:lnTo>
                    <a:lnTo>
                      <a:pt x="1039" y="904"/>
                    </a:lnTo>
                    <a:lnTo>
                      <a:pt x="1039" y="904"/>
                    </a:lnTo>
                    <a:lnTo>
                      <a:pt x="1039" y="909"/>
                    </a:lnTo>
                    <a:lnTo>
                      <a:pt x="1039" y="909"/>
                    </a:lnTo>
                    <a:lnTo>
                      <a:pt x="1039" y="909"/>
                    </a:lnTo>
                    <a:lnTo>
                      <a:pt x="1039" y="913"/>
                    </a:lnTo>
                    <a:lnTo>
                      <a:pt x="1039" y="913"/>
                    </a:lnTo>
                    <a:lnTo>
                      <a:pt x="1034" y="918"/>
                    </a:lnTo>
                    <a:lnTo>
                      <a:pt x="1034" y="922"/>
                    </a:lnTo>
                    <a:lnTo>
                      <a:pt x="1039" y="927"/>
                    </a:lnTo>
                    <a:lnTo>
                      <a:pt x="1039" y="927"/>
                    </a:lnTo>
                    <a:lnTo>
                      <a:pt x="1039" y="927"/>
                    </a:lnTo>
                    <a:lnTo>
                      <a:pt x="1039" y="932"/>
                    </a:lnTo>
                    <a:lnTo>
                      <a:pt x="1034" y="932"/>
                    </a:lnTo>
                    <a:lnTo>
                      <a:pt x="1034" y="932"/>
                    </a:lnTo>
                    <a:lnTo>
                      <a:pt x="1034" y="932"/>
                    </a:lnTo>
                    <a:lnTo>
                      <a:pt x="1034" y="932"/>
                    </a:lnTo>
                    <a:lnTo>
                      <a:pt x="1034" y="932"/>
                    </a:lnTo>
                    <a:lnTo>
                      <a:pt x="1030" y="932"/>
                    </a:lnTo>
                    <a:lnTo>
                      <a:pt x="1030" y="927"/>
                    </a:lnTo>
                    <a:lnTo>
                      <a:pt x="1025" y="927"/>
                    </a:lnTo>
                    <a:lnTo>
                      <a:pt x="1021" y="927"/>
                    </a:lnTo>
                    <a:lnTo>
                      <a:pt x="1021" y="927"/>
                    </a:lnTo>
                    <a:lnTo>
                      <a:pt x="1021" y="922"/>
                    </a:lnTo>
                    <a:lnTo>
                      <a:pt x="1016" y="922"/>
                    </a:lnTo>
                    <a:lnTo>
                      <a:pt x="1016" y="922"/>
                    </a:lnTo>
                    <a:lnTo>
                      <a:pt x="1016" y="922"/>
                    </a:lnTo>
                    <a:lnTo>
                      <a:pt x="1012" y="922"/>
                    </a:lnTo>
                    <a:lnTo>
                      <a:pt x="1012" y="918"/>
                    </a:lnTo>
                    <a:lnTo>
                      <a:pt x="1012" y="918"/>
                    </a:lnTo>
                    <a:lnTo>
                      <a:pt x="1007" y="918"/>
                    </a:lnTo>
                    <a:lnTo>
                      <a:pt x="1007" y="918"/>
                    </a:lnTo>
                    <a:lnTo>
                      <a:pt x="1007" y="913"/>
                    </a:lnTo>
                    <a:lnTo>
                      <a:pt x="1007" y="913"/>
                    </a:lnTo>
                    <a:lnTo>
                      <a:pt x="1007" y="909"/>
                    </a:lnTo>
                    <a:lnTo>
                      <a:pt x="1007" y="904"/>
                    </a:lnTo>
                    <a:lnTo>
                      <a:pt x="1007" y="904"/>
                    </a:lnTo>
                    <a:lnTo>
                      <a:pt x="1007" y="904"/>
                    </a:lnTo>
                    <a:lnTo>
                      <a:pt x="1007" y="904"/>
                    </a:lnTo>
                    <a:lnTo>
                      <a:pt x="1007" y="904"/>
                    </a:lnTo>
                    <a:lnTo>
                      <a:pt x="1007" y="900"/>
                    </a:lnTo>
                    <a:lnTo>
                      <a:pt x="1007" y="900"/>
                    </a:lnTo>
                    <a:lnTo>
                      <a:pt x="1007" y="900"/>
                    </a:lnTo>
                    <a:lnTo>
                      <a:pt x="1007" y="900"/>
                    </a:lnTo>
                    <a:lnTo>
                      <a:pt x="1012" y="895"/>
                    </a:lnTo>
                    <a:lnTo>
                      <a:pt x="1012" y="895"/>
                    </a:lnTo>
                    <a:lnTo>
                      <a:pt x="1007" y="895"/>
                    </a:lnTo>
                    <a:lnTo>
                      <a:pt x="1007" y="891"/>
                    </a:lnTo>
                    <a:lnTo>
                      <a:pt x="1007" y="891"/>
                    </a:lnTo>
                    <a:lnTo>
                      <a:pt x="1007" y="886"/>
                    </a:lnTo>
                    <a:lnTo>
                      <a:pt x="1007" y="882"/>
                    </a:lnTo>
                    <a:lnTo>
                      <a:pt x="1003" y="882"/>
                    </a:lnTo>
                    <a:lnTo>
                      <a:pt x="1003" y="877"/>
                    </a:lnTo>
                    <a:lnTo>
                      <a:pt x="1003" y="877"/>
                    </a:lnTo>
                    <a:lnTo>
                      <a:pt x="1003" y="877"/>
                    </a:lnTo>
                    <a:lnTo>
                      <a:pt x="1003" y="877"/>
                    </a:lnTo>
                    <a:lnTo>
                      <a:pt x="1003" y="873"/>
                    </a:lnTo>
                    <a:lnTo>
                      <a:pt x="1003" y="868"/>
                    </a:lnTo>
                    <a:lnTo>
                      <a:pt x="1003" y="868"/>
                    </a:lnTo>
                    <a:lnTo>
                      <a:pt x="1003" y="864"/>
                    </a:lnTo>
                    <a:lnTo>
                      <a:pt x="1003" y="864"/>
                    </a:lnTo>
                    <a:lnTo>
                      <a:pt x="1003" y="859"/>
                    </a:lnTo>
                    <a:lnTo>
                      <a:pt x="998" y="859"/>
                    </a:lnTo>
                    <a:lnTo>
                      <a:pt x="998" y="855"/>
                    </a:lnTo>
                    <a:lnTo>
                      <a:pt x="998" y="855"/>
                    </a:lnTo>
                    <a:lnTo>
                      <a:pt x="998" y="855"/>
                    </a:lnTo>
                    <a:lnTo>
                      <a:pt x="998" y="850"/>
                    </a:lnTo>
                    <a:lnTo>
                      <a:pt x="998" y="850"/>
                    </a:lnTo>
                    <a:lnTo>
                      <a:pt x="994" y="850"/>
                    </a:lnTo>
                    <a:lnTo>
                      <a:pt x="994" y="850"/>
                    </a:lnTo>
                    <a:lnTo>
                      <a:pt x="994" y="850"/>
                    </a:lnTo>
                    <a:lnTo>
                      <a:pt x="994" y="850"/>
                    </a:lnTo>
                    <a:lnTo>
                      <a:pt x="994" y="850"/>
                    </a:lnTo>
                    <a:lnTo>
                      <a:pt x="994" y="850"/>
                    </a:lnTo>
                    <a:lnTo>
                      <a:pt x="989" y="850"/>
                    </a:lnTo>
                    <a:lnTo>
                      <a:pt x="985" y="846"/>
                    </a:lnTo>
                    <a:lnTo>
                      <a:pt x="985" y="846"/>
                    </a:lnTo>
                    <a:lnTo>
                      <a:pt x="985" y="846"/>
                    </a:lnTo>
                    <a:lnTo>
                      <a:pt x="980" y="850"/>
                    </a:lnTo>
                    <a:lnTo>
                      <a:pt x="980" y="850"/>
                    </a:lnTo>
                    <a:lnTo>
                      <a:pt x="975" y="850"/>
                    </a:lnTo>
                    <a:lnTo>
                      <a:pt x="975" y="850"/>
                    </a:lnTo>
                    <a:lnTo>
                      <a:pt x="971" y="855"/>
                    </a:lnTo>
                    <a:lnTo>
                      <a:pt x="971" y="859"/>
                    </a:lnTo>
                    <a:lnTo>
                      <a:pt x="971" y="859"/>
                    </a:lnTo>
                    <a:lnTo>
                      <a:pt x="966" y="859"/>
                    </a:lnTo>
                    <a:lnTo>
                      <a:pt x="966" y="859"/>
                    </a:lnTo>
                    <a:lnTo>
                      <a:pt x="966" y="859"/>
                    </a:lnTo>
                    <a:lnTo>
                      <a:pt x="962" y="864"/>
                    </a:lnTo>
                    <a:lnTo>
                      <a:pt x="962" y="864"/>
                    </a:lnTo>
                    <a:lnTo>
                      <a:pt x="962" y="864"/>
                    </a:lnTo>
                    <a:lnTo>
                      <a:pt x="957" y="864"/>
                    </a:lnTo>
                    <a:lnTo>
                      <a:pt x="957" y="859"/>
                    </a:lnTo>
                    <a:lnTo>
                      <a:pt x="953" y="859"/>
                    </a:lnTo>
                    <a:lnTo>
                      <a:pt x="953" y="855"/>
                    </a:lnTo>
                    <a:lnTo>
                      <a:pt x="948" y="855"/>
                    </a:lnTo>
                    <a:lnTo>
                      <a:pt x="948" y="855"/>
                    </a:lnTo>
                    <a:lnTo>
                      <a:pt x="948" y="850"/>
                    </a:lnTo>
                    <a:lnTo>
                      <a:pt x="948" y="850"/>
                    </a:lnTo>
                    <a:lnTo>
                      <a:pt x="948" y="850"/>
                    </a:lnTo>
                    <a:lnTo>
                      <a:pt x="944" y="846"/>
                    </a:lnTo>
                    <a:lnTo>
                      <a:pt x="948" y="841"/>
                    </a:lnTo>
                    <a:lnTo>
                      <a:pt x="948" y="841"/>
                    </a:lnTo>
                    <a:lnTo>
                      <a:pt x="948" y="832"/>
                    </a:lnTo>
                    <a:lnTo>
                      <a:pt x="948" y="832"/>
                    </a:lnTo>
                    <a:lnTo>
                      <a:pt x="948" y="828"/>
                    </a:lnTo>
                    <a:lnTo>
                      <a:pt x="944" y="828"/>
                    </a:lnTo>
                    <a:lnTo>
                      <a:pt x="944" y="828"/>
                    </a:lnTo>
                    <a:lnTo>
                      <a:pt x="944" y="823"/>
                    </a:lnTo>
                    <a:lnTo>
                      <a:pt x="939" y="814"/>
                    </a:lnTo>
                    <a:lnTo>
                      <a:pt x="939" y="814"/>
                    </a:lnTo>
                    <a:lnTo>
                      <a:pt x="935" y="809"/>
                    </a:lnTo>
                    <a:lnTo>
                      <a:pt x="935" y="809"/>
                    </a:lnTo>
                    <a:lnTo>
                      <a:pt x="935" y="805"/>
                    </a:lnTo>
                    <a:lnTo>
                      <a:pt x="935" y="805"/>
                    </a:lnTo>
                    <a:lnTo>
                      <a:pt x="935" y="805"/>
                    </a:lnTo>
                    <a:lnTo>
                      <a:pt x="935" y="805"/>
                    </a:lnTo>
                    <a:lnTo>
                      <a:pt x="930" y="805"/>
                    </a:lnTo>
                    <a:lnTo>
                      <a:pt x="926" y="805"/>
                    </a:lnTo>
                    <a:lnTo>
                      <a:pt x="926" y="805"/>
                    </a:lnTo>
                    <a:lnTo>
                      <a:pt x="921" y="805"/>
                    </a:lnTo>
                    <a:lnTo>
                      <a:pt x="917" y="805"/>
                    </a:lnTo>
                    <a:lnTo>
                      <a:pt x="912" y="805"/>
                    </a:lnTo>
                    <a:lnTo>
                      <a:pt x="908" y="805"/>
                    </a:lnTo>
                    <a:lnTo>
                      <a:pt x="908" y="805"/>
                    </a:lnTo>
                    <a:lnTo>
                      <a:pt x="903" y="805"/>
                    </a:lnTo>
                    <a:lnTo>
                      <a:pt x="903" y="809"/>
                    </a:lnTo>
                    <a:lnTo>
                      <a:pt x="903" y="809"/>
                    </a:lnTo>
                    <a:lnTo>
                      <a:pt x="903" y="814"/>
                    </a:lnTo>
                    <a:lnTo>
                      <a:pt x="899" y="809"/>
                    </a:lnTo>
                    <a:lnTo>
                      <a:pt x="890" y="809"/>
                    </a:lnTo>
                    <a:lnTo>
                      <a:pt x="885" y="809"/>
                    </a:lnTo>
                    <a:lnTo>
                      <a:pt x="881" y="809"/>
                    </a:lnTo>
                    <a:lnTo>
                      <a:pt x="876" y="809"/>
                    </a:lnTo>
                    <a:lnTo>
                      <a:pt x="867" y="809"/>
                    </a:lnTo>
                    <a:lnTo>
                      <a:pt x="863" y="809"/>
                    </a:lnTo>
                    <a:lnTo>
                      <a:pt x="858" y="809"/>
                    </a:lnTo>
                    <a:lnTo>
                      <a:pt x="849" y="805"/>
                    </a:lnTo>
                    <a:lnTo>
                      <a:pt x="844" y="800"/>
                    </a:lnTo>
                    <a:lnTo>
                      <a:pt x="840" y="800"/>
                    </a:lnTo>
                    <a:lnTo>
                      <a:pt x="835" y="796"/>
                    </a:lnTo>
                    <a:lnTo>
                      <a:pt x="826" y="791"/>
                    </a:lnTo>
                    <a:lnTo>
                      <a:pt x="822" y="787"/>
                    </a:lnTo>
                    <a:lnTo>
                      <a:pt x="817" y="787"/>
                    </a:lnTo>
                    <a:lnTo>
                      <a:pt x="808" y="782"/>
                    </a:lnTo>
                    <a:lnTo>
                      <a:pt x="813" y="778"/>
                    </a:lnTo>
                    <a:lnTo>
                      <a:pt x="813" y="778"/>
                    </a:lnTo>
                    <a:lnTo>
                      <a:pt x="813" y="778"/>
                    </a:lnTo>
                    <a:lnTo>
                      <a:pt x="808" y="778"/>
                    </a:lnTo>
                    <a:lnTo>
                      <a:pt x="804" y="778"/>
                    </a:lnTo>
                    <a:lnTo>
                      <a:pt x="799" y="778"/>
                    </a:lnTo>
                    <a:lnTo>
                      <a:pt x="795" y="778"/>
                    </a:lnTo>
                    <a:lnTo>
                      <a:pt x="790" y="778"/>
                    </a:lnTo>
                    <a:lnTo>
                      <a:pt x="781" y="778"/>
                    </a:lnTo>
                    <a:lnTo>
                      <a:pt x="777" y="778"/>
                    </a:lnTo>
                    <a:lnTo>
                      <a:pt x="772" y="778"/>
                    </a:lnTo>
                    <a:lnTo>
                      <a:pt x="772" y="778"/>
                    </a:lnTo>
                    <a:lnTo>
                      <a:pt x="777" y="778"/>
                    </a:lnTo>
                    <a:lnTo>
                      <a:pt x="777" y="773"/>
                    </a:lnTo>
                    <a:lnTo>
                      <a:pt x="772" y="773"/>
                    </a:lnTo>
                    <a:lnTo>
                      <a:pt x="777" y="773"/>
                    </a:lnTo>
                    <a:lnTo>
                      <a:pt x="777" y="769"/>
                    </a:lnTo>
                    <a:lnTo>
                      <a:pt x="777" y="769"/>
                    </a:lnTo>
                    <a:lnTo>
                      <a:pt x="777" y="764"/>
                    </a:lnTo>
                    <a:lnTo>
                      <a:pt x="777" y="764"/>
                    </a:lnTo>
                    <a:lnTo>
                      <a:pt x="777" y="755"/>
                    </a:lnTo>
                    <a:lnTo>
                      <a:pt x="772" y="755"/>
                    </a:lnTo>
                    <a:lnTo>
                      <a:pt x="772" y="751"/>
                    </a:lnTo>
                    <a:lnTo>
                      <a:pt x="772" y="751"/>
                    </a:lnTo>
                    <a:lnTo>
                      <a:pt x="772" y="751"/>
                    </a:lnTo>
                    <a:lnTo>
                      <a:pt x="768" y="751"/>
                    </a:lnTo>
                    <a:lnTo>
                      <a:pt x="768" y="751"/>
                    </a:lnTo>
                    <a:lnTo>
                      <a:pt x="768" y="751"/>
                    </a:lnTo>
                    <a:lnTo>
                      <a:pt x="768" y="746"/>
                    </a:lnTo>
                    <a:lnTo>
                      <a:pt x="768" y="746"/>
                    </a:lnTo>
                    <a:lnTo>
                      <a:pt x="763" y="746"/>
                    </a:lnTo>
                    <a:lnTo>
                      <a:pt x="759" y="742"/>
                    </a:lnTo>
                    <a:lnTo>
                      <a:pt x="759" y="742"/>
                    </a:lnTo>
                    <a:lnTo>
                      <a:pt x="759" y="742"/>
                    </a:lnTo>
                    <a:lnTo>
                      <a:pt x="759" y="737"/>
                    </a:lnTo>
                    <a:lnTo>
                      <a:pt x="759" y="737"/>
                    </a:lnTo>
                    <a:lnTo>
                      <a:pt x="754" y="737"/>
                    </a:lnTo>
                    <a:lnTo>
                      <a:pt x="754" y="737"/>
                    </a:lnTo>
                    <a:lnTo>
                      <a:pt x="750" y="737"/>
                    </a:lnTo>
                    <a:lnTo>
                      <a:pt x="750" y="737"/>
                    </a:lnTo>
                    <a:lnTo>
                      <a:pt x="745" y="737"/>
                    </a:lnTo>
                    <a:lnTo>
                      <a:pt x="745" y="733"/>
                    </a:lnTo>
                    <a:lnTo>
                      <a:pt x="745" y="733"/>
                    </a:lnTo>
                    <a:lnTo>
                      <a:pt x="745" y="733"/>
                    </a:lnTo>
                    <a:lnTo>
                      <a:pt x="745" y="733"/>
                    </a:lnTo>
                    <a:lnTo>
                      <a:pt x="745" y="728"/>
                    </a:lnTo>
                    <a:lnTo>
                      <a:pt x="745" y="728"/>
                    </a:lnTo>
                    <a:lnTo>
                      <a:pt x="745" y="724"/>
                    </a:lnTo>
                    <a:lnTo>
                      <a:pt x="750" y="724"/>
                    </a:lnTo>
                    <a:lnTo>
                      <a:pt x="750" y="724"/>
                    </a:lnTo>
                    <a:lnTo>
                      <a:pt x="750" y="719"/>
                    </a:lnTo>
                    <a:lnTo>
                      <a:pt x="745" y="719"/>
                    </a:lnTo>
                    <a:lnTo>
                      <a:pt x="750" y="719"/>
                    </a:lnTo>
                    <a:lnTo>
                      <a:pt x="750" y="714"/>
                    </a:lnTo>
                    <a:lnTo>
                      <a:pt x="750" y="714"/>
                    </a:lnTo>
                    <a:lnTo>
                      <a:pt x="750" y="714"/>
                    </a:lnTo>
                    <a:lnTo>
                      <a:pt x="750" y="710"/>
                    </a:lnTo>
                    <a:lnTo>
                      <a:pt x="745" y="710"/>
                    </a:lnTo>
                    <a:lnTo>
                      <a:pt x="745" y="705"/>
                    </a:lnTo>
                    <a:lnTo>
                      <a:pt x="745" y="705"/>
                    </a:lnTo>
                    <a:lnTo>
                      <a:pt x="745" y="705"/>
                    </a:lnTo>
                    <a:lnTo>
                      <a:pt x="745" y="701"/>
                    </a:lnTo>
                    <a:lnTo>
                      <a:pt x="745" y="696"/>
                    </a:lnTo>
                    <a:lnTo>
                      <a:pt x="745" y="692"/>
                    </a:lnTo>
                    <a:lnTo>
                      <a:pt x="750" y="692"/>
                    </a:lnTo>
                    <a:lnTo>
                      <a:pt x="750" y="687"/>
                    </a:lnTo>
                    <a:lnTo>
                      <a:pt x="754" y="687"/>
                    </a:lnTo>
                    <a:lnTo>
                      <a:pt x="754" y="687"/>
                    </a:lnTo>
                    <a:lnTo>
                      <a:pt x="754" y="683"/>
                    </a:lnTo>
                    <a:lnTo>
                      <a:pt x="754" y="683"/>
                    </a:lnTo>
                    <a:lnTo>
                      <a:pt x="750" y="683"/>
                    </a:lnTo>
                    <a:lnTo>
                      <a:pt x="750" y="678"/>
                    </a:lnTo>
                    <a:lnTo>
                      <a:pt x="750" y="674"/>
                    </a:lnTo>
                    <a:lnTo>
                      <a:pt x="754" y="669"/>
                    </a:lnTo>
                    <a:lnTo>
                      <a:pt x="754" y="669"/>
                    </a:lnTo>
                    <a:lnTo>
                      <a:pt x="754" y="665"/>
                    </a:lnTo>
                    <a:lnTo>
                      <a:pt x="754" y="665"/>
                    </a:lnTo>
                    <a:lnTo>
                      <a:pt x="759" y="665"/>
                    </a:lnTo>
                    <a:lnTo>
                      <a:pt x="759" y="665"/>
                    </a:lnTo>
                    <a:lnTo>
                      <a:pt x="754" y="669"/>
                    </a:lnTo>
                    <a:lnTo>
                      <a:pt x="754" y="669"/>
                    </a:lnTo>
                    <a:lnTo>
                      <a:pt x="759" y="669"/>
                    </a:lnTo>
                    <a:lnTo>
                      <a:pt x="759" y="669"/>
                    </a:lnTo>
                    <a:lnTo>
                      <a:pt x="759" y="674"/>
                    </a:lnTo>
                    <a:lnTo>
                      <a:pt x="759" y="674"/>
                    </a:lnTo>
                    <a:lnTo>
                      <a:pt x="759" y="669"/>
                    </a:lnTo>
                    <a:lnTo>
                      <a:pt x="759" y="669"/>
                    </a:lnTo>
                    <a:lnTo>
                      <a:pt x="759" y="669"/>
                    </a:lnTo>
                    <a:lnTo>
                      <a:pt x="759" y="665"/>
                    </a:lnTo>
                    <a:lnTo>
                      <a:pt x="759" y="665"/>
                    </a:lnTo>
                    <a:lnTo>
                      <a:pt x="759" y="665"/>
                    </a:lnTo>
                    <a:lnTo>
                      <a:pt x="759" y="665"/>
                    </a:lnTo>
                    <a:lnTo>
                      <a:pt x="759" y="660"/>
                    </a:lnTo>
                    <a:lnTo>
                      <a:pt x="763" y="660"/>
                    </a:lnTo>
                    <a:lnTo>
                      <a:pt x="763" y="660"/>
                    </a:lnTo>
                    <a:lnTo>
                      <a:pt x="763" y="660"/>
                    </a:lnTo>
                    <a:lnTo>
                      <a:pt x="772" y="660"/>
                    </a:lnTo>
                    <a:lnTo>
                      <a:pt x="772" y="660"/>
                    </a:lnTo>
                    <a:lnTo>
                      <a:pt x="772" y="660"/>
                    </a:lnTo>
                    <a:lnTo>
                      <a:pt x="772" y="660"/>
                    </a:lnTo>
                    <a:lnTo>
                      <a:pt x="772" y="660"/>
                    </a:lnTo>
                    <a:lnTo>
                      <a:pt x="772" y="660"/>
                    </a:lnTo>
                    <a:lnTo>
                      <a:pt x="772" y="660"/>
                    </a:lnTo>
                    <a:lnTo>
                      <a:pt x="768" y="660"/>
                    </a:lnTo>
                    <a:lnTo>
                      <a:pt x="768" y="660"/>
                    </a:lnTo>
                    <a:lnTo>
                      <a:pt x="768" y="660"/>
                    </a:lnTo>
                    <a:lnTo>
                      <a:pt x="768" y="660"/>
                    </a:lnTo>
                    <a:lnTo>
                      <a:pt x="763" y="660"/>
                    </a:lnTo>
                    <a:lnTo>
                      <a:pt x="763" y="660"/>
                    </a:lnTo>
                    <a:lnTo>
                      <a:pt x="763" y="660"/>
                    </a:lnTo>
                    <a:lnTo>
                      <a:pt x="763" y="660"/>
                    </a:lnTo>
                    <a:lnTo>
                      <a:pt x="759" y="660"/>
                    </a:lnTo>
                    <a:lnTo>
                      <a:pt x="759" y="660"/>
                    </a:lnTo>
                    <a:lnTo>
                      <a:pt x="759" y="665"/>
                    </a:lnTo>
                    <a:lnTo>
                      <a:pt x="754" y="665"/>
                    </a:lnTo>
                    <a:lnTo>
                      <a:pt x="754" y="665"/>
                    </a:lnTo>
                    <a:lnTo>
                      <a:pt x="754" y="665"/>
                    </a:lnTo>
                    <a:lnTo>
                      <a:pt x="754" y="660"/>
                    </a:lnTo>
                    <a:lnTo>
                      <a:pt x="754" y="660"/>
                    </a:lnTo>
                    <a:lnTo>
                      <a:pt x="754" y="660"/>
                    </a:lnTo>
                    <a:lnTo>
                      <a:pt x="750" y="660"/>
                    </a:lnTo>
                    <a:lnTo>
                      <a:pt x="750" y="660"/>
                    </a:lnTo>
                    <a:lnTo>
                      <a:pt x="754" y="660"/>
                    </a:lnTo>
                    <a:lnTo>
                      <a:pt x="754" y="656"/>
                    </a:lnTo>
                    <a:lnTo>
                      <a:pt x="754" y="660"/>
                    </a:lnTo>
                    <a:lnTo>
                      <a:pt x="754" y="656"/>
                    </a:lnTo>
                    <a:lnTo>
                      <a:pt x="754" y="656"/>
                    </a:lnTo>
                    <a:lnTo>
                      <a:pt x="754" y="656"/>
                    </a:lnTo>
                    <a:lnTo>
                      <a:pt x="754" y="651"/>
                    </a:lnTo>
                    <a:lnTo>
                      <a:pt x="754" y="651"/>
                    </a:lnTo>
                    <a:lnTo>
                      <a:pt x="754" y="647"/>
                    </a:lnTo>
                    <a:lnTo>
                      <a:pt x="754" y="642"/>
                    </a:lnTo>
                    <a:lnTo>
                      <a:pt x="754" y="638"/>
                    </a:lnTo>
                    <a:lnTo>
                      <a:pt x="759" y="633"/>
                    </a:lnTo>
                    <a:lnTo>
                      <a:pt x="759" y="629"/>
                    </a:lnTo>
                    <a:lnTo>
                      <a:pt x="763" y="629"/>
                    </a:lnTo>
                    <a:lnTo>
                      <a:pt x="763" y="624"/>
                    </a:lnTo>
                    <a:lnTo>
                      <a:pt x="763" y="624"/>
                    </a:lnTo>
                    <a:lnTo>
                      <a:pt x="763" y="615"/>
                    </a:lnTo>
                    <a:lnTo>
                      <a:pt x="763" y="615"/>
                    </a:lnTo>
                    <a:lnTo>
                      <a:pt x="763" y="611"/>
                    </a:lnTo>
                    <a:lnTo>
                      <a:pt x="768" y="611"/>
                    </a:lnTo>
                    <a:lnTo>
                      <a:pt x="768" y="606"/>
                    </a:lnTo>
                    <a:lnTo>
                      <a:pt x="768" y="606"/>
                    </a:lnTo>
                    <a:lnTo>
                      <a:pt x="772" y="606"/>
                    </a:lnTo>
                    <a:lnTo>
                      <a:pt x="772" y="606"/>
                    </a:lnTo>
                    <a:lnTo>
                      <a:pt x="772" y="606"/>
                    </a:lnTo>
                    <a:lnTo>
                      <a:pt x="772" y="606"/>
                    </a:lnTo>
                    <a:lnTo>
                      <a:pt x="772" y="606"/>
                    </a:lnTo>
                    <a:lnTo>
                      <a:pt x="772" y="601"/>
                    </a:lnTo>
                    <a:lnTo>
                      <a:pt x="772" y="601"/>
                    </a:lnTo>
                    <a:lnTo>
                      <a:pt x="772" y="601"/>
                    </a:lnTo>
                    <a:lnTo>
                      <a:pt x="772" y="601"/>
                    </a:lnTo>
                    <a:lnTo>
                      <a:pt x="777" y="601"/>
                    </a:lnTo>
                    <a:lnTo>
                      <a:pt x="777" y="597"/>
                    </a:lnTo>
                    <a:lnTo>
                      <a:pt x="781" y="592"/>
                    </a:lnTo>
                    <a:lnTo>
                      <a:pt x="786" y="588"/>
                    </a:lnTo>
                    <a:lnTo>
                      <a:pt x="786" y="588"/>
                    </a:lnTo>
                    <a:lnTo>
                      <a:pt x="786" y="583"/>
                    </a:lnTo>
                    <a:lnTo>
                      <a:pt x="786" y="583"/>
                    </a:lnTo>
                    <a:lnTo>
                      <a:pt x="790" y="579"/>
                    </a:lnTo>
                    <a:lnTo>
                      <a:pt x="790" y="579"/>
                    </a:lnTo>
                    <a:lnTo>
                      <a:pt x="790" y="574"/>
                    </a:lnTo>
                    <a:lnTo>
                      <a:pt x="790" y="574"/>
                    </a:lnTo>
                    <a:lnTo>
                      <a:pt x="795" y="570"/>
                    </a:lnTo>
                    <a:lnTo>
                      <a:pt x="795" y="565"/>
                    </a:lnTo>
                    <a:lnTo>
                      <a:pt x="795" y="565"/>
                    </a:lnTo>
                    <a:lnTo>
                      <a:pt x="799" y="561"/>
                    </a:lnTo>
                    <a:lnTo>
                      <a:pt x="799" y="561"/>
                    </a:lnTo>
                    <a:lnTo>
                      <a:pt x="804" y="556"/>
                    </a:lnTo>
                    <a:lnTo>
                      <a:pt x="808" y="552"/>
                    </a:lnTo>
                    <a:lnTo>
                      <a:pt x="808" y="552"/>
                    </a:lnTo>
                    <a:lnTo>
                      <a:pt x="808" y="552"/>
                    </a:lnTo>
                    <a:lnTo>
                      <a:pt x="813" y="552"/>
                    </a:lnTo>
                    <a:lnTo>
                      <a:pt x="813" y="552"/>
                    </a:lnTo>
                    <a:lnTo>
                      <a:pt x="808" y="552"/>
                    </a:lnTo>
                    <a:lnTo>
                      <a:pt x="813" y="547"/>
                    </a:lnTo>
                    <a:lnTo>
                      <a:pt x="817" y="547"/>
                    </a:lnTo>
                    <a:lnTo>
                      <a:pt x="817" y="547"/>
                    </a:lnTo>
                    <a:lnTo>
                      <a:pt x="822" y="538"/>
                    </a:lnTo>
                    <a:lnTo>
                      <a:pt x="826" y="534"/>
                    </a:lnTo>
                    <a:lnTo>
                      <a:pt x="831" y="529"/>
                    </a:lnTo>
                    <a:lnTo>
                      <a:pt x="831" y="529"/>
                    </a:lnTo>
                    <a:lnTo>
                      <a:pt x="835" y="529"/>
                    </a:lnTo>
                    <a:lnTo>
                      <a:pt x="835" y="525"/>
                    </a:lnTo>
                    <a:lnTo>
                      <a:pt x="849" y="511"/>
                    </a:lnTo>
                    <a:lnTo>
                      <a:pt x="849" y="511"/>
                    </a:lnTo>
                    <a:lnTo>
                      <a:pt x="849" y="511"/>
                    </a:lnTo>
                    <a:lnTo>
                      <a:pt x="853" y="502"/>
                    </a:lnTo>
                    <a:lnTo>
                      <a:pt x="858" y="497"/>
                    </a:lnTo>
                    <a:lnTo>
                      <a:pt x="858" y="497"/>
                    </a:lnTo>
                    <a:lnTo>
                      <a:pt x="858" y="497"/>
                    </a:lnTo>
                    <a:lnTo>
                      <a:pt x="858" y="497"/>
                    </a:lnTo>
                    <a:lnTo>
                      <a:pt x="858" y="497"/>
                    </a:lnTo>
                    <a:lnTo>
                      <a:pt x="863" y="497"/>
                    </a:lnTo>
                    <a:lnTo>
                      <a:pt x="867" y="497"/>
                    </a:lnTo>
                    <a:lnTo>
                      <a:pt x="867" y="497"/>
                    </a:lnTo>
                    <a:lnTo>
                      <a:pt x="867" y="497"/>
                    </a:lnTo>
                    <a:lnTo>
                      <a:pt x="867" y="497"/>
                    </a:lnTo>
                    <a:lnTo>
                      <a:pt x="867" y="497"/>
                    </a:lnTo>
                    <a:lnTo>
                      <a:pt x="867" y="497"/>
                    </a:lnTo>
                    <a:lnTo>
                      <a:pt x="867" y="497"/>
                    </a:lnTo>
                    <a:lnTo>
                      <a:pt x="867" y="497"/>
                    </a:lnTo>
                    <a:lnTo>
                      <a:pt x="867" y="497"/>
                    </a:lnTo>
                    <a:lnTo>
                      <a:pt x="867" y="497"/>
                    </a:lnTo>
                    <a:lnTo>
                      <a:pt x="867" y="497"/>
                    </a:lnTo>
                    <a:lnTo>
                      <a:pt x="863" y="497"/>
                    </a:lnTo>
                    <a:lnTo>
                      <a:pt x="863" y="493"/>
                    </a:lnTo>
                    <a:lnTo>
                      <a:pt x="858" y="493"/>
                    </a:lnTo>
                    <a:lnTo>
                      <a:pt x="863" y="493"/>
                    </a:lnTo>
                    <a:lnTo>
                      <a:pt x="863" y="493"/>
                    </a:lnTo>
                    <a:lnTo>
                      <a:pt x="867" y="488"/>
                    </a:lnTo>
                    <a:lnTo>
                      <a:pt x="863" y="488"/>
                    </a:lnTo>
                    <a:lnTo>
                      <a:pt x="863" y="493"/>
                    </a:lnTo>
                    <a:lnTo>
                      <a:pt x="867" y="488"/>
                    </a:lnTo>
                    <a:lnTo>
                      <a:pt x="867" y="488"/>
                    </a:lnTo>
                    <a:lnTo>
                      <a:pt x="867" y="488"/>
                    </a:lnTo>
                    <a:lnTo>
                      <a:pt x="867" y="484"/>
                    </a:lnTo>
                    <a:lnTo>
                      <a:pt x="867" y="484"/>
                    </a:lnTo>
                    <a:lnTo>
                      <a:pt x="876" y="484"/>
                    </a:lnTo>
                    <a:lnTo>
                      <a:pt x="872" y="479"/>
                    </a:lnTo>
                    <a:lnTo>
                      <a:pt x="872" y="479"/>
                    </a:lnTo>
                    <a:lnTo>
                      <a:pt x="872" y="479"/>
                    </a:lnTo>
                    <a:lnTo>
                      <a:pt x="872" y="479"/>
                    </a:lnTo>
                    <a:lnTo>
                      <a:pt x="872" y="484"/>
                    </a:lnTo>
                    <a:lnTo>
                      <a:pt x="872" y="479"/>
                    </a:lnTo>
                    <a:lnTo>
                      <a:pt x="872" y="479"/>
                    </a:lnTo>
                    <a:lnTo>
                      <a:pt x="872" y="475"/>
                    </a:lnTo>
                    <a:lnTo>
                      <a:pt x="876" y="475"/>
                    </a:lnTo>
                    <a:lnTo>
                      <a:pt x="881" y="466"/>
                    </a:lnTo>
                    <a:lnTo>
                      <a:pt x="881" y="466"/>
                    </a:lnTo>
                    <a:lnTo>
                      <a:pt x="881" y="461"/>
                    </a:lnTo>
                    <a:lnTo>
                      <a:pt x="881" y="461"/>
                    </a:lnTo>
                    <a:lnTo>
                      <a:pt x="881" y="457"/>
                    </a:lnTo>
                    <a:lnTo>
                      <a:pt x="885" y="457"/>
                    </a:lnTo>
                    <a:lnTo>
                      <a:pt x="885" y="452"/>
                    </a:lnTo>
                    <a:lnTo>
                      <a:pt x="890" y="452"/>
                    </a:lnTo>
                    <a:lnTo>
                      <a:pt x="890" y="457"/>
                    </a:lnTo>
                    <a:lnTo>
                      <a:pt x="890" y="457"/>
                    </a:lnTo>
                    <a:lnTo>
                      <a:pt x="890" y="457"/>
                    </a:lnTo>
                    <a:lnTo>
                      <a:pt x="894" y="457"/>
                    </a:lnTo>
                    <a:lnTo>
                      <a:pt x="899" y="461"/>
                    </a:lnTo>
                    <a:lnTo>
                      <a:pt x="903" y="461"/>
                    </a:lnTo>
                    <a:lnTo>
                      <a:pt x="903" y="461"/>
                    </a:lnTo>
                    <a:lnTo>
                      <a:pt x="903" y="461"/>
                    </a:lnTo>
                    <a:lnTo>
                      <a:pt x="903" y="461"/>
                    </a:lnTo>
                    <a:lnTo>
                      <a:pt x="903" y="461"/>
                    </a:lnTo>
                    <a:lnTo>
                      <a:pt x="903" y="461"/>
                    </a:lnTo>
                    <a:lnTo>
                      <a:pt x="908" y="461"/>
                    </a:lnTo>
                    <a:lnTo>
                      <a:pt x="908" y="461"/>
                    </a:lnTo>
                    <a:lnTo>
                      <a:pt x="908" y="461"/>
                    </a:lnTo>
                    <a:lnTo>
                      <a:pt x="908" y="461"/>
                    </a:lnTo>
                    <a:lnTo>
                      <a:pt x="908" y="461"/>
                    </a:lnTo>
                    <a:lnTo>
                      <a:pt x="908" y="466"/>
                    </a:lnTo>
                    <a:lnTo>
                      <a:pt x="903" y="466"/>
                    </a:lnTo>
                    <a:lnTo>
                      <a:pt x="903" y="470"/>
                    </a:lnTo>
                    <a:lnTo>
                      <a:pt x="903" y="470"/>
                    </a:lnTo>
                    <a:lnTo>
                      <a:pt x="903" y="466"/>
                    </a:lnTo>
                    <a:lnTo>
                      <a:pt x="903" y="466"/>
                    </a:lnTo>
                    <a:lnTo>
                      <a:pt x="894" y="470"/>
                    </a:lnTo>
                    <a:lnTo>
                      <a:pt x="890" y="475"/>
                    </a:lnTo>
                    <a:lnTo>
                      <a:pt x="890" y="475"/>
                    </a:lnTo>
                    <a:lnTo>
                      <a:pt x="890" y="475"/>
                    </a:lnTo>
                    <a:lnTo>
                      <a:pt x="890" y="475"/>
                    </a:lnTo>
                    <a:lnTo>
                      <a:pt x="890" y="475"/>
                    </a:lnTo>
                    <a:lnTo>
                      <a:pt x="894" y="475"/>
                    </a:lnTo>
                    <a:lnTo>
                      <a:pt x="894" y="475"/>
                    </a:lnTo>
                    <a:lnTo>
                      <a:pt x="894" y="475"/>
                    </a:lnTo>
                    <a:lnTo>
                      <a:pt x="890" y="475"/>
                    </a:lnTo>
                    <a:lnTo>
                      <a:pt x="894" y="475"/>
                    </a:lnTo>
                    <a:lnTo>
                      <a:pt x="894" y="475"/>
                    </a:lnTo>
                    <a:lnTo>
                      <a:pt x="894" y="470"/>
                    </a:lnTo>
                    <a:lnTo>
                      <a:pt x="899" y="470"/>
                    </a:lnTo>
                    <a:lnTo>
                      <a:pt x="899" y="470"/>
                    </a:lnTo>
                    <a:lnTo>
                      <a:pt x="903" y="470"/>
                    </a:lnTo>
                    <a:lnTo>
                      <a:pt x="903" y="470"/>
                    </a:lnTo>
                    <a:lnTo>
                      <a:pt x="903" y="466"/>
                    </a:lnTo>
                    <a:lnTo>
                      <a:pt x="908" y="466"/>
                    </a:lnTo>
                    <a:lnTo>
                      <a:pt x="908" y="466"/>
                    </a:lnTo>
                    <a:lnTo>
                      <a:pt x="908" y="466"/>
                    </a:lnTo>
                    <a:lnTo>
                      <a:pt x="908" y="466"/>
                    </a:lnTo>
                    <a:lnTo>
                      <a:pt x="908" y="466"/>
                    </a:lnTo>
                    <a:lnTo>
                      <a:pt x="903" y="470"/>
                    </a:lnTo>
                    <a:lnTo>
                      <a:pt x="903" y="470"/>
                    </a:lnTo>
                    <a:lnTo>
                      <a:pt x="903" y="470"/>
                    </a:lnTo>
                    <a:lnTo>
                      <a:pt x="903" y="470"/>
                    </a:lnTo>
                    <a:lnTo>
                      <a:pt x="903" y="470"/>
                    </a:lnTo>
                    <a:lnTo>
                      <a:pt x="899" y="470"/>
                    </a:lnTo>
                    <a:lnTo>
                      <a:pt x="899" y="470"/>
                    </a:lnTo>
                    <a:lnTo>
                      <a:pt x="899" y="475"/>
                    </a:lnTo>
                    <a:lnTo>
                      <a:pt x="899" y="475"/>
                    </a:lnTo>
                    <a:lnTo>
                      <a:pt x="899" y="475"/>
                    </a:lnTo>
                    <a:lnTo>
                      <a:pt x="899" y="479"/>
                    </a:lnTo>
                    <a:lnTo>
                      <a:pt x="894" y="479"/>
                    </a:lnTo>
                    <a:lnTo>
                      <a:pt x="894" y="479"/>
                    </a:lnTo>
                    <a:lnTo>
                      <a:pt x="894" y="475"/>
                    </a:lnTo>
                    <a:lnTo>
                      <a:pt x="894" y="479"/>
                    </a:lnTo>
                    <a:lnTo>
                      <a:pt x="894" y="479"/>
                    </a:lnTo>
                    <a:lnTo>
                      <a:pt x="894" y="479"/>
                    </a:lnTo>
                    <a:lnTo>
                      <a:pt x="894" y="475"/>
                    </a:lnTo>
                    <a:lnTo>
                      <a:pt x="894" y="475"/>
                    </a:lnTo>
                    <a:lnTo>
                      <a:pt x="894" y="479"/>
                    </a:lnTo>
                    <a:lnTo>
                      <a:pt x="890" y="479"/>
                    </a:lnTo>
                    <a:lnTo>
                      <a:pt x="890" y="479"/>
                    </a:lnTo>
                    <a:lnTo>
                      <a:pt x="890" y="479"/>
                    </a:lnTo>
                    <a:lnTo>
                      <a:pt x="890" y="479"/>
                    </a:lnTo>
                    <a:lnTo>
                      <a:pt x="890" y="479"/>
                    </a:lnTo>
                    <a:lnTo>
                      <a:pt x="890" y="479"/>
                    </a:lnTo>
                    <a:lnTo>
                      <a:pt x="890" y="479"/>
                    </a:lnTo>
                    <a:lnTo>
                      <a:pt x="894" y="479"/>
                    </a:lnTo>
                    <a:lnTo>
                      <a:pt x="894" y="479"/>
                    </a:lnTo>
                    <a:lnTo>
                      <a:pt x="899" y="479"/>
                    </a:lnTo>
                    <a:lnTo>
                      <a:pt x="899" y="479"/>
                    </a:lnTo>
                    <a:lnTo>
                      <a:pt x="899" y="479"/>
                    </a:lnTo>
                    <a:lnTo>
                      <a:pt x="899" y="479"/>
                    </a:lnTo>
                    <a:lnTo>
                      <a:pt x="899" y="475"/>
                    </a:lnTo>
                    <a:lnTo>
                      <a:pt x="903" y="475"/>
                    </a:lnTo>
                    <a:lnTo>
                      <a:pt x="903" y="475"/>
                    </a:lnTo>
                    <a:lnTo>
                      <a:pt x="903" y="470"/>
                    </a:lnTo>
                    <a:lnTo>
                      <a:pt x="903" y="470"/>
                    </a:lnTo>
                    <a:lnTo>
                      <a:pt x="903" y="470"/>
                    </a:lnTo>
                    <a:lnTo>
                      <a:pt x="903" y="470"/>
                    </a:lnTo>
                    <a:lnTo>
                      <a:pt x="908" y="470"/>
                    </a:lnTo>
                    <a:lnTo>
                      <a:pt x="908" y="470"/>
                    </a:lnTo>
                    <a:lnTo>
                      <a:pt x="908" y="470"/>
                    </a:lnTo>
                    <a:lnTo>
                      <a:pt x="908" y="466"/>
                    </a:lnTo>
                    <a:lnTo>
                      <a:pt x="912" y="466"/>
                    </a:lnTo>
                    <a:lnTo>
                      <a:pt x="912" y="466"/>
                    </a:lnTo>
                    <a:lnTo>
                      <a:pt x="912" y="466"/>
                    </a:lnTo>
                    <a:lnTo>
                      <a:pt x="912" y="466"/>
                    </a:lnTo>
                    <a:lnTo>
                      <a:pt x="912" y="461"/>
                    </a:lnTo>
                    <a:lnTo>
                      <a:pt x="912" y="461"/>
                    </a:lnTo>
                    <a:lnTo>
                      <a:pt x="912" y="461"/>
                    </a:lnTo>
                    <a:lnTo>
                      <a:pt x="912" y="461"/>
                    </a:lnTo>
                    <a:lnTo>
                      <a:pt x="912" y="461"/>
                    </a:lnTo>
                    <a:lnTo>
                      <a:pt x="912" y="461"/>
                    </a:lnTo>
                    <a:lnTo>
                      <a:pt x="912" y="461"/>
                    </a:lnTo>
                    <a:lnTo>
                      <a:pt x="912" y="461"/>
                    </a:lnTo>
                    <a:lnTo>
                      <a:pt x="912" y="461"/>
                    </a:lnTo>
                    <a:lnTo>
                      <a:pt x="912" y="461"/>
                    </a:lnTo>
                    <a:lnTo>
                      <a:pt x="912" y="461"/>
                    </a:lnTo>
                    <a:lnTo>
                      <a:pt x="912" y="461"/>
                    </a:lnTo>
                    <a:lnTo>
                      <a:pt x="917" y="457"/>
                    </a:lnTo>
                    <a:lnTo>
                      <a:pt x="917" y="457"/>
                    </a:lnTo>
                    <a:lnTo>
                      <a:pt x="917" y="457"/>
                    </a:lnTo>
                    <a:lnTo>
                      <a:pt x="917" y="457"/>
                    </a:lnTo>
                    <a:lnTo>
                      <a:pt x="917" y="457"/>
                    </a:lnTo>
                    <a:lnTo>
                      <a:pt x="917" y="457"/>
                    </a:lnTo>
                    <a:lnTo>
                      <a:pt x="917" y="457"/>
                    </a:lnTo>
                    <a:lnTo>
                      <a:pt x="917" y="457"/>
                    </a:lnTo>
                    <a:lnTo>
                      <a:pt x="917" y="452"/>
                    </a:lnTo>
                    <a:lnTo>
                      <a:pt x="917" y="452"/>
                    </a:lnTo>
                    <a:lnTo>
                      <a:pt x="917" y="457"/>
                    </a:lnTo>
                    <a:lnTo>
                      <a:pt x="917" y="452"/>
                    </a:lnTo>
                    <a:lnTo>
                      <a:pt x="917" y="452"/>
                    </a:lnTo>
                    <a:lnTo>
                      <a:pt x="917" y="452"/>
                    </a:lnTo>
                    <a:lnTo>
                      <a:pt x="921" y="452"/>
                    </a:lnTo>
                    <a:lnTo>
                      <a:pt x="921" y="448"/>
                    </a:lnTo>
                    <a:lnTo>
                      <a:pt x="921" y="448"/>
                    </a:lnTo>
                    <a:lnTo>
                      <a:pt x="921" y="448"/>
                    </a:lnTo>
                    <a:lnTo>
                      <a:pt x="921" y="448"/>
                    </a:lnTo>
                    <a:lnTo>
                      <a:pt x="921" y="448"/>
                    </a:lnTo>
                    <a:lnTo>
                      <a:pt x="921" y="448"/>
                    </a:lnTo>
                    <a:lnTo>
                      <a:pt x="921" y="448"/>
                    </a:lnTo>
                    <a:lnTo>
                      <a:pt x="921" y="443"/>
                    </a:lnTo>
                    <a:lnTo>
                      <a:pt x="926" y="443"/>
                    </a:lnTo>
                    <a:lnTo>
                      <a:pt x="930" y="443"/>
                    </a:lnTo>
                    <a:lnTo>
                      <a:pt x="935" y="448"/>
                    </a:lnTo>
                    <a:lnTo>
                      <a:pt x="939" y="448"/>
                    </a:lnTo>
                    <a:lnTo>
                      <a:pt x="948" y="448"/>
                    </a:lnTo>
                    <a:lnTo>
                      <a:pt x="953" y="448"/>
                    </a:lnTo>
                    <a:lnTo>
                      <a:pt x="957" y="448"/>
                    </a:lnTo>
                    <a:lnTo>
                      <a:pt x="962" y="448"/>
                    </a:lnTo>
                    <a:lnTo>
                      <a:pt x="971" y="448"/>
                    </a:lnTo>
                    <a:lnTo>
                      <a:pt x="975" y="452"/>
                    </a:lnTo>
                    <a:lnTo>
                      <a:pt x="980" y="452"/>
                    </a:lnTo>
                    <a:lnTo>
                      <a:pt x="985" y="452"/>
                    </a:lnTo>
                    <a:lnTo>
                      <a:pt x="994" y="452"/>
                    </a:lnTo>
                    <a:lnTo>
                      <a:pt x="998" y="452"/>
                    </a:lnTo>
                    <a:lnTo>
                      <a:pt x="1003" y="452"/>
                    </a:lnTo>
                    <a:lnTo>
                      <a:pt x="1012" y="452"/>
                    </a:lnTo>
                    <a:lnTo>
                      <a:pt x="1016" y="452"/>
                    </a:lnTo>
                    <a:lnTo>
                      <a:pt x="1021" y="457"/>
                    </a:lnTo>
                    <a:lnTo>
                      <a:pt x="1025" y="457"/>
                    </a:lnTo>
                    <a:lnTo>
                      <a:pt x="1034" y="457"/>
                    </a:lnTo>
                    <a:lnTo>
                      <a:pt x="1039" y="457"/>
                    </a:lnTo>
                    <a:lnTo>
                      <a:pt x="1043" y="457"/>
                    </a:lnTo>
                    <a:lnTo>
                      <a:pt x="1048" y="457"/>
                    </a:lnTo>
                    <a:lnTo>
                      <a:pt x="1057" y="457"/>
                    </a:lnTo>
                    <a:lnTo>
                      <a:pt x="1061" y="457"/>
                    </a:lnTo>
                    <a:lnTo>
                      <a:pt x="1066" y="461"/>
                    </a:lnTo>
                    <a:lnTo>
                      <a:pt x="1075" y="461"/>
                    </a:lnTo>
                    <a:lnTo>
                      <a:pt x="1079" y="461"/>
                    </a:lnTo>
                    <a:lnTo>
                      <a:pt x="1084" y="461"/>
                    </a:lnTo>
                    <a:lnTo>
                      <a:pt x="1088" y="461"/>
                    </a:lnTo>
                    <a:lnTo>
                      <a:pt x="1097" y="461"/>
                    </a:lnTo>
                    <a:lnTo>
                      <a:pt x="1102" y="461"/>
                    </a:lnTo>
                    <a:lnTo>
                      <a:pt x="1106" y="461"/>
                    </a:lnTo>
                    <a:lnTo>
                      <a:pt x="1111" y="466"/>
                    </a:lnTo>
                    <a:lnTo>
                      <a:pt x="1120" y="466"/>
                    </a:lnTo>
                    <a:lnTo>
                      <a:pt x="1125" y="466"/>
                    </a:lnTo>
                    <a:lnTo>
                      <a:pt x="1129" y="466"/>
                    </a:lnTo>
                    <a:lnTo>
                      <a:pt x="1138" y="466"/>
                    </a:lnTo>
                    <a:lnTo>
                      <a:pt x="1143" y="466"/>
                    </a:lnTo>
                    <a:lnTo>
                      <a:pt x="1147" y="466"/>
                    </a:lnTo>
                    <a:lnTo>
                      <a:pt x="1156" y="466"/>
                    </a:lnTo>
                    <a:lnTo>
                      <a:pt x="1161" y="470"/>
                    </a:lnTo>
                    <a:lnTo>
                      <a:pt x="1165" y="470"/>
                    </a:lnTo>
                    <a:lnTo>
                      <a:pt x="1170" y="470"/>
                    </a:lnTo>
                    <a:lnTo>
                      <a:pt x="1179" y="470"/>
                    </a:lnTo>
                    <a:lnTo>
                      <a:pt x="1183" y="470"/>
                    </a:lnTo>
                    <a:lnTo>
                      <a:pt x="1188" y="470"/>
                    </a:lnTo>
                    <a:lnTo>
                      <a:pt x="1197" y="470"/>
                    </a:lnTo>
                    <a:lnTo>
                      <a:pt x="1201" y="470"/>
                    </a:lnTo>
                    <a:lnTo>
                      <a:pt x="1206" y="470"/>
                    </a:lnTo>
                    <a:lnTo>
                      <a:pt x="1210" y="475"/>
                    </a:lnTo>
                    <a:lnTo>
                      <a:pt x="1219" y="475"/>
                    </a:lnTo>
                    <a:lnTo>
                      <a:pt x="1224" y="475"/>
                    </a:lnTo>
                    <a:lnTo>
                      <a:pt x="1228" y="475"/>
                    </a:lnTo>
                    <a:lnTo>
                      <a:pt x="1237" y="475"/>
                    </a:lnTo>
                    <a:lnTo>
                      <a:pt x="1242" y="475"/>
                    </a:lnTo>
                    <a:lnTo>
                      <a:pt x="1247" y="475"/>
                    </a:lnTo>
                    <a:lnTo>
                      <a:pt x="1256" y="475"/>
                    </a:lnTo>
                    <a:lnTo>
                      <a:pt x="1260" y="475"/>
                    </a:lnTo>
                    <a:lnTo>
                      <a:pt x="1265" y="475"/>
                    </a:lnTo>
                    <a:lnTo>
                      <a:pt x="1274" y="479"/>
                    </a:lnTo>
                    <a:lnTo>
                      <a:pt x="1278" y="479"/>
                    </a:lnTo>
                    <a:lnTo>
                      <a:pt x="1283" y="479"/>
                    </a:lnTo>
                    <a:lnTo>
                      <a:pt x="1287" y="479"/>
                    </a:lnTo>
                    <a:lnTo>
                      <a:pt x="1296" y="479"/>
                    </a:lnTo>
                    <a:lnTo>
                      <a:pt x="1296" y="479"/>
                    </a:lnTo>
                    <a:lnTo>
                      <a:pt x="1301" y="475"/>
                    </a:lnTo>
                    <a:lnTo>
                      <a:pt x="1305" y="470"/>
                    </a:lnTo>
                    <a:lnTo>
                      <a:pt x="1305" y="475"/>
                    </a:lnTo>
                    <a:lnTo>
                      <a:pt x="1305" y="475"/>
                    </a:lnTo>
                    <a:lnTo>
                      <a:pt x="1305" y="475"/>
                    </a:lnTo>
                    <a:lnTo>
                      <a:pt x="1305" y="475"/>
                    </a:lnTo>
                    <a:lnTo>
                      <a:pt x="1305" y="479"/>
                    </a:lnTo>
                    <a:lnTo>
                      <a:pt x="1305" y="479"/>
                    </a:lnTo>
                    <a:moveTo>
                      <a:pt x="469" y="280"/>
                    </a:moveTo>
                    <a:lnTo>
                      <a:pt x="469" y="280"/>
                    </a:lnTo>
                    <a:lnTo>
                      <a:pt x="465" y="280"/>
                    </a:lnTo>
                    <a:lnTo>
                      <a:pt x="460" y="280"/>
                    </a:lnTo>
                    <a:lnTo>
                      <a:pt x="460" y="285"/>
                    </a:lnTo>
                    <a:lnTo>
                      <a:pt x="456" y="285"/>
                    </a:lnTo>
                    <a:lnTo>
                      <a:pt x="456" y="285"/>
                    </a:lnTo>
                    <a:lnTo>
                      <a:pt x="456" y="285"/>
                    </a:lnTo>
                    <a:lnTo>
                      <a:pt x="451" y="285"/>
                    </a:lnTo>
                    <a:lnTo>
                      <a:pt x="451" y="285"/>
                    </a:lnTo>
                    <a:lnTo>
                      <a:pt x="447" y="285"/>
                    </a:lnTo>
                    <a:lnTo>
                      <a:pt x="447" y="285"/>
                    </a:lnTo>
                    <a:lnTo>
                      <a:pt x="447" y="285"/>
                    </a:lnTo>
                    <a:lnTo>
                      <a:pt x="447" y="285"/>
                    </a:lnTo>
                    <a:lnTo>
                      <a:pt x="451" y="285"/>
                    </a:lnTo>
                    <a:lnTo>
                      <a:pt x="451" y="285"/>
                    </a:lnTo>
                    <a:lnTo>
                      <a:pt x="456" y="285"/>
                    </a:lnTo>
                    <a:lnTo>
                      <a:pt x="456" y="280"/>
                    </a:lnTo>
                    <a:lnTo>
                      <a:pt x="456" y="280"/>
                    </a:lnTo>
                    <a:lnTo>
                      <a:pt x="456" y="280"/>
                    </a:lnTo>
                    <a:lnTo>
                      <a:pt x="460" y="280"/>
                    </a:lnTo>
                    <a:lnTo>
                      <a:pt x="460" y="280"/>
                    </a:lnTo>
                    <a:lnTo>
                      <a:pt x="460" y="280"/>
                    </a:lnTo>
                    <a:lnTo>
                      <a:pt x="465" y="280"/>
                    </a:lnTo>
                    <a:lnTo>
                      <a:pt x="465" y="280"/>
                    </a:lnTo>
                    <a:lnTo>
                      <a:pt x="465" y="280"/>
                    </a:lnTo>
                    <a:lnTo>
                      <a:pt x="465" y="280"/>
                    </a:lnTo>
                    <a:lnTo>
                      <a:pt x="465" y="276"/>
                    </a:lnTo>
                    <a:lnTo>
                      <a:pt x="469" y="276"/>
                    </a:lnTo>
                    <a:lnTo>
                      <a:pt x="469" y="276"/>
                    </a:lnTo>
                    <a:lnTo>
                      <a:pt x="469" y="276"/>
                    </a:lnTo>
                    <a:lnTo>
                      <a:pt x="474" y="276"/>
                    </a:lnTo>
                    <a:lnTo>
                      <a:pt x="474" y="276"/>
                    </a:lnTo>
                    <a:lnTo>
                      <a:pt x="479" y="276"/>
                    </a:lnTo>
                    <a:lnTo>
                      <a:pt x="479" y="276"/>
                    </a:lnTo>
                    <a:lnTo>
                      <a:pt x="474" y="276"/>
                    </a:lnTo>
                    <a:lnTo>
                      <a:pt x="474" y="276"/>
                    </a:lnTo>
                    <a:lnTo>
                      <a:pt x="474" y="280"/>
                    </a:lnTo>
                    <a:lnTo>
                      <a:pt x="469" y="280"/>
                    </a:lnTo>
                    <a:moveTo>
                      <a:pt x="501" y="271"/>
                    </a:moveTo>
                    <a:lnTo>
                      <a:pt x="501" y="271"/>
                    </a:lnTo>
                    <a:lnTo>
                      <a:pt x="501" y="271"/>
                    </a:lnTo>
                    <a:lnTo>
                      <a:pt x="501" y="271"/>
                    </a:lnTo>
                    <a:lnTo>
                      <a:pt x="501" y="271"/>
                    </a:lnTo>
                    <a:lnTo>
                      <a:pt x="506" y="271"/>
                    </a:lnTo>
                    <a:lnTo>
                      <a:pt x="506" y="271"/>
                    </a:lnTo>
                    <a:lnTo>
                      <a:pt x="506" y="271"/>
                    </a:lnTo>
                    <a:lnTo>
                      <a:pt x="506" y="271"/>
                    </a:lnTo>
                    <a:lnTo>
                      <a:pt x="501" y="271"/>
                    </a:lnTo>
                    <a:lnTo>
                      <a:pt x="497" y="276"/>
                    </a:lnTo>
                    <a:lnTo>
                      <a:pt x="497" y="276"/>
                    </a:lnTo>
                    <a:lnTo>
                      <a:pt x="497" y="276"/>
                    </a:lnTo>
                    <a:lnTo>
                      <a:pt x="497" y="276"/>
                    </a:lnTo>
                    <a:lnTo>
                      <a:pt x="497" y="276"/>
                    </a:lnTo>
                    <a:lnTo>
                      <a:pt x="497" y="276"/>
                    </a:lnTo>
                    <a:lnTo>
                      <a:pt x="497" y="276"/>
                    </a:lnTo>
                    <a:lnTo>
                      <a:pt x="497" y="276"/>
                    </a:lnTo>
                    <a:lnTo>
                      <a:pt x="492" y="276"/>
                    </a:lnTo>
                    <a:lnTo>
                      <a:pt x="488" y="280"/>
                    </a:lnTo>
                    <a:lnTo>
                      <a:pt x="488" y="280"/>
                    </a:lnTo>
                    <a:lnTo>
                      <a:pt x="488" y="280"/>
                    </a:lnTo>
                    <a:lnTo>
                      <a:pt x="483" y="280"/>
                    </a:lnTo>
                    <a:lnTo>
                      <a:pt x="483" y="280"/>
                    </a:lnTo>
                    <a:lnTo>
                      <a:pt x="479" y="280"/>
                    </a:lnTo>
                    <a:lnTo>
                      <a:pt x="479" y="280"/>
                    </a:lnTo>
                    <a:lnTo>
                      <a:pt x="479" y="280"/>
                    </a:lnTo>
                    <a:lnTo>
                      <a:pt x="479" y="280"/>
                    </a:lnTo>
                    <a:lnTo>
                      <a:pt x="474" y="280"/>
                    </a:lnTo>
                    <a:lnTo>
                      <a:pt x="474" y="280"/>
                    </a:lnTo>
                    <a:lnTo>
                      <a:pt x="474" y="280"/>
                    </a:lnTo>
                    <a:lnTo>
                      <a:pt x="474" y="280"/>
                    </a:lnTo>
                    <a:lnTo>
                      <a:pt x="474" y="280"/>
                    </a:lnTo>
                    <a:lnTo>
                      <a:pt x="469" y="280"/>
                    </a:lnTo>
                    <a:lnTo>
                      <a:pt x="469" y="280"/>
                    </a:lnTo>
                    <a:lnTo>
                      <a:pt x="474" y="280"/>
                    </a:lnTo>
                    <a:lnTo>
                      <a:pt x="474" y="280"/>
                    </a:lnTo>
                    <a:lnTo>
                      <a:pt x="474" y="280"/>
                    </a:lnTo>
                    <a:lnTo>
                      <a:pt x="479" y="280"/>
                    </a:lnTo>
                    <a:lnTo>
                      <a:pt x="479" y="280"/>
                    </a:lnTo>
                    <a:lnTo>
                      <a:pt x="483" y="276"/>
                    </a:lnTo>
                    <a:lnTo>
                      <a:pt x="483" y="276"/>
                    </a:lnTo>
                    <a:lnTo>
                      <a:pt x="488" y="276"/>
                    </a:lnTo>
                    <a:lnTo>
                      <a:pt x="488" y="276"/>
                    </a:lnTo>
                    <a:lnTo>
                      <a:pt x="492" y="276"/>
                    </a:lnTo>
                    <a:lnTo>
                      <a:pt x="492" y="276"/>
                    </a:lnTo>
                    <a:lnTo>
                      <a:pt x="492" y="276"/>
                    </a:lnTo>
                    <a:lnTo>
                      <a:pt x="492" y="276"/>
                    </a:lnTo>
                    <a:lnTo>
                      <a:pt x="492" y="276"/>
                    </a:lnTo>
                    <a:lnTo>
                      <a:pt x="492" y="276"/>
                    </a:lnTo>
                    <a:lnTo>
                      <a:pt x="492" y="276"/>
                    </a:lnTo>
                    <a:lnTo>
                      <a:pt x="492" y="276"/>
                    </a:lnTo>
                    <a:lnTo>
                      <a:pt x="492" y="276"/>
                    </a:lnTo>
                    <a:lnTo>
                      <a:pt x="492" y="271"/>
                    </a:lnTo>
                    <a:lnTo>
                      <a:pt x="492" y="271"/>
                    </a:lnTo>
                    <a:lnTo>
                      <a:pt x="492" y="271"/>
                    </a:lnTo>
                    <a:lnTo>
                      <a:pt x="492" y="271"/>
                    </a:lnTo>
                    <a:lnTo>
                      <a:pt x="492" y="271"/>
                    </a:lnTo>
                    <a:lnTo>
                      <a:pt x="492" y="271"/>
                    </a:lnTo>
                    <a:lnTo>
                      <a:pt x="497" y="271"/>
                    </a:lnTo>
                    <a:lnTo>
                      <a:pt x="497" y="271"/>
                    </a:lnTo>
                    <a:lnTo>
                      <a:pt x="497" y="271"/>
                    </a:lnTo>
                    <a:lnTo>
                      <a:pt x="501" y="271"/>
                    </a:lnTo>
                    <a:lnTo>
                      <a:pt x="501" y="271"/>
                    </a:lnTo>
                    <a:lnTo>
                      <a:pt x="501" y="271"/>
                    </a:lnTo>
                    <a:lnTo>
                      <a:pt x="501" y="271"/>
                    </a:lnTo>
                    <a:lnTo>
                      <a:pt x="501" y="271"/>
                    </a:lnTo>
                    <a:moveTo>
                      <a:pt x="560" y="258"/>
                    </a:moveTo>
                    <a:lnTo>
                      <a:pt x="560" y="258"/>
                    </a:lnTo>
                    <a:lnTo>
                      <a:pt x="560" y="262"/>
                    </a:lnTo>
                    <a:lnTo>
                      <a:pt x="560" y="262"/>
                    </a:lnTo>
                    <a:lnTo>
                      <a:pt x="560" y="262"/>
                    </a:lnTo>
                    <a:lnTo>
                      <a:pt x="560" y="262"/>
                    </a:lnTo>
                    <a:lnTo>
                      <a:pt x="560" y="262"/>
                    </a:lnTo>
                    <a:lnTo>
                      <a:pt x="560" y="267"/>
                    </a:lnTo>
                    <a:lnTo>
                      <a:pt x="560" y="267"/>
                    </a:lnTo>
                    <a:lnTo>
                      <a:pt x="555" y="262"/>
                    </a:lnTo>
                    <a:lnTo>
                      <a:pt x="551" y="267"/>
                    </a:lnTo>
                    <a:lnTo>
                      <a:pt x="551" y="267"/>
                    </a:lnTo>
                    <a:lnTo>
                      <a:pt x="546" y="262"/>
                    </a:lnTo>
                    <a:lnTo>
                      <a:pt x="546" y="262"/>
                    </a:lnTo>
                    <a:lnTo>
                      <a:pt x="542" y="267"/>
                    </a:lnTo>
                    <a:lnTo>
                      <a:pt x="542" y="267"/>
                    </a:lnTo>
                    <a:lnTo>
                      <a:pt x="537" y="267"/>
                    </a:lnTo>
                    <a:lnTo>
                      <a:pt x="537" y="267"/>
                    </a:lnTo>
                    <a:lnTo>
                      <a:pt x="533" y="267"/>
                    </a:lnTo>
                    <a:lnTo>
                      <a:pt x="533" y="267"/>
                    </a:lnTo>
                    <a:lnTo>
                      <a:pt x="533" y="267"/>
                    </a:lnTo>
                    <a:lnTo>
                      <a:pt x="533" y="267"/>
                    </a:lnTo>
                    <a:lnTo>
                      <a:pt x="537" y="262"/>
                    </a:lnTo>
                    <a:lnTo>
                      <a:pt x="537" y="262"/>
                    </a:lnTo>
                    <a:lnTo>
                      <a:pt x="537" y="262"/>
                    </a:lnTo>
                    <a:lnTo>
                      <a:pt x="542" y="262"/>
                    </a:lnTo>
                    <a:lnTo>
                      <a:pt x="542" y="262"/>
                    </a:lnTo>
                    <a:lnTo>
                      <a:pt x="546" y="258"/>
                    </a:lnTo>
                    <a:lnTo>
                      <a:pt x="551" y="258"/>
                    </a:lnTo>
                    <a:lnTo>
                      <a:pt x="551" y="258"/>
                    </a:lnTo>
                    <a:lnTo>
                      <a:pt x="551" y="258"/>
                    </a:lnTo>
                    <a:lnTo>
                      <a:pt x="555" y="258"/>
                    </a:lnTo>
                    <a:lnTo>
                      <a:pt x="560" y="258"/>
                    </a:lnTo>
                    <a:lnTo>
                      <a:pt x="560" y="258"/>
                    </a:lnTo>
                    <a:lnTo>
                      <a:pt x="564" y="258"/>
                    </a:lnTo>
                    <a:lnTo>
                      <a:pt x="564" y="258"/>
                    </a:lnTo>
                    <a:lnTo>
                      <a:pt x="564" y="258"/>
                    </a:lnTo>
                    <a:lnTo>
                      <a:pt x="560" y="258"/>
                    </a:lnTo>
                    <a:moveTo>
                      <a:pt x="944" y="308"/>
                    </a:moveTo>
                    <a:lnTo>
                      <a:pt x="944" y="308"/>
                    </a:lnTo>
                    <a:lnTo>
                      <a:pt x="939" y="312"/>
                    </a:lnTo>
                    <a:lnTo>
                      <a:pt x="939" y="312"/>
                    </a:lnTo>
                    <a:lnTo>
                      <a:pt x="935" y="312"/>
                    </a:lnTo>
                    <a:lnTo>
                      <a:pt x="935" y="312"/>
                    </a:lnTo>
                    <a:lnTo>
                      <a:pt x="935" y="312"/>
                    </a:lnTo>
                    <a:lnTo>
                      <a:pt x="935" y="312"/>
                    </a:lnTo>
                    <a:lnTo>
                      <a:pt x="935" y="312"/>
                    </a:lnTo>
                    <a:lnTo>
                      <a:pt x="935" y="312"/>
                    </a:lnTo>
                    <a:lnTo>
                      <a:pt x="935" y="312"/>
                    </a:lnTo>
                    <a:lnTo>
                      <a:pt x="935" y="312"/>
                    </a:lnTo>
                    <a:lnTo>
                      <a:pt x="935" y="312"/>
                    </a:lnTo>
                    <a:lnTo>
                      <a:pt x="935" y="312"/>
                    </a:lnTo>
                    <a:lnTo>
                      <a:pt x="930" y="312"/>
                    </a:lnTo>
                    <a:lnTo>
                      <a:pt x="930" y="312"/>
                    </a:lnTo>
                    <a:lnTo>
                      <a:pt x="926" y="312"/>
                    </a:lnTo>
                    <a:lnTo>
                      <a:pt x="926" y="312"/>
                    </a:lnTo>
                    <a:lnTo>
                      <a:pt x="930" y="312"/>
                    </a:lnTo>
                    <a:lnTo>
                      <a:pt x="930" y="308"/>
                    </a:lnTo>
                    <a:lnTo>
                      <a:pt x="935" y="308"/>
                    </a:lnTo>
                    <a:lnTo>
                      <a:pt x="939" y="308"/>
                    </a:lnTo>
                    <a:lnTo>
                      <a:pt x="944" y="303"/>
                    </a:lnTo>
                    <a:lnTo>
                      <a:pt x="948" y="299"/>
                    </a:lnTo>
                    <a:lnTo>
                      <a:pt x="948" y="299"/>
                    </a:lnTo>
                    <a:lnTo>
                      <a:pt x="948" y="303"/>
                    </a:lnTo>
                    <a:lnTo>
                      <a:pt x="948" y="303"/>
                    </a:lnTo>
                    <a:lnTo>
                      <a:pt x="948" y="308"/>
                    </a:lnTo>
                    <a:lnTo>
                      <a:pt x="944" y="308"/>
                    </a:lnTo>
                    <a:lnTo>
                      <a:pt x="944" y="308"/>
                    </a:lnTo>
                    <a:moveTo>
                      <a:pt x="930" y="289"/>
                    </a:moveTo>
                    <a:lnTo>
                      <a:pt x="930" y="289"/>
                    </a:lnTo>
                    <a:lnTo>
                      <a:pt x="930" y="289"/>
                    </a:lnTo>
                    <a:lnTo>
                      <a:pt x="935" y="289"/>
                    </a:lnTo>
                    <a:lnTo>
                      <a:pt x="935" y="289"/>
                    </a:lnTo>
                    <a:lnTo>
                      <a:pt x="935" y="294"/>
                    </a:lnTo>
                    <a:lnTo>
                      <a:pt x="935" y="294"/>
                    </a:lnTo>
                    <a:lnTo>
                      <a:pt x="935" y="294"/>
                    </a:lnTo>
                    <a:lnTo>
                      <a:pt x="930" y="294"/>
                    </a:lnTo>
                    <a:lnTo>
                      <a:pt x="930" y="294"/>
                    </a:lnTo>
                    <a:lnTo>
                      <a:pt x="930" y="294"/>
                    </a:lnTo>
                    <a:lnTo>
                      <a:pt x="935" y="299"/>
                    </a:lnTo>
                    <a:lnTo>
                      <a:pt x="935" y="299"/>
                    </a:lnTo>
                    <a:lnTo>
                      <a:pt x="930" y="299"/>
                    </a:lnTo>
                    <a:lnTo>
                      <a:pt x="930" y="303"/>
                    </a:lnTo>
                    <a:lnTo>
                      <a:pt x="930" y="303"/>
                    </a:lnTo>
                    <a:lnTo>
                      <a:pt x="930" y="308"/>
                    </a:lnTo>
                    <a:lnTo>
                      <a:pt x="930" y="308"/>
                    </a:lnTo>
                    <a:lnTo>
                      <a:pt x="930" y="308"/>
                    </a:lnTo>
                    <a:lnTo>
                      <a:pt x="930" y="308"/>
                    </a:lnTo>
                    <a:lnTo>
                      <a:pt x="926" y="308"/>
                    </a:lnTo>
                    <a:lnTo>
                      <a:pt x="926" y="303"/>
                    </a:lnTo>
                    <a:lnTo>
                      <a:pt x="926" y="303"/>
                    </a:lnTo>
                    <a:lnTo>
                      <a:pt x="926" y="308"/>
                    </a:lnTo>
                    <a:lnTo>
                      <a:pt x="926" y="308"/>
                    </a:lnTo>
                    <a:lnTo>
                      <a:pt x="921" y="308"/>
                    </a:lnTo>
                    <a:lnTo>
                      <a:pt x="926" y="308"/>
                    </a:lnTo>
                    <a:lnTo>
                      <a:pt x="926" y="308"/>
                    </a:lnTo>
                    <a:lnTo>
                      <a:pt x="926" y="308"/>
                    </a:lnTo>
                    <a:lnTo>
                      <a:pt x="926" y="308"/>
                    </a:lnTo>
                    <a:lnTo>
                      <a:pt x="926" y="312"/>
                    </a:lnTo>
                    <a:lnTo>
                      <a:pt x="926" y="312"/>
                    </a:lnTo>
                    <a:lnTo>
                      <a:pt x="926" y="312"/>
                    </a:lnTo>
                    <a:lnTo>
                      <a:pt x="921" y="312"/>
                    </a:lnTo>
                    <a:lnTo>
                      <a:pt x="921" y="312"/>
                    </a:lnTo>
                    <a:lnTo>
                      <a:pt x="921" y="312"/>
                    </a:lnTo>
                    <a:lnTo>
                      <a:pt x="926" y="312"/>
                    </a:lnTo>
                    <a:lnTo>
                      <a:pt x="926" y="312"/>
                    </a:lnTo>
                    <a:lnTo>
                      <a:pt x="921" y="317"/>
                    </a:lnTo>
                    <a:lnTo>
                      <a:pt x="921" y="317"/>
                    </a:lnTo>
                    <a:lnTo>
                      <a:pt x="921" y="317"/>
                    </a:lnTo>
                    <a:lnTo>
                      <a:pt x="917" y="317"/>
                    </a:lnTo>
                    <a:lnTo>
                      <a:pt x="917" y="321"/>
                    </a:lnTo>
                    <a:lnTo>
                      <a:pt x="917" y="321"/>
                    </a:lnTo>
                    <a:lnTo>
                      <a:pt x="917" y="321"/>
                    </a:lnTo>
                    <a:lnTo>
                      <a:pt x="917" y="321"/>
                    </a:lnTo>
                    <a:lnTo>
                      <a:pt x="912" y="321"/>
                    </a:lnTo>
                    <a:lnTo>
                      <a:pt x="912" y="321"/>
                    </a:lnTo>
                    <a:lnTo>
                      <a:pt x="912" y="321"/>
                    </a:lnTo>
                    <a:lnTo>
                      <a:pt x="912" y="321"/>
                    </a:lnTo>
                    <a:lnTo>
                      <a:pt x="917" y="317"/>
                    </a:lnTo>
                    <a:lnTo>
                      <a:pt x="917" y="317"/>
                    </a:lnTo>
                    <a:lnTo>
                      <a:pt x="912" y="317"/>
                    </a:lnTo>
                    <a:lnTo>
                      <a:pt x="912" y="317"/>
                    </a:lnTo>
                    <a:lnTo>
                      <a:pt x="912" y="317"/>
                    </a:lnTo>
                    <a:lnTo>
                      <a:pt x="912" y="317"/>
                    </a:lnTo>
                    <a:lnTo>
                      <a:pt x="917" y="317"/>
                    </a:lnTo>
                    <a:lnTo>
                      <a:pt x="917" y="312"/>
                    </a:lnTo>
                    <a:lnTo>
                      <a:pt x="917" y="312"/>
                    </a:lnTo>
                    <a:lnTo>
                      <a:pt x="917" y="312"/>
                    </a:lnTo>
                    <a:lnTo>
                      <a:pt x="917" y="312"/>
                    </a:lnTo>
                    <a:lnTo>
                      <a:pt x="912" y="312"/>
                    </a:lnTo>
                    <a:lnTo>
                      <a:pt x="912" y="317"/>
                    </a:lnTo>
                    <a:lnTo>
                      <a:pt x="912" y="317"/>
                    </a:lnTo>
                    <a:lnTo>
                      <a:pt x="912" y="312"/>
                    </a:lnTo>
                    <a:lnTo>
                      <a:pt x="912" y="308"/>
                    </a:lnTo>
                    <a:lnTo>
                      <a:pt x="912" y="308"/>
                    </a:lnTo>
                    <a:lnTo>
                      <a:pt x="917" y="308"/>
                    </a:lnTo>
                    <a:lnTo>
                      <a:pt x="917" y="308"/>
                    </a:lnTo>
                    <a:lnTo>
                      <a:pt x="917" y="308"/>
                    </a:lnTo>
                    <a:lnTo>
                      <a:pt x="917" y="308"/>
                    </a:lnTo>
                    <a:lnTo>
                      <a:pt x="917" y="308"/>
                    </a:lnTo>
                    <a:lnTo>
                      <a:pt x="921" y="303"/>
                    </a:lnTo>
                    <a:lnTo>
                      <a:pt x="921" y="303"/>
                    </a:lnTo>
                    <a:lnTo>
                      <a:pt x="921" y="303"/>
                    </a:lnTo>
                    <a:lnTo>
                      <a:pt x="917" y="303"/>
                    </a:lnTo>
                    <a:lnTo>
                      <a:pt x="917" y="303"/>
                    </a:lnTo>
                    <a:lnTo>
                      <a:pt x="917" y="303"/>
                    </a:lnTo>
                    <a:lnTo>
                      <a:pt x="921" y="303"/>
                    </a:lnTo>
                    <a:lnTo>
                      <a:pt x="917" y="303"/>
                    </a:lnTo>
                    <a:lnTo>
                      <a:pt x="917" y="303"/>
                    </a:lnTo>
                    <a:lnTo>
                      <a:pt x="917" y="299"/>
                    </a:lnTo>
                    <a:lnTo>
                      <a:pt x="917" y="299"/>
                    </a:lnTo>
                    <a:lnTo>
                      <a:pt x="917" y="299"/>
                    </a:lnTo>
                    <a:lnTo>
                      <a:pt x="921" y="299"/>
                    </a:lnTo>
                    <a:lnTo>
                      <a:pt x="921" y="299"/>
                    </a:lnTo>
                    <a:lnTo>
                      <a:pt x="921" y="299"/>
                    </a:lnTo>
                    <a:lnTo>
                      <a:pt x="921" y="299"/>
                    </a:lnTo>
                    <a:lnTo>
                      <a:pt x="921" y="299"/>
                    </a:lnTo>
                    <a:lnTo>
                      <a:pt x="926" y="299"/>
                    </a:lnTo>
                    <a:lnTo>
                      <a:pt x="926" y="299"/>
                    </a:lnTo>
                    <a:lnTo>
                      <a:pt x="926" y="299"/>
                    </a:lnTo>
                    <a:lnTo>
                      <a:pt x="926" y="294"/>
                    </a:lnTo>
                    <a:lnTo>
                      <a:pt x="926" y="294"/>
                    </a:lnTo>
                    <a:lnTo>
                      <a:pt x="926" y="294"/>
                    </a:lnTo>
                    <a:lnTo>
                      <a:pt x="921" y="299"/>
                    </a:lnTo>
                    <a:lnTo>
                      <a:pt x="921" y="294"/>
                    </a:lnTo>
                    <a:lnTo>
                      <a:pt x="921" y="294"/>
                    </a:lnTo>
                    <a:lnTo>
                      <a:pt x="926" y="294"/>
                    </a:lnTo>
                    <a:lnTo>
                      <a:pt x="926" y="294"/>
                    </a:lnTo>
                    <a:lnTo>
                      <a:pt x="926" y="294"/>
                    </a:lnTo>
                    <a:lnTo>
                      <a:pt x="926" y="289"/>
                    </a:lnTo>
                    <a:lnTo>
                      <a:pt x="930" y="289"/>
                    </a:lnTo>
                    <a:lnTo>
                      <a:pt x="930" y="289"/>
                    </a:lnTo>
                    <a:moveTo>
                      <a:pt x="944" y="294"/>
                    </a:moveTo>
                    <a:lnTo>
                      <a:pt x="944" y="294"/>
                    </a:lnTo>
                    <a:lnTo>
                      <a:pt x="939" y="299"/>
                    </a:lnTo>
                    <a:lnTo>
                      <a:pt x="939" y="299"/>
                    </a:lnTo>
                    <a:lnTo>
                      <a:pt x="939" y="299"/>
                    </a:lnTo>
                    <a:lnTo>
                      <a:pt x="935" y="299"/>
                    </a:lnTo>
                    <a:lnTo>
                      <a:pt x="935" y="299"/>
                    </a:lnTo>
                    <a:lnTo>
                      <a:pt x="935" y="299"/>
                    </a:lnTo>
                    <a:lnTo>
                      <a:pt x="935" y="299"/>
                    </a:lnTo>
                    <a:lnTo>
                      <a:pt x="939" y="299"/>
                    </a:lnTo>
                    <a:lnTo>
                      <a:pt x="939" y="299"/>
                    </a:lnTo>
                    <a:lnTo>
                      <a:pt x="935" y="294"/>
                    </a:lnTo>
                    <a:lnTo>
                      <a:pt x="935" y="294"/>
                    </a:lnTo>
                    <a:lnTo>
                      <a:pt x="935" y="294"/>
                    </a:lnTo>
                    <a:lnTo>
                      <a:pt x="939" y="294"/>
                    </a:lnTo>
                    <a:lnTo>
                      <a:pt x="939" y="294"/>
                    </a:lnTo>
                    <a:lnTo>
                      <a:pt x="939" y="294"/>
                    </a:lnTo>
                    <a:lnTo>
                      <a:pt x="944" y="289"/>
                    </a:lnTo>
                    <a:lnTo>
                      <a:pt x="944" y="289"/>
                    </a:lnTo>
                    <a:lnTo>
                      <a:pt x="948" y="289"/>
                    </a:lnTo>
                    <a:lnTo>
                      <a:pt x="948" y="289"/>
                    </a:lnTo>
                    <a:lnTo>
                      <a:pt x="948" y="289"/>
                    </a:lnTo>
                    <a:lnTo>
                      <a:pt x="948" y="294"/>
                    </a:lnTo>
                    <a:lnTo>
                      <a:pt x="944" y="294"/>
                    </a:lnTo>
                    <a:moveTo>
                      <a:pt x="935" y="280"/>
                    </a:moveTo>
                    <a:lnTo>
                      <a:pt x="935" y="280"/>
                    </a:lnTo>
                    <a:lnTo>
                      <a:pt x="935" y="280"/>
                    </a:lnTo>
                    <a:lnTo>
                      <a:pt x="939" y="280"/>
                    </a:lnTo>
                    <a:lnTo>
                      <a:pt x="935" y="280"/>
                    </a:lnTo>
                    <a:lnTo>
                      <a:pt x="935" y="285"/>
                    </a:lnTo>
                    <a:lnTo>
                      <a:pt x="935" y="285"/>
                    </a:lnTo>
                    <a:lnTo>
                      <a:pt x="935" y="285"/>
                    </a:lnTo>
                    <a:lnTo>
                      <a:pt x="935" y="285"/>
                    </a:lnTo>
                    <a:lnTo>
                      <a:pt x="930" y="285"/>
                    </a:lnTo>
                    <a:lnTo>
                      <a:pt x="930" y="289"/>
                    </a:lnTo>
                    <a:lnTo>
                      <a:pt x="926" y="289"/>
                    </a:lnTo>
                    <a:lnTo>
                      <a:pt x="921" y="289"/>
                    </a:lnTo>
                    <a:lnTo>
                      <a:pt x="921" y="294"/>
                    </a:lnTo>
                    <a:lnTo>
                      <a:pt x="921" y="294"/>
                    </a:lnTo>
                    <a:lnTo>
                      <a:pt x="921" y="294"/>
                    </a:lnTo>
                    <a:lnTo>
                      <a:pt x="921" y="294"/>
                    </a:lnTo>
                    <a:lnTo>
                      <a:pt x="921" y="294"/>
                    </a:lnTo>
                    <a:lnTo>
                      <a:pt x="917" y="294"/>
                    </a:lnTo>
                    <a:lnTo>
                      <a:pt x="917" y="294"/>
                    </a:lnTo>
                    <a:lnTo>
                      <a:pt x="921" y="289"/>
                    </a:lnTo>
                    <a:lnTo>
                      <a:pt x="926" y="285"/>
                    </a:lnTo>
                    <a:lnTo>
                      <a:pt x="926" y="285"/>
                    </a:lnTo>
                    <a:lnTo>
                      <a:pt x="926" y="285"/>
                    </a:lnTo>
                    <a:lnTo>
                      <a:pt x="926" y="285"/>
                    </a:lnTo>
                    <a:lnTo>
                      <a:pt x="930" y="285"/>
                    </a:lnTo>
                    <a:lnTo>
                      <a:pt x="930" y="280"/>
                    </a:lnTo>
                    <a:lnTo>
                      <a:pt x="930" y="280"/>
                    </a:lnTo>
                    <a:lnTo>
                      <a:pt x="930" y="280"/>
                    </a:lnTo>
                    <a:lnTo>
                      <a:pt x="935" y="276"/>
                    </a:lnTo>
                    <a:lnTo>
                      <a:pt x="935" y="276"/>
                    </a:lnTo>
                    <a:lnTo>
                      <a:pt x="939" y="280"/>
                    </a:lnTo>
                    <a:lnTo>
                      <a:pt x="939" y="280"/>
                    </a:lnTo>
                    <a:lnTo>
                      <a:pt x="935" y="280"/>
                    </a:lnTo>
                    <a:moveTo>
                      <a:pt x="948" y="276"/>
                    </a:moveTo>
                    <a:lnTo>
                      <a:pt x="948" y="276"/>
                    </a:lnTo>
                    <a:lnTo>
                      <a:pt x="948" y="280"/>
                    </a:lnTo>
                    <a:lnTo>
                      <a:pt x="948" y="276"/>
                    </a:lnTo>
                    <a:lnTo>
                      <a:pt x="948" y="276"/>
                    </a:lnTo>
                    <a:lnTo>
                      <a:pt x="948" y="280"/>
                    </a:lnTo>
                    <a:lnTo>
                      <a:pt x="948" y="280"/>
                    </a:lnTo>
                    <a:lnTo>
                      <a:pt x="948" y="280"/>
                    </a:lnTo>
                    <a:lnTo>
                      <a:pt x="948" y="280"/>
                    </a:lnTo>
                    <a:lnTo>
                      <a:pt x="948" y="280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0"/>
                    </a:lnTo>
                    <a:lnTo>
                      <a:pt x="944" y="280"/>
                    </a:lnTo>
                    <a:lnTo>
                      <a:pt x="944" y="280"/>
                    </a:lnTo>
                    <a:lnTo>
                      <a:pt x="944" y="280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39" y="285"/>
                    </a:lnTo>
                    <a:lnTo>
                      <a:pt x="939" y="285"/>
                    </a:lnTo>
                    <a:lnTo>
                      <a:pt x="939" y="285"/>
                    </a:lnTo>
                    <a:lnTo>
                      <a:pt x="939" y="289"/>
                    </a:lnTo>
                    <a:lnTo>
                      <a:pt x="939" y="289"/>
                    </a:lnTo>
                    <a:lnTo>
                      <a:pt x="939" y="289"/>
                    </a:lnTo>
                    <a:lnTo>
                      <a:pt x="935" y="289"/>
                    </a:lnTo>
                    <a:lnTo>
                      <a:pt x="935" y="289"/>
                    </a:lnTo>
                    <a:lnTo>
                      <a:pt x="935" y="285"/>
                    </a:lnTo>
                    <a:lnTo>
                      <a:pt x="935" y="285"/>
                    </a:lnTo>
                    <a:lnTo>
                      <a:pt x="935" y="285"/>
                    </a:lnTo>
                    <a:lnTo>
                      <a:pt x="935" y="285"/>
                    </a:lnTo>
                    <a:lnTo>
                      <a:pt x="939" y="280"/>
                    </a:lnTo>
                    <a:lnTo>
                      <a:pt x="939" y="280"/>
                    </a:lnTo>
                    <a:lnTo>
                      <a:pt x="939" y="280"/>
                    </a:lnTo>
                    <a:lnTo>
                      <a:pt x="939" y="280"/>
                    </a:lnTo>
                    <a:lnTo>
                      <a:pt x="939" y="276"/>
                    </a:lnTo>
                    <a:lnTo>
                      <a:pt x="939" y="276"/>
                    </a:lnTo>
                    <a:lnTo>
                      <a:pt x="939" y="276"/>
                    </a:lnTo>
                    <a:lnTo>
                      <a:pt x="944" y="276"/>
                    </a:lnTo>
                    <a:lnTo>
                      <a:pt x="944" y="276"/>
                    </a:lnTo>
                    <a:lnTo>
                      <a:pt x="948" y="276"/>
                    </a:lnTo>
                    <a:moveTo>
                      <a:pt x="935" y="267"/>
                    </a:moveTo>
                    <a:lnTo>
                      <a:pt x="935" y="267"/>
                    </a:lnTo>
                    <a:lnTo>
                      <a:pt x="935" y="271"/>
                    </a:lnTo>
                    <a:lnTo>
                      <a:pt x="935" y="271"/>
                    </a:lnTo>
                    <a:lnTo>
                      <a:pt x="930" y="276"/>
                    </a:lnTo>
                    <a:lnTo>
                      <a:pt x="930" y="280"/>
                    </a:lnTo>
                    <a:lnTo>
                      <a:pt x="926" y="280"/>
                    </a:lnTo>
                    <a:lnTo>
                      <a:pt x="926" y="280"/>
                    </a:lnTo>
                    <a:lnTo>
                      <a:pt x="926" y="285"/>
                    </a:lnTo>
                    <a:lnTo>
                      <a:pt x="926" y="285"/>
                    </a:lnTo>
                    <a:lnTo>
                      <a:pt x="921" y="285"/>
                    </a:lnTo>
                    <a:lnTo>
                      <a:pt x="921" y="285"/>
                    </a:lnTo>
                    <a:lnTo>
                      <a:pt x="921" y="285"/>
                    </a:lnTo>
                    <a:lnTo>
                      <a:pt x="917" y="289"/>
                    </a:lnTo>
                    <a:lnTo>
                      <a:pt x="917" y="289"/>
                    </a:lnTo>
                    <a:lnTo>
                      <a:pt x="917" y="289"/>
                    </a:lnTo>
                    <a:lnTo>
                      <a:pt x="917" y="289"/>
                    </a:lnTo>
                    <a:lnTo>
                      <a:pt x="917" y="289"/>
                    </a:lnTo>
                    <a:lnTo>
                      <a:pt x="917" y="289"/>
                    </a:lnTo>
                    <a:lnTo>
                      <a:pt x="917" y="285"/>
                    </a:lnTo>
                    <a:lnTo>
                      <a:pt x="917" y="285"/>
                    </a:lnTo>
                    <a:lnTo>
                      <a:pt x="921" y="285"/>
                    </a:lnTo>
                    <a:lnTo>
                      <a:pt x="921" y="280"/>
                    </a:lnTo>
                    <a:lnTo>
                      <a:pt x="921" y="280"/>
                    </a:lnTo>
                    <a:lnTo>
                      <a:pt x="921" y="280"/>
                    </a:lnTo>
                    <a:lnTo>
                      <a:pt x="921" y="280"/>
                    </a:lnTo>
                    <a:lnTo>
                      <a:pt x="921" y="280"/>
                    </a:lnTo>
                    <a:lnTo>
                      <a:pt x="921" y="280"/>
                    </a:lnTo>
                    <a:lnTo>
                      <a:pt x="921" y="280"/>
                    </a:lnTo>
                    <a:lnTo>
                      <a:pt x="921" y="280"/>
                    </a:lnTo>
                    <a:lnTo>
                      <a:pt x="921" y="280"/>
                    </a:lnTo>
                    <a:lnTo>
                      <a:pt x="921" y="276"/>
                    </a:lnTo>
                    <a:lnTo>
                      <a:pt x="921" y="280"/>
                    </a:lnTo>
                    <a:lnTo>
                      <a:pt x="921" y="276"/>
                    </a:lnTo>
                    <a:lnTo>
                      <a:pt x="921" y="276"/>
                    </a:lnTo>
                    <a:lnTo>
                      <a:pt x="921" y="276"/>
                    </a:lnTo>
                    <a:lnTo>
                      <a:pt x="921" y="276"/>
                    </a:lnTo>
                    <a:lnTo>
                      <a:pt x="926" y="276"/>
                    </a:lnTo>
                    <a:lnTo>
                      <a:pt x="926" y="276"/>
                    </a:lnTo>
                    <a:lnTo>
                      <a:pt x="926" y="276"/>
                    </a:lnTo>
                    <a:lnTo>
                      <a:pt x="926" y="271"/>
                    </a:lnTo>
                    <a:lnTo>
                      <a:pt x="930" y="271"/>
                    </a:lnTo>
                    <a:lnTo>
                      <a:pt x="930" y="271"/>
                    </a:lnTo>
                    <a:lnTo>
                      <a:pt x="930" y="271"/>
                    </a:lnTo>
                    <a:lnTo>
                      <a:pt x="921" y="271"/>
                    </a:lnTo>
                    <a:lnTo>
                      <a:pt x="921" y="271"/>
                    </a:lnTo>
                    <a:lnTo>
                      <a:pt x="921" y="271"/>
                    </a:lnTo>
                    <a:lnTo>
                      <a:pt x="921" y="271"/>
                    </a:lnTo>
                    <a:lnTo>
                      <a:pt x="921" y="271"/>
                    </a:lnTo>
                    <a:lnTo>
                      <a:pt x="926" y="271"/>
                    </a:lnTo>
                    <a:lnTo>
                      <a:pt x="926" y="267"/>
                    </a:lnTo>
                    <a:lnTo>
                      <a:pt x="926" y="267"/>
                    </a:lnTo>
                    <a:lnTo>
                      <a:pt x="930" y="267"/>
                    </a:lnTo>
                    <a:lnTo>
                      <a:pt x="930" y="267"/>
                    </a:lnTo>
                    <a:lnTo>
                      <a:pt x="930" y="267"/>
                    </a:lnTo>
                    <a:lnTo>
                      <a:pt x="930" y="267"/>
                    </a:lnTo>
                    <a:lnTo>
                      <a:pt x="935" y="267"/>
                    </a:lnTo>
                    <a:lnTo>
                      <a:pt x="935" y="267"/>
                    </a:lnTo>
                    <a:lnTo>
                      <a:pt x="935" y="267"/>
                    </a:lnTo>
                    <a:lnTo>
                      <a:pt x="935" y="267"/>
                    </a:lnTo>
                    <a:lnTo>
                      <a:pt x="935" y="267"/>
                    </a:lnTo>
                    <a:lnTo>
                      <a:pt x="935" y="267"/>
                    </a:lnTo>
                    <a:moveTo>
                      <a:pt x="948" y="253"/>
                    </a:moveTo>
                    <a:lnTo>
                      <a:pt x="948" y="253"/>
                    </a:lnTo>
                    <a:lnTo>
                      <a:pt x="948" y="253"/>
                    </a:lnTo>
                    <a:lnTo>
                      <a:pt x="948" y="253"/>
                    </a:lnTo>
                    <a:lnTo>
                      <a:pt x="944" y="253"/>
                    </a:lnTo>
                    <a:lnTo>
                      <a:pt x="944" y="253"/>
                    </a:lnTo>
                    <a:lnTo>
                      <a:pt x="944" y="258"/>
                    </a:lnTo>
                    <a:lnTo>
                      <a:pt x="944" y="258"/>
                    </a:lnTo>
                    <a:lnTo>
                      <a:pt x="944" y="258"/>
                    </a:lnTo>
                    <a:lnTo>
                      <a:pt x="948" y="253"/>
                    </a:lnTo>
                    <a:lnTo>
                      <a:pt x="948" y="253"/>
                    </a:lnTo>
                    <a:lnTo>
                      <a:pt x="948" y="253"/>
                    </a:lnTo>
                    <a:lnTo>
                      <a:pt x="953" y="253"/>
                    </a:lnTo>
                    <a:lnTo>
                      <a:pt x="953" y="258"/>
                    </a:lnTo>
                    <a:lnTo>
                      <a:pt x="953" y="258"/>
                    </a:lnTo>
                    <a:lnTo>
                      <a:pt x="953" y="258"/>
                    </a:lnTo>
                    <a:lnTo>
                      <a:pt x="948" y="262"/>
                    </a:lnTo>
                    <a:lnTo>
                      <a:pt x="944" y="262"/>
                    </a:lnTo>
                    <a:lnTo>
                      <a:pt x="944" y="262"/>
                    </a:lnTo>
                    <a:lnTo>
                      <a:pt x="944" y="258"/>
                    </a:lnTo>
                    <a:lnTo>
                      <a:pt x="944" y="262"/>
                    </a:lnTo>
                    <a:lnTo>
                      <a:pt x="944" y="262"/>
                    </a:lnTo>
                    <a:lnTo>
                      <a:pt x="944" y="262"/>
                    </a:lnTo>
                    <a:lnTo>
                      <a:pt x="944" y="262"/>
                    </a:lnTo>
                    <a:lnTo>
                      <a:pt x="944" y="262"/>
                    </a:lnTo>
                    <a:lnTo>
                      <a:pt x="939" y="267"/>
                    </a:lnTo>
                    <a:lnTo>
                      <a:pt x="939" y="267"/>
                    </a:lnTo>
                    <a:lnTo>
                      <a:pt x="939" y="262"/>
                    </a:lnTo>
                    <a:lnTo>
                      <a:pt x="939" y="262"/>
                    </a:lnTo>
                    <a:lnTo>
                      <a:pt x="935" y="262"/>
                    </a:lnTo>
                    <a:lnTo>
                      <a:pt x="935" y="262"/>
                    </a:lnTo>
                    <a:lnTo>
                      <a:pt x="935" y="262"/>
                    </a:lnTo>
                    <a:lnTo>
                      <a:pt x="930" y="267"/>
                    </a:lnTo>
                    <a:lnTo>
                      <a:pt x="930" y="267"/>
                    </a:lnTo>
                    <a:lnTo>
                      <a:pt x="926" y="267"/>
                    </a:lnTo>
                    <a:lnTo>
                      <a:pt x="930" y="262"/>
                    </a:lnTo>
                    <a:lnTo>
                      <a:pt x="930" y="262"/>
                    </a:lnTo>
                    <a:lnTo>
                      <a:pt x="930" y="258"/>
                    </a:lnTo>
                    <a:lnTo>
                      <a:pt x="930" y="258"/>
                    </a:lnTo>
                    <a:lnTo>
                      <a:pt x="930" y="253"/>
                    </a:lnTo>
                    <a:lnTo>
                      <a:pt x="935" y="253"/>
                    </a:lnTo>
                    <a:lnTo>
                      <a:pt x="935" y="253"/>
                    </a:lnTo>
                    <a:lnTo>
                      <a:pt x="935" y="253"/>
                    </a:lnTo>
                    <a:lnTo>
                      <a:pt x="939" y="253"/>
                    </a:lnTo>
                    <a:lnTo>
                      <a:pt x="939" y="249"/>
                    </a:lnTo>
                    <a:lnTo>
                      <a:pt x="939" y="253"/>
                    </a:lnTo>
                    <a:lnTo>
                      <a:pt x="939" y="253"/>
                    </a:lnTo>
                    <a:lnTo>
                      <a:pt x="939" y="253"/>
                    </a:lnTo>
                    <a:lnTo>
                      <a:pt x="944" y="253"/>
                    </a:lnTo>
                    <a:lnTo>
                      <a:pt x="944" y="253"/>
                    </a:lnTo>
                    <a:lnTo>
                      <a:pt x="944" y="253"/>
                    </a:lnTo>
                    <a:lnTo>
                      <a:pt x="948" y="253"/>
                    </a:lnTo>
                    <a:lnTo>
                      <a:pt x="948" y="249"/>
                    </a:lnTo>
                    <a:lnTo>
                      <a:pt x="948" y="253"/>
                    </a:lnTo>
                    <a:moveTo>
                      <a:pt x="957" y="253"/>
                    </a:moveTo>
                    <a:lnTo>
                      <a:pt x="957" y="253"/>
                    </a:lnTo>
                    <a:lnTo>
                      <a:pt x="962" y="253"/>
                    </a:lnTo>
                    <a:lnTo>
                      <a:pt x="962" y="253"/>
                    </a:lnTo>
                    <a:lnTo>
                      <a:pt x="962" y="258"/>
                    </a:lnTo>
                    <a:lnTo>
                      <a:pt x="962" y="262"/>
                    </a:lnTo>
                    <a:lnTo>
                      <a:pt x="957" y="262"/>
                    </a:lnTo>
                    <a:lnTo>
                      <a:pt x="957" y="262"/>
                    </a:lnTo>
                    <a:lnTo>
                      <a:pt x="957" y="267"/>
                    </a:lnTo>
                    <a:lnTo>
                      <a:pt x="957" y="267"/>
                    </a:lnTo>
                    <a:lnTo>
                      <a:pt x="957" y="267"/>
                    </a:lnTo>
                    <a:lnTo>
                      <a:pt x="957" y="262"/>
                    </a:lnTo>
                    <a:lnTo>
                      <a:pt x="957" y="262"/>
                    </a:lnTo>
                    <a:lnTo>
                      <a:pt x="957" y="262"/>
                    </a:lnTo>
                    <a:lnTo>
                      <a:pt x="957" y="262"/>
                    </a:lnTo>
                    <a:lnTo>
                      <a:pt x="962" y="258"/>
                    </a:lnTo>
                    <a:lnTo>
                      <a:pt x="962" y="258"/>
                    </a:lnTo>
                    <a:lnTo>
                      <a:pt x="962" y="258"/>
                    </a:lnTo>
                    <a:lnTo>
                      <a:pt x="962" y="258"/>
                    </a:lnTo>
                    <a:lnTo>
                      <a:pt x="962" y="258"/>
                    </a:lnTo>
                    <a:lnTo>
                      <a:pt x="957" y="258"/>
                    </a:lnTo>
                    <a:lnTo>
                      <a:pt x="957" y="258"/>
                    </a:lnTo>
                    <a:lnTo>
                      <a:pt x="957" y="262"/>
                    </a:lnTo>
                    <a:lnTo>
                      <a:pt x="953" y="262"/>
                    </a:lnTo>
                    <a:lnTo>
                      <a:pt x="953" y="267"/>
                    </a:lnTo>
                    <a:lnTo>
                      <a:pt x="953" y="267"/>
                    </a:lnTo>
                    <a:lnTo>
                      <a:pt x="953" y="267"/>
                    </a:lnTo>
                    <a:lnTo>
                      <a:pt x="948" y="267"/>
                    </a:lnTo>
                    <a:lnTo>
                      <a:pt x="948" y="271"/>
                    </a:lnTo>
                    <a:lnTo>
                      <a:pt x="948" y="271"/>
                    </a:lnTo>
                    <a:lnTo>
                      <a:pt x="948" y="271"/>
                    </a:lnTo>
                    <a:lnTo>
                      <a:pt x="944" y="271"/>
                    </a:lnTo>
                    <a:lnTo>
                      <a:pt x="939" y="271"/>
                    </a:lnTo>
                    <a:lnTo>
                      <a:pt x="935" y="276"/>
                    </a:lnTo>
                    <a:lnTo>
                      <a:pt x="935" y="276"/>
                    </a:lnTo>
                    <a:lnTo>
                      <a:pt x="935" y="276"/>
                    </a:lnTo>
                    <a:lnTo>
                      <a:pt x="935" y="276"/>
                    </a:lnTo>
                    <a:lnTo>
                      <a:pt x="935" y="271"/>
                    </a:lnTo>
                    <a:lnTo>
                      <a:pt x="939" y="271"/>
                    </a:lnTo>
                    <a:lnTo>
                      <a:pt x="939" y="271"/>
                    </a:lnTo>
                    <a:lnTo>
                      <a:pt x="944" y="267"/>
                    </a:lnTo>
                    <a:lnTo>
                      <a:pt x="944" y="267"/>
                    </a:lnTo>
                    <a:lnTo>
                      <a:pt x="944" y="267"/>
                    </a:lnTo>
                    <a:lnTo>
                      <a:pt x="948" y="262"/>
                    </a:lnTo>
                    <a:lnTo>
                      <a:pt x="948" y="262"/>
                    </a:lnTo>
                    <a:lnTo>
                      <a:pt x="953" y="258"/>
                    </a:lnTo>
                    <a:lnTo>
                      <a:pt x="953" y="258"/>
                    </a:lnTo>
                    <a:lnTo>
                      <a:pt x="957" y="253"/>
                    </a:lnTo>
                    <a:lnTo>
                      <a:pt x="957" y="253"/>
                    </a:lnTo>
                    <a:lnTo>
                      <a:pt x="957" y="253"/>
                    </a:lnTo>
                    <a:lnTo>
                      <a:pt x="957" y="253"/>
                    </a:lnTo>
                    <a:lnTo>
                      <a:pt x="962" y="249"/>
                    </a:lnTo>
                    <a:lnTo>
                      <a:pt x="962" y="253"/>
                    </a:lnTo>
                    <a:lnTo>
                      <a:pt x="957" y="253"/>
                    </a:lnTo>
                    <a:lnTo>
                      <a:pt x="957" y="253"/>
                    </a:lnTo>
                    <a:moveTo>
                      <a:pt x="768" y="222"/>
                    </a:moveTo>
                    <a:lnTo>
                      <a:pt x="768" y="222"/>
                    </a:lnTo>
                    <a:lnTo>
                      <a:pt x="768" y="222"/>
                    </a:lnTo>
                    <a:lnTo>
                      <a:pt x="768" y="222"/>
                    </a:lnTo>
                    <a:lnTo>
                      <a:pt x="772" y="222"/>
                    </a:lnTo>
                    <a:lnTo>
                      <a:pt x="772" y="222"/>
                    </a:lnTo>
                    <a:lnTo>
                      <a:pt x="772" y="222"/>
                    </a:lnTo>
                    <a:lnTo>
                      <a:pt x="772" y="222"/>
                    </a:lnTo>
                    <a:lnTo>
                      <a:pt x="772" y="222"/>
                    </a:lnTo>
                    <a:lnTo>
                      <a:pt x="772" y="222"/>
                    </a:lnTo>
                    <a:lnTo>
                      <a:pt x="772" y="222"/>
                    </a:lnTo>
                    <a:lnTo>
                      <a:pt x="768" y="222"/>
                    </a:lnTo>
                    <a:lnTo>
                      <a:pt x="768" y="226"/>
                    </a:lnTo>
                    <a:lnTo>
                      <a:pt x="768" y="226"/>
                    </a:lnTo>
                    <a:lnTo>
                      <a:pt x="768" y="226"/>
                    </a:lnTo>
                    <a:lnTo>
                      <a:pt x="768" y="226"/>
                    </a:lnTo>
                    <a:lnTo>
                      <a:pt x="768" y="222"/>
                    </a:lnTo>
                    <a:lnTo>
                      <a:pt x="768" y="222"/>
                    </a:lnTo>
                    <a:lnTo>
                      <a:pt x="768" y="222"/>
                    </a:lnTo>
                    <a:lnTo>
                      <a:pt x="763" y="222"/>
                    </a:lnTo>
                    <a:lnTo>
                      <a:pt x="763" y="222"/>
                    </a:lnTo>
                    <a:lnTo>
                      <a:pt x="763" y="226"/>
                    </a:lnTo>
                    <a:lnTo>
                      <a:pt x="763" y="226"/>
                    </a:lnTo>
                    <a:lnTo>
                      <a:pt x="763" y="226"/>
                    </a:lnTo>
                    <a:lnTo>
                      <a:pt x="763" y="226"/>
                    </a:lnTo>
                    <a:lnTo>
                      <a:pt x="759" y="226"/>
                    </a:lnTo>
                    <a:lnTo>
                      <a:pt x="759" y="226"/>
                    </a:lnTo>
                    <a:lnTo>
                      <a:pt x="763" y="222"/>
                    </a:lnTo>
                    <a:lnTo>
                      <a:pt x="759" y="222"/>
                    </a:lnTo>
                    <a:lnTo>
                      <a:pt x="759" y="226"/>
                    </a:lnTo>
                    <a:lnTo>
                      <a:pt x="759" y="226"/>
                    </a:lnTo>
                    <a:lnTo>
                      <a:pt x="754" y="226"/>
                    </a:lnTo>
                    <a:lnTo>
                      <a:pt x="754" y="226"/>
                    </a:lnTo>
                    <a:lnTo>
                      <a:pt x="754" y="226"/>
                    </a:lnTo>
                    <a:lnTo>
                      <a:pt x="754" y="226"/>
                    </a:lnTo>
                    <a:lnTo>
                      <a:pt x="754" y="226"/>
                    </a:lnTo>
                    <a:lnTo>
                      <a:pt x="750" y="226"/>
                    </a:lnTo>
                    <a:lnTo>
                      <a:pt x="750" y="222"/>
                    </a:lnTo>
                    <a:lnTo>
                      <a:pt x="759" y="222"/>
                    </a:lnTo>
                    <a:lnTo>
                      <a:pt x="759" y="222"/>
                    </a:lnTo>
                    <a:lnTo>
                      <a:pt x="759" y="222"/>
                    </a:lnTo>
                    <a:lnTo>
                      <a:pt x="763" y="222"/>
                    </a:lnTo>
                    <a:lnTo>
                      <a:pt x="763" y="222"/>
                    </a:lnTo>
                    <a:lnTo>
                      <a:pt x="763" y="222"/>
                    </a:lnTo>
                    <a:lnTo>
                      <a:pt x="763" y="217"/>
                    </a:lnTo>
                    <a:lnTo>
                      <a:pt x="763" y="217"/>
                    </a:lnTo>
                    <a:lnTo>
                      <a:pt x="768" y="217"/>
                    </a:lnTo>
                    <a:lnTo>
                      <a:pt x="768" y="217"/>
                    </a:lnTo>
                    <a:lnTo>
                      <a:pt x="768" y="217"/>
                    </a:lnTo>
                    <a:lnTo>
                      <a:pt x="768" y="222"/>
                    </a:lnTo>
                    <a:lnTo>
                      <a:pt x="768" y="222"/>
                    </a:lnTo>
                    <a:moveTo>
                      <a:pt x="682" y="158"/>
                    </a:moveTo>
                    <a:lnTo>
                      <a:pt x="682" y="158"/>
                    </a:lnTo>
                    <a:lnTo>
                      <a:pt x="682" y="158"/>
                    </a:lnTo>
                    <a:lnTo>
                      <a:pt x="682" y="163"/>
                    </a:lnTo>
                    <a:lnTo>
                      <a:pt x="686" y="163"/>
                    </a:lnTo>
                    <a:lnTo>
                      <a:pt x="686" y="163"/>
                    </a:lnTo>
                    <a:lnTo>
                      <a:pt x="686" y="163"/>
                    </a:lnTo>
                    <a:lnTo>
                      <a:pt x="686" y="163"/>
                    </a:lnTo>
                    <a:lnTo>
                      <a:pt x="682" y="163"/>
                    </a:lnTo>
                    <a:lnTo>
                      <a:pt x="682" y="163"/>
                    </a:lnTo>
                    <a:lnTo>
                      <a:pt x="682" y="163"/>
                    </a:lnTo>
                    <a:lnTo>
                      <a:pt x="677" y="167"/>
                    </a:lnTo>
                    <a:lnTo>
                      <a:pt x="677" y="167"/>
                    </a:lnTo>
                    <a:lnTo>
                      <a:pt x="677" y="167"/>
                    </a:lnTo>
                    <a:lnTo>
                      <a:pt x="677" y="167"/>
                    </a:lnTo>
                    <a:lnTo>
                      <a:pt x="673" y="167"/>
                    </a:lnTo>
                    <a:lnTo>
                      <a:pt x="673" y="167"/>
                    </a:lnTo>
                    <a:lnTo>
                      <a:pt x="668" y="167"/>
                    </a:lnTo>
                    <a:lnTo>
                      <a:pt x="668" y="167"/>
                    </a:lnTo>
                    <a:lnTo>
                      <a:pt x="668" y="172"/>
                    </a:lnTo>
                    <a:lnTo>
                      <a:pt x="664" y="172"/>
                    </a:lnTo>
                    <a:lnTo>
                      <a:pt x="664" y="172"/>
                    </a:lnTo>
                    <a:lnTo>
                      <a:pt x="668" y="167"/>
                    </a:lnTo>
                    <a:lnTo>
                      <a:pt x="664" y="167"/>
                    </a:lnTo>
                    <a:lnTo>
                      <a:pt x="664" y="167"/>
                    </a:lnTo>
                    <a:lnTo>
                      <a:pt x="664" y="163"/>
                    </a:lnTo>
                    <a:lnTo>
                      <a:pt x="664" y="163"/>
                    </a:lnTo>
                    <a:lnTo>
                      <a:pt x="664" y="163"/>
                    </a:lnTo>
                    <a:lnTo>
                      <a:pt x="664" y="158"/>
                    </a:lnTo>
                    <a:lnTo>
                      <a:pt x="668" y="158"/>
                    </a:lnTo>
                    <a:lnTo>
                      <a:pt x="668" y="158"/>
                    </a:lnTo>
                    <a:lnTo>
                      <a:pt x="673" y="163"/>
                    </a:lnTo>
                    <a:lnTo>
                      <a:pt x="673" y="158"/>
                    </a:lnTo>
                    <a:lnTo>
                      <a:pt x="677" y="158"/>
                    </a:lnTo>
                    <a:lnTo>
                      <a:pt x="677" y="158"/>
                    </a:lnTo>
                    <a:lnTo>
                      <a:pt x="682" y="158"/>
                    </a:lnTo>
                    <a:lnTo>
                      <a:pt x="682" y="158"/>
                    </a:lnTo>
                    <a:lnTo>
                      <a:pt x="682" y="158"/>
                    </a:lnTo>
                    <a:lnTo>
                      <a:pt x="682" y="158"/>
                    </a:lnTo>
                    <a:lnTo>
                      <a:pt x="682" y="158"/>
                    </a:lnTo>
                    <a:lnTo>
                      <a:pt x="682" y="158"/>
                    </a:lnTo>
                    <a:moveTo>
                      <a:pt x="1079" y="9"/>
                    </a:moveTo>
                    <a:lnTo>
                      <a:pt x="1079" y="9"/>
                    </a:lnTo>
                    <a:lnTo>
                      <a:pt x="1084" y="9"/>
                    </a:lnTo>
                    <a:lnTo>
                      <a:pt x="1084" y="9"/>
                    </a:lnTo>
                    <a:lnTo>
                      <a:pt x="1088" y="9"/>
                    </a:lnTo>
                    <a:lnTo>
                      <a:pt x="1093" y="9"/>
                    </a:lnTo>
                    <a:lnTo>
                      <a:pt x="1093" y="9"/>
                    </a:lnTo>
                    <a:lnTo>
                      <a:pt x="1097" y="9"/>
                    </a:lnTo>
                    <a:lnTo>
                      <a:pt x="1097" y="9"/>
                    </a:lnTo>
                    <a:lnTo>
                      <a:pt x="1097" y="9"/>
                    </a:lnTo>
                    <a:lnTo>
                      <a:pt x="1097" y="9"/>
                    </a:lnTo>
                    <a:lnTo>
                      <a:pt x="1093" y="9"/>
                    </a:lnTo>
                    <a:lnTo>
                      <a:pt x="1093" y="9"/>
                    </a:lnTo>
                    <a:lnTo>
                      <a:pt x="1093" y="14"/>
                    </a:lnTo>
                    <a:lnTo>
                      <a:pt x="1093" y="14"/>
                    </a:lnTo>
                    <a:lnTo>
                      <a:pt x="1097" y="14"/>
                    </a:lnTo>
                    <a:lnTo>
                      <a:pt x="1102" y="14"/>
                    </a:lnTo>
                    <a:lnTo>
                      <a:pt x="1102" y="14"/>
                    </a:lnTo>
                    <a:lnTo>
                      <a:pt x="1102" y="14"/>
                    </a:lnTo>
                    <a:lnTo>
                      <a:pt x="1106" y="14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06" y="18"/>
                    </a:lnTo>
                    <a:lnTo>
                      <a:pt x="1106" y="18"/>
                    </a:lnTo>
                    <a:lnTo>
                      <a:pt x="1106" y="18"/>
                    </a:lnTo>
                    <a:lnTo>
                      <a:pt x="1106" y="18"/>
                    </a:lnTo>
                    <a:lnTo>
                      <a:pt x="1106" y="18"/>
                    </a:lnTo>
                    <a:lnTo>
                      <a:pt x="1106" y="18"/>
                    </a:lnTo>
                    <a:lnTo>
                      <a:pt x="1111" y="18"/>
                    </a:lnTo>
                    <a:lnTo>
                      <a:pt x="1106" y="18"/>
                    </a:lnTo>
                    <a:lnTo>
                      <a:pt x="1106" y="18"/>
                    </a:lnTo>
                    <a:lnTo>
                      <a:pt x="1106" y="23"/>
                    </a:lnTo>
                    <a:lnTo>
                      <a:pt x="1111" y="23"/>
                    </a:lnTo>
                    <a:lnTo>
                      <a:pt x="1111" y="23"/>
                    </a:lnTo>
                    <a:lnTo>
                      <a:pt x="1116" y="23"/>
                    </a:lnTo>
                    <a:lnTo>
                      <a:pt x="1116" y="23"/>
                    </a:lnTo>
                    <a:lnTo>
                      <a:pt x="1120" y="23"/>
                    </a:lnTo>
                    <a:lnTo>
                      <a:pt x="1120" y="23"/>
                    </a:lnTo>
                    <a:lnTo>
                      <a:pt x="1120" y="23"/>
                    </a:lnTo>
                    <a:lnTo>
                      <a:pt x="1120" y="23"/>
                    </a:lnTo>
                    <a:lnTo>
                      <a:pt x="1125" y="23"/>
                    </a:lnTo>
                    <a:lnTo>
                      <a:pt x="1129" y="23"/>
                    </a:lnTo>
                    <a:lnTo>
                      <a:pt x="1129" y="23"/>
                    </a:lnTo>
                    <a:lnTo>
                      <a:pt x="1129" y="23"/>
                    </a:lnTo>
                    <a:lnTo>
                      <a:pt x="1129" y="27"/>
                    </a:lnTo>
                    <a:lnTo>
                      <a:pt x="1134" y="27"/>
                    </a:lnTo>
                    <a:lnTo>
                      <a:pt x="1129" y="27"/>
                    </a:lnTo>
                    <a:lnTo>
                      <a:pt x="1134" y="27"/>
                    </a:lnTo>
                    <a:lnTo>
                      <a:pt x="1134" y="27"/>
                    </a:lnTo>
                    <a:lnTo>
                      <a:pt x="1134" y="27"/>
                    </a:lnTo>
                    <a:lnTo>
                      <a:pt x="1134" y="27"/>
                    </a:lnTo>
                    <a:lnTo>
                      <a:pt x="1138" y="27"/>
                    </a:lnTo>
                    <a:lnTo>
                      <a:pt x="1134" y="32"/>
                    </a:lnTo>
                    <a:lnTo>
                      <a:pt x="1134" y="32"/>
                    </a:lnTo>
                    <a:lnTo>
                      <a:pt x="1138" y="32"/>
                    </a:lnTo>
                    <a:lnTo>
                      <a:pt x="1143" y="32"/>
                    </a:lnTo>
                    <a:lnTo>
                      <a:pt x="1147" y="32"/>
                    </a:lnTo>
                    <a:lnTo>
                      <a:pt x="1147" y="32"/>
                    </a:lnTo>
                    <a:lnTo>
                      <a:pt x="1152" y="32"/>
                    </a:lnTo>
                    <a:lnTo>
                      <a:pt x="1152" y="36"/>
                    </a:lnTo>
                    <a:lnTo>
                      <a:pt x="1152" y="36"/>
                    </a:lnTo>
                    <a:lnTo>
                      <a:pt x="1152" y="36"/>
                    </a:lnTo>
                    <a:lnTo>
                      <a:pt x="1156" y="36"/>
                    </a:lnTo>
                    <a:lnTo>
                      <a:pt x="1161" y="36"/>
                    </a:lnTo>
                    <a:lnTo>
                      <a:pt x="1165" y="36"/>
                    </a:lnTo>
                    <a:lnTo>
                      <a:pt x="1170" y="36"/>
                    </a:lnTo>
                    <a:lnTo>
                      <a:pt x="1170" y="36"/>
                    </a:lnTo>
                    <a:lnTo>
                      <a:pt x="1170" y="36"/>
                    </a:lnTo>
                    <a:lnTo>
                      <a:pt x="1170" y="36"/>
                    </a:lnTo>
                    <a:lnTo>
                      <a:pt x="1174" y="36"/>
                    </a:lnTo>
                    <a:lnTo>
                      <a:pt x="1174" y="41"/>
                    </a:lnTo>
                    <a:lnTo>
                      <a:pt x="1174" y="41"/>
                    </a:lnTo>
                    <a:lnTo>
                      <a:pt x="1174" y="41"/>
                    </a:lnTo>
                    <a:lnTo>
                      <a:pt x="1179" y="45"/>
                    </a:lnTo>
                    <a:lnTo>
                      <a:pt x="1179" y="45"/>
                    </a:lnTo>
                    <a:lnTo>
                      <a:pt x="1179" y="50"/>
                    </a:lnTo>
                    <a:lnTo>
                      <a:pt x="1179" y="50"/>
                    </a:lnTo>
                    <a:lnTo>
                      <a:pt x="1179" y="50"/>
                    </a:lnTo>
                    <a:lnTo>
                      <a:pt x="1179" y="50"/>
                    </a:lnTo>
                    <a:lnTo>
                      <a:pt x="1179" y="50"/>
                    </a:lnTo>
                    <a:lnTo>
                      <a:pt x="1174" y="54"/>
                    </a:lnTo>
                    <a:lnTo>
                      <a:pt x="1165" y="59"/>
                    </a:lnTo>
                    <a:lnTo>
                      <a:pt x="1156" y="63"/>
                    </a:lnTo>
                    <a:lnTo>
                      <a:pt x="1147" y="68"/>
                    </a:lnTo>
                    <a:lnTo>
                      <a:pt x="1143" y="72"/>
                    </a:lnTo>
                    <a:lnTo>
                      <a:pt x="1134" y="77"/>
                    </a:lnTo>
                    <a:lnTo>
                      <a:pt x="1125" y="82"/>
                    </a:lnTo>
                    <a:lnTo>
                      <a:pt x="1116" y="86"/>
                    </a:lnTo>
                    <a:lnTo>
                      <a:pt x="1111" y="91"/>
                    </a:lnTo>
                    <a:lnTo>
                      <a:pt x="1102" y="95"/>
                    </a:lnTo>
                    <a:lnTo>
                      <a:pt x="1093" y="100"/>
                    </a:lnTo>
                    <a:lnTo>
                      <a:pt x="1088" y="104"/>
                    </a:lnTo>
                    <a:lnTo>
                      <a:pt x="1079" y="109"/>
                    </a:lnTo>
                    <a:lnTo>
                      <a:pt x="1070" y="118"/>
                    </a:lnTo>
                    <a:lnTo>
                      <a:pt x="1061" y="122"/>
                    </a:lnTo>
                    <a:lnTo>
                      <a:pt x="1057" y="127"/>
                    </a:lnTo>
                    <a:lnTo>
                      <a:pt x="1048" y="131"/>
                    </a:lnTo>
                    <a:lnTo>
                      <a:pt x="1039" y="136"/>
                    </a:lnTo>
                    <a:lnTo>
                      <a:pt x="1034" y="140"/>
                    </a:lnTo>
                    <a:lnTo>
                      <a:pt x="1025" y="145"/>
                    </a:lnTo>
                    <a:lnTo>
                      <a:pt x="1016" y="149"/>
                    </a:lnTo>
                    <a:lnTo>
                      <a:pt x="1012" y="154"/>
                    </a:lnTo>
                    <a:lnTo>
                      <a:pt x="1003" y="158"/>
                    </a:lnTo>
                    <a:lnTo>
                      <a:pt x="998" y="167"/>
                    </a:lnTo>
                    <a:lnTo>
                      <a:pt x="989" y="172"/>
                    </a:lnTo>
                    <a:lnTo>
                      <a:pt x="980" y="176"/>
                    </a:lnTo>
                    <a:lnTo>
                      <a:pt x="975" y="181"/>
                    </a:lnTo>
                    <a:lnTo>
                      <a:pt x="966" y="186"/>
                    </a:lnTo>
                    <a:lnTo>
                      <a:pt x="962" y="190"/>
                    </a:lnTo>
                    <a:lnTo>
                      <a:pt x="953" y="195"/>
                    </a:lnTo>
                    <a:lnTo>
                      <a:pt x="944" y="199"/>
                    </a:lnTo>
                    <a:lnTo>
                      <a:pt x="939" y="208"/>
                    </a:lnTo>
                    <a:lnTo>
                      <a:pt x="939" y="208"/>
                    </a:lnTo>
                    <a:lnTo>
                      <a:pt x="939" y="208"/>
                    </a:lnTo>
                    <a:lnTo>
                      <a:pt x="944" y="208"/>
                    </a:lnTo>
                    <a:lnTo>
                      <a:pt x="944" y="208"/>
                    </a:lnTo>
                    <a:lnTo>
                      <a:pt x="948" y="208"/>
                    </a:lnTo>
                    <a:lnTo>
                      <a:pt x="948" y="208"/>
                    </a:lnTo>
                    <a:lnTo>
                      <a:pt x="953" y="208"/>
                    </a:lnTo>
                    <a:lnTo>
                      <a:pt x="957" y="208"/>
                    </a:lnTo>
                    <a:lnTo>
                      <a:pt x="957" y="208"/>
                    </a:lnTo>
                    <a:lnTo>
                      <a:pt x="962" y="208"/>
                    </a:lnTo>
                    <a:lnTo>
                      <a:pt x="957" y="208"/>
                    </a:lnTo>
                    <a:lnTo>
                      <a:pt x="957" y="213"/>
                    </a:lnTo>
                    <a:lnTo>
                      <a:pt x="953" y="213"/>
                    </a:lnTo>
                    <a:lnTo>
                      <a:pt x="953" y="213"/>
                    </a:lnTo>
                    <a:lnTo>
                      <a:pt x="953" y="217"/>
                    </a:lnTo>
                    <a:lnTo>
                      <a:pt x="953" y="217"/>
                    </a:lnTo>
                    <a:lnTo>
                      <a:pt x="953" y="217"/>
                    </a:lnTo>
                    <a:lnTo>
                      <a:pt x="953" y="222"/>
                    </a:lnTo>
                    <a:lnTo>
                      <a:pt x="953" y="222"/>
                    </a:lnTo>
                    <a:lnTo>
                      <a:pt x="953" y="226"/>
                    </a:lnTo>
                    <a:lnTo>
                      <a:pt x="948" y="226"/>
                    </a:lnTo>
                    <a:lnTo>
                      <a:pt x="948" y="226"/>
                    </a:lnTo>
                    <a:lnTo>
                      <a:pt x="948" y="231"/>
                    </a:lnTo>
                    <a:lnTo>
                      <a:pt x="948" y="231"/>
                    </a:lnTo>
                    <a:lnTo>
                      <a:pt x="948" y="231"/>
                    </a:lnTo>
                    <a:lnTo>
                      <a:pt x="944" y="235"/>
                    </a:lnTo>
                    <a:lnTo>
                      <a:pt x="944" y="235"/>
                    </a:lnTo>
                    <a:lnTo>
                      <a:pt x="944" y="235"/>
                    </a:lnTo>
                    <a:lnTo>
                      <a:pt x="948" y="235"/>
                    </a:lnTo>
                    <a:lnTo>
                      <a:pt x="953" y="235"/>
                    </a:lnTo>
                    <a:lnTo>
                      <a:pt x="953" y="235"/>
                    </a:lnTo>
                    <a:lnTo>
                      <a:pt x="957" y="235"/>
                    </a:lnTo>
                    <a:lnTo>
                      <a:pt x="957" y="235"/>
                    </a:lnTo>
                    <a:lnTo>
                      <a:pt x="962" y="231"/>
                    </a:lnTo>
                    <a:lnTo>
                      <a:pt x="966" y="226"/>
                    </a:lnTo>
                    <a:lnTo>
                      <a:pt x="971" y="231"/>
                    </a:lnTo>
                    <a:lnTo>
                      <a:pt x="971" y="226"/>
                    </a:lnTo>
                    <a:lnTo>
                      <a:pt x="971" y="226"/>
                    </a:lnTo>
                    <a:lnTo>
                      <a:pt x="971" y="226"/>
                    </a:lnTo>
                    <a:lnTo>
                      <a:pt x="975" y="226"/>
                    </a:lnTo>
                    <a:lnTo>
                      <a:pt x="980" y="226"/>
                    </a:lnTo>
                    <a:lnTo>
                      <a:pt x="985" y="226"/>
                    </a:lnTo>
                    <a:lnTo>
                      <a:pt x="985" y="226"/>
                    </a:lnTo>
                    <a:lnTo>
                      <a:pt x="985" y="226"/>
                    </a:lnTo>
                    <a:lnTo>
                      <a:pt x="985" y="226"/>
                    </a:lnTo>
                    <a:lnTo>
                      <a:pt x="985" y="226"/>
                    </a:lnTo>
                    <a:lnTo>
                      <a:pt x="985" y="231"/>
                    </a:lnTo>
                    <a:lnTo>
                      <a:pt x="985" y="231"/>
                    </a:lnTo>
                    <a:lnTo>
                      <a:pt x="985" y="231"/>
                    </a:lnTo>
                    <a:lnTo>
                      <a:pt x="980" y="235"/>
                    </a:lnTo>
                    <a:lnTo>
                      <a:pt x="980" y="235"/>
                    </a:lnTo>
                    <a:lnTo>
                      <a:pt x="980" y="235"/>
                    </a:lnTo>
                    <a:lnTo>
                      <a:pt x="980" y="235"/>
                    </a:lnTo>
                    <a:lnTo>
                      <a:pt x="980" y="235"/>
                    </a:lnTo>
                    <a:lnTo>
                      <a:pt x="980" y="240"/>
                    </a:lnTo>
                    <a:lnTo>
                      <a:pt x="980" y="240"/>
                    </a:lnTo>
                    <a:lnTo>
                      <a:pt x="980" y="240"/>
                    </a:lnTo>
                    <a:lnTo>
                      <a:pt x="980" y="240"/>
                    </a:lnTo>
                    <a:lnTo>
                      <a:pt x="980" y="240"/>
                    </a:lnTo>
                    <a:lnTo>
                      <a:pt x="980" y="240"/>
                    </a:lnTo>
                    <a:lnTo>
                      <a:pt x="980" y="244"/>
                    </a:lnTo>
                    <a:lnTo>
                      <a:pt x="980" y="244"/>
                    </a:lnTo>
                    <a:lnTo>
                      <a:pt x="980" y="244"/>
                    </a:lnTo>
                    <a:lnTo>
                      <a:pt x="980" y="244"/>
                    </a:lnTo>
                    <a:lnTo>
                      <a:pt x="980" y="249"/>
                    </a:lnTo>
                    <a:lnTo>
                      <a:pt x="980" y="249"/>
                    </a:lnTo>
                    <a:lnTo>
                      <a:pt x="980" y="253"/>
                    </a:lnTo>
                    <a:lnTo>
                      <a:pt x="975" y="253"/>
                    </a:lnTo>
                    <a:lnTo>
                      <a:pt x="975" y="258"/>
                    </a:lnTo>
                    <a:lnTo>
                      <a:pt x="975" y="258"/>
                    </a:lnTo>
                    <a:lnTo>
                      <a:pt x="971" y="262"/>
                    </a:lnTo>
                    <a:lnTo>
                      <a:pt x="971" y="262"/>
                    </a:lnTo>
                    <a:lnTo>
                      <a:pt x="971" y="262"/>
                    </a:lnTo>
                    <a:lnTo>
                      <a:pt x="971" y="267"/>
                    </a:lnTo>
                    <a:lnTo>
                      <a:pt x="966" y="271"/>
                    </a:lnTo>
                    <a:lnTo>
                      <a:pt x="966" y="271"/>
                    </a:lnTo>
                    <a:lnTo>
                      <a:pt x="966" y="276"/>
                    </a:lnTo>
                    <a:lnTo>
                      <a:pt x="966" y="276"/>
                    </a:lnTo>
                    <a:lnTo>
                      <a:pt x="962" y="276"/>
                    </a:lnTo>
                    <a:lnTo>
                      <a:pt x="962" y="276"/>
                    </a:lnTo>
                    <a:lnTo>
                      <a:pt x="962" y="280"/>
                    </a:lnTo>
                    <a:lnTo>
                      <a:pt x="962" y="280"/>
                    </a:lnTo>
                    <a:lnTo>
                      <a:pt x="962" y="280"/>
                    </a:lnTo>
                    <a:lnTo>
                      <a:pt x="957" y="280"/>
                    </a:lnTo>
                    <a:lnTo>
                      <a:pt x="962" y="285"/>
                    </a:lnTo>
                    <a:lnTo>
                      <a:pt x="962" y="285"/>
                    </a:lnTo>
                    <a:lnTo>
                      <a:pt x="957" y="285"/>
                    </a:lnTo>
                    <a:lnTo>
                      <a:pt x="957" y="285"/>
                    </a:lnTo>
                    <a:lnTo>
                      <a:pt x="957" y="289"/>
                    </a:lnTo>
                    <a:lnTo>
                      <a:pt x="957" y="289"/>
                    </a:lnTo>
                    <a:lnTo>
                      <a:pt x="962" y="289"/>
                    </a:lnTo>
                    <a:lnTo>
                      <a:pt x="962" y="289"/>
                    </a:lnTo>
                    <a:lnTo>
                      <a:pt x="962" y="289"/>
                    </a:lnTo>
                    <a:lnTo>
                      <a:pt x="962" y="289"/>
                    </a:lnTo>
                    <a:lnTo>
                      <a:pt x="962" y="294"/>
                    </a:lnTo>
                    <a:lnTo>
                      <a:pt x="962" y="294"/>
                    </a:lnTo>
                    <a:lnTo>
                      <a:pt x="962" y="294"/>
                    </a:lnTo>
                    <a:lnTo>
                      <a:pt x="962" y="294"/>
                    </a:lnTo>
                    <a:lnTo>
                      <a:pt x="966" y="299"/>
                    </a:lnTo>
                    <a:lnTo>
                      <a:pt x="962" y="299"/>
                    </a:lnTo>
                    <a:lnTo>
                      <a:pt x="966" y="299"/>
                    </a:lnTo>
                    <a:lnTo>
                      <a:pt x="966" y="299"/>
                    </a:lnTo>
                    <a:lnTo>
                      <a:pt x="966" y="299"/>
                    </a:lnTo>
                    <a:lnTo>
                      <a:pt x="966" y="303"/>
                    </a:lnTo>
                    <a:lnTo>
                      <a:pt x="966" y="303"/>
                    </a:lnTo>
                    <a:lnTo>
                      <a:pt x="962" y="303"/>
                    </a:lnTo>
                    <a:lnTo>
                      <a:pt x="962" y="303"/>
                    </a:lnTo>
                    <a:lnTo>
                      <a:pt x="962" y="303"/>
                    </a:lnTo>
                    <a:lnTo>
                      <a:pt x="957" y="308"/>
                    </a:lnTo>
                    <a:lnTo>
                      <a:pt x="957" y="308"/>
                    </a:lnTo>
                    <a:lnTo>
                      <a:pt x="957" y="308"/>
                    </a:lnTo>
                    <a:lnTo>
                      <a:pt x="953" y="312"/>
                    </a:lnTo>
                    <a:lnTo>
                      <a:pt x="953" y="312"/>
                    </a:lnTo>
                    <a:lnTo>
                      <a:pt x="953" y="312"/>
                    </a:lnTo>
                    <a:lnTo>
                      <a:pt x="948" y="312"/>
                    </a:lnTo>
                    <a:lnTo>
                      <a:pt x="944" y="317"/>
                    </a:lnTo>
                    <a:lnTo>
                      <a:pt x="944" y="317"/>
                    </a:lnTo>
                    <a:lnTo>
                      <a:pt x="944" y="321"/>
                    </a:lnTo>
                    <a:lnTo>
                      <a:pt x="939" y="321"/>
                    </a:lnTo>
                    <a:lnTo>
                      <a:pt x="935" y="321"/>
                    </a:lnTo>
                    <a:lnTo>
                      <a:pt x="935" y="321"/>
                    </a:lnTo>
                    <a:lnTo>
                      <a:pt x="935" y="321"/>
                    </a:lnTo>
                    <a:lnTo>
                      <a:pt x="930" y="321"/>
                    </a:lnTo>
                    <a:lnTo>
                      <a:pt x="935" y="321"/>
                    </a:lnTo>
                    <a:lnTo>
                      <a:pt x="935" y="317"/>
                    </a:lnTo>
                    <a:lnTo>
                      <a:pt x="935" y="317"/>
                    </a:lnTo>
                    <a:lnTo>
                      <a:pt x="935" y="317"/>
                    </a:lnTo>
                    <a:lnTo>
                      <a:pt x="939" y="312"/>
                    </a:lnTo>
                    <a:lnTo>
                      <a:pt x="944" y="312"/>
                    </a:lnTo>
                    <a:lnTo>
                      <a:pt x="944" y="312"/>
                    </a:lnTo>
                    <a:lnTo>
                      <a:pt x="944" y="312"/>
                    </a:lnTo>
                    <a:lnTo>
                      <a:pt x="944" y="312"/>
                    </a:lnTo>
                    <a:lnTo>
                      <a:pt x="944" y="312"/>
                    </a:lnTo>
                    <a:lnTo>
                      <a:pt x="944" y="308"/>
                    </a:lnTo>
                    <a:lnTo>
                      <a:pt x="948" y="308"/>
                    </a:lnTo>
                    <a:lnTo>
                      <a:pt x="948" y="303"/>
                    </a:lnTo>
                    <a:lnTo>
                      <a:pt x="948" y="303"/>
                    </a:lnTo>
                    <a:lnTo>
                      <a:pt x="953" y="299"/>
                    </a:lnTo>
                    <a:lnTo>
                      <a:pt x="953" y="299"/>
                    </a:lnTo>
                    <a:lnTo>
                      <a:pt x="953" y="299"/>
                    </a:lnTo>
                    <a:lnTo>
                      <a:pt x="957" y="299"/>
                    </a:lnTo>
                    <a:lnTo>
                      <a:pt x="953" y="299"/>
                    </a:lnTo>
                    <a:lnTo>
                      <a:pt x="944" y="299"/>
                    </a:lnTo>
                    <a:lnTo>
                      <a:pt x="944" y="303"/>
                    </a:lnTo>
                    <a:lnTo>
                      <a:pt x="939" y="303"/>
                    </a:lnTo>
                    <a:lnTo>
                      <a:pt x="939" y="303"/>
                    </a:lnTo>
                    <a:lnTo>
                      <a:pt x="939" y="303"/>
                    </a:lnTo>
                    <a:lnTo>
                      <a:pt x="939" y="303"/>
                    </a:lnTo>
                    <a:lnTo>
                      <a:pt x="939" y="303"/>
                    </a:lnTo>
                    <a:lnTo>
                      <a:pt x="935" y="303"/>
                    </a:lnTo>
                    <a:lnTo>
                      <a:pt x="935" y="308"/>
                    </a:lnTo>
                    <a:lnTo>
                      <a:pt x="930" y="308"/>
                    </a:lnTo>
                    <a:lnTo>
                      <a:pt x="930" y="308"/>
                    </a:lnTo>
                    <a:lnTo>
                      <a:pt x="930" y="308"/>
                    </a:lnTo>
                    <a:lnTo>
                      <a:pt x="935" y="303"/>
                    </a:lnTo>
                    <a:lnTo>
                      <a:pt x="935" y="303"/>
                    </a:lnTo>
                    <a:lnTo>
                      <a:pt x="935" y="303"/>
                    </a:lnTo>
                    <a:lnTo>
                      <a:pt x="939" y="303"/>
                    </a:lnTo>
                    <a:lnTo>
                      <a:pt x="939" y="299"/>
                    </a:lnTo>
                    <a:lnTo>
                      <a:pt x="948" y="294"/>
                    </a:lnTo>
                    <a:lnTo>
                      <a:pt x="948" y="294"/>
                    </a:lnTo>
                    <a:lnTo>
                      <a:pt x="953" y="294"/>
                    </a:lnTo>
                    <a:lnTo>
                      <a:pt x="948" y="294"/>
                    </a:lnTo>
                    <a:lnTo>
                      <a:pt x="948" y="294"/>
                    </a:lnTo>
                    <a:lnTo>
                      <a:pt x="948" y="294"/>
                    </a:lnTo>
                    <a:lnTo>
                      <a:pt x="948" y="294"/>
                    </a:lnTo>
                    <a:lnTo>
                      <a:pt x="948" y="289"/>
                    </a:lnTo>
                    <a:lnTo>
                      <a:pt x="948" y="289"/>
                    </a:lnTo>
                    <a:lnTo>
                      <a:pt x="948" y="289"/>
                    </a:lnTo>
                    <a:lnTo>
                      <a:pt x="948" y="289"/>
                    </a:lnTo>
                    <a:lnTo>
                      <a:pt x="948" y="289"/>
                    </a:lnTo>
                    <a:lnTo>
                      <a:pt x="948" y="289"/>
                    </a:lnTo>
                    <a:lnTo>
                      <a:pt x="953" y="285"/>
                    </a:lnTo>
                    <a:lnTo>
                      <a:pt x="953" y="285"/>
                    </a:lnTo>
                    <a:lnTo>
                      <a:pt x="948" y="285"/>
                    </a:lnTo>
                    <a:lnTo>
                      <a:pt x="948" y="285"/>
                    </a:lnTo>
                    <a:lnTo>
                      <a:pt x="953" y="285"/>
                    </a:lnTo>
                    <a:lnTo>
                      <a:pt x="953" y="280"/>
                    </a:lnTo>
                    <a:lnTo>
                      <a:pt x="953" y="280"/>
                    </a:lnTo>
                    <a:lnTo>
                      <a:pt x="953" y="280"/>
                    </a:lnTo>
                    <a:lnTo>
                      <a:pt x="953" y="280"/>
                    </a:lnTo>
                    <a:lnTo>
                      <a:pt x="953" y="280"/>
                    </a:lnTo>
                    <a:lnTo>
                      <a:pt x="953" y="276"/>
                    </a:lnTo>
                    <a:lnTo>
                      <a:pt x="953" y="276"/>
                    </a:lnTo>
                    <a:lnTo>
                      <a:pt x="953" y="276"/>
                    </a:lnTo>
                    <a:lnTo>
                      <a:pt x="948" y="276"/>
                    </a:lnTo>
                    <a:lnTo>
                      <a:pt x="953" y="271"/>
                    </a:lnTo>
                    <a:lnTo>
                      <a:pt x="957" y="267"/>
                    </a:lnTo>
                    <a:lnTo>
                      <a:pt x="957" y="267"/>
                    </a:lnTo>
                    <a:lnTo>
                      <a:pt x="957" y="267"/>
                    </a:lnTo>
                    <a:lnTo>
                      <a:pt x="962" y="267"/>
                    </a:lnTo>
                    <a:lnTo>
                      <a:pt x="962" y="267"/>
                    </a:lnTo>
                    <a:lnTo>
                      <a:pt x="962" y="267"/>
                    </a:lnTo>
                    <a:lnTo>
                      <a:pt x="962" y="267"/>
                    </a:lnTo>
                    <a:lnTo>
                      <a:pt x="962" y="267"/>
                    </a:lnTo>
                    <a:lnTo>
                      <a:pt x="962" y="262"/>
                    </a:lnTo>
                    <a:lnTo>
                      <a:pt x="962" y="262"/>
                    </a:lnTo>
                    <a:lnTo>
                      <a:pt x="962" y="262"/>
                    </a:lnTo>
                    <a:lnTo>
                      <a:pt x="966" y="262"/>
                    </a:lnTo>
                    <a:lnTo>
                      <a:pt x="966" y="262"/>
                    </a:lnTo>
                    <a:lnTo>
                      <a:pt x="966" y="262"/>
                    </a:lnTo>
                    <a:lnTo>
                      <a:pt x="971" y="262"/>
                    </a:lnTo>
                    <a:lnTo>
                      <a:pt x="966" y="262"/>
                    </a:lnTo>
                    <a:lnTo>
                      <a:pt x="966" y="262"/>
                    </a:lnTo>
                    <a:lnTo>
                      <a:pt x="962" y="262"/>
                    </a:lnTo>
                    <a:lnTo>
                      <a:pt x="962" y="262"/>
                    </a:lnTo>
                    <a:lnTo>
                      <a:pt x="962" y="262"/>
                    </a:lnTo>
                    <a:lnTo>
                      <a:pt x="962" y="262"/>
                    </a:lnTo>
                    <a:lnTo>
                      <a:pt x="962" y="258"/>
                    </a:lnTo>
                    <a:lnTo>
                      <a:pt x="962" y="258"/>
                    </a:lnTo>
                    <a:lnTo>
                      <a:pt x="962" y="258"/>
                    </a:lnTo>
                    <a:lnTo>
                      <a:pt x="966" y="258"/>
                    </a:lnTo>
                    <a:lnTo>
                      <a:pt x="966" y="253"/>
                    </a:lnTo>
                    <a:lnTo>
                      <a:pt x="966" y="253"/>
                    </a:lnTo>
                    <a:lnTo>
                      <a:pt x="975" y="249"/>
                    </a:lnTo>
                    <a:lnTo>
                      <a:pt x="975" y="249"/>
                    </a:lnTo>
                    <a:lnTo>
                      <a:pt x="975" y="249"/>
                    </a:lnTo>
                    <a:lnTo>
                      <a:pt x="975" y="249"/>
                    </a:lnTo>
                    <a:lnTo>
                      <a:pt x="975" y="249"/>
                    </a:lnTo>
                    <a:lnTo>
                      <a:pt x="971" y="249"/>
                    </a:lnTo>
                    <a:lnTo>
                      <a:pt x="966" y="253"/>
                    </a:lnTo>
                    <a:lnTo>
                      <a:pt x="966" y="253"/>
                    </a:lnTo>
                    <a:lnTo>
                      <a:pt x="966" y="253"/>
                    </a:lnTo>
                    <a:lnTo>
                      <a:pt x="966" y="253"/>
                    </a:lnTo>
                    <a:lnTo>
                      <a:pt x="966" y="253"/>
                    </a:lnTo>
                    <a:lnTo>
                      <a:pt x="962" y="249"/>
                    </a:lnTo>
                    <a:lnTo>
                      <a:pt x="962" y="249"/>
                    </a:lnTo>
                    <a:lnTo>
                      <a:pt x="966" y="244"/>
                    </a:lnTo>
                    <a:lnTo>
                      <a:pt x="966" y="244"/>
                    </a:lnTo>
                    <a:lnTo>
                      <a:pt x="966" y="244"/>
                    </a:lnTo>
                    <a:lnTo>
                      <a:pt x="966" y="244"/>
                    </a:lnTo>
                    <a:lnTo>
                      <a:pt x="966" y="240"/>
                    </a:lnTo>
                    <a:lnTo>
                      <a:pt x="971" y="235"/>
                    </a:lnTo>
                    <a:lnTo>
                      <a:pt x="975" y="235"/>
                    </a:lnTo>
                    <a:lnTo>
                      <a:pt x="975" y="231"/>
                    </a:lnTo>
                    <a:lnTo>
                      <a:pt x="980" y="231"/>
                    </a:lnTo>
                    <a:lnTo>
                      <a:pt x="980" y="231"/>
                    </a:lnTo>
                    <a:lnTo>
                      <a:pt x="975" y="231"/>
                    </a:lnTo>
                    <a:lnTo>
                      <a:pt x="975" y="231"/>
                    </a:lnTo>
                    <a:lnTo>
                      <a:pt x="975" y="231"/>
                    </a:lnTo>
                    <a:lnTo>
                      <a:pt x="975" y="235"/>
                    </a:lnTo>
                    <a:lnTo>
                      <a:pt x="975" y="235"/>
                    </a:lnTo>
                    <a:lnTo>
                      <a:pt x="975" y="235"/>
                    </a:lnTo>
                    <a:lnTo>
                      <a:pt x="971" y="235"/>
                    </a:lnTo>
                    <a:lnTo>
                      <a:pt x="971" y="235"/>
                    </a:lnTo>
                    <a:lnTo>
                      <a:pt x="966" y="240"/>
                    </a:lnTo>
                    <a:lnTo>
                      <a:pt x="966" y="244"/>
                    </a:lnTo>
                    <a:lnTo>
                      <a:pt x="962" y="244"/>
                    </a:lnTo>
                    <a:lnTo>
                      <a:pt x="962" y="244"/>
                    </a:lnTo>
                    <a:lnTo>
                      <a:pt x="962" y="249"/>
                    </a:lnTo>
                    <a:lnTo>
                      <a:pt x="957" y="249"/>
                    </a:lnTo>
                    <a:lnTo>
                      <a:pt x="957" y="253"/>
                    </a:lnTo>
                    <a:lnTo>
                      <a:pt x="957" y="253"/>
                    </a:lnTo>
                    <a:lnTo>
                      <a:pt x="957" y="253"/>
                    </a:lnTo>
                    <a:lnTo>
                      <a:pt x="953" y="253"/>
                    </a:lnTo>
                    <a:lnTo>
                      <a:pt x="953" y="253"/>
                    </a:lnTo>
                    <a:lnTo>
                      <a:pt x="953" y="249"/>
                    </a:lnTo>
                    <a:lnTo>
                      <a:pt x="953" y="249"/>
                    </a:lnTo>
                    <a:lnTo>
                      <a:pt x="953" y="249"/>
                    </a:lnTo>
                    <a:lnTo>
                      <a:pt x="948" y="249"/>
                    </a:lnTo>
                    <a:lnTo>
                      <a:pt x="948" y="249"/>
                    </a:lnTo>
                    <a:lnTo>
                      <a:pt x="953" y="249"/>
                    </a:lnTo>
                    <a:lnTo>
                      <a:pt x="953" y="244"/>
                    </a:lnTo>
                    <a:lnTo>
                      <a:pt x="953" y="244"/>
                    </a:lnTo>
                    <a:lnTo>
                      <a:pt x="957" y="240"/>
                    </a:lnTo>
                    <a:lnTo>
                      <a:pt x="957" y="240"/>
                    </a:lnTo>
                    <a:lnTo>
                      <a:pt x="962" y="240"/>
                    </a:lnTo>
                    <a:lnTo>
                      <a:pt x="962" y="240"/>
                    </a:lnTo>
                    <a:lnTo>
                      <a:pt x="957" y="240"/>
                    </a:lnTo>
                    <a:lnTo>
                      <a:pt x="957" y="240"/>
                    </a:lnTo>
                    <a:lnTo>
                      <a:pt x="962" y="235"/>
                    </a:lnTo>
                    <a:lnTo>
                      <a:pt x="962" y="235"/>
                    </a:lnTo>
                    <a:lnTo>
                      <a:pt x="962" y="235"/>
                    </a:lnTo>
                    <a:lnTo>
                      <a:pt x="957" y="240"/>
                    </a:lnTo>
                    <a:lnTo>
                      <a:pt x="957" y="240"/>
                    </a:lnTo>
                    <a:lnTo>
                      <a:pt x="957" y="240"/>
                    </a:lnTo>
                    <a:lnTo>
                      <a:pt x="957" y="240"/>
                    </a:lnTo>
                    <a:lnTo>
                      <a:pt x="957" y="240"/>
                    </a:lnTo>
                    <a:lnTo>
                      <a:pt x="953" y="240"/>
                    </a:lnTo>
                    <a:lnTo>
                      <a:pt x="953" y="240"/>
                    </a:lnTo>
                    <a:lnTo>
                      <a:pt x="953" y="240"/>
                    </a:lnTo>
                    <a:lnTo>
                      <a:pt x="953" y="240"/>
                    </a:lnTo>
                    <a:lnTo>
                      <a:pt x="953" y="240"/>
                    </a:lnTo>
                    <a:lnTo>
                      <a:pt x="953" y="240"/>
                    </a:lnTo>
                    <a:lnTo>
                      <a:pt x="953" y="240"/>
                    </a:lnTo>
                    <a:lnTo>
                      <a:pt x="953" y="235"/>
                    </a:lnTo>
                    <a:lnTo>
                      <a:pt x="953" y="235"/>
                    </a:lnTo>
                    <a:lnTo>
                      <a:pt x="953" y="235"/>
                    </a:lnTo>
                    <a:lnTo>
                      <a:pt x="953" y="235"/>
                    </a:lnTo>
                    <a:lnTo>
                      <a:pt x="953" y="235"/>
                    </a:lnTo>
                    <a:lnTo>
                      <a:pt x="948" y="235"/>
                    </a:lnTo>
                    <a:lnTo>
                      <a:pt x="948" y="235"/>
                    </a:lnTo>
                    <a:lnTo>
                      <a:pt x="948" y="240"/>
                    </a:lnTo>
                    <a:lnTo>
                      <a:pt x="948" y="240"/>
                    </a:lnTo>
                    <a:lnTo>
                      <a:pt x="948" y="240"/>
                    </a:lnTo>
                    <a:lnTo>
                      <a:pt x="948" y="240"/>
                    </a:lnTo>
                    <a:lnTo>
                      <a:pt x="948" y="240"/>
                    </a:lnTo>
                    <a:lnTo>
                      <a:pt x="953" y="240"/>
                    </a:lnTo>
                    <a:lnTo>
                      <a:pt x="953" y="240"/>
                    </a:lnTo>
                    <a:lnTo>
                      <a:pt x="948" y="240"/>
                    </a:lnTo>
                    <a:lnTo>
                      <a:pt x="948" y="240"/>
                    </a:lnTo>
                    <a:lnTo>
                      <a:pt x="953" y="244"/>
                    </a:lnTo>
                    <a:lnTo>
                      <a:pt x="948" y="244"/>
                    </a:lnTo>
                    <a:lnTo>
                      <a:pt x="948" y="244"/>
                    </a:lnTo>
                    <a:lnTo>
                      <a:pt x="948" y="244"/>
                    </a:lnTo>
                    <a:lnTo>
                      <a:pt x="953" y="244"/>
                    </a:lnTo>
                    <a:lnTo>
                      <a:pt x="948" y="244"/>
                    </a:lnTo>
                    <a:lnTo>
                      <a:pt x="948" y="249"/>
                    </a:lnTo>
                    <a:lnTo>
                      <a:pt x="948" y="249"/>
                    </a:lnTo>
                    <a:lnTo>
                      <a:pt x="948" y="249"/>
                    </a:lnTo>
                    <a:lnTo>
                      <a:pt x="944" y="249"/>
                    </a:lnTo>
                    <a:lnTo>
                      <a:pt x="944" y="249"/>
                    </a:lnTo>
                    <a:lnTo>
                      <a:pt x="939" y="249"/>
                    </a:lnTo>
                    <a:lnTo>
                      <a:pt x="939" y="249"/>
                    </a:lnTo>
                    <a:lnTo>
                      <a:pt x="939" y="249"/>
                    </a:lnTo>
                    <a:lnTo>
                      <a:pt x="939" y="249"/>
                    </a:lnTo>
                    <a:lnTo>
                      <a:pt x="935" y="244"/>
                    </a:lnTo>
                    <a:lnTo>
                      <a:pt x="935" y="244"/>
                    </a:lnTo>
                    <a:lnTo>
                      <a:pt x="935" y="244"/>
                    </a:lnTo>
                    <a:lnTo>
                      <a:pt x="935" y="240"/>
                    </a:lnTo>
                    <a:lnTo>
                      <a:pt x="935" y="240"/>
                    </a:lnTo>
                    <a:lnTo>
                      <a:pt x="935" y="240"/>
                    </a:lnTo>
                    <a:lnTo>
                      <a:pt x="935" y="240"/>
                    </a:lnTo>
                    <a:lnTo>
                      <a:pt x="935" y="240"/>
                    </a:lnTo>
                    <a:lnTo>
                      <a:pt x="939" y="235"/>
                    </a:lnTo>
                    <a:lnTo>
                      <a:pt x="939" y="235"/>
                    </a:lnTo>
                    <a:lnTo>
                      <a:pt x="939" y="235"/>
                    </a:lnTo>
                    <a:lnTo>
                      <a:pt x="939" y="231"/>
                    </a:lnTo>
                    <a:lnTo>
                      <a:pt x="939" y="231"/>
                    </a:lnTo>
                    <a:lnTo>
                      <a:pt x="939" y="231"/>
                    </a:lnTo>
                    <a:lnTo>
                      <a:pt x="935" y="231"/>
                    </a:lnTo>
                    <a:lnTo>
                      <a:pt x="935" y="231"/>
                    </a:lnTo>
                    <a:lnTo>
                      <a:pt x="939" y="231"/>
                    </a:lnTo>
                    <a:lnTo>
                      <a:pt x="939" y="231"/>
                    </a:lnTo>
                    <a:lnTo>
                      <a:pt x="935" y="231"/>
                    </a:lnTo>
                    <a:lnTo>
                      <a:pt x="935" y="226"/>
                    </a:lnTo>
                    <a:lnTo>
                      <a:pt x="935" y="226"/>
                    </a:lnTo>
                    <a:lnTo>
                      <a:pt x="935" y="222"/>
                    </a:lnTo>
                    <a:lnTo>
                      <a:pt x="935" y="222"/>
                    </a:lnTo>
                    <a:lnTo>
                      <a:pt x="935" y="222"/>
                    </a:lnTo>
                    <a:lnTo>
                      <a:pt x="935" y="222"/>
                    </a:lnTo>
                    <a:lnTo>
                      <a:pt x="935" y="222"/>
                    </a:lnTo>
                    <a:lnTo>
                      <a:pt x="935" y="222"/>
                    </a:lnTo>
                    <a:lnTo>
                      <a:pt x="935" y="222"/>
                    </a:lnTo>
                    <a:lnTo>
                      <a:pt x="939" y="217"/>
                    </a:lnTo>
                    <a:lnTo>
                      <a:pt x="939" y="217"/>
                    </a:lnTo>
                    <a:lnTo>
                      <a:pt x="939" y="217"/>
                    </a:lnTo>
                    <a:lnTo>
                      <a:pt x="944" y="217"/>
                    </a:lnTo>
                    <a:lnTo>
                      <a:pt x="944" y="217"/>
                    </a:lnTo>
                    <a:lnTo>
                      <a:pt x="944" y="217"/>
                    </a:lnTo>
                    <a:lnTo>
                      <a:pt x="944" y="217"/>
                    </a:lnTo>
                    <a:lnTo>
                      <a:pt x="944" y="213"/>
                    </a:lnTo>
                    <a:lnTo>
                      <a:pt x="948" y="213"/>
                    </a:lnTo>
                    <a:lnTo>
                      <a:pt x="948" y="213"/>
                    </a:lnTo>
                    <a:lnTo>
                      <a:pt x="948" y="217"/>
                    </a:lnTo>
                    <a:lnTo>
                      <a:pt x="944" y="217"/>
                    </a:lnTo>
                    <a:lnTo>
                      <a:pt x="944" y="217"/>
                    </a:lnTo>
                    <a:lnTo>
                      <a:pt x="939" y="222"/>
                    </a:lnTo>
                    <a:lnTo>
                      <a:pt x="939" y="222"/>
                    </a:lnTo>
                    <a:lnTo>
                      <a:pt x="944" y="222"/>
                    </a:lnTo>
                    <a:lnTo>
                      <a:pt x="944" y="217"/>
                    </a:lnTo>
                    <a:lnTo>
                      <a:pt x="944" y="217"/>
                    </a:lnTo>
                    <a:lnTo>
                      <a:pt x="944" y="217"/>
                    </a:lnTo>
                    <a:lnTo>
                      <a:pt x="948" y="217"/>
                    </a:lnTo>
                    <a:lnTo>
                      <a:pt x="948" y="217"/>
                    </a:lnTo>
                    <a:lnTo>
                      <a:pt x="948" y="217"/>
                    </a:lnTo>
                    <a:lnTo>
                      <a:pt x="948" y="217"/>
                    </a:lnTo>
                    <a:lnTo>
                      <a:pt x="948" y="213"/>
                    </a:lnTo>
                    <a:lnTo>
                      <a:pt x="948" y="213"/>
                    </a:lnTo>
                    <a:lnTo>
                      <a:pt x="948" y="213"/>
                    </a:lnTo>
                    <a:lnTo>
                      <a:pt x="944" y="213"/>
                    </a:lnTo>
                    <a:lnTo>
                      <a:pt x="939" y="217"/>
                    </a:lnTo>
                    <a:lnTo>
                      <a:pt x="939" y="217"/>
                    </a:lnTo>
                    <a:lnTo>
                      <a:pt x="935" y="217"/>
                    </a:lnTo>
                    <a:lnTo>
                      <a:pt x="930" y="217"/>
                    </a:lnTo>
                    <a:lnTo>
                      <a:pt x="930" y="217"/>
                    </a:lnTo>
                    <a:lnTo>
                      <a:pt x="926" y="217"/>
                    </a:lnTo>
                    <a:lnTo>
                      <a:pt x="926" y="213"/>
                    </a:lnTo>
                    <a:lnTo>
                      <a:pt x="926" y="213"/>
                    </a:lnTo>
                    <a:lnTo>
                      <a:pt x="926" y="213"/>
                    </a:lnTo>
                    <a:lnTo>
                      <a:pt x="926" y="213"/>
                    </a:lnTo>
                    <a:lnTo>
                      <a:pt x="930" y="208"/>
                    </a:lnTo>
                    <a:lnTo>
                      <a:pt x="930" y="208"/>
                    </a:lnTo>
                    <a:lnTo>
                      <a:pt x="930" y="208"/>
                    </a:lnTo>
                    <a:lnTo>
                      <a:pt x="930" y="208"/>
                    </a:lnTo>
                    <a:lnTo>
                      <a:pt x="930" y="208"/>
                    </a:lnTo>
                    <a:lnTo>
                      <a:pt x="926" y="208"/>
                    </a:lnTo>
                    <a:lnTo>
                      <a:pt x="926" y="208"/>
                    </a:lnTo>
                    <a:lnTo>
                      <a:pt x="926" y="213"/>
                    </a:lnTo>
                    <a:lnTo>
                      <a:pt x="921" y="213"/>
                    </a:lnTo>
                    <a:lnTo>
                      <a:pt x="921" y="208"/>
                    </a:lnTo>
                    <a:lnTo>
                      <a:pt x="917" y="208"/>
                    </a:lnTo>
                    <a:lnTo>
                      <a:pt x="912" y="208"/>
                    </a:lnTo>
                    <a:lnTo>
                      <a:pt x="903" y="208"/>
                    </a:lnTo>
                    <a:lnTo>
                      <a:pt x="903" y="208"/>
                    </a:lnTo>
                    <a:lnTo>
                      <a:pt x="899" y="208"/>
                    </a:lnTo>
                    <a:lnTo>
                      <a:pt x="899" y="208"/>
                    </a:lnTo>
                    <a:lnTo>
                      <a:pt x="899" y="204"/>
                    </a:lnTo>
                    <a:lnTo>
                      <a:pt x="899" y="204"/>
                    </a:lnTo>
                    <a:lnTo>
                      <a:pt x="899" y="204"/>
                    </a:lnTo>
                    <a:lnTo>
                      <a:pt x="899" y="204"/>
                    </a:lnTo>
                    <a:lnTo>
                      <a:pt x="899" y="204"/>
                    </a:lnTo>
                    <a:lnTo>
                      <a:pt x="899" y="204"/>
                    </a:lnTo>
                    <a:lnTo>
                      <a:pt x="899" y="204"/>
                    </a:lnTo>
                    <a:lnTo>
                      <a:pt x="899" y="199"/>
                    </a:lnTo>
                    <a:lnTo>
                      <a:pt x="899" y="199"/>
                    </a:lnTo>
                    <a:lnTo>
                      <a:pt x="899" y="199"/>
                    </a:lnTo>
                    <a:lnTo>
                      <a:pt x="899" y="199"/>
                    </a:lnTo>
                    <a:lnTo>
                      <a:pt x="899" y="199"/>
                    </a:lnTo>
                    <a:lnTo>
                      <a:pt x="903" y="195"/>
                    </a:lnTo>
                    <a:lnTo>
                      <a:pt x="903" y="195"/>
                    </a:lnTo>
                    <a:lnTo>
                      <a:pt x="908" y="195"/>
                    </a:lnTo>
                    <a:lnTo>
                      <a:pt x="908" y="195"/>
                    </a:lnTo>
                    <a:lnTo>
                      <a:pt x="903" y="195"/>
                    </a:lnTo>
                    <a:lnTo>
                      <a:pt x="903" y="195"/>
                    </a:lnTo>
                    <a:lnTo>
                      <a:pt x="899" y="195"/>
                    </a:lnTo>
                    <a:lnTo>
                      <a:pt x="899" y="199"/>
                    </a:lnTo>
                    <a:lnTo>
                      <a:pt x="894" y="199"/>
                    </a:lnTo>
                    <a:lnTo>
                      <a:pt x="894" y="199"/>
                    </a:lnTo>
                    <a:lnTo>
                      <a:pt x="894" y="195"/>
                    </a:lnTo>
                    <a:lnTo>
                      <a:pt x="894" y="195"/>
                    </a:lnTo>
                    <a:lnTo>
                      <a:pt x="890" y="195"/>
                    </a:lnTo>
                    <a:lnTo>
                      <a:pt x="890" y="195"/>
                    </a:lnTo>
                    <a:lnTo>
                      <a:pt x="894" y="195"/>
                    </a:lnTo>
                    <a:lnTo>
                      <a:pt x="894" y="195"/>
                    </a:lnTo>
                    <a:lnTo>
                      <a:pt x="894" y="195"/>
                    </a:lnTo>
                    <a:lnTo>
                      <a:pt x="899" y="190"/>
                    </a:lnTo>
                    <a:lnTo>
                      <a:pt x="894" y="190"/>
                    </a:lnTo>
                    <a:lnTo>
                      <a:pt x="894" y="190"/>
                    </a:lnTo>
                    <a:lnTo>
                      <a:pt x="894" y="190"/>
                    </a:lnTo>
                    <a:lnTo>
                      <a:pt x="894" y="190"/>
                    </a:lnTo>
                    <a:lnTo>
                      <a:pt x="894" y="190"/>
                    </a:lnTo>
                    <a:lnTo>
                      <a:pt x="894" y="190"/>
                    </a:lnTo>
                    <a:lnTo>
                      <a:pt x="890" y="190"/>
                    </a:lnTo>
                    <a:lnTo>
                      <a:pt x="890" y="190"/>
                    </a:lnTo>
                    <a:lnTo>
                      <a:pt x="890" y="190"/>
                    </a:lnTo>
                    <a:lnTo>
                      <a:pt x="890" y="190"/>
                    </a:lnTo>
                    <a:lnTo>
                      <a:pt x="894" y="190"/>
                    </a:lnTo>
                    <a:lnTo>
                      <a:pt x="894" y="186"/>
                    </a:lnTo>
                    <a:lnTo>
                      <a:pt x="894" y="186"/>
                    </a:lnTo>
                    <a:lnTo>
                      <a:pt x="894" y="186"/>
                    </a:lnTo>
                    <a:lnTo>
                      <a:pt x="894" y="186"/>
                    </a:lnTo>
                    <a:lnTo>
                      <a:pt x="899" y="186"/>
                    </a:lnTo>
                    <a:lnTo>
                      <a:pt x="903" y="181"/>
                    </a:lnTo>
                    <a:lnTo>
                      <a:pt x="903" y="181"/>
                    </a:lnTo>
                    <a:lnTo>
                      <a:pt x="899" y="181"/>
                    </a:lnTo>
                    <a:lnTo>
                      <a:pt x="899" y="181"/>
                    </a:lnTo>
                    <a:lnTo>
                      <a:pt x="894" y="186"/>
                    </a:lnTo>
                    <a:lnTo>
                      <a:pt x="890" y="186"/>
                    </a:lnTo>
                    <a:lnTo>
                      <a:pt x="890" y="186"/>
                    </a:lnTo>
                    <a:lnTo>
                      <a:pt x="890" y="186"/>
                    </a:lnTo>
                    <a:lnTo>
                      <a:pt x="890" y="186"/>
                    </a:lnTo>
                    <a:lnTo>
                      <a:pt x="890" y="186"/>
                    </a:lnTo>
                    <a:lnTo>
                      <a:pt x="890" y="186"/>
                    </a:lnTo>
                    <a:lnTo>
                      <a:pt x="885" y="186"/>
                    </a:lnTo>
                    <a:lnTo>
                      <a:pt x="885" y="186"/>
                    </a:lnTo>
                    <a:lnTo>
                      <a:pt x="885" y="186"/>
                    </a:lnTo>
                    <a:lnTo>
                      <a:pt x="885" y="186"/>
                    </a:lnTo>
                    <a:lnTo>
                      <a:pt x="885" y="186"/>
                    </a:lnTo>
                    <a:lnTo>
                      <a:pt x="885" y="181"/>
                    </a:lnTo>
                    <a:lnTo>
                      <a:pt x="885" y="186"/>
                    </a:lnTo>
                    <a:lnTo>
                      <a:pt x="885" y="186"/>
                    </a:lnTo>
                    <a:lnTo>
                      <a:pt x="885" y="186"/>
                    </a:lnTo>
                    <a:lnTo>
                      <a:pt x="881" y="186"/>
                    </a:lnTo>
                    <a:lnTo>
                      <a:pt x="881" y="186"/>
                    </a:lnTo>
                    <a:lnTo>
                      <a:pt x="881" y="181"/>
                    </a:lnTo>
                    <a:lnTo>
                      <a:pt x="881" y="181"/>
                    </a:lnTo>
                    <a:lnTo>
                      <a:pt x="881" y="181"/>
                    </a:lnTo>
                    <a:lnTo>
                      <a:pt x="890" y="181"/>
                    </a:lnTo>
                    <a:lnTo>
                      <a:pt x="890" y="181"/>
                    </a:lnTo>
                    <a:lnTo>
                      <a:pt x="890" y="181"/>
                    </a:lnTo>
                    <a:lnTo>
                      <a:pt x="885" y="181"/>
                    </a:lnTo>
                    <a:lnTo>
                      <a:pt x="885" y="181"/>
                    </a:lnTo>
                    <a:lnTo>
                      <a:pt x="881" y="181"/>
                    </a:lnTo>
                    <a:lnTo>
                      <a:pt x="881" y="181"/>
                    </a:lnTo>
                    <a:lnTo>
                      <a:pt x="881" y="181"/>
                    </a:lnTo>
                    <a:lnTo>
                      <a:pt x="881" y="181"/>
                    </a:lnTo>
                    <a:lnTo>
                      <a:pt x="881" y="181"/>
                    </a:lnTo>
                    <a:lnTo>
                      <a:pt x="876" y="181"/>
                    </a:lnTo>
                    <a:lnTo>
                      <a:pt x="876" y="181"/>
                    </a:lnTo>
                    <a:lnTo>
                      <a:pt x="881" y="181"/>
                    </a:lnTo>
                    <a:lnTo>
                      <a:pt x="881" y="181"/>
                    </a:lnTo>
                    <a:lnTo>
                      <a:pt x="881" y="181"/>
                    </a:lnTo>
                    <a:lnTo>
                      <a:pt x="876" y="181"/>
                    </a:lnTo>
                    <a:lnTo>
                      <a:pt x="876" y="186"/>
                    </a:lnTo>
                    <a:lnTo>
                      <a:pt x="872" y="186"/>
                    </a:lnTo>
                    <a:lnTo>
                      <a:pt x="872" y="186"/>
                    </a:lnTo>
                    <a:lnTo>
                      <a:pt x="872" y="186"/>
                    </a:lnTo>
                    <a:lnTo>
                      <a:pt x="872" y="186"/>
                    </a:lnTo>
                    <a:lnTo>
                      <a:pt x="872" y="186"/>
                    </a:lnTo>
                    <a:lnTo>
                      <a:pt x="872" y="186"/>
                    </a:lnTo>
                    <a:lnTo>
                      <a:pt x="872" y="186"/>
                    </a:lnTo>
                    <a:lnTo>
                      <a:pt x="872" y="186"/>
                    </a:lnTo>
                    <a:lnTo>
                      <a:pt x="867" y="190"/>
                    </a:lnTo>
                    <a:lnTo>
                      <a:pt x="867" y="190"/>
                    </a:lnTo>
                    <a:lnTo>
                      <a:pt x="867" y="190"/>
                    </a:lnTo>
                    <a:lnTo>
                      <a:pt x="867" y="190"/>
                    </a:lnTo>
                    <a:lnTo>
                      <a:pt x="867" y="190"/>
                    </a:lnTo>
                    <a:lnTo>
                      <a:pt x="863" y="190"/>
                    </a:lnTo>
                    <a:lnTo>
                      <a:pt x="863" y="190"/>
                    </a:lnTo>
                    <a:lnTo>
                      <a:pt x="863" y="190"/>
                    </a:lnTo>
                    <a:lnTo>
                      <a:pt x="863" y="190"/>
                    </a:lnTo>
                    <a:lnTo>
                      <a:pt x="867" y="190"/>
                    </a:lnTo>
                    <a:lnTo>
                      <a:pt x="867" y="190"/>
                    </a:lnTo>
                    <a:lnTo>
                      <a:pt x="867" y="190"/>
                    </a:lnTo>
                    <a:lnTo>
                      <a:pt x="872" y="190"/>
                    </a:lnTo>
                    <a:lnTo>
                      <a:pt x="872" y="190"/>
                    </a:lnTo>
                    <a:lnTo>
                      <a:pt x="872" y="190"/>
                    </a:lnTo>
                    <a:lnTo>
                      <a:pt x="867" y="190"/>
                    </a:lnTo>
                    <a:lnTo>
                      <a:pt x="867" y="190"/>
                    </a:lnTo>
                    <a:lnTo>
                      <a:pt x="867" y="190"/>
                    </a:lnTo>
                    <a:lnTo>
                      <a:pt x="867" y="190"/>
                    </a:lnTo>
                    <a:lnTo>
                      <a:pt x="863" y="195"/>
                    </a:lnTo>
                    <a:lnTo>
                      <a:pt x="863" y="195"/>
                    </a:lnTo>
                    <a:lnTo>
                      <a:pt x="863" y="195"/>
                    </a:lnTo>
                    <a:lnTo>
                      <a:pt x="863" y="195"/>
                    </a:lnTo>
                    <a:lnTo>
                      <a:pt x="858" y="195"/>
                    </a:lnTo>
                    <a:lnTo>
                      <a:pt x="858" y="195"/>
                    </a:lnTo>
                    <a:lnTo>
                      <a:pt x="858" y="195"/>
                    </a:lnTo>
                    <a:lnTo>
                      <a:pt x="858" y="195"/>
                    </a:lnTo>
                    <a:lnTo>
                      <a:pt x="858" y="199"/>
                    </a:lnTo>
                    <a:lnTo>
                      <a:pt x="853" y="199"/>
                    </a:lnTo>
                    <a:lnTo>
                      <a:pt x="849" y="199"/>
                    </a:lnTo>
                    <a:lnTo>
                      <a:pt x="849" y="199"/>
                    </a:lnTo>
                    <a:lnTo>
                      <a:pt x="849" y="199"/>
                    </a:lnTo>
                    <a:lnTo>
                      <a:pt x="849" y="199"/>
                    </a:lnTo>
                    <a:lnTo>
                      <a:pt x="849" y="199"/>
                    </a:lnTo>
                    <a:lnTo>
                      <a:pt x="849" y="199"/>
                    </a:lnTo>
                    <a:lnTo>
                      <a:pt x="844" y="199"/>
                    </a:lnTo>
                    <a:lnTo>
                      <a:pt x="844" y="199"/>
                    </a:lnTo>
                    <a:lnTo>
                      <a:pt x="844" y="199"/>
                    </a:lnTo>
                    <a:lnTo>
                      <a:pt x="844" y="199"/>
                    </a:lnTo>
                    <a:lnTo>
                      <a:pt x="844" y="199"/>
                    </a:lnTo>
                    <a:lnTo>
                      <a:pt x="844" y="199"/>
                    </a:lnTo>
                    <a:lnTo>
                      <a:pt x="844" y="195"/>
                    </a:lnTo>
                    <a:lnTo>
                      <a:pt x="844" y="195"/>
                    </a:lnTo>
                    <a:lnTo>
                      <a:pt x="840" y="199"/>
                    </a:lnTo>
                    <a:lnTo>
                      <a:pt x="840" y="199"/>
                    </a:lnTo>
                    <a:lnTo>
                      <a:pt x="835" y="199"/>
                    </a:lnTo>
                    <a:lnTo>
                      <a:pt x="835" y="199"/>
                    </a:lnTo>
                    <a:lnTo>
                      <a:pt x="835" y="199"/>
                    </a:lnTo>
                    <a:lnTo>
                      <a:pt x="835" y="199"/>
                    </a:lnTo>
                    <a:lnTo>
                      <a:pt x="835" y="199"/>
                    </a:lnTo>
                    <a:lnTo>
                      <a:pt x="835" y="199"/>
                    </a:lnTo>
                    <a:lnTo>
                      <a:pt x="835" y="199"/>
                    </a:lnTo>
                    <a:lnTo>
                      <a:pt x="831" y="199"/>
                    </a:lnTo>
                    <a:lnTo>
                      <a:pt x="831" y="199"/>
                    </a:lnTo>
                    <a:lnTo>
                      <a:pt x="831" y="199"/>
                    </a:lnTo>
                    <a:lnTo>
                      <a:pt x="831" y="199"/>
                    </a:lnTo>
                    <a:lnTo>
                      <a:pt x="831" y="199"/>
                    </a:lnTo>
                    <a:lnTo>
                      <a:pt x="831" y="199"/>
                    </a:lnTo>
                    <a:lnTo>
                      <a:pt x="826" y="199"/>
                    </a:lnTo>
                    <a:lnTo>
                      <a:pt x="826" y="204"/>
                    </a:lnTo>
                    <a:lnTo>
                      <a:pt x="822" y="204"/>
                    </a:lnTo>
                    <a:lnTo>
                      <a:pt x="822" y="204"/>
                    </a:lnTo>
                    <a:lnTo>
                      <a:pt x="822" y="204"/>
                    </a:lnTo>
                    <a:lnTo>
                      <a:pt x="822" y="204"/>
                    </a:lnTo>
                    <a:lnTo>
                      <a:pt x="817" y="204"/>
                    </a:lnTo>
                    <a:lnTo>
                      <a:pt x="817" y="204"/>
                    </a:lnTo>
                    <a:lnTo>
                      <a:pt x="817" y="204"/>
                    </a:lnTo>
                    <a:lnTo>
                      <a:pt x="817" y="204"/>
                    </a:lnTo>
                    <a:lnTo>
                      <a:pt x="817" y="204"/>
                    </a:lnTo>
                    <a:lnTo>
                      <a:pt x="817" y="204"/>
                    </a:lnTo>
                    <a:lnTo>
                      <a:pt x="813" y="204"/>
                    </a:lnTo>
                    <a:lnTo>
                      <a:pt x="808" y="208"/>
                    </a:lnTo>
                    <a:lnTo>
                      <a:pt x="808" y="208"/>
                    </a:lnTo>
                    <a:lnTo>
                      <a:pt x="808" y="208"/>
                    </a:lnTo>
                    <a:lnTo>
                      <a:pt x="804" y="208"/>
                    </a:lnTo>
                    <a:lnTo>
                      <a:pt x="804" y="208"/>
                    </a:lnTo>
                    <a:lnTo>
                      <a:pt x="804" y="208"/>
                    </a:lnTo>
                    <a:lnTo>
                      <a:pt x="804" y="208"/>
                    </a:lnTo>
                    <a:lnTo>
                      <a:pt x="804" y="208"/>
                    </a:lnTo>
                    <a:lnTo>
                      <a:pt x="804" y="208"/>
                    </a:lnTo>
                    <a:lnTo>
                      <a:pt x="804" y="208"/>
                    </a:lnTo>
                    <a:lnTo>
                      <a:pt x="804" y="208"/>
                    </a:lnTo>
                    <a:lnTo>
                      <a:pt x="799" y="208"/>
                    </a:lnTo>
                    <a:lnTo>
                      <a:pt x="799" y="208"/>
                    </a:lnTo>
                    <a:lnTo>
                      <a:pt x="799" y="208"/>
                    </a:lnTo>
                    <a:lnTo>
                      <a:pt x="795" y="208"/>
                    </a:lnTo>
                    <a:lnTo>
                      <a:pt x="795" y="204"/>
                    </a:lnTo>
                    <a:lnTo>
                      <a:pt x="795" y="204"/>
                    </a:lnTo>
                    <a:lnTo>
                      <a:pt x="795" y="204"/>
                    </a:lnTo>
                    <a:lnTo>
                      <a:pt x="799" y="204"/>
                    </a:lnTo>
                    <a:lnTo>
                      <a:pt x="799" y="204"/>
                    </a:lnTo>
                    <a:lnTo>
                      <a:pt x="799" y="204"/>
                    </a:lnTo>
                    <a:lnTo>
                      <a:pt x="804" y="204"/>
                    </a:lnTo>
                    <a:lnTo>
                      <a:pt x="804" y="204"/>
                    </a:lnTo>
                    <a:lnTo>
                      <a:pt x="808" y="204"/>
                    </a:lnTo>
                    <a:lnTo>
                      <a:pt x="813" y="199"/>
                    </a:lnTo>
                    <a:lnTo>
                      <a:pt x="813" y="199"/>
                    </a:lnTo>
                    <a:lnTo>
                      <a:pt x="817" y="199"/>
                    </a:lnTo>
                    <a:lnTo>
                      <a:pt x="817" y="199"/>
                    </a:lnTo>
                    <a:lnTo>
                      <a:pt x="817" y="199"/>
                    </a:lnTo>
                    <a:lnTo>
                      <a:pt x="813" y="199"/>
                    </a:lnTo>
                    <a:lnTo>
                      <a:pt x="813" y="199"/>
                    </a:lnTo>
                    <a:lnTo>
                      <a:pt x="808" y="199"/>
                    </a:lnTo>
                    <a:lnTo>
                      <a:pt x="808" y="199"/>
                    </a:lnTo>
                    <a:lnTo>
                      <a:pt x="808" y="199"/>
                    </a:lnTo>
                    <a:lnTo>
                      <a:pt x="808" y="195"/>
                    </a:lnTo>
                    <a:lnTo>
                      <a:pt x="813" y="195"/>
                    </a:lnTo>
                    <a:lnTo>
                      <a:pt x="817" y="195"/>
                    </a:lnTo>
                    <a:lnTo>
                      <a:pt x="822" y="190"/>
                    </a:lnTo>
                    <a:lnTo>
                      <a:pt x="826" y="190"/>
                    </a:lnTo>
                    <a:lnTo>
                      <a:pt x="826" y="190"/>
                    </a:lnTo>
                    <a:lnTo>
                      <a:pt x="835" y="186"/>
                    </a:lnTo>
                    <a:lnTo>
                      <a:pt x="835" y="186"/>
                    </a:lnTo>
                    <a:lnTo>
                      <a:pt x="840" y="181"/>
                    </a:lnTo>
                    <a:lnTo>
                      <a:pt x="840" y="181"/>
                    </a:lnTo>
                    <a:lnTo>
                      <a:pt x="840" y="181"/>
                    </a:lnTo>
                    <a:lnTo>
                      <a:pt x="849" y="181"/>
                    </a:lnTo>
                    <a:lnTo>
                      <a:pt x="849" y="181"/>
                    </a:lnTo>
                    <a:lnTo>
                      <a:pt x="858" y="176"/>
                    </a:lnTo>
                    <a:lnTo>
                      <a:pt x="858" y="176"/>
                    </a:lnTo>
                    <a:lnTo>
                      <a:pt x="858" y="176"/>
                    </a:lnTo>
                    <a:lnTo>
                      <a:pt x="858" y="181"/>
                    </a:lnTo>
                    <a:lnTo>
                      <a:pt x="858" y="181"/>
                    </a:lnTo>
                    <a:lnTo>
                      <a:pt x="858" y="181"/>
                    </a:lnTo>
                    <a:lnTo>
                      <a:pt x="863" y="181"/>
                    </a:lnTo>
                    <a:lnTo>
                      <a:pt x="863" y="181"/>
                    </a:lnTo>
                    <a:lnTo>
                      <a:pt x="867" y="181"/>
                    </a:lnTo>
                    <a:lnTo>
                      <a:pt x="867" y="181"/>
                    </a:lnTo>
                    <a:lnTo>
                      <a:pt x="867" y="181"/>
                    </a:lnTo>
                    <a:lnTo>
                      <a:pt x="867" y="181"/>
                    </a:lnTo>
                    <a:lnTo>
                      <a:pt x="867" y="181"/>
                    </a:lnTo>
                    <a:lnTo>
                      <a:pt x="867" y="181"/>
                    </a:lnTo>
                    <a:lnTo>
                      <a:pt x="863" y="176"/>
                    </a:lnTo>
                    <a:lnTo>
                      <a:pt x="867" y="176"/>
                    </a:lnTo>
                    <a:lnTo>
                      <a:pt x="867" y="176"/>
                    </a:lnTo>
                    <a:lnTo>
                      <a:pt x="867" y="176"/>
                    </a:lnTo>
                    <a:lnTo>
                      <a:pt x="867" y="176"/>
                    </a:lnTo>
                    <a:lnTo>
                      <a:pt x="867" y="176"/>
                    </a:lnTo>
                    <a:lnTo>
                      <a:pt x="872" y="172"/>
                    </a:lnTo>
                    <a:lnTo>
                      <a:pt x="872" y="172"/>
                    </a:lnTo>
                    <a:lnTo>
                      <a:pt x="876" y="172"/>
                    </a:lnTo>
                    <a:lnTo>
                      <a:pt x="881" y="172"/>
                    </a:lnTo>
                    <a:lnTo>
                      <a:pt x="881" y="172"/>
                    </a:lnTo>
                    <a:lnTo>
                      <a:pt x="876" y="172"/>
                    </a:lnTo>
                    <a:lnTo>
                      <a:pt x="876" y="172"/>
                    </a:lnTo>
                    <a:lnTo>
                      <a:pt x="872" y="172"/>
                    </a:lnTo>
                    <a:lnTo>
                      <a:pt x="872" y="172"/>
                    </a:lnTo>
                    <a:lnTo>
                      <a:pt x="872" y="172"/>
                    </a:lnTo>
                    <a:lnTo>
                      <a:pt x="867" y="172"/>
                    </a:lnTo>
                    <a:lnTo>
                      <a:pt x="867" y="172"/>
                    </a:lnTo>
                    <a:lnTo>
                      <a:pt x="863" y="172"/>
                    </a:lnTo>
                    <a:lnTo>
                      <a:pt x="863" y="172"/>
                    </a:lnTo>
                    <a:lnTo>
                      <a:pt x="863" y="172"/>
                    </a:lnTo>
                    <a:lnTo>
                      <a:pt x="863" y="172"/>
                    </a:lnTo>
                    <a:lnTo>
                      <a:pt x="858" y="172"/>
                    </a:lnTo>
                    <a:lnTo>
                      <a:pt x="853" y="176"/>
                    </a:lnTo>
                    <a:lnTo>
                      <a:pt x="853" y="176"/>
                    </a:lnTo>
                    <a:lnTo>
                      <a:pt x="849" y="176"/>
                    </a:lnTo>
                    <a:lnTo>
                      <a:pt x="844" y="176"/>
                    </a:lnTo>
                    <a:lnTo>
                      <a:pt x="844" y="176"/>
                    </a:lnTo>
                    <a:lnTo>
                      <a:pt x="840" y="176"/>
                    </a:lnTo>
                    <a:lnTo>
                      <a:pt x="840" y="176"/>
                    </a:lnTo>
                    <a:lnTo>
                      <a:pt x="840" y="176"/>
                    </a:lnTo>
                    <a:lnTo>
                      <a:pt x="835" y="181"/>
                    </a:lnTo>
                    <a:lnTo>
                      <a:pt x="835" y="181"/>
                    </a:lnTo>
                    <a:lnTo>
                      <a:pt x="835" y="181"/>
                    </a:lnTo>
                    <a:lnTo>
                      <a:pt x="831" y="181"/>
                    </a:lnTo>
                    <a:lnTo>
                      <a:pt x="826" y="181"/>
                    </a:lnTo>
                    <a:lnTo>
                      <a:pt x="822" y="186"/>
                    </a:lnTo>
                    <a:lnTo>
                      <a:pt x="822" y="186"/>
                    </a:lnTo>
                    <a:lnTo>
                      <a:pt x="822" y="186"/>
                    </a:lnTo>
                    <a:lnTo>
                      <a:pt x="822" y="186"/>
                    </a:lnTo>
                    <a:lnTo>
                      <a:pt x="817" y="186"/>
                    </a:lnTo>
                    <a:lnTo>
                      <a:pt x="817" y="186"/>
                    </a:lnTo>
                    <a:lnTo>
                      <a:pt x="813" y="186"/>
                    </a:lnTo>
                    <a:lnTo>
                      <a:pt x="813" y="186"/>
                    </a:lnTo>
                    <a:lnTo>
                      <a:pt x="813" y="186"/>
                    </a:lnTo>
                    <a:lnTo>
                      <a:pt x="813" y="186"/>
                    </a:lnTo>
                    <a:lnTo>
                      <a:pt x="813" y="186"/>
                    </a:lnTo>
                    <a:lnTo>
                      <a:pt x="813" y="186"/>
                    </a:lnTo>
                    <a:lnTo>
                      <a:pt x="813" y="186"/>
                    </a:lnTo>
                    <a:lnTo>
                      <a:pt x="813" y="190"/>
                    </a:lnTo>
                    <a:lnTo>
                      <a:pt x="813" y="190"/>
                    </a:lnTo>
                    <a:lnTo>
                      <a:pt x="808" y="190"/>
                    </a:lnTo>
                    <a:lnTo>
                      <a:pt x="808" y="190"/>
                    </a:lnTo>
                    <a:lnTo>
                      <a:pt x="808" y="190"/>
                    </a:lnTo>
                    <a:lnTo>
                      <a:pt x="804" y="195"/>
                    </a:lnTo>
                    <a:lnTo>
                      <a:pt x="804" y="195"/>
                    </a:lnTo>
                    <a:lnTo>
                      <a:pt x="799" y="195"/>
                    </a:lnTo>
                    <a:lnTo>
                      <a:pt x="799" y="195"/>
                    </a:lnTo>
                    <a:lnTo>
                      <a:pt x="799" y="195"/>
                    </a:lnTo>
                    <a:lnTo>
                      <a:pt x="799" y="195"/>
                    </a:lnTo>
                    <a:lnTo>
                      <a:pt x="799" y="195"/>
                    </a:lnTo>
                    <a:lnTo>
                      <a:pt x="795" y="195"/>
                    </a:lnTo>
                    <a:lnTo>
                      <a:pt x="795" y="195"/>
                    </a:lnTo>
                    <a:lnTo>
                      <a:pt x="795" y="195"/>
                    </a:lnTo>
                    <a:lnTo>
                      <a:pt x="790" y="195"/>
                    </a:lnTo>
                    <a:lnTo>
                      <a:pt x="790" y="195"/>
                    </a:lnTo>
                    <a:lnTo>
                      <a:pt x="795" y="195"/>
                    </a:lnTo>
                    <a:lnTo>
                      <a:pt x="795" y="195"/>
                    </a:lnTo>
                    <a:lnTo>
                      <a:pt x="795" y="195"/>
                    </a:lnTo>
                    <a:lnTo>
                      <a:pt x="790" y="195"/>
                    </a:lnTo>
                    <a:lnTo>
                      <a:pt x="790" y="195"/>
                    </a:lnTo>
                    <a:lnTo>
                      <a:pt x="786" y="195"/>
                    </a:lnTo>
                    <a:lnTo>
                      <a:pt x="786" y="195"/>
                    </a:lnTo>
                    <a:lnTo>
                      <a:pt x="786" y="195"/>
                    </a:lnTo>
                    <a:lnTo>
                      <a:pt x="786" y="199"/>
                    </a:lnTo>
                    <a:lnTo>
                      <a:pt x="781" y="199"/>
                    </a:lnTo>
                    <a:lnTo>
                      <a:pt x="781" y="199"/>
                    </a:lnTo>
                    <a:lnTo>
                      <a:pt x="777" y="199"/>
                    </a:lnTo>
                    <a:lnTo>
                      <a:pt x="777" y="199"/>
                    </a:lnTo>
                    <a:lnTo>
                      <a:pt x="772" y="204"/>
                    </a:lnTo>
                    <a:lnTo>
                      <a:pt x="768" y="204"/>
                    </a:lnTo>
                    <a:lnTo>
                      <a:pt x="768" y="204"/>
                    </a:lnTo>
                    <a:lnTo>
                      <a:pt x="772" y="204"/>
                    </a:lnTo>
                    <a:lnTo>
                      <a:pt x="772" y="204"/>
                    </a:lnTo>
                    <a:lnTo>
                      <a:pt x="772" y="208"/>
                    </a:lnTo>
                    <a:lnTo>
                      <a:pt x="772" y="208"/>
                    </a:lnTo>
                    <a:lnTo>
                      <a:pt x="772" y="208"/>
                    </a:lnTo>
                    <a:lnTo>
                      <a:pt x="772" y="208"/>
                    </a:lnTo>
                    <a:lnTo>
                      <a:pt x="772" y="208"/>
                    </a:lnTo>
                    <a:lnTo>
                      <a:pt x="768" y="213"/>
                    </a:lnTo>
                    <a:lnTo>
                      <a:pt x="768" y="213"/>
                    </a:lnTo>
                    <a:lnTo>
                      <a:pt x="763" y="213"/>
                    </a:lnTo>
                    <a:lnTo>
                      <a:pt x="763" y="213"/>
                    </a:lnTo>
                    <a:lnTo>
                      <a:pt x="759" y="213"/>
                    </a:lnTo>
                    <a:lnTo>
                      <a:pt x="759" y="213"/>
                    </a:lnTo>
                    <a:lnTo>
                      <a:pt x="754" y="217"/>
                    </a:lnTo>
                    <a:lnTo>
                      <a:pt x="754" y="217"/>
                    </a:lnTo>
                    <a:lnTo>
                      <a:pt x="750" y="217"/>
                    </a:lnTo>
                    <a:lnTo>
                      <a:pt x="750" y="217"/>
                    </a:lnTo>
                    <a:lnTo>
                      <a:pt x="745" y="217"/>
                    </a:lnTo>
                    <a:lnTo>
                      <a:pt x="745" y="217"/>
                    </a:lnTo>
                    <a:lnTo>
                      <a:pt x="745" y="217"/>
                    </a:lnTo>
                    <a:lnTo>
                      <a:pt x="745" y="222"/>
                    </a:lnTo>
                    <a:lnTo>
                      <a:pt x="745" y="222"/>
                    </a:lnTo>
                    <a:lnTo>
                      <a:pt x="741" y="222"/>
                    </a:lnTo>
                    <a:lnTo>
                      <a:pt x="741" y="222"/>
                    </a:lnTo>
                    <a:lnTo>
                      <a:pt x="741" y="222"/>
                    </a:lnTo>
                    <a:lnTo>
                      <a:pt x="736" y="222"/>
                    </a:lnTo>
                    <a:lnTo>
                      <a:pt x="736" y="222"/>
                    </a:lnTo>
                    <a:lnTo>
                      <a:pt x="732" y="222"/>
                    </a:lnTo>
                    <a:lnTo>
                      <a:pt x="727" y="222"/>
                    </a:lnTo>
                    <a:lnTo>
                      <a:pt x="727" y="226"/>
                    </a:lnTo>
                    <a:lnTo>
                      <a:pt x="722" y="226"/>
                    </a:lnTo>
                    <a:lnTo>
                      <a:pt x="722" y="226"/>
                    </a:lnTo>
                    <a:lnTo>
                      <a:pt x="718" y="226"/>
                    </a:lnTo>
                    <a:lnTo>
                      <a:pt x="718" y="226"/>
                    </a:lnTo>
                    <a:lnTo>
                      <a:pt x="718" y="226"/>
                    </a:lnTo>
                    <a:lnTo>
                      <a:pt x="718" y="226"/>
                    </a:lnTo>
                    <a:lnTo>
                      <a:pt x="713" y="226"/>
                    </a:lnTo>
                    <a:lnTo>
                      <a:pt x="713" y="226"/>
                    </a:lnTo>
                    <a:lnTo>
                      <a:pt x="709" y="226"/>
                    </a:lnTo>
                    <a:lnTo>
                      <a:pt x="709" y="226"/>
                    </a:lnTo>
                    <a:lnTo>
                      <a:pt x="709" y="231"/>
                    </a:lnTo>
                    <a:lnTo>
                      <a:pt x="704" y="231"/>
                    </a:lnTo>
                    <a:lnTo>
                      <a:pt x="704" y="231"/>
                    </a:lnTo>
                    <a:lnTo>
                      <a:pt x="704" y="231"/>
                    </a:lnTo>
                    <a:lnTo>
                      <a:pt x="704" y="231"/>
                    </a:lnTo>
                    <a:lnTo>
                      <a:pt x="700" y="231"/>
                    </a:lnTo>
                    <a:lnTo>
                      <a:pt x="700" y="231"/>
                    </a:lnTo>
                    <a:lnTo>
                      <a:pt x="695" y="231"/>
                    </a:lnTo>
                    <a:lnTo>
                      <a:pt x="695" y="231"/>
                    </a:lnTo>
                    <a:lnTo>
                      <a:pt x="695" y="235"/>
                    </a:lnTo>
                    <a:lnTo>
                      <a:pt x="695" y="235"/>
                    </a:lnTo>
                    <a:lnTo>
                      <a:pt x="691" y="235"/>
                    </a:lnTo>
                    <a:lnTo>
                      <a:pt x="691" y="235"/>
                    </a:lnTo>
                    <a:lnTo>
                      <a:pt x="691" y="235"/>
                    </a:lnTo>
                    <a:lnTo>
                      <a:pt x="686" y="235"/>
                    </a:lnTo>
                    <a:lnTo>
                      <a:pt x="686" y="235"/>
                    </a:lnTo>
                    <a:lnTo>
                      <a:pt x="686" y="235"/>
                    </a:lnTo>
                    <a:lnTo>
                      <a:pt x="686" y="235"/>
                    </a:lnTo>
                    <a:lnTo>
                      <a:pt x="682" y="235"/>
                    </a:lnTo>
                    <a:lnTo>
                      <a:pt x="682" y="235"/>
                    </a:lnTo>
                    <a:lnTo>
                      <a:pt x="682" y="240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73" y="240"/>
                    </a:lnTo>
                    <a:lnTo>
                      <a:pt x="673" y="240"/>
                    </a:lnTo>
                    <a:lnTo>
                      <a:pt x="673" y="240"/>
                    </a:lnTo>
                    <a:lnTo>
                      <a:pt x="668" y="240"/>
                    </a:lnTo>
                    <a:lnTo>
                      <a:pt x="668" y="240"/>
                    </a:lnTo>
                    <a:lnTo>
                      <a:pt x="668" y="240"/>
                    </a:lnTo>
                    <a:lnTo>
                      <a:pt x="668" y="240"/>
                    </a:lnTo>
                    <a:lnTo>
                      <a:pt x="668" y="240"/>
                    </a:lnTo>
                    <a:lnTo>
                      <a:pt x="664" y="240"/>
                    </a:lnTo>
                    <a:lnTo>
                      <a:pt x="664" y="240"/>
                    </a:lnTo>
                    <a:lnTo>
                      <a:pt x="659" y="240"/>
                    </a:lnTo>
                    <a:lnTo>
                      <a:pt x="664" y="244"/>
                    </a:lnTo>
                    <a:lnTo>
                      <a:pt x="664" y="244"/>
                    </a:lnTo>
                    <a:lnTo>
                      <a:pt x="664" y="244"/>
                    </a:lnTo>
                    <a:lnTo>
                      <a:pt x="659" y="244"/>
                    </a:lnTo>
                    <a:lnTo>
                      <a:pt x="659" y="244"/>
                    </a:lnTo>
                    <a:lnTo>
                      <a:pt x="659" y="244"/>
                    </a:lnTo>
                    <a:lnTo>
                      <a:pt x="659" y="244"/>
                    </a:lnTo>
                    <a:lnTo>
                      <a:pt x="655" y="244"/>
                    </a:lnTo>
                    <a:lnTo>
                      <a:pt x="655" y="244"/>
                    </a:lnTo>
                    <a:lnTo>
                      <a:pt x="650" y="244"/>
                    </a:lnTo>
                    <a:lnTo>
                      <a:pt x="650" y="244"/>
                    </a:lnTo>
                    <a:lnTo>
                      <a:pt x="650" y="244"/>
                    </a:lnTo>
                    <a:lnTo>
                      <a:pt x="650" y="244"/>
                    </a:lnTo>
                    <a:lnTo>
                      <a:pt x="650" y="244"/>
                    </a:lnTo>
                    <a:lnTo>
                      <a:pt x="650" y="244"/>
                    </a:lnTo>
                    <a:lnTo>
                      <a:pt x="650" y="249"/>
                    </a:lnTo>
                    <a:lnTo>
                      <a:pt x="650" y="249"/>
                    </a:lnTo>
                    <a:lnTo>
                      <a:pt x="650" y="249"/>
                    </a:lnTo>
                    <a:lnTo>
                      <a:pt x="646" y="249"/>
                    </a:lnTo>
                    <a:lnTo>
                      <a:pt x="646" y="249"/>
                    </a:lnTo>
                    <a:lnTo>
                      <a:pt x="646" y="249"/>
                    </a:lnTo>
                    <a:lnTo>
                      <a:pt x="646" y="249"/>
                    </a:lnTo>
                    <a:lnTo>
                      <a:pt x="646" y="249"/>
                    </a:lnTo>
                    <a:lnTo>
                      <a:pt x="646" y="249"/>
                    </a:lnTo>
                    <a:lnTo>
                      <a:pt x="646" y="249"/>
                    </a:lnTo>
                    <a:lnTo>
                      <a:pt x="646" y="249"/>
                    </a:lnTo>
                    <a:lnTo>
                      <a:pt x="641" y="249"/>
                    </a:lnTo>
                    <a:lnTo>
                      <a:pt x="637" y="249"/>
                    </a:lnTo>
                    <a:lnTo>
                      <a:pt x="628" y="253"/>
                    </a:lnTo>
                    <a:lnTo>
                      <a:pt x="628" y="253"/>
                    </a:lnTo>
                    <a:lnTo>
                      <a:pt x="623" y="253"/>
                    </a:lnTo>
                    <a:lnTo>
                      <a:pt x="623" y="253"/>
                    </a:lnTo>
                    <a:lnTo>
                      <a:pt x="623" y="253"/>
                    </a:lnTo>
                    <a:lnTo>
                      <a:pt x="619" y="253"/>
                    </a:lnTo>
                    <a:lnTo>
                      <a:pt x="619" y="253"/>
                    </a:lnTo>
                    <a:lnTo>
                      <a:pt x="623" y="253"/>
                    </a:lnTo>
                    <a:lnTo>
                      <a:pt x="623" y="253"/>
                    </a:lnTo>
                    <a:lnTo>
                      <a:pt x="623" y="253"/>
                    </a:lnTo>
                    <a:lnTo>
                      <a:pt x="623" y="253"/>
                    </a:lnTo>
                    <a:lnTo>
                      <a:pt x="623" y="253"/>
                    </a:lnTo>
                    <a:lnTo>
                      <a:pt x="623" y="253"/>
                    </a:lnTo>
                    <a:lnTo>
                      <a:pt x="623" y="253"/>
                    </a:lnTo>
                    <a:lnTo>
                      <a:pt x="623" y="253"/>
                    </a:lnTo>
                    <a:lnTo>
                      <a:pt x="619" y="253"/>
                    </a:lnTo>
                    <a:lnTo>
                      <a:pt x="614" y="253"/>
                    </a:lnTo>
                    <a:lnTo>
                      <a:pt x="614" y="253"/>
                    </a:lnTo>
                    <a:lnTo>
                      <a:pt x="610" y="253"/>
                    </a:lnTo>
                    <a:lnTo>
                      <a:pt x="610" y="253"/>
                    </a:lnTo>
                    <a:lnTo>
                      <a:pt x="610" y="253"/>
                    </a:lnTo>
                    <a:lnTo>
                      <a:pt x="610" y="253"/>
                    </a:lnTo>
                    <a:lnTo>
                      <a:pt x="610" y="253"/>
                    </a:lnTo>
                    <a:lnTo>
                      <a:pt x="605" y="253"/>
                    </a:lnTo>
                    <a:lnTo>
                      <a:pt x="605" y="253"/>
                    </a:lnTo>
                    <a:lnTo>
                      <a:pt x="605" y="258"/>
                    </a:lnTo>
                    <a:lnTo>
                      <a:pt x="605" y="253"/>
                    </a:lnTo>
                    <a:lnTo>
                      <a:pt x="601" y="253"/>
                    </a:lnTo>
                    <a:lnTo>
                      <a:pt x="601" y="258"/>
                    </a:lnTo>
                    <a:lnTo>
                      <a:pt x="601" y="258"/>
                    </a:lnTo>
                    <a:lnTo>
                      <a:pt x="596" y="258"/>
                    </a:lnTo>
                    <a:lnTo>
                      <a:pt x="596" y="258"/>
                    </a:lnTo>
                    <a:lnTo>
                      <a:pt x="596" y="258"/>
                    </a:lnTo>
                    <a:lnTo>
                      <a:pt x="596" y="258"/>
                    </a:lnTo>
                    <a:lnTo>
                      <a:pt x="596" y="253"/>
                    </a:lnTo>
                    <a:lnTo>
                      <a:pt x="596" y="253"/>
                    </a:lnTo>
                    <a:lnTo>
                      <a:pt x="601" y="253"/>
                    </a:lnTo>
                    <a:lnTo>
                      <a:pt x="601" y="253"/>
                    </a:lnTo>
                    <a:lnTo>
                      <a:pt x="601" y="253"/>
                    </a:lnTo>
                    <a:lnTo>
                      <a:pt x="601" y="253"/>
                    </a:lnTo>
                    <a:lnTo>
                      <a:pt x="601" y="253"/>
                    </a:lnTo>
                    <a:lnTo>
                      <a:pt x="601" y="253"/>
                    </a:lnTo>
                    <a:lnTo>
                      <a:pt x="601" y="253"/>
                    </a:lnTo>
                    <a:lnTo>
                      <a:pt x="601" y="253"/>
                    </a:lnTo>
                    <a:lnTo>
                      <a:pt x="601" y="253"/>
                    </a:lnTo>
                    <a:lnTo>
                      <a:pt x="596" y="253"/>
                    </a:lnTo>
                    <a:lnTo>
                      <a:pt x="596" y="253"/>
                    </a:lnTo>
                    <a:lnTo>
                      <a:pt x="596" y="253"/>
                    </a:lnTo>
                    <a:lnTo>
                      <a:pt x="591" y="253"/>
                    </a:lnTo>
                    <a:lnTo>
                      <a:pt x="591" y="253"/>
                    </a:lnTo>
                    <a:lnTo>
                      <a:pt x="582" y="258"/>
                    </a:lnTo>
                    <a:lnTo>
                      <a:pt x="582" y="258"/>
                    </a:lnTo>
                    <a:lnTo>
                      <a:pt x="582" y="258"/>
                    </a:lnTo>
                    <a:lnTo>
                      <a:pt x="578" y="258"/>
                    </a:lnTo>
                    <a:lnTo>
                      <a:pt x="578" y="258"/>
                    </a:lnTo>
                    <a:lnTo>
                      <a:pt x="578" y="262"/>
                    </a:lnTo>
                    <a:lnTo>
                      <a:pt x="573" y="262"/>
                    </a:lnTo>
                    <a:lnTo>
                      <a:pt x="573" y="258"/>
                    </a:lnTo>
                    <a:lnTo>
                      <a:pt x="573" y="258"/>
                    </a:lnTo>
                    <a:lnTo>
                      <a:pt x="578" y="258"/>
                    </a:lnTo>
                    <a:lnTo>
                      <a:pt x="578" y="258"/>
                    </a:lnTo>
                    <a:lnTo>
                      <a:pt x="578" y="258"/>
                    </a:lnTo>
                    <a:lnTo>
                      <a:pt x="578" y="258"/>
                    </a:lnTo>
                    <a:lnTo>
                      <a:pt x="578" y="258"/>
                    </a:lnTo>
                    <a:lnTo>
                      <a:pt x="578" y="258"/>
                    </a:lnTo>
                    <a:lnTo>
                      <a:pt x="578" y="258"/>
                    </a:lnTo>
                    <a:lnTo>
                      <a:pt x="573" y="258"/>
                    </a:lnTo>
                    <a:lnTo>
                      <a:pt x="573" y="258"/>
                    </a:lnTo>
                    <a:lnTo>
                      <a:pt x="569" y="262"/>
                    </a:lnTo>
                    <a:lnTo>
                      <a:pt x="569" y="262"/>
                    </a:lnTo>
                    <a:lnTo>
                      <a:pt x="569" y="262"/>
                    </a:lnTo>
                    <a:lnTo>
                      <a:pt x="569" y="258"/>
                    </a:lnTo>
                    <a:lnTo>
                      <a:pt x="569" y="258"/>
                    </a:lnTo>
                    <a:lnTo>
                      <a:pt x="569" y="258"/>
                    </a:lnTo>
                    <a:lnTo>
                      <a:pt x="564" y="262"/>
                    </a:lnTo>
                    <a:lnTo>
                      <a:pt x="564" y="262"/>
                    </a:lnTo>
                    <a:lnTo>
                      <a:pt x="560" y="262"/>
                    </a:lnTo>
                    <a:lnTo>
                      <a:pt x="560" y="262"/>
                    </a:lnTo>
                    <a:lnTo>
                      <a:pt x="560" y="262"/>
                    </a:lnTo>
                    <a:lnTo>
                      <a:pt x="560" y="262"/>
                    </a:lnTo>
                    <a:lnTo>
                      <a:pt x="564" y="262"/>
                    </a:lnTo>
                    <a:lnTo>
                      <a:pt x="564" y="258"/>
                    </a:lnTo>
                    <a:lnTo>
                      <a:pt x="564" y="258"/>
                    </a:lnTo>
                    <a:lnTo>
                      <a:pt x="569" y="258"/>
                    </a:lnTo>
                    <a:lnTo>
                      <a:pt x="569" y="258"/>
                    </a:lnTo>
                    <a:lnTo>
                      <a:pt x="573" y="258"/>
                    </a:lnTo>
                    <a:lnTo>
                      <a:pt x="573" y="258"/>
                    </a:lnTo>
                    <a:lnTo>
                      <a:pt x="573" y="258"/>
                    </a:lnTo>
                    <a:lnTo>
                      <a:pt x="573" y="258"/>
                    </a:lnTo>
                    <a:lnTo>
                      <a:pt x="573" y="258"/>
                    </a:lnTo>
                    <a:lnTo>
                      <a:pt x="573" y="258"/>
                    </a:lnTo>
                    <a:lnTo>
                      <a:pt x="578" y="258"/>
                    </a:lnTo>
                    <a:lnTo>
                      <a:pt x="578" y="253"/>
                    </a:lnTo>
                    <a:lnTo>
                      <a:pt x="582" y="253"/>
                    </a:lnTo>
                    <a:lnTo>
                      <a:pt x="587" y="253"/>
                    </a:lnTo>
                    <a:lnTo>
                      <a:pt x="591" y="249"/>
                    </a:lnTo>
                    <a:lnTo>
                      <a:pt x="596" y="249"/>
                    </a:lnTo>
                    <a:lnTo>
                      <a:pt x="601" y="249"/>
                    </a:lnTo>
                    <a:lnTo>
                      <a:pt x="605" y="244"/>
                    </a:lnTo>
                    <a:lnTo>
                      <a:pt x="614" y="244"/>
                    </a:lnTo>
                    <a:lnTo>
                      <a:pt x="614" y="244"/>
                    </a:lnTo>
                    <a:lnTo>
                      <a:pt x="614" y="244"/>
                    </a:lnTo>
                    <a:lnTo>
                      <a:pt x="614" y="244"/>
                    </a:lnTo>
                    <a:lnTo>
                      <a:pt x="614" y="249"/>
                    </a:lnTo>
                    <a:lnTo>
                      <a:pt x="614" y="249"/>
                    </a:lnTo>
                    <a:lnTo>
                      <a:pt x="614" y="244"/>
                    </a:lnTo>
                    <a:lnTo>
                      <a:pt x="614" y="249"/>
                    </a:lnTo>
                    <a:lnTo>
                      <a:pt x="614" y="249"/>
                    </a:lnTo>
                    <a:lnTo>
                      <a:pt x="614" y="249"/>
                    </a:lnTo>
                    <a:lnTo>
                      <a:pt x="614" y="249"/>
                    </a:lnTo>
                    <a:lnTo>
                      <a:pt x="610" y="249"/>
                    </a:lnTo>
                    <a:lnTo>
                      <a:pt x="610" y="249"/>
                    </a:lnTo>
                    <a:lnTo>
                      <a:pt x="610" y="249"/>
                    </a:lnTo>
                    <a:lnTo>
                      <a:pt x="614" y="249"/>
                    </a:lnTo>
                    <a:lnTo>
                      <a:pt x="614" y="249"/>
                    </a:lnTo>
                    <a:lnTo>
                      <a:pt x="614" y="249"/>
                    </a:lnTo>
                    <a:lnTo>
                      <a:pt x="614" y="249"/>
                    </a:lnTo>
                    <a:lnTo>
                      <a:pt x="619" y="249"/>
                    </a:lnTo>
                    <a:lnTo>
                      <a:pt x="619" y="249"/>
                    </a:lnTo>
                    <a:lnTo>
                      <a:pt x="619" y="249"/>
                    </a:lnTo>
                    <a:lnTo>
                      <a:pt x="619" y="249"/>
                    </a:lnTo>
                    <a:lnTo>
                      <a:pt x="619" y="249"/>
                    </a:lnTo>
                    <a:lnTo>
                      <a:pt x="619" y="249"/>
                    </a:lnTo>
                    <a:lnTo>
                      <a:pt x="619" y="249"/>
                    </a:lnTo>
                    <a:lnTo>
                      <a:pt x="619" y="249"/>
                    </a:lnTo>
                    <a:lnTo>
                      <a:pt x="619" y="249"/>
                    </a:lnTo>
                    <a:lnTo>
                      <a:pt x="619" y="249"/>
                    </a:lnTo>
                    <a:lnTo>
                      <a:pt x="623" y="244"/>
                    </a:lnTo>
                    <a:lnTo>
                      <a:pt x="623" y="244"/>
                    </a:lnTo>
                    <a:lnTo>
                      <a:pt x="628" y="244"/>
                    </a:lnTo>
                    <a:lnTo>
                      <a:pt x="632" y="240"/>
                    </a:lnTo>
                    <a:lnTo>
                      <a:pt x="637" y="240"/>
                    </a:lnTo>
                    <a:lnTo>
                      <a:pt x="637" y="240"/>
                    </a:lnTo>
                    <a:lnTo>
                      <a:pt x="641" y="240"/>
                    </a:lnTo>
                    <a:lnTo>
                      <a:pt x="650" y="235"/>
                    </a:lnTo>
                    <a:lnTo>
                      <a:pt x="655" y="235"/>
                    </a:lnTo>
                    <a:lnTo>
                      <a:pt x="659" y="235"/>
                    </a:lnTo>
                    <a:lnTo>
                      <a:pt x="659" y="235"/>
                    </a:lnTo>
                    <a:lnTo>
                      <a:pt x="659" y="235"/>
                    </a:lnTo>
                    <a:lnTo>
                      <a:pt x="659" y="235"/>
                    </a:lnTo>
                    <a:lnTo>
                      <a:pt x="659" y="235"/>
                    </a:lnTo>
                    <a:lnTo>
                      <a:pt x="659" y="235"/>
                    </a:lnTo>
                    <a:lnTo>
                      <a:pt x="659" y="235"/>
                    </a:lnTo>
                    <a:lnTo>
                      <a:pt x="664" y="235"/>
                    </a:lnTo>
                    <a:lnTo>
                      <a:pt x="664" y="235"/>
                    </a:lnTo>
                    <a:lnTo>
                      <a:pt x="664" y="235"/>
                    </a:lnTo>
                    <a:lnTo>
                      <a:pt x="664" y="231"/>
                    </a:lnTo>
                    <a:lnTo>
                      <a:pt x="668" y="231"/>
                    </a:lnTo>
                    <a:lnTo>
                      <a:pt x="668" y="231"/>
                    </a:lnTo>
                    <a:lnTo>
                      <a:pt x="673" y="231"/>
                    </a:lnTo>
                    <a:lnTo>
                      <a:pt x="677" y="226"/>
                    </a:lnTo>
                    <a:lnTo>
                      <a:pt x="682" y="226"/>
                    </a:lnTo>
                    <a:lnTo>
                      <a:pt x="682" y="226"/>
                    </a:lnTo>
                    <a:lnTo>
                      <a:pt x="682" y="226"/>
                    </a:lnTo>
                    <a:lnTo>
                      <a:pt x="686" y="226"/>
                    </a:lnTo>
                    <a:lnTo>
                      <a:pt x="691" y="226"/>
                    </a:lnTo>
                    <a:lnTo>
                      <a:pt x="691" y="226"/>
                    </a:lnTo>
                    <a:lnTo>
                      <a:pt x="691" y="226"/>
                    </a:lnTo>
                    <a:lnTo>
                      <a:pt x="691" y="226"/>
                    </a:lnTo>
                    <a:lnTo>
                      <a:pt x="691" y="226"/>
                    </a:lnTo>
                    <a:lnTo>
                      <a:pt x="691" y="226"/>
                    </a:lnTo>
                    <a:lnTo>
                      <a:pt x="691" y="226"/>
                    </a:lnTo>
                    <a:lnTo>
                      <a:pt x="691" y="226"/>
                    </a:lnTo>
                    <a:lnTo>
                      <a:pt x="691" y="226"/>
                    </a:lnTo>
                    <a:lnTo>
                      <a:pt x="691" y="226"/>
                    </a:lnTo>
                    <a:lnTo>
                      <a:pt x="691" y="226"/>
                    </a:lnTo>
                    <a:lnTo>
                      <a:pt x="695" y="222"/>
                    </a:lnTo>
                    <a:lnTo>
                      <a:pt x="695" y="222"/>
                    </a:lnTo>
                    <a:lnTo>
                      <a:pt x="695" y="222"/>
                    </a:lnTo>
                    <a:lnTo>
                      <a:pt x="700" y="217"/>
                    </a:lnTo>
                    <a:lnTo>
                      <a:pt x="704" y="217"/>
                    </a:lnTo>
                    <a:lnTo>
                      <a:pt x="709" y="213"/>
                    </a:lnTo>
                    <a:lnTo>
                      <a:pt x="709" y="213"/>
                    </a:lnTo>
                    <a:lnTo>
                      <a:pt x="713" y="213"/>
                    </a:lnTo>
                    <a:lnTo>
                      <a:pt x="713" y="213"/>
                    </a:lnTo>
                    <a:lnTo>
                      <a:pt x="713" y="213"/>
                    </a:lnTo>
                    <a:lnTo>
                      <a:pt x="713" y="213"/>
                    </a:lnTo>
                    <a:lnTo>
                      <a:pt x="713" y="213"/>
                    </a:lnTo>
                    <a:lnTo>
                      <a:pt x="713" y="208"/>
                    </a:lnTo>
                    <a:lnTo>
                      <a:pt x="718" y="208"/>
                    </a:lnTo>
                    <a:lnTo>
                      <a:pt x="722" y="208"/>
                    </a:lnTo>
                    <a:lnTo>
                      <a:pt x="732" y="204"/>
                    </a:lnTo>
                    <a:lnTo>
                      <a:pt x="732" y="204"/>
                    </a:lnTo>
                    <a:lnTo>
                      <a:pt x="732" y="204"/>
                    </a:lnTo>
                    <a:lnTo>
                      <a:pt x="736" y="204"/>
                    </a:lnTo>
                    <a:lnTo>
                      <a:pt x="741" y="199"/>
                    </a:lnTo>
                    <a:lnTo>
                      <a:pt x="736" y="199"/>
                    </a:lnTo>
                    <a:lnTo>
                      <a:pt x="732" y="204"/>
                    </a:lnTo>
                    <a:lnTo>
                      <a:pt x="722" y="204"/>
                    </a:lnTo>
                    <a:lnTo>
                      <a:pt x="718" y="204"/>
                    </a:lnTo>
                    <a:lnTo>
                      <a:pt x="713" y="204"/>
                    </a:lnTo>
                    <a:lnTo>
                      <a:pt x="713" y="204"/>
                    </a:lnTo>
                    <a:lnTo>
                      <a:pt x="713" y="204"/>
                    </a:lnTo>
                    <a:lnTo>
                      <a:pt x="718" y="204"/>
                    </a:lnTo>
                    <a:lnTo>
                      <a:pt x="718" y="199"/>
                    </a:lnTo>
                    <a:lnTo>
                      <a:pt x="718" y="199"/>
                    </a:lnTo>
                    <a:lnTo>
                      <a:pt x="722" y="199"/>
                    </a:lnTo>
                    <a:lnTo>
                      <a:pt x="722" y="199"/>
                    </a:lnTo>
                    <a:lnTo>
                      <a:pt x="722" y="199"/>
                    </a:lnTo>
                    <a:lnTo>
                      <a:pt x="722" y="199"/>
                    </a:lnTo>
                    <a:lnTo>
                      <a:pt x="727" y="199"/>
                    </a:lnTo>
                    <a:lnTo>
                      <a:pt x="722" y="195"/>
                    </a:lnTo>
                    <a:lnTo>
                      <a:pt x="722" y="195"/>
                    </a:lnTo>
                    <a:lnTo>
                      <a:pt x="718" y="199"/>
                    </a:lnTo>
                    <a:lnTo>
                      <a:pt x="718" y="199"/>
                    </a:lnTo>
                    <a:lnTo>
                      <a:pt x="718" y="199"/>
                    </a:lnTo>
                    <a:lnTo>
                      <a:pt x="718" y="199"/>
                    </a:lnTo>
                    <a:lnTo>
                      <a:pt x="713" y="199"/>
                    </a:lnTo>
                    <a:lnTo>
                      <a:pt x="713" y="199"/>
                    </a:lnTo>
                    <a:lnTo>
                      <a:pt x="709" y="204"/>
                    </a:lnTo>
                    <a:lnTo>
                      <a:pt x="704" y="208"/>
                    </a:lnTo>
                    <a:lnTo>
                      <a:pt x="704" y="208"/>
                    </a:lnTo>
                    <a:lnTo>
                      <a:pt x="700" y="208"/>
                    </a:lnTo>
                    <a:lnTo>
                      <a:pt x="700" y="208"/>
                    </a:lnTo>
                    <a:lnTo>
                      <a:pt x="704" y="199"/>
                    </a:lnTo>
                    <a:lnTo>
                      <a:pt x="704" y="199"/>
                    </a:lnTo>
                    <a:lnTo>
                      <a:pt x="704" y="199"/>
                    </a:lnTo>
                    <a:lnTo>
                      <a:pt x="704" y="199"/>
                    </a:lnTo>
                    <a:lnTo>
                      <a:pt x="704" y="199"/>
                    </a:lnTo>
                    <a:lnTo>
                      <a:pt x="700" y="199"/>
                    </a:lnTo>
                    <a:lnTo>
                      <a:pt x="700" y="195"/>
                    </a:lnTo>
                    <a:lnTo>
                      <a:pt x="704" y="195"/>
                    </a:lnTo>
                    <a:lnTo>
                      <a:pt x="704" y="195"/>
                    </a:lnTo>
                    <a:lnTo>
                      <a:pt x="700" y="195"/>
                    </a:lnTo>
                    <a:lnTo>
                      <a:pt x="700" y="195"/>
                    </a:lnTo>
                    <a:lnTo>
                      <a:pt x="695" y="195"/>
                    </a:lnTo>
                    <a:lnTo>
                      <a:pt x="691" y="195"/>
                    </a:lnTo>
                    <a:lnTo>
                      <a:pt x="686" y="195"/>
                    </a:lnTo>
                    <a:lnTo>
                      <a:pt x="686" y="195"/>
                    </a:lnTo>
                    <a:lnTo>
                      <a:pt x="686" y="195"/>
                    </a:lnTo>
                    <a:lnTo>
                      <a:pt x="686" y="199"/>
                    </a:lnTo>
                    <a:lnTo>
                      <a:pt x="682" y="199"/>
                    </a:lnTo>
                    <a:lnTo>
                      <a:pt x="677" y="199"/>
                    </a:lnTo>
                    <a:lnTo>
                      <a:pt x="673" y="199"/>
                    </a:lnTo>
                    <a:lnTo>
                      <a:pt x="677" y="195"/>
                    </a:lnTo>
                    <a:lnTo>
                      <a:pt x="677" y="195"/>
                    </a:lnTo>
                    <a:lnTo>
                      <a:pt x="682" y="195"/>
                    </a:lnTo>
                    <a:lnTo>
                      <a:pt x="686" y="195"/>
                    </a:lnTo>
                    <a:lnTo>
                      <a:pt x="686" y="195"/>
                    </a:lnTo>
                    <a:lnTo>
                      <a:pt x="686" y="190"/>
                    </a:lnTo>
                    <a:lnTo>
                      <a:pt x="691" y="190"/>
                    </a:lnTo>
                    <a:lnTo>
                      <a:pt x="691" y="190"/>
                    </a:lnTo>
                    <a:lnTo>
                      <a:pt x="691" y="190"/>
                    </a:lnTo>
                    <a:lnTo>
                      <a:pt x="691" y="190"/>
                    </a:lnTo>
                    <a:lnTo>
                      <a:pt x="691" y="186"/>
                    </a:lnTo>
                    <a:lnTo>
                      <a:pt x="695" y="186"/>
                    </a:lnTo>
                    <a:lnTo>
                      <a:pt x="700" y="186"/>
                    </a:lnTo>
                    <a:lnTo>
                      <a:pt x="700" y="181"/>
                    </a:lnTo>
                    <a:lnTo>
                      <a:pt x="704" y="181"/>
                    </a:lnTo>
                    <a:lnTo>
                      <a:pt x="704" y="181"/>
                    </a:lnTo>
                    <a:lnTo>
                      <a:pt x="709" y="172"/>
                    </a:lnTo>
                    <a:lnTo>
                      <a:pt x="713" y="172"/>
                    </a:lnTo>
                    <a:lnTo>
                      <a:pt x="718" y="167"/>
                    </a:lnTo>
                    <a:lnTo>
                      <a:pt x="722" y="167"/>
                    </a:lnTo>
                    <a:lnTo>
                      <a:pt x="727" y="163"/>
                    </a:lnTo>
                    <a:lnTo>
                      <a:pt x="732" y="163"/>
                    </a:lnTo>
                    <a:lnTo>
                      <a:pt x="732" y="163"/>
                    </a:lnTo>
                    <a:lnTo>
                      <a:pt x="732" y="163"/>
                    </a:lnTo>
                    <a:lnTo>
                      <a:pt x="732" y="163"/>
                    </a:lnTo>
                    <a:lnTo>
                      <a:pt x="727" y="163"/>
                    </a:lnTo>
                    <a:lnTo>
                      <a:pt x="727" y="163"/>
                    </a:lnTo>
                    <a:lnTo>
                      <a:pt x="718" y="167"/>
                    </a:lnTo>
                    <a:lnTo>
                      <a:pt x="713" y="167"/>
                    </a:lnTo>
                    <a:lnTo>
                      <a:pt x="713" y="167"/>
                    </a:lnTo>
                    <a:lnTo>
                      <a:pt x="713" y="167"/>
                    </a:lnTo>
                    <a:lnTo>
                      <a:pt x="713" y="167"/>
                    </a:lnTo>
                    <a:lnTo>
                      <a:pt x="713" y="172"/>
                    </a:lnTo>
                    <a:lnTo>
                      <a:pt x="709" y="172"/>
                    </a:lnTo>
                    <a:lnTo>
                      <a:pt x="709" y="172"/>
                    </a:lnTo>
                    <a:lnTo>
                      <a:pt x="704" y="172"/>
                    </a:lnTo>
                    <a:lnTo>
                      <a:pt x="704" y="172"/>
                    </a:lnTo>
                    <a:lnTo>
                      <a:pt x="695" y="176"/>
                    </a:lnTo>
                    <a:lnTo>
                      <a:pt x="691" y="176"/>
                    </a:lnTo>
                    <a:lnTo>
                      <a:pt x="691" y="172"/>
                    </a:lnTo>
                    <a:lnTo>
                      <a:pt x="691" y="172"/>
                    </a:lnTo>
                    <a:lnTo>
                      <a:pt x="691" y="172"/>
                    </a:lnTo>
                    <a:lnTo>
                      <a:pt x="691" y="172"/>
                    </a:lnTo>
                    <a:lnTo>
                      <a:pt x="691" y="167"/>
                    </a:lnTo>
                    <a:lnTo>
                      <a:pt x="695" y="163"/>
                    </a:lnTo>
                    <a:lnTo>
                      <a:pt x="695" y="163"/>
                    </a:lnTo>
                    <a:lnTo>
                      <a:pt x="695" y="163"/>
                    </a:lnTo>
                    <a:lnTo>
                      <a:pt x="695" y="163"/>
                    </a:lnTo>
                    <a:lnTo>
                      <a:pt x="695" y="158"/>
                    </a:lnTo>
                    <a:lnTo>
                      <a:pt x="695" y="158"/>
                    </a:lnTo>
                    <a:lnTo>
                      <a:pt x="695" y="158"/>
                    </a:lnTo>
                    <a:lnTo>
                      <a:pt x="695" y="158"/>
                    </a:lnTo>
                    <a:lnTo>
                      <a:pt x="695" y="158"/>
                    </a:lnTo>
                    <a:lnTo>
                      <a:pt x="704" y="154"/>
                    </a:lnTo>
                    <a:lnTo>
                      <a:pt x="709" y="154"/>
                    </a:lnTo>
                    <a:lnTo>
                      <a:pt x="709" y="154"/>
                    </a:lnTo>
                    <a:lnTo>
                      <a:pt x="713" y="154"/>
                    </a:lnTo>
                    <a:lnTo>
                      <a:pt x="713" y="154"/>
                    </a:lnTo>
                    <a:lnTo>
                      <a:pt x="713" y="154"/>
                    </a:lnTo>
                    <a:lnTo>
                      <a:pt x="713" y="158"/>
                    </a:lnTo>
                    <a:lnTo>
                      <a:pt x="713" y="158"/>
                    </a:lnTo>
                    <a:lnTo>
                      <a:pt x="709" y="158"/>
                    </a:lnTo>
                    <a:lnTo>
                      <a:pt x="704" y="158"/>
                    </a:lnTo>
                    <a:lnTo>
                      <a:pt x="709" y="158"/>
                    </a:lnTo>
                    <a:lnTo>
                      <a:pt x="713" y="158"/>
                    </a:lnTo>
                    <a:lnTo>
                      <a:pt x="713" y="158"/>
                    </a:lnTo>
                    <a:lnTo>
                      <a:pt x="713" y="158"/>
                    </a:lnTo>
                    <a:lnTo>
                      <a:pt x="713" y="158"/>
                    </a:lnTo>
                    <a:lnTo>
                      <a:pt x="713" y="158"/>
                    </a:lnTo>
                    <a:lnTo>
                      <a:pt x="713" y="163"/>
                    </a:lnTo>
                    <a:lnTo>
                      <a:pt x="718" y="158"/>
                    </a:lnTo>
                    <a:lnTo>
                      <a:pt x="722" y="158"/>
                    </a:lnTo>
                    <a:lnTo>
                      <a:pt x="722" y="158"/>
                    </a:lnTo>
                    <a:lnTo>
                      <a:pt x="718" y="158"/>
                    </a:lnTo>
                    <a:lnTo>
                      <a:pt x="718" y="154"/>
                    </a:lnTo>
                    <a:lnTo>
                      <a:pt x="718" y="154"/>
                    </a:lnTo>
                    <a:lnTo>
                      <a:pt x="722" y="154"/>
                    </a:lnTo>
                    <a:lnTo>
                      <a:pt x="722" y="154"/>
                    </a:lnTo>
                    <a:lnTo>
                      <a:pt x="722" y="154"/>
                    </a:lnTo>
                    <a:lnTo>
                      <a:pt x="722" y="154"/>
                    </a:lnTo>
                    <a:lnTo>
                      <a:pt x="718" y="154"/>
                    </a:lnTo>
                    <a:lnTo>
                      <a:pt x="713" y="154"/>
                    </a:lnTo>
                    <a:lnTo>
                      <a:pt x="713" y="154"/>
                    </a:lnTo>
                    <a:lnTo>
                      <a:pt x="709" y="154"/>
                    </a:lnTo>
                    <a:lnTo>
                      <a:pt x="709" y="154"/>
                    </a:lnTo>
                    <a:lnTo>
                      <a:pt x="709" y="154"/>
                    </a:lnTo>
                    <a:lnTo>
                      <a:pt x="713" y="149"/>
                    </a:lnTo>
                    <a:lnTo>
                      <a:pt x="713" y="149"/>
                    </a:lnTo>
                    <a:lnTo>
                      <a:pt x="718" y="149"/>
                    </a:lnTo>
                    <a:lnTo>
                      <a:pt x="718" y="149"/>
                    </a:lnTo>
                    <a:lnTo>
                      <a:pt x="713" y="149"/>
                    </a:lnTo>
                    <a:lnTo>
                      <a:pt x="713" y="149"/>
                    </a:lnTo>
                    <a:lnTo>
                      <a:pt x="718" y="149"/>
                    </a:lnTo>
                    <a:lnTo>
                      <a:pt x="718" y="149"/>
                    </a:lnTo>
                    <a:lnTo>
                      <a:pt x="713" y="149"/>
                    </a:lnTo>
                    <a:lnTo>
                      <a:pt x="713" y="149"/>
                    </a:lnTo>
                    <a:lnTo>
                      <a:pt x="713" y="149"/>
                    </a:lnTo>
                    <a:lnTo>
                      <a:pt x="713" y="145"/>
                    </a:lnTo>
                    <a:lnTo>
                      <a:pt x="718" y="145"/>
                    </a:lnTo>
                    <a:lnTo>
                      <a:pt x="718" y="145"/>
                    </a:lnTo>
                    <a:lnTo>
                      <a:pt x="718" y="145"/>
                    </a:lnTo>
                    <a:lnTo>
                      <a:pt x="713" y="149"/>
                    </a:lnTo>
                    <a:lnTo>
                      <a:pt x="713" y="149"/>
                    </a:lnTo>
                    <a:lnTo>
                      <a:pt x="713" y="149"/>
                    </a:lnTo>
                    <a:lnTo>
                      <a:pt x="709" y="149"/>
                    </a:lnTo>
                    <a:lnTo>
                      <a:pt x="709" y="149"/>
                    </a:lnTo>
                    <a:lnTo>
                      <a:pt x="709" y="149"/>
                    </a:lnTo>
                    <a:lnTo>
                      <a:pt x="713" y="145"/>
                    </a:lnTo>
                    <a:lnTo>
                      <a:pt x="713" y="145"/>
                    </a:lnTo>
                    <a:lnTo>
                      <a:pt x="713" y="145"/>
                    </a:lnTo>
                    <a:lnTo>
                      <a:pt x="718" y="140"/>
                    </a:lnTo>
                    <a:lnTo>
                      <a:pt x="718" y="140"/>
                    </a:lnTo>
                    <a:lnTo>
                      <a:pt x="718" y="140"/>
                    </a:lnTo>
                    <a:lnTo>
                      <a:pt x="718" y="140"/>
                    </a:lnTo>
                    <a:lnTo>
                      <a:pt x="718" y="140"/>
                    </a:lnTo>
                    <a:lnTo>
                      <a:pt x="718" y="140"/>
                    </a:lnTo>
                    <a:lnTo>
                      <a:pt x="718" y="140"/>
                    </a:lnTo>
                    <a:lnTo>
                      <a:pt x="718" y="140"/>
                    </a:lnTo>
                    <a:lnTo>
                      <a:pt x="718" y="140"/>
                    </a:lnTo>
                    <a:lnTo>
                      <a:pt x="722" y="140"/>
                    </a:lnTo>
                    <a:lnTo>
                      <a:pt x="722" y="140"/>
                    </a:lnTo>
                    <a:lnTo>
                      <a:pt x="722" y="136"/>
                    </a:lnTo>
                    <a:lnTo>
                      <a:pt x="727" y="136"/>
                    </a:lnTo>
                    <a:lnTo>
                      <a:pt x="727" y="136"/>
                    </a:lnTo>
                    <a:lnTo>
                      <a:pt x="727" y="136"/>
                    </a:lnTo>
                    <a:lnTo>
                      <a:pt x="732" y="136"/>
                    </a:lnTo>
                    <a:lnTo>
                      <a:pt x="732" y="136"/>
                    </a:lnTo>
                    <a:lnTo>
                      <a:pt x="732" y="136"/>
                    </a:lnTo>
                    <a:lnTo>
                      <a:pt x="736" y="131"/>
                    </a:lnTo>
                    <a:lnTo>
                      <a:pt x="736" y="131"/>
                    </a:lnTo>
                    <a:lnTo>
                      <a:pt x="745" y="127"/>
                    </a:lnTo>
                    <a:lnTo>
                      <a:pt x="754" y="127"/>
                    </a:lnTo>
                    <a:lnTo>
                      <a:pt x="754" y="127"/>
                    </a:lnTo>
                    <a:lnTo>
                      <a:pt x="754" y="127"/>
                    </a:lnTo>
                    <a:lnTo>
                      <a:pt x="759" y="127"/>
                    </a:lnTo>
                    <a:lnTo>
                      <a:pt x="759" y="127"/>
                    </a:lnTo>
                    <a:lnTo>
                      <a:pt x="759" y="127"/>
                    </a:lnTo>
                    <a:lnTo>
                      <a:pt x="759" y="127"/>
                    </a:lnTo>
                    <a:lnTo>
                      <a:pt x="759" y="127"/>
                    </a:lnTo>
                    <a:lnTo>
                      <a:pt x="763" y="127"/>
                    </a:lnTo>
                    <a:lnTo>
                      <a:pt x="763" y="122"/>
                    </a:lnTo>
                    <a:lnTo>
                      <a:pt x="763" y="122"/>
                    </a:lnTo>
                    <a:lnTo>
                      <a:pt x="763" y="122"/>
                    </a:lnTo>
                    <a:lnTo>
                      <a:pt x="759" y="127"/>
                    </a:lnTo>
                    <a:lnTo>
                      <a:pt x="763" y="122"/>
                    </a:lnTo>
                    <a:lnTo>
                      <a:pt x="763" y="122"/>
                    </a:lnTo>
                    <a:lnTo>
                      <a:pt x="768" y="122"/>
                    </a:lnTo>
                    <a:lnTo>
                      <a:pt x="772" y="118"/>
                    </a:lnTo>
                    <a:lnTo>
                      <a:pt x="772" y="118"/>
                    </a:lnTo>
                    <a:lnTo>
                      <a:pt x="777" y="118"/>
                    </a:lnTo>
                    <a:lnTo>
                      <a:pt x="777" y="118"/>
                    </a:lnTo>
                    <a:lnTo>
                      <a:pt x="777" y="118"/>
                    </a:lnTo>
                    <a:lnTo>
                      <a:pt x="777" y="118"/>
                    </a:lnTo>
                    <a:lnTo>
                      <a:pt x="781" y="118"/>
                    </a:lnTo>
                    <a:lnTo>
                      <a:pt x="781" y="118"/>
                    </a:lnTo>
                    <a:lnTo>
                      <a:pt x="786" y="118"/>
                    </a:lnTo>
                    <a:lnTo>
                      <a:pt x="786" y="118"/>
                    </a:lnTo>
                    <a:lnTo>
                      <a:pt x="786" y="118"/>
                    </a:lnTo>
                    <a:lnTo>
                      <a:pt x="786" y="118"/>
                    </a:lnTo>
                    <a:lnTo>
                      <a:pt x="786" y="118"/>
                    </a:lnTo>
                    <a:lnTo>
                      <a:pt x="786" y="118"/>
                    </a:lnTo>
                    <a:lnTo>
                      <a:pt x="781" y="118"/>
                    </a:lnTo>
                    <a:lnTo>
                      <a:pt x="781" y="122"/>
                    </a:lnTo>
                    <a:lnTo>
                      <a:pt x="781" y="122"/>
                    </a:lnTo>
                    <a:lnTo>
                      <a:pt x="786" y="118"/>
                    </a:lnTo>
                    <a:lnTo>
                      <a:pt x="786" y="118"/>
                    </a:lnTo>
                    <a:lnTo>
                      <a:pt x="786" y="118"/>
                    </a:lnTo>
                    <a:lnTo>
                      <a:pt x="786" y="122"/>
                    </a:lnTo>
                    <a:lnTo>
                      <a:pt x="786" y="122"/>
                    </a:lnTo>
                    <a:lnTo>
                      <a:pt x="790" y="122"/>
                    </a:lnTo>
                    <a:lnTo>
                      <a:pt x="790" y="122"/>
                    </a:lnTo>
                    <a:lnTo>
                      <a:pt x="795" y="118"/>
                    </a:lnTo>
                    <a:lnTo>
                      <a:pt x="799" y="118"/>
                    </a:lnTo>
                    <a:lnTo>
                      <a:pt x="808" y="118"/>
                    </a:lnTo>
                    <a:lnTo>
                      <a:pt x="808" y="113"/>
                    </a:lnTo>
                    <a:lnTo>
                      <a:pt x="813" y="113"/>
                    </a:lnTo>
                    <a:lnTo>
                      <a:pt x="813" y="113"/>
                    </a:lnTo>
                    <a:lnTo>
                      <a:pt x="813" y="118"/>
                    </a:lnTo>
                    <a:lnTo>
                      <a:pt x="813" y="118"/>
                    </a:lnTo>
                    <a:lnTo>
                      <a:pt x="817" y="118"/>
                    </a:lnTo>
                    <a:lnTo>
                      <a:pt x="817" y="118"/>
                    </a:lnTo>
                    <a:lnTo>
                      <a:pt x="822" y="118"/>
                    </a:lnTo>
                    <a:lnTo>
                      <a:pt x="826" y="113"/>
                    </a:lnTo>
                    <a:lnTo>
                      <a:pt x="831" y="113"/>
                    </a:lnTo>
                    <a:lnTo>
                      <a:pt x="831" y="113"/>
                    </a:lnTo>
                    <a:lnTo>
                      <a:pt x="835" y="109"/>
                    </a:lnTo>
                    <a:lnTo>
                      <a:pt x="835" y="109"/>
                    </a:lnTo>
                    <a:lnTo>
                      <a:pt x="844" y="104"/>
                    </a:lnTo>
                    <a:lnTo>
                      <a:pt x="844" y="104"/>
                    </a:lnTo>
                    <a:lnTo>
                      <a:pt x="844" y="100"/>
                    </a:lnTo>
                    <a:lnTo>
                      <a:pt x="844" y="100"/>
                    </a:lnTo>
                    <a:lnTo>
                      <a:pt x="849" y="100"/>
                    </a:lnTo>
                    <a:lnTo>
                      <a:pt x="849" y="100"/>
                    </a:lnTo>
                    <a:lnTo>
                      <a:pt x="849" y="100"/>
                    </a:lnTo>
                    <a:lnTo>
                      <a:pt x="853" y="100"/>
                    </a:lnTo>
                    <a:lnTo>
                      <a:pt x="853" y="100"/>
                    </a:lnTo>
                    <a:lnTo>
                      <a:pt x="858" y="100"/>
                    </a:lnTo>
                    <a:lnTo>
                      <a:pt x="858" y="95"/>
                    </a:lnTo>
                    <a:lnTo>
                      <a:pt x="858" y="95"/>
                    </a:lnTo>
                    <a:lnTo>
                      <a:pt x="863" y="95"/>
                    </a:lnTo>
                    <a:lnTo>
                      <a:pt x="863" y="95"/>
                    </a:lnTo>
                    <a:lnTo>
                      <a:pt x="863" y="95"/>
                    </a:lnTo>
                    <a:lnTo>
                      <a:pt x="863" y="95"/>
                    </a:lnTo>
                    <a:lnTo>
                      <a:pt x="853" y="95"/>
                    </a:lnTo>
                    <a:lnTo>
                      <a:pt x="853" y="95"/>
                    </a:lnTo>
                    <a:lnTo>
                      <a:pt x="853" y="95"/>
                    </a:lnTo>
                    <a:lnTo>
                      <a:pt x="849" y="95"/>
                    </a:lnTo>
                    <a:lnTo>
                      <a:pt x="844" y="95"/>
                    </a:lnTo>
                    <a:lnTo>
                      <a:pt x="840" y="95"/>
                    </a:lnTo>
                    <a:lnTo>
                      <a:pt x="835" y="100"/>
                    </a:lnTo>
                    <a:lnTo>
                      <a:pt x="831" y="100"/>
                    </a:lnTo>
                    <a:lnTo>
                      <a:pt x="831" y="100"/>
                    </a:lnTo>
                    <a:lnTo>
                      <a:pt x="835" y="100"/>
                    </a:lnTo>
                    <a:lnTo>
                      <a:pt x="835" y="95"/>
                    </a:lnTo>
                    <a:lnTo>
                      <a:pt x="831" y="95"/>
                    </a:lnTo>
                    <a:lnTo>
                      <a:pt x="831" y="95"/>
                    </a:lnTo>
                    <a:lnTo>
                      <a:pt x="831" y="95"/>
                    </a:lnTo>
                    <a:lnTo>
                      <a:pt x="831" y="95"/>
                    </a:lnTo>
                    <a:lnTo>
                      <a:pt x="831" y="100"/>
                    </a:lnTo>
                    <a:lnTo>
                      <a:pt x="826" y="100"/>
                    </a:lnTo>
                    <a:lnTo>
                      <a:pt x="831" y="100"/>
                    </a:lnTo>
                    <a:lnTo>
                      <a:pt x="831" y="95"/>
                    </a:lnTo>
                    <a:lnTo>
                      <a:pt x="826" y="95"/>
                    </a:lnTo>
                    <a:lnTo>
                      <a:pt x="822" y="95"/>
                    </a:lnTo>
                    <a:lnTo>
                      <a:pt x="817" y="95"/>
                    </a:lnTo>
                    <a:lnTo>
                      <a:pt x="817" y="95"/>
                    </a:lnTo>
                    <a:lnTo>
                      <a:pt x="817" y="95"/>
                    </a:lnTo>
                    <a:lnTo>
                      <a:pt x="817" y="95"/>
                    </a:lnTo>
                    <a:lnTo>
                      <a:pt x="813" y="95"/>
                    </a:lnTo>
                    <a:lnTo>
                      <a:pt x="813" y="95"/>
                    </a:lnTo>
                    <a:lnTo>
                      <a:pt x="813" y="95"/>
                    </a:lnTo>
                    <a:lnTo>
                      <a:pt x="813" y="95"/>
                    </a:lnTo>
                    <a:lnTo>
                      <a:pt x="808" y="95"/>
                    </a:lnTo>
                    <a:lnTo>
                      <a:pt x="804" y="91"/>
                    </a:lnTo>
                    <a:lnTo>
                      <a:pt x="804" y="91"/>
                    </a:lnTo>
                    <a:lnTo>
                      <a:pt x="808" y="86"/>
                    </a:lnTo>
                    <a:lnTo>
                      <a:pt x="808" y="86"/>
                    </a:lnTo>
                    <a:lnTo>
                      <a:pt x="813" y="86"/>
                    </a:lnTo>
                    <a:lnTo>
                      <a:pt x="813" y="86"/>
                    </a:lnTo>
                    <a:lnTo>
                      <a:pt x="813" y="86"/>
                    </a:lnTo>
                    <a:lnTo>
                      <a:pt x="817" y="82"/>
                    </a:lnTo>
                    <a:lnTo>
                      <a:pt x="817" y="82"/>
                    </a:lnTo>
                    <a:lnTo>
                      <a:pt x="817" y="82"/>
                    </a:lnTo>
                    <a:lnTo>
                      <a:pt x="817" y="82"/>
                    </a:lnTo>
                    <a:lnTo>
                      <a:pt x="817" y="82"/>
                    </a:lnTo>
                    <a:lnTo>
                      <a:pt x="817" y="82"/>
                    </a:lnTo>
                    <a:lnTo>
                      <a:pt x="822" y="82"/>
                    </a:lnTo>
                    <a:lnTo>
                      <a:pt x="826" y="82"/>
                    </a:lnTo>
                    <a:lnTo>
                      <a:pt x="826" y="82"/>
                    </a:lnTo>
                    <a:lnTo>
                      <a:pt x="826" y="82"/>
                    </a:lnTo>
                    <a:lnTo>
                      <a:pt x="826" y="77"/>
                    </a:lnTo>
                    <a:lnTo>
                      <a:pt x="826" y="77"/>
                    </a:lnTo>
                    <a:lnTo>
                      <a:pt x="822" y="77"/>
                    </a:lnTo>
                    <a:lnTo>
                      <a:pt x="822" y="77"/>
                    </a:lnTo>
                    <a:lnTo>
                      <a:pt x="817" y="72"/>
                    </a:lnTo>
                    <a:lnTo>
                      <a:pt x="817" y="72"/>
                    </a:lnTo>
                    <a:lnTo>
                      <a:pt x="822" y="72"/>
                    </a:lnTo>
                    <a:lnTo>
                      <a:pt x="822" y="68"/>
                    </a:lnTo>
                    <a:lnTo>
                      <a:pt x="826" y="68"/>
                    </a:lnTo>
                    <a:lnTo>
                      <a:pt x="822" y="68"/>
                    </a:lnTo>
                    <a:lnTo>
                      <a:pt x="822" y="72"/>
                    </a:lnTo>
                    <a:lnTo>
                      <a:pt x="826" y="68"/>
                    </a:lnTo>
                    <a:lnTo>
                      <a:pt x="831" y="68"/>
                    </a:lnTo>
                    <a:lnTo>
                      <a:pt x="835" y="68"/>
                    </a:lnTo>
                    <a:lnTo>
                      <a:pt x="840" y="68"/>
                    </a:lnTo>
                    <a:lnTo>
                      <a:pt x="840" y="68"/>
                    </a:lnTo>
                    <a:lnTo>
                      <a:pt x="844" y="68"/>
                    </a:lnTo>
                    <a:lnTo>
                      <a:pt x="849" y="68"/>
                    </a:lnTo>
                    <a:lnTo>
                      <a:pt x="849" y="68"/>
                    </a:lnTo>
                    <a:lnTo>
                      <a:pt x="853" y="63"/>
                    </a:lnTo>
                    <a:lnTo>
                      <a:pt x="853" y="68"/>
                    </a:lnTo>
                    <a:lnTo>
                      <a:pt x="853" y="68"/>
                    </a:lnTo>
                    <a:lnTo>
                      <a:pt x="853" y="68"/>
                    </a:lnTo>
                    <a:lnTo>
                      <a:pt x="858" y="68"/>
                    </a:lnTo>
                    <a:lnTo>
                      <a:pt x="858" y="68"/>
                    </a:lnTo>
                    <a:lnTo>
                      <a:pt x="858" y="68"/>
                    </a:lnTo>
                    <a:lnTo>
                      <a:pt x="858" y="63"/>
                    </a:lnTo>
                    <a:lnTo>
                      <a:pt x="858" y="63"/>
                    </a:lnTo>
                    <a:lnTo>
                      <a:pt x="863" y="63"/>
                    </a:lnTo>
                    <a:lnTo>
                      <a:pt x="867" y="63"/>
                    </a:lnTo>
                    <a:lnTo>
                      <a:pt x="872" y="63"/>
                    </a:lnTo>
                    <a:lnTo>
                      <a:pt x="872" y="63"/>
                    </a:lnTo>
                    <a:lnTo>
                      <a:pt x="876" y="63"/>
                    </a:lnTo>
                    <a:lnTo>
                      <a:pt x="881" y="63"/>
                    </a:lnTo>
                    <a:lnTo>
                      <a:pt x="885" y="63"/>
                    </a:lnTo>
                    <a:lnTo>
                      <a:pt x="890" y="63"/>
                    </a:lnTo>
                    <a:lnTo>
                      <a:pt x="890" y="63"/>
                    </a:lnTo>
                    <a:lnTo>
                      <a:pt x="885" y="63"/>
                    </a:lnTo>
                    <a:lnTo>
                      <a:pt x="885" y="63"/>
                    </a:lnTo>
                    <a:lnTo>
                      <a:pt x="885" y="63"/>
                    </a:lnTo>
                    <a:lnTo>
                      <a:pt x="885" y="63"/>
                    </a:lnTo>
                    <a:lnTo>
                      <a:pt x="885" y="63"/>
                    </a:lnTo>
                    <a:lnTo>
                      <a:pt x="881" y="68"/>
                    </a:lnTo>
                    <a:lnTo>
                      <a:pt x="876" y="68"/>
                    </a:lnTo>
                    <a:lnTo>
                      <a:pt x="876" y="68"/>
                    </a:lnTo>
                    <a:lnTo>
                      <a:pt x="872" y="68"/>
                    </a:lnTo>
                    <a:lnTo>
                      <a:pt x="872" y="72"/>
                    </a:lnTo>
                    <a:lnTo>
                      <a:pt x="876" y="72"/>
                    </a:lnTo>
                    <a:lnTo>
                      <a:pt x="881" y="72"/>
                    </a:lnTo>
                    <a:lnTo>
                      <a:pt x="881" y="72"/>
                    </a:lnTo>
                    <a:lnTo>
                      <a:pt x="881" y="72"/>
                    </a:lnTo>
                    <a:lnTo>
                      <a:pt x="885" y="72"/>
                    </a:lnTo>
                    <a:lnTo>
                      <a:pt x="885" y="77"/>
                    </a:lnTo>
                    <a:lnTo>
                      <a:pt x="890" y="77"/>
                    </a:lnTo>
                    <a:lnTo>
                      <a:pt x="894" y="72"/>
                    </a:lnTo>
                    <a:lnTo>
                      <a:pt x="899" y="72"/>
                    </a:lnTo>
                    <a:lnTo>
                      <a:pt x="899" y="72"/>
                    </a:lnTo>
                    <a:lnTo>
                      <a:pt x="899" y="72"/>
                    </a:lnTo>
                    <a:lnTo>
                      <a:pt x="899" y="72"/>
                    </a:lnTo>
                    <a:lnTo>
                      <a:pt x="899" y="72"/>
                    </a:lnTo>
                    <a:lnTo>
                      <a:pt x="903" y="72"/>
                    </a:lnTo>
                    <a:lnTo>
                      <a:pt x="903" y="72"/>
                    </a:lnTo>
                    <a:lnTo>
                      <a:pt x="903" y="68"/>
                    </a:lnTo>
                    <a:lnTo>
                      <a:pt x="899" y="68"/>
                    </a:lnTo>
                    <a:lnTo>
                      <a:pt x="899" y="68"/>
                    </a:lnTo>
                    <a:lnTo>
                      <a:pt x="899" y="68"/>
                    </a:lnTo>
                    <a:lnTo>
                      <a:pt x="903" y="63"/>
                    </a:lnTo>
                    <a:lnTo>
                      <a:pt x="903" y="63"/>
                    </a:lnTo>
                    <a:lnTo>
                      <a:pt x="903" y="63"/>
                    </a:lnTo>
                    <a:lnTo>
                      <a:pt x="903" y="63"/>
                    </a:lnTo>
                    <a:lnTo>
                      <a:pt x="908" y="59"/>
                    </a:lnTo>
                    <a:lnTo>
                      <a:pt x="908" y="59"/>
                    </a:lnTo>
                    <a:lnTo>
                      <a:pt x="908" y="59"/>
                    </a:lnTo>
                    <a:lnTo>
                      <a:pt x="908" y="59"/>
                    </a:lnTo>
                    <a:lnTo>
                      <a:pt x="908" y="63"/>
                    </a:lnTo>
                    <a:lnTo>
                      <a:pt x="908" y="63"/>
                    </a:lnTo>
                    <a:lnTo>
                      <a:pt x="903" y="63"/>
                    </a:lnTo>
                    <a:lnTo>
                      <a:pt x="903" y="68"/>
                    </a:lnTo>
                    <a:lnTo>
                      <a:pt x="903" y="68"/>
                    </a:lnTo>
                    <a:lnTo>
                      <a:pt x="908" y="68"/>
                    </a:lnTo>
                    <a:lnTo>
                      <a:pt x="908" y="68"/>
                    </a:lnTo>
                    <a:lnTo>
                      <a:pt x="908" y="68"/>
                    </a:lnTo>
                    <a:lnTo>
                      <a:pt x="908" y="72"/>
                    </a:lnTo>
                    <a:lnTo>
                      <a:pt x="908" y="72"/>
                    </a:lnTo>
                    <a:lnTo>
                      <a:pt x="912" y="72"/>
                    </a:lnTo>
                    <a:lnTo>
                      <a:pt x="917" y="72"/>
                    </a:lnTo>
                    <a:lnTo>
                      <a:pt x="917" y="68"/>
                    </a:lnTo>
                    <a:lnTo>
                      <a:pt x="917" y="68"/>
                    </a:lnTo>
                    <a:lnTo>
                      <a:pt x="917" y="68"/>
                    </a:lnTo>
                    <a:lnTo>
                      <a:pt x="917" y="68"/>
                    </a:lnTo>
                    <a:lnTo>
                      <a:pt x="912" y="68"/>
                    </a:lnTo>
                    <a:lnTo>
                      <a:pt x="908" y="68"/>
                    </a:lnTo>
                    <a:lnTo>
                      <a:pt x="908" y="68"/>
                    </a:lnTo>
                    <a:lnTo>
                      <a:pt x="908" y="68"/>
                    </a:lnTo>
                    <a:lnTo>
                      <a:pt x="908" y="63"/>
                    </a:lnTo>
                    <a:lnTo>
                      <a:pt x="908" y="63"/>
                    </a:lnTo>
                    <a:lnTo>
                      <a:pt x="917" y="63"/>
                    </a:lnTo>
                    <a:lnTo>
                      <a:pt x="917" y="59"/>
                    </a:lnTo>
                    <a:lnTo>
                      <a:pt x="917" y="59"/>
                    </a:lnTo>
                    <a:lnTo>
                      <a:pt x="917" y="59"/>
                    </a:lnTo>
                    <a:lnTo>
                      <a:pt x="912" y="59"/>
                    </a:lnTo>
                    <a:lnTo>
                      <a:pt x="912" y="59"/>
                    </a:lnTo>
                    <a:lnTo>
                      <a:pt x="912" y="59"/>
                    </a:lnTo>
                    <a:lnTo>
                      <a:pt x="912" y="59"/>
                    </a:lnTo>
                    <a:lnTo>
                      <a:pt x="908" y="59"/>
                    </a:lnTo>
                    <a:lnTo>
                      <a:pt x="908" y="59"/>
                    </a:lnTo>
                    <a:lnTo>
                      <a:pt x="903" y="54"/>
                    </a:lnTo>
                    <a:lnTo>
                      <a:pt x="903" y="54"/>
                    </a:lnTo>
                    <a:lnTo>
                      <a:pt x="908" y="54"/>
                    </a:lnTo>
                    <a:lnTo>
                      <a:pt x="912" y="50"/>
                    </a:lnTo>
                    <a:lnTo>
                      <a:pt x="912" y="45"/>
                    </a:lnTo>
                    <a:lnTo>
                      <a:pt x="917" y="36"/>
                    </a:lnTo>
                    <a:lnTo>
                      <a:pt x="917" y="36"/>
                    </a:lnTo>
                    <a:lnTo>
                      <a:pt x="917" y="32"/>
                    </a:lnTo>
                    <a:lnTo>
                      <a:pt x="917" y="32"/>
                    </a:lnTo>
                    <a:lnTo>
                      <a:pt x="917" y="32"/>
                    </a:lnTo>
                    <a:lnTo>
                      <a:pt x="917" y="32"/>
                    </a:lnTo>
                    <a:lnTo>
                      <a:pt x="917" y="32"/>
                    </a:lnTo>
                    <a:lnTo>
                      <a:pt x="917" y="32"/>
                    </a:lnTo>
                    <a:lnTo>
                      <a:pt x="917" y="32"/>
                    </a:lnTo>
                    <a:lnTo>
                      <a:pt x="917" y="32"/>
                    </a:lnTo>
                    <a:lnTo>
                      <a:pt x="917" y="32"/>
                    </a:lnTo>
                    <a:lnTo>
                      <a:pt x="921" y="32"/>
                    </a:lnTo>
                    <a:lnTo>
                      <a:pt x="926" y="27"/>
                    </a:lnTo>
                    <a:lnTo>
                      <a:pt x="935" y="27"/>
                    </a:lnTo>
                    <a:lnTo>
                      <a:pt x="935" y="23"/>
                    </a:lnTo>
                    <a:lnTo>
                      <a:pt x="939" y="27"/>
                    </a:lnTo>
                    <a:lnTo>
                      <a:pt x="944" y="27"/>
                    </a:lnTo>
                    <a:lnTo>
                      <a:pt x="948" y="27"/>
                    </a:lnTo>
                    <a:lnTo>
                      <a:pt x="953" y="27"/>
                    </a:lnTo>
                    <a:lnTo>
                      <a:pt x="957" y="27"/>
                    </a:lnTo>
                    <a:lnTo>
                      <a:pt x="962" y="27"/>
                    </a:lnTo>
                    <a:lnTo>
                      <a:pt x="966" y="23"/>
                    </a:lnTo>
                    <a:lnTo>
                      <a:pt x="975" y="23"/>
                    </a:lnTo>
                    <a:lnTo>
                      <a:pt x="975" y="23"/>
                    </a:lnTo>
                    <a:lnTo>
                      <a:pt x="975" y="23"/>
                    </a:lnTo>
                    <a:lnTo>
                      <a:pt x="975" y="23"/>
                    </a:lnTo>
                    <a:lnTo>
                      <a:pt x="980" y="18"/>
                    </a:lnTo>
                    <a:lnTo>
                      <a:pt x="985" y="18"/>
                    </a:lnTo>
                    <a:lnTo>
                      <a:pt x="989" y="18"/>
                    </a:lnTo>
                    <a:lnTo>
                      <a:pt x="1007" y="14"/>
                    </a:lnTo>
                    <a:lnTo>
                      <a:pt x="1012" y="9"/>
                    </a:lnTo>
                    <a:lnTo>
                      <a:pt x="1016" y="9"/>
                    </a:lnTo>
                    <a:lnTo>
                      <a:pt x="1016" y="9"/>
                    </a:lnTo>
                    <a:lnTo>
                      <a:pt x="1016" y="9"/>
                    </a:lnTo>
                    <a:lnTo>
                      <a:pt x="1016" y="9"/>
                    </a:lnTo>
                    <a:lnTo>
                      <a:pt x="1016" y="9"/>
                    </a:lnTo>
                    <a:lnTo>
                      <a:pt x="1016" y="9"/>
                    </a:lnTo>
                    <a:lnTo>
                      <a:pt x="1012" y="9"/>
                    </a:lnTo>
                    <a:lnTo>
                      <a:pt x="1012" y="9"/>
                    </a:lnTo>
                    <a:lnTo>
                      <a:pt x="1012" y="9"/>
                    </a:lnTo>
                    <a:lnTo>
                      <a:pt x="1012" y="14"/>
                    </a:lnTo>
                    <a:lnTo>
                      <a:pt x="1012" y="9"/>
                    </a:lnTo>
                    <a:lnTo>
                      <a:pt x="1016" y="9"/>
                    </a:lnTo>
                    <a:lnTo>
                      <a:pt x="1021" y="9"/>
                    </a:lnTo>
                    <a:lnTo>
                      <a:pt x="1030" y="9"/>
                    </a:lnTo>
                    <a:lnTo>
                      <a:pt x="1030" y="9"/>
                    </a:lnTo>
                    <a:lnTo>
                      <a:pt x="1039" y="9"/>
                    </a:lnTo>
                    <a:lnTo>
                      <a:pt x="1039" y="9"/>
                    </a:lnTo>
                    <a:lnTo>
                      <a:pt x="1039" y="9"/>
                    </a:lnTo>
                    <a:lnTo>
                      <a:pt x="1034" y="9"/>
                    </a:lnTo>
                    <a:lnTo>
                      <a:pt x="1034" y="9"/>
                    </a:lnTo>
                    <a:lnTo>
                      <a:pt x="1030" y="14"/>
                    </a:lnTo>
                    <a:lnTo>
                      <a:pt x="1034" y="14"/>
                    </a:lnTo>
                    <a:lnTo>
                      <a:pt x="1030" y="14"/>
                    </a:lnTo>
                    <a:lnTo>
                      <a:pt x="1034" y="14"/>
                    </a:lnTo>
                    <a:lnTo>
                      <a:pt x="1034" y="9"/>
                    </a:lnTo>
                    <a:lnTo>
                      <a:pt x="1039" y="9"/>
                    </a:lnTo>
                    <a:lnTo>
                      <a:pt x="1039" y="9"/>
                    </a:lnTo>
                    <a:lnTo>
                      <a:pt x="1039" y="9"/>
                    </a:lnTo>
                    <a:lnTo>
                      <a:pt x="1043" y="9"/>
                    </a:lnTo>
                    <a:lnTo>
                      <a:pt x="1039" y="9"/>
                    </a:lnTo>
                    <a:lnTo>
                      <a:pt x="1043" y="9"/>
                    </a:lnTo>
                    <a:lnTo>
                      <a:pt x="1039" y="9"/>
                    </a:lnTo>
                    <a:lnTo>
                      <a:pt x="1048" y="5"/>
                    </a:lnTo>
                    <a:lnTo>
                      <a:pt x="1052" y="5"/>
                    </a:lnTo>
                    <a:lnTo>
                      <a:pt x="1057" y="5"/>
                    </a:lnTo>
                    <a:lnTo>
                      <a:pt x="1057" y="5"/>
                    </a:lnTo>
                    <a:lnTo>
                      <a:pt x="1052" y="5"/>
                    </a:lnTo>
                    <a:lnTo>
                      <a:pt x="1052" y="5"/>
                    </a:lnTo>
                    <a:lnTo>
                      <a:pt x="1052" y="5"/>
                    </a:lnTo>
                    <a:lnTo>
                      <a:pt x="1052" y="5"/>
                    </a:lnTo>
                    <a:lnTo>
                      <a:pt x="1052" y="5"/>
                    </a:lnTo>
                    <a:lnTo>
                      <a:pt x="1052" y="5"/>
                    </a:lnTo>
                    <a:lnTo>
                      <a:pt x="1057" y="5"/>
                    </a:lnTo>
                    <a:lnTo>
                      <a:pt x="1057" y="5"/>
                    </a:lnTo>
                    <a:lnTo>
                      <a:pt x="1061" y="5"/>
                    </a:lnTo>
                    <a:lnTo>
                      <a:pt x="1061" y="5"/>
                    </a:lnTo>
                    <a:lnTo>
                      <a:pt x="1066" y="9"/>
                    </a:lnTo>
                    <a:lnTo>
                      <a:pt x="1066" y="5"/>
                    </a:lnTo>
                    <a:lnTo>
                      <a:pt x="1070" y="5"/>
                    </a:lnTo>
                    <a:lnTo>
                      <a:pt x="1075" y="5"/>
                    </a:lnTo>
                    <a:lnTo>
                      <a:pt x="1079" y="5"/>
                    </a:lnTo>
                    <a:lnTo>
                      <a:pt x="1084" y="5"/>
                    </a:lnTo>
                    <a:lnTo>
                      <a:pt x="1088" y="0"/>
                    </a:lnTo>
                    <a:lnTo>
                      <a:pt x="1093" y="0"/>
                    </a:lnTo>
                    <a:lnTo>
                      <a:pt x="1093" y="0"/>
                    </a:lnTo>
                    <a:lnTo>
                      <a:pt x="1093" y="0"/>
                    </a:lnTo>
                    <a:lnTo>
                      <a:pt x="1093" y="0"/>
                    </a:lnTo>
                    <a:lnTo>
                      <a:pt x="1093" y="0"/>
                    </a:lnTo>
                    <a:lnTo>
                      <a:pt x="1093" y="5"/>
                    </a:lnTo>
                    <a:lnTo>
                      <a:pt x="1093" y="5"/>
                    </a:lnTo>
                    <a:lnTo>
                      <a:pt x="1093" y="5"/>
                    </a:lnTo>
                    <a:lnTo>
                      <a:pt x="1093" y="5"/>
                    </a:lnTo>
                    <a:lnTo>
                      <a:pt x="1088" y="9"/>
                    </a:lnTo>
                    <a:lnTo>
                      <a:pt x="1084" y="9"/>
                    </a:lnTo>
                    <a:lnTo>
                      <a:pt x="1084" y="9"/>
                    </a:lnTo>
                    <a:lnTo>
                      <a:pt x="1079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00" name="Freeform 172">
                <a:extLst>
                  <a:ext uri="{FF2B5EF4-FFF2-40B4-BE49-F238E27FC236}">
                    <a16:creationId xmlns:a16="http://schemas.microsoft.com/office/drawing/2014/main" xmlns="" id="{7529556D-1F0F-4E1C-842C-9502342D5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5093" y="1574375"/>
                <a:ext cx="450418" cy="244934"/>
              </a:xfrm>
              <a:custGeom>
                <a:avLst/>
                <a:gdLst>
                  <a:gd name="T0" fmla="*/ 113 w 284"/>
                  <a:gd name="T1" fmla="*/ 36 h 154"/>
                  <a:gd name="T2" fmla="*/ 135 w 284"/>
                  <a:gd name="T3" fmla="*/ 32 h 154"/>
                  <a:gd name="T4" fmla="*/ 149 w 284"/>
                  <a:gd name="T5" fmla="*/ 41 h 154"/>
                  <a:gd name="T6" fmla="*/ 163 w 284"/>
                  <a:gd name="T7" fmla="*/ 50 h 154"/>
                  <a:gd name="T8" fmla="*/ 176 w 284"/>
                  <a:gd name="T9" fmla="*/ 63 h 154"/>
                  <a:gd name="T10" fmla="*/ 185 w 284"/>
                  <a:gd name="T11" fmla="*/ 81 h 154"/>
                  <a:gd name="T12" fmla="*/ 203 w 284"/>
                  <a:gd name="T13" fmla="*/ 77 h 154"/>
                  <a:gd name="T14" fmla="*/ 208 w 284"/>
                  <a:gd name="T15" fmla="*/ 86 h 154"/>
                  <a:gd name="T16" fmla="*/ 212 w 284"/>
                  <a:gd name="T17" fmla="*/ 81 h 154"/>
                  <a:gd name="T18" fmla="*/ 221 w 284"/>
                  <a:gd name="T19" fmla="*/ 72 h 154"/>
                  <a:gd name="T20" fmla="*/ 235 w 284"/>
                  <a:gd name="T21" fmla="*/ 59 h 154"/>
                  <a:gd name="T22" fmla="*/ 239 w 284"/>
                  <a:gd name="T23" fmla="*/ 54 h 154"/>
                  <a:gd name="T24" fmla="*/ 239 w 284"/>
                  <a:gd name="T25" fmla="*/ 59 h 154"/>
                  <a:gd name="T26" fmla="*/ 235 w 284"/>
                  <a:gd name="T27" fmla="*/ 72 h 154"/>
                  <a:gd name="T28" fmla="*/ 248 w 284"/>
                  <a:gd name="T29" fmla="*/ 77 h 154"/>
                  <a:gd name="T30" fmla="*/ 257 w 284"/>
                  <a:gd name="T31" fmla="*/ 72 h 154"/>
                  <a:gd name="T32" fmla="*/ 257 w 284"/>
                  <a:gd name="T33" fmla="*/ 72 h 154"/>
                  <a:gd name="T34" fmla="*/ 266 w 284"/>
                  <a:gd name="T35" fmla="*/ 77 h 154"/>
                  <a:gd name="T36" fmla="*/ 275 w 284"/>
                  <a:gd name="T37" fmla="*/ 81 h 154"/>
                  <a:gd name="T38" fmla="*/ 280 w 284"/>
                  <a:gd name="T39" fmla="*/ 86 h 154"/>
                  <a:gd name="T40" fmla="*/ 275 w 284"/>
                  <a:gd name="T41" fmla="*/ 90 h 154"/>
                  <a:gd name="T42" fmla="*/ 266 w 284"/>
                  <a:gd name="T43" fmla="*/ 95 h 154"/>
                  <a:gd name="T44" fmla="*/ 262 w 284"/>
                  <a:gd name="T45" fmla="*/ 95 h 154"/>
                  <a:gd name="T46" fmla="*/ 248 w 284"/>
                  <a:gd name="T47" fmla="*/ 95 h 154"/>
                  <a:gd name="T48" fmla="*/ 244 w 284"/>
                  <a:gd name="T49" fmla="*/ 90 h 154"/>
                  <a:gd name="T50" fmla="*/ 244 w 284"/>
                  <a:gd name="T51" fmla="*/ 81 h 154"/>
                  <a:gd name="T52" fmla="*/ 230 w 284"/>
                  <a:gd name="T53" fmla="*/ 86 h 154"/>
                  <a:gd name="T54" fmla="*/ 226 w 284"/>
                  <a:gd name="T55" fmla="*/ 90 h 154"/>
                  <a:gd name="T56" fmla="*/ 217 w 284"/>
                  <a:gd name="T57" fmla="*/ 95 h 154"/>
                  <a:gd name="T58" fmla="*/ 221 w 284"/>
                  <a:gd name="T59" fmla="*/ 99 h 154"/>
                  <a:gd name="T60" fmla="*/ 221 w 284"/>
                  <a:gd name="T61" fmla="*/ 104 h 154"/>
                  <a:gd name="T62" fmla="*/ 217 w 284"/>
                  <a:gd name="T63" fmla="*/ 108 h 154"/>
                  <a:gd name="T64" fmla="*/ 203 w 284"/>
                  <a:gd name="T65" fmla="*/ 108 h 154"/>
                  <a:gd name="T66" fmla="*/ 208 w 284"/>
                  <a:gd name="T67" fmla="*/ 117 h 154"/>
                  <a:gd name="T68" fmla="*/ 217 w 284"/>
                  <a:gd name="T69" fmla="*/ 126 h 154"/>
                  <a:gd name="T70" fmla="*/ 221 w 284"/>
                  <a:gd name="T71" fmla="*/ 136 h 154"/>
                  <a:gd name="T72" fmla="*/ 221 w 284"/>
                  <a:gd name="T73" fmla="*/ 154 h 154"/>
                  <a:gd name="T74" fmla="*/ 203 w 284"/>
                  <a:gd name="T75" fmla="*/ 149 h 154"/>
                  <a:gd name="T76" fmla="*/ 194 w 284"/>
                  <a:gd name="T77" fmla="*/ 140 h 154"/>
                  <a:gd name="T78" fmla="*/ 181 w 284"/>
                  <a:gd name="T79" fmla="*/ 136 h 154"/>
                  <a:gd name="T80" fmla="*/ 153 w 284"/>
                  <a:gd name="T81" fmla="*/ 122 h 154"/>
                  <a:gd name="T82" fmla="*/ 122 w 284"/>
                  <a:gd name="T83" fmla="*/ 104 h 154"/>
                  <a:gd name="T84" fmla="*/ 108 w 284"/>
                  <a:gd name="T85" fmla="*/ 81 h 154"/>
                  <a:gd name="T86" fmla="*/ 95 w 284"/>
                  <a:gd name="T87" fmla="*/ 81 h 154"/>
                  <a:gd name="T88" fmla="*/ 77 w 284"/>
                  <a:gd name="T89" fmla="*/ 77 h 154"/>
                  <a:gd name="T90" fmla="*/ 77 w 284"/>
                  <a:gd name="T91" fmla="*/ 68 h 154"/>
                  <a:gd name="T92" fmla="*/ 72 w 284"/>
                  <a:gd name="T93" fmla="*/ 63 h 154"/>
                  <a:gd name="T94" fmla="*/ 63 w 284"/>
                  <a:gd name="T95" fmla="*/ 59 h 154"/>
                  <a:gd name="T96" fmla="*/ 50 w 284"/>
                  <a:gd name="T97" fmla="*/ 54 h 154"/>
                  <a:gd name="T98" fmla="*/ 50 w 284"/>
                  <a:gd name="T99" fmla="*/ 59 h 154"/>
                  <a:gd name="T100" fmla="*/ 45 w 284"/>
                  <a:gd name="T101" fmla="*/ 59 h 154"/>
                  <a:gd name="T102" fmla="*/ 41 w 284"/>
                  <a:gd name="T103" fmla="*/ 63 h 154"/>
                  <a:gd name="T104" fmla="*/ 32 w 284"/>
                  <a:gd name="T105" fmla="*/ 72 h 154"/>
                  <a:gd name="T106" fmla="*/ 27 w 284"/>
                  <a:gd name="T107" fmla="*/ 81 h 154"/>
                  <a:gd name="T108" fmla="*/ 9 w 284"/>
                  <a:gd name="T109" fmla="*/ 59 h 154"/>
                  <a:gd name="T110" fmla="*/ 0 w 284"/>
                  <a:gd name="T111" fmla="*/ 18 h 154"/>
                  <a:gd name="T112" fmla="*/ 13 w 284"/>
                  <a:gd name="T113" fmla="*/ 4 h 154"/>
                  <a:gd name="T114" fmla="*/ 36 w 284"/>
                  <a:gd name="T115" fmla="*/ 0 h 154"/>
                  <a:gd name="T116" fmla="*/ 59 w 284"/>
                  <a:gd name="T117" fmla="*/ 9 h 154"/>
                  <a:gd name="T118" fmla="*/ 77 w 284"/>
                  <a:gd name="T119" fmla="*/ 23 h 154"/>
                  <a:gd name="T120" fmla="*/ 95 w 284"/>
                  <a:gd name="T121" fmla="*/ 3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4" h="154">
                    <a:moveTo>
                      <a:pt x="95" y="36"/>
                    </a:moveTo>
                    <a:lnTo>
                      <a:pt x="95" y="36"/>
                    </a:lnTo>
                    <a:lnTo>
                      <a:pt x="99" y="36"/>
                    </a:lnTo>
                    <a:lnTo>
                      <a:pt x="99" y="36"/>
                    </a:lnTo>
                    <a:lnTo>
                      <a:pt x="104" y="36"/>
                    </a:lnTo>
                    <a:lnTo>
                      <a:pt x="108" y="36"/>
                    </a:lnTo>
                    <a:lnTo>
                      <a:pt x="108" y="36"/>
                    </a:lnTo>
                    <a:lnTo>
                      <a:pt x="113" y="36"/>
                    </a:lnTo>
                    <a:lnTo>
                      <a:pt x="113" y="36"/>
                    </a:lnTo>
                    <a:lnTo>
                      <a:pt x="117" y="36"/>
                    </a:lnTo>
                    <a:lnTo>
                      <a:pt x="122" y="36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31" y="36"/>
                    </a:lnTo>
                    <a:lnTo>
                      <a:pt x="131" y="36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5" y="32"/>
                    </a:lnTo>
                    <a:lnTo>
                      <a:pt x="135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49" y="41"/>
                    </a:lnTo>
                    <a:lnTo>
                      <a:pt x="153" y="41"/>
                    </a:lnTo>
                    <a:lnTo>
                      <a:pt x="153" y="45"/>
                    </a:lnTo>
                    <a:lnTo>
                      <a:pt x="158" y="45"/>
                    </a:lnTo>
                    <a:lnTo>
                      <a:pt x="158" y="45"/>
                    </a:lnTo>
                    <a:lnTo>
                      <a:pt x="158" y="45"/>
                    </a:lnTo>
                    <a:lnTo>
                      <a:pt x="163" y="45"/>
                    </a:lnTo>
                    <a:lnTo>
                      <a:pt x="163" y="45"/>
                    </a:lnTo>
                    <a:lnTo>
                      <a:pt x="163" y="45"/>
                    </a:lnTo>
                    <a:lnTo>
                      <a:pt x="163" y="50"/>
                    </a:lnTo>
                    <a:lnTo>
                      <a:pt x="163" y="50"/>
                    </a:lnTo>
                    <a:lnTo>
                      <a:pt x="163" y="54"/>
                    </a:lnTo>
                    <a:lnTo>
                      <a:pt x="163" y="59"/>
                    </a:lnTo>
                    <a:lnTo>
                      <a:pt x="167" y="59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72" y="63"/>
                    </a:lnTo>
                    <a:lnTo>
                      <a:pt x="176" y="63"/>
                    </a:lnTo>
                    <a:lnTo>
                      <a:pt x="176" y="63"/>
                    </a:lnTo>
                    <a:lnTo>
                      <a:pt x="176" y="68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81" y="77"/>
                    </a:lnTo>
                    <a:lnTo>
                      <a:pt x="181" y="77"/>
                    </a:lnTo>
                    <a:lnTo>
                      <a:pt x="181" y="77"/>
                    </a:lnTo>
                    <a:lnTo>
                      <a:pt x="181" y="77"/>
                    </a:lnTo>
                    <a:lnTo>
                      <a:pt x="185" y="81"/>
                    </a:lnTo>
                    <a:lnTo>
                      <a:pt x="185" y="77"/>
                    </a:lnTo>
                    <a:lnTo>
                      <a:pt x="190" y="77"/>
                    </a:lnTo>
                    <a:lnTo>
                      <a:pt x="194" y="77"/>
                    </a:lnTo>
                    <a:lnTo>
                      <a:pt x="194" y="77"/>
                    </a:lnTo>
                    <a:lnTo>
                      <a:pt x="199" y="77"/>
                    </a:lnTo>
                    <a:lnTo>
                      <a:pt x="199" y="77"/>
                    </a:lnTo>
                    <a:lnTo>
                      <a:pt x="199" y="77"/>
                    </a:lnTo>
                    <a:lnTo>
                      <a:pt x="199" y="77"/>
                    </a:lnTo>
                    <a:lnTo>
                      <a:pt x="203" y="77"/>
                    </a:lnTo>
                    <a:lnTo>
                      <a:pt x="203" y="81"/>
                    </a:lnTo>
                    <a:lnTo>
                      <a:pt x="203" y="81"/>
                    </a:lnTo>
                    <a:lnTo>
                      <a:pt x="203" y="81"/>
                    </a:lnTo>
                    <a:lnTo>
                      <a:pt x="203" y="81"/>
                    </a:lnTo>
                    <a:lnTo>
                      <a:pt x="203" y="86"/>
                    </a:lnTo>
                    <a:lnTo>
                      <a:pt x="203" y="86"/>
                    </a:lnTo>
                    <a:lnTo>
                      <a:pt x="208" y="86"/>
                    </a:lnTo>
                    <a:lnTo>
                      <a:pt x="208" y="86"/>
                    </a:lnTo>
                    <a:lnTo>
                      <a:pt x="208" y="86"/>
                    </a:lnTo>
                    <a:lnTo>
                      <a:pt x="212" y="90"/>
                    </a:lnTo>
                    <a:lnTo>
                      <a:pt x="212" y="90"/>
                    </a:lnTo>
                    <a:lnTo>
                      <a:pt x="212" y="90"/>
                    </a:lnTo>
                    <a:lnTo>
                      <a:pt x="212" y="86"/>
                    </a:lnTo>
                    <a:lnTo>
                      <a:pt x="212" y="86"/>
                    </a:lnTo>
                    <a:lnTo>
                      <a:pt x="212" y="86"/>
                    </a:lnTo>
                    <a:lnTo>
                      <a:pt x="212" y="86"/>
                    </a:lnTo>
                    <a:lnTo>
                      <a:pt x="212" y="81"/>
                    </a:lnTo>
                    <a:lnTo>
                      <a:pt x="212" y="81"/>
                    </a:lnTo>
                    <a:lnTo>
                      <a:pt x="212" y="81"/>
                    </a:lnTo>
                    <a:lnTo>
                      <a:pt x="217" y="77"/>
                    </a:lnTo>
                    <a:lnTo>
                      <a:pt x="217" y="77"/>
                    </a:lnTo>
                    <a:lnTo>
                      <a:pt x="217" y="77"/>
                    </a:lnTo>
                    <a:lnTo>
                      <a:pt x="217" y="72"/>
                    </a:lnTo>
                    <a:lnTo>
                      <a:pt x="217" y="72"/>
                    </a:lnTo>
                    <a:lnTo>
                      <a:pt x="221" y="72"/>
                    </a:lnTo>
                    <a:lnTo>
                      <a:pt x="221" y="72"/>
                    </a:lnTo>
                    <a:lnTo>
                      <a:pt x="221" y="72"/>
                    </a:lnTo>
                    <a:lnTo>
                      <a:pt x="221" y="68"/>
                    </a:lnTo>
                    <a:lnTo>
                      <a:pt x="226" y="68"/>
                    </a:lnTo>
                    <a:lnTo>
                      <a:pt x="226" y="68"/>
                    </a:lnTo>
                    <a:lnTo>
                      <a:pt x="230" y="68"/>
                    </a:lnTo>
                    <a:lnTo>
                      <a:pt x="230" y="63"/>
                    </a:lnTo>
                    <a:lnTo>
                      <a:pt x="230" y="63"/>
                    </a:lnTo>
                    <a:lnTo>
                      <a:pt x="230" y="59"/>
                    </a:lnTo>
                    <a:lnTo>
                      <a:pt x="235" y="59"/>
                    </a:lnTo>
                    <a:lnTo>
                      <a:pt x="235" y="59"/>
                    </a:lnTo>
                    <a:lnTo>
                      <a:pt x="235" y="59"/>
                    </a:lnTo>
                    <a:lnTo>
                      <a:pt x="235" y="59"/>
                    </a:lnTo>
                    <a:lnTo>
                      <a:pt x="235" y="59"/>
                    </a:lnTo>
                    <a:lnTo>
                      <a:pt x="235" y="59"/>
                    </a:lnTo>
                    <a:lnTo>
                      <a:pt x="239" y="59"/>
                    </a:lnTo>
                    <a:lnTo>
                      <a:pt x="239" y="59"/>
                    </a:lnTo>
                    <a:lnTo>
                      <a:pt x="239" y="59"/>
                    </a:lnTo>
                    <a:lnTo>
                      <a:pt x="239" y="54"/>
                    </a:lnTo>
                    <a:lnTo>
                      <a:pt x="239" y="54"/>
                    </a:lnTo>
                    <a:lnTo>
                      <a:pt x="239" y="54"/>
                    </a:lnTo>
                    <a:lnTo>
                      <a:pt x="244" y="54"/>
                    </a:lnTo>
                    <a:lnTo>
                      <a:pt x="244" y="59"/>
                    </a:lnTo>
                    <a:lnTo>
                      <a:pt x="244" y="59"/>
                    </a:lnTo>
                    <a:lnTo>
                      <a:pt x="244" y="59"/>
                    </a:lnTo>
                    <a:lnTo>
                      <a:pt x="244" y="59"/>
                    </a:lnTo>
                    <a:lnTo>
                      <a:pt x="239" y="59"/>
                    </a:lnTo>
                    <a:lnTo>
                      <a:pt x="239" y="59"/>
                    </a:lnTo>
                    <a:lnTo>
                      <a:pt x="239" y="59"/>
                    </a:lnTo>
                    <a:lnTo>
                      <a:pt x="239" y="63"/>
                    </a:lnTo>
                    <a:lnTo>
                      <a:pt x="239" y="63"/>
                    </a:lnTo>
                    <a:lnTo>
                      <a:pt x="239" y="63"/>
                    </a:lnTo>
                    <a:lnTo>
                      <a:pt x="235" y="63"/>
                    </a:lnTo>
                    <a:lnTo>
                      <a:pt x="235" y="68"/>
                    </a:lnTo>
                    <a:lnTo>
                      <a:pt x="235" y="68"/>
                    </a:lnTo>
                    <a:lnTo>
                      <a:pt x="235" y="72"/>
                    </a:lnTo>
                    <a:lnTo>
                      <a:pt x="235" y="72"/>
                    </a:lnTo>
                    <a:lnTo>
                      <a:pt x="235" y="72"/>
                    </a:lnTo>
                    <a:lnTo>
                      <a:pt x="235" y="72"/>
                    </a:lnTo>
                    <a:lnTo>
                      <a:pt x="239" y="72"/>
                    </a:lnTo>
                    <a:lnTo>
                      <a:pt x="239" y="72"/>
                    </a:lnTo>
                    <a:lnTo>
                      <a:pt x="239" y="72"/>
                    </a:lnTo>
                    <a:lnTo>
                      <a:pt x="244" y="72"/>
                    </a:lnTo>
                    <a:lnTo>
                      <a:pt x="244" y="77"/>
                    </a:lnTo>
                    <a:lnTo>
                      <a:pt x="244" y="77"/>
                    </a:lnTo>
                    <a:lnTo>
                      <a:pt x="248" y="77"/>
                    </a:lnTo>
                    <a:lnTo>
                      <a:pt x="248" y="77"/>
                    </a:lnTo>
                    <a:lnTo>
                      <a:pt x="248" y="77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3" y="72"/>
                    </a:lnTo>
                    <a:lnTo>
                      <a:pt x="253" y="72"/>
                    </a:lnTo>
                    <a:lnTo>
                      <a:pt x="257" y="72"/>
                    </a:lnTo>
                    <a:lnTo>
                      <a:pt x="257" y="72"/>
                    </a:lnTo>
                    <a:lnTo>
                      <a:pt x="257" y="72"/>
                    </a:lnTo>
                    <a:lnTo>
                      <a:pt x="257" y="72"/>
                    </a:lnTo>
                    <a:lnTo>
                      <a:pt x="253" y="68"/>
                    </a:lnTo>
                    <a:lnTo>
                      <a:pt x="257" y="68"/>
                    </a:lnTo>
                    <a:lnTo>
                      <a:pt x="257" y="68"/>
                    </a:lnTo>
                    <a:lnTo>
                      <a:pt x="257" y="68"/>
                    </a:lnTo>
                    <a:lnTo>
                      <a:pt x="257" y="68"/>
                    </a:lnTo>
                    <a:lnTo>
                      <a:pt x="257" y="72"/>
                    </a:lnTo>
                    <a:lnTo>
                      <a:pt x="257" y="72"/>
                    </a:lnTo>
                    <a:lnTo>
                      <a:pt x="257" y="72"/>
                    </a:lnTo>
                    <a:lnTo>
                      <a:pt x="257" y="72"/>
                    </a:lnTo>
                    <a:lnTo>
                      <a:pt x="262" y="72"/>
                    </a:lnTo>
                    <a:lnTo>
                      <a:pt x="262" y="77"/>
                    </a:lnTo>
                    <a:lnTo>
                      <a:pt x="262" y="77"/>
                    </a:lnTo>
                    <a:lnTo>
                      <a:pt x="262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71" y="77"/>
                    </a:lnTo>
                    <a:lnTo>
                      <a:pt x="271" y="77"/>
                    </a:lnTo>
                    <a:lnTo>
                      <a:pt x="271" y="81"/>
                    </a:lnTo>
                    <a:lnTo>
                      <a:pt x="275" y="81"/>
                    </a:lnTo>
                    <a:lnTo>
                      <a:pt x="275" y="81"/>
                    </a:lnTo>
                    <a:lnTo>
                      <a:pt x="280" y="81"/>
                    </a:lnTo>
                    <a:lnTo>
                      <a:pt x="280" y="81"/>
                    </a:lnTo>
                    <a:lnTo>
                      <a:pt x="280" y="81"/>
                    </a:lnTo>
                    <a:lnTo>
                      <a:pt x="280" y="81"/>
                    </a:lnTo>
                    <a:lnTo>
                      <a:pt x="284" y="81"/>
                    </a:lnTo>
                    <a:lnTo>
                      <a:pt x="284" y="81"/>
                    </a:lnTo>
                    <a:lnTo>
                      <a:pt x="284" y="81"/>
                    </a:lnTo>
                    <a:lnTo>
                      <a:pt x="280" y="86"/>
                    </a:lnTo>
                    <a:lnTo>
                      <a:pt x="280" y="86"/>
                    </a:lnTo>
                    <a:lnTo>
                      <a:pt x="275" y="86"/>
                    </a:lnTo>
                    <a:lnTo>
                      <a:pt x="275" y="86"/>
                    </a:lnTo>
                    <a:lnTo>
                      <a:pt x="275" y="86"/>
                    </a:lnTo>
                    <a:lnTo>
                      <a:pt x="271" y="86"/>
                    </a:lnTo>
                    <a:lnTo>
                      <a:pt x="271" y="86"/>
                    </a:lnTo>
                    <a:lnTo>
                      <a:pt x="271" y="86"/>
                    </a:lnTo>
                    <a:lnTo>
                      <a:pt x="271" y="90"/>
                    </a:lnTo>
                    <a:lnTo>
                      <a:pt x="275" y="90"/>
                    </a:lnTo>
                    <a:lnTo>
                      <a:pt x="275" y="90"/>
                    </a:lnTo>
                    <a:lnTo>
                      <a:pt x="275" y="90"/>
                    </a:lnTo>
                    <a:lnTo>
                      <a:pt x="271" y="90"/>
                    </a:lnTo>
                    <a:lnTo>
                      <a:pt x="271" y="90"/>
                    </a:lnTo>
                    <a:lnTo>
                      <a:pt x="271" y="90"/>
                    </a:lnTo>
                    <a:lnTo>
                      <a:pt x="271" y="90"/>
                    </a:lnTo>
                    <a:lnTo>
                      <a:pt x="271" y="90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6" y="95"/>
                    </a:lnTo>
                    <a:lnTo>
                      <a:pt x="266" y="95"/>
                    </a:lnTo>
                    <a:lnTo>
                      <a:pt x="266" y="95"/>
                    </a:lnTo>
                    <a:lnTo>
                      <a:pt x="266" y="95"/>
                    </a:lnTo>
                    <a:lnTo>
                      <a:pt x="266" y="95"/>
                    </a:lnTo>
                    <a:lnTo>
                      <a:pt x="262" y="95"/>
                    </a:lnTo>
                    <a:lnTo>
                      <a:pt x="262" y="95"/>
                    </a:lnTo>
                    <a:lnTo>
                      <a:pt x="262" y="95"/>
                    </a:lnTo>
                    <a:lnTo>
                      <a:pt x="262" y="95"/>
                    </a:lnTo>
                    <a:lnTo>
                      <a:pt x="262" y="95"/>
                    </a:lnTo>
                    <a:lnTo>
                      <a:pt x="262" y="95"/>
                    </a:lnTo>
                    <a:lnTo>
                      <a:pt x="257" y="95"/>
                    </a:lnTo>
                    <a:lnTo>
                      <a:pt x="257" y="95"/>
                    </a:lnTo>
                    <a:lnTo>
                      <a:pt x="253" y="95"/>
                    </a:lnTo>
                    <a:lnTo>
                      <a:pt x="253" y="95"/>
                    </a:lnTo>
                    <a:lnTo>
                      <a:pt x="253" y="95"/>
                    </a:lnTo>
                    <a:lnTo>
                      <a:pt x="253" y="95"/>
                    </a:lnTo>
                    <a:lnTo>
                      <a:pt x="248" y="95"/>
                    </a:lnTo>
                    <a:lnTo>
                      <a:pt x="248" y="95"/>
                    </a:lnTo>
                    <a:lnTo>
                      <a:pt x="248" y="95"/>
                    </a:lnTo>
                    <a:lnTo>
                      <a:pt x="244" y="95"/>
                    </a:lnTo>
                    <a:lnTo>
                      <a:pt x="244" y="90"/>
                    </a:lnTo>
                    <a:lnTo>
                      <a:pt x="244" y="90"/>
                    </a:lnTo>
                    <a:lnTo>
                      <a:pt x="244" y="90"/>
                    </a:lnTo>
                    <a:lnTo>
                      <a:pt x="244" y="90"/>
                    </a:lnTo>
                    <a:lnTo>
                      <a:pt x="244" y="90"/>
                    </a:lnTo>
                    <a:lnTo>
                      <a:pt x="244" y="90"/>
                    </a:lnTo>
                    <a:lnTo>
                      <a:pt x="244" y="90"/>
                    </a:lnTo>
                    <a:lnTo>
                      <a:pt x="248" y="86"/>
                    </a:lnTo>
                    <a:lnTo>
                      <a:pt x="248" y="86"/>
                    </a:lnTo>
                    <a:lnTo>
                      <a:pt x="248" y="86"/>
                    </a:lnTo>
                    <a:lnTo>
                      <a:pt x="248" y="86"/>
                    </a:lnTo>
                    <a:lnTo>
                      <a:pt x="248" y="86"/>
                    </a:lnTo>
                    <a:lnTo>
                      <a:pt x="244" y="86"/>
                    </a:lnTo>
                    <a:lnTo>
                      <a:pt x="244" y="86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39" y="81"/>
                    </a:lnTo>
                    <a:lnTo>
                      <a:pt x="239" y="81"/>
                    </a:lnTo>
                    <a:lnTo>
                      <a:pt x="239" y="81"/>
                    </a:lnTo>
                    <a:lnTo>
                      <a:pt x="239" y="81"/>
                    </a:lnTo>
                    <a:lnTo>
                      <a:pt x="239" y="81"/>
                    </a:lnTo>
                    <a:lnTo>
                      <a:pt x="235" y="86"/>
                    </a:lnTo>
                    <a:lnTo>
                      <a:pt x="235" y="86"/>
                    </a:lnTo>
                    <a:lnTo>
                      <a:pt x="230" y="86"/>
                    </a:lnTo>
                    <a:lnTo>
                      <a:pt x="230" y="86"/>
                    </a:lnTo>
                    <a:lnTo>
                      <a:pt x="230" y="86"/>
                    </a:lnTo>
                    <a:lnTo>
                      <a:pt x="230" y="86"/>
                    </a:lnTo>
                    <a:lnTo>
                      <a:pt x="226" y="86"/>
                    </a:lnTo>
                    <a:lnTo>
                      <a:pt x="226" y="86"/>
                    </a:lnTo>
                    <a:lnTo>
                      <a:pt x="226" y="86"/>
                    </a:lnTo>
                    <a:lnTo>
                      <a:pt x="226" y="86"/>
                    </a:lnTo>
                    <a:lnTo>
                      <a:pt x="226" y="86"/>
                    </a:lnTo>
                    <a:lnTo>
                      <a:pt x="226" y="90"/>
                    </a:lnTo>
                    <a:lnTo>
                      <a:pt x="226" y="90"/>
                    </a:lnTo>
                    <a:lnTo>
                      <a:pt x="226" y="95"/>
                    </a:lnTo>
                    <a:lnTo>
                      <a:pt x="226" y="95"/>
                    </a:lnTo>
                    <a:lnTo>
                      <a:pt x="226" y="95"/>
                    </a:lnTo>
                    <a:lnTo>
                      <a:pt x="226" y="95"/>
                    </a:lnTo>
                    <a:lnTo>
                      <a:pt x="226" y="95"/>
                    </a:lnTo>
                    <a:lnTo>
                      <a:pt x="226" y="95"/>
                    </a:lnTo>
                    <a:lnTo>
                      <a:pt x="221" y="95"/>
                    </a:lnTo>
                    <a:lnTo>
                      <a:pt x="217" y="95"/>
                    </a:lnTo>
                    <a:lnTo>
                      <a:pt x="217" y="95"/>
                    </a:lnTo>
                    <a:lnTo>
                      <a:pt x="217" y="99"/>
                    </a:lnTo>
                    <a:lnTo>
                      <a:pt x="217" y="99"/>
                    </a:lnTo>
                    <a:lnTo>
                      <a:pt x="221" y="99"/>
                    </a:lnTo>
                    <a:lnTo>
                      <a:pt x="221" y="99"/>
                    </a:lnTo>
                    <a:lnTo>
                      <a:pt x="221" y="99"/>
                    </a:lnTo>
                    <a:lnTo>
                      <a:pt x="221" y="99"/>
                    </a:lnTo>
                    <a:lnTo>
                      <a:pt x="221" y="99"/>
                    </a:lnTo>
                    <a:lnTo>
                      <a:pt x="221" y="99"/>
                    </a:lnTo>
                    <a:lnTo>
                      <a:pt x="221" y="99"/>
                    </a:lnTo>
                    <a:lnTo>
                      <a:pt x="221" y="99"/>
                    </a:lnTo>
                    <a:lnTo>
                      <a:pt x="221" y="99"/>
                    </a:lnTo>
                    <a:lnTo>
                      <a:pt x="221" y="99"/>
                    </a:lnTo>
                    <a:lnTo>
                      <a:pt x="221" y="99"/>
                    </a:lnTo>
                    <a:lnTo>
                      <a:pt x="221" y="104"/>
                    </a:lnTo>
                    <a:lnTo>
                      <a:pt x="221" y="104"/>
                    </a:lnTo>
                    <a:lnTo>
                      <a:pt x="221" y="104"/>
                    </a:lnTo>
                    <a:lnTo>
                      <a:pt x="221" y="104"/>
                    </a:lnTo>
                    <a:lnTo>
                      <a:pt x="221" y="104"/>
                    </a:lnTo>
                    <a:lnTo>
                      <a:pt x="221" y="104"/>
                    </a:lnTo>
                    <a:lnTo>
                      <a:pt x="221" y="104"/>
                    </a:lnTo>
                    <a:lnTo>
                      <a:pt x="221" y="104"/>
                    </a:lnTo>
                    <a:lnTo>
                      <a:pt x="221" y="104"/>
                    </a:lnTo>
                    <a:lnTo>
                      <a:pt x="217" y="104"/>
                    </a:lnTo>
                    <a:lnTo>
                      <a:pt x="221" y="104"/>
                    </a:lnTo>
                    <a:lnTo>
                      <a:pt x="221" y="108"/>
                    </a:lnTo>
                    <a:lnTo>
                      <a:pt x="217" y="108"/>
                    </a:lnTo>
                    <a:lnTo>
                      <a:pt x="217" y="108"/>
                    </a:lnTo>
                    <a:lnTo>
                      <a:pt x="217" y="108"/>
                    </a:lnTo>
                    <a:lnTo>
                      <a:pt x="217" y="108"/>
                    </a:lnTo>
                    <a:lnTo>
                      <a:pt x="212" y="108"/>
                    </a:lnTo>
                    <a:lnTo>
                      <a:pt x="212" y="108"/>
                    </a:lnTo>
                    <a:lnTo>
                      <a:pt x="208" y="108"/>
                    </a:lnTo>
                    <a:lnTo>
                      <a:pt x="208" y="108"/>
                    </a:lnTo>
                    <a:lnTo>
                      <a:pt x="203" y="108"/>
                    </a:lnTo>
                    <a:lnTo>
                      <a:pt x="203" y="108"/>
                    </a:lnTo>
                    <a:lnTo>
                      <a:pt x="203" y="108"/>
                    </a:lnTo>
                    <a:lnTo>
                      <a:pt x="203" y="113"/>
                    </a:lnTo>
                    <a:lnTo>
                      <a:pt x="203" y="113"/>
                    </a:lnTo>
                    <a:lnTo>
                      <a:pt x="203" y="117"/>
                    </a:lnTo>
                    <a:lnTo>
                      <a:pt x="203" y="117"/>
                    </a:lnTo>
                    <a:lnTo>
                      <a:pt x="208" y="117"/>
                    </a:lnTo>
                    <a:lnTo>
                      <a:pt x="208" y="117"/>
                    </a:lnTo>
                    <a:lnTo>
                      <a:pt x="208" y="117"/>
                    </a:lnTo>
                    <a:lnTo>
                      <a:pt x="208" y="117"/>
                    </a:lnTo>
                    <a:lnTo>
                      <a:pt x="208" y="117"/>
                    </a:lnTo>
                    <a:lnTo>
                      <a:pt x="212" y="122"/>
                    </a:lnTo>
                    <a:lnTo>
                      <a:pt x="212" y="122"/>
                    </a:lnTo>
                    <a:lnTo>
                      <a:pt x="212" y="117"/>
                    </a:lnTo>
                    <a:lnTo>
                      <a:pt x="212" y="117"/>
                    </a:lnTo>
                    <a:lnTo>
                      <a:pt x="217" y="122"/>
                    </a:lnTo>
                    <a:lnTo>
                      <a:pt x="217" y="122"/>
                    </a:lnTo>
                    <a:lnTo>
                      <a:pt x="217" y="122"/>
                    </a:lnTo>
                    <a:lnTo>
                      <a:pt x="217" y="126"/>
                    </a:lnTo>
                    <a:lnTo>
                      <a:pt x="217" y="126"/>
                    </a:lnTo>
                    <a:lnTo>
                      <a:pt x="217" y="131"/>
                    </a:lnTo>
                    <a:lnTo>
                      <a:pt x="221" y="131"/>
                    </a:lnTo>
                    <a:lnTo>
                      <a:pt x="221" y="131"/>
                    </a:lnTo>
                    <a:lnTo>
                      <a:pt x="221" y="136"/>
                    </a:lnTo>
                    <a:lnTo>
                      <a:pt x="221" y="136"/>
                    </a:lnTo>
                    <a:lnTo>
                      <a:pt x="226" y="136"/>
                    </a:lnTo>
                    <a:lnTo>
                      <a:pt x="226" y="136"/>
                    </a:lnTo>
                    <a:lnTo>
                      <a:pt x="221" y="136"/>
                    </a:lnTo>
                    <a:lnTo>
                      <a:pt x="221" y="140"/>
                    </a:lnTo>
                    <a:lnTo>
                      <a:pt x="221" y="140"/>
                    </a:lnTo>
                    <a:lnTo>
                      <a:pt x="221" y="140"/>
                    </a:lnTo>
                    <a:lnTo>
                      <a:pt x="221" y="145"/>
                    </a:lnTo>
                    <a:lnTo>
                      <a:pt x="217" y="145"/>
                    </a:lnTo>
                    <a:lnTo>
                      <a:pt x="217" y="149"/>
                    </a:lnTo>
                    <a:lnTo>
                      <a:pt x="221" y="154"/>
                    </a:lnTo>
                    <a:lnTo>
                      <a:pt x="221" y="154"/>
                    </a:lnTo>
                    <a:lnTo>
                      <a:pt x="221" y="154"/>
                    </a:lnTo>
                    <a:lnTo>
                      <a:pt x="217" y="154"/>
                    </a:lnTo>
                    <a:lnTo>
                      <a:pt x="217" y="154"/>
                    </a:lnTo>
                    <a:lnTo>
                      <a:pt x="217" y="154"/>
                    </a:lnTo>
                    <a:lnTo>
                      <a:pt x="217" y="154"/>
                    </a:lnTo>
                    <a:lnTo>
                      <a:pt x="212" y="154"/>
                    </a:lnTo>
                    <a:lnTo>
                      <a:pt x="212" y="154"/>
                    </a:lnTo>
                    <a:lnTo>
                      <a:pt x="212" y="154"/>
                    </a:lnTo>
                    <a:lnTo>
                      <a:pt x="208" y="154"/>
                    </a:lnTo>
                    <a:lnTo>
                      <a:pt x="203" y="149"/>
                    </a:lnTo>
                    <a:lnTo>
                      <a:pt x="199" y="154"/>
                    </a:lnTo>
                    <a:lnTo>
                      <a:pt x="199" y="149"/>
                    </a:lnTo>
                    <a:lnTo>
                      <a:pt x="199" y="145"/>
                    </a:lnTo>
                    <a:lnTo>
                      <a:pt x="199" y="145"/>
                    </a:lnTo>
                    <a:lnTo>
                      <a:pt x="199" y="140"/>
                    </a:lnTo>
                    <a:lnTo>
                      <a:pt x="199" y="140"/>
                    </a:lnTo>
                    <a:lnTo>
                      <a:pt x="199" y="140"/>
                    </a:lnTo>
                    <a:lnTo>
                      <a:pt x="199" y="140"/>
                    </a:lnTo>
                    <a:lnTo>
                      <a:pt x="194" y="140"/>
                    </a:lnTo>
                    <a:lnTo>
                      <a:pt x="194" y="140"/>
                    </a:lnTo>
                    <a:lnTo>
                      <a:pt x="190" y="136"/>
                    </a:lnTo>
                    <a:lnTo>
                      <a:pt x="190" y="136"/>
                    </a:lnTo>
                    <a:lnTo>
                      <a:pt x="190" y="136"/>
                    </a:lnTo>
                    <a:lnTo>
                      <a:pt x="185" y="136"/>
                    </a:lnTo>
                    <a:lnTo>
                      <a:pt x="185" y="136"/>
                    </a:lnTo>
                    <a:lnTo>
                      <a:pt x="185" y="136"/>
                    </a:lnTo>
                    <a:lnTo>
                      <a:pt x="181" y="136"/>
                    </a:lnTo>
                    <a:lnTo>
                      <a:pt x="181" y="136"/>
                    </a:lnTo>
                    <a:lnTo>
                      <a:pt x="181" y="136"/>
                    </a:lnTo>
                    <a:lnTo>
                      <a:pt x="176" y="131"/>
                    </a:lnTo>
                    <a:lnTo>
                      <a:pt x="172" y="131"/>
                    </a:lnTo>
                    <a:lnTo>
                      <a:pt x="167" y="126"/>
                    </a:lnTo>
                    <a:lnTo>
                      <a:pt x="163" y="126"/>
                    </a:lnTo>
                    <a:lnTo>
                      <a:pt x="163" y="126"/>
                    </a:lnTo>
                    <a:lnTo>
                      <a:pt x="163" y="126"/>
                    </a:lnTo>
                    <a:lnTo>
                      <a:pt x="158" y="122"/>
                    </a:lnTo>
                    <a:lnTo>
                      <a:pt x="153" y="122"/>
                    </a:lnTo>
                    <a:lnTo>
                      <a:pt x="149" y="122"/>
                    </a:lnTo>
                    <a:lnTo>
                      <a:pt x="144" y="117"/>
                    </a:lnTo>
                    <a:lnTo>
                      <a:pt x="144" y="117"/>
                    </a:lnTo>
                    <a:lnTo>
                      <a:pt x="140" y="113"/>
                    </a:lnTo>
                    <a:lnTo>
                      <a:pt x="135" y="113"/>
                    </a:lnTo>
                    <a:lnTo>
                      <a:pt x="135" y="108"/>
                    </a:lnTo>
                    <a:lnTo>
                      <a:pt x="131" y="108"/>
                    </a:lnTo>
                    <a:lnTo>
                      <a:pt x="126" y="104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17" y="95"/>
                    </a:lnTo>
                    <a:lnTo>
                      <a:pt x="117" y="95"/>
                    </a:lnTo>
                    <a:lnTo>
                      <a:pt x="117" y="95"/>
                    </a:lnTo>
                    <a:lnTo>
                      <a:pt x="113" y="90"/>
                    </a:lnTo>
                    <a:lnTo>
                      <a:pt x="113" y="86"/>
                    </a:lnTo>
                    <a:lnTo>
                      <a:pt x="108" y="86"/>
                    </a:lnTo>
                    <a:lnTo>
                      <a:pt x="108" y="81"/>
                    </a:lnTo>
                    <a:lnTo>
                      <a:pt x="104" y="81"/>
                    </a:lnTo>
                    <a:lnTo>
                      <a:pt x="104" y="81"/>
                    </a:lnTo>
                    <a:lnTo>
                      <a:pt x="99" y="81"/>
                    </a:lnTo>
                    <a:lnTo>
                      <a:pt x="99" y="81"/>
                    </a:lnTo>
                    <a:lnTo>
                      <a:pt x="99" y="81"/>
                    </a:lnTo>
                    <a:lnTo>
                      <a:pt x="99" y="81"/>
                    </a:lnTo>
                    <a:lnTo>
                      <a:pt x="99" y="81"/>
                    </a:lnTo>
                    <a:lnTo>
                      <a:pt x="99" y="81"/>
                    </a:lnTo>
                    <a:lnTo>
                      <a:pt x="95" y="81"/>
                    </a:lnTo>
                    <a:lnTo>
                      <a:pt x="95" y="81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6" y="81"/>
                    </a:lnTo>
                    <a:lnTo>
                      <a:pt x="86" y="81"/>
                    </a:lnTo>
                    <a:lnTo>
                      <a:pt x="81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77" y="68"/>
                    </a:lnTo>
                    <a:lnTo>
                      <a:pt x="77" y="68"/>
                    </a:lnTo>
                    <a:lnTo>
                      <a:pt x="77" y="68"/>
                    </a:lnTo>
                    <a:lnTo>
                      <a:pt x="77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3"/>
                    </a:lnTo>
                    <a:lnTo>
                      <a:pt x="72" y="63"/>
                    </a:lnTo>
                    <a:lnTo>
                      <a:pt x="72" y="63"/>
                    </a:lnTo>
                    <a:lnTo>
                      <a:pt x="72" y="63"/>
                    </a:lnTo>
                    <a:lnTo>
                      <a:pt x="72" y="63"/>
                    </a:lnTo>
                    <a:lnTo>
                      <a:pt x="72" y="63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3" y="59"/>
                    </a:lnTo>
                    <a:lnTo>
                      <a:pt x="63" y="59"/>
                    </a:lnTo>
                    <a:lnTo>
                      <a:pt x="63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1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0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36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27" y="68"/>
                    </a:lnTo>
                    <a:lnTo>
                      <a:pt x="27" y="72"/>
                    </a:lnTo>
                    <a:lnTo>
                      <a:pt x="32" y="72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22" y="81"/>
                    </a:lnTo>
                    <a:lnTo>
                      <a:pt x="18" y="81"/>
                    </a:lnTo>
                    <a:lnTo>
                      <a:pt x="13" y="81"/>
                    </a:lnTo>
                    <a:lnTo>
                      <a:pt x="13" y="77"/>
                    </a:lnTo>
                    <a:lnTo>
                      <a:pt x="13" y="72"/>
                    </a:lnTo>
                    <a:lnTo>
                      <a:pt x="13" y="68"/>
                    </a:lnTo>
                    <a:lnTo>
                      <a:pt x="9" y="63"/>
                    </a:lnTo>
                    <a:lnTo>
                      <a:pt x="9" y="59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45"/>
                    </a:lnTo>
                    <a:lnTo>
                      <a:pt x="4" y="41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50" y="4"/>
                    </a:lnTo>
                    <a:lnTo>
                      <a:pt x="50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9" y="9"/>
                    </a:lnTo>
                    <a:lnTo>
                      <a:pt x="59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72" y="18"/>
                    </a:lnTo>
                    <a:lnTo>
                      <a:pt x="77" y="18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1" y="27"/>
                    </a:lnTo>
                    <a:lnTo>
                      <a:pt x="86" y="27"/>
                    </a:lnTo>
                    <a:lnTo>
                      <a:pt x="86" y="32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5" y="36"/>
                    </a:lnTo>
                    <a:lnTo>
                      <a:pt x="95" y="36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01" name="Freeform 173">
                <a:extLst>
                  <a:ext uri="{FF2B5EF4-FFF2-40B4-BE49-F238E27FC236}">
                    <a16:creationId xmlns:a16="http://schemas.microsoft.com/office/drawing/2014/main" xmlns="" id="{E02EC1E1-D53E-4516-B4A6-8A0E26C90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7885" y="2572109"/>
                <a:ext cx="364895" cy="358904"/>
              </a:xfrm>
              <a:custGeom>
                <a:avLst/>
                <a:gdLst>
                  <a:gd name="T0" fmla="*/ 81 w 230"/>
                  <a:gd name="T1" fmla="*/ 14 h 226"/>
                  <a:gd name="T2" fmla="*/ 90 w 230"/>
                  <a:gd name="T3" fmla="*/ 32 h 226"/>
                  <a:gd name="T4" fmla="*/ 131 w 230"/>
                  <a:gd name="T5" fmla="*/ 37 h 226"/>
                  <a:gd name="T6" fmla="*/ 167 w 230"/>
                  <a:gd name="T7" fmla="*/ 37 h 226"/>
                  <a:gd name="T8" fmla="*/ 172 w 230"/>
                  <a:gd name="T9" fmla="*/ 32 h 226"/>
                  <a:gd name="T10" fmla="*/ 194 w 230"/>
                  <a:gd name="T11" fmla="*/ 32 h 226"/>
                  <a:gd name="T12" fmla="*/ 185 w 230"/>
                  <a:gd name="T13" fmla="*/ 37 h 226"/>
                  <a:gd name="T14" fmla="*/ 190 w 230"/>
                  <a:gd name="T15" fmla="*/ 41 h 226"/>
                  <a:gd name="T16" fmla="*/ 194 w 230"/>
                  <a:gd name="T17" fmla="*/ 46 h 226"/>
                  <a:gd name="T18" fmla="*/ 199 w 230"/>
                  <a:gd name="T19" fmla="*/ 50 h 226"/>
                  <a:gd name="T20" fmla="*/ 208 w 230"/>
                  <a:gd name="T21" fmla="*/ 46 h 226"/>
                  <a:gd name="T22" fmla="*/ 212 w 230"/>
                  <a:gd name="T23" fmla="*/ 59 h 226"/>
                  <a:gd name="T24" fmla="*/ 203 w 230"/>
                  <a:gd name="T25" fmla="*/ 73 h 226"/>
                  <a:gd name="T26" fmla="*/ 226 w 230"/>
                  <a:gd name="T27" fmla="*/ 73 h 226"/>
                  <a:gd name="T28" fmla="*/ 226 w 230"/>
                  <a:gd name="T29" fmla="*/ 86 h 226"/>
                  <a:gd name="T30" fmla="*/ 217 w 230"/>
                  <a:gd name="T31" fmla="*/ 95 h 226"/>
                  <a:gd name="T32" fmla="*/ 221 w 230"/>
                  <a:gd name="T33" fmla="*/ 100 h 226"/>
                  <a:gd name="T34" fmla="*/ 212 w 230"/>
                  <a:gd name="T35" fmla="*/ 109 h 226"/>
                  <a:gd name="T36" fmla="*/ 208 w 230"/>
                  <a:gd name="T37" fmla="*/ 113 h 226"/>
                  <a:gd name="T38" fmla="*/ 212 w 230"/>
                  <a:gd name="T39" fmla="*/ 136 h 226"/>
                  <a:gd name="T40" fmla="*/ 212 w 230"/>
                  <a:gd name="T41" fmla="*/ 145 h 226"/>
                  <a:gd name="T42" fmla="*/ 199 w 230"/>
                  <a:gd name="T43" fmla="*/ 154 h 226"/>
                  <a:gd name="T44" fmla="*/ 181 w 230"/>
                  <a:gd name="T45" fmla="*/ 159 h 226"/>
                  <a:gd name="T46" fmla="*/ 167 w 230"/>
                  <a:gd name="T47" fmla="*/ 163 h 226"/>
                  <a:gd name="T48" fmla="*/ 154 w 230"/>
                  <a:gd name="T49" fmla="*/ 159 h 226"/>
                  <a:gd name="T50" fmla="*/ 140 w 230"/>
                  <a:gd name="T51" fmla="*/ 154 h 226"/>
                  <a:gd name="T52" fmla="*/ 149 w 230"/>
                  <a:gd name="T53" fmla="*/ 177 h 226"/>
                  <a:gd name="T54" fmla="*/ 158 w 230"/>
                  <a:gd name="T55" fmla="*/ 190 h 226"/>
                  <a:gd name="T56" fmla="*/ 158 w 230"/>
                  <a:gd name="T57" fmla="*/ 199 h 226"/>
                  <a:gd name="T58" fmla="*/ 149 w 230"/>
                  <a:gd name="T59" fmla="*/ 208 h 226"/>
                  <a:gd name="T60" fmla="*/ 136 w 230"/>
                  <a:gd name="T61" fmla="*/ 217 h 226"/>
                  <a:gd name="T62" fmla="*/ 127 w 230"/>
                  <a:gd name="T63" fmla="*/ 222 h 226"/>
                  <a:gd name="T64" fmla="*/ 113 w 230"/>
                  <a:gd name="T65" fmla="*/ 222 h 226"/>
                  <a:gd name="T66" fmla="*/ 104 w 230"/>
                  <a:gd name="T67" fmla="*/ 208 h 226"/>
                  <a:gd name="T68" fmla="*/ 99 w 230"/>
                  <a:gd name="T69" fmla="*/ 190 h 226"/>
                  <a:gd name="T70" fmla="*/ 90 w 230"/>
                  <a:gd name="T71" fmla="*/ 181 h 226"/>
                  <a:gd name="T72" fmla="*/ 95 w 230"/>
                  <a:gd name="T73" fmla="*/ 172 h 226"/>
                  <a:gd name="T74" fmla="*/ 90 w 230"/>
                  <a:gd name="T75" fmla="*/ 154 h 226"/>
                  <a:gd name="T76" fmla="*/ 90 w 230"/>
                  <a:gd name="T77" fmla="*/ 131 h 226"/>
                  <a:gd name="T78" fmla="*/ 90 w 230"/>
                  <a:gd name="T79" fmla="*/ 113 h 226"/>
                  <a:gd name="T80" fmla="*/ 63 w 230"/>
                  <a:gd name="T81" fmla="*/ 118 h 226"/>
                  <a:gd name="T82" fmla="*/ 50 w 230"/>
                  <a:gd name="T83" fmla="*/ 100 h 226"/>
                  <a:gd name="T84" fmla="*/ 36 w 230"/>
                  <a:gd name="T85" fmla="*/ 100 h 226"/>
                  <a:gd name="T86" fmla="*/ 18 w 230"/>
                  <a:gd name="T87" fmla="*/ 95 h 226"/>
                  <a:gd name="T88" fmla="*/ 14 w 230"/>
                  <a:gd name="T89" fmla="*/ 82 h 226"/>
                  <a:gd name="T90" fmla="*/ 9 w 230"/>
                  <a:gd name="T91" fmla="*/ 59 h 226"/>
                  <a:gd name="T92" fmla="*/ 0 w 230"/>
                  <a:gd name="T93" fmla="*/ 59 h 226"/>
                  <a:gd name="T94" fmla="*/ 9 w 230"/>
                  <a:gd name="T95" fmla="*/ 32 h 226"/>
                  <a:gd name="T96" fmla="*/ 32 w 230"/>
                  <a:gd name="T97" fmla="*/ 9 h 226"/>
                  <a:gd name="T98" fmla="*/ 27 w 230"/>
                  <a:gd name="T99" fmla="*/ 9 h 226"/>
                  <a:gd name="T100" fmla="*/ 32 w 230"/>
                  <a:gd name="T101" fmla="*/ 27 h 226"/>
                  <a:gd name="T102" fmla="*/ 23 w 230"/>
                  <a:gd name="T103" fmla="*/ 50 h 226"/>
                  <a:gd name="T104" fmla="*/ 36 w 230"/>
                  <a:gd name="T105" fmla="*/ 59 h 226"/>
                  <a:gd name="T106" fmla="*/ 36 w 230"/>
                  <a:gd name="T107" fmla="*/ 37 h 226"/>
                  <a:gd name="T108" fmla="*/ 50 w 230"/>
                  <a:gd name="T109" fmla="*/ 18 h 226"/>
                  <a:gd name="T110" fmla="*/ 63 w 230"/>
                  <a:gd name="T111" fmla="*/ 9 h 226"/>
                  <a:gd name="T112" fmla="*/ 63 w 230"/>
                  <a:gd name="T11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0" h="226">
                    <a:moveTo>
                      <a:pt x="68" y="9"/>
                    </a:moveTo>
                    <a:lnTo>
                      <a:pt x="68" y="9"/>
                    </a:lnTo>
                    <a:lnTo>
                      <a:pt x="68" y="9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1" y="14"/>
                    </a:lnTo>
                    <a:lnTo>
                      <a:pt x="86" y="18"/>
                    </a:lnTo>
                    <a:lnTo>
                      <a:pt x="90" y="18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5" y="32"/>
                    </a:lnTo>
                    <a:lnTo>
                      <a:pt x="99" y="32"/>
                    </a:lnTo>
                    <a:lnTo>
                      <a:pt x="108" y="32"/>
                    </a:lnTo>
                    <a:lnTo>
                      <a:pt x="113" y="32"/>
                    </a:lnTo>
                    <a:lnTo>
                      <a:pt x="127" y="32"/>
                    </a:lnTo>
                    <a:lnTo>
                      <a:pt x="127" y="32"/>
                    </a:lnTo>
                    <a:lnTo>
                      <a:pt x="127" y="32"/>
                    </a:lnTo>
                    <a:lnTo>
                      <a:pt x="127" y="32"/>
                    </a:lnTo>
                    <a:lnTo>
                      <a:pt x="131" y="37"/>
                    </a:lnTo>
                    <a:lnTo>
                      <a:pt x="136" y="37"/>
                    </a:lnTo>
                    <a:lnTo>
                      <a:pt x="136" y="41"/>
                    </a:lnTo>
                    <a:lnTo>
                      <a:pt x="140" y="41"/>
                    </a:lnTo>
                    <a:lnTo>
                      <a:pt x="145" y="41"/>
                    </a:lnTo>
                    <a:lnTo>
                      <a:pt x="145" y="41"/>
                    </a:lnTo>
                    <a:lnTo>
                      <a:pt x="145" y="41"/>
                    </a:lnTo>
                    <a:lnTo>
                      <a:pt x="149" y="41"/>
                    </a:lnTo>
                    <a:lnTo>
                      <a:pt x="158" y="37"/>
                    </a:lnTo>
                    <a:lnTo>
                      <a:pt x="167" y="37"/>
                    </a:lnTo>
                    <a:lnTo>
                      <a:pt x="167" y="32"/>
                    </a:lnTo>
                    <a:lnTo>
                      <a:pt x="167" y="32"/>
                    </a:lnTo>
                    <a:lnTo>
                      <a:pt x="167" y="32"/>
                    </a:lnTo>
                    <a:lnTo>
                      <a:pt x="163" y="32"/>
                    </a:lnTo>
                    <a:lnTo>
                      <a:pt x="158" y="32"/>
                    </a:lnTo>
                    <a:lnTo>
                      <a:pt x="158" y="32"/>
                    </a:lnTo>
                    <a:lnTo>
                      <a:pt x="158" y="32"/>
                    </a:lnTo>
                    <a:lnTo>
                      <a:pt x="167" y="32"/>
                    </a:lnTo>
                    <a:lnTo>
                      <a:pt x="172" y="32"/>
                    </a:lnTo>
                    <a:lnTo>
                      <a:pt x="176" y="27"/>
                    </a:lnTo>
                    <a:lnTo>
                      <a:pt x="181" y="27"/>
                    </a:lnTo>
                    <a:lnTo>
                      <a:pt x="181" y="27"/>
                    </a:lnTo>
                    <a:lnTo>
                      <a:pt x="185" y="27"/>
                    </a:lnTo>
                    <a:lnTo>
                      <a:pt x="194" y="32"/>
                    </a:lnTo>
                    <a:lnTo>
                      <a:pt x="199" y="27"/>
                    </a:lnTo>
                    <a:lnTo>
                      <a:pt x="199" y="32"/>
                    </a:lnTo>
                    <a:lnTo>
                      <a:pt x="199" y="32"/>
                    </a:lnTo>
                    <a:lnTo>
                      <a:pt x="194" y="32"/>
                    </a:lnTo>
                    <a:lnTo>
                      <a:pt x="190" y="32"/>
                    </a:lnTo>
                    <a:lnTo>
                      <a:pt x="185" y="32"/>
                    </a:lnTo>
                    <a:lnTo>
                      <a:pt x="181" y="32"/>
                    </a:lnTo>
                    <a:lnTo>
                      <a:pt x="185" y="32"/>
                    </a:lnTo>
                    <a:lnTo>
                      <a:pt x="185" y="37"/>
                    </a:lnTo>
                    <a:lnTo>
                      <a:pt x="185" y="37"/>
                    </a:lnTo>
                    <a:lnTo>
                      <a:pt x="185" y="37"/>
                    </a:lnTo>
                    <a:lnTo>
                      <a:pt x="185" y="37"/>
                    </a:lnTo>
                    <a:lnTo>
                      <a:pt x="185" y="37"/>
                    </a:lnTo>
                    <a:lnTo>
                      <a:pt x="185" y="41"/>
                    </a:lnTo>
                    <a:lnTo>
                      <a:pt x="185" y="41"/>
                    </a:lnTo>
                    <a:lnTo>
                      <a:pt x="185" y="41"/>
                    </a:lnTo>
                    <a:lnTo>
                      <a:pt x="185" y="41"/>
                    </a:lnTo>
                    <a:lnTo>
                      <a:pt x="185" y="41"/>
                    </a:lnTo>
                    <a:lnTo>
                      <a:pt x="185" y="41"/>
                    </a:lnTo>
                    <a:lnTo>
                      <a:pt x="185" y="41"/>
                    </a:lnTo>
                    <a:lnTo>
                      <a:pt x="190" y="41"/>
                    </a:lnTo>
                    <a:lnTo>
                      <a:pt x="190" y="41"/>
                    </a:lnTo>
                    <a:lnTo>
                      <a:pt x="190" y="46"/>
                    </a:lnTo>
                    <a:lnTo>
                      <a:pt x="190" y="46"/>
                    </a:lnTo>
                    <a:lnTo>
                      <a:pt x="190" y="46"/>
                    </a:lnTo>
                    <a:lnTo>
                      <a:pt x="194" y="46"/>
                    </a:lnTo>
                    <a:lnTo>
                      <a:pt x="194" y="46"/>
                    </a:lnTo>
                    <a:lnTo>
                      <a:pt x="194" y="46"/>
                    </a:lnTo>
                    <a:lnTo>
                      <a:pt x="194" y="46"/>
                    </a:lnTo>
                    <a:lnTo>
                      <a:pt x="194" y="46"/>
                    </a:lnTo>
                    <a:lnTo>
                      <a:pt x="194" y="46"/>
                    </a:lnTo>
                    <a:lnTo>
                      <a:pt x="194" y="46"/>
                    </a:lnTo>
                    <a:lnTo>
                      <a:pt x="194" y="46"/>
                    </a:lnTo>
                    <a:lnTo>
                      <a:pt x="194" y="46"/>
                    </a:lnTo>
                    <a:lnTo>
                      <a:pt x="194" y="46"/>
                    </a:lnTo>
                    <a:lnTo>
                      <a:pt x="194" y="46"/>
                    </a:lnTo>
                    <a:lnTo>
                      <a:pt x="199" y="46"/>
                    </a:lnTo>
                    <a:lnTo>
                      <a:pt x="199" y="4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3" y="50"/>
                    </a:lnTo>
                    <a:lnTo>
                      <a:pt x="203" y="50"/>
                    </a:lnTo>
                    <a:lnTo>
                      <a:pt x="203" y="50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8" y="46"/>
                    </a:lnTo>
                    <a:lnTo>
                      <a:pt x="208" y="50"/>
                    </a:lnTo>
                    <a:lnTo>
                      <a:pt x="208" y="50"/>
                    </a:lnTo>
                    <a:lnTo>
                      <a:pt x="212" y="55"/>
                    </a:lnTo>
                    <a:lnTo>
                      <a:pt x="217" y="55"/>
                    </a:lnTo>
                    <a:lnTo>
                      <a:pt x="217" y="55"/>
                    </a:lnTo>
                    <a:lnTo>
                      <a:pt x="217" y="59"/>
                    </a:lnTo>
                    <a:lnTo>
                      <a:pt x="212" y="59"/>
                    </a:lnTo>
                    <a:lnTo>
                      <a:pt x="212" y="59"/>
                    </a:lnTo>
                    <a:lnTo>
                      <a:pt x="212" y="59"/>
                    </a:lnTo>
                    <a:lnTo>
                      <a:pt x="212" y="64"/>
                    </a:lnTo>
                    <a:lnTo>
                      <a:pt x="212" y="64"/>
                    </a:lnTo>
                    <a:lnTo>
                      <a:pt x="212" y="64"/>
                    </a:lnTo>
                    <a:lnTo>
                      <a:pt x="212" y="68"/>
                    </a:lnTo>
                    <a:lnTo>
                      <a:pt x="208" y="68"/>
                    </a:lnTo>
                    <a:lnTo>
                      <a:pt x="208" y="73"/>
                    </a:lnTo>
                    <a:lnTo>
                      <a:pt x="203" y="73"/>
                    </a:lnTo>
                    <a:lnTo>
                      <a:pt x="203" y="73"/>
                    </a:lnTo>
                    <a:lnTo>
                      <a:pt x="203" y="73"/>
                    </a:lnTo>
                    <a:lnTo>
                      <a:pt x="208" y="73"/>
                    </a:lnTo>
                    <a:lnTo>
                      <a:pt x="208" y="73"/>
                    </a:lnTo>
                    <a:lnTo>
                      <a:pt x="212" y="73"/>
                    </a:lnTo>
                    <a:lnTo>
                      <a:pt x="217" y="73"/>
                    </a:lnTo>
                    <a:lnTo>
                      <a:pt x="217" y="73"/>
                    </a:lnTo>
                    <a:lnTo>
                      <a:pt x="221" y="73"/>
                    </a:lnTo>
                    <a:lnTo>
                      <a:pt x="221" y="73"/>
                    </a:lnTo>
                    <a:lnTo>
                      <a:pt x="226" y="73"/>
                    </a:lnTo>
                    <a:lnTo>
                      <a:pt x="226" y="73"/>
                    </a:lnTo>
                    <a:lnTo>
                      <a:pt x="230" y="73"/>
                    </a:lnTo>
                    <a:lnTo>
                      <a:pt x="230" y="77"/>
                    </a:lnTo>
                    <a:lnTo>
                      <a:pt x="230" y="77"/>
                    </a:lnTo>
                    <a:lnTo>
                      <a:pt x="230" y="77"/>
                    </a:lnTo>
                    <a:lnTo>
                      <a:pt x="230" y="77"/>
                    </a:lnTo>
                    <a:lnTo>
                      <a:pt x="230" y="82"/>
                    </a:lnTo>
                    <a:lnTo>
                      <a:pt x="230" y="82"/>
                    </a:lnTo>
                    <a:lnTo>
                      <a:pt x="226" y="82"/>
                    </a:lnTo>
                    <a:lnTo>
                      <a:pt x="226" y="86"/>
                    </a:lnTo>
                    <a:lnTo>
                      <a:pt x="221" y="86"/>
                    </a:lnTo>
                    <a:lnTo>
                      <a:pt x="221" y="86"/>
                    </a:lnTo>
                    <a:lnTo>
                      <a:pt x="221" y="86"/>
                    </a:lnTo>
                    <a:lnTo>
                      <a:pt x="221" y="86"/>
                    </a:lnTo>
                    <a:lnTo>
                      <a:pt x="217" y="91"/>
                    </a:lnTo>
                    <a:lnTo>
                      <a:pt x="217" y="91"/>
                    </a:lnTo>
                    <a:lnTo>
                      <a:pt x="217" y="91"/>
                    </a:lnTo>
                    <a:lnTo>
                      <a:pt x="217" y="91"/>
                    </a:lnTo>
                    <a:lnTo>
                      <a:pt x="217" y="95"/>
                    </a:lnTo>
                    <a:lnTo>
                      <a:pt x="217" y="95"/>
                    </a:lnTo>
                    <a:lnTo>
                      <a:pt x="217" y="95"/>
                    </a:lnTo>
                    <a:lnTo>
                      <a:pt x="217" y="100"/>
                    </a:lnTo>
                    <a:lnTo>
                      <a:pt x="217" y="100"/>
                    </a:lnTo>
                    <a:lnTo>
                      <a:pt x="217" y="100"/>
                    </a:lnTo>
                    <a:lnTo>
                      <a:pt x="221" y="100"/>
                    </a:lnTo>
                    <a:lnTo>
                      <a:pt x="221" y="100"/>
                    </a:lnTo>
                    <a:lnTo>
                      <a:pt x="221" y="100"/>
                    </a:lnTo>
                    <a:lnTo>
                      <a:pt x="221" y="100"/>
                    </a:lnTo>
                    <a:lnTo>
                      <a:pt x="221" y="100"/>
                    </a:lnTo>
                    <a:lnTo>
                      <a:pt x="221" y="100"/>
                    </a:lnTo>
                    <a:lnTo>
                      <a:pt x="221" y="104"/>
                    </a:lnTo>
                    <a:lnTo>
                      <a:pt x="217" y="104"/>
                    </a:lnTo>
                    <a:lnTo>
                      <a:pt x="217" y="104"/>
                    </a:lnTo>
                    <a:lnTo>
                      <a:pt x="217" y="104"/>
                    </a:lnTo>
                    <a:lnTo>
                      <a:pt x="212" y="104"/>
                    </a:lnTo>
                    <a:lnTo>
                      <a:pt x="212" y="104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08" y="109"/>
                    </a:lnTo>
                    <a:lnTo>
                      <a:pt x="208" y="109"/>
                    </a:lnTo>
                    <a:lnTo>
                      <a:pt x="208" y="109"/>
                    </a:lnTo>
                    <a:lnTo>
                      <a:pt x="208" y="109"/>
                    </a:lnTo>
                    <a:lnTo>
                      <a:pt x="208" y="113"/>
                    </a:lnTo>
                    <a:lnTo>
                      <a:pt x="208" y="113"/>
                    </a:lnTo>
                    <a:lnTo>
                      <a:pt x="208" y="113"/>
                    </a:lnTo>
                    <a:lnTo>
                      <a:pt x="208" y="118"/>
                    </a:lnTo>
                    <a:lnTo>
                      <a:pt x="208" y="118"/>
                    </a:lnTo>
                    <a:lnTo>
                      <a:pt x="208" y="118"/>
                    </a:lnTo>
                    <a:lnTo>
                      <a:pt x="203" y="122"/>
                    </a:lnTo>
                    <a:lnTo>
                      <a:pt x="203" y="122"/>
                    </a:lnTo>
                    <a:lnTo>
                      <a:pt x="203" y="122"/>
                    </a:lnTo>
                    <a:lnTo>
                      <a:pt x="208" y="127"/>
                    </a:lnTo>
                    <a:lnTo>
                      <a:pt x="208" y="131"/>
                    </a:lnTo>
                    <a:lnTo>
                      <a:pt x="212" y="136"/>
                    </a:lnTo>
                    <a:lnTo>
                      <a:pt x="212" y="136"/>
                    </a:lnTo>
                    <a:lnTo>
                      <a:pt x="212" y="136"/>
                    </a:lnTo>
                    <a:lnTo>
                      <a:pt x="217" y="141"/>
                    </a:lnTo>
                    <a:lnTo>
                      <a:pt x="217" y="141"/>
                    </a:lnTo>
                    <a:lnTo>
                      <a:pt x="217" y="141"/>
                    </a:lnTo>
                    <a:lnTo>
                      <a:pt x="217" y="145"/>
                    </a:lnTo>
                    <a:lnTo>
                      <a:pt x="212" y="145"/>
                    </a:lnTo>
                    <a:lnTo>
                      <a:pt x="212" y="145"/>
                    </a:lnTo>
                    <a:lnTo>
                      <a:pt x="212" y="145"/>
                    </a:lnTo>
                    <a:lnTo>
                      <a:pt x="208" y="145"/>
                    </a:lnTo>
                    <a:lnTo>
                      <a:pt x="208" y="150"/>
                    </a:lnTo>
                    <a:lnTo>
                      <a:pt x="208" y="150"/>
                    </a:lnTo>
                    <a:lnTo>
                      <a:pt x="208" y="150"/>
                    </a:lnTo>
                    <a:lnTo>
                      <a:pt x="208" y="150"/>
                    </a:lnTo>
                    <a:lnTo>
                      <a:pt x="203" y="150"/>
                    </a:lnTo>
                    <a:lnTo>
                      <a:pt x="203" y="150"/>
                    </a:lnTo>
                    <a:lnTo>
                      <a:pt x="203" y="154"/>
                    </a:lnTo>
                    <a:lnTo>
                      <a:pt x="199" y="154"/>
                    </a:lnTo>
                    <a:lnTo>
                      <a:pt x="199" y="154"/>
                    </a:lnTo>
                    <a:lnTo>
                      <a:pt x="194" y="159"/>
                    </a:lnTo>
                    <a:lnTo>
                      <a:pt x="190" y="159"/>
                    </a:lnTo>
                    <a:lnTo>
                      <a:pt x="190" y="159"/>
                    </a:lnTo>
                    <a:lnTo>
                      <a:pt x="185" y="159"/>
                    </a:lnTo>
                    <a:lnTo>
                      <a:pt x="181" y="159"/>
                    </a:lnTo>
                    <a:lnTo>
                      <a:pt x="181" y="159"/>
                    </a:lnTo>
                    <a:lnTo>
                      <a:pt x="181" y="159"/>
                    </a:lnTo>
                    <a:lnTo>
                      <a:pt x="181" y="159"/>
                    </a:lnTo>
                    <a:lnTo>
                      <a:pt x="176" y="159"/>
                    </a:lnTo>
                    <a:lnTo>
                      <a:pt x="176" y="163"/>
                    </a:lnTo>
                    <a:lnTo>
                      <a:pt x="176" y="168"/>
                    </a:lnTo>
                    <a:lnTo>
                      <a:pt x="176" y="168"/>
                    </a:lnTo>
                    <a:lnTo>
                      <a:pt x="172" y="168"/>
                    </a:lnTo>
                    <a:lnTo>
                      <a:pt x="172" y="168"/>
                    </a:lnTo>
                    <a:lnTo>
                      <a:pt x="172" y="163"/>
                    </a:lnTo>
                    <a:lnTo>
                      <a:pt x="167" y="163"/>
                    </a:lnTo>
                    <a:lnTo>
                      <a:pt x="167" y="163"/>
                    </a:lnTo>
                    <a:lnTo>
                      <a:pt x="167" y="163"/>
                    </a:lnTo>
                    <a:lnTo>
                      <a:pt x="163" y="163"/>
                    </a:lnTo>
                    <a:lnTo>
                      <a:pt x="163" y="163"/>
                    </a:lnTo>
                    <a:lnTo>
                      <a:pt x="163" y="163"/>
                    </a:lnTo>
                    <a:lnTo>
                      <a:pt x="158" y="163"/>
                    </a:lnTo>
                    <a:lnTo>
                      <a:pt x="158" y="163"/>
                    </a:lnTo>
                    <a:lnTo>
                      <a:pt x="154" y="163"/>
                    </a:lnTo>
                    <a:lnTo>
                      <a:pt x="154" y="159"/>
                    </a:lnTo>
                    <a:lnTo>
                      <a:pt x="154" y="159"/>
                    </a:lnTo>
                    <a:lnTo>
                      <a:pt x="154" y="159"/>
                    </a:lnTo>
                    <a:lnTo>
                      <a:pt x="154" y="159"/>
                    </a:lnTo>
                    <a:lnTo>
                      <a:pt x="149" y="159"/>
                    </a:lnTo>
                    <a:lnTo>
                      <a:pt x="145" y="159"/>
                    </a:lnTo>
                    <a:lnTo>
                      <a:pt x="145" y="159"/>
                    </a:lnTo>
                    <a:lnTo>
                      <a:pt x="145" y="159"/>
                    </a:lnTo>
                    <a:lnTo>
                      <a:pt x="145" y="154"/>
                    </a:lnTo>
                    <a:lnTo>
                      <a:pt x="145" y="154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5" y="159"/>
                    </a:lnTo>
                    <a:lnTo>
                      <a:pt x="145" y="159"/>
                    </a:lnTo>
                    <a:lnTo>
                      <a:pt x="145" y="163"/>
                    </a:lnTo>
                    <a:lnTo>
                      <a:pt x="149" y="168"/>
                    </a:lnTo>
                    <a:lnTo>
                      <a:pt x="154" y="168"/>
                    </a:lnTo>
                    <a:lnTo>
                      <a:pt x="149" y="172"/>
                    </a:lnTo>
                    <a:lnTo>
                      <a:pt x="149" y="172"/>
                    </a:lnTo>
                    <a:lnTo>
                      <a:pt x="149" y="177"/>
                    </a:lnTo>
                    <a:lnTo>
                      <a:pt x="154" y="181"/>
                    </a:lnTo>
                    <a:lnTo>
                      <a:pt x="154" y="181"/>
                    </a:lnTo>
                    <a:lnTo>
                      <a:pt x="154" y="186"/>
                    </a:lnTo>
                    <a:lnTo>
                      <a:pt x="154" y="186"/>
                    </a:lnTo>
                    <a:lnTo>
                      <a:pt x="154" y="190"/>
                    </a:lnTo>
                    <a:lnTo>
                      <a:pt x="154" y="190"/>
                    </a:lnTo>
                    <a:lnTo>
                      <a:pt x="154" y="190"/>
                    </a:lnTo>
                    <a:lnTo>
                      <a:pt x="158" y="190"/>
                    </a:lnTo>
                    <a:lnTo>
                      <a:pt x="158" y="190"/>
                    </a:lnTo>
                    <a:lnTo>
                      <a:pt x="163" y="190"/>
                    </a:lnTo>
                    <a:lnTo>
                      <a:pt x="167" y="190"/>
                    </a:lnTo>
                    <a:lnTo>
                      <a:pt x="167" y="190"/>
                    </a:lnTo>
                    <a:lnTo>
                      <a:pt x="167" y="195"/>
                    </a:lnTo>
                    <a:lnTo>
                      <a:pt x="163" y="195"/>
                    </a:lnTo>
                    <a:lnTo>
                      <a:pt x="163" y="195"/>
                    </a:lnTo>
                    <a:lnTo>
                      <a:pt x="163" y="195"/>
                    </a:lnTo>
                    <a:lnTo>
                      <a:pt x="158" y="199"/>
                    </a:lnTo>
                    <a:lnTo>
                      <a:pt x="158" y="199"/>
                    </a:lnTo>
                    <a:lnTo>
                      <a:pt x="154" y="199"/>
                    </a:lnTo>
                    <a:lnTo>
                      <a:pt x="154" y="199"/>
                    </a:lnTo>
                    <a:lnTo>
                      <a:pt x="154" y="199"/>
                    </a:lnTo>
                    <a:lnTo>
                      <a:pt x="154" y="199"/>
                    </a:lnTo>
                    <a:lnTo>
                      <a:pt x="154" y="204"/>
                    </a:lnTo>
                    <a:lnTo>
                      <a:pt x="154" y="208"/>
                    </a:lnTo>
                    <a:lnTo>
                      <a:pt x="149" y="208"/>
                    </a:lnTo>
                    <a:lnTo>
                      <a:pt x="149" y="208"/>
                    </a:lnTo>
                    <a:lnTo>
                      <a:pt x="149" y="208"/>
                    </a:lnTo>
                    <a:lnTo>
                      <a:pt x="145" y="208"/>
                    </a:lnTo>
                    <a:lnTo>
                      <a:pt x="145" y="208"/>
                    </a:lnTo>
                    <a:lnTo>
                      <a:pt x="145" y="213"/>
                    </a:lnTo>
                    <a:lnTo>
                      <a:pt x="145" y="213"/>
                    </a:lnTo>
                    <a:lnTo>
                      <a:pt x="140" y="213"/>
                    </a:lnTo>
                    <a:lnTo>
                      <a:pt x="140" y="213"/>
                    </a:lnTo>
                    <a:lnTo>
                      <a:pt x="140" y="213"/>
                    </a:lnTo>
                    <a:lnTo>
                      <a:pt x="136" y="217"/>
                    </a:lnTo>
                    <a:lnTo>
                      <a:pt x="136" y="217"/>
                    </a:lnTo>
                    <a:lnTo>
                      <a:pt x="136" y="217"/>
                    </a:lnTo>
                    <a:lnTo>
                      <a:pt x="131" y="222"/>
                    </a:lnTo>
                    <a:lnTo>
                      <a:pt x="131" y="222"/>
                    </a:lnTo>
                    <a:lnTo>
                      <a:pt x="131" y="222"/>
                    </a:lnTo>
                    <a:lnTo>
                      <a:pt x="127" y="226"/>
                    </a:lnTo>
                    <a:lnTo>
                      <a:pt x="127" y="226"/>
                    </a:lnTo>
                    <a:lnTo>
                      <a:pt x="127" y="222"/>
                    </a:lnTo>
                    <a:lnTo>
                      <a:pt x="127" y="222"/>
                    </a:lnTo>
                    <a:lnTo>
                      <a:pt x="127" y="222"/>
                    </a:lnTo>
                    <a:lnTo>
                      <a:pt x="127" y="217"/>
                    </a:lnTo>
                    <a:lnTo>
                      <a:pt x="127" y="217"/>
                    </a:lnTo>
                    <a:lnTo>
                      <a:pt x="122" y="217"/>
                    </a:lnTo>
                    <a:lnTo>
                      <a:pt x="122" y="217"/>
                    </a:lnTo>
                    <a:lnTo>
                      <a:pt x="122" y="222"/>
                    </a:lnTo>
                    <a:lnTo>
                      <a:pt x="117" y="222"/>
                    </a:lnTo>
                    <a:lnTo>
                      <a:pt x="117" y="222"/>
                    </a:lnTo>
                    <a:lnTo>
                      <a:pt x="117" y="222"/>
                    </a:lnTo>
                    <a:lnTo>
                      <a:pt x="113" y="222"/>
                    </a:lnTo>
                    <a:lnTo>
                      <a:pt x="113" y="222"/>
                    </a:lnTo>
                    <a:lnTo>
                      <a:pt x="113" y="222"/>
                    </a:lnTo>
                    <a:lnTo>
                      <a:pt x="108" y="217"/>
                    </a:lnTo>
                    <a:lnTo>
                      <a:pt x="104" y="213"/>
                    </a:lnTo>
                    <a:lnTo>
                      <a:pt x="104" y="213"/>
                    </a:lnTo>
                    <a:lnTo>
                      <a:pt x="104" y="213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4" y="204"/>
                    </a:lnTo>
                    <a:lnTo>
                      <a:pt x="99" y="204"/>
                    </a:lnTo>
                    <a:lnTo>
                      <a:pt x="99" y="199"/>
                    </a:lnTo>
                    <a:lnTo>
                      <a:pt x="99" y="199"/>
                    </a:lnTo>
                    <a:lnTo>
                      <a:pt x="99" y="199"/>
                    </a:lnTo>
                    <a:lnTo>
                      <a:pt x="99" y="195"/>
                    </a:lnTo>
                    <a:lnTo>
                      <a:pt x="99" y="195"/>
                    </a:lnTo>
                    <a:lnTo>
                      <a:pt x="99" y="195"/>
                    </a:lnTo>
                    <a:lnTo>
                      <a:pt x="99" y="190"/>
                    </a:lnTo>
                    <a:lnTo>
                      <a:pt x="99" y="190"/>
                    </a:lnTo>
                    <a:lnTo>
                      <a:pt x="99" y="190"/>
                    </a:lnTo>
                    <a:lnTo>
                      <a:pt x="95" y="190"/>
                    </a:lnTo>
                    <a:lnTo>
                      <a:pt x="95" y="186"/>
                    </a:lnTo>
                    <a:lnTo>
                      <a:pt x="95" y="186"/>
                    </a:lnTo>
                    <a:lnTo>
                      <a:pt x="95" y="186"/>
                    </a:lnTo>
                    <a:lnTo>
                      <a:pt x="90" y="186"/>
                    </a:lnTo>
                    <a:lnTo>
                      <a:pt x="90" y="186"/>
                    </a:lnTo>
                    <a:lnTo>
                      <a:pt x="90" y="181"/>
                    </a:lnTo>
                    <a:lnTo>
                      <a:pt x="90" y="181"/>
                    </a:lnTo>
                    <a:lnTo>
                      <a:pt x="90" y="181"/>
                    </a:lnTo>
                    <a:lnTo>
                      <a:pt x="86" y="181"/>
                    </a:lnTo>
                    <a:lnTo>
                      <a:pt x="86" y="181"/>
                    </a:lnTo>
                    <a:lnTo>
                      <a:pt x="86" y="181"/>
                    </a:lnTo>
                    <a:lnTo>
                      <a:pt x="95" y="177"/>
                    </a:lnTo>
                    <a:lnTo>
                      <a:pt x="95" y="172"/>
                    </a:lnTo>
                    <a:lnTo>
                      <a:pt x="95" y="172"/>
                    </a:lnTo>
                    <a:lnTo>
                      <a:pt x="95" y="172"/>
                    </a:lnTo>
                    <a:lnTo>
                      <a:pt x="99" y="172"/>
                    </a:lnTo>
                    <a:lnTo>
                      <a:pt x="95" y="172"/>
                    </a:lnTo>
                    <a:lnTo>
                      <a:pt x="95" y="168"/>
                    </a:lnTo>
                    <a:lnTo>
                      <a:pt x="95" y="163"/>
                    </a:lnTo>
                    <a:lnTo>
                      <a:pt x="90" y="163"/>
                    </a:lnTo>
                    <a:lnTo>
                      <a:pt x="90" y="163"/>
                    </a:lnTo>
                    <a:lnTo>
                      <a:pt x="90" y="159"/>
                    </a:lnTo>
                    <a:lnTo>
                      <a:pt x="90" y="154"/>
                    </a:lnTo>
                    <a:lnTo>
                      <a:pt x="90" y="154"/>
                    </a:lnTo>
                    <a:lnTo>
                      <a:pt x="90" y="154"/>
                    </a:lnTo>
                    <a:lnTo>
                      <a:pt x="90" y="150"/>
                    </a:lnTo>
                    <a:lnTo>
                      <a:pt x="90" y="150"/>
                    </a:lnTo>
                    <a:lnTo>
                      <a:pt x="90" y="145"/>
                    </a:lnTo>
                    <a:lnTo>
                      <a:pt x="90" y="141"/>
                    </a:lnTo>
                    <a:lnTo>
                      <a:pt x="90" y="136"/>
                    </a:lnTo>
                    <a:lnTo>
                      <a:pt x="90" y="136"/>
                    </a:lnTo>
                    <a:lnTo>
                      <a:pt x="90" y="131"/>
                    </a:lnTo>
                    <a:lnTo>
                      <a:pt x="90" y="131"/>
                    </a:lnTo>
                    <a:lnTo>
                      <a:pt x="95" y="131"/>
                    </a:lnTo>
                    <a:lnTo>
                      <a:pt x="95" y="127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99" y="122"/>
                    </a:lnTo>
                    <a:lnTo>
                      <a:pt x="95" y="118"/>
                    </a:lnTo>
                    <a:lnTo>
                      <a:pt x="95" y="118"/>
                    </a:lnTo>
                    <a:lnTo>
                      <a:pt x="95" y="118"/>
                    </a:lnTo>
                    <a:lnTo>
                      <a:pt x="90" y="113"/>
                    </a:lnTo>
                    <a:lnTo>
                      <a:pt x="90" y="113"/>
                    </a:lnTo>
                    <a:lnTo>
                      <a:pt x="90" y="118"/>
                    </a:lnTo>
                    <a:lnTo>
                      <a:pt x="86" y="118"/>
                    </a:lnTo>
                    <a:lnTo>
                      <a:pt x="81" y="118"/>
                    </a:lnTo>
                    <a:lnTo>
                      <a:pt x="77" y="118"/>
                    </a:lnTo>
                    <a:lnTo>
                      <a:pt x="72" y="118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3" y="118"/>
                    </a:lnTo>
                    <a:lnTo>
                      <a:pt x="63" y="118"/>
                    </a:lnTo>
                    <a:lnTo>
                      <a:pt x="63" y="118"/>
                    </a:lnTo>
                    <a:lnTo>
                      <a:pt x="63" y="118"/>
                    </a:lnTo>
                    <a:lnTo>
                      <a:pt x="63" y="118"/>
                    </a:lnTo>
                    <a:lnTo>
                      <a:pt x="59" y="113"/>
                    </a:lnTo>
                    <a:lnTo>
                      <a:pt x="59" y="109"/>
                    </a:lnTo>
                    <a:lnTo>
                      <a:pt x="54" y="109"/>
                    </a:lnTo>
                    <a:lnTo>
                      <a:pt x="54" y="100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41" y="100"/>
                    </a:lnTo>
                    <a:lnTo>
                      <a:pt x="41" y="100"/>
                    </a:lnTo>
                    <a:lnTo>
                      <a:pt x="41" y="100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32" y="100"/>
                    </a:lnTo>
                    <a:lnTo>
                      <a:pt x="27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9" y="68"/>
                    </a:lnTo>
                    <a:lnTo>
                      <a:pt x="9" y="64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46"/>
                    </a:lnTo>
                    <a:lnTo>
                      <a:pt x="9" y="41"/>
                    </a:lnTo>
                    <a:lnTo>
                      <a:pt x="9" y="37"/>
                    </a:lnTo>
                    <a:lnTo>
                      <a:pt x="9" y="32"/>
                    </a:lnTo>
                    <a:lnTo>
                      <a:pt x="14" y="27"/>
                    </a:lnTo>
                    <a:lnTo>
                      <a:pt x="14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2" y="9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8"/>
                    </a:lnTo>
                    <a:lnTo>
                      <a:pt x="32" y="18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2" y="32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1"/>
                    </a:lnTo>
                    <a:lnTo>
                      <a:pt x="23" y="46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32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41" y="55"/>
                    </a:lnTo>
                    <a:lnTo>
                      <a:pt x="41" y="50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37"/>
                    </a:lnTo>
                    <a:lnTo>
                      <a:pt x="36" y="32"/>
                    </a:lnTo>
                    <a:lnTo>
                      <a:pt x="32" y="32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36" y="27"/>
                    </a:lnTo>
                    <a:lnTo>
                      <a:pt x="36" y="23"/>
                    </a:lnTo>
                    <a:lnTo>
                      <a:pt x="41" y="23"/>
                    </a:lnTo>
                    <a:lnTo>
                      <a:pt x="45" y="18"/>
                    </a:lnTo>
                    <a:lnTo>
                      <a:pt x="50" y="18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8" y="14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8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02" name="Freeform 174">
                <a:extLst>
                  <a:ext uri="{FF2B5EF4-FFF2-40B4-BE49-F238E27FC236}">
                    <a16:creationId xmlns:a16="http://schemas.microsoft.com/office/drawing/2014/main" xmlns="" id="{7910B058-9017-46CF-B8C0-879B06B2D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6609" y="2213204"/>
                <a:ext cx="258848" cy="466876"/>
              </a:xfrm>
              <a:custGeom>
                <a:avLst/>
                <a:gdLst>
                  <a:gd name="T0" fmla="*/ 63 w 163"/>
                  <a:gd name="T1" fmla="*/ 5 h 294"/>
                  <a:gd name="T2" fmla="*/ 73 w 163"/>
                  <a:gd name="T3" fmla="*/ 14 h 294"/>
                  <a:gd name="T4" fmla="*/ 77 w 163"/>
                  <a:gd name="T5" fmla="*/ 23 h 294"/>
                  <a:gd name="T6" fmla="*/ 82 w 163"/>
                  <a:gd name="T7" fmla="*/ 27 h 294"/>
                  <a:gd name="T8" fmla="*/ 95 w 163"/>
                  <a:gd name="T9" fmla="*/ 32 h 294"/>
                  <a:gd name="T10" fmla="*/ 95 w 163"/>
                  <a:gd name="T11" fmla="*/ 41 h 294"/>
                  <a:gd name="T12" fmla="*/ 86 w 163"/>
                  <a:gd name="T13" fmla="*/ 46 h 294"/>
                  <a:gd name="T14" fmla="*/ 82 w 163"/>
                  <a:gd name="T15" fmla="*/ 55 h 294"/>
                  <a:gd name="T16" fmla="*/ 73 w 163"/>
                  <a:gd name="T17" fmla="*/ 77 h 294"/>
                  <a:gd name="T18" fmla="*/ 82 w 163"/>
                  <a:gd name="T19" fmla="*/ 95 h 294"/>
                  <a:gd name="T20" fmla="*/ 91 w 163"/>
                  <a:gd name="T21" fmla="*/ 109 h 294"/>
                  <a:gd name="T22" fmla="*/ 118 w 163"/>
                  <a:gd name="T23" fmla="*/ 131 h 294"/>
                  <a:gd name="T24" fmla="*/ 127 w 163"/>
                  <a:gd name="T25" fmla="*/ 140 h 294"/>
                  <a:gd name="T26" fmla="*/ 140 w 163"/>
                  <a:gd name="T27" fmla="*/ 154 h 294"/>
                  <a:gd name="T28" fmla="*/ 154 w 163"/>
                  <a:gd name="T29" fmla="*/ 177 h 294"/>
                  <a:gd name="T30" fmla="*/ 158 w 163"/>
                  <a:gd name="T31" fmla="*/ 199 h 294"/>
                  <a:gd name="T32" fmla="*/ 158 w 163"/>
                  <a:gd name="T33" fmla="*/ 208 h 294"/>
                  <a:gd name="T34" fmla="*/ 158 w 163"/>
                  <a:gd name="T35" fmla="*/ 222 h 294"/>
                  <a:gd name="T36" fmla="*/ 158 w 163"/>
                  <a:gd name="T37" fmla="*/ 235 h 294"/>
                  <a:gd name="T38" fmla="*/ 145 w 163"/>
                  <a:gd name="T39" fmla="*/ 249 h 294"/>
                  <a:gd name="T40" fmla="*/ 127 w 163"/>
                  <a:gd name="T41" fmla="*/ 253 h 294"/>
                  <a:gd name="T42" fmla="*/ 118 w 163"/>
                  <a:gd name="T43" fmla="*/ 253 h 294"/>
                  <a:gd name="T44" fmla="*/ 118 w 163"/>
                  <a:gd name="T45" fmla="*/ 258 h 294"/>
                  <a:gd name="T46" fmla="*/ 122 w 163"/>
                  <a:gd name="T47" fmla="*/ 267 h 294"/>
                  <a:gd name="T48" fmla="*/ 118 w 163"/>
                  <a:gd name="T49" fmla="*/ 272 h 294"/>
                  <a:gd name="T50" fmla="*/ 113 w 163"/>
                  <a:gd name="T51" fmla="*/ 276 h 294"/>
                  <a:gd name="T52" fmla="*/ 91 w 163"/>
                  <a:gd name="T53" fmla="*/ 290 h 294"/>
                  <a:gd name="T54" fmla="*/ 91 w 163"/>
                  <a:gd name="T55" fmla="*/ 263 h 294"/>
                  <a:gd name="T56" fmla="*/ 82 w 163"/>
                  <a:gd name="T57" fmla="*/ 258 h 294"/>
                  <a:gd name="T58" fmla="*/ 91 w 163"/>
                  <a:gd name="T59" fmla="*/ 249 h 294"/>
                  <a:gd name="T60" fmla="*/ 100 w 163"/>
                  <a:gd name="T61" fmla="*/ 244 h 294"/>
                  <a:gd name="T62" fmla="*/ 109 w 163"/>
                  <a:gd name="T63" fmla="*/ 249 h 294"/>
                  <a:gd name="T64" fmla="*/ 104 w 163"/>
                  <a:gd name="T65" fmla="*/ 235 h 294"/>
                  <a:gd name="T66" fmla="*/ 109 w 163"/>
                  <a:gd name="T67" fmla="*/ 231 h 294"/>
                  <a:gd name="T68" fmla="*/ 118 w 163"/>
                  <a:gd name="T69" fmla="*/ 226 h 294"/>
                  <a:gd name="T70" fmla="*/ 131 w 163"/>
                  <a:gd name="T71" fmla="*/ 217 h 294"/>
                  <a:gd name="T72" fmla="*/ 127 w 163"/>
                  <a:gd name="T73" fmla="*/ 195 h 294"/>
                  <a:gd name="T74" fmla="*/ 122 w 163"/>
                  <a:gd name="T75" fmla="*/ 177 h 294"/>
                  <a:gd name="T76" fmla="*/ 122 w 163"/>
                  <a:gd name="T77" fmla="*/ 163 h 294"/>
                  <a:gd name="T78" fmla="*/ 113 w 163"/>
                  <a:gd name="T79" fmla="*/ 149 h 294"/>
                  <a:gd name="T80" fmla="*/ 113 w 163"/>
                  <a:gd name="T81" fmla="*/ 145 h 294"/>
                  <a:gd name="T82" fmla="*/ 104 w 163"/>
                  <a:gd name="T83" fmla="*/ 136 h 294"/>
                  <a:gd name="T84" fmla="*/ 95 w 163"/>
                  <a:gd name="T85" fmla="*/ 127 h 294"/>
                  <a:gd name="T86" fmla="*/ 82 w 163"/>
                  <a:gd name="T87" fmla="*/ 109 h 294"/>
                  <a:gd name="T88" fmla="*/ 68 w 163"/>
                  <a:gd name="T89" fmla="*/ 100 h 294"/>
                  <a:gd name="T90" fmla="*/ 59 w 163"/>
                  <a:gd name="T91" fmla="*/ 91 h 294"/>
                  <a:gd name="T92" fmla="*/ 45 w 163"/>
                  <a:gd name="T93" fmla="*/ 77 h 294"/>
                  <a:gd name="T94" fmla="*/ 54 w 163"/>
                  <a:gd name="T95" fmla="*/ 73 h 294"/>
                  <a:gd name="T96" fmla="*/ 54 w 163"/>
                  <a:gd name="T97" fmla="*/ 64 h 294"/>
                  <a:gd name="T98" fmla="*/ 45 w 163"/>
                  <a:gd name="T99" fmla="*/ 59 h 294"/>
                  <a:gd name="T100" fmla="*/ 41 w 163"/>
                  <a:gd name="T101" fmla="*/ 50 h 294"/>
                  <a:gd name="T102" fmla="*/ 23 w 163"/>
                  <a:gd name="T103" fmla="*/ 50 h 294"/>
                  <a:gd name="T104" fmla="*/ 14 w 163"/>
                  <a:gd name="T105" fmla="*/ 32 h 294"/>
                  <a:gd name="T106" fmla="*/ 9 w 163"/>
                  <a:gd name="T107" fmla="*/ 32 h 294"/>
                  <a:gd name="T108" fmla="*/ 0 w 163"/>
                  <a:gd name="T109" fmla="*/ 18 h 294"/>
                  <a:gd name="T110" fmla="*/ 5 w 163"/>
                  <a:gd name="T111" fmla="*/ 14 h 294"/>
                  <a:gd name="T112" fmla="*/ 14 w 163"/>
                  <a:gd name="T113" fmla="*/ 14 h 294"/>
                  <a:gd name="T114" fmla="*/ 23 w 163"/>
                  <a:gd name="T115" fmla="*/ 14 h 294"/>
                  <a:gd name="T116" fmla="*/ 32 w 163"/>
                  <a:gd name="T117" fmla="*/ 9 h 294"/>
                  <a:gd name="T118" fmla="*/ 41 w 163"/>
                  <a:gd name="T119" fmla="*/ 9 h 294"/>
                  <a:gd name="T120" fmla="*/ 45 w 163"/>
                  <a:gd name="T121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" h="294">
                    <a:moveTo>
                      <a:pt x="59" y="5"/>
                    </a:moveTo>
                    <a:lnTo>
                      <a:pt x="59" y="5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23"/>
                    </a:lnTo>
                    <a:lnTo>
                      <a:pt x="77" y="27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86" y="27"/>
                    </a:lnTo>
                    <a:lnTo>
                      <a:pt x="86" y="32"/>
                    </a:lnTo>
                    <a:lnTo>
                      <a:pt x="91" y="32"/>
                    </a:lnTo>
                    <a:lnTo>
                      <a:pt x="91" y="32"/>
                    </a:lnTo>
                    <a:lnTo>
                      <a:pt x="91" y="32"/>
                    </a:lnTo>
                    <a:lnTo>
                      <a:pt x="91" y="32"/>
                    </a:lnTo>
                    <a:lnTo>
                      <a:pt x="95" y="32"/>
                    </a:lnTo>
                    <a:lnTo>
                      <a:pt x="95" y="32"/>
                    </a:lnTo>
                    <a:lnTo>
                      <a:pt x="100" y="32"/>
                    </a:lnTo>
                    <a:lnTo>
                      <a:pt x="100" y="32"/>
                    </a:lnTo>
                    <a:lnTo>
                      <a:pt x="100" y="32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41"/>
                    </a:lnTo>
                    <a:lnTo>
                      <a:pt x="91" y="41"/>
                    </a:lnTo>
                    <a:lnTo>
                      <a:pt x="95" y="41"/>
                    </a:lnTo>
                    <a:lnTo>
                      <a:pt x="95" y="46"/>
                    </a:lnTo>
                    <a:lnTo>
                      <a:pt x="91" y="46"/>
                    </a:lnTo>
                    <a:lnTo>
                      <a:pt x="91" y="46"/>
                    </a:lnTo>
                    <a:lnTo>
                      <a:pt x="91" y="46"/>
                    </a:lnTo>
                    <a:lnTo>
                      <a:pt x="86" y="46"/>
                    </a:lnTo>
                    <a:lnTo>
                      <a:pt x="86" y="46"/>
                    </a:lnTo>
                    <a:lnTo>
                      <a:pt x="86" y="46"/>
                    </a:lnTo>
                    <a:lnTo>
                      <a:pt x="86" y="46"/>
                    </a:lnTo>
                    <a:lnTo>
                      <a:pt x="86" y="46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2" y="55"/>
                    </a:lnTo>
                    <a:lnTo>
                      <a:pt x="82" y="59"/>
                    </a:lnTo>
                    <a:lnTo>
                      <a:pt x="82" y="59"/>
                    </a:lnTo>
                    <a:lnTo>
                      <a:pt x="82" y="59"/>
                    </a:lnTo>
                    <a:lnTo>
                      <a:pt x="77" y="64"/>
                    </a:lnTo>
                    <a:lnTo>
                      <a:pt x="77" y="64"/>
                    </a:lnTo>
                    <a:lnTo>
                      <a:pt x="77" y="68"/>
                    </a:lnTo>
                    <a:lnTo>
                      <a:pt x="73" y="73"/>
                    </a:lnTo>
                    <a:lnTo>
                      <a:pt x="73" y="77"/>
                    </a:lnTo>
                    <a:lnTo>
                      <a:pt x="73" y="77"/>
                    </a:lnTo>
                    <a:lnTo>
                      <a:pt x="77" y="77"/>
                    </a:lnTo>
                    <a:lnTo>
                      <a:pt x="73" y="82"/>
                    </a:lnTo>
                    <a:lnTo>
                      <a:pt x="73" y="86"/>
                    </a:lnTo>
                    <a:lnTo>
                      <a:pt x="73" y="86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7" y="95"/>
                    </a:lnTo>
                    <a:lnTo>
                      <a:pt x="82" y="95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91" y="104"/>
                    </a:lnTo>
                    <a:lnTo>
                      <a:pt x="95" y="104"/>
                    </a:lnTo>
                    <a:lnTo>
                      <a:pt x="91" y="109"/>
                    </a:lnTo>
                    <a:lnTo>
                      <a:pt x="95" y="109"/>
                    </a:lnTo>
                    <a:lnTo>
                      <a:pt x="91" y="109"/>
                    </a:lnTo>
                    <a:lnTo>
                      <a:pt x="91" y="109"/>
                    </a:lnTo>
                    <a:lnTo>
                      <a:pt x="95" y="113"/>
                    </a:lnTo>
                    <a:lnTo>
                      <a:pt x="100" y="118"/>
                    </a:lnTo>
                    <a:lnTo>
                      <a:pt x="104" y="118"/>
                    </a:lnTo>
                    <a:lnTo>
                      <a:pt x="109" y="122"/>
                    </a:lnTo>
                    <a:lnTo>
                      <a:pt x="109" y="127"/>
                    </a:lnTo>
                    <a:lnTo>
                      <a:pt x="113" y="127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18" y="136"/>
                    </a:lnTo>
                    <a:lnTo>
                      <a:pt x="122" y="136"/>
                    </a:lnTo>
                    <a:lnTo>
                      <a:pt x="122" y="136"/>
                    </a:lnTo>
                    <a:lnTo>
                      <a:pt x="122" y="136"/>
                    </a:lnTo>
                    <a:lnTo>
                      <a:pt x="122" y="136"/>
                    </a:lnTo>
                    <a:lnTo>
                      <a:pt x="127" y="136"/>
                    </a:lnTo>
                    <a:lnTo>
                      <a:pt x="127" y="136"/>
                    </a:lnTo>
                    <a:lnTo>
                      <a:pt x="127" y="140"/>
                    </a:lnTo>
                    <a:lnTo>
                      <a:pt x="127" y="140"/>
                    </a:lnTo>
                    <a:lnTo>
                      <a:pt x="131" y="140"/>
                    </a:lnTo>
                    <a:lnTo>
                      <a:pt x="131" y="140"/>
                    </a:lnTo>
                    <a:lnTo>
                      <a:pt x="131" y="140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6" y="145"/>
                    </a:lnTo>
                    <a:lnTo>
                      <a:pt x="136" y="149"/>
                    </a:lnTo>
                    <a:lnTo>
                      <a:pt x="136" y="154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5" y="154"/>
                    </a:lnTo>
                    <a:lnTo>
                      <a:pt x="145" y="159"/>
                    </a:lnTo>
                    <a:lnTo>
                      <a:pt x="145" y="163"/>
                    </a:lnTo>
                    <a:lnTo>
                      <a:pt x="149" y="168"/>
                    </a:lnTo>
                    <a:lnTo>
                      <a:pt x="149" y="168"/>
                    </a:lnTo>
                    <a:lnTo>
                      <a:pt x="149" y="172"/>
                    </a:lnTo>
                    <a:lnTo>
                      <a:pt x="154" y="177"/>
                    </a:lnTo>
                    <a:lnTo>
                      <a:pt x="154" y="177"/>
                    </a:lnTo>
                    <a:lnTo>
                      <a:pt x="154" y="181"/>
                    </a:lnTo>
                    <a:lnTo>
                      <a:pt x="154" y="181"/>
                    </a:lnTo>
                    <a:lnTo>
                      <a:pt x="154" y="181"/>
                    </a:lnTo>
                    <a:lnTo>
                      <a:pt x="158" y="186"/>
                    </a:lnTo>
                    <a:lnTo>
                      <a:pt x="158" y="190"/>
                    </a:lnTo>
                    <a:lnTo>
                      <a:pt x="154" y="186"/>
                    </a:lnTo>
                    <a:lnTo>
                      <a:pt x="158" y="190"/>
                    </a:lnTo>
                    <a:lnTo>
                      <a:pt x="158" y="195"/>
                    </a:lnTo>
                    <a:lnTo>
                      <a:pt x="158" y="199"/>
                    </a:lnTo>
                    <a:lnTo>
                      <a:pt x="158" y="199"/>
                    </a:lnTo>
                    <a:lnTo>
                      <a:pt x="158" y="204"/>
                    </a:lnTo>
                    <a:lnTo>
                      <a:pt x="163" y="204"/>
                    </a:lnTo>
                    <a:lnTo>
                      <a:pt x="163" y="208"/>
                    </a:lnTo>
                    <a:lnTo>
                      <a:pt x="163" y="213"/>
                    </a:lnTo>
                    <a:lnTo>
                      <a:pt x="163" y="208"/>
                    </a:lnTo>
                    <a:lnTo>
                      <a:pt x="158" y="208"/>
                    </a:lnTo>
                    <a:lnTo>
                      <a:pt x="158" y="208"/>
                    </a:lnTo>
                    <a:lnTo>
                      <a:pt x="158" y="208"/>
                    </a:lnTo>
                    <a:lnTo>
                      <a:pt x="163" y="217"/>
                    </a:lnTo>
                    <a:lnTo>
                      <a:pt x="158" y="213"/>
                    </a:lnTo>
                    <a:lnTo>
                      <a:pt x="158" y="222"/>
                    </a:lnTo>
                    <a:lnTo>
                      <a:pt x="163" y="222"/>
                    </a:lnTo>
                    <a:lnTo>
                      <a:pt x="163" y="226"/>
                    </a:lnTo>
                    <a:lnTo>
                      <a:pt x="163" y="226"/>
                    </a:lnTo>
                    <a:lnTo>
                      <a:pt x="163" y="226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58" y="226"/>
                    </a:lnTo>
                    <a:lnTo>
                      <a:pt x="158" y="226"/>
                    </a:lnTo>
                    <a:lnTo>
                      <a:pt x="163" y="226"/>
                    </a:lnTo>
                    <a:lnTo>
                      <a:pt x="163" y="231"/>
                    </a:lnTo>
                    <a:lnTo>
                      <a:pt x="163" y="231"/>
                    </a:lnTo>
                    <a:lnTo>
                      <a:pt x="158" y="231"/>
                    </a:lnTo>
                    <a:lnTo>
                      <a:pt x="158" y="231"/>
                    </a:lnTo>
                    <a:lnTo>
                      <a:pt x="158" y="235"/>
                    </a:lnTo>
                    <a:lnTo>
                      <a:pt x="158" y="235"/>
                    </a:lnTo>
                    <a:lnTo>
                      <a:pt x="154" y="235"/>
                    </a:lnTo>
                    <a:lnTo>
                      <a:pt x="154" y="240"/>
                    </a:lnTo>
                    <a:lnTo>
                      <a:pt x="149" y="240"/>
                    </a:lnTo>
                    <a:lnTo>
                      <a:pt x="149" y="244"/>
                    </a:lnTo>
                    <a:lnTo>
                      <a:pt x="149" y="244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49"/>
                    </a:lnTo>
                    <a:lnTo>
                      <a:pt x="140" y="249"/>
                    </a:lnTo>
                    <a:lnTo>
                      <a:pt x="136" y="253"/>
                    </a:lnTo>
                    <a:lnTo>
                      <a:pt x="136" y="253"/>
                    </a:lnTo>
                    <a:lnTo>
                      <a:pt x="131" y="253"/>
                    </a:lnTo>
                    <a:lnTo>
                      <a:pt x="131" y="258"/>
                    </a:lnTo>
                    <a:lnTo>
                      <a:pt x="131" y="253"/>
                    </a:lnTo>
                    <a:lnTo>
                      <a:pt x="131" y="253"/>
                    </a:lnTo>
                    <a:lnTo>
                      <a:pt x="127" y="253"/>
                    </a:lnTo>
                    <a:lnTo>
                      <a:pt x="127" y="253"/>
                    </a:lnTo>
                    <a:lnTo>
                      <a:pt x="127" y="253"/>
                    </a:lnTo>
                    <a:lnTo>
                      <a:pt x="127" y="249"/>
                    </a:lnTo>
                    <a:lnTo>
                      <a:pt x="127" y="253"/>
                    </a:lnTo>
                    <a:lnTo>
                      <a:pt x="127" y="253"/>
                    </a:lnTo>
                    <a:lnTo>
                      <a:pt x="127" y="258"/>
                    </a:lnTo>
                    <a:lnTo>
                      <a:pt x="127" y="258"/>
                    </a:lnTo>
                    <a:lnTo>
                      <a:pt x="122" y="253"/>
                    </a:lnTo>
                    <a:lnTo>
                      <a:pt x="122" y="253"/>
                    </a:lnTo>
                    <a:lnTo>
                      <a:pt x="118" y="253"/>
                    </a:lnTo>
                    <a:lnTo>
                      <a:pt x="122" y="253"/>
                    </a:lnTo>
                    <a:lnTo>
                      <a:pt x="122" y="253"/>
                    </a:lnTo>
                    <a:lnTo>
                      <a:pt x="122" y="253"/>
                    </a:lnTo>
                    <a:lnTo>
                      <a:pt x="122" y="258"/>
                    </a:lnTo>
                    <a:lnTo>
                      <a:pt x="122" y="258"/>
                    </a:lnTo>
                    <a:lnTo>
                      <a:pt x="122" y="258"/>
                    </a:lnTo>
                    <a:lnTo>
                      <a:pt x="122" y="258"/>
                    </a:lnTo>
                    <a:lnTo>
                      <a:pt x="118" y="258"/>
                    </a:lnTo>
                    <a:lnTo>
                      <a:pt x="118" y="258"/>
                    </a:lnTo>
                    <a:lnTo>
                      <a:pt x="122" y="258"/>
                    </a:lnTo>
                    <a:lnTo>
                      <a:pt x="122" y="258"/>
                    </a:lnTo>
                    <a:lnTo>
                      <a:pt x="122" y="263"/>
                    </a:lnTo>
                    <a:lnTo>
                      <a:pt x="122" y="263"/>
                    </a:lnTo>
                    <a:lnTo>
                      <a:pt x="122" y="263"/>
                    </a:lnTo>
                    <a:lnTo>
                      <a:pt x="122" y="263"/>
                    </a:lnTo>
                    <a:lnTo>
                      <a:pt x="122" y="267"/>
                    </a:lnTo>
                    <a:lnTo>
                      <a:pt x="122" y="267"/>
                    </a:lnTo>
                    <a:lnTo>
                      <a:pt x="122" y="267"/>
                    </a:lnTo>
                    <a:lnTo>
                      <a:pt x="122" y="267"/>
                    </a:lnTo>
                    <a:lnTo>
                      <a:pt x="118" y="267"/>
                    </a:lnTo>
                    <a:lnTo>
                      <a:pt x="113" y="258"/>
                    </a:lnTo>
                    <a:lnTo>
                      <a:pt x="113" y="263"/>
                    </a:lnTo>
                    <a:lnTo>
                      <a:pt x="118" y="267"/>
                    </a:lnTo>
                    <a:lnTo>
                      <a:pt x="122" y="272"/>
                    </a:lnTo>
                    <a:lnTo>
                      <a:pt x="122" y="272"/>
                    </a:lnTo>
                    <a:lnTo>
                      <a:pt x="122" y="272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3" y="272"/>
                    </a:lnTo>
                    <a:lnTo>
                      <a:pt x="109" y="267"/>
                    </a:lnTo>
                    <a:lnTo>
                      <a:pt x="109" y="263"/>
                    </a:lnTo>
                    <a:lnTo>
                      <a:pt x="113" y="272"/>
                    </a:lnTo>
                    <a:lnTo>
                      <a:pt x="113" y="272"/>
                    </a:lnTo>
                    <a:lnTo>
                      <a:pt x="113" y="276"/>
                    </a:lnTo>
                    <a:lnTo>
                      <a:pt x="113" y="276"/>
                    </a:lnTo>
                    <a:lnTo>
                      <a:pt x="113" y="276"/>
                    </a:lnTo>
                    <a:lnTo>
                      <a:pt x="104" y="281"/>
                    </a:lnTo>
                    <a:lnTo>
                      <a:pt x="104" y="285"/>
                    </a:lnTo>
                    <a:lnTo>
                      <a:pt x="100" y="290"/>
                    </a:lnTo>
                    <a:lnTo>
                      <a:pt x="100" y="290"/>
                    </a:lnTo>
                    <a:lnTo>
                      <a:pt x="100" y="290"/>
                    </a:lnTo>
                    <a:lnTo>
                      <a:pt x="95" y="294"/>
                    </a:lnTo>
                    <a:lnTo>
                      <a:pt x="91" y="294"/>
                    </a:lnTo>
                    <a:lnTo>
                      <a:pt x="95" y="290"/>
                    </a:lnTo>
                    <a:lnTo>
                      <a:pt x="91" y="290"/>
                    </a:lnTo>
                    <a:lnTo>
                      <a:pt x="91" y="281"/>
                    </a:lnTo>
                    <a:lnTo>
                      <a:pt x="91" y="272"/>
                    </a:lnTo>
                    <a:lnTo>
                      <a:pt x="91" y="267"/>
                    </a:lnTo>
                    <a:lnTo>
                      <a:pt x="91" y="267"/>
                    </a:lnTo>
                    <a:lnTo>
                      <a:pt x="95" y="267"/>
                    </a:lnTo>
                    <a:lnTo>
                      <a:pt x="95" y="267"/>
                    </a:lnTo>
                    <a:lnTo>
                      <a:pt x="95" y="263"/>
                    </a:lnTo>
                    <a:lnTo>
                      <a:pt x="95" y="263"/>
                    </a:lnTo>
                    <a:lnTo>
                      <a:pt x="91" y="263"/>
                    </a:lnTo>
                    <a:lnTo>
                      <a:pt x="91" y="263"/>
                    </a:lnTo>
                    <a:lnTo>
                      <a:pt x="91" y="263"/>
                    </a:lnTo>
                    <a:lnTo>
                      <a:pt x="86" y="263"/>
                    </a:lnTo>
                    <a:lnTo>
                      <a:pt x="86" y="263"/>
                    </a:lnTo>
                    <a:lnTo>
                      <a:pt x="86" y="263"/>
                    </a:lnTo>
                    <a:lnTo>
                      <a:pt x="86" y="258"/>
                    </a:lnTo>
                    <a:lnTo>
                      <a:pt x="82" y="258"/>
                    </a:lnTo>
                    <a:lnTo>
                      <a:pt x="82" y="258"/>
                    </a:lnTo>
                    <a:lnTo>
                      <a:pt x="82" y="258"/>
                    </a:lnTo>
                    <a:lnTo>
                      <a:pt x="82" y="253"/>
                    </a:lnTo>
                    <a:lnTo>
                      <a:pt x="86" y="253"/>
                    </a:lnTo>
                    <a:lnTo>
                      <a:pt x="86" y="253"/>
                    </a:lnTo>
                    <a:lnTo>
                      <a:pt x="86" y="253"/>
                    </a:lnTo>
                    <a:lnTo>
                      <a:pt x="91" y="253"/>
                    </a:lnTo>
                    <a:lnTo>
                      <a:pt x="91" y="253"/>
                    </a:lnTo>
                    <a:lnTo>
                      <a:pt x="91" y="253"/>
                    </a:lnTo>
                    <a:lnTo>
                      <a:pt x="91" y="249"/>
                    </a:lnTo>
                    <a:lnTo>
                      <a:pt x="91" y="249"/>
                    </a:lnTo>
                    <a:lnTo>
                      <a:pt x="91" y="249"/>
                    </a:lnTo>
                    <a:lnTo>
                      <a:pt x="91" y="249"/>
                    </a:lnTo>
                    <a:lnTo>
                      <a:pt x="91" y="244"/>
                    </a:lnTo>
                    <a:lnTo>
                      <a:pt x="95" y="244"/>
                    </a:lnTo>
                    <a:lnTo>
                      <a:pt x="95" y="249"/>
                    </a:lnTo>
                    <a:lnTo>
                      <a:pt x="95" y="249"/>
                    </a:lnTo>
                    <a:lnTo>
                      <a:pt x="95" y="244"/>
                    </a:lnTo>
                    <a:lnTo>
                      <a:pt x="100" y="244"/>
                    </a:lnTo>
                    <a:lnTo>
                      <a:pt x="100" y="244"/>
                    </a:lnTo>
                    <a:lnTo>
                      <a:pt x="100" y="244"/>
                    </a:lnTo>
                    <a:lnTo>
                      <a:pt x="104" y="244"/>
                    </a:lnTo>
                    <a:lnTo>
                      <a:pt x="104" y="244"/>
                    </a:lnTo>
                    <a:lnTo>
                      <a:pt x="104" y="244"/>
                    </a:lnTo>
                    <a:lnTo>
                      <a:pt x="104" y="249"/>
                    </a:lnTo>
                    <a:lnTo>
                      <a:pt x="104" y="249"/>
                    </a:lnTo>
                    <a:lnTo>
                      <a:pt x="109" y="244"/>
                    </a:lnTo>
                    <a:lnTo>
                      <a:pt x="109" y="249"/>
                    </a:lnTo>
                    <a:lnTo>
                      <a:pt x="109" y="249"/>
                    </a:lnTo>
                    <a:lnTo>
                      <a:pt x="113" y="249"/>
                    </a:lnTo>
                    <a:lnTo>
                      <a:pt x="109" y="244"/>
                    </a:lnTo>
                    <a:lnTo>
                      <a:pt x="109" y="244"/>
                    </a:lnTo>
                    <a:lnTo>
                      <a:pt x="109" y="244"/>
                    </a:lnTo>
                    <a:lnTo>
                      <a:pt x="109" y="244"/>
                    </a:lnTo>
                    <a:lnTo>
                      <a:pt x="104" y="240"/>
                    </a:lnTo>
                    <a:lnTo>
                      <a:pt x="104" y="240"/>
                    </a:lnTo>
                    <a:lnTo>
                      <a:pt x="104" y="235"/>
                    </a:lnTo>
                    <a:lnTo>
                      <a:pt x="104" y="235"/>
                    </a:lnTo>
                    <a:lnTo>
                      <a:pt x="104" y="235"/>
                    </a:lnTo>
                    <a:lnTo>
                      <a:pt x="104" y="231"/>
                    </a:lnTo>
                    <a:lnTo>
                      <a:pt x="104" y="231"/>
                    </a:lnTo>
                    <a:lnTo>
                      <a:pt x="104" y="231"/>
                    </a:lnTo>
                    <a:lnTo>
                      <a:pt x="104" y="231"/>
                    </a:lnTo>
                    <a:lnTo>
                      <a:pt x="104" y="231"/>
                    </a:lnTo>
                    <a:lnTo>
                      <a:pt x="104" y="231"/>
                    </a:lnTo>
                    <a:lnTo>
                      <a:pt x="109" y="231"/>
                    </a:lnTo>
                    <a:lnTo>
                      <a:pt x="109" y="231"/>
                    </a:lnTo>
                    <a:lnTo>
                      <a:pt x="113" y="231"/>
                    </a:lnTo>
                    <a:lnTo>
                      <a:pt x="113" y="231"/>
                    </a:lnTo>
                    <a:lnTo>
                      <a:pt x="113" y="231"/>
                    </a:lnTo>
                    <a:lnTo>
                      <a:pt x="113" y="231"/>
                    </a:lnTo>
                    <a:lnTo>
                      <a:pt x="113" y="226"/>
                    </a:lnTo>
                    <a:lnTo>
                      <a:pt x="113" y="226"/>
                    </a:lnTo>
                    <a:lnTo>
                      <a:pt x="113" y="226"/>
                    </a:lnTo>
                    <a:lnTo>
                      <a:pt x="118" y="226"/>
                    </a:lnTo>
                    <a:lnTo>
                      <a:pt x="118" y="226"/>
                    </a:lnTo>
                    <a:lnTo>
                      <a:pt x="118" y="222"/>
                    </a:lnTo>
                    <a:lnTo>
                      <a:pt x="122" y="222"/>
                    </a:lnTo>
                    <a:lnTo>
                      <a:pt x="122" y="222"/>
                    </a:lnTo>
                    <a:lnTo>
                      <a:pt x="122" y="217"/>
                    </a:lnTo>
                    <a:lnTo>
                      <a:pt x="127" y="217"/>
                    </a:lnTo>
                    <a:lnTo>
                      <a:pt x="127" y="217"/>
                    </a:lnTo>
                    <a:lnTo>
                      <a:pt x="127" y="217"/>
                    </a:lnTo>
                    <a:lnTo>
                      <a:pt x="127" y="217"/>
                    </a:lnTo>
                    <a:lnTo>
                      <a:pt x="131" y="217"/>
                    </a:lnTo>
                    <a:lnTo>
                      <a:pt x="131" y="217"/>
                    </a:lnTo>
                    <a:lnTo>
                      <a:pt x="131" y="217"/>
                    </a:lnTo>
                    <a:lnTo>
                      <a:pt x="131" y="213"/>
                    </a:lnTo>
                    <a:lnTo>
                      <a:pt x="131" y="208"/>
                    </a:lnTo>
                    <a:lnTo>
                      <a:pt x="127" y="208"/>
                    </a:lnTo>
                    <a:lnTo>
                      <a:pt x="127" y="204"/>
                    </a:lnTo>
                    <a:lnTo>
                      <a:pt x="127" y="204"/>
                    </a:lnTo>
                    <a:lnTo>
                      <a:pt x="127" y="199"/>
                    </a:lnTo>
                    <a:lnTo>
                      <a:pt x="127" y="195"/>
                    </a:lnTo>
                    <a:lnTo>
                      <a:pt x="127" y="195"/>
                    </a:lnTo>
                    <a:lnTo>
                      <a:pt x="127" y="190"/>
                    </a:lnTo>
                    <a:lnTo>
                      <a:pt x="127" y="186"/>
                    </a:lnTo>
                    <a:lnTo>
                      <a:pt x="122" y="186"/>
                    </a:lnTo>
                    <a:lnTo>
                      <a:pt x="122" y="186"/>
                    </a:lnTo>
                    <a:lnTo>
                      <a:pt x="122" y="181"/>
                    </a:lnTo>
                    <a:lnTo>
                      <a:pt x="122" y="181"/>
                    </a:lnTo>
                    <a:lnTo>
                      <a:pt x="122" y="177"/>
                    </a:lnTo>
                    <a:lnTo>
                      <a:pt x="122" y="177"/>
                    </a:lnTo>
                    <a:lnTo>
                      <a:pt x="122" y="177"/>
                    </a:lnTo>
                    <a:lnTo>
                      <a:pt x="122" y="172"/>
                    </a:lnTo>
                    <a:lnTo>
                      <a:pt x="122" y="172"/>
                    </a:lnTo>
                    <a:lnTo>
                      <a:pt x="122" y="172"/>
                    </a:lnTo>
                    <a:lnTo>
                      <a:pt x="122" y="168"/>
                    </a:lnTo>
                    <a:lnTo>
                      <a:pt x="122" y="168"/>
                    </a:lnTo>
                    <a:lnTo>
                      <a:pt x="122" y="168"/>
                    </a:lnTo>
                    <a:lnTo>
                      <a:pt x="122" y="163"/>
                    </a:lnTo>
                    <a:lnTo>
                      <a:pt x="122" y="163"/>
                    </a:lnTo>
                    <a:lnTo>
                      <a:pt x="122" y="163"/>
                    </a:lnTo>
                    <a:lnTo>
                      <a:pt x="122" y="163"/>
                    </a:lnTo>
                    <a:lnTo>
                      <a:pt x="122" y="159"/>
                    </a:lnTo>
                    <a:lnTo>
                      <a:pt x="122" y="159"/>
                    </a:lnTo>
                    <a:lnTo>
                      <a:pt x="122" y="159"/>
                    </a:lnTo>
                    <a:lnTo>
                      <a:pt x="122" y="154"/>
                    </a:lnTo>
                    <a:lnTo>
                      <a:pt x="118" y="154"/>
                    </a:lnTo>
                    <a:lnTo>
                      <a:pt x="118" y="154"/>
                    </a:lnTo>
                    <a:lnTo>
                      <a:pt x="113" y="149"/>
                    </a:lnTo>
                    <a:lnTo>
                      <a:pt x="113" y="149"/>
                    </a:lnTo>
                    <a:lnTo>
                      <a:pt x="113" y="149"/>
                    </a:lnTo>
                    <a:lnTo>
                      <a:pt x="113" y="149"/>
                    </a:lnTo>
                    <a:lnTo>
                      <a:pt x="113" y="149"/>
                    </a:lnTo>
                    <a:lnTo>
                      <a:pt x="118" y="145"/>
                    </a:lnTo>
                    <a:lnTo>
                      <a:pt x="118" y="145"/>
                    </a:lnTo>
                    <a:lnTo>
                      <a:pt x="118" y="145"/>
                    </a:lnTo>
                    <a:lnTo>
                      <a:pt x="118" y="145"/>
                    </a:lnTo>
                    <a:lnTo>
                      <a:pt x="113" y="145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09" y="140"/>
                    </a:lnTo>
                    <a:lnTo>
                      <a:pt x="109" y="136"/>
                    </a:lnTo>
                    <a:lnTo>
                      <a:pt x="109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0" y="136"/>
                    </a:lnTo>
                    <a:lnTo>
                      <a:pt x="100" y="136"/>
                    </a:lnTo>
                    <a:lnTo>
                      <a:pt x="100" y="131"/>
                    </a:lnTo>
                    <a:lnTo>
                      <a:pt x="100" y="131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95" y="127"/>
                    </a:lnTo>
                    <a:lnTo>
                      <a:pt x="95" y="127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91" y="122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13"/>
                    </a:lnTo>
                    <a:lnTo>
                      <a:pt x="82" y="113"/>
                    </a:lnTo>
                    <a:lnTo>
                      <a:pt x="82" y="109"/>
                    </a:lnTo>
                    <a:lnTo>
                      <a:pt x="77" y="109"/>
                    </a:lnTo>
                    <a:lnTo>
                      <a:pt x="77" y="109"/>
                    </a:lnTo>
                    <a:lnTo>
                      <a:pt x="77" y="104"/>
                    </a:lnTo>
                    <a:lnTo>
                      <a:pt x="77" y="104"/>
                    </a:lnTo>
                    <a:lnTo>
                      <a:pt x="73" y="104"/>
                    </a:lnTo>
                    <a:lnTo>
                      <a:pt x="73" y="100"/>
                    </a:lnTo>
                    <a:lnTo>
                      <a:pt x="73" y="100"/>
                    </a:lnTo>
                    <a:lnTo>
                      <a:pt x="73" y="100"/>
                    </a:lnTo>
                    <a:lnTo>
                      <a:pt x="68" y="100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5"/>
                    </a:lnTo>
                    <a:lnTo>
                      <a:pt x="68" y="91"/>
                    </a:lnTo>
                    <a:lnTo>
                      <a:pt x="68" y="91"/>
                    </a:lnTo>
                    <a:lnTo>
                      <a:pt x="63" y="91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45" y="82"/>
                    </a:lnTo>
                    <a:lnTo>
                      <a:pt x="45" y="82"/>
                    </a:lnTo>
                    <a:lnTo>
                      <a:pt x="45" y="82"/>
                    </a:lnTo>
                    <a:lnTo>
                      <a:pt x="41" y="82"/>
                    </a:lnTo>
                    <a:lnTo>
                      <a:pt x="41" y="77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9" y="64"/>
                    </a:lnTo>
                    <a:lnTo>
                      <a:pt x="59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0" y="64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45" y="55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1" y="50"/>
                    </a:lnTo>
                    <a:lnTo>
                      <a:pt x="41" y="46"/>
                    </a:lnTo>
                    <a:lnTo>
                      <a:pt x="36" y="46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2" y="50"/>
                    </a:lnTo>
                    <a:lnTo>
                      <a:pt x="32" y="55"/>
                    </a:lnTo>
                    <a:lnTo>
                      <a:pt x="32" y="50"/>
                    </a:lnTo>
                    <a:lnTo>
                      <a:pt x="27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9"/>
                    </a:lnTo>
                    <a:lnTo>
                      <a:pt x="23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36" y="14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9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03" name="Freeform 175">
                <a:extLst>
                  <a:ext uri="{FF2B5EF4-FFF2-40B4-BE49-F238E27FC236}">
                    <a16:creationId xmlns:a16="http://schemas.microsoft.com/office/drawing/2014/main" xmlns="" id="{01540F0A-EF9D-4D97-9BB1-B7133F57FC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10297" y="3469869"/>
                <a:ext cx="14824" cy="71981"/>
              </a:xfrm>
              <a:custGeom>
                <a:avLst/>
                <a:gdLst>
                  <a:gd name="T0" fmla="*/ 4 w 9"/>
                  <a:gd name="T1" fmla="*/ 31 h 45"/>
                  <a:gd name="T2" fmla="*/ 4 w 9"/>
                  <a:gd name="T3" fmla="*/ 31 h 45"/>
                  <a:gd name="T4" fmla="*/ 9 w 9"/>
                  <a:gd name="T5" fmla="*/ 36 h 45"/>
                  <a:gd name="T6" fmla="*/ 9 w 9"/>
                  <a:gd name="T7" fmla="*/ 36 h 45"/>
                  <a:gd name="T8" fmla="*/ 9 w 9"/>
                  <a:gd name="T9" fmla="*/ 36 h 45"/>
                  <a:gd name="T10" fmla="*/ 9 w 9"/>
                  <a:gd name="T11" fmla="*/ 36 h 45"/>
                  <a:gd name="T12" fmla="*/ 9 w 9"/>
                  <a:gd name="T13" fmla="*/ 36 h 45"/>
                  <a:gd name="T14" fmla="*/ 9 w 9"/>
                  <a:gd name="T15" fmla="*/ 40 h 45"/>
                  <a:gd name="T16" fmla="*/ 9 w 9"/>
                  <a:gd name="T17" fmla="*/ 40 h 45"/>
                  <a:gd name="T18" fmla="*/ 9 w 9"/>
                  <a:gd name="T19" fmla="*/ 40 h 45"/>
                  <a:gd name="T20" fmla="*/ 9 w 9"/>
                  <a:gd name="T21" fmla="*/ 40 h 45"/>
                  <a:gd name="T22" fmla="*/ 9 w 9"/>
                  <a:gd name="T23" fmla="*/ 45 h 45"/>
                  <a:gd name="T24" fmla="*/ 4 w 9"/>
                  <a:gd name="T25" fmla="*/ 40 h 45"/>
                  <a:gd name="T26" fmla="*/ 4 w 9"/>
                  <a:gd name="T27" fmla="*/ 45 h 45"/>
                  <a:gd name="T28" fmla="*/ 4 w 9"/>
                  <a:gd name="T29" fmla="*/ 45 h 45"/>
                  <a:gd name="T30" fmla="*/ 4 w 9"/>
                  <a:gd name="T31" fmla="*/ 40 h 45"/>
                  <a:gd name="T32" fmla="*/ 4 w 9"/>
                  <a:gd name="T33" fmla="*/ 40 h 45"/>
                  <a:gd name="T34" fmla="*/ 4 w 9"/>
                  <a:gd name="T35" fmla="*/ 40 h 45"/>
                  <a:gd name="T36" fmla="*/ 4 w 9"/>
                  <a:gd name="T37" fmla="*/ 36 h 45"/>
                  <a:gd name="T38" fmla="*/ 4 w 9"/>
                  <a:gd name="T39" fmla="*/ 36 h 45"/>
                  <a:gd name="T40" fmla="*/ 4 w 9"/>
                  <a:gd name="T41" fmla="*/ 31 h 45"/>
                  <a:gd name="T42" fmla="*/ 4 w 9"/>
                  <a:gd name="T43" fmla="*/ 36 h 45"/>
                  <a:gd name="T44" fmla="*/ 4 w 9"/>
                  <a:gd name="T45" fmla="*/ 36 h 45"/>
                  <a:gd name="T46" fmla="*/ 0 w 9"/>
                  <a:gd name="T47" fmla="*/ 31 h 45"/>
                  <a:gd name="T48" fmla="*/ 4 w 9"/>
                  <a:gd name="T49" fmla="*/ 31 h 45"/>
                  <a:gd name="T50" fmla="*/ 4 w 9"/>
                  <a:gd name="T51" fmla="*/ 27 h 45"/>
                  <a:gd name="T52" fmla="*/ 4 w 9"/>
                  <a:gd name="T53" fmla="*/ 27 h 45"/>
                  <a:gd name="T54" fmla="*/ 4 w 9"/>
                  <a:gd name="T55" fmla="*/ 31 h 45"/>
                  <a:gd name="T56" fmla="*/ 4 w 9"/>
                  <a:gd name="T57" fmla="*/ 31 h 45"/>
                  <a:gd name="T58" fmla="*/ 4 w 9"/>
                  <a:gd name="T59" fmla="*/ 4 h 45"/>
                  <a:gd name="T60" fmla="*/ 4 w 9"/>
                  <a:gd name="T61" fmla="*/ 4 h 45"/>
                  <a:gd name="T62" fmla="*/ 4 w 9"/>
                  <a:gd name="T63" fmla="*/ 13 h 45"/>
                  <a:gd name="T64" fmla="*/ 4 w 9"/>
                  <a:gd name="T65" fmla="*/ 13 h 45"/>
                  <a:gd name="T66" fmla="*/ 4 w 9"/>
                  <a:gd name="T67" fmla="*/ 13 h 45"/>
                  <a:gd name="T68" fmla="*/ 4 w 9"/>
                  <a:gd name="T69" fmla="*/ 9 h 45"/>
                  <a:gd name="T70" fmla="*/ 9 w 9"/>
                  <a:gd name="T71" fmla="*/ 9 h 45"/>
                  <a:gd name="T72" fmla="*/ 9 w 9"/>
                  <a:gd name="T73" fmla="*/ 9 h 45"/>
                  <a:gd name="T74" fmla="*/ 9 w 9"/>
                  <a:gd name="T75" fmla="*/ 9 h 45"/>
                  <a:gd name="T76" fmla="*/ 9 w 9"/>
                  <a:gd name="T77" fmla="*/ 9 h 45"/>
                  <a:gd name="T78" fmla="*/ 9 w 9"/>
                  <a:gd name="T79" fmla="*/ 9 h 45"/>
                  <a:gd name="T80" fmla="*/ 9 w 9"/>
                  <a:gd name="T81" fmla="*/ 13 h 45"/>
                  <a:gd name="T82" fmla="*/ 9 w 9"/>
                  <a:gd name="T83" fmla="*/ 13 h 45"/>
                  <a:gd name="T84" fmla="*/ 9 w 9"/>
                  <a:gd name="T85" fmla="*/ 18 h 45"/>
                  <a:gd name="T86" fmla="*/ 9 w 9"/>
                  <a:gd name="T87" fmla="*/ 18 h 45"/>
                  <a:gd name="T88" fmla="*/ 9 w 9"/>
                  <a:gd name="T89" fmla="*/ 18 h 45"/>
                  <a:gd name="T90" fmla="*/ 4 w 9"/>
                  <a:gd name="T91" fmla="*/ 22 h 45"/>
                  <a:gd name="T92" fmla="*/ 0 w 9"/>
                  <a:gd name="T93" fmla="*/ 22 h 45"/>
                  <a:gd name="T94" fmla="*/ 0 w 9"/>
                  <a:gd name="T95" fmla="*/ 22 h 45"/>
                  <a:gd name="T96" fmla="*/ 0 w 9"/>
                  <a:gd name="T97" fmla="*/ 22 h 45"/>
                  <a:gd name="T98" fmla="*/ 0 w 9"/>
                  <a:gd name="T99" fmla="*/ 22 h 45"/>
                  <a:gd name="T100" fmla="*/ 0 w 9"/>
                  <a:gd name="T101" fmla="*/ 18 h 45"/>
                  <a:gd name="T102" fmla="*/ 0 w 9"/>
                  <a:gd name="T103" fmla="*/ 18 h 45"/>
                  <a:gd name="T104" fmla="*/ 0 w 9"/>
                  <a:gd name="T105" fmla="*/ 13 h 45"/>
                  <a:gd name="T106" fmla="*/ 0 w 9"/>
                  <a:gd name="T107" fmla="*/ 4 h 45"/>
                  <a:gd name="T108" fmla="*/ 0 w 9"/>
                  <a:gd name="T109" fmla="*/ 4 h 45"/>
                  <a:gd name="T110" fmla="*/ 0 w 9"/>
                  <a:gd name="T111" fmla="*/ 0 h 45"/>
                  <a:gd name="T112" fmla="*/ 4 w 9"/>
                  <a:gd name="T113" fmla="*/ 0 h 45"/>
                  <a:gd name="T114" fmla="*/ 4 w 9"/>
                  <a:gd name="T115" fmla="*/ 4 h 45"/>
                  <a:gd name="T116" fmla="*/ 4 w 9"/>
                  <a:gd name="T117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" h="45">
                    <a:moveTo>
                      <a:pt x="4" y="31"/>
                    </a:moveTo>
                    <a:lnTo>
                      <a:pt x="4" y="31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9" y="45"/>
                    </a:lnTo>
                    <a:lnTo>
                      <a:pt x="4" y="40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1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31"/>
                    </a:lnTo>
                    <a:lnTo>
                      <a:pt x="4" y="31"/>
                    </a:lnTo>
                    <a:moveTo>
                      <a:pt x="4" y="4"/>
                    </a:moveTo>
                    <a:lnTo>
                      <a:pt x="4" y="4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4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4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04" name="Freeform 176">
                <a:extLst>
                  <a:ext uri="{FF2B5EF4-FFF2-40B4-BE49-F238E27FC236}">
                    <a16:creationId xmlns:a16="http://schemas.microsoft.com/office/drawing/2014/main" xmlns="" id="{ADC306B8-0C02-472D-8E31-7E3081A0C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437" y="2378161"/>
                <a:ext cx="281654" cy="193948"/>
              </a:xfrm>
              <a:custGeom>
                <a:avLst/>
                <a:gdLst>
                  <a:gd name="T0" fmla="*/ 177 w 177"/>
                  <a:gd name="T1" fmla="*/ 36 h 122"/>
                  <a:gd name="T2" fmla="*/ 168 w 177"/>
                  <a:gd name="T3" fmla="*/ 45 h 122"/>
                  <a:gd name="T4" fmla="*/ 163 w 177"/>
                  <a:gd name="T5" fmla="*/ 55 h 122"/>
                  <a:gd name="T6" fmla="*/ 163 w 177"/>
                  <a:gd name="T7" fmla="*/ 64 h 122"/>
                  <a:gd name="T8" fmla="*/ 158 w 177"/>
                  <a:gd name="T9" fmla="*/ 68 h 122"/>
                  <a:gd name="T10" fmla="*/ 154 w 177"/>
                  <a:gd name="T11" fmla="*/ 68 h 122"/>
                  <a:gd name="T12" fmla="*/ 136 w 177"/>
                  <a:gd name="T13" fmla="*/ 73 h 122"/>
                  <a:gd name="T14" fmla="*/ 127 w 177"/>
                  <a:gd name="T15" fmla="*/ 77 h 122"/>
                  <a:gd name="T16" fmla="*/ 113 w 177"/>
                  <a:gd name="T17" fmla="*/ 86 h 122"/>
                  <a:gd name="T18" fmla="*/ 109 w 177"/>
                  <a:gd name="T19" fmla="*/ 91 h 122"/>
                  <a:gd name="T20" fmla="*/ 104 w 177"/>
                  <a:gd name="T21" fmla="*/ 95 h 122"/>
                  <a:gd name="T22" fmla="*/ 95 w 177"/>
                  <a:gd name="T23" fmla="*/ 95 h 122"/>
                  <a:gd name="T24" fmla="*/ 86 w 177"/>
                  <a:gd name="T25" fmla="*/ 95 h 122"/>
                  <a:gd name="T26" fmla="*/ 77 w 177"/>
                  <a:gd name="T27" fmla="*/ 104 h 122"/>
                  <a:gd name="T28" fmla="*/ 68 w 177"/>
                  <a:gd name="T29" fmla="*/ 104 h 122"/>
                  <a:gd name="T30" fmla="*/ 55 w 177"/>
                  <a:gd name="T31" fmla="*/ 109 h 122"/>
                  <a:gd name="T32" fmla="*/ 46 w 177"/>
                  <a:gd name="T33" fmla="*/ 113 h 122"/>
                  <a:gd name="T34" fmla="*/ 41 w 177"/>
                  <a:gd name="T35" fmla="*/ 118 h 122"/>
                  <a:gd name="T36" fmla="*/ 32 w 177"/>
                  <a:gd name="T37" fmla="*/ 122 h 122"/>
                  <a:gd name="T38" fmla="*/ 27 w 177"/>
                  <a:gd name="T39" fmla="*/ 122 h 122"/>
                  <a:gd name="T40" fmla="*/ 18 w 177"/>
                  <a:gd name="T41" fmla="*/ 118 h 122"/>
                  <a:gd name="T42" fmla="*/ 14 w 177"/>
                  <a:gd name="T43" fmla="*/ 109 h 122"/>
                  <a:gd name="T44" fmla="*/ 9 w 177"/>
                  <a:gd name="T45" fmla="*/ 100 h 122"/>
                  <a:gd name="T46" fmla="*/ 9 w 177"/>
                  <a:gd name="T47" fmla="*/ 91 h 122"/>
                  <a:gd name="T48" fmla="*/ 5 w 177"/>
                  <a:gd name="T49" fmla="*/ 86 h 122"/>
                  <a:gd name="T50" fmla="*/ 5 w 177"/>
                  <a:gd name="T51" fmla="*/ 77 h 122"/>
                  <a:gd name="T52" fmla="*/ 5 w 177"/>
                  <a:gd name="T53" fmla="*/ 77 h 122"/>
                  <a:gd name="T54" fmla="*/ 0 w 177"/>
                  <a:gd name="T55" fmla="*/ 68 h 122"/>
                  <a:gd name="T56" fmla="*/ 0 w 177"/>
                  <a:gd name="T57" fmla="*/ 68 h 122"/>
                  <a:gd name="T58" fmla="*/ 0 w 177"/>
                  <a:gd name="T59" fmla="*/ 55 h 122"/>
                  <a:gd name="T60" fmla="*/ 5 w 177"/>
                  <a:gd name="T61" fmla="*/ 45 h 122"/>
                  <a:gd name="T62" fmla="*/ 5 w 177"/>
                  <a:gd name="T63" fmla="*/ 45 h 122"/>
                  <a:gd name="T64" fmla="*/ 5 w 177"/>
                  <a:gd name="T65" fmla="*/ 41 h 122"/>
                  <a:gd name="T66" fmla="*/ 5 w 177"/>
                  <a:gd name="T67" fmla="*/ 36 h 122"/>
                  <a:gd name="T68" fmla="*/ 9 w 177"/>
                  <a:gd name="T69" fmla="*/ 32 h 122"/>
                  <a:gd name="T70" fmla="*/ 9 w 177"/>
                  <a:gd name="T71" fmla="*/ 32 h 122"/>
                  <a:gd name="T72" fmla="*/ 9 w 177"/>
                  <a:gd name="T73" fmla="*/ 27 h 122"/>
                  <a:gd name="T74" fmla="*/ 14 w 177"/>
                  <a:gd name="T75" fmla="*/ 32 h 122"/>
                  <a:gd name="T76" fmla="*/ 18 w 177"/>
                  <a:gd name="T77" fmla="*/ 32 h 122"/>
                  <a:gd name="T78" fmla="*/ 23 w 177"/>
                  <a:gd name="T79" fmla="*/ 32 h 122"/>
                  <a:gd name="T80" fmla="*/ 27 w 177"/>
                  <a:gd name="T81" fmla="*/ 32 h 122"/>
                  <a:gd name="T82" fmla="*/ 36 w 177"/>
                  <a:gd name="T83" fmla="*/ 32 h 122"/>
                  <a:gd name="T84" fmla="*/ 41 w 177"/>
                  <a:gd name="T85" fmla="*/ 32 h 122"/>
                  <a:gd name="T86" fmla="*/ 50 w 177"/>
                  <a:gd name="T87" fmla="*/ 32 h 122"/>
                  <a:gd name="T88" fmla="*/ 64 w 177"/>
                  <a:gd name="T89" fmla="*/ 32 h 122"/>
                  <a:gd name="T90" fmla="*/ 68 w 177"/>
                  <a:gd name="T91" fmla="*/ 32 h 122"/>
                  <a:gd name="T92" fmla="*/ 77 w 177"/>
                  <a:gd name="T93" fmla="*/ 41 h 122"/>
                  <a:gd name="T94" fmla="*/ 82 w 177"/>
                  <a:gd name="T95" fmla="*/ 36 h 122"/>
                  <a:gd name="T96" fmla="*/ 82 w 177"/>
                  <a:gd name="T97" fmla="*/ 27 h 122"/>
                  <a:gd name="T98" fmla="*/ 91 w 177"/>
                  <a:gd name="T99" fmla="*/ 18 h 122"/>
                  <a:gd name="T100" fmla="*/ 100 w 177"/>
                  <a:gd name="T101" fmla="*/ 14 h 122"/>
                  <a:gd name="T102" fmla="*/ 109 w 177"/>
                  <a:gd name="T103" fmla="*/ 5 h 122"/>
                  <a:gd name="T104" fmla="*/ 122 w 177"/>
                  <a:gd name="T105" fmla="*/ 5 h 122"/>
                  <a:gd name="T106" fmla="*/ 136 w 177"/>
                  <a:gd name="T107" fmla="*/ 0 h 122"/>
                  <a:gd name="T108" fmla="*/ 149 w 177"/>
                  <a:gd name="T109" fmla="*/ 0 h 122"/>
                  <a:gd name="T110" fmla="*/ 158 w 177"/>
                  <a:gd name="T111" fmla="*/ 5 h 122"/>
                  <a:gd name="T112" fmla="*/ 158 w 177"/>
                  <a:gd name="T113" fmla="*/ 9 h 122"/>
                  <a:gd name="T114" fmla="*/ 163 w 177"/>
                  <a:gd name="T115" fmla="*/ 14 h 122"/>
                  <a:gd name="T116" fmla="*/ 163 w 177"/>
                  <a:gd name="T117" fmla="*/ 18 h 122"/>
                  <a:gd name="T118" fmla="*/ 168 w 177"/>
                  <a:gd name="T119" fmla="*/ 27 h 122"/>
                  <a:gd name="T120" fmla="*/ 172 w 177"/>
                  <a:gd name="T121" fmla="*/ 32 h 122"/>
                  <a:gd name="T122" fmla="*/ 172 w 177"/>
                  <a:gd name="T123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7" h="122">
                    <a:moveTo>
                      <a:pt x="172" y="36"/>
                    </a:moveTo>
                    <a:lnTo>
                      <a:pt x="172" y="36"/>
                    </a:lnTo>
                    <a:lnTo>
                      <a:pt x="177" y="36"/>
                    </a:lnTo>
                    <a:lnTo>
                      <a:pt x="177" y="41"/>
                    </a:lnTo>
                    <a:lnTo>
                      <a:pt x="177" y="45"/>
                    </a:lnTo>
                    <a:lnTo>
                      <a:pt x="168" y="45"/>
                    </a:lnTo>
                    <a:lnTo>
                      <a:pt x="168" y="50"/>
                    </a:lnTo>
                    <a:lnTo>
                      <a:pt x="163" y="50"/>
                    </a:lnTo>
                    <a:lnTo>
                      <a:pt x="163" y="55"/>
                    </a:lnTo>
                    <a:lnTo>
                      <a:pt x="163" y="59"/>
                    </a:lnTo>
                    <a:lnTo>
                      <a:pt x="163" y="59"/>
                    </a:lnTo>
                    <a:lnTo>
                      <a:pt x="163" y="64"/>
                    </a:lnTo>
                    <a:lnTo>
                      <a:pt x="163" y="64"/>
                    </a:lnTo>
                    <a:lnTo>
                      <a:pt x="158" y="64"/>
                    </a:lnTo>
                    <a:lnTo>
                      <a:pt x="158" y="68"/>
                    </a:lnTo>
                    <a:lnTo>
                      <a:pt x="158" y="68"/>
                    </a:lnTo>
                    <a:lnTo>
                      <a:pt x="154" y="68"/>
                    </a:lnTo>
                    <a:lnTo>
                      <a:pt x="154" y="68"/>
                    </a:lnTo>
                    <a:lnTo>
                      <a:pt x="149" y="73"/>
                    </a:lnTo>
                    <a:lnTo>
                      <a:pt x="145" y="73"/>
                    </a:lnTo>
                    <a:lnTo>
                      <a:pt x="136" y="73"/>
                    </a:lnTo>
                    <a:lnTo>
                      <a:pt x="131" y="77"/>
                    </a:lnTo>
                    <a:lnTo>
                      <a:pt x="131" y="77"/>
                    </a:lnTo>
                    <a:lnTo>
                      <a:pt x="127" y="77"/>
                    </a:lnTo>
                    <a:lnTo>
                      <a:pt x="118" y="82"/>
                    </a:lnTo>
                    <a:lnTo>
                      <a:pt x="118" y="82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09" y="86"/>
                    </a:lnTo>
                    <a:lnTo>
                      <a:pt x="109" y="91"/>
                    </a:lnTo>
                    <a:lnTo>
                      <a:pt x="109" y="91"/>
                    </a:lnTo>
                    <a:lnTo>
                      <a:pt x="104" y="95"/>
                    </a:lnTo>
                    <a:lnTo>
                      <a:pt x="104" y="95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95" y="95"/>
                    </a:lnTo>
                    <a:lnTo>
                      <a:pt x="91" y="95"/>
                    </a:lnTo>
                    <a:lnTo>
                      <a:pt x="91" y="95"/>
                    </a:lnTo>
                    <a:lnTo>
                      <a:pt x="86" y="95"/>
                    </a:lnTo>
                    <a:lnTo>
                      <a:pt x="82" y="100"/>
                    </a:lnTo>
                    <a:lnTo>
                      <a:pt x="82" y="104"/>
                    </a:lnTo>
                    <a:lnTo>
                      <a:pt x="77" y="104"/>
                    </a:lnTo>
                    <a:lnTo>
                      <a:pt x="73" y="104"/>
                    </a:lnTo>
                    <a:lnTo>
                      <a:pt x="73" y="104"/>
                    </a:lnTo>
                    <a:lnTo>
                      <a:pt x="68" y="104"/>
                    </a:lnTo>
                    <a:lnTo>
                      <a:pt x="64" y="104"/>
                    </a:lnTo>
                    <a:lnTo>
                      <a:pt x="59" y="104"/>
                    </a:lnTo>
                    <a:lnTo>
                      <a:pt x="55" y="109"/>
                    </a:lnTo>
                    <a:lnTo>
                      <a:pt x="50" y="109"/>
                    </a:lnTo>
                    <a:lnTo>
                      <a:pt x="50" y="113"/>
                    </a:lnTo>
                    <a:lnTo>
                      <a:pt x="46" y="113"/>
                    </a:lnTo>
                    <a:lnTo>
                      <a:pt x="46" y="113"/>
                    </a:lnTo>
                    <a:lnTo>
                      <a:pt x="46" y="118"/>
                    </a:lnTo>
                    <a:lnTo>
                      <a:pt x="41" y="118"/>
                    </a:lnTo>
                    <a:lnTo>
                      <a:pt x="41" y="118"/>
                    </a:lnTo>
                    <a:lnTo>
                      <a:pt x="36" y="118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27" y="122"/>
                    </a:lnTo>
                    <a:lnTo>
                      <a:pt x="27" y="122"/>
                    </a:lnTo>
                    <a:lnTo>
                      <a:pt x="23" y="122"/>
                    </a:lnTo>
                    <a:lnTo>
                      <a:pt x="23" y="122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14" y="109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9" y="100"/>
                    </a:lnTo>
                    <a:lnTo>
                      <a:pt x="9" y="95"/>
                    </a:lnTo>
                    <a:lnTo>
                      <a:pt x="9" y="91"/>
                    </a:lnTo>
                    <a:lnTo>
                      <a:pt x="9" y="91"/>
                    </a:lnTo>
                    <a:lnTo>
                      <a:pt x="5" y="86"/>
                    </a:lnTo>
                    <a:lnTo>
                      <a:pt x="5" y="86"/>
                    </a:lnTo>
                    <a:lnTo>
                      <a:pt x="5" y="86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3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9" y="32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7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6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50" y="32"/>
                    </a:lnTo>
                    <a:lnTo>
                      <a:pt x="55" y="32"/>
                    </a:lnTo>
                    <a:lnTo>
                      <a:pt x="59" y="32"/>
                    </a:lnTo>
                    <a:lnTo>
                      <a:pt x="64" y="32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6"/>
                    </a:lnTo>
                    <a:lnTo>
                      <a:pt x="73" y="36"/>
                    </a:lnTo>
                    <a:lnTo>
                      <a:pt x="77" y="41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82" y="36"/>
                    </a:lnTo>
                    <a:lnTo>
                      <a:pt x="82" y="32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91" y="18"/>
                    </a:lnTo>
                    <a:lnTo>
                      <a:pt x="91" y="14"/>
                    </a:lnTo>
                    <a:lnTo>
                      <a:pt x="95" y="14"/>
                    </a:lnTo>
                    <a:lnTo>
                      <a:pt x="100" y="14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9" y="5"/>
                    </a:lnTo>
                    <a:lnTo>
                      <a:pt x="113" y="5"/>
                    </a:lnTo>
                    <a:lnTo>
                      <a:pt x="118" y="5"/>
                    </a:lnTo>
                    <a:lnTo>
                      <a:pt x="122" y="5"/>
                    </a:lnTo>
                    <a:lnTo>
                      <a:pt x="127" y="5"/>
                    </a:lnTo>
                    <a:lnTo>
                      <a:pt x="131" y="5"/>
                    </a:lnTo>
                    <a:lnTo>
                      <a:pt x="136" y="0"/>
                    </a:lnTo>
                    <a:lnTo>
                      <a:pt x="140" y="0"/>
                    </a:lnTo>
                    <a:lnTo>
                      <a:pt x="145" y="0"/>
                    </a:lnTo>
                    <a:lnTo>
                      <a:pt x="149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8" y="5"/>
                    </a:lnTo>
                    <a:lnTo>
                      <a:pt x="158" y="5"/>
                    </a:lnTo>
                    <a:lnTo>
                      <a:pt x="158" y="5"/>
                    </a:lnTo>
                    <a:lnTo>
                      <a:pt x="158" y="9"/>
                    </a:lnTo>
                    <a:lnTo>
                      <a:pt x="158" y="9"/>
                    </a:lnTo>
                    <a:lnTo>
                      <a:pt x="163" y="14"/>
                    </a:lnTo>
                    <a:lnTo>
                      <a:pt x="163" y="14"/>
                    </a:lnTo>
                    <a:lnTo>
                      <a:pt x="163" y="18"/>
                    </a:lnTo>
                    <a:lnTo>
                      <a:pt x="163" y="18"/>
                    </a:lnTo>
                    <a:lnTo>
                      <a:pt x="163" y="18"/>
                    </a:lnTo>
                    <a:lnTo>
                      <a:pt x="168" y="23"/>
                    </a:lnTo>
                    <a:lnTo>
                      <a:pt x="168" y="23"/>
                    </a:lnTo>
                    <a:lnTo>
                      <a:pt x="168" y="27"/>
                    </a:lnTo>
                    <a:lnTo>
                      <a:pt x="168" y="27"/>
                    </a:lnTo>
                    <a:lnTo>
                      <a:pt x="168" y="27"/>
                    </a:lnTo>
                    <a:lnTo>
                      <a:pt x="172" y="32"/>
                    </a:lnTo>
                    <a:lnTo>
                      <a:pt x="172" y="32"/>
                    </a:lnTo>
                    <a:lnTo>
                      <a:pt x="172" y="32"/>
                    </a:lnTo>
                    <a:lnTo>
                      <a:pt x="172" y="36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05" name="Freeform 177">
                <a:extLst>
                  <a:ext uri="{FF2B5EF4-FFF2-40B4-BE49-F238E27FC236}">
                    <a16:creationId xmlns:a16="http://schemas.microsoft.com/office/drawing/2014/main" xmlns="" id="{9C9B368A-9470-4E83-B49D-5437834264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14348" y="3612830"/>
                <a:ext cx="439014" cy="372901"/>
              </a:xfrm>
              <a:custGeom>
                <a:avLst/>
                <a:gdLst>
                  <a:gd name="T0" fmla="*/ 253 w 276"/>
                  <a:gd name="T1" fmla="*/ 4 h 235"/>
                  <a:gd name="T2" fmla="*/ 258 w 276"/>
                  <a:gd name="T3" fmla="*/ 23 h 235"/>
                  <a:gd name="T4" fmla="*/ 262 w 276"/>
                  <a:gd name="T5" fmla="*/ 32 h 235"/>
                  <a:gd name="T6" fmla="*/ 262 w 276"/>
                  <a:gd name="T7" fmla="*/ 50 h 235"/>
                  <a:gd name="T8" fmla="*/ 262 w 276"/>
                  <a:gd name="T9" fmla="*/ 72 h 235"/>
                  <a:gd name="T10" fmla="*/ 249 w 276"/>
                  <a:gd name="T11" fmla="*/ 68 h 235"/>
                  <a:gd name="T12" fmla="*/ 240 w 276"/>
                  <a:gd name="T13" fmla="*/ 86 h 235"/>
                  <a:gd name="T14" fmla="*/ 258 w 276"/>
                  <a:gd name="T15" fmla="*/ 95 h 235"/>
                  <a:gd name="T16" fmla="*/ 262 w 276"/>
                  <a:gd name="T17" fmla="*/ 86 h 235"/>
                  <a:gd name="T18" fmla="*/ 276 w 276"/>
                  <a:gd name="T19" fmla="*/ 90 h 235"/>
                  <a:gd name="T20" fmla="*/ 258 w 276"/>
                  <a:gd name="T21" fmla="*/ 127 h 235"/>
                  <a:gd name="T22" fmla="*/ 235 w 276"/>
                  <a:gd name="T23" fmla="*/ 154 h 235"/>
                  <a:gd name="T24" fmla="*/ 208 w 276"/>
                  <a:gd name="T25" fmla="*/ 185 h 235"/>
                  <a:gd name="T26" fmla="*/ 172 w 276"/>
                  <a:gd name="T27" fmla="*/ 212 h 235"/>
                  <a:gd name="T28" fmla="*/ 145 w 276"/>
                  <a:gd name="T29" fmla="*/ 221 h 235"/>
                  <a:gd name="T30" fmla="*/ 122 w 276"/>
                  <a:gd name="T31" fmla="*/ 221 h 235"/>
                  <a:gd name="T32" fmla="*/ 95 w 276"/>
                  <a:gd name="T33" fmla="*/ 221 h 235"/>
                  <a:gd name="T34" fmla="*/ 72 w 276"/>
                  <a:gd name="T35" fmla="*/ 226 h 235"/>
                  <a:gd name="T36" fmla="*/ 54 w 276"/>
                  <a:gd name="T37" fmla="*/ 235 h 235"/>
                  <a:gd name="T38" fmla="*/ 45 w 276"/>
                  <a:gd name="T39" fmla="*/ 231 h 235"/>
                  <a:gd name="T40" fmla="*/ 36 w 276"/>
                  <a:gd name="T41" fmla="*/ 226 h 235"/>
                  <a:gd name="T42" fmla="*/ 32 w 276"/>
                  <a:gd name="T43" fmla="*/ 221 h 235"/>
                  <a:gd name="T44" fmla="*/ 27 w 276"/>
                  <a:gd name="T45" fmla="*/ 221 h 235"/>
                  <a:gd name="T46" fmla="*/ 23 w 276"/>
                  <a:gd name="T47" fmla="*/ 208 h 235"/>
                  <a:gd name="T48" fmla="*/ 23 w 276"/>
                  <a:gd name="T49" fmla="*/ 199 h 235"/>
                  <a:gd name="T50" fmla="*/ 27 w 276"/>
                  <a:gd name="T51" fmla="*/ 176 h 235"/>
                  <a:gd name="T52" fmla="*/ 0 w 276"/>
                  <a:gd name="T53" fmla="*/ 122 h 235"/>
                  <a:gd name="T54" fmla="*/ 5 w 276"/>
                  <a:gd name="T55" fmla="*/ 117 h 235"/>
                  <a:gd name="T56" fmla="*/ 14 w 276"/>
                  <a:gd name="T57" fmla="*/ 108 h 235"/>
                  <a:gd name="T58" fmla="*/ 18 w 276"/>
                  <a:gd name="T59" fmla="*/ 117 h 235"/>
                  <a:gd name="T60" fmla="*/ 23 w 276"/>
                  <a:gd name="T61" fmla="*/ 122 h 235"/>
                  <a:gd name="T62" fmla="*/ 45 w 276"/>
                  <a:gd name="T63" fmla="*/ 127 h 235"/>
                  <a:gd name="T64" fmla="*/ 50 w 276"/>
                  <a:gd name="T65" fmla="*/ 122 h 235"/>
                  <a:gd name="T66" fmla="*/ 59 w 276"/>
                  <a:gd name="T67" fmla="*/ 99 h 235"/>
                  <a:gd name="T68" fmla="*/ 63 w 276"/>
                  <a:gd name="T69" fmla="*/ 50 h 235"/>
                  <a:gd name="T70" fmla="*/ 72 w 276"/>
                  <a:gd name="T71" fmla="*/ 72 h 235"/>
                  <a:gd name="T72" fmla="*/ 72 w 276"/>
                  <a:gd name="T73" fmla="*/ 81 h 235"/>
                  <a:gd name="T74" fmla="*/ 86 w 276"/>
                  <a:gd name="T75" fmla="*/ 86 h 235"/>
                  <a:gd name="T76" fmla="*/ 90 w 276"/>
                  <a:gd name="T77" fmla="*/ 81 h 235"/>
                  <a:gd name="T78" fmla="*/ 104 w 276"/>
                  <a:gd name="T79" fmla="*/ 72 h 235"/>
                  <a:gd name="T80" fmla="*/ 113 w 276"/>
                  <a:gd name="T81" fmla="*/ 59 h 235"/>
                  <a:gd name="T82" fmla="*/ 127 w 276"/>
                  <a:gd name="T83" fmla="*/ 63 h 235"/>
                  <a:gd name="T84" fmla="*/ 140 w 276"/>
                  <a:gd name="T85" fmla="*/ 68 h 235"/>
                  <a:gd name="T86" fmla="*/ 154 w 276"/>
                  <a:gd name="T87" fmla="*/ 63 h 235"/>
                  <a:gd name="T88" fmla="*/ 163 w 276"/>
                  <a:gd name="T89" fmla="*/ 50 h 235"/>
                  <a:gd name="T90" fmla="*/ 176 w 276"/>
                  <a:gd name="T91" fmla="*/ 41 h 235"/>
                  <a:gd name="T92" fmla="*/ 185 w 276"/>
                  <a:gd name="T93" fmla="*/ 23 h 235"/>
                  <a:gd name="T94" fmla="*/ 194 w 276"/>
                  <a:gd name="T95" fmla="*/ 18 h 235"/>
                  <a:gd name="T96" fmla="*/ 199 w 276"/>
                  <a:gd name="T97" fmla="*/ 13 h 235"/>
                  <a:gd name="T98" fmla="*/ 217 w 276"/>
                  <a:gd name="T99" fmla="*/ 0 h 235"/>
                  <a:gd name="T100" fmla="*/ 190 w 276"/>
                  <a:gd name="T101" fmla="*/ 127 h 235"/>
                  <a:gd name="T102" fmla="*/ 181 w 276"/>
                  <a:gd name="T103" fmla="*/ 136 h 235"/>
                  <a:gd name="T104" fmla="*/ 176 w 276"/>
                  <a:gd name="T105" fmla="*/ 140 h 235"/>
                  <a:gd name="T106" fmla="*/ 181 w 276"/>
                  <a:gd name="T107" fmla="*/ 149 h 235"/>
                  <a:gd name="T108" fmla="*/ 181 w 276"/>
                  <a:gd name="T109" fmla="*/ 154 h 235"/>
                  <a:gd name="T110" fmla="*/ 190 w 276"/>
                  <a:gd name="T111" fmla="*/ 158 h 235"/>
                  <a:gd name="T112" fmla="*/ 199 w 276"/>
                  <a:gd name="T113" fmla="*/ 149 h 235"/>
                  <a:gd name="T114" fmla="*/ 208 w 276"/>
                  <a:gd name="T115" fmla="*/ 145 h 235"/>
                  <a:gd name="T116" fmla="*/ 212 w 276"/>
                  <a:gd name="T117" fmla="*/ 136 h 235"/>
                  <a:gd name="T118" fmla="*/ 212 w 276"/>
                  <a:gd name="T119" fmla="*/ 127 h 235"/>
                  <a:gd name="T120" fmla="*/ 203 w 276"/>
                  <a:gd name="T121" fmla="*/ 122 h 235"/>
                  <a:gd name="T122" fmla="*/ 190 w 276"/>
                  <a:gd name="T123" fmla="*/ 1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6" h="235">
                    <a:moveTo>
                      <a:pt x="235" y="0"/>
                    </a:moveTo>
                    <a:lnTo>
                      <a:pt x="235" y="0"/>
                    </a:lnTo>
                    <a:lnTo>
                      <a:pt x="240" y="4"/>
                    </a:lnTo>
                    <a:lnTo>
                      <a:pt x="244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3" y="4"/>
                    </a:lnTo>
                    <a:lnTo>
                      <a:pt x="253" y="4"/>
                    </a:lnTo>
                    <a:lnTo>
                      <a:pt x="253" y="4"/>
                    </a:lnTo>
                    <a:lnTo>
                      <a:pt x="253" y="4"/>
                    </a:lnTo>
                    <a:lnTo>
                      <a:pt x="253" y="9"/>
                    </a:lnTo>
                    <a:lnTo>
                      <a:pt x="258" y="13"/>
                    </a:lnTo>
                    <a:lnTo>
                      <a:pt x="258" y="13"/>
                    </a:lnTo>
                    <a:lnTo>
                      <a:pt x="258" y="23"/>
                    </a:lnTo>
                    <a:lnTo>
                      <a:pt x="258" y="23"/>
                    </a:lnTo>
                    <a:lnTo>
                      <a:pt x="258" y="23"/>
                    </a:lnTo>
                    <a:lnTo>
                      <a:pt x="258" y="27"/>
                    </a:lnTo>
                    <a:lnTo>
                      <a:pt x="258" y="27"/>
                    </a:lnTo>
                    <a:lnTo>
                      <a:pt x="258" y="27"/>
                    </a:lnTo>
                    <a:lnTo>
                      <a:pt x="258" y="32"/>
                    </a:lnTo>
                    <a:lnTo>
                      <a:pt x="262" y="32"/>
                    </a:lnTo>
                    <a:lnTo>
                      <a:pt x="262" y="36"/>
                    </a:lnTo>
                    <a:lnTo>
                      <a:pt x="262" y="41"/>
                    </a:lnTo>
                    <a:lnTo>
                      <a:pt x="262" y="41"/>
                    </a:lnTo>
                    <a:lnTo>
                      <a:pt x="262" y="41"/>
                    </a:lnTo>
                    <a:lnTo>
                      <a:pt x="262" y="41"/>
                    </a:lnTo>
                    <a:lnTo>
                      <a:pt x="262" y="45"/>
                    </a:lnTo>
                    <a:lnTo>
                      <a:pt x="262" y="50"/>
                    </a:lnTo>
                    <a:lnTo>
                      <a:pt x="262" y="54"/>
                    </a:lnTo>
                    <a:lnTo>
                      <a:pt x="262" y="59"/>
                    </a:lnTo>
                    <a:lnTo>
                      <a:pt x="262" y="59"/>
                    </a:lnTo>
                    <a:lnTo>
                      <a:pt x="262" y="63"/>
                    </a:lnTo>
                    <a:lnTo>
                      <a:pt x="262" y="68"/>
                    </a:lnTo>
                    <a:lnTo>
                      <a:pt x="262" y="68"/>
                    </a:lnTo>
                    <a:lnTo>
                      <a:pt x="262" y="72"/>
                    </a:lnTo>
                    <a:lnTo>
                      <a:pt x="262" y="72"/>
                    </a:lnTo>
                    <a:lnTo>
                      <a:pt x="258" y="72"/>
                    </a:lnTo>
                    <a:lnTo>
                      <a:pt x="258" y="68"/>
                    </a:lnTo>
                    <a:lnTo>
                      <a:pt x="253" y="68"/>
                    </a:lnTo>
                    <a:lnTo>
                      <a:pt x="253" y="68"/>
                    </a:lnTo>
                    <a:lnTo>
                      <a:pt x="253" y="68"/>
                    </a:lnTo>
                    <a:lnTo>
                      <a:pt x="249" y="68"/>
                    </a:lnTo>
                    <a:lnTo>
                      <a:pt x="249" y="72"/>
                    </a:lnTo>
                    <a:lnTo>
                      <a:pt x="244" y="72"/>
                    </a:lnTo>
                    <a:lnTo>
                      <a:pt x="244" y="77"/>
                    </a:lnTo>
                    <a:lnTo>
                      <a:pt x="240" y="81"/>
                    </a:lnTo>
                    <a:lnTo>
                      <a:pt x="240" y="81"/>
                    </a:lnTo>
                    <a:lnTo>
                      <a:pt x="240" y="81"/>
                    </a:lnTo>
                    <a:lnTo>
                      <a:pt x="240" y="86"/>
                    </a:lnTo>
                    <a:lnTo>
                      <a:pt x="240" y="86"/>
                    </a:lnTo>
                    <a:lnTo>
                      <a:pt x="244" y="86"/>
                    </a:lnTo>
                    <a:lnTo>
                      <a:pt x="244" y="90"/>
                    </a:lnTo>
                    <a:lnTo>
                      <a:pt x="244" y="90"/>
                    </a:lnTo>
                    <a:lnTo>
                      <a:pt x="249" y="95"/>
                    </a:lnTo>
                    <a:lnTo>
                      <a:pt x="253" y="95"/>
                    </a:lnTo>
                    <a:lnTo>
                      <a:pt x="258" y="95"/>
                    </a:lnTo>
                    <a:lnTo>
                      <a:pt x="258" y="95"/>
                    </a:lnTo>
                    <a:lnTo>
                      <a:pt x="258" y="95"/>
                    </a:lnTo>
                    <a:lnTo>
                      <a:pt x="262" y="90"/>
                    </a:lnTo>
                    <a:lnTo>
                      <a:pt x="262" y="86"/>
                    </a:lnTo>
                    <a:lnTo>
                      <a:pt x="262" y="86"/>
                    </a:lnTo>
                    <a:lnTo>
                      <a:pt x="262" y="86"/>
                    </a:lnTo>
                    <a:lnTo>
                      <a:pt x="262" y="86"/>
                    </a:lnTo>
                    <a:lnTo>
                      <a:pt x="262" y="86"/>
                    </a:lnTo>
                    <a:lnTo>
                      <a:pt x="267" y="86"/>
                    </a:lnTo>
                    <a:lnTo>
                      <a:pt x="267" y="86"/>
                    </a:lnTo>
                    <a:lnTo>
                      <a:pt x="271" y="86"/>
                    </a:lnTo>
                    <a:lnTo>
                      <a:pt x="276" y="86"/>
                    </a:lnTo>
                    <a:lnTo>
                      <a:pt x="276" y="86"/>
                    </a:lnTo>
                    <a:lnTo>
                      <a:pt x="276" y="90"/>
                    </a:lnTo>
                    <a:lnTo>
                      <a:pt x="271" y="99"/>
                    </a:lnTo>
                    <a:lnTo>
                      <a:pt x="271" y="104"/>
                    </a:lnTo>
                    <a:lnTo>
                      <a:pt x="267" y="113"/>
                    </a:lnTo>
                    <a:lnTo>
                      <a:pt x="267" y="117"/>
                    </a:lnTo>
                    <a:lnTo>
                      <a:pt x="262" y="122"/>
                    </a:lnTo>
                    <a:lnTo>
                      <a:pt x="258" y="127"/>
                    </a:lnTo>
                    <a:lnTo>
                      <a:pt x="258" y="127"/>
                    </a:lnTo>
                    <a:lnTo>
                      <a:pt x="258" y="127"/>
                    </a:lnTo>
                    <a:lnTo>
                      <a:pt x="253" y="127"/>
                    </a:lnTo>
                    <a:lnTo>
                      <a:pt x="244" y="136"/>
                    </a:lnTo>
                    <a:lnTo>
                      <a:pt x="244" y="140"/>
                    </a:lnTo>
                    <a:lnTo>
                      <a:pt x="240" y="145"/>
                    </a:lnTo>
                    <a:lnTo>
                      <a:pt x="240" y="149"/>
                    </a:lnTo>
                    <a:lnTo>
                      <a:pt x="235" y="154"/>
                    </a:lnTo>
                    <a:lnTo>
                      <a:pt x="230" y="158"/>
                    </a:lnTo>
                    <a:lnTo>
                      <a:pt x="226" y="167"/>
                    </a:lnTo>
                    <a:lnTo>
                      <a:pt x="221" y="172"/>
                    </a:lnTo>
                    <a:lnTo>
                      <a:pt x="217" y="172"/>
                    </a:lnTo>
                    <a:lnTo>
                      <a:pt x="217" y="176"/>
                    </a:lnTo>
                    <a:lnTo>
                      <a:pt x="212" y="176"/>
                    </a:lnTo>
                    <a:lnTo>
                      <a:pt x="208" y="185"/>
                    </a:lnTo>
                    <a:lnTo>
                      <a:pt x="203" y="190"/>
                    </a:lnTo>
                    <a:lnTo>
                      <a:pt x="194" y="194"/>
                    </a:lnTo>
                    <a:lnTo>
                      <a:pt x="190" y="199"/>
                    </a:lnTo>
                    <a:lnTo>
                      <a:pt x="185" y="203"/>
                    </a:lnTo>
                    <a:lnTo>
                      <a:pt x="181" y="203"/>
                    </a:lnTo>
                    <a:lnTo>
                      <a:pt x="176" y="208"/>
                    </a:lnTo>
                    <a:lnTo>
                      <a:pt x="172" y="212"/>
                    </a:lnTo>
                    <a:lnTo>
                      <a:pt x="163" y="217"/>
                    </a:lnTo>
                    <a:lnTo>
                      <a:pt x="158" y="217"/>
                    </a:lnTo>
                    <a:lnTo>
                      <a:pt x="154" y="217"/>
                    </a:lnTo>
                    <a:lnTo>
                      <a:pt x="149" y="217"/>
                    </a:lnTo>
                    <a:lnTo>
                      <a:pt x="149" y="217"/>
                    </a:lnTo>
                    <a:lnTo>
                      <a:pt x="145" y="221"/>
                    </a:lnTo>
                    <a:lnTo>
                      <a:pt x="145" y="221"/>
                    </a:lnTo>
                    <a:lnTo>
                      <a:pt x="145" y="221"/>
                    </a:lnTo>
                    <a:lnTo>
                      <a:pt x="140" y="221"/>
                    </a:lnTo>
                    <a:lnTo>
                      <a:pt x="136" y="221"/>
                    </a:lnTo>
                    <a:lnTo>
                      <a:pt x="136" y="221"/>
                    </a:lnTo>
                    <a:lnTo>
                      <a:pt x="136" y="226"/>
                    </a:lnTo>
                    <a:lnTo>
                      <a:pt x="131" y="226"/>
                    </a:lnTo>
                    <a:lnTo>
                      <a:pt x="122" y="221"/>
                    </a:lnTo>
                    <a:lnTo>
                      <a:pt x="118" y="221"/>
                    </a:lnTo>
                    <a:lnTo>
                      <a:pt x="113" y="221"/>
                    </a:lnTo>
                    <a:lnTo>
                      <a:pt x="109" y="221"/>
                    </a:lnTo>
                    <a:lnTo>
                      <a:pt x="109" y="221"/>
                    </a:lnTo>
                    <a:lnTo>
                      <a:pt x="104" y="221"/>
                    </a:lnTo>
                    <a:lnTo>
                      <a:pt x="99" y="221"/>
                    </a:lnTo>
                    <a:lnTo>
                      <a:pt x="95" y="221"/>
                    </a:lnTo>
                    <a:lnTo>
                      <a:pt x="95" y="221"/>
                    </a:lnTo>
                    <a:lnTo>
                      <a:pt x="90" y="221"/>
                    </a:lnTo>
                    <a:lnTo>
                      <a:pt x="86" y="226"/>
                    </a:lnTo>
                    <a:lnTo>
                      <a:pt x="81" y="226"/>
                    </a:lnTo>
                    <a:lnTo>
                      <a:pt x="77" y="231"/>
                    </a:lnTo>
                    <a:lnTo>
                      <a:pt x="77" y="231"/>
                    </a:lnTo>
                    <a:lnTo>
                      <a:pt x="72" y="226"/>
                    </a:lnTo>
                    <a:lnTo>
                      <a:pt x="72" y="226"/>
                    </a:lnTo>
                    <a:lnTo>
                      <a:pt x="68" y="231"/>
                    </a:lnTo>
                    <a:lnTo>
                      <a:pt x="68" y="231"/>
                    </a:lnTo>
                    <a:lnTo>
                      <a:pt x="63" y="231"/>
                    </a:lnTo>
                    <a:lnTo>
                      <a:pt x="63" y="231"/>
                    </a:lnTo>
                    <a:lnTo>
                      <a:pt x="54" y="235"/>
                    </a:lnTo>
                    <a:lnTo>
                      <a:pt x="54" y="235"/>
                    </a:lnTo>
                    <a:lnTo>
                      <a:pt x="54" y="235"/>
                    </a:lnTo>
                    <a:lnTo>
                      <a:pt x="50" y="235"/>
                    </a:lnTo>
                    <a:lnTo>
                      <a:pt x="45" y="231"/>
                    </a:lnTo>
                    <a:lnTo>
                      <a:pt x="45" y="231"/>
                    </a:lnTo>
                    <a:lnTo>
                      <a:pt x="45" y="231"/>
                    </a:lnTo>
                    <a:lnTo>
                      <a:pt x="45" y="231"/>
                    </a:lnTo>
                    <a:lnTo>
                      <a:pt x="45" y="231"/>
                    </a:lnTo>
                    <a:lnTo>
                      <a:pt x="45" y="231"/>
                    </a:lnTo>
                    <a:lnTo>
                      <a:pt x="41" y="231"/>
                    </a:lnTo>
                    <a:lnTo>
                      <a:pt x="41" y="226"/>
                    </a:lnTo>
                    <a:lnTo>
                      <a:pt x="36" y="226"/>
                    </a:lnTo>
                    <a:lnTo>
                      <a:pt x="36" y="226"/>
                    </a:lnTo>
                    <a:lnTo>
                      <a:pt x="36" y="226"/>
                    </a:lnTo>
                    <a:lnTo>
                      <a:pt x="36" y="226"/>
                    </a:lnTo>
                    <a:lnTo>
                      <a:pt x="36" y="226"/>
                    </a:lnTo>
                    <a:lnTo>
                      <a:pt x="36" y="226"/>
                    </a:lnTo>
                    <a:lnTo>
                      <a:pt x="36" y="221"/>
                    </a:lnTo>
                    <a:lnTo>
                      <a:pt x="36" y="221"/>
                    </a:lnTo>
                    <a:lnTo>
                      <a:pt x="36" y="221"/>
                    </a:lnTo>
                    <a:lnTo>
                      <a:pt x="32" y="221"/>
                    </a:lnTo>
                    <a:lnTo>
                      <a:pt x="32" y="221"/>
                    </a:lnTo>
                    <a:lnTo>
                      <a:pt x="32" y="221"/>
                    </a:lnTo>
                    <a:lnTo>
                      <a:pt x="32" y="226"/>
                    </a:lnTo>
                    <a:lnTo>
                      <a:pt x="32" y="226"/>
                    </a:lnTo>
                    <a:lnTo>
                      <a:pt x="32" y="226"/>
                    </a:lnTo>
                    <a:lnTo>
                      <a:pt x="27" y="226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32" y="217"/>
                    </a:lnTo>
                    <a:lnTo>
                      <a:pt x="32" y="217"/>
                    </a:lnTo>
                    <a:lnTo>
                      <a:pt x="32" y="217"/>
                    </a:lnTo>
                    <a:lnTo>
                      <a:pt x="27" y="212"/>
                    </a:lnTo>
                    <a:lnTo>
                      <a:pt x="27" y="208"/>
                    </a:lnTo>
                    <a:lnTo>
                      <a:pt x="27" y="208"/>
                    </a:lnTo>
                    <a:lnTo>
                      <a:pt x="23" y="208"/>
                    </a:lnTo>
                    <a:lnTo>
                      <a:pt x="23" y="203"/>
                    </a:lnTo>
                    <a:lnTo>
                      <a:pt x="23" y="203"/>
                    </a:lnTo>
                    <a:lnTo>
                      <a:pt x="23" y="203"/>
                    </a:lnTo>
                    <a:lnTo>
                      <a:pt x="23" y="199"/>
                    </a:lnTo>
                    <a:lnTo>
                      <a:pt x="23" y="199"/>
                    </a:lnTo>
                    <a:lnTo>
                      <a:pt x="23" y="194"/>
                    </a:lnTo>
                    <a:lnTo>
                      <a:pt x="23" y="199"/>
                    </a:lnTo>
                    <a:lnTo>
                      <a:pt x="27" y="199"/>
                    </a:lnTo>
                    <a:lnTo>
                      <a:pt x="27" y="194"/>
                    </a:lnTo>
                    <a:lnTo>
                      <a:pt x="27" y="194"/>
                    </a:lnTo>
                    <a:lnTo>
                      <a:pt x="32" y="190"/>
                    </a:lnTo>
                    <a:lnTo>
                      <a:pt x="27" y="185"/>
                    </a:lnTo>
                    <a:lnTo>
                      <a:pt x="27" y="176"/>
                    </a:lnTo>
                    <a:lnTo>
                      <a:pt x="27" y="176"/>
                    </a:lnTo>
                    <a:lnTo>
                      <a:pt x="23" y="172"/>
                    </a:lnTo>
                    <a:lnTo>
                      <a:pt x="18" y="163"/>
                    </a:lnTo>
                    <a:lnTo>
                      <a:pt x="14" y="154"/>
                    </a:lnTo>
                    <a:lnTo>
                      <a:pt x="14" y="149"/>
                    </a:lnTo>
                    <a:lnTo>
                      <a:pt x="9" y="136"/>
                    </a:lnTo>
                    <a:lnTo>
                      <a:pt x="5" y="127"/>
                    </a:lnTo>
                    <a:lnTo>
                      <a:pt x="0" y="122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5" y="117"/>
                    </a:lnTo>
                    <a:lnTo>
                      <a:pt x="5" y="117"/>
                    </a:lnTo>
                    <a:lnTo>
                      <a:pt x="5" y="117"/>
                    </a:lnTo>
                    <a:lnTo>
                      <a:pt x="5" y="117"/>
                    </a:lnTo>
                    <a:lnTo>
                      <a:pt x="5" y="117"/>
                    </a:lnTo>
                    <a:lnTo>
                      <a:pt x="5" y="113"/>
                    </a:lnTo>
                    <a:lnTo>
                      <a:pt x="5" y="113"/>
                    </a:lnTo>
                    <a:lnTo>
                      <a:pt x="9" y="113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8" y="113"/>
                    </a:lnTo>
                    <a:lnTo>
                      <a:pt x="18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8" y="117"/>
                    </a:lnTo>
                    <a:lnTo>
                      <a:pt x="18" y="122"/>
                    </a:lnTo>
                    <a:lnTo>
                      <a:pt x="18" y="122"/>
                    </a:lnTo>
                    <a:lnTo>
                      <a:pt x="18" y="122"/>
                    </a:lnTo>
                    <a:lnTo>
                      <a:pt x="23" y="122"/>
                    </a:lnTo>
                    <a:lnTo>
                      <a:pt x="23" y="122"/>
                    </a:lnTo>
                    <a:lnTo>
                      <a:pt x="27" y="122"/>
                    </a:lnTo>
                    <a:lnTo>
                      <a:pt x="27" y="127"/>
                    </a:lnTo>
                    <a:lnTo>
                      <a:pt x="32" y="127"/>
                    </a:lnTo>
                    <a:lnTo>
                      <a:pt x="36" y="122"/>
                    </a:lnTo>
                    <a:lnTo>
                      <a:pt x="41" y="127"/>
                    </a:lnTo>
                    <a:lnTo>
                      <a:pt x="45" y="127"/>
                    </a:lnTo>
                    <a:lnTo>
                      <a:pt x="45" y="127"/>
                    </a:lnTo>
                    <a:lnTo>
                      <a:pt x="45" y="127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50" y="117"/>
                    </a:lnTo>
                    <a:lnTo>
                      <a:pt x="54" y="117"/>
                    </a:lnTo>
                    <a:lnTo>
                      <a:pt x="59" y="117"/>
                    </a:lnTo>
                    <a:lnTo>
                      <a:pt x="59" y="117"/>
                    </a:lnTo>
                    <a:lnTo>
                      <a:pt x="59" y="113"/>
                    </a:lnTo>
                    <a:lnTo>
                      <a:pt x="59" y="104"/>
                    </a:lnTo>
                    <a:lnTo>
                      <a:pt x="59" y="99"/>
                    </a:lnTo>
                    <a:lnTo>
                      <a:pt x="59" y="90"/>
                    </a:lnTo>
                    <a:lnTo>
                      <a:pt x="59" y="81"/>
                    </a:lnTo>
                    <a:lnTo>
                      <a:pt x="59" y="72"/>
                    </a:lnTo>
                    <a:lnTo>
                      <a:pt x="59" y="63"/>
                    </a:lnTo>
                    <a:lnTo>
                      <a:pt x="63" y="54"/>
                    </a:lnTo>
                    <a:lnTo>
                      <a:pt x="63" y="50"/>
                    </a:lnTo>
                    <a:lnTo>
                      <a:pt x="63" y="50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72" y="63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7" y="72"/>
                    </a:lnTo>
                    <a:lnTo>
                      <a:pt x="72" y="72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72" y="81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95" y="81"/>
                    </a:lnTo>
                    <a:lnTo>
                      <a:pt x="95" y="81"/>
                    </a:lnTo>
                    <a:lnTo>
                      <a:pt x="99" y="77"/>
                    </a:lnTo>
                    <a:lnTo>
                      <a:pt x="104" y="77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9" y="68"/>
                    </a:lnTo>
                    <a:lnTo>
                      <a:pt x="109" y="63"/>
                    </a:lnTo>
                    <a:lnTo>
                      <a:pt x="109" y="63"/>
                    </a:lnTo>
                    <a:lnTo>
                      <a:pt x="109" y="59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18" y="59"/>
                    </a:lnTo>
                    <a:lnTo>
                      <a:pt x="118" y="59"/>
                    </a:lnTo>
                    <a:lnTo>
                      <a:pt x="122" y="59"/>
                    </a:lnTo>
                    <a:lnTo>
                      <a:pt x="122" y="59"/>
                    </a:lnTo>
                    <a:lnTo>
                      <a:pt x="127" y="63"/>
                    </a:lnTo>
                    <a:lnTo>
                      <a:pt x="127" y="63"/>
                    </a:lnTo>
                    <a:lnTo>
                      <a:pt x="127" y="63"/>
                    </a:lnTo>
                    <a:lnTo>
                      <a:pt x="131" y="63"/>
                    </a:lnTo>
                    <a:lnTo>
                      <a:pt x="131" y="63"/>
                    </a:lnTo>
                    <a:lnTo>
                      <a:pt x="136" y="68"/>
                    </a:lnTo>
                    <a:lnTo>
                      <a:pt x="136" y="68"/>
                    </a:lnTo>
                    <a:lnTo>
                      <a:pt x="136" y="68"/>
                    </a:lnTo>
                    <a:lnTo>
                      <a:pt x="140" y="68"/>
                    </a:lnTo>
                    <a:lnTo>
                      <a:pt x="145" y="68"/>
                    </a:lnTo>
                    <a:lnTo>
                      <a:pt x="145" y="68"/>
                    </a:lnTo>
                    <a:lnTo>
                      <a:pt x="145" y="68"/>
                    </a:lnTo>
                    <a:lnTo>
                      <a:pt x="149" y="68"/>
                    </a:lnTo>
                    <a:lnTo>
                      <a:pt x="149" y="68"/>
                    </a:lnTo>
                    <a:lnTo>
                      <a:pt x="154" y="68"/>
                    </a:lnTo>
                    <a:lnTo>
                      <a:pt x="154" y="63"/>
                    </a:lnTo>
                    <a:lnTo>
                      <a:pt x="154" y="63"/>
                    </a:lnTo>
                    <a:lnTo>
                      <a:pt x="158" y="59"/>
                    </a:lnTo>
                    <a:lnTo>
                      <a:pt x="158" y="59"/>
                    </a:lnTo>
                    <a:lnTo>
                      <a:pt x="158" y="54"/>
                    </a:lnTo>
                    <a:lnTo>
                      <a:pt x="158" y="50"/>
                    </a:lnTo>
                    <a:lnTo>
                      <a:pt x="163" y="50"/>
                    </a:lnTo>
                    <a:lnTo>
                      <a:pt x="163" y="50"/>
                    </a:lnTo>
                    <a:lnTo>
                      <a:pt x="163" y="45"/>
                    </a:lnTo>
                    <a:lnTo>
                      <a:pt x="163" y="45"/>
                    </a:lnTo>
                    <a:lnTo>
                      <a:pt x="167" y="45"/>
                    </a:lnTo>
                    <a:lnTo>
                      <a:pt x="172" y="45"/>
                    </a:lnTo>
                    <a:lnTo>
                      <a:pt x="172" y="45"/>
                    </a:lnTo>
                    <a:lnTo>
                      <a:pt x="172" y="41"/>
                    </a:lnTo>
                    <a:lnTo>
                      <a:pt x="176" y="41"/>
                    </a:lnTo>
                    <a:lnTo>
                      <a:pt x="176" y="36"/>
                    </a:lnTo>
                    <a:lnTo>
                      <a:pt x="181" y="27"/>
                    </a:lnTo>
                    <a:lnTo>
                      <a:pt x="181" y="27"/>
                    </a:lnTo>
                    <a:lnTo>
                      <a:pt x="181" y="27"/>
                    </a:lnTo>
                    <a:lnTo>
                      <a:pt x="181" y="23"/>
                    </a:lnTo>
                    <a:lnTo>
                      <a:pt x="185" y="23"/>
                    </a:lnTo>
                    <a:lnTo>
                      <a:pt x="185" y="23"/>
                    </a:lnTo>
                    <a:lnTo>
                      <a:pt x="185" y="23"/>
                    </a:lnTo>
                    <a:lnTo>
                      <a:pt x="185" y="23"/>
                    </a:lnTo>
                    <a:lnTo>
                      <a:pt x="190" y="23"/>
                    </a:lnTo>
                    <a:lnTo>
                      <a:pt x="190" y="23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4" y="18"/>
                    </a:lnTo>
                    <a:lnTo>
                      <a:pt x="194" y="18"/>
                    </a:lnTo>
                    <a:lnTo>
                      <a:pt x="194" y="18"/>
                    </a:lnTo>
                    <a:lnTo>
                      <a:pt x="194" y="18"/>
                    </a:lnTo>
                    <a:lnTo>
                      <a:pt x="194" y="18"/>
                    </a:lnTo>
                    <a:lnTo>
                      <a:pt x="194" y="13"/>
                    </a:lnTo>
                    <a:lnTo>
                      <a:pt x="199" y="13"/>
                    </a:lnTo>
                    <a:lnTo>
                      <a:pt x="199" y="13"/>
                    </a:lnTo>
                    <a:lnTo>
                      <a:pt x="203" y="9"/>
                    </a:lnTo>
                    <a:lnTo>
                      <a:pt x="203" y="9"/>
                    </a:lnTo>
                    <a:lnTo>
                      <a:pt x="208" y="9"/>
                    </a:lnTo>
                    <a:lnTo>
                      <a:pt x="208" y="4"/>
                    </a:lnTo>
                    <a:lnTo>
                      <a:pt x="212" y="4"/>
                    </a:lnTo>
                    <a:lnTo>
                      <a:pt x="212" y="4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21" y="0"/>
                    </a:lnTo>
                    <a:lnTo>
                      <a:pt x="221" y="0"/>
                    </a:lnTo>
                    <a:lnTo>
                      <a:pt x="226" y="0"/>
                    </a:lnTo>
                    <a:lnTo>
                      <a:pt x="230" y="0"/>
                    </a:lnTo>
                    <a:lnTo>
                      <a:pt x="235" y="0"/>
                    </a:lnTo>
                    <a:moveTo>
                      <a:pt x="190" y="127"/>
                    </a:moveTo>
                    <a:lnTo>
                      <a:pt x="190" y="127"/>
                    </a:lnTo>
                    <a:lnTo>
                      <a:pt x="185" y="127"/>
                    </a:lnTo>
                    <a:lnTo>
                      <a:pt x="185" y="127"/>
                    </a:lnTo>
                    <a:lnTo>
                      <a:pt x="185" y="131"/>
                    </a:lnTo>
                    <a:lnTo>
                      <a:pt x="185" y="131"/>
                    </a:lnTo>
                    <a:lnTo>
                      <a:pt x="181" y="131"/>
                    </a:lnTo>
                    <a:lnTo>
                      <a:pt x="181" y="136"/>
                    </a:lnTo>
                    <a:lnTo>
                      <a:pt x="181" y="136"/>
                    </a:lnTo>
                    <a:lnTo>
                      <a:pt x="181" y="136"/>
                    </a:lnTo>
                    <a:lnTo>
                      <a:pt x="181" y="136"/>
                    </a:lnTo>
                    <a:lnTo>
                      <a:pt x="176" y="140"/>
                    </a:lnTo>
                    <a:lnTo>
                      <a:pt x="176" y="140"/>
                    </a:lnTo>
                    <a:lnTo>
                      <a:pt x="176" y="140"/>
                    </a:lnTo>
                    <a:lnTo>
                      <a:pt x="176" y="140"/>
                    </a:lnTo>
                    <a:lnTo>
                      <a:pt x="176" y="140"/>
                    </a:lnTo>
                    <a:lnTo>
                      <a:pt x="176" y="145"/>
                    </a:lnTo>
                    <a:lnTo>
                      <a:pt x="176" y="145"/>
                    </a:lnTo>
                    <a:lnTo>
                      <a:pt x="176" y="145"/>
                    </a:lnTo>
                    <a:lnTo>
                      <a:pt x="181" y="149"/>
                    </a:lnTo>
                    <a:lnTo>
                      <a:pt x="181" y="149"/>
                    </a:lnTo>
                    <a:lnTo>
                      <a:pt x="181" y="149"/>
                    </a:lnTo>
                    <a:lnTo>
                      <a:pt x="181" y="154"/>
                    </a:lnTo>
                    <a:lnTo>
                      <a:pt x="181" y="154"/>
                    </a:lnTo>
                    <a:lnTo>
                      <a:pt x="181" y="154"/>
                    </a:lnTo>
                    <a:lnTo>
                      <a:pt x="181" y="154"/>
                    </a:lnTo>
                    <a:lnTo>
                      <a:pt x="181" y="154"/>
                    </a:lnTo>
                    <a:lnTo>
                      <a:pt x="181" y="154"/>
                    </a:lnTo>
                    <a:lnTo>
                      <a:pt x="181" y="154"/>
                    </a:lnTo>
                    <a:lnTo>
                      <a:pt x="181" y="154"/>
                    </a:lnTo>
                    <a:lnTo>
                      <a:pt x="185" y="158"/>
                    </a:lnTo>
                    <a:lnTo>
                      <a:pt x="185" y="158"/>
                    </a:lnTo>
                    <a:lnTo>
                      <a:pt x="190" y="158"/>
                    </a:lnTo>
                    <a:lnTo>
                      <a:pt x="190" y="158"/>
                    </a:lnTo>
                    <a:lnTo>
                      <a:pt x="190" y="158"/>
                    </a:lnTo>
                    <a:lnTo>
                      <a:pt x="190" y="158"/>
                    </a:lnTo>
                    <a:lnTo>
                      <a:pt x="190" y="158"/>
                    </a:lnTo>
                    <a:lnTo>
                      <a:pt x="190" y="154"/>
                    </a:lnTo>
                    <a:lnTo>
                      <a:pt x="194" y="154"/>
                    </a:lnTo>
                    <a:lnTo>
                      <a:pt x="194" y="149"/>
                    </a:lnTo>
                    <a:lnTo>
                      <a:pt x="194" y="149"/>
                    </a:lnTo>
                    <a:lnTo>
                      <a:pt x="199" y="149"/>
                    </a:lnTo>
                    <a:lnTo>
                      <a:pt x="199" y="149"/>
                    </a:lnTo>
                    <a:lnTo>
                      <a:pt x="199" y="149"/>
                    </a:lnTo>
                    <a:lnTo>
                      <a:pt x="199" y="149"/>
                    </a:lnTo>
                    <a:lnTo>
                      <a:pt x="199" y="149"/>
                    </a:lnTo>
                    <a:lnTo>
                      <a:pt x="203" y="149"/>
                    </a:lnTo>
                    <a:lnTo>
                      <a:pt x="203" y="149"/>
                    </a:lnTo>
                    <a:lnTo>
                      <a:pt x="208" y="145"/>
                    </a:lnTo>
                    <a:lnTo>
                      <a:pt x="208" y="145"/>
                    </a:lnTo>
                    <a:lnTo>
                      <a:pt x="208" y="145"/>
                    </a:lnTo>
                    <a:lnTo>
                      <a:pt x="208" y="145"/>
                    </a:lnTo>
                    <a:lnTo>
                      <a:pt x="208" y="140"/>
                    </a:lnTo>
                    <a:lnTo>
                      <a:pt x="212" y="140"/>
                    </a:lnTo>
                    <a:lnTo>
                      <a:pt x="212" y="140"/>
                    </a:lnTo>
                    <a:lnTo>
                      <a:pt x="212" y="140"/>
                    </a:lnTo>
                    <a:lnTo>
                      <a:pt x="212" y="136"/>
                    </a:lnTo>
                    <a:lnTo>
                      <a:pt x="212" y="136"/>
                    </a:lnTo>
                    <a:lnTo>
                      <a:pt x="212" y="131"/>
                    </a:lnTo>
                    <a:lnTo>
                      <a:pt x="212" y="131"/>
                    </a:lnTo>
                    <a:lnTo>
                      <a:pt x="212" y="131"/>
                    </a:lnTo>
                    <a:lnTo>
                      <a:pt x="212" y="131"/>
                    </a:lnTo>
                    <a:lnTo>
                      <a:pt x="212" y="131"/>
                    </a:lnTo>
                    <a:lnTo>
                      <a:pt x="212" y="127"/>
                    </a:lnTo>
                    <a:lnTo>
                      <a:pt x="208" y="127"/>
                    </a:lnTo>
                    <a:lnTo>
                      <a:pt x="208" y="127"/>
                    </a:lnTo>
                    <a:lnTo>
                      <a:pt x="208" y="122"/>
                    </a:lnTo>
                    <a:lnTo>
                      <a:pt x="203" y="122"/>
                    </a:lnTo>
                    <a:lnTo>
                      <a:pt x="203" y="122"/>
                    </a:lnTo>
                    <a:lnTo>
                      <a:pt x="203" y="122"/>
                    </a:lnTo>
                    <a:lnTo>
                      <a:pt x="203" y="122"/>
                    </a:lnTo>
                    <a:lnTo>
                      <a:pt x="203" y="122"/>
                    </a:lnTo>
                    <a:lnTo>
                      <a:pt x="203" y="122"/>
                    </a:lnTo>
                    <a:lnTo>
                      <a:pt x="199" y="122"/>
                    </a:lnTo>
                    <a:lnTo>
                      <a:pt x="194" y="122"/>
                    </a:lnTo>
                    <a:lnTo>
                      <a:pt x="194" y="122"/>
                    </a:lnTo>
                    <a:lnTo>
                      <a:pt x="190" y="127"/>
                    </a:lnTo>
                    <a:lnTo>
                      <a:pt x="190" y="127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06" name="Freeform 178">
                <a:extLst>
                  <a:ext uri="{FF2B5EF4-FFF2-40B4-BE49-F238E27FC236}">
                    <a16:creationId xmlns:a16="http://schemas.microsoft.com/office/drawing/2014/main" xmlns="" id="{502DFC6B-7698-401E-A082-DEC08556B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710" y="3196941"/>
                <a:ext cx="323844" cy="293921"/>
              </a:xfrm>
              <a:custGeom>
                <a:avLst/>
                <a:gdLst>
                  <a:gd name="T0" fmla="*/ 168 w 204"/>
                  <a:gd name="T1" fmla="*/ 9 h 185"/>
                  <a:gd name="T2" fmla="*/ 172 w 204"/>
                  <a:gd name="T3" fmla="*/ 13 h 185"/>
                  <a:gd name="T4" fmla="*/ 181 w 204"/>
                  <a:gd name="T5" fmla="*/ 13 h 185"/>
                  <a:gd name="T6" fmla="*/ 190 w 204"/>
                  <a:gd name="T7" fmla="*/ 18 h 185"/>
                  <a:gd name="T8" fmla="*/ 195 w 204"/>
                  <a:gd name="T9" fmla="*/ 22 h 185"/>
                  <a:gd name="T10" fmla="*/ 199 w 204"/>
                  <a:gd name="T11" fmla="*/ 27 h 185"/>
                  <a:gd name="T12" fmla="*/ 199 w 204"/>
                  <a:gd name="T13" fmla="*/ 31 h 185"/>
                  <a:gd name="T14" fmla="*/ 204 w 204"/>
                  <a:gd name="T15" fmla="*/ 40 h 185"/>
                  <a:gd name="T16" fmla="*/ 199 w 204"/>
                  <a:gd name="T17" fmla="*/ 49 h 185"/>
                  <a:gd name="T18" fmla="*/ 199 w 204"/>
                  <a:gd name="T19" fmla="*/ 54 h 185"/>
                  <a:gd name="T20" fmla="*/ 199 w 204"/>
                  <a:gd name="T21" fmla="*/ 63 h 185"/>
                  <a:gd name="T22" fmla="*/ 199 w 204"/>
                  <a:gd name="T23" fmla="*/ 77 h 185"/>
                  <a:gd name="T24" fmla="*/ 195 w 204"/>
                  <a:gd name="T25" fmla="*/ 81 h 185"/>
                  <a:gd name="T26" fmla="*/ 190 w 204"/>
                  <a:gd name="T27" fmla="*/ 90 h 185"/>
                  <a:gd name="T28" fmla="*/ 190 w 204"/>
                  <a:gd name="T29" fmla="*/ 99 h 185"/>
                  <a:gd name="T30" fmla="*/ 190 w 204"/>
                  <a:gd name="T31" fmla="*/ 104 h 185"/>
                  <a:gd name="T32" fmla="*/ 190 w 204"/>
                  <a:gd name="T33" fmla="*/ 108 h 185"/>
                  <a:gd name="T34" fmla="*/ 195 w 204"/>
                  <a:gd name="T35" fmla="*/ 108 h 185"/>
                  <a:gd name="T36" fmla="*/ 177 w 204"/>
                  <a:gd name="T37" fmla="*/ 113 h 185"/>
                  <a:gd name="T38" fmla="*/ 163 w 204"/>
                  <a:gd name="T39" fmla="*/ 122 h 185"/>
                  <a:gd name="T40" fmla="*/ 145 w 204"/>
                  <a:gd name="T41" fmla="*/ 126 h 185"/>
                  <a:gd name="T42" fmla="*/ 145 w 204"/>
                  <a:gd name="T43" fmla="*/ 135 h 185"/>
                  <a:gd name="T44" fmla="*/ 127 w 204"/>
                  <a:gd name="T45" fmla="*/ 140 h 185"/>
                  <a:gd name="T46" fmla="*/ 118 w 204"/>
                  <a:gd name="T47" fmla="*/ 149 h 185"/>
                  <a:gd name="T48" fmla="*/ 104 w 204"/>
                  <a:gd name="T49" fmla="*/ 162 h 185"/>
                  <a:gd name="T50" fmla="*/ 82 w 204"/>
                  <a:gd name="T51" fmla="*/ 185 h 185"/>
                  <a:gd name="T52" fmla="*/ 64 w 204"/>
                  <a:gd name="T53" fmla="*/ 181 h 185"/>
                  <a:gd name="T54" fmla="*/ 50 w 204"/>
                  <a:gd name="T55" fmla="*/ 176 h 185"/>
                  <a:gd name="T56" fmla="*/ 32 w 204"/>
                  <a:gd name="T57" fmla="*/ 176 h 185"/>
                  <a:gd name="T58" fmla="*/ 10 w 204"/>
                  <a:gd name="T59" fmla="*/ 162 h 185"/>
                  <a:gd name="T60" fmla="*/ 0 w 204"/>
                  <a:gd name="T61" fmla="*/ 144 h 185"/>
                  <a:gd name="T62" fmla="*/ 0 w 204"/>
                  <a:gd name="T63" fmla="*/ 108 h 185"/>
                  <a:gd name="T64" fmla="*/ 10 w 204"/>
                  <a:gd name="T65" fmla="*/ 90 h 185"/>
                  <a:gd name="T66" fmla="*/ 37 w 204"/>
                  <a:gd name="T67" fmla="*/ 90 h 185"/>
                  <a:gd name="T68" fmla="*/ 37 w 204"/>
                  <a:gd name="T69" fmla="*/ 81 h 185"/>
                  <a:gd name="T70" fmla="*/ 37 w 204"/>
                  <a:gd name="T71" fmla="*/ 63 h 185"/>
                  <a:gd name="T72" fmla="*/ 37 w 204"/>
                  <a:gd name="T73" fmla="*/ 58 h 185"/>
                  <a:gd name="T74" fmla="*/ 37 w 204"/>
                  <a:gd name="T75" fmla="*/ 49 h 185"/>
                  <a:gd name="T76" fmla="*/ 46 w 204"/>
                  <a:gd name="T77" fmla="*/ 54 h 185"/>
                  <a:gd name="T78" fmla="*/ 50 w 204"/>
                  <a:gd name="T79" fmla="*/ 58 h 185"/>
                  <a:gd name="T80" fmla="*/ 59 w 204"/>
                  <a:gd name="T81" fmla="*/ 54 h 185"/>
                  <a:gd name="T82" fmla="*/ 59 w 204"/>
                  <a:gd name="T83" fmla="*/ 63 h 185"/>
                  <a:gd name="T84" fmla="*/ 73 w 204"/>
                  <a:gd name="T85" fmla="*/ 68 h 185"/>
                  <a:gd name="T86" fmla="*/ 86 w 204"/>
                  <a:gd name="T87" fmla="*/ 68 h 185"/>
                  <a:gd name="T88" fmla="*/ 91 w 204"/>
                  <a:gd name="T89" fmla="*/ 63 h 185"/>
                  <a:gd name="T90" fmla="*/ 95 w 204"/>
                  <a:gd name="T91" fmla="*/ 68 h 185"/>
                  <a:gd name="T92" fmla="*/ 104 w 204"/>
                  <a:gd name="T93" fmla="*/ 77 h 185"/>
                  <a:gd name="T94" fmla="*/ 113 w 204"/>
                  <a:gd name="T95" fmla="*/ 81 h 185"/>
                  <a:gd name="T96" fmla="*/ 118 w 204"/>
                  <a:gd name="T97" fmla="*/ 90 h 185"/>
                  <a:gd name="T98" fmla="*/ 127 w 204"/>
                  <a:gd name="T99" fmla="*/ 95 h 185"/>
                  <a:gd name="T100" fmla="*/ 136 w 204"/>
                  <a:gd name="T101" fmla="*/ 95 h 185"/>
                  <a:gd name="T102" fmla="*/ 136 w 204"/>
                  <a:gd name="T103" fmla="*/ 95 h 185"/>
                  <a:gd name="T104" fmla="*/ 136 w 204"/>
                  <a:gd name="T105" fmla="*/ 77 h 185"/>
                  <a:gd name="T106" fmla="*/ 131 w 204"/>
                  <a:gd name="T107" fmla="*/ 77 h 185"/>
                  <a:gd name="T108" fmla="*/ 127 w 204"/>
                  <a:gd name="T109" fmla="*/ 77 h 185"/>
                  <a:gd name="T110" fmla="*/ 118 w 204"/>
                  <a:gd name="T111" fmla="*/ 68 h 185"/>
                  <a:gd name="T112" fmla="*/ 113 w 204"/>
                  <a:gd name="T113" fmla="*/ 58 h 185"/>
                  <a:gd name="T114" fmla="*/ 118 w 204"/>
                  <a:gd name="T115" fmla="*/ 40 h 185"/>
                  <a:gd name="T116" fmla="*/ 118 w 204"/>
                  <a:gd name="T117" fmla="*/ 22 h 185"/>
                  <a:gd name="T118" fmla="*/ 122 w 204"/>
                  <a:gd name="T119" fmla="*/ 13 h 185"/>
                  <a:gd name="T120" fmla="*/ 127 w 204"/>
                  <a:gd name="T121" fmla="*/ 4 h 185"/>
                  <a:gd name="T122" fmla="*/ 154 w 204"/>
                  <a:gd name="T123" fmla="*/ 0 h 185"/>
                  <a:gd name="T124" fmla="*/ 159 w 204"/>
                  <a:gd name="T125" fmla="*/ 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4" h="185">
                    <a:moveTo>
                      <a:pt x="159" y="4"/>
                    </a:moveTo>
                    <a:lnTo>
                      <a:pt x="159" y="4"/>
                    </a:lnTo>
                    <a:lnTo>
                      <a:pt x="163" y="4"/>
                    </a:lnTo>
                    <a:lnTo>
                      <a:pt x="168" y="4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72" y="9"/>
                    </a:lnTo>
                    <a:lnTo>
                      <a:pt x="172" y="13"/>
                    </a:lnTo>
                    <a:lnTo>
                      <a:pt x="172" y="13"/>
                    </a:lnTo>
                    <a:lnTo>
                      <a:pt x="172" y="13"/>
                    </a:lnTo>
                    <a:lnTo>
                      <a:pt x="172" y="13"/>
                    </a:lnTo>
                    <a:lnTo>
                      <a:pt x="177" y="13"/>
                    </a:lnTo>
                    <a:lnTo>
                      <a:pt x="177" y="13"/>
                    </a:lnTo>
                    <a:lnTo>
                      <a:pt x="177" y="13"/>
                    </a:lnTo>
                    <a:lnTo>
                      <a:pt x="177" y="13"/>
                    </a:lnTo>
                    <a:lnTo>
                      <a:pt x="177" y="13"/>
                    </a:lnTo>
                    <a:lnTo>
                      <a:pt x="181" y="13"/>
                    </a:lnTo>
                    <a:lnTo>
                      <a:pt x="181" y="18"/>
                    </a:lnTo>
                    <a:lnTo>
                      <a:pt x="181" y="18"/>
                    </a:lnTo>
                    <a:lnTo>
                      <a:pt x="186" y="18"/>
                    </a:lnTo>
                    <a:lnTo>
                      <a:pt x="186" y="18"/>
                    </a:lnTo>
                    <a:lnTo>
                      <a:pt x="186" y="18"/>
                    </a:lnTo>
                    <a:lnTo>
                      <a:pt x="190" y="18"/>
                    </a:lnTo>
                    <a:lnTo>
                      <a:pt x="190" y="22"/>
                    </a:lnTo>
                    <a:lnTo>
                      <a:pt x="195" y="22"/>
                    </a:lnTo>
                    <a:lnTo>
                      <a:pt x="195" y="22"/>
                    </a:lnTo>
                    <a:lnTo>
                      <a:pt x="195" y="22"/>
                    </a:lnTo>
                    <a:lnTo>
                      <a:pt x="195" y="22"/>
                    </a:lnTo>
                    <a:lnTo>
                      <a:pt x="195" y="22"/>
                    </a:lnTo>
                    <a:lnTo>
                      <a:pt x="195" y="27"/>
                    </a:lnTo>
                    <a:lnTo>
                      <a:pt x="195" y="27"/>
                    </a:lnTo>
                    <a:lnTo>
                      <a:pt x="195" y="27"/>
                    </a:lnTo>
                    <a:lnTo>
                      <a:pt x="195" y="27"/>
                    </a:lnTo>
                    <a:lnTo>
                      <a:pt x="195" y="27"/>
                    </a:lnTo>
                    <a:lnTo>
                      <a:pt x="199" y="27"/>
                    </a:lnTo>
                    <a:lnTo>
                      <a:pt x="199" y="27"/>
                    </a:lnTo>
                    <a:lnTo>
                      <a:pt x="199" y="27"/>
                    </a:lnTo>
                    <a:lnTo>
                      <a:pt x="199" y="27"/>
                    </a:lnTo>
                    <a:lnTo>
                      <a:pt x="199" y="31"/>
                    </a:lnTo>
                    <a:lnTo>
                      <a:pt x="199" y="31"/>
                    </a:lnTo>
                    <a:lnTo>
                      <a:pt x="199" y="31"/>
                    </a:lnTo>
                    <a:lnTo>
                      <a:pt x="199" y="36"/>
                    </a:lnTo>
                    <a:lnTo>
                      <a:pt x="204" y="36"/>
                    </a:lnTo>
                    <a:lnTo>
                      <a:pt x="204" y="36"/>
                    </a:lnTo>
                    <a:lnTo>
                      <a:pt x="204" y="40"/>
                    </a:lnTo>
                    <a:lnTo>
                      <a:pt x="204" y="40"/>
                    </a:lnTo>
                    <a:lnTo>
                      <a:pt x="204" y="40"/>
                    </a:lnTo>
                    <a:lnTo>
                      <a:pt x="204" y="45"/>
                    </a:lnTo>
                    <a:lnTo>
                      <a:pt x="204" y="45"/>
                    </a:lnTo>
                    <a:lnTo>
                      <a:pt x="204" y="49"/>
                    </a:lnTo>
                    <a:lnTo>
                      <a:pt x="199" y="49"/>
                    </a:lnTo>
                    <a:lnTo>
                      <a:pt x="199" y="49"/>
                    </a:lnTo>
                    <a:lnTo>
                      <a:pt x="199" y="49"/>
                    </a:lnTo>
                    <a:lnTo>
                      <a:pt x="199" y="49"/>
                    </a:lnTo>
                    <a:lnTo>
                      <a:pt x="199" y="49"/>
                    </a:lnTo>
                    <a:lnTo>
                      <a:pt x="199" y="49"/>
                    </a:lnTo>
                    <a:lnTo>
                      <a:pt x="199" y="54"/>
                    </a:lnTo>
                    <a:lnTo>
                      <a:pt x="199" y="54"/>
                    </a:lnTo>
                    <a:lnTo>
                      <a:pt x="199" y="54"/>
                    </a:lnTo>
                    <a:lnTo>
                      <a:pt x="199" y="58"/>
                    </a:lnTo>
                    <a:lnTo>
                      <a:pt x="199" y="58"/>
                    </a:lnTo>
                    <a:lnTo>
                      <a:pt x="199" y="63"/>
                    </a:lnTo>
                    <a:lnTo>
                      <a:pt x="199" y="63"/>
                    </a:lnTo>
                    <a:lnTo>
                      <a:pt x="199" y="63"/>
                    </a:lnTo>
                    <a:lnTo>
                      <a:pt x="199" y="63"/>
                    </a:lnTo>
                    <a:lnTo>
                      <a:pt x="199" y="68"/>
                    </a:lnTo>
                    <a:lnTo>
                      <a:pt x="199" y="68"/>
                    </a:lnTo>
                    <a:lnTo>
                      <a:pt x="199" y="72"/>
                    </a:lnTo>
                    <a:lnTo>
                      <a:pt x="199" y="77"/>
                    </a:lnTo>
                    <a:lnTo>
                      <a:pt x="199" y="77"/>
                    </a:lnTo>
                    <a:lnTo>
                      <a:pt x="199" y="77"/>
                    </a:lnTo>
                    <a:lnTo>
                      <a:pt x="204" y="77"/>
                    </a:lnTo>
                    <a:lnTo>
                      <a:pt x="199" y="77"/>
                    </a:lnTo>
                    <a:lnTo>
                      <a:pt x="199" y="77"/>
                    </a:lnTo>
                    <a:lnTo>
                      <a:pt x="199" y="81"/>
                    </a:lnTo>
                    <a:lnTo>
                      <a:pt x="195" y="81"/>
                    </a:lnTo>
                    <a:lnTo>
                      <a:pt x="195" y="81"/>
                    </a:lnTo>
                    <a:lnTo>
                      <a:pt x="190" y="81"/>
                    </a:lnTo>
                    <a:lnTo>
                      <a:pt x="190" y="86"/>
                    </a:lnTo>
                    <a:lnTo>
                      <a:pt x="190" y="86"/>
                    </a:lnTo>
                    <a:lnTo>
                      <a:pt x="190" y="86"/>
                    </a:lnTo>
                    <a:lnTo>
                      <a:pt x="190" y="90"/>
                    </a:lnTo>
                    <a:lnTo>
                      <a:pt x="190" y="90"/>
                    </a:lnTo>
                    <a:lnTo>
                      <a:pt x="190" y="90"/>
                    </a:lnTo>
                    <a:lnTo>
                      <a:pt x="190" y="95"/>
                    </a:lnTo>
                    <a:lnTo>
                      <a:pt x="190" y="95"/>
                    </a:lnTo>
                    <a:lnTo>
                      <a:pt x="190" y="95"/>
                    </a:lnTo>
                    <a:lnTo>
                      <a:pt x="190" y="99"/>
                    </a:lnTo>
                    <a:lnTo>
                      <a:pt x="190" y="99"/>
                    </a:lnTo>
                    <a:lnTo>
                      <a:pt x="186" y="99"/>
                    </a:lnTo>
                    <a:lnTo>
                      <a:pt x="186" y="99"/>
                    </a:lnTo>
                    <a:lnTo>
                      <a:pt x="186" y="99"/>
                    </a:lnTo>
                    <a:lnTo>
                      <a:pt x="190" y="99"/>
                    </a:lnTo>
                    <a:lnTo>
                      <a:pt x="190" y="104"/>
                    </a:lnTo>
                    <a:lnTo>
                      <a:pt x="190" y="104"/>
                    </a:lnTo>
                    <a:lnTo>
                      <a:pt x="190" y="104"/>
                    </a:lnTo>
                    <a:lnTo>
                      <a:pt x="186" y="104"/>
                    </a:lnTo>
                    <a:lnTo>
                      <a:pt x="190" y="104"/>
                    </a:lnTo>
                    <a:lnTo>
                      <a:pt x="190" y="104"/>
                    </a:lnTo>
                    <a:lnTo>
                      <a:pt x="190" y="104"/>
                    </a:lnTo>
                    <a:lnTo>
                      <a:pt x="190" y="108"/>
                    </a:lnTo>
                    <a:lnTo>
                      <a:pt x="190" y="108"/>
                    </a:lnTo>
                    <a:lnTo>
                      <a:pt x="190" y="108"/>
                    </a:lnTo>
                    <a:lnTo>
                      <a:pt x="190" y="108"/>
                    </a:lnTo>
                    <a:lnTo>
                      <a:pt x="190" y="108"/>
                    </a:lnTo>
                    <a:lnTo>
                      <a:pt x="195" y="108"/>
                    </a:lnTo>
                    <a:lnTo>
                      <a:pt x="195" y="108"/>
                    </a:lnTo>
                    <a:lnTo>
                      <a:pt x="195" y="108"/>
                    </a:lnTo>
                    <a:lnTo>
                      <a:pt x="190" y="108"/>
                    </a:lnTo>
                    <a:lnTo>
                      <a:pt x="190" y="108"/>
                    </a:lnTo>
                    <a:lnTo>
                      <a:pt x="186" y="113"/>
                    </a:lnTo>
                    <a:lnTo>
                      <a:pt x="177" y="113"/>
                    </a:lnTo>
                    <a:lnTo>
                      <a:pt x="177" y="113"/>
                    </a:lnTo>
                    <a:lnTo>
                      <a:pt x="177" y="117"/>
                    </a:lnTo>
                    <a:lnTo>
                      <a:pt x="172" y="117"/>
                    </a:lnTo>
                    <a:lnTo>
                      <a:pt x="168" y="117"/>
                    </a:lnTo>
                    <a:lnTo>
                      <a:pt x="168" y="117"/>
                    </a:lnTo>
                    <a:lnTo>
                      <a:pt x="168" y="117"/>
                    </a:lnTo>
                    <a:lnTo>
                      <a:pt x="163" y="122"/>
                    </a:lnTo>
                    <a:lnTo>
                      <a:pt x="159" y="122"/>
                    </a:lnTo>
                    <a:lnTo>
                      <a:pt x="154" y="122"/>
                    </a:lnTo>
                    <a:lnTo>
                      <a:pt x="150" y="122"/>
                    </a:lnTo>
                    <a:lnTo>
                      <a:pt x="150" y="122"/>
                    </a:lnTo>
                    <a:lnTo>
                      <a:pt x="145" y="126"/>
                    </a:lnTo>
                    <a:lnTo>
                      <a:pt x="145" y="126"/>
                    </a:lnTo>
                    <a:lnTo>
                      <a:pt x="145" y="126"/>
                    </a:lnTo>
                    <a:lnTo>
                      <a:pt x="145" y="126"/>
                    </a:lnTo>
                    <a:lnTo>
                      <a:pt x="145" y="131"/>
                    </a:lnTo>
                    <a:lnTo>
                      <a:pt x="145" y="131"/>
                    </a:lnTo>
                    <a:lnTo>
                      <a:pt x="145" y="131"/>
                    </a:lnTo>
                    <a:lnTo>
                      <a:pt x="145" y="135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1" y="140"/>
                    </a:lnTo>
                    <a:lnTo>
                      <a:pt x="136" y="140"/>
                    </a:lnTo>
                    <a:lnTo>
                      <a:pt x="131" y="140"/>
                    </a:lnTo>
                    <a:lnTo>
                      <a:pt x="127" y="140"/>
                    </a:lnTo>
                    <a:lnTo>
                      <a:pt x="122" y="144"/>
                    </a:lnTo>
                    <a:lnTo>
                      <a:pt x="122" y="144"/>
                    </a:lnTo>
                    <a:lnTo>
                      <a:pt x="118" y="144"/>
                    </a:lnTo>
                    <a:lnTo>
                      <a:pt x="118" y="144"/>
                    </a:lnTo>
                    <a:lnTo>
                      <a:pt x="118" y="149"/>
                    </a:lnTo>
                    <a:lnTo>
                      <a:pt x="118" y="149"/>
                    </a:lnTo>
                    <a:lnTo>
                      <a:pt x="118" y="153"/>
                    </a:lnTo>
                    <a:lnTo>
                      <a:pt x="118" y="153"/>
                    </a:lnTo>
                    <a:lnTo>
                      <a:pt x="118" y="153"/>
                    </a:lnTo>
                    <a:lnTo>
                      <a:pt x="109" y="158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0" y="167"/>
                    </a:lnTo>
                    <a:lnTo>
                      <a:pt x="95" y="167"/>
                    </a:lnTo>
                    <a:lnTo>
                      <a:pt x="95" y="172"/>
                    </a:lnTo>
                    <a:lnTo>
                      <a:pt x="91" y="176"/>
                    </a:lnTo>
                    <a:lnTo>
                      <a:pt x="86" y="181"/>
                    </a:lnTo>
                    <a:lnTo>
                      <a:pt x="82" y="185"/>
                    </a:lnTo>
                    <a:lnTo>
                      <a:pt x="77" y="185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68" y="181"/>
                    </a:lnTo>
                    <a:lnTo>
                      <a:pt x="68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59" y="181"/>
                    </a:lnTo>
                    <a:lnTo>
                      <a:pt x="59" y="181"/>
                    </a:lnTo>
                    <a:lnTo>
                      <a:pt x="55" y="181"/>
                    </a:lnTo>
                    <a:lnTo>
                      <a:pt x="55" y="176"/>
                    </a:lnTo>
                    <a:lnTo>
                      <a:pt x="50" y="176"/>
                    </a:lnTo>
                    <a:lnTo>
                      <a:pt x="50" y="176"/>
                    </a:lnTo>
                    <a:lnTo>
                      <a:pt x="46" y="172"/>
                    </a:lnTo>
                    <a:lnTo>
                      <a:pt x="41" y="172"/>
                    </a:lnTo>
                    <a:lnTo>
                      <a:pt x="37" y="172"/>
                    </a:lnTo>
                    <a:lnTo>
                      <a:pt x="37" y="172"/>
                    </a:lnTo>
                    <a:lnTo>
                      <a:pt x="32" y="176"/>
                    </a:lnTo>
                    <a:lnTo>
                      <a:pt x="28" y="176"/>
                    </a:lnTo>
                    <a:lnTo>
                      <a:pt x="23" y="176"/>
                    </a:lnTo>
                    <a:lnTo>
                      <a:pt x="19" y="172"/>
                    </a:lnTo>
                    <a:lnTo>
                      <a:pt x="19" y="167"/>
                    </a:lnTo>
                    <a:lnTo>
                      <a:pt x="14" y="167"/>
                    </a:lnTo>
                    <a:lnTo>
                      <a:pt x="10" y="162"/>
                    </a:lnTo>
                    <a:lnTo>
                      <a:pt x="10" y="158"/>
                    </a:lnTo>
                    <a:lnTo>
                      <a:pt x="5" y="158"/>
                    </a:lnTo>
                    <a:lnTo>
                      <a:pt x="5" y="158"/>
                    </a:lnTo>
                    <a:lnTo>
                      <a:pt x="5" y="158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0" y="140"/>
                    </a:lnTo>
                    <a:lnTo>
                      <a:pt x="0" y="135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0" y="117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5" y="90"/>
                    </a:lnTo>
                    <a:lnTo>
                      <a:pt x="10" y="90"/>
                    </a:lnTo>
                    <a:lnTo>
                      <a:pt x="14" y="90"/>
                    </a:lnTo>
                    <a:lnTo>
                      <a:pt x="19" y="90"/>
                    </a:lnTo>
                    <a:lnTo>
                      <a:pt x="23" y="90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37" y="90"/>
                    </a:lnTo>
                    <a:lnTo>
                      <a:pt x="37" y="90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37" y="77"/>
                    </a:lnTo>
                    <a:lnTo>
                      <a:pt x="37" y="77"/>
                    </a:lnTo>
                    <a:lnTo>
                      <a:pt x="37" y="72"/>
                    </a:lnTo>
                    <a:lnTo>
                      <a:pt x="37" y="68"/>
                    </a:lnTo>
                    <a:lnTo>
                      <a:pt x="37" y="68"/>
                    </a:lnTo>
                    <a:lnTo>
                      <a:pt x="37" y="63"/>
                    </a:lnTo>
                    <a:lnTo>
                      <a:pt x="37" y="63"/>
                    </a:lnTo>
                    <a:lnTo>
                      <a:pt x="37" y="63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7" y="54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41" y="5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8"/>
                    </a:lnTo>
                    <a:lnTo>
                      <a:pt x="41" y="58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5" y="58"/>
                    </a:lnTo>
                    <a:lnTo>
                      <a:pt x="55" y="54"/>
                    </a:lnTo>
                    <a:lnTo>
                      <a:pt x="59" y="54"/>
                    </a:lnTo>
                    <a:lnTo>
                      <a:pt x="59" y="54"/>
                    </a:lnTo>
                    <a:lnTo>
                      <a:pt x="59" y="54"/>
                    </a:lnTo>
                    <a:lnTo>
                      <a:pt x="59" y="54"/>
                    </a:lnTo>
                    <a:lnTo>
                      <a:pt x="59" y="58"/>
                    </a:lnTo>
                    <a:lnTo>
                      <a:pt x="59" y="58"/>
                    </a:lnTo>
                    <a:lnTo>
                      <a:pt x="59" y="63"/>
                    </a:lnTo>
                    <a:lnTo>
                      <a:pt x="59" y="63"/>
                    </a:lnTo>
                    <a:lnTo>
                      <a:pt x="64" y="63"/>
                    </a:lnTo>
                    <a:lnTo>
                      <a:pt x="64" y="63"/>
                    </a:lnTo>
                    <a:lnTo>
                      <a:pt x="64" y="63"/>
                    </a:lnTo>
                    <a:lnTo>
                      <a:pt x="64" y="63"/>
                    </a:lnTo>
                    <a:lnTo>
                      <a:pt x="68" y="68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7" y="68"/>
                    </a:lnTo>
                    <a:lnTo>
                      <a:pt x="77" y="68"/>
                    </a:lnTo>
                    <a:lnTo>
                      <a:pt x="82" y="68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91" y="68"/>
                    </a:lnTo>
                    <a:lnTo>
                      <a:pt x="91" y="63"/>
                    </a:lnTo>
                    <a:lnTo>
                      <a:pt x="91" y="63"/>
                    </a:lnTo>
                    <a:lnTo>
                      <a:pt x="91" y="63"/>
                    </a:lnTo>
                    <a:lnTo>
                      <a:pt x="91" y="63"/>
                    </a:lnTo>
                    <a:lnTo>
                      <a:pt x="91" y="63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72"/>
                    </a:lnTo>
                    <a:lnTo>
                      <a:pt x="100" y="72"/>
                    </a:lnTo>
                    <a:lnTo>
                      <a:pt x="100" y="72"/>
                    </a:lnTo>
                    <a:lnTo>
                      <a:pt x="100" y="77"/>
                    </a:lnTo>
                    <a:lnTo>
                      <a:pt x="100" y="77"/>
                    </a:lnTo>
                    <a:lnTo>
                      <a:pt x="104" y="77"/>
                    </a:lnTo>
                    <a:lnTo>
                      <a:pt x="109" y="77"/>
                    </a:lnTo>
                    <a:lnTo>
                      <a:pt x="109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8" y="86"/>
                    </a:lnTo>
                    <a:lnTo>
                      <a:pt x="118" y="86"/>
                    </a:lnTo>
                    <a:lnTo>
                      <a:pt x="118" y="86"/>
                    </a:lnTo>
                    <a:lnTo>
                      <a:pt x="118" y="90"/>
                    </a:lnTo>
                    <a:lnTo>
                      <a:pt x="122" y="90"/>
                    </a:lnTo>
                    <a:lnTo>
                      <a:pt x="122" y="95"/>
                    </a:lnTo>
                    <a:lnTo>
                      <a:pt x="122" y="95"/>
                    </a:lnTo>
                    <a:lnTo>
                      <a:pt x="122" y="95"/>
                    </a:lnTo>
                    <a:lnTo>
                      <a:pt x="127" y="95"/>
                    </a:lnTo>
                    <a:lnTo>
                      <a:pt x="127" y="95"/>
                    </a:lnTo>
                    <a:lnTo>
                      <a:pt x="127" y="95"/>
                    </a:lnTo>
                    <a:lnTo>
                      <a:pt x="131" y="95"/>
                    </a:lnTo>
                    <a:lnTo>
                      <a:pt x="131" y="95"/>
                    </a:lnTo>
                    <a:lnTo>
                      <a:pt x="131" y="95"/>
                    </a:lnTo>
                    <a:lnTo>
                      <a:pt x="131" y="95"/>
                    </a:lnTo>
                    <a:lnTo>
                      <a:pt x="136" y="95"/>
                    </a:lnTo>
                    <a:lnTo>
                      <a:pt x="136" y="95"/>
                    </a:lnTo>
                    <a:lnTo>
                      <a:pt x="136" y="95"/>
                    </a:lnTo>
                    <a:lnTo>
                      <a:pt x="136" y="99"/>
                    </a:lnTo>
                    <a:lnTo>
                      <a:pt x="136" y="99"/>
                    </a:lnTo>
                    <a:lnTo>
                      <a:pt x="136" y="95"/>
                    </a:lnTo>
                    <a:lnTo>
                      <a:pt x="136" y="95"/>
                    </a:lnTo>
                    <a:lnTo>
                      <a:pt x="136" y="90"/>
                    </a:lnTo>
                    <a:lnTo>
                      <a:pt x="136" y="90"/>
                    </a:lnTo>
                    <a:lnTo>
                      <a:pt x="136" y="86"/>
                    </a:lnTo>
                    <a:lnTo>
                      <a:pt x="136" y="81"/>
                    </a:lnTo>
                    <a:lnTo>
                      <a:pt x="136" y="77"/>
                    </a:lnTo>
                    <a:lnTo>
                      <a:pt x="136" y="77"/>
                    </a:lnTo>
                    <a:lnTo>
                      <a:pt x="136" y="72"/>
                    </a:lnTo>
                    <a:lnTo>
                      <a:pt x="136" y="72"/>
                    </a:lnTo>
                    <a:lnTo>
                      <a:pt x="136" y="72"/>
                    </a:lnTo>
                    <a:lnTo>
                      <a:pt x="131" y="72"/>
                    </a:lnTo>
                    <a:lnTo>
                      <a:pt x="131" y="72"/>
                    </a:lnTo>
                    <a:lnTo>
                      <a:pt x="131" y="77"/>
                    </a:lnTo>
                    <a:lnTo>
                      <a:pt x="131" y="77"/>
                    </a:lnTo>
                    <a:lnTo>
                      <a:pt x="131" y="77"/>
                    </a:lnTo>
                    <a:lnTo>
                      <a:pt x="131" y="77"/>
                    </a:lnTo>
                    <a:lnTo>
                      <a:pt x="131" y="77"/>
                    </a:lnTo>
                    <a:lnTo>
                      <a:pt x="131" y="77"/>
                    </a:lnTo>
                    <a:lnTo>
                      <a:pt x="127" y="77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22" y="72"/>
                    </a:lnTo>
                    <a:lnTo>
                      <a:pt x="118" y="72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3" y="68"/>
                    </a:lnTo>
                    <a:lnTo>
                      <a:pt x="113" y="63"/>
                    </a:lnTo>
                    <a:lnTo>
                      <a:pt x="113" y="63"/>
                    </a:lnTo>
                    <a:lnTo>
                      <a:pt x="113" y="63"/>
                    </a:lnTo>
                    <a:lnTo>
                      <a:pt x="113" y="58"/>
                    </a:lnTo>
                    <a:lnTo>
                      <a:pt x="113" y="58"/>
                    </a:lnTo>
                    <a:lnTo>
                      <a:pt x="113" y="54"/>
                    </a:lnTo>
                    <a:lnTo>
                      <a:pt x="118" y="49"/>
                    </a:lnTo>
                    <a:lnTo>
                      <a:pt x="118" y="49"/>
                    </a:lnTo>
                    <a:lnTo>
                      <a:pt x="118" y="45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36"/>
                    </a:lnTo>
                    <a:lnTo>
                      <a:pt x="118" y="36"/>
                    </a:lnTo>
                    <a:lnTo>
                      <a:pt x="118" y="31"/>
                    </a:lnTo>
                    <a:lnTo>
                      <a:pt x="118" y="27"/>
                    </a:lnTo>
                    <a:lnTo>
                      <a:pt x="118" y="27"/>
                    </a:lnTo>
                    <a:lnTo>
                      <a:pt x="118" y="22"/>
                    </a:lnTo>
                    <a:lnTo>
                      <a:pt x="113" y="18"/>
                    </a:lnTo>
                    <a:lnTo>
                      <a:pt x="113" y="18"/>
                    </a:lnTo>
                    <a:lnTo>
                      <a:pt x="118" y="18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22" y="13"/>
                    </a:lnTo>
                    <a:lnTo>
                      <a:pt x="122" y="13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7" y="4"/>
                    </a:lnTo>
                    <a:lnTo>
                      <a:pt x="127" y="4"/>
                    </a:lnTo>
                    <a:lnTo>
                      <a:pt x="131" y="0"/>
                    </a:lnTo>
                    <a:lnTo>
                      <a:pt x="141" y="0"/>
                    </a:lnTo>
                    <a:lnTo>
                      <a:pt x="145" y="0"/>
                    </a:lnTo>
                    <a:lnTo>
                      <a:pt x="150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9" y="0"/>
                    </a:lnTo>
                    <a:lnTo>
                      <a:pt x="159" y="4"/>
                    </a:lnTo>
                    <a:lnTo>
                      <a:pt x="159" y="4"/>
                    </a:lnTo>
                    <a:lnTo>
                      <a:pt x="159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07" name="Freeform 179">
                <a:extLst>
                  <a:ext uri="{FF2B5EF4-FFF2-40B4-BE49-F238E27FC236}">
                    <a16:creationId xmlns:a16="http://schemas.microsoft.com/office/drawing/2014/main" xmlns="" id="{C3A44855-B568-4494-B2FB-EFE9D55C2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9512" y="3419882"/>
                <a:ext cx="214376" cy="199947"/>
              </a:xfrm>
              <a:custGeom>
                <a:avLst/>
                <a:gdLst>
                  <a:gd name="T0" fmla="*/ 126 w 135"/>
                  <a:gd name="T1" fmla="*/ 18 h 126"/>
                  <a:gd name="T2" fmla="*/ 131 w 135"/>
                  <a:gd name="T3" fmla="*/ 18 h 126"/>
                  <a:gd name="T4" fmla="*/ 131 w 135"/>
                  <a:gd name="T5" fmla="*/ 22 h 126"/>
                  <a:gd name="T6" fmla="*/ 135 w 135"/>
                  <a:gd name="T7" fmla="*/ 32 h 126"/>
                  <a:gd name="T8" fmla="*/ 131 w 135"/>
                  <a:gd name="T9" fmla="*/ 45 h 126"/>
                  <a:gd name="T10" fmla="*/ 135 w 135"/>
                  <a:gd name="T11" fmla="*/ 50 h 126"/>
                  <a:gd name="T12" fmla="*/ 131 w 135"/>
                  <a:gd name="T13" fmla="*/ 54 h 126"/>
                  <a:gd name="T14" fmla="*/ 126 w 135"/>
                  <a:gd name="T15" fmla="*/ 59 h 126"/>
                  <a:gd name="T16" fmla="*/ 126 w 135"/>
                  <a:gd name="T17" fmla="*/ 63 h 126"/>
                  <a:gd name="T18" fmla="*/ 131 w 135"/>
                  <a:gd name="T19" fmla="*/ 63 h 126"/>
                  <a:gd name="T20" fmla="*/ 126 w 135"/>
                  <a:gd name="T21" fmla="*/ 68 h 126"/>
                  <a:gd name="T22" fmla="*/ 131 w 135"/>
                  <a:gd name="T23" fmla="*/ 77 h 126"/>
                  <a:gd name="T24" fmla="*/ 131 w 135"/>
                  <a:gd name="T25" fmla="*/ 81 h 126"/>
                  <a:gd name="T26" fmla="*/ 126 w 135"/>
                  <a:gd name="T27" fmla="*/ 90 h 126"/>
                  <a:gd name="T28" fmla="*/ 122 w 135"/>
                  <a:gd name="T29" fmla="*/ 95 h 126"/>
                  <a:gd name="T30" fmla="*/ 117 w 135"/>
                  <a:gd name="T31" fmla="*/ 104 h 126"/>
                  <a:gd name="T32" fmla="*/ 122 w 135"/>
                  <a:gd name="T33" fmla="*/ 104 h 126"/>
                  <a:gd name="T34" fmla="*/ 113 w 135"/>
                  <a:gd name="T35" fmla="*/ 117 h 126"/>
                  <a:gd name="T36" fmla="*/ 104 w 135"/>
                  <a:gd name="T37" fmla="*/ 122 h 126"/>
                  <a:gd name="T38" fmla="*/ 95 w 135"/>
                  <a:gd name="T39" fmla="*/ 122 h 126"/>
                  <a:gd name="T40" fmla="*/ 86 w 135"/>
                  <a:gd name="T41" fmla="*/ 126 h 126"/>
                  <a:gd name="T42" fmla="*/ 72 w 135"/>
                  <a:gd name="T43" fmla="*/ 122 h 126"/>
                  <a:gd name="T44" fmla="*/ 67 w 135"/>
                  <a:gd name="T45" fmla="*/ 122 h 126"/>
                  <a:gd name="T46" fmla="*/ 63 w 135"/>
                  <a:gd name="T47" fmla="*/ 117 h 126"/>
                  <a:gd name="T48" fmla="*/ 63 w 135"/>
                  <a:gd name="T49" fmla="*/ 117 h 126"/>
                  <a:gd name="T50" fmla="*/ 63 w 135"/>
                  <a:gd name="T51" fmla="*/ 113 h 126"/>
                  <a:gd name="T52" fmla="*/ 54 w 135"/>
                  <a:gd name="T53" fmla="*/ 113 h 126"/>
                  <a:gd name="T54" fmla="*/ 45 w 135"/>
                  <a:gd name="T55" fmla="*/ 108 h 126"/>
                  <a:gd name="T56" fmla="*/ 45 w 135"/>
                  <a:gd name="T57" fmla="*/ 104 h 126"/>
                  <a:gd name="T58" fmla="*/ 40 w 135"/>
                  <a:gd name="T59" fmla="*/ 99 h 126"/>
                  <a:gd name="T60" fmla="*/ 40 w 135"/>
                  <a:gd name="T61" fmla="*/ 95 h 126"/>
                  <a:gd name="T62" fmla="*/ 40 w 135"/>
                  <a:gd name="T63" fmla="*/ 90 h 126"/>
                  <a:gd name="T64" fmla="*/ 36 w 135"/>
                  <a:gd name="T65" fmla="*/ 90 h 126"/>
                  <a:gd name="T66" fmla="*/ 31 w 135"/>
                  <a:gd name="T67" fmla="*/ 81 h 126"/>
                  <a:gd name="T68" fmla="*/ 27 w 135"/>
                  <a:gd name="T69" fmla="*/ 81 h 126"/>
                  <a:gd name="T70" fmla="*/ 18 w 135"/>
                  <a:gd name="T71" fmla="*/ 72 h 126"/>
                  <a:gd name="T72" fmla="*/ 13 w 135"/>
                  <a:gd name="T73" fmla="*/ 63 h 126"/>
                  <a:gd name="T74" fmla="*/ 9 w 135"/>
                  <a:gd name="T75" fmla="*/ 59 h 126"/>
                  <a:gd name="T76" fmla="*/ 4 w 135"/>
                  <a:gd name="T77" fmla="*/ 50 h 126"/>
                  <a:gd name="T78" fmla="*/ 4 w 135"/>
                  <a:gd name="T79" fmla="*/ 45 h 126"/>
                  <a:gd name="T80" fmla="*/ 0 w 135"/>
                  <a:gd name="T81" fmla="*/ 41 h 126"/>
                  <a:gd name="T82" fmla="*/ 0 w 135"/>
                  <a:gd name="T83" fmla="*/ 41 h 126"/>
                  <a:gd name="T84" fmla="*/ 9 w 135"/>
                  <a:gd name="T85" fmla="*/ 41 h 126"/>
                  <a:gd name="T86" fmla="*/ 13 w 135"/>
                  <a:gd name="T87" fmla="*/ 41 h 126"/>
                  <a:gd name="T88" fmla="*/ 22 w 135"/>
                  <a:gd name="T89" fmla="*/ 45 h 126"/>
                  <a:gd name="T90" fmla="*/ 36 w 135"/>
                  <a:gd name="T91" fmla="*/ 36 h 126"/>
                  <a:gd name="T92" fmla="*/ 45 w 135"/>
                  <a:gd name="T93" fmla="*/ 27 h 126"/>
                  <a:gd name="T94" fmla="*/ 54 w 135"/>
                  <a:gd name="T95" fmla="*/ 18 h 126"/>
                  <a:gd name="T96" fmla="*/ 63 w 135"/>
                  <a:gd name="T97" fmla="*/ 13 h 126"/>
                  <a:gd name="T98" fmla="*/ 63 w 135"/>
                  <a:gd name="T99" fmla="*/ 4 h 126"/>
                  <a:gd name="T100" fmla="*/ 67 w 135"/>
                  <a:gd name="T101" fmla="*/ 4 h 126"/>
                  <a:gd name="T102" fmla="*/ 81 w 135"/>
                  <a:gd name="T103" fmla="*/ 0 h 126"/>
                  <a:gd name="T104" fmla="*/ 90 w 135"/>
                  <a:gd name="T105" fmla="*/ 0 h 126"/>
                  <a:gd name="T106" fmla="*/ 90 w 135"/>
                  <a:gd name="T107" fmla="*/ 4 h 126"/>
                  <a:gd name="T108" fmla="*/ 104 w 135"/>
                  <a:gd name="T109" fmla="*/ 4 h 126"/>
                  <a:gd name="T110" fmla="*/ 113 w 135"/>
                  <a:gd name="T111" fmla="*/ 9 h 126"/>
                  <a:gd name="T112" fmla="*/ 126 w 135"/>
                  <a:gd name="T1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5" h="126">
                    <a:moveTo>
                      <a:pt x="126" y="13"/>
                    </a:moveTo>
                    <a:lnTo>
                      <a:pt x="126" y="13"/>
                    </a:lnTo>
                    <a:lnTo>
                      <a:pt x="126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5" y="18"/>
                    </a:lnTo>
                    <a:lnTo>
                      <a:pt x="135" y="18"/>
                    </a:lnTo>
                    <a:lnTo>
                      <a:pt x="131" y="22"/>
                    </a:lnTo>
                    <a:lnTo>
                      <a:pt x="131" y="27"/>
                    </a:lnTo>
                    <a:lnTo>
                      <a:pt x="135" y="27"/>
                    </a:lnTo>
                    <a:lnTo>
                      <a:pt x="135" y="32"/>
                    </a:lnTo>
                    <a:lnTo>
                      <a:pt x="131" y="41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31" y="50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1" y="54"/>
                    </a:lnTo>
                    <a:lnTo>
                      <a:pt x="131" y="54"/>
                    </a:lnTo>
                    <a:lnTo>
                      <a:pt x="131" y="54"/>
                    </a:lnTo>
                    <a:lnTo>
                      <a:pt x="131" y="59"/>
                    </a:lnTo>
                    <a:lnTo>
                      <a:pt x="131" y="59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6" y="63"/>
                    </a:lnTo>
                    <a:lnTo>
                      <a:pt x="131" y="63"/>
                    </a:lnTo>
                    <a:lnTo>
                      <a:pt x="131" y="63"/>
                    </a:lnTo>
                    <a:lnTo>
                      <a:pt x="131" y="63"/>
                    </a:lnTo>
                    <a:lnTo>
                      <a:pt x="131" y="63"/>
                    </a:lnTo>
                    <a:lnTo>
                      <a:pt x="131" y="68"/>
                    </a:lnTo>
                    <a:lnTo>
                      <a:pt x="126" y="68"/>
                    </a:lnTo>
                    <a:lnTo>
                      <a:pt x="131" y="72"/>
                    </a:lnTo>
                    <a:lnTo>
                      <a:pt x="131" y="77"/>
                    </a:lnTo>
                    <a:lnTo>
                      <a:pt x="131" y="77"/>
                    </a:lnTo>
                    <a:lnTo>
                      <a:pt x="131" y="77"/>
                    </a:lnTo>
                    <a:lnTo>
                      <a:pt x="131" y="81"/>
                    </a:lnTo>
                    <a:lnTo>
                      <a:pt x="131" y="81"/>
                    </a:lnTo>
                    <a:lnTo>
                      <a:pt x="131" y="86"/>
                    </a:lnTo>
                    <a:lnTo>
                      <a:pt x="126" y="86"/>
                    </a:lnTo>
                    <a:lnTo>
                      <a:pt x="126" y="90"/>
                    </a:lnTo>
                    <a:lnTo>
                      <a:pt x="122" y="90"/>
                    </a:lnTo>
                    <a:lnTo>
                      <a:pt x="122" y="95"/>
                    </a:lnTo>
                    <a:lnTo>
                      <a:pt x="122" y="95"/>
                    </a:lnTo>
                    <a:lnTo>
                      <a:pt x="122" y="95"/>
                    </a:lnTo>
                    <a:lnTo>
                      <a:pt x="122" y="99"/>
                    </a:lnTo>
                    <a:lnTo>
                      <a:pt x="117" y="104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17" y="108"/>
                    </a:lnTo>
                    <a:lnTo>
                      <a:pt x="113" y="113"/>
                    </a:lnTo>
                    <a:lnTo>
                      <a:pt x="113" y="117"/>
                    </a:lnTo>
                    <a:lnTo>
                      <a:pt x="108" y="117"/>
                    </a:lnTo>
                    <a:lnTo>
                      <a:pt x="104" y="122"/>
                    </a:lnTo>
                    <a:lnTo>
                      <a:pt x="104" y="122"/>
                    </a:lnTo>
                    <a:lnTo>
                      <a:pt x="99" y="126"/>
                    </a:lnTo>
                    <a:lnTo>
                      <a:pt x="99" y="126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90" y="122"/>
                    </a:lnTo>
                    <a:lnTo>
                      <a:pt x="86" y="126"/>
                    </a:lnTo>
                    <a:lnTo>
                      <a:pt x="81" y="122"/>
                    </a:lnTo>
                    <a:lnTo>
                      <a:pt x="76" y="122"/>
                    </a:lnTo>
                    <a:lnTo>
                      <a:pt x="72" y="122"/>
                    </a:lnTo>
                    <a:lnTo>
                      <a:pt x="67" y="122"/>
                    </a:lnTo>
                    <a:lnTo>
                      <a:pt x="67" y="122"/>
                    </a:lnTo>
                    <a:lnTo>
                      <a:pt x="67" y="122"/>
                    </a:lnTo>
                    <a:lnTo>
                      <a:pt x="67" y="117"/>
                    </a:lnTo>
                    <a:lnTo>
                      <a:pt x="63" y="117"/>
                    </a:lnTo>
                    <a:lnTo>
                      <a:pt x="63" y="117"/>
                    </a:lnTo>
                    <a:lnTo>
                      <a:pt x="63" y="117"/>
                    </a:lnTo>
                    <a:lnTo>
                      <a:pt x="63" y="117"/>
                    </a:lnTo>
                    <a:lnTo>
                      <a:pt x="63" y="117"/>
                    </a:lnTo>
                    <a:lnTo>
                      <a:pt x="63" y="113"/>
                    </a:lnTo>
                    <a:lnTo>
                      <a:pt x="63" y="113"/>
                    </a:lnTo>
                    <a:lnTo>
                      <a:pt x="63" y="113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4" y="113"/>
                    </a:lnTo>
                    <a:lnTo>
                      <a:pt x="49" y="108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40" y="95"/>
                    </a:lnTo>
                    <a:lnTo>
                      <a:pt x="40" y="95"/>
                    </a:lnTo>
                    <a:lnTo>
                      <a:pt x="40" y="95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86"/>
                    </a:lnTo>
                    <a:lnTo>
                      <a:pt x="31" y="86"/>
                    </a:lnTo>
                    <a:lnTo>
                      <a:pt x="31" y="81"/>
                    </a:lnTo>
                    <a:lnTo>
                      <a:pt x="31" y="81"/>
                    </a:lnTo>
                    <a:lnTo>
                      <a:pt x="31" y="81"/>
                    </a:lnTo>
                    <a:lnTo>
                      <a:pt x="27" y="81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18" y="72"/>
                    </a:lnTo>
                    <a:lnTo>
                      <a:pt x="13" y="72"/>
                    </a:lnTo>
                    <a:lnTo>
                      <a:pt x="13" y="68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59"/>
                    </a:lnTo>
                    <a:lnTo>
                      <a:pt x="9" y="59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22" y="45"/>
                    </a:lnTo>
                    <a:lnTo>
                      <a:pt x="27" y="45"/>
                    </a:lnTo>
                    <a:lnTo>
                      <a:pt x="31" y="41"/>
                    </a:lnTo>
                    <a:lnTo>
                      <a:pt x="36" y="36"/>
                    </a:lnTo>
                    <a:lnTo>
                      <a:pt x="40" y="32"/>
                    </a:lnTo>
                    <a:lnTo>
                      <a:pt x="40" y="27"/>
                    </a:lnTo>
                    <a:lnTo>
                      <a:pt x="45" y="27"/>
                    </a:lnTo>
                    <a:lnTo>
                      <a:pt x="49" y="22"/>
                    </a:lnTo>
                    <a:lnTo>
                      <a:pt x="49" y="18"/>
                    </a:lnTo>
                    <a:lnTo>
                      <a:pt x="54" y="18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72" y="0"/>
                    </a:lnTo>
                    <a:lnTo>
                      <a:pt x="76" y="0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5" y="4"/>
                    </a:lnTo>
                    <a:lnTo>
                      <a:pt x="99" y="4"/>
                    </a:lnTo>
                    <a:lnTo>
                      <a:pt x="104" y="4"/>
                    </a:lnTo>
                    <a:lnTo>
                      <a:pt x="108" y="9"/>
                    </a:lnTo>
                    <a:lnTo>
                      <a:pt x="108" y="9"/>
                    </a:lnTo>
                    <a:lnTo>
                      <a:pt x="113" y="9"/>
                    </a:lnTo>
                    <a:lnTo>
                      <a:pt x="117" y="13"/>
                    </a:lnTo>
                    <a:lnTo>
                      <a:pt x="122" y="13"/>
                    </a:lnTo>
                    <a:lnTo>
                      <a:pt x="126" y="13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08" name="Freeform 180">
                <a:extLst>
                  <a:ext uri="{FF2B5EF4-FFF2-40B4-BE49-F238E27FC236}">
                    <a16:creationId xmlns:a16="http://schemas.microsoft.com/office/drawing/2014/main" xmlns="" id="{B82A34C0-F802-4FB1-B881-FA461308E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706" y="18622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09" name="Freeform 181">
                <a:extLst>
                  <a:ext uri="{FF2B5EF4-FFF2-40B4-BE49-F238E27FC236}">
                    <a16:creationId xmlns:a16="http://schemas.microsoft.com/office/drawing/2014/main" xmlns="" id="{0614D9AB-2CB0-4F25-BFEB-7F564592F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706" y="18622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10" name="Freeform 182">
                <a:extLst>
                  <a:ext uri="{FF2B5EF4-FFF2-40B4-BE49-F238E27FC236}">
                    <a16:creationId xmlns:a16="http://schemas.microsoft.com/office/drawing/2014/main" xmlns="" id="{DF1D8C6C-F5D7-4182-91C2-3FA1BB324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9512" y="1854300"/>
                <a:ext cx="5702" cy="7998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0 h 5"/>
                  <a:gd name="T4" fmla="*/ 0 w 4"/>
                  <a:gd name="T5" fmla="*/ 0 h 5"/>
                  <a:gd name="T6" fmla="*/ 0 w 4"/>
                  <a:gd name="T7" fmla="*/ 5 h 5"/>
                  <a:gd name="T8" fmla="*/ 0 w 4"/>
                  <a:gd name="T9" fmla="*/ 0 h 5"/>
                  <a:gd name="T10" fmla="*/ 0 w 4"/>
                  <a:gd name="T11" fmla="*/ 0 h 5"/>
                  <a:gd name="T12" fmla="*/ 0 w 4"/>
                  <a:gd name="T13" fmla="*/ 0 h 5"/>
                  <a:gd name="T14" fmla="*/ 0 w 4"/>
                  <a:gd name="T15" fmla="*/ 0 h 5"/>
                  <a:gd name="T16" fmla="*/ 0 w 4"/>
                  <a:gd name="T17" fmla="*/ 0 h 5"/>
                  <a:gd name="T18" fmla="*/ 4 w 4"/>
                  <a:gd name="T19" fmla="*/ 0 h 5"/>
                  <a:gd name="T20" fmla="*/ 4 w 4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11" name="Freeform 183">
                <a:extLst>
                  <a:ext uri="{FF2B5EF4-FFF2-40B4-BE49-F238E27FC236}">
                    <a16:creationId xmlns:a16="http://schemas.microsoft.com/office/drawing/2014/main" xmlns="" id="{3BE466F0-07A2-4CE7-A1B2-2117A20B9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9512" y="1854300"/>
                <a:ext cx="5702" cy="7998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0 h 5"/>
                  <a:gd name="T4" fmla="*/ 0 w 4"/>
                  <a:gd name="T5" fmla="*/ 0 h 5"/>
                  <a:gd name="T6" fmla="*/ 0 w 4"/>
                  <a:gd name="T7" fmla="*/ 5 h 5"/>
                  <a:gd name="T8" fmla="*/ 0 w 4"/>
                  <a:gd name="T9" fmla="*/ 0 h 5"/>
                  <a:gd name="T10" fmla="*/ 0 w 4"/>
                  <a:gd name="T11" fmla="*/ 0 h 5"/>
                  <a:gd name="T12" fmla="*/ 0 w 4"/>
                  <a:gd name="T13" fmla="*/ 0 h 5"/>
                  <a:gd name="T14" fmla="*/ 0 w 4"/>
                  <a:gd name="T15" fmla="*/ 0 h 5"/>
                  <a:gd name="T16" fmla="*/ 0 w 4"/>
                  <a:gd name="T17" fmla="*/ 0 h 5"/>
                  <a:gd name="T18" fmla="*/ 4 w 4"/>
                  <a:gd name="T19" fmla="*/ 0 h 5"/>
                  <a:gd name="T20" fmla="*/ 4 w 4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12" name="Freeform 184">
                <a:extLst>
                  <a:ext uri="{FF2B5EF4-FFF2-40B4-BE49-F238E27FC236}">
                    <a16:creationId xmlns:a16="http://schemas.microsoft.com/office/drawing/2014/main" xmlns="" id="{DD61C4CD-5502-469E-B9D3-1A5A5F2C9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199" y="1854300"/>
                <a:ext cx="7982" cy="0"/>
              </a:xfrm>
              <a:custGeom>
                <a:avLst/>
                <a:gdLst>
                  <a:gd name="T0" fmla="*/ 5 w 5"/>
                  <a:gd name="T1" fmla="*/ 5 w 5"/>
                  <a:gd name="T2" fmla="*/ 5 w 5"/>
                  <a:gd name="T3" fmla="*/ 5 w 5"/>
                  <a:gd name="T4" fmla="*/ 0 w 5"/>
                  <a:gd name="T5" fmla="*/ 0 w 5"/>
                  <a:gd name="T6" fmla="*/ 0 w 5"/>
                  <a:gd name="T7" fmla="*/ 0 w 5"/>
                  <a:gd name="T8" fmla="*/ 5 w 5"/>
                  <a:gd name="T9" fmla="*/ 5 w 5"/>
                  <a:gd name="T10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13" name="Freeform 185">
                <a:extLst>
                  <a:ext uri="{FF2B5EF4-FFF2-40B4-BE49-F238E27FC236}">
                    <a16:creationId xmlns:a16="http://schemas.microsoft.com/office/drawing/2014/main" xmlns="" id="{62BE8372-995F-4A14-B305-FAD7A4B77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199" y="1854300"/>
                <a:ext cx="7982" cy="0"/>
              </a:xfrm>
              <a:custGeom>
                <a:avLst/>
                <a:gdLst>
                  <a:gd name="T0" fmla="*/ 5 w 5"/>
                  <a:gd name="T1" fmla="*/ 5 w 5"/>
                  <a:gd name="T2" fmla="*/ 5 w 5"/>
                  <a:gd name="T3" fmla="*/ 5 w 5"/>
                  <a:gd name="T4" fmla="*/ 0 w 5"/>
                  <a:gd name="T5" fmla="*/ 0 w 5"/>
                  <a:gd name="T6" fmla="*/ 0 w 5"/>
                  <a:gd name="T7" fmla="*/ 0 w 5"/>
                  <a:gd name="T8" fmla="*/ 5 w 5"/>
                  <a:gd name="T9" fmla="*/ 5 w 5"/>
                  <a:gd name="T10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14" name="Freeform 186">
                <a:extLst>
                  <a:ext uri="{FF2B5EF4-FFF2-40B4-BE49-F238E27FC236}">
                    <a16:creationId xmlns:a16="http://schemas.microsoft.com/office/drawing/2014/main" xmlns="" id="{758DC958-081C-409B-93B8-67F0C8513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005" y="1848302"/>
                <a:ext cx="5701" cy="5998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4 w 4"/>
                  <a:gd name="T5" fmla="*/ 4 h 4"/>
                  <a:gd name="T6" fmla="*/ 0 w 4"/>
                  <a:gd name="T7" fmla="*/ 4 h 4"/>
                  <a:gd name="T8" fmla="*/ 0 w 4"/>
                  <a:gd name="T9" fmla="*/ 4 h 4"/>
                  <a:gd name="T10" fmla="*/ 0 w 4"/>
                  <a:gd name="T11" fmla="*/ 0 h 4"/>
                  <a:gd name="T12" fmla="*/ 4 w 4"/>
                  <a:gd name="T13" fmla="*/ 4 h 4"/>
                  <a:gd name="T14" fmla="*/ 4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15" name="Freeform 187">
                <a:extLst>
                  <a:ext uri="{FF2B5EF4-FFF2-40B4-BE49-F238E27FC236}">
                    <a16:creationId xmlns:a16="http://schemas.microsoft.com/office/drawing/2014/main" xmlns="" id="{08E8E038-FB33-41D5-98B7-36C008FB3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005" y="1848302"/>
                <a:ext cx="5701" cy="5998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4 w 4"/>
                  <a:gd name="T5" fmla="*/ 4 h 4"/>
                  <a:gd name="T6" fmla="*/ 0 w 4"/>
                  <a:gd name="T7" fmla="*/ 4 h 4"/>
                  <a:gd name="T8" fmla="*/ 0 w 4"/>
                  <a:gd name="T9" fmla="*/ 4 h 4"/>
                  <a:gd name="T10" fmla="*/ 0 w 4"/>
                  <a:gd name="T11" fmla="*/ 0 h 4"/>
                  <a:gd name="T12" fmla="*/ 4 w 4"/>
                  <a:gd name="T13" fmla="*/ 4 h 4"/>
                  <a:gd name="T14" fmla="*/ 4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16" name="Freeform 188">
                <a:extLst>
                  <a:ext uri="{FF2B5EF4-FFF2-40B4-BE49-F238E27FC236}">
                    <a16:creationId xmlns:a16="http://schemas.microsoft.com/office/drawing/2014/main" xmlns="" id="{82BEA033-1693-4E62-88F9-8F0E8BC46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4689" y="1848302"/>
                <a:ext cx="6842" cy="5998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4 w 4"/>
                  <a:gd name="T19" fmla="*/ 0 h 4"/>
                  <a:gd name="T20" fmla="*/ 4 w 4"/>
                  <a:gd name="T21" fmla="*/ 0 h 4"/>
                  <a:gd name="T22" fmla="*/ 0 w 4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17" name="Freeform 189">
                <a:extLst>
                  <a:ext uri="{FF2B5EF4-FFF2-40B4-BE49-F238E27FC236}">
                    <a16:creationId xmlns:a16="http://schemas.microsoft.com/office/drawing/2014/main" xmlns="" id="{0D9B998B-F92D-48B1-B75B-9A4E9A668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4689" y="1848302"/>
                <a:ext cx="6842" cy="5998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4 w 4"/>
                  <a:gd name="T19" fmla="*/ 0 h 4"/>
                  <a:gd name="T20" fmla="*/ 4 w 4"/>
                  <a:gd name="T21" fmla="*/ 0 h 4"/>
                  <a:gd name="T22" fmla="*/ 0 w 4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18" name="Freeform 190">
                <a:extLst>
                  <a:ext uri="{FF2B5EF4-FFF2-40B4-BE49-F238E27FC236}">
                    <a16:creationId xmlns:a16="http://schemas.microsoft.com/office/drawing/2014/main" xmlns="" id="{E8EC5042-43B9-43D4-97ED-341160CF2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181" y="1848302"/>
                <a:ext cx="6842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0 w 4"/>
                  <a:gd name="T4" fmla="*/ 0 w 4"/>
                  <a:gd name="T5" fmla="*/ 0 w 4"/>
                  <a:gd name="T6" fmla="*/ 0 w 4"/>
                  <a:gd name="T7" fmla="*/ 4 w 4"/>
                  <a:gd name="T8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19" name="Freeform 191">
                <a:extLst>
                  <a:ext uri="{FF2B5EF4-FFF2-40B4-BE49-F238E27FC236}">
                    <a16:creationId xmlns:a16="http://schemas.microsoft.com/office/drawing/2014/main" xmlns="" id="{196B55A1-C938-41BD-96C4-97A8466DB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181" y="1848302"/>
                <a:ext cx="6842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0 w 4"/>
                  <a:gd name="T4" fmla="*/ 0 w 4"/>
                  <a:gd name="T5" fmla="*/ 0 w 4"/>
                  <a:gd name="T6" fmla="*/ 0 w 4"/>
                  <a:gd name="T7" fmla="*/ 4 w 4"/>
                  <a:gd name="T8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20" name="Freeform 192">
                <a:extLst>
                  <a:ext uri="{FF2B5EF4-FFF2-40B4-BE49-F238E27FC236}">
                    <a16:creationId xmlns:a16="http://schemas.microsoft.com/office/drawing/2014/main" xmlns="" id="{A1EB7108-BCE7-4EDD-912D-7F9A2B5A6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005" y="1840304"/>
                <a:ext cx="0" cy="7998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5 h 5"/>
                  <a:gd name="T4" fmla="*/ 0 h 5"/>
                  <a:gd name="T5" fmla="*/ 0 h 5"/>
                  <a:gd name="T6" fmla="*/ 0 h 5"/>
                  <a:gd name="T7" fmla="*/ 0 h 5"/>
                  <a:gd name="T8" fmla="*/ 0 h 5"/>
                  <a:gd name="T9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21" name="Freeform 193">
                <a:extLst>
                  <a:ext uri="{FF2B5EF4-FFF2-40B4-BE49-F238E27FC236}">
                    <a16:creationId xmlns:a16="http://schemas.microsoft.com/office/drawing/2014/main" xmlns="" id="{7E60E7DB-12E5-4AC5-9F91-A8526D972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005" y="1840304"/>
                <a:ext cx="0" cy="7998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5 h 5"/>
                  <a:gd name="T4" fmla="*/ 0 h 5"/>
                  <a:gd name="T5" fmla="*/ 0 h 5"/>
                  <a:gd name="T6" fmla="*/ 0 h 5"/>
                  <a:gd name="T7" fmla="*/ 0 h 5"/>
                  <a:gd name="T8" fmla="*/ 0 h 5"/>
                  <a:gd name="T9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22" name="Freeform 194">
                <a:extLst>
                  <a:ext uri="{FF2B5EF4-FFF2-40B4-BE49-F238E27FC236}">
                    <a16:creationId xmlns:a16="http://schemas.microsoft.com/office/drawing/2014/main" xmlns="" id="{C8A61539-10F0-44E8-98CF-30344A6B5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706" y="1840304"/>
                <a:ext cx="0" cy="7998"/>
              </a:xfrm>
              <a:custGeom>
                <a:avLst/>
                <a:gdLst>
                  <a:gd name="T0" fmla="*/ 5 h 5"/>
                  <a:gd name="T1" fmla="*/ 5 h 5"/>
                  <a:gd name="T2" fmla="*/ 5 h 5"/>
                  <a:gd name="T3" fmla="*/ 5 h 5"/>
                  <a:gd name="T4" fmla="*/ 0 h 5"/>
                  <a:gd name="T5" fmla="*/ 0 h 5"/>
                  <a:gd name="T6" fmla="*/ 0 h 5"/>
                  <a:gd name="T7" fmla="*/ 0 h 5"/>
                  <a:gd name="T8" fmla="*/ 0 h 5"/>
                  <a:gd name="T9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23" name="Freeform 195">
                <a:extLst>
                  <a:ext uri="{FF2B5EF4-FFF2-40B4-BE49-F238E27FC236}">
                    <a16:creationId xmlns:a16="http://schemas.microsoft.com/office/drawing/2014/main" xmlns="" id="{D5A6233F-D319-4077-8468-CA54EE7D3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706" y="1840304"/>
                <a:ext cx="0" cy="7998"/>
              </a:xfrm>
              <a:custGeom>
                <a:avLst/>
                <a:gdLst>
                  <a:gd name="T0" fmla="*/ 5 h 5"/>
                  <a:gd name="T1" fmla="*/ 5 h 5"/>
                  <a:gd name="T2" fmla="*/ 5 h 5"/>
                  <a:gd name="T3" fmla="*/ 5 h 5"/>
                  <a:gd name="T4" fmla="*/ 0 h 5"/>
                  <a:gd name="T5" fmla="*/ 0 h 5"/>
                  <a:gd name="T6" fmla="*/ 0 h 5"/>
                  <a:gd name="T7" fmla="*/ 0 h 5"/>
                  <a:gd name="T8" fmla="*/ 0 h 5"/>
                  <a:gd name="T9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24" name="Freeform 196">
                <a:extLst>
                  <a:ext uri="{FF2B5EF4-FFF2-40B4-BE49-F238E27FC236}">
                    <a16:creationId xmlns:a16="http://schemas.microsoft.com/office/drawing/2014/main" xmlns="" id="{8D3DFAAC-504C-4866-8681-E956D3D90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199" y="1840304"/>
                <a:ext cx="7982" cy="0"/>
              </a:xfrm>
              <a:custGeom>
                <a:avLst/>
                <a:gdLst>
                  <a:gd name="T0" fmla="*/ 5 w 5"/>
                  <a:gd name="T1" fmla="*/ 5 w 5"/>
                  <a:gd name="T2" fmla="*/ 5 w 5"/>
                  <a:gd name="T3" fmla="*/ 0 w 5"/>
                  <a:gd name="T4" fmla="*/ 0 w 5"/>
                  <a:gd name="T5" fmla="*/ 5 w 5"/>
                  <a:gd name="T6" fmla="*/ 5 w 5"/>
                  <a:gd name="T7" fmla="*/ 5 w 5"/>
                  <a:gd name="T8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25" name="Freeform 197">
                <a:extLst>
                  <a:ext uri="{FF2B5EF4-FFF2-40B4-BE49-F238E27FC236}">
                    <a16:creationId xmlns:a16="http://schemas.microsoft.com/office/drawing/2014/main" xmlns="" id="{F5934A95-020B-4289-931C-B61985730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199" y="1840304"/>
                <a:ext cx="7982" cy="0"/>
              </a:xfrm>
              <a:custGeom>
                <a:avLst/>
                <a:gdLst>
                  <a:gd name="T0" fmla="*/ 5 w 5"/>
                  <a:gd name="T1" fmla="*/ 5 w 5"/>
                  <a:gd name="T2" fmla="*/ 5 w 5"/>
                  <a:gd name="T3" fmla="*/ 0 w 5"/>
                  <a:gd name="T4" fmla="*/ 0 w 5"/>
                  <a:gd name="T5" fmla="*/ 5 w 5"/>
                  <a:gd name="T6" fmla="*/ 5 w 5"/>
                  <a:gd name="T7" fmla="*/ 5 w 5"/>
                  <a:gd name="T8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26" name="Freeform 198">
                <a:extLst>
                  <a:ext uri="{FF2B5EF4-FFF2-40B4-BE49-F238E27FC236}">
                    <a16:creationId xmlns:a16="http://schemas.microsoft.com/office/drawing/2014/main" xmlns="" id="{C6BB458D-2977-416C-9EF4-2FE5A8D4A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199" y="18333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27" name="Freeform 199">
                <a:extLst>
                  <a:ext uri="{FF2B5EF4-FFF2-40B4-BE49-F238E27FC236}">
                    <a16:creationId xmlns:a16="http://schemas.microsoft.com/office/drawing/2014/main" xmlns="" id="{C1D51CFD-CF10-4D22-BA38-41626EC18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199" y="18333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28" name="Freeform 200">
                <a:extLst>
                  <a:ext uri="{FF2B5EF4-FFF2-40B4-BE49-F238E27FC236}">
                    <a16:creationId xmlns:a16="http://schemas.microsoft.com/office/drawing/2014/main" xmlns="" id="{69373404-879E-474E-AAE4-0299C9BA0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3023" y="18333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29" name="Freeform 201">
                <a:extLst>
                  <a:ext uri="{FF2B5EF4-FFF2-40B4-BE49-F238E27FC236}">
                    <a16:creationId xmlns:a16="http://schemas.microsoft.com/office/drawing/2014/main" xmlns="" id="{6EA0EF09-8700-4A9A-90FA-B76CB85AC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3023" y="18333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30" name="Freeform 202">
                <a:extLst>
                  <a:ext uri="{FF2B5EF4-FFF2-40B4-BE49-F238E27FC236}">
                    <a16:creationId xmlns:a16="http://schemas.microsoft.com/office/drawing/2014/main" xmlns="" id="{D5F18F5B-3BA9-4D42-8E5D-A04C455B3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005" y="1825308"/>
                <a:ext cx="5701" cy="7998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0 w 4"/>
                  <a:gd name="T5" fmla="*/ 5 h 5"/>
                  <a:gd name="T6" fmla="*/ 0 w 4"/>
                  <a:gd name="T7" fmla="*/ 5 h 5"/>
                  <a:gd name="T8" fmla="*/ 0 w 4"/>
                  <a:gd name="T9" fmla="*/ 0 h 5"/>
                  <a:gd name="T10" fmla="*/ 4 w 4"/>
                  <a:gd name="T11" fmla="*/ 5 h 5"/>
                  <a:gd name="T12" fmla="*/ 4 w 4"/>
                  <a:gd name="T13" fmla="*/ 5 h 5"/>
                  <a:gd name="T14" fmla="*/ 4 w 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31" name="Freeform 203">
                <a:extLst>
                  <a:ext uri="{FF2B5EF4-FFF2-40B4-BE49-F238E27FC236}">
                    <a16:creationId xmlns:a16="http://schemas.microsoft.com/office/drawing/2014/main" xmlns="" id="{86FCD6DC-F879-4C16-84D0-8C5DC1F0F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005" y="1825308"/>
                <a:ext cx="5701" cy="7998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0 w 4"/>
                  <a:gd name="T5" fmla="*/ 5 h 5"/>
                  <a:gd name="T6" fmla="*/ 0 w 4"/>
                  <a:gd name="T7" fmla="*/ 5 h 5"/>
                  <a:gd name="T8" fmla="*/ 0 w 4"/>
                  <a:gd name="T9" fmla="*/ 0 h 5"/>
                  <a:gd name="T10" fmla="*/ 4 w 4"/>
                  <a:gd name="T11" fmla="*/ 5 h 5"/>
                  <a:gd name="T12" fmla="*/ 4 w 4"/>
                  <a:gd name="T13" fmla="*/ 5 h 5"/>
                  <a:gd name="T14" fmla="*/ 4 w 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32" name="Freeform 204">
                <a:extLst>
                  <a:ext uri="{FF2B5EF4-FFF2-40B4-BE49-F238E27FC236}">
                    <a16:creationId xmlns:a16="http://schemas.microsoft.com/office/drawing/2014/main" xmlns="" id="{82E03EE8-E9EF-420F-9D46-1DD9B06ED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1530" y="1825308"/>
                <a:ext cx="7982" cy="0"/>
              </a:xfrm>
              <a:custGeom>
                <a:avLst/>
                <a:gdLst>
                  <a:gd name="T0" fmla="*/ 0 w 5"/>
                  <a:gd name="T1" fmla="*/ 0 w 5"/>
                  <a:gd name="T2" fmla="*/ 0 w 5"/>
                  <a:gd name="T3" fmla="*/ 0 w 5"/>
                  <a:gd name="T4" fmla="*/ 0 w 5"/>
                  <a:gd name="T5" fmla="*/ 0 w 5"/>
                  <a:gd name="T6" fmla="*/ 5 w 5"/>
                  <a:gd name="T7" fmla="*/ 5 w 5"/>
                  <a:gd name="T8" fmla="*/ 5 w 5"/>
                  <a:gd name="T9" fmla="*/ 0 w 5"/>
                  <a:gd name="T10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33" name="Freeform 206">
                <a:extLst>
                  <a:ext uri="{FF2B5EF4-FFF2-40B4-BE49-F238E27FC236}">
                    <a16:creationId xmlns:a16="http://schemas.microsoft.com/office/drawing/2014/main" xmlns="" id="{1FEC0D97-C43B-40AC-B34C-F2C40C7B2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1530" y="1825308"/>
                <a:ext cx="7982" cy="0"/>
              </a:xfrm>
              <a:custGeom>
                <a:avLst/>
                <a:gdLst>
                  <a:gd name="T0" fmla="*/ 0 w 5"/>
                  <a:gd name="T1" fmla="*/ 0 w 5"/>
                  <a:gd name="T2" fmla="*/ 0 w 5"/>
                  <a:gd name="T3" fmla="*/ 0 w 5"/>
                  <a:gd name="T4" fmla="*/ 0 w 5"/>
                  <a:gd name="T5" fmla="*/ 0 w 5"/>
                  <a:gd name="T6" fmla="*/ 5 w 5"/>
                  <a:gd name="T7" fmla="*/ 5 w 5"/>
                  <a:gd name="T8" fmla="*/ 5 w 5"/>
                  <a:gd name="T9" fmla="*/ 0 w 5"/>
                  <a:gd name="T10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34" name="Freeform 207">
                <a:extLst>
                  <a:ext uri="{FF2B5EF4-FFF2-40B4-BE49-F238E27FC236}">
                    <a16:creationId xmlns:a16="http://schemas.microsoft.com/office/drawing/2014/main" xmlns="" id="{91C4B344-958D-41A0-AD47-007936838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3023" y="1825308"/>
                <a:ext cx="7982" cy="0"/>
              </a:xfrm>
              <a:custGeom>
                <a:avLst/>
                <a:gdLst>
                  <a:gd name="T0" fmla="*/ 5 w 5"/>
                  <a:gd name="T1" fmla="*/ 5 w 5"/>
                  <a:gd name="T2" fmla="*/ 5 w 5"/>
                  <a:gd name="T3" fmla="*/ 5 w 5"/>
                  <a:gd name="T4" fmla="*/ 0 w 5"/>
                  <a:gd name="T5" fmla="*/ 0 w 5"/>
                  <a:gd name="T6" fmla="*/ 0 w 5"/>
                  <a:gd name="T7" fmla="*/ 0 w 5"/>
                  <a:gd name="T8" fmla="*/ 5 w 5"/>
                  <a:gd name="T9" fmla="*/ 5 w 5"/>
                  <a:gd name="T10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35" name="Freeform 208">
                <a:extLst>
                  <a:ext uri="{FF2B5EF4-FFF2-40B4-BE49-F238E27FC236}">
                    <a16:creationId xmlns:a16="http://schemas.microsoft.com/office/drawing/2014/main" xmlns="" id="{1E76F4BD-86FA-48BB-911C-EACEFEBC4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3023" y="1825308"/>
                <a:ext cx="7982" cy="0"/>
              </a:xfrm>
              <a:custGeom>
                <a:avLst/>
                <a:gdLst>
                  <a:gd name="T0" fmla="*/ 5 w 5"/>
                  <a:gd name="T1" fmla="*/ 5 w 5"/>
                  <a:gd name="T2" fmla="*/ 5 w 5"/>
                  <a:gd name="T3" fmla="*/ 5 w 5"/>
                  <a:gd name="T4" fmla="*/ 0 w 5"/>
                  <a:gd name="T5" fmla="*/ 0 w 5"/>
                  <a:gd name="T6" fmla="*/ 0 w 5"/>
                  <a:gd name="T7" fmla="*/ 0 w 5"/>
                  <a:gd name="T8" fmla="*/ 5 w 5"/>
                  <a:gd name="T9" fmla="*/ 5 w 5"/>
                  <a:gd name="T10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36" name="Freeform 209">
                <a:extLst>
                  <a:ext uri="{FF2B5EF4-FFF2-40B4-BE49-F238E27FC236}">
                    <a16:creationId xmlns:a16="http://schemas.microsoft.com/office/drawing/2014/main" xmlns="" id="{1475C0AE-608A-494E-8516-FC9D04251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199" y="18253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37" name="Freeform 210">
                <a:extLst>
                  <a:ext uri="{FF2B5EF4-FFF2-40B4-BE49-F238E27FC236}">
                    <a16:creationId xmlns:a16="http://schemas.microsoft.com/office/drawing/2014/main" xmlns="" id="{FC9CF9DC-7DE9-4DF6-81E4-F6BC41F78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199" y="18253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38" name="Freeform 211">
                <a:extLst>
                  <a:ext uri="{FF2B5EF4-FFF2-40B4-BE49-F238E27FC236}">
                    <a16:creationId xmlns:a16="http://schemas.microsoft.com/office/drawing/2014/main" xmlns="" id="{BD3FC079-8CC6-4AC0-A9EA-4C2EEE63B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695" y="1819310"/>
                <a:ext cx="7982" cy="5998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0 h 4"/>
                  <a:gd name="T4" fmla="*/ 5 w 5"/>
                  <a:gd name="T5" fmla="*/ 4 h 4"/>
                  <a:gd name="T6" fmla="*/ 5 w 5"/>
                  <a:gd name="T7" fmla="*/ 4 h 4"/>
                  <a:gd name="T8" fmla="*/ 0 w 5"/>
                  <a:gd name="T9" fmla="*/ 4 h 4"/>
                  <a:gd name="T10" fmla="*/ 0 w 5"/>
                  <a:gd name="T11" fmla="*/ 4 h 4"/>
                  <a:gd name="T12" fmla="*/ 0 w 5"/>
                  <a:gd name="T13" fmla="*/ 0 h 4"/>
                  <a:gd name="T14" fmla="*/ 0 w 5"/>
                  <a:gd name="T15" fmla="*/ 0 h 4"/>
                  <a:gd name="T16" fmla="*/ 0 w 5"/>
                  <a:gd name="T17" fmla="*/ 0 h 4"/>
                  <a:gd name="T18" fmla="*/ 0 w 5"/>
                  <a:gd name="T19" fmla="*/ 0 h 4"/>
                  <a:gd name="T20" fmla="*/ 5 w 5"/>
                  <a:gd name="T21" fmla="*/ 0 h 4"/>
                  <a:gd name="T22" fmla="*/ 5 w 5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39" name="Freeform 212">
                <a:extLst>
                  <a:ext uri="{FF2B5EF4-FFF2-40B4-BE49-F238E27FC236}">
                    <a16:creationId xmlns:a16="http://schemas.microsoft.com/office/drawing/2014/main" xmlns="" id="{D11D63E4-C97D-4165-BF94-7DA27E11F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695" y="1819310"/>
                <a:ext cx="7982" cy="5998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0 h 4"/>
                  <a:gd name="T4" fmla="*/ 5 w 5"/>
                  <a:gd name="T5" fmla="*/ 4 h 4"/>
                  <a:gd name="T6" fmla="*/ 5 w 5"/>
                  <a:gd name="T7" fmla="*/ 4 h 4"/>
                  <a:gd name="T8" fmla="*/ 0 w 5"/>
                  <a:gd name="T9" fmla="*/ 4 h 4"/>
                  <a:gd name="T10" fmla="*/ 0 w 5"/>
                  <a:gd name="T11" fmla="*/ 4 h 4"/>
                  <a:gd name="T12" fmla="*/ 0 w 5"/>
                  <a:gd name="T13" fmla="*/ 0 h 4"/>
                  <a:gd name="T14" fmla="*/ 0 w 5"/>
                  <a:gd name="T15" fmla="*/ 0 h 4"/>
                  <a:gd name="T16" fmla="*/ 0 w 5"/>
                  <a:gd name="T17" fmla="*/ 0 h 4"/>
                  <a:gd name="T18" fmla="*/ 0 w 5"/>
                  <a:gd name="T19" fmla="*/ 0 h 4"/>
                  <a:gd name="T20" fmla="*/ 5 w 5"/>
                  <a:gd name="T21" fmla="*/ 0 h 4"/>
                  <a:gd name="T22" fmla="*/ 5 w 5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40" name="Freeform 213">
                <a:extLst>
                  <a:ext uri="{FF2B5EF4-FFF2-40B4-BE49-F238E27FC236}">
                    <a16:creationId xmlns:a16="http://schemas.microsoft.com/office/drawing/2014/main" xmlns="" id="{2D135DD9-7DF7-4E69-8DD6-81372B22F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181" y="1819310"/>
                <a:ext cx="6842" cy="5998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4 w 4"/>
                  <a:gd name="T5" fmla="*/ 4 h 4"/>
                  <a:gd name="T6" fmla="*/ 4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w 4"/>
                  <a:gd name="T17" fmla="*/ 0 h 4"/>
                  <a:gd name="T18" fmla="*/ 0 w 4"/>
                  <a:gd name="T19" fmla="*/ 0 h 4"/>
                  <a:gd name="T20" fmla="*/ 4 w 4"/>
                  <a:gd name="T21" fmla="*/ 0 h 4"/>
                  <a:gd name="T22" fmla="*/ 4 w 4"/>
                  <a:gd name="T23" fmla="*/ 0 h 4"/>
                  <a:gd name="T24" fmla="*/ 4 w 4"/>
                  <a:gd name="T25" fmla="*/ 0 h 4"/>
                  <a:gd name="T26" fmla="*/ 4 w 4"/>
                  <a:gd name="T27" fmla="*/ 0 h 4"/>
                  <a:gd name="T28" fmla="*/ 4 w 4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41" name="Freeform 214">
                <a:extLst>
                  <a:ext uri="{FF2B5EF4-FFF2-40B4-BE49-F238E27FC236}">
                    <a16:creationId xmlns:a16="http://schemas.microsoft.com/office/drawing/2014/main" xmlns="" id="{52D33A93-60A6-4CDF-865A-02C4FE55A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181" y="1819310"/>
                <a:ext cx="6842" cy="5998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4 w 4"/>
                  <a:gd name="T5" fmla="*/ 4 h 4"/>
                  <a:gd name="T6" fmla="*/ 4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w 4"/>
                  <a:gd name="T17" fmla="*/ 0 h 4"/>
                  <a:gd name="T18" fmla="*/ 0 w 4"/>
                  <a:gd name="T19" fmla="*/ 0 h 4"/>
                  <a:gd name="T20" fmla="*/ 4 w 4"/>
                  <a:gd name="T21" fmla="*/ 0 h 4"/>
                  <a:gd name="T22" fmla="*/ 4 w 4"/>
                  <a:gd name="T23" fmla="*/ 0 h 4"/>
                  <a:gd name="T24" fmla="*/ 4 w 4"/>
                  <a:gd name="T25" fmla="*/ 0 h 4"/>
                  <a:gd name="T26" fmla="*/ 4 w 4"/>
                  <a:gd name="T27" fmla="*/ 0 h 4"/>
                  <a:gd name="T28" fmla="*/ 4 w 4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42" name="Freeform 215">
                <a:extLst>
                  <a:ext uri="{FF2B5EF4-FFF2-40B4-BE49-F238E27FC236}">
                    <a16:creationId xmlns:a16="http://schemas.microsoft.com/office/drawing/2014/main" xmlns="" id="{FFFA47BC-B307-475D-B077-621BAC1A5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993" y="1805313"/>
                <a:ext cx="5702" cy="5998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4 w 4"/>
                  <a:gd name="T5" fmla="*/ 0 h 4"/>
                  <a:gd name="T6" fmla="*/ 4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0 w 4"/>
                  <a:gd name="T19" fmla="*/ 4 h 4"/>
                  <a:gd name="T20" fmla="*/ 0 w 4"/>
                  <a:gd name="T21" fmla="*/ 4 h 4"/>
                  <a:gd name="T22" fmla="*/ 0 w 4"/>
                  <a:gd name="T23" fmla="*/ 4 h 4"/>
                  <a:gd name="T24" fmla="*/ 0 w 4"/>
                  <a:gd name="T25" fmla="*/ 4 h 4"/>
                  <a:gd name="T26" fmla="*/ 0 w 4"/>
                  <a:gd name="T27" fmla="*/ 4 h 4"/>
                  <a:gd name="T28" fmla="*/ 0 w 4"/>
                  <a:gd name="T29" fmla="*/ 4 h 4"/>
                  <a:gd name="T30" fmla="*/ 0 w 4"/>
                  <a:gd name="T31" fmla="*/ 4 h 4"/>
                  <a:gd name="T32" fmla="*/ 0 w 4"/>
                  <a:gd name="T33" fmla="*/ 4 h 4"/>
                  <a:gd name="T34" fmla="*/ 0 w 4"/>
                  <a:gd name="T35" fmla="*/ 0 h 4"/>
                  <a:gd name="T36" fmla="*/ 0 w 4"/>
                  <a:gd name="T37" fmla="*/ 0 h 4"/>
                  <a:gd name="T38" fmla="*/ 0 w 4"/>
                  <a:gd name="T39" fmla="*/ 0 h 4"/>
                  <a:gd name="T40" fmla="*/ 0 w 4"/>
                  <a:gd name="T41" fmla="*/ 0 h 4"/>
                  <a:gd name="T42" fmla="*/ 0 w 4"/>
                  <a:gd name="T43" fmla="*/ 0 h 4"/>
                  <a:gd name="T44" fmla="*/ 0 w 4"/>
                  <a:gd name="T45" fmla="*/ 0 h 4"/>
                  <a:gd name="T46" fmla="*/ 0 w 4"/>
                  <a:gd name="T47" fmla="*/ 0 h 4"/>
                  <a:gd name="T48" fmla="*/ 4 w 4"/>
                  <a:gd name="T4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43" name="Freeform 216">
                <a:extLst>
                  <a:ext uri="{FF2B5EF4-FFF2-40B4-BE49-F238E27FC236}">
                    <a16:creationId xmlns:a16="http://schemas.microsoft.com/office/drawing/2014/main" xmlns="" id="{6A08A7BA-0B87-410B-A0F1-8CB03F8EE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993" y="1805313"/>
                <a:ext cx="5702" cy="5998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4 w 4"/>
                  <a:gd name="T5" fmla="*/ 0 h 4"/>
                  <a:gd name="T6" fmla="*/ 4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0 w 4"/>
                  <a:gd name="T19" fmla="*/ 4 h 4"/>
                  <a:gd name="T20" fmla="*/ 0 w 4"/>
                  <a:gd name="T21" fmla="*/ 4 h 4"/>
                  <a:gd name="T22" fmla="*/ 0 w 4"/>
                  <a:gd name="T23" fmla="*/ 4 h 4"/>
                  <a:gd name="T24" fmla="*/ 0 w 4"/>
                  <a:gd name="T25" fmla="*/ 4 h 4"/>
                  <a:gd name="T26" fmla="*/ 0 w 4"/>
                  <a:gd name="T27" fmla="*/ 4 h 4"/>
                  <a:gd name="T28" fmla="*/ 0 w 4"/>
                  <a:gd name="T29" fmla="*/ 4 h 4"/>
                  <a:gd name="T30" fmla="*/ 0 w 4"/>
                  <a:gd name="T31" fmla="*/ 4 h 4"/>
                  <a:gd name="T32" fmla="*/ 0 w 4"/>
                  <a:gd name="T33" fmla="*/ 4 h 4"/>
                  <a:gd name="T34" fmla="*/ 0 w 4"/>
                  <a:gd name="T35" fmla="*/ 0 h 4"/>
                  <a:gd name="T36" fmla="*/ 0 w 4"/>
                  <a:gd name="T37" fmla="*/ 0 h 4"/>
                  <a:gd name="T38" fmla="*/ 0 w 4"/>
                  <a:gd name="T39" fmla="*/ 0 h 4"/>
                  <a:gd name="T40" fmla="*/ 0 w 4"/>
                  <a:gd name="T41" fmla="*/ 0 h 4"/>
                  <a:gd name="T42" fmla="*/ 0 w 4"/>
                  <a:gd name="T43" fmla="*/ 0 h 4"/>
                  <a:gd name="T44" fmla="*/ 0 w 4"/>
                  <a:gd name="T45" fmla="*/ 0 h 4"/>
                  <a:gd name="T46" fmla="*/ 0 w 4"/>
                  <a:gd name="T47" fmla="*/ 0 h 4"/>
                  <a:gd name="T48" fmla="*/ 4 w 4"/>
                  <a:gd name="T4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44" name="Freeform 217">
                <a:extLst>
                  <a:ext uri="{FF2B5EF4-FFF2-40B4-BE49-F238E27FC236}">
                    <a16:creationId xmlns:a16="http://schemas.microsoft.com/office/drawing/2014/main" xmlns="" id="{6B9A5F7B-8962-4607-8D7B-B3D88A932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994" y="136643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45" name="Freeform 218">
                <a:extLst>
                  <a:ext uri="{FF2B5EF4-FFF2-40B4-BE49-F238E27FC236}">
                    <a16:creationId xmlns:a16="http://schemas.microsoft.com/office/drawing/2014/main" xmlns="" id="{F84F449D-9593-4565-BC0A-B393C7A76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994" y="136643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46" name="Freeform 219">
                <a:extLst>
                  <a:ext uri="{FF2B5EF4-FFF2-40B4-BE49-F238E27FC236}">
                    <a16:creationId xmlns:a16="http://schemas.microsoft.com/office/drawing/2014/main" xmlns="" id="{FF4C9953-89F4-4367-B03C-BA0FF229E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994" y="1358433"/>
                <a:ext cx="7982" cy="0"/>
              </a:xfrm>
              <a:custGeom>
                <a:avLst/>
                <a:gdLst>
                  <a:gd name="T0" fmla="*/ 5 w 5"/>
                  <a:gd name="T1" fmla="*/ 5 w 5"/>
                  <a:gd name="T2" fmla="*/ 0 w 5"/>
                  <a:gd name="T3" fmla="*/ 0 w 5"/>
                  <a:gd name="T4" fmla="*/ 5 w 5"/>
                  <a:gd name="T5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47" name="Freeform 220">
                <a:extLst>
                  <a:ext uri="{FF2B5EF4-FFF2-40B4-BE49-F238E27FC236}">
                    <a16:creationId xmlns:a16="http://schemas.microsoft.com/office/drawing/2014/main" xmlns="" id="{5D8C859D-C9D0-4BC1-8396-EFB36FC78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994" y="1358433"/>
                <a:ext cx="7982" cy="0"/>
              </a:xfrm>
              <a:custGeom>
                <a:avLst/>
                <a:gdLst>
                  <a:gd name="T0" fmla="*/ 5 w 5"/>
                  <a:gd name="T1" fmla="*/ 5 w 5"/>
                  <a:gd name="T2" fmla="*/ 0 w 5"/>
                  <a:gd name="T3" fmla="*/ 0 w 5"/>
                  <a:gd name="T4" fmla="*/ 5 w 5"/>
                  <a:gd name="T5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48" name="Freeform 221">
                <a:extLst>
                  <a:ext uri="{FF2B5EF4-FFF2-40B4-BE49-F238E27FC236}">
                    <a16:creationId xmlns:a16="http://schemas.microsoft.com/office/drawing/2014/main" xmlns="" id="{08B6495A-5149-4755-BC0E-B8DA1BCED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975" y="1352435"/>
                <a:ext cx="14824" cy="5998"/>
              </a:xfrm>
              <a:custGeom>
                <a:avLst/>
                <a:gdLst>
                  <a:gd name="T0" fmla="*/ 4 w 9"/>
                  <a:gd name="T1" fmla="*/ 4 h 4"/>
                  <a:gd name="T2" fmla="*/ 4 w 9"/>
                  <a:gd name="T3" fmla="*/ 4 h 4"/>
                  <a:gd name="T4" fmla="*/ 0 w 9"/>
                  <a:gd name="T5" fmla="*/ 4 h 4"/>
                  <a:gd name="T6" fmla="*/ 0 w 9"/>
                  <a:gd name="T7" fmla="*/ 4 h 4"/>
                  <a:gd name="T8" fmla="*/ 4 w 9"/>
                  <a:gd name="T9" fmla="*/ 4 h 4"/>
                  <a:gd name="T10" fmla="*/ 4 w 9"/>
                  <a:gd name="T11" fmla="*/ 0 h 4"/>
                  <a:gd name="T12" fmla="*/ 9 w 9"/>
                  <a:gd name="T13" fmla="*/ 0 h 4"/>
                  <a:gd name="T14" fmla="*/ 4 w 9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4" y="4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49" name="Freeform 222">
                <a:extLst>
                  <a:ext uri="{FF2B5EF4-FFF2-40B4-BE49-F238E27FC236}">
                    <a16:creationId xmlns:a16="http://schemas.microsoft.com/office/drawing/2014/main" xmlns="" id="{4DECF925-5169-424E-A54D-040566E63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975" y="1352435"/>
                <a:ext cx="14824" cy="5998"/>
              </a:xfrm>
              <a:custGeom>
                <a:avLst/>
                <a:gdLst>
                  <a:gd name="T0" fmla="*/ 4 w 9"/>
                  <a:gd name="T1" fmla="*/ 4 h 4"/>
                  <a:gd name="T2" fmla="*/ 4 w 9"/>
                  <a:gd name="T3" fmla="*/ 4 h 4"/>
                  <a:gd name="T4" fmla="*/ 0 w 9"/>
                  <a:gd name="T5" fmla="*/ 4 h 4"/>
                  <a:gd name="T6" fmla="*/ 0 w 9"/>
                  <a:gd name="T7" fmla="*/ 4 h 4"/>
                  <a:gd name="T8" fmla="*/ 4 w 9"/>
                  <a:gd name="T9" fmla="*/ 4 h 4"/>
                  <a:gd name="T10" fmla="*/ 4 w 9"/>
                  <a:gd name="T11" fmla="*/ 0 h 4"/>
                  <a:gd name="T12" fmla="*/ 9 w 9"/>
                  <a:gd name="T13" fmla="*/ 0 h 4"/>
                  <a:gd name="T14" fmla="*/ 4 w 9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4" y="4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4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50" name="Freeform 223">
                <a:extLst>
                  <a:ext uri="{FF2B5EF4-FFF2-40B4-BE49-F238E27FC236}">
                    <a16:creationId xmlns:a16="http://schemas.microsoft.com/office/drawing/2014/main" xmlns="" id="{9744B13C-F770-46D2-B23A-5C97C203A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99" y="1352435"/>
                <a:ext cx="6842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0 w 4"/>
                  <a:gd name="T4" fmla="*/ 0 w 4"/>
                  <a:gd name="T5" fmla="*/ 0 w 4"/>
                  <a:gd name="T6" fmla="*/ 0 w 4"/>
                  <a:gd name="T7" fmla="*/ 4 w 4"/>
                  <a:gd name="T8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51" name="Freeform 224">
                <a:extLst>
                  <a:ext uri="{FF2B5EF4-FFF2-40B4-BE49-F238E27FC236}">
                    <a16:creationId xmlns:a16="http://schemas.microsoft.com/office/drawing/2014/main" xmlns="" id="{69DDE54B-D392-407B-865F-C7DD6239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99" y="1352435"/>
                <a:ext cx="6842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0 w 4"/>
                  <a:gd name="T4" fmla="*/ 0 w 4"/>
                  <a:gd name="T5" fmla="*/ 0 w 4"/>
                  <a:gd name="T6" fmla="*/ 0 w 4"/>
                  <a:gd name="T7" fmla="*/ 4 w 4"/>
                  <a:gd name="T8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52" name="Freeform 225">
                <a:extLst>
                  <a:ext uri="{FF2B5EF4-FFF2-40B4-BE49-F238E27FC236}">
                    <a16:creationId xmlns:a16="http://schemas.microsoft.com/office/drawing/2014/main" xmlns="" id="{96692339-CF61-4392-9B6A-865B8268D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641" y="1352435"/>
                <a:ext cx="6842" cy="0"/>
              </a:xfrm>
              <a:custGeom>
                <a:avLst/>
                <a:gdLst>
                  <a:gd name="T0" fmla="*/ 5 w 5"/>
                  <a:gd name="T1" fmla="*/ 5 w 5"/>
                  <a:gd name="T2" fmla="*/ 0 w 5"/>
                  <a:gd name="T3" fmla="*/ 0 w 5"/>
                  <a:gd name="T4" fmla="*/ 0 w 5"/>
                  <a:gd name="T5" fmla="*/ 5 w 5"/>
                  <a:gd name="T6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53" name="Freeform 226">
                <a:extLst>
                  <a:ext uri="{FF2B5EF4-FFF2-40B4-BE49-F238E27FC236}">
                    <a16:creationId xmlns:a16="http://schemas.microsoft.com/office/drawing/2014/main" xmlns="" id="{F3DFB4BD-8EB1-40DB-A362-FE8E7E62D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641" y="1352435"/>
                <a:ext cx="6842" cy="0"/>
              </a:xfrm>
              <a:custGeom>
                <a:avLst/>
                <a:gdLst>
                  <a:gd name="T0" fmla="*/ 5 w 5"/>
                  <a:gd name="T1" fmla="*/ 5 w 5"/>
                  <a:gd name="T2" fmla="*/ 0 w 5"/>
                  <a:gd name="T3" fmla="*/ 0 w 5"/>
                  <a:gd name="T4" fmla="*/ 0 w 5"/>
                  <a:gd name="T5" fmla="*/ 5 w 5"/>
                  <a:gd name="T6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54" name="Freeform 227">
                <a:extLst>
                  <a:ext uri="{FF2B5EF4-FFF2-40B4-BE49-F238E27FC236}">
                    <a16:creationId xmlns:a16="http://schemas.microsoft.com/office/drawing/2014/main" xmlns="" id="{A159B6C1-7535-4424-A976-53C32EFF1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325" y="13524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55" name="Freeform 228">
                <a:extLst>
                  <a:ext uri="{FF2B5EF4-FFF2-40B4-BE49-F238E27FC236}">
                    <a16:creationId xmlns:a16="http://schemas.microsoft.com/office/drawing/2014/main" xmlns="" id="{9B8DEAAB-2125-48B4-B57C-324210220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325" y="13524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56" name="Freeform 229">
                <a:extLst>
                  <a:ext uri="{FF2B5EF4-FFF2-40B4-BE49-F238E27FC236}">
                    <a16:creationId xmlns:a16="http://schemas.microsoft.com/office/drawing/2014/main" xmlns="" id="{051E6B36-FFB2-4B2F-9511-A814E8894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374" y="2241197"/>
                <a:ext cx="14824" cy="14996"/>
              </a:xfrm>
              <a:custGeom>
                <a:avLst/>
                <a:gdLst>
                  <a:gd name="T0" fmla="*/ 0 w 9"/>
                  <a:gd name="T1" fmla="*/ 9 h 9"/>
                  <a:gd name="T2" fmla="*/ 0 w 9"/>
                  <a:gd name="T3" fmla="*/ 9 h 9"/>
                  <a:gd name="T4" fmla="*/ 0 w 9"/>
                  <a:gd name="T5" fmla="*/ 9 h 9"/>
                  <a:gd name="T6" fmla="*/ 0 w 9"/>
                  <a:gd name="T7" fmla="*/ 9 h 9"/>
                  <a:gd name="T8" fmla="*/ 4 w 9"/>
                  <a:gd name="T9" fmla="*/ 9 h 9"/>
                  <a:gd name="T10" fmla="*/ 4 w 9"/>
                  <a:gd name="T11" fmla="*/ 5 h 9"/>
                  <a:gd name="T12" fmla="*/ 4 w 9"/>
                  <a:gd name="T13" fmla="*/ 5 h 9"/>
                  <a:gd name="T14" fmla="*/ 4 w 9"/>
                  <a:gd name="T15" fmla="*/ 5 h 9"/>
                  <a:gd name="T16" fmla="*/ 9 w 9"/>
                  <a:gd name="T17" fmla="*/ 5 h 9"/>
                  <a:gd name="T18" fmla="*/ 9 w 9"/>
                  <a:gd name="T19" fmla="*/ 5 h 9"/>
                  <a:gd name="T20" fmla="*/ 9 w 9"/>
                  <a:gd name="T21" fmla="*/ 5 h 9"/>
                  <a:gd name="T22" fmla="*/ 9 w 9"/>
                  <a:gd name="T23" fmla="*/ 0 h 9"/>
                  <a:gd name="T24" fmla="*/ 9 w 9"/>
                  <a:gd name="T25" fmla="*/ 0 h 9"/>
                  <a:gd name="T26" fmla="*/ 9 w 9"/>
                  <a:gd name="T27" fmla="*/ 0 h 9"/>
                  <a:gd name="T28" fmla="*/ 9 w 9"/>
                  <a:gd name="T29" fmla="*/ 0 h 9"/>
                  <a:gd name="T30" fmla="*/ 9 w 9"/>
                  <a:gd name="T31" fmla="*/ 0 h 9"/>
                  <a:gd name="T32" fmla="*/ 9 w 9"/>
                  <a:gd name="T33" fmla="*/ 5 h 9"/>
                  <a:gd name="T34" fmla="*/ 4 w 9"/>
                  <a:gd name="T35" fmla="*/ 5 h 9"/>
                  <a:gd name="T36" fmla="*/ 4 w 9"/>
                  <a:gd name="T37" fmla="*/ 9 h 9"/>
                  <a:gd name="T38" fmla="*/ 0 w 9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57" name="Freeform 230">
                <a:extLst>
                  <a:ext uri="{FF2B5EF4-FFF2-40B4-BE49-F238E27FC236}">
                    <a16:creationId xmlns:a16="http://schemas.microsoft.com/office/drawing/2014/main" xmlns="" id="{D6E2F1AA-C2CF-4C3A-B14B-F4780F901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374" y="2241197"/>
                <a:ext cx="14824" cy="14996"/>
              </a:xfrm>
              <a:custGeom>
                <a:avLst/>
                <a:gdLst>
                  <a:gd name="T0" fmla="*/ 0 w 9"/>
                  <a:gd name="T1" fmla="*/ 9 h 9"/>
                  <a:gd name="T2" fmla="*/ 0 w 9"/>
                  <a:gd name="T3" fmla="*/ 9 h 9"/>
                  <a:gd name="T4" fmla="*/ 0 w 9"/>
                  <a:gd name="T5" fmla="*/ 9 h 9"/>
                  <a:gd name="T6" fmla="*/ 0 w 9"/>
                  <a:gd name="T7" fmla="*/ 9 h 9"/>
                  <a:gd name="T8" fmla="*/ 4 w 9"/>
                  <a:gd name="T9" fmla="*/ 9 h 9"/>
                  <a:gd name="T10" fmla="*/ 4 w 9"/>
                  <a:gd name="T11" fmla="*/ 5 h 9"/>
                  <a:gd name="T12" fmla="*/ 4 w 9"/>
                  <a:gd name="T13" fmla="*/ 5 h 9"/>
                  <a:gd name="T14" fmla="*/ 4 w 9"/>
                  <a:gd name="T15" fmla="*/ 5 h 9"/>
                  <a:gd name="T16" fmla="*/ 9 w 9"/>
                  <a:gd name="T17" fmla="*/ 5 h 9"/>
                  <a:gd name="T18" fmla="*/ 9 w 9"/>
                  <a:gd name="T19" fmla="*/ 5 h 9"/>
                  <a:gd name="T20" fmla="*/ 9 w 9"/>
                  <a:gd name="T21" fmla="*/ 5 h 9"/>
                  <a:gd name="T22" fmla="*/ 9 w 9"/>
                  <a:gd name="T23" fmla="*/ 0 h 9"/>
                  <a:gd name="T24" fmla="*/ 9 w 9"/>
                  <a:gd name="T25" fmla="*/ 0 h 9"/>
                  <a:gd name="T26" fmla="*/ 9 w 9"/>
                  <a:gd name="T27" fmla="*/ 0 h 9"/>
                  <a:gd name="T28" fmla="*/ 9 w 9"/>
                  <a:gd name="T29" fmla="*/ 0 h 9"/>
                  <a:gd name="T30" fmla="*/ 9 w 9"/>
                  <a:gd name="T31" fmla="*/ 0 h 9"/>
                  <a:gd name="T32" fmla="*/ 9 w 9"/>
                  <a:gd name="T33" fmla="*/ 5 h 9"/>
                  <a:gd name="T34" fmla="*/ 4 w 9"/>
                  <a:gd name="T35" fmla="*/ 5 h 9"/>
                  <a:gd name="T36" fmla="*/ 4 w 9"/>
                  <a:gd name="T37" fmla="*/ 9 h 9"/>
                  <a:gd name="T38" fmla="*/ 0 w 9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0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58" name="Freeform 231">
                <a:extLst>
                  <a:ext uri="{FF2B5EF4-FFF2-40B4-BE49-F238E27FC236}">
                    <a16:creationId xmlns:a16="http://schemas.microsoft.com/office/drawing/2014/main" xmlns="" id="{8D4E1419-326C-4BE2-8343-994726342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216" y="2235198"/>
                <a:ext cx="7982" cy="5998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4 h 4"/>
                  <a:gd name="T4" fmla="*/ 5 w 5"/>
                  <a:gd name="T5" fmla="*/ 4 h 4"/>
                  <a:gd name="T6" fmla="*/ 0 w 5"/>
                  <a:gd name="T7" fmla="*/ 4 h 4"/>
                  <a:gd name="T8" fmla="*/ 0 w 5"/>
                  <a:gd name="T9" fmla="*/ 4 h 4"/>
                  <a:gd name="T10" fmla="*/ 0 w 5"/>
                  <a:gd name="T11" fmla="*/ 4 h 4"/>
                  <a:gd name="T12" fmla="*/ 0 w 5"/>
                  <a:gd name="T13" fmla="*/ 4 h 4"/>
                  <a:gd name="T14" fmla="*/ 0 w 5"/>
                  <a:gd name="T15" fmla="*/ 0 h 4"/>
                  <a:gd name="T16" fmla="*/ 0 w 5"/>
                  <a:gd name="T17" fmla="*/ 0 h 4"/>
                  <a:gd name="T18" fmla="*/ 0 w 5"/>
                  <a:gd name="T19" fmla="*/ 0 h 4"/>
                  <a:gd name="T20" fmla="*/ 0 w 5"/>
                  <a:gd name="T21" fmla="*/ 4 h 4"/>
                  <a:gd name="T22" fmla="*/ 5 w 5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59" name="Freeform 232">
                <a:extLst>
                  <a:ext uri="{FF2B5EF4-FFF2-40B4-BE49-F238E27FC236}">
                    <a16:creationId xmlns:a16="http://schemas.microsoft.com/office/drawing/2014/main" xmlns="" id="{A1247A8F-CE88-4C93-9768-646CE6AE0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216" y="2235198"/>
                <a:ext cx="7982" cy="5998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4 h 4"/>
                  <a:gd name="T4" fmla="*/ 5 w 5"/>
                  <a:gd name="T5" fmla="*/ 4 h 4"/>
                  <a:gd name="T6" fmla="*/ 0 w 5"/>
                  <a:gd name="T7" fmla="*/ 4 h 4"/>
                  <a:gd name="T8" fmla="*/ 0 w 5"/>
                  <a:gd name="T9" fmla="*/ 4 h 4"/>
                  <a:gd name="T10" fmla="*/ 0 w 5"/>
                  <a:gd name="T11" fmla="*/ 4 h 4"/>
                  <a:gd name="T12" fmla="*/ 0 w 5"/>
                  <a:gd name="T13" fmla="*/ 4 h 4"/>
                  <a:gd name="T14" fmla="*/ 0 w 5"/>
                  <a:gd name="T15" fmla="*/ 0 h 4"/>
                  <a:gd name="T16" fmla="*/ 0 w 5"/>
                  <a:gd name="T17" fmla="*/ 0 h 4"/>
                  <a:gd name="T18" fmla="*/ 0 w 5"/>
                  <a:gd name="T19" fmla="*/ 0 h 4"/>
                  <a:gd name="T20" fmla="*/ 0 w 5"/>
                  <a:gd name="T21" fmla="*/ 4 h 4"/>
                  <a:gd name="T22" fmla="*/ 5 w 5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60" name="Freeform 233">
                <a:extLst>
                  <a:ext uri="{FF2B5EF4-FFF2-40B4-BE49-F238E27FC236}">
                    <a16:creationId xmlns:a16="http://schemas.microsoft.com/office/drawing/2014/main" xmlns="" id="{90AF98D2-181F-4ADD-8A0D-E1941CF75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691" y="2213204"/>
                <a:ext cx="5702" cy="21994"/>
              </a:xfrm>
              <a:custGeom>
                <a:avLst/>
                <a:gdLst>
                  <a:gd name="T0" fmla="*/ 4 w 4"/>
                  <a:gd name="T1" fmla="*/ 14 h 14"/>
                  <a:gd name="T2" fmla="*/ 4 w 4"/>
                  <a:gd name="T3" fmla="*/ 14 h 14"/>
                  <a:gd name="T4" fmla="*/ 4 w 4"/>
                  <a:gd name="T5" fmla="*/ 14 h 14"/>
                  <a:gd name="T6" fmla="*/ 0 w 4"/>
                  <a:gd name="T7" fmla="*/ 9 h 14"/>
                  <a:gd name="T8" fmla="*/ 0 w 4"/>
                  <a:gd name="T9" fmla="*/ 9 h 14"/>
                  <a:gd name="T10" fmla="*/ 0 w 4"/>
                  <a:gd name="T11" fmla="*/ 9 h 14"/>
                  <a:gd name="T12" fmla="*/ 0 w 4"/>
                  <a:gd name="T13" fmla="*/ 9 h 14"/>
                  <a:gd name="T14" fmla="*/ 0 w 4"/>
                  <a:gd name="T15" fmla="*/ 9 h 14"/>
                  <a:gd name="T16" fmla="*/ 0 w 4"/>
                  <a:gd name="T17" fmla="*/ 5 h 14"/>
                  <a:gd name="T18" fmla="*/ 0 w 4"/>
                  <a:gd name="T19" fmla="*/ 5 h 14"/>
                  <a:gd name="T20" fmla="*/ 0 w 4"/>
                  <a:gd name="T21" fmla="*/ 0 h 14"/>
                  <a:gd name="T22" fmla="*/ 0 w 4"/>
                  <a:gd name="T23" fmla="*/ 0 h 14"/>
                  <a:gd name="T24" fmla="*/ 0 w 4"/>
                  <a:gd name="T25" fmla="*/ 0 h 14"/>
                  <a:gd name="T26" fmla="*/ 0 w 4"/>
                  <a:gd name="T27" fmla="*/ 0 h 14"/>
                  <a:gd name="T28" fmla="*/ 0 w 4"/>
                  <a:gd name="T29" fmla="*/ 0 h 14"/>
                  <a:gd name="T30" fmla="*/ 0 w 4"/>
                  <a:gd name="T31" fmla="*/ 5 h 14"/>
                  <a:gd name="T32" fmla="*/ 0 w 4"/>
                  <a:gd name="T33" fmla="*/ 5 h 14"/>
                  <a:gd name="T34" fmla="*/ 0 w 4"/>
                  <a:gd name="T35" fmla="*/ 9 h 14"/>
                  <a:gd name="T36" fmla="*/ 4 w 4"/>
                  <a:gd name="T37" fmla="*/ 9 h 14"/>
                  <a:gd name="T38" fmla="*/ 4 w 4"/>
                  <a:gd name="T39" fmla="*/ 14 h 14"/>
                  <a:gd name="T40" fmla="*/ 4 w 4"/>
                  <a:gd name="T4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14">
                    <a:moveTo>
                      <a:pt x="4" y="14"/>
                    </a:moveTo>
                    <a:lnTo>
                      <a:pt x="4" y="14"/>
                    </a:lnTo>
                    <a:lnTo>
                      <a:pt x="4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14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61" name="Freeform 234">
                <a:extLst>
                  <a:ext uri="{FF2B5EF4-FFF2-40B4-BE49-F238E27FC236}">
                    <a16:creationId xmlns:a16="http://schemas.microsoft.com/office/drawing/2014/main" xmlns="" id="{356597A7-4A32-40B4-8984-B92BB4FB1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691" y="2213204"/>
                <a:ext cx="5702" cy="21994"/>
              </a:xfrm>
              <a:custGeom>
                <a:avLst/>
                <a:gdLst>
                  <a:gd name="T0" fmla="*/ 4 w 4"/>
                  <a:gd name="T1" fmla="*/ 14 h 14"/>
                  <a:gd name="T2" fmla="*/ 4 w 4"/>
                  <a:gd name="T3" fmla="*/ 14 h 14"/>
                  <a:gd name="T4" fmla="*/ 4 w 4"/>
                  <a:gd name="T5" fmla="*/ 14 h 14"/>
                  <a:gd name="T6" fmla="*/ 0 w 4"/>
                  <a:gd name="T7" fmla="*/ 9 h 14"/>
                  <a:gd name="T8" fmla="*/ 0 w 4"/>
                  <a:gd name="T9" fmla="*/ 9 h 14"/>
                  <a:gd name="T10" fmla="*/ 0 w 4"/>
                  <a:gd name="T11" fmla="*/ 9 h 14"/>
                  <a:gd name="T12" fmla="*/ 0 w 4"/>
                  <a:gd name="T13" fmla="*/ 9 h 14"/>
                  <a:gd name="T14" fmla="*/ 0 w 4"/>
                  <a:gd name="T15" fmla="*/ 9 h 14"/>
                  <a:gd name="T16" fmla="*/ 0 w 4"/>
                  <a:gd name="T17" fmla="*/ 5 h 14"/>
                  <a:gd name="T18" fmla="*/ 0 w 4"/>
                  <a:gd name="T19" fmla="*/ 5 h 14"/>
                  <a:gd name="T20" fmla="*/ 0 w 4"/>
                  <a:gd name="T21" fmla="*/ 0 h 14"/>
                  <a:gd name="T22" fmla="*/ 0 w 4"/>
                  <a:gd name="T23" fmla="*/ 0 h 14"/>
                  <a:gd name="T24" fmla="*/ 0 w 4"/>
                  <a:gd name="T25" fmla="*/ 0 h 14"/>
                  <a:gd name="T26" fmla="*/ 0 w 4"/>
                  <a:gd name="T27" fmla="*/ 0 h 14"/>
                  <a:gd name="T28" fmla="*/ 0 w 4"/>
                  <a:gd name="T29" fmla="*/ 0 h 14"/>
                  <a:gd name="T30" fmla="*/ 0 w 4"/>
                  <a:gd name="T31" fmla="*/ 5 h 14"/>
                  <a:gd name="T32" fmla="*/ 0 w 4"/>
                  <a:gd name="T33" fmla="*/ 5 h 14"/>
                  <a:gd name="T34" fmla="*/ 0 w 4"/>
                  <a:gd name="T35" fmla="*/ 9 h 14"/>
                  <a:gd name="T36" fmla="*/ 4 w 4"/>
                  <a:gd name="T37" fmla="*/ 9 h 14"/>
                  <a:gd name="T38" fmla="*/ 4 w 4"/>
                  <a:gd name="T39" fmla="*/ 14 h 14"/>
                  <a:gd name="T40" fmla="*/ 4 w 4"/>
                  <a:gd name="T4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14">
                    <a:moveTo>
                      <a:pt x="4" y="14"/>
                    </a:moveTo>
                    <a:lnTo>
                      <a:pt x="4" y="14"/>
                    </a:lnTo>
                    <a:lnTo>
                      <a:pt x="4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14"/>
                    </a:lnTo>
                    <a:lnTo>
                      <a:pt x="4" y="1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62" name="Freeform 235">
                <a:extLst>
                  <a:ext uri="{FF2B5EF4-FFF2-40B4-BE49-F238E27FC236}">
                    <a16:creationId xmlns:a16="http://schemas.microsoft.com/office/drawing/2014/main" xmlns="" id="{9B483605-A405-4742-B4AD-AF50B90C6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903" y="2149221"/>
                <a:ext cx="15964" cy="28993"/>
              </a:xfrm>
              <a:custGeom>
                <a:avLst/>
                <a:gdLst>
                  <a:gd name="T0" fmla="*/ 5 w 10"/>
                  <a:gd name="T1" fmla="*/ 4 h 18"/>
                  <a:gd name="T2" fmla="*/ 5 w 10"/>
                  <a:gd name="T3" fmla="*/ 4 h 18"/>
                  <a:gd name="T4" fmla="*/ 5 w 10"/>
                  <a:gd name="T5" fmla="*/ 4 h 18"/>
                  <a:gd name="T6" fmla="*/ 10 w 10"/>
                  <a:gd name="T7" fmla="*/ 4 h 18"/>
                  <a:gd name="T8" fmla="*/ 10 w 10"/>
                  <a:gd name="T9" fmla="*/ 9 h 18"/>
                  <a:gd name="T10" fmla="*/ 10 w 10"/>
                  <a:gd name="T11" fmla="*/ 9 h 18"/>
                  <a:gd name="T12" fmla="*/ 10 w 10"/>
                  <a:gd name="T13" fmla="*/ 9 h 18"/>
                  <a:gd name="T14" fmla="*/ 10 w 10"/>
                  <a:gd name="T15" fmla="*/ 13 h 18"/>
                  <a:gd name="T16" fmla="*/ 10 w 10"/>
                  <a:gd name="T17" fmla="*/ 18 h 18"/>
                  <a:gd name="T18" fmla="*/ 10 w 10"/>
                  <a:gd name="T19" fmla="*/ 18 h 18"/>
                  <a:gd name="T20" fmla="*/ 10 w 10"/>
                  <a:gd name="T21" fmla="*/ 18 h 18"/>
                  <a:gd name="T22" fmla="*/ 10 w 10"/>
                  <a:gd name="T23" fmla="*/ 18 h 18"/>
                  <a:gd name="T24" fmla="*/ 5 w 10"/>
                  <a:gd name="T25" fmla="*/ 18 h 18"/>
                  <a:gd name="T26" fmla="*/ 5 w 10"/>
                  <a:gd name="T27" fmla="*/ 18 h 18"/>
                  <a:gd name="T28" fmla="*/ 10 w 10"/>
                  <a:gd name="T29" fmla="*/ 13 h 18"/>
                  <a:gd name="T30" fmla="*/ 10 w 10"/>
                  <a:gd name="T31" fmla="*/ 13 h 18"/>
                  <a:gd name="T32" fmla="*/ 10 w 10"/>
                  <a:gd name="T33" fmla="*/ 13 h 18"/>
                  <a:gd name="T34" fmla="*/ 10 w 10"/>
                  <a:gd name="T35" fmla="*/ 9 h 18"/>
                  <a:gd name="T36" fmla="*/ 10 w 10"/>
                  <a:gd name="T37" fmla="*/ 9 h 18"/>
                  <a:gd name="T38" fmla="*/ 10 w 10"/>
                  <a:gd name="T39" fmla="*/ 4 h 18"/>
                  <a:gd name="T40" fmla="*/ 5 w 10"/>
                  <a:gd name="T41" fmla="*/ 4 h 18"/>
                  <a:gd name="T42" fmla="*/ 5 w 10"/>
                  <a:gd name="T43" fmla="*/ 4 h 18"/>
                  <a:gd name="T44" fmla="*/ 5 w 10"/>
                  <a:gd name="T45" fmla="*/ 4 h 18"/>
                  <a:gd name="T46" fmla="*/ 0 w 10"/>
                  <a:gd name="T47" fmla="*/ 4 h 18"/>
                  <a:gd name="T48" fmla="*/ 5 w 10"/>
                  <a:gd name="T49" fmla="*/ 4 h 18"/>
                  <a:gd name="T50" fmla="*/ 5 w 10"/>
                  <a:gd name="T51" fmla="*/ 0 h 18"/>
                  <a:gd name="T52" fmla="*/ 5 w 10"/>
                  <a:gd name="T53" fmla="*/ 0 h 18"/>
                  <a:gd name="T54" fmla="*/ 5 w 10"/>
                  <a:gd name="T5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18">
                    <a:moveTo>
                      <a:pt x="5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10" y="4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3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63" name="Freeform 236">
                <a:extLst>
                  <a:ext uri="{FF2B5EF4-FFF2-40B4-BE49-F238E27FC236}">
                    <a16:creationId xmlns:a16="http://schemas.microsoft.com/office/drawing/2014/main" xmlns="" id="{3D4E374A-593B-4BFA-A69D-70E4563F1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903" y="2149221"/>
                <a:ext cx="15964" cy="28993"/>
              </a:xfrm>
              <a:custGeom>
                <a:avLst/>
                <a:gdLst>
                  <a:gd name="T0" fmla="*/ 5 w 10"/>
                  <a:gd name="T1" fmla="*/ 4 h 18"/>
                  <a:gd name="T2" fmla="*/ 5 w 10"/>
                  <a:gd name="T3" fmla="*/ 4 h 18"/>
                  <a:gd name="T4" fmla="*/ 5 w 10"/>
                  <a:gd name="T5" fmla="*/ 4 h 18"/>
                  <a:gd name="T6" fmla="*/ 10 w 10"/>
                  <a:gd name="T7" fmla="*/ 4 h 18"/>
                  <a:gd name="T8" fmla="*/ 10 w 10"/>
                  <a:gd name="T9" fmla="*/ 9 h 18"/>
                  <a:gd name="T10" fmla="*/ 10 w 10"/>
                  <a:gd name="T11" fmla="*/ 9 h 18"/>
                  <a:gd name="T12" fmla="*/ 10 w 10"/>
                  <a:gd name="T13" fmla="*/ 9 h 18"/>
                  <a:gd name="T14" fmla="*/ 10 w 10"/>
                  <a:gd name="T15" fmla="*/ 13 h 18"/>
                  <a:gd name="T16" fmla="*/ 10 w 10"/>
                  <a:gd name="T17" fmla="*/ 18 h 18"/>
                  <a:gd name="T18" fmla="*/ 10 w 10"/>
                  <a:gd name="T19" fmla="*/ 18 h 18"/>
                  <a:gd name="T20" fmla="*/ 10 w 10"/>
                  <a:gd name="T21" fmla="*/ 18 h 18"/>
                  <a:gd name="T22" fmla="*/ 10 w 10"/>
                  <a:gd name="T23" fmla="*/ 18 h 18"/>
                  <a:gd name="T24" fmla="*/ 5 w 10"/>
                  <a:gd name="T25" fmla="*/ 18 h 18"/>
                  <a:gd name="T26" fmla="*/ 5 w 10"/>
                  <a:gd name="T27" fmla="*/ 18 h 18"/>
                  <a:gd name="T28" fmla="*/ 10 w 10"/>
                  <a:gd name="T29" fmla="*/ 13 h 18"/>
                  <a:gd name="T30" fmla="*/ 10 w 10"/>
                  <a:gd name="T31" fmla="*/ 13 h 18"/>
                  <a:gd name="T32" fmla="*/ 10 w 10"/>
                  <a:gd name="T33" fmla="*/ 13 h 18"/>
                  <a:gd name="T34" fmla="*/ 10 w 10"/>
                  <a:gd name="T35" fmla="*/ 9 h 18"/>
                  <a:gd name="T36" fmla="*/ 10 w 10"/>
                  <a:gd name="T37" fmla="*/ 9 h 18"/>
                  <a:gd name="T38" fmla="*/ 10 w 10"/>
                  <a:gd name="T39" fmla="*/ 4 h 18"/>
                  <a:gd name="T40" fmla="*/ 5 w 10"/>
                  <a:gd name="T41" fmla="*/ 4 h 18"/>
                  <a:gd name="T42" fmla="*/ 5 w 10"/>
                  <a:gd name="T43" fmla="*/ 4 h 18"/>
                  <a:gd name="T44" fmla="*/ 5 w 10"/>
                  <a:gd name="T45" fmla="*/ 4 h 18"/>
                  <a:gd name="T46" fmla="*/ 0 w 10"/>
                  <a:gd name="T47" fmla="*/ 4 h 18"/>
                  <a:gd name="T48" fmla="*/ 5 w 10"/>
                  <a:gd name="T49" fmla="*/ 4 h 18"/>
                  <a:gd name="T50" fmla="*/ 5 w 10"/>
                  <a:gd name="T51" fmla="*/ 0 h 18"/>
                  <a:gd name="T52" fmla="*/ 5 w 10"/>
                  <a:gd name="T53" fmla="*/ 0 h 18"/>
                  <a:gd name="T54" fmla="*/ 5 w 10"/>
                  <a:gd name="T5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18">
                    <a:moveTo>
                      <a:pt x="5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10" y="4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3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64" name="Freeform 237">
                <a:extLst>
                  <a:ext uri="{FF2B5EF4-FFF2-40B4-BE49-F238E27FC236}">
                    <a16:creationId xmlns:a16="http://schemas.microsoft.com/office/drawing/2014/main" xmlns="" id="{489D3B82-BD70-43A7-83D6-BD0D02674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572" y="2113231"/>
                <a:ext cx="29648" cy="7998"/>
              </a:xfrm>
              <a:custGeom>
                <a:avLst/>
                <a:gdLst>
                  <a:gd name="T0" fmla="*/ 9 w 18"/>
                  <a:gd name="T1" fmla="*/ 0 h 5"/>
                  <a:gd name="T2" fmla="*/ 9 w 18"/>
                  <a:gd name="T3" fmla="*/ 0 h 5"/>
                  <a:gd name="T4" fmla="*/ 9 w 18"/>
                  <a:gd name="T5" fmla="*/ 0 h 5"/>
                  <a:gd name="T6" fmla="*/ 9 w 18"/>
                  <a:gd name="T7" fmla="*/ 0 h 5"/>
                  <a:gd name="T8" fmla="*/ 14 w 18"/>
                  <a:gd name="T9" fmla="*/ 0 h 5"/>
                  <a:gd name="T10" fmla="*/ 14 w 18"/>
                  <a:gd name="T11" fmla="*/ 0 h 5"/>
                  <a:gd name="T12" fmla="*/ 18 w 18"/>
                  <a:gd name="T13" fmla="*/ 0 h 5"/>
                  <a:gd name="T14" fmla="*/ 18 w 18"/>
                  <a:gd name="T15" fmla="*/ 0 h 5"/>
                  <a:gd name="T16" fmla="*/ 18 w 18"/>
                  <a:gd name="T17" fmla="*/ 0 h 5"/>
                  <a:gd name="T18" fmla="*/ 14 w 18"/>
                  <a:gd name="T19" fmla="*/ 0 h 5"/>
                  <a:gd name="T20" fmla="*/ 5 w 18"/>
                  <a:gd name="T21" fmla="*/ 5 h 5"/>
                  <a:gd name="T22" fmla="*/ 5 w 18"/>
                  <a:gd name="T23" fmla="*/ 5 h 5"/>
                  <a:gd name="T24" fmla="*/ 0 w 18"/>
                  <a:gd name="T25" fmla="*/ 5 h 5"/>
                  <a:gd name="T26" fmla="*/ 0 w 18"/>
                  <a:gd name="T27" fmla="*/ 5 h 5"/>
                  <a:gd name="T28" fmla="*/ 0 w 18"/>
                  <a:gd name="T29" fmla="*/ 0 h 5"/>
                  <a:gd name="T30" fmla="*/ 0 w 18"/>
                  <a:gd name="T31" fmla="*/ 0 h 5"/>
                  <a:gd name="T32" fmla="*/ 0 w 18"/>
                  <a:gd name="T33" fmla="*/ 5 h 5"/>
                  <a:gd name="T34" fmla="*/ 5 w 18"/>
                  <a:gd name="T35" fmla="*/ 0 h 5"/>
                  <a:gd name="T36" fmla="*/ 5 w 18"/>
                  <a:gd name="T37" fmla="*/ 0 h 5"/>
                  <a:gd name="T38" fmla="*/ 5 w 18"/>
                  <a:gd name="T39" fmla="*/ 0 h 5"/>
                  <a:gd name="T40" fmla="*/ 5 w 18"/>
                  <a:gd name="T41" fmla="*/ 0 h 5"/>
                  <a:gd name="T42" fmla="*/ 5 w 18"/>
                  <a:gd name="T43" fmla="*/ 0 h 5"/>
                  <a:gd name="T44" fmla="*/ 9 w 18"/>
                  <a:gd name="T4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5">
                    <a:moveTo>
                      <a:pt x="9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65" name="Freeform 238">
                <a:extLst>
                  <a:ext uri="{FF2B5EF4-FFF2-40B4-BE49-F238E27FC236}">
                    <a16:creationId xmlns:a16="http://schemas.microsoft.com/office/drawing/2014/main" xmlns="" id="{D6AD787C-BC60-400C-8385-440063A4C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572" y="2113231"/>
                <a:ext cx="29648" cy="7998"/>
              </a:xfrm>
              <a:custGeom>
                <a:avLst/>
                <a:gdLst>
                  <a:gd name="T0" fmla="*/ 9 w 18"/>
                  <a:gd name="T1" fmla="*/ 0 h 5"/>
                  <a:gd name="T2" fmla="*/ 9 w 18"/>
                  <a:gd name="T3" fmla="*/ 0 h 5"/>
                  <a:gd name="T4" fmla="*/ 9 w 18"/>
                  <a:gd name="T5" fmla="*/ 0 h 5"/>
                  <a:gd name="T6" fmla="*/ 9 w 18"/>
                  <a:gd name="T7" fmla="*/ 0 h 5"/>
                  <a:gd name="T8" fmla="*/ 14 w 18"/>
                  <a:gd name="T9" fmla="*/ 0 h 5"/>
                  <a:gd name="T10" fmla="*/ 14 w 18"/>
                  <a:gd name="T11" fmla="*/ 0 h 5"/>
                  <a:gd name="T12" fmla="*/ 18 w 18"/>
                  <a:gd name="T13" fmla="*/ 0 h 5"/>
                  <a:gd name="T14" fmla="*/ 18 w 18"/>
                  <a:gd name="T15" fmla="*/ 0 h 5"/>
                  <a:gd name="T16" fmla="*/ 18 w 18"/>
                  <a:gd name="T17" fmla="*/ 0 h 5"/>
                  <a:gd name="T18" fmla="*/ 14 w 18"/>
                  <a:gd name="T19" fmla="*/ 0 h 5"/>
                  <a:gd name="T20" fmla="*/ 5 w 18"/>
                  <a:gd name="T21" fmla="*/ 5 h 5"/>
                  <a:gd name="T22" fmla="*/ 5 w 18"/>
                  <a:gd name="T23" fmla="*/ 5 h 5"/>
                  <a:gd name="T24" fmla="*/ 0 w 18"/>
                  <a:gd name="T25" fmla="*/ 5 h 5"/>
                  <a:gd name="T26" fmla="*/ 0 w 18"/>
                  <a:gd name="T27" fmla="*/ 5 h 5"/>
                  <a:gd name="T28" fmla="*/ 0 w 18"/>
                  <a:gd name="T29" fmla="*/ 0 h 5"/>
                  <a:gd name="T30" fmla="*/ 0 w 18"/>
                  <a:gd name="T31" fmla="*/ 0 h 5"/>
                  <a:gd name="T32" fmla="*/ 0 w 18"/>
                  <a:gd name="T33" fmla="*/ 5 h 5"/>
                  <a:gd name="T34" fmla="*/ 5 w 18"/>
                  <a:gd name="T35" fmla="*/ 0 h 5"/>
                  <a:gd name="T36" fmla="*/ 5 w 18"/>
                  <a:gd name="T37" fmla="*/ 0 h 5"/>
                  <a:gd name="T38" fmla="*/ 5 w 18"/>
                  <a:gd name="T39" fmla="*/ 0 h 5"/>
                  <a:gd name="T40" fmla="*/ 5 w 18"/>
                  <a:gd name="T41" fmla="*/ 0 h 5"/>
                  <a:gd name="T42" fmla="*/ 5 w 18"/>
                  <a:gd name="T43" fmla="*/ 0 h 5"/>
                  <a:gd name="T44" fmla="*/ 9 w 18"/>
                  <a:gd name="T4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5">
                    <a:moveTo>
                      <a:pt x="9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66" name="Freeform 239">
                <a:extLst>
                  <a:ext uri="{FF2B5EF4-FFF2-40B4-BE49-F238E27FC236}">
                    <a16:creationId xmlns:a16="http://schemas.microsoft.com/office/drawing/2014/main" xmlns="" id="{A0B043CF-ACFC-4ADB-96FC-16835F306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219" y="2105233"/>
                <a:ext cx="21665" cy="35990"/>
              </a:xfrm>
              <a:custGeom>
                <a:avLst/>
                <a:gdLst>
                  <a:gd name="T0" fmla="*/ 5 w 14"/>
                  <a:gd name="T1" fmla="*/ 23 h 23"/>
                  <a:gd name="T2" fmla="*/ 5 w 14"/>
                  <a:gd name="T3" fmla="*/ 23 h 23"/>
                  <a:gd name="T4" fmla="*/ 5 w 14"/>
                  <a:gd name="T5" fmla="*/ 23 h 23"/>
                  <a:gd name="T6" fmla="*/ 5 w 14"/>
                  <a:gd name="T7" fmla="*/ 19 h 23"/>
                  <a:gd name="T8" fmla="*/ 5 w 14"/>
                  <a:gd name="T9" fmla="*/ 19 h 23"/>
                  <a:gd name="T10" fmla="*/ 5 w 14"/>
                  <a:gd name="T11" fmla="*/ 19 h 23"/>
                  <a:gd name="T12" fmla="*/ 9 w 14"/>
                  <a:gd name="T13" fmla="*/ 19 h 23"/>
                  <a:gd name="T14" fmla="*/ 9 w 14"/>
                  <a:gd name="T15" fmla="*/ 14 h 23"/>
                  <a:gd name="T16" fmla="*/ 9 w 14"/>
                  <a:gd name="T17" fmla="*/ 14 h 23"/>
                  <a:gd name="T18" fmla="*/ 9 w 14"/>
                  <a:gd name="T19" fmla="*/ 10 h 23"/>
                  <a:gd name="T20" fmla="*/ 9 w 14"/>
                  <a:gd name="T21" fmla="*/ 10 h 23"/>
                  <a:gd name="T22" fmla="*/ 9 w 14"/>
                  <a:gd name="T23" fmla="*/ 10 h 23"/>
                  <a:gd name="T24" fmla="*/ 9 w 14"/>
                  <a:gd name="T25" fmla="*/ 10 h 23"/>
                  <a:gd name="T26" fmla="*/ 5 w 14"/>
                  <a:gd name="T27" fmla="*/ 5 h 23"/>
                  <a:gd name="T28" fmla="*/ 0 w 14"/>
                  <a:gd name="T29" fmla="*/ 0 h 23"/>
                  <a:gd name="T30" fmla="*/ 0 w 14"/>
                  <a:gd name="T31" fmla="*/ 0 h 23"/>
                  <a:gd name="T32" fmla="*/ 0 w 14"/>
                  <a:gd name="T33" fmla="*/ 0 h 23"/>
                  <a:gd name="T34" fmla="*/ 5 w 14"/>
                  <a:gd name="T35" fmla="*/ 0 h 23"/>
                  <a:gd name="T36" fmla="*/ 5 w 14"/>
                  <a:gd name="T37" fmla="*/ 0 h 23"/>
                  <a:gd name="T38" fmla="*/ 5 w 14"/>
                  <a:gd name="T39" fmla="*/ 0 h 23"/>
                  <a:gd name="T40" fmla="*/ 9 w 14"/>
                  <a:gd name="T41" fmla="*/ 5 h 23"/>
                  <a:gd name="T42" fmla="*/ 9 w 14"/>
                  <a:gd name="T43" fmla="*/ 5 h 23"/>
                  <a:gd name="T44" fmla="*/ 9 w 14"/>
                  <a:gd name="T45" fmla="*/ 5 h 23"/>
                  <a:gd name="T46" fmla="*/ 9 w 14"/>
                  <a:gd name="T47" fmla="*/ 5 h 23"/>
                  <a:gd name="T48" fmla="*/ 9 w 14"/>
                  <a:gd name="T49" fmla="*/ 5 h 23"/>
                  <a:gd name="T50" fmla="*/ 9 w 14"/>
                  <a:gd name="T51" fmla="*/ 10 h 23"/>
                  <a:gd name="T52" fmla="*/ 9 w 14"/>
                  <a:gd name="T53" fmla="*/ 10 h 23"/>
                  <a:gd name="T54" fmla="*/ 14 w 14"/>
                  <a:gd name="T55" fmla="*/ 10 h 23"/>
                  <a:gd name="T56" fmla="*/ 14 w 14"/>
                  <a:gd name="T57" fmla="*/ 14 h 23"/>
                  <a:gd name="T58" fmla="*/ 9 w 14"/>
                  <a:gd name="T59" fmla="*/ 14 h 23"/>
                  <a:gd name="T60" fmla="*/ 9 w 14"/>
                  <a:gd name="T61" fmla="*/ 19 h 23"/>
                  <a:gd name="T62" fmla="*/ 5 w 14"/>
                  <a:gd name="T6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" h="23">
                    <a:moveTo>
                      <a:pt x="5" y="23"/>
                    </a:moveTo>
                    <a:lnTo>
                      <a:pt x="5" y="23"/>
                    </a:lnTo>
                    <a:lnTo>
                      <a:pt x="5" y="23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9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9" y="19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67" name="Freeform 240">
                <a:extLst>
                  <a:ext uri="{FF2B5EF4-FFF2-40B4-BE49-F238E27FC236}">
                    <a16:creationId xmlns:a16="http://schemas.microsoft.com/office/drawing/2014/main" xmlns="" id="{5EA68A72-665B-4864-A7C2-B47FDEE34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219" y="2105233"/>
                <a:ext cx="21665" cy="35990"/>
              </a:xfrm>
              <a:custGeom>
                <a:avLst/>
                <a:gdLst>
                  <a:gd name="T0" fmla="*/ 5 w 14"/>
                  <a:gd name="T1" fmla="*/ 23 h 23"/>
                  <a:gd name="T2" fmla="*/ 5 w 14"/>
                  <a:gd name="T3" fmla="*/ 23 h 23"/>
                  <a:gd name="T4" fmla="*/ 5 w 14"/>
                  <a:gd name="T5" fmla="*/ 23 h 23"/>
                  <a:gd name="T6" fmla="*/ 5 w 14"/>
                  <a:gd name="T7" fmla="*/ 19 h 23"/>
                  <a:gd name="T8" fmla="*/ 5 w 14"/>
                  <a:gd name="T9" fmla="*/ 19 h 23"/>
                  <a:gd name="T10" fmla="*/ 5 w 14"/>
                  <a:gd name="T11" fmla="*/ 19 h 23"/>
                  <a:gd name="T12" fmla="*/ 9 w 14"/>
                  <a:gd name="T13" fmla="*/ 19 h 23"/>
                  <a:gd name="T14" fmla="*/ 9 w 14"/>
                  <a:gd name="T15" fmla="*/ 14 h 23"/>
                  <a:gd name="T16" fmla="*/ 9 w 14"/>
                  <a:gd name="T17" fmla="*/ 14 h 23"/>
                  <a:gd name="T18" fmla="*/ 9 w 14"/>
                  <a:gd name="T19" fmla="*/ 10 h 23"/>
                  <a:gd name="T20" fmla="*/ 9 w 14"/>
                  <a:gd name="T21" fmla="*/ 10 h 23"/>
                  <a:gd name="T22" fmla="*/ 9 w 14"/>
                  <a:gd name="T23" fmla="*/ 10 h 23"/>
                  <a:gd name="T24" fmla="*/ 9 w 14"/>
                  <a:gd name="T25" fmla="*/ 10 h 23"/>
                  <a:gd name="T26" fmla="*/ 5 w 14"/>
                  <a:gd name="T27" fmla="*/ 5 h 23"/>
                  <a:gd name="T28" fmla="*/ 0 w 14"/>
                  <a:gd name="T29" fmla="*/ 0 h 23"/>
                  <a:gd name="T30" fmla="*/ 0 w 14"/>
                  <a:gd name="T31" fmla="*/ 0 h 23"/>
                  <a:gd name="T32" fmla="*/ 0 w 14"/>
                  <a:gd name="T33" fmla="*/ 0 h 23"/>
                  <a:gd name="T34" fmla="*/ 5 w 14"/>
                  <a:gd name="T35" fmla="*/ 0 h 23"/>
                  <a:gd name="T36" fmla="*/ 5 w 14"/>
                  <a:gd name="T37" fmla="*/ 0 h 23"/>
                  <a:gd name="T38" fmla="*/ 5 w 14"/>
                  <a:gd name="T39" fmla="*/ 0 h 23"/>
                  <a:gd name="T40" fmla="*/ 9 w 14"/>
                  <a:gd name="T41" fmla="*/ 5 h 23"/>
                  <a:gd name="T42" fmla="*/ 9 w 14"/>
                  <a:gd name="T43" fmla="*/ 5 h 23"/>
                  <a:gd name="T44" fmla="*/ 9 w 14"/>
                  <a:gd name="T45" fmla="*/ 5 h 23"/>
                  <a:gd name="T46" fmla="*/ 9 w 14"/>
                  <a:gd name="T47" fmla="*/ 5 h 23"/>
                  <a:gd name="T48" fmla="*/ 9 w 14"/>
                  <a:gd name="T49" fmla="*/ 5 h 23"/>
                  <a:gd name="T50" fmla="*/ 9 w 14"/>
                  <a:gd name="T51" fmla="*/ 10 h 23"/>
                  <a:gd name="T52" fmla="*/ 9 w 14"/>
                  <a:gd name="T53" fmla="*/ 10 h 23"/>
                  <a:gd name="T54" fmla="*/ 14 w 14"/>
                  <a:gd name="T55" fmla="*/ 10 h 23"/>
                  <a:gd name="T56" fmla="*/ 14 w 14"/>
                  <a:gd name="T57" fmla="*/ 14 h 23"/>
                  <a:gd name="T58" fmla="*/ 9 w 14"/>
                  <a:gd name="T59" fmla="*/ 14 h 23"/>
                  <a:gd name="T60" fmla="*/ 9 w 14"/>
                  <a:gd name="T61" fmla="*/ 19 h 23"/>
                  <a:gd name="T62" fmla="*/ 5 w 14"/>
                  <a:gd name="T6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" h="23">
                    <a:moveTo>
                      <a:pt x="5" y="23"/>
                    </a:moveTo>
                    <a:lnTo>
                      <a:pt x="5" y="23"/>
                    </a:lnTo>
                    <a:lnTo>
                      <a:pt x="5" y="23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9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9" y="19"/>
                    </a:lnTo>
                    <a:lnTo>
                      <a:pt x="5" y="23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68" name="Freeform 241">
                <a:extLst>
                  <a:ext uri="{FF2B5EF4-FFF2-40B4-BE49-F238E27FC236}">
                    <a16:creationId xmlns:a16="http://schemas.microsoft.com/office/drawing/2014/main" xmlns="" id="{3F20EA53-5623-4E6E-BC1D-092836852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216" y="2357166"/>
                <a:ext cx="13684" cy="6998"/>
              </a:xfrm>
              <a:custGeom>
                <a:avLst/>
                <a:gdLst>
                  <a:gd name="T0" fmla="*/ 9 w 9"/>
                  <a:gd name="T1" fmla="*/ 4 h 4"/>
                  <a:gd name="T2" fmla="*/ 9 w 9"/>
                  <a:gd name="T3" fmla="*/ 4 h 4"/>
                  <a:gd name="T4" fmla="*/ 9 w 9"/>
                  <a:gd name="T5" fmla="*/ 4 h 4"/>
                  <a:gd name="T6" fmla="*/ 5 w 9"/>
                  <a:gd name="T7" fmla="*/ 4 h 4"/>
                  <a:gd name="T8" fmla="*/ 0 w 9"/>
                  <a:gd name="T9" fmla="*/ 0 h 4"/>
                  <a:gd name="T10" fmla="*/ 0 w 9"/>
                  <a:gd name="T11" fmla="*/ 0 h 4"/>
                  <a:gd name="T12" fmla="*/ 0 w 9"/>
                  <a:gd name="T13" fmla="*/ 0 h 4"/>
                  <a:gd name="T14" fmla="*/ 5 w 9"/>
                  <a:gd name="T15" fmla="*/ 0 h 4"/>
                  <a:gd name="T16" fmla="*/ 5 w 9"/>
                  <a:gd name="T17" fmla="*/ 4 h 4"/>
                  <a:gd name="T18" fmla="*/ 9 w 9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4">
                    <a:moveTo>
                      <a:pt x="9" y="4"/>
                    </a:moveTo>
                    <a:lnTo>
                      <a:pt x="9" y="4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69" name="Freeform 242">
                <a:extLst>
                  <a:ext uri="{FF2B5EF4-FFF2-40B4-BE49-F238E27FC236}">
                    <a16:creationId xmlns:a16="http://schemas.microsoft.com/office/drawing/2014/main" xmlns="" id="{5741C98D-9BE7-4C2B-AB43-69B43BD98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216" y="2357166"/>
                <a:ext cx="13684" cy="6998"/>
              </a:xfrm>
              <a:custGeom>
                <a:avLst/>
                <a:gdLst>
                  <a:gd name="T0" fmla="*/ 9 w 9"/>
                  <a:gd name="T1" fmla="*/ 4 h 4"/>
                  <a:gd name="T2" fmla="*/ 9 w 9"/>
                  <a:gd name="T3" fmla="*/ 4 h 4"/>
                  <a:gd name="T4" fmla="*/ 9 w 9"/>
                  <a:gd name="T5" fmla="*/ 4 h 4"/>
                  <a:gd name="T6" fmla="*/ 5 w 9"/>
                  <a:gd name="T7" fmla="*/ 4 h 4"/>
                  <a:gd name="T8" fmla="*/ 0 w 9"/>
                  <a:gd name="T9" fmla="*/ 0 h 4"/>
                  <a:gd name="T10" fmla="*/ 0 w 9"/>
                  <a:gd name="T11" fmla="*/ 0 h 4"/>
                  <a:gd name="T12" fmla="*/ 0 w 9"/>
                  <a:gd name="T13" fmla="*/ 0 h 4"/>
                  <a:gd name="T14" fmla="*/ 5 w 9"/>
                  <a:gd name="T15" fmla="*/ 0 h 4"/>
                  <a:gd name="T16" fmla="*/ 5 w 9"/>
                  <a:gd name="T17" fmla="*/ 4 h 4"/>
                  <a:gd name="T18" fmla="*/ 9 w 9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4">
                    <a:moveTo>
                      <a:pt x="9" y="4"/>
                    </a:moveTo>
                    <a:lnTo>
                      <a:pt x="9" y="4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9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70" name="Freeform 243">
                <a:extLst>
                  <a:ext uri="{FF2B5EF4-FFF2-40B4-BE49-F238E27FC236}">
                    <a16:creationId xmlns:a16="http://schemas.microsoft.com/office/drawing/2014/main" xmlns="" id="{4DA42BCB-6BCF-4AF5-A9CF-B7A3E1FA3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748" y="23861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71" name="Freeform 244">
                <a:extLst>
                  <a:ext uri="{FF2B5EF4-FFF2-40B4-BE49-F238E27FC236}">
                    <a16:creationId xmlns:a16="http://schemas.microsoft.com/office/drawing/2014/main" xmlns="" id="{30D43D15-381A-4BD2-B405-979B6BB3A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748" y="23861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72" name="Freeform 245">
                <a:extLst>
                  <a:ext uri="{FF2B5EF4-FFF2-40B4-BE49-F238E27FC236}">
                    <a16:creationId xmlns:a16="http://schemas.microsoft.com/office/drawing/2014/main" xmlns="" id="{31E06160-C379-4DBA-A876-4D7E950302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9897" y="2406153"/>
                <a:ext cx="193851" cy="173954"/>
              </a:xfrm>
              <a:custGeom>
                <a:avLst/>
                <a:gdLst>
                  <a:gd name="T0" fmla="*/ 18 w 122"/>
                  <a:gd name="T1" fmla="*/ 104 h 109"/>
                  <a:gd name="T2" fmla="*/ 18 w 122"/>
                  <a:gd name="T3" fmla="*/ 104 h 109"/>
                  <a:gd name="T4" fmla="*/ 18 w 122"/>
                  <a:gd name="T5" fmla="*/ 109 h 109"/>
                  <a:gd name="T6" fmla="*/ 13 w 122"/>
                  <a:gd name="T7" fmla="*/ 104 h 109"/>
                  <a:gd name="T8" fmla="*/ 18 w 122"/>
                  <a:gd name="T9" fmla="*/ 104 h 109"/>
                  <a:gd name="T10" fmla="*/ 13 w 122"/>
                  <a:gd name="T11" fmla="*/ 104 h 109"/>
                  <a:gd name="T12" fmla="*/ 13 w 122"/>
                  <a:gd name="T13" fmla="*/ 104 h 109"/>
                  <a:gd name="T14" fmla="*/ 13 w 122"/>
                  <a:gd name="T15" fmla="*/ 104 h 109"/>
                  <a:gd name="T16" fmla="*/ 13 w 122"/>
                  <a:gd name="T17" fmla="*/ 100 h 109"/>
                  <a:gd name="T18" fmla="*/ 18 w 122"/>
                  <a:gd name="T19" fmla="*/ 104 h 109"/>
                  <a:gd name="T20" fmla="*/ 18 w 122"/>
                  <a:gd name="T21" fmla="*/ 104 h 109"/>
                  <a:gd name="T22" fmla="*/ 9 w 122"/>
                  <a:gd name="T23" fmla="*/ 104 h 109"/>
                  <a:gd name="T24" fmla="*/ 9 w 122"/>
                  <a:gd name="T25" fmla="*/ 104 h 109"/>
                  <a:gd name="T26" fmla="*/ 4 w 122"/>
                  <a:gd name="T27" fmla="*/ 104 h 109"/>
                  <a:gd name="T28" fmla="*/ 4 w 122"/>
                  <a:gd name="T29" fmla="*/ 104 h 109"/>
                  <a:gd name="T30" fmla="*/ 0 w 122"/>
                  <a:gd name="T31" fmla="*/ 100 h 109"/>
                  <a:gd name="T32" fmla="*/ 0 w 122"/>
                  <a:gd name="T33" fmla="*/ 100 h 109"/>
                  <a:gd name="T34" fmla="*/ 0 w 122"/>
                  <a:gd name="T35" fmla="*/ 100 h 109"/>
                  <a:gd name="T36" fmla="*/ 4 w 122"/>
                  <a:gd name="T37" fmla="*/ 100 h 109"/>
                  <a:gd name="T38" fmla="*/ 4 w 122"/>
                  <a:gd name="T39" fmla="*/ 104 h 109"/>
                  <a:gd name="T40" fmla="*/ 4 w 122"/>
                  <a:gd name="T41" fmla="*/ 104 h 109"/>
                  <a:gd name="T42" fmla="*/ 9 w 122"/>
                  <a:gd name="T43" fmla="*/ 104 h 109"/>
                  <a:gd name="T44" fmla="*/ 122 w 122"/>
                  <a:gd name="T45" fmla="*/ 0 h 109"/>
                  <a:gd name="T46" fmla="*/ 122 w 122"/>
                  <a:gd name="T47" fmla="*/ 0 h 109"/>
                  <a:gd name="T48" fmla="*/ 122 w 122"/>
                  <a:gd name="T49" fmla="*/ 0 h 109"/>
                  <a:gd name="T50" fmla="*/ 122 w 122"/>
                  <a:gd name="T51" fmla="*/ 0 h 109"/>
                  <a:gd name="T52" fmla="*/ 122 w 122"/>
                  <a:gd name="T53" fmla="*/ 0 h 109"/>
                  <a:gd name="T54" fmla="*/ 122 w 122"/>
                  <a:gd name="T55" fmla="*/ 0 h 109"/>
                  <a:gd name="T56" fmla="*/ 122 w 122"/>
                  <a:gd name="T57" fmla="*/ 0 h 109"/>
                  <a:gd name="T58" fmla="*/ 122 w 122"/>
                  <a:gd name="T59" fmla="*/ 0 h 109"/>
                  <a:gd name="T60" fmla="*/ 122 w 122"/>
                  <a:gd name="T61" fmla="*/ 0 h 109"/>
                  <a:gd name="T62" fmla="*/ 122 w 122"/>
                  <a:gd name="T63" fmla="*/ 0 h 109"/>
                  <a:gd name="T64" fmla="*/ 117 w 122"/>
                  <a:gd name="T65" fmla="*/ 0 h 109"/>
                  <a:gd name="T66" fmla="*/ 117 w 122"/>
                  <a:gd name="T67" fmla="*/ 0 h 109"/>
                  <a:gd name="T68" fmla="*/ 117 w 122"/>
                  <a:gd name="T69" fmla="*/ 0 h 109"/>
                  <a:gd name="T70" fmla="*/ 117 w 122"/>
                  <a:gd name="T71" fmla="*/ 0 h 109"/>
                  <a:gd name="T72" fmla="*/ 117 w 122"/>
                  <a:gd name="T73" fmla="*/ 0 h 109"/>
                  <a:gd name="T74" fmla="*/ 117 w 122"/>
                  <a:gd name="T75" fmla="*/ 0 h 109"/>
                  <a:gd name="T76" fmla="*/ 117 w 122"/>
                  <a:gd name="T77" fmla="*/ 0 h 109"/>
                  <a:gd name="T78" fmla="*/ 117 w 122"/>
                  <a:gd name="T79" fmla="*/ 0 h 109"/>
                  <a:gd name="T80" fmla="*/ 117 w 122"/>
                  <a:gd name="T8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2" h="109">
                    <a:moveTo>
                      <a:pt x="18" y="104"/>
                    </a:moveTo>
                    <a:lnTo>
                      <a:pt x="18" y="104"/>
                    </a:lnTo>
                    <a:lnTo>
                      <a:pt x="18" y="109"/>
                    </a:lnTo>
                    <a:lnTo>
                      <a:pt x="13" y="104"/>
                    </a:lnTo>
                    <a:lnTo>
                      <a:pt x="18" y="104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8" y="104"/>
                    </a:lnTo>
                    <a:lnTo>
                      <a:pt x="18" y="104"/>
                    </a:lnTo>
                    <a:close/>
                    <a:moveTo>
                      <a:pt x="9" y="104"/>
                    </a:moveTo>
                    <a:lnTo>
                      <a:pt x="9" y="104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4" y="100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9" y="104"/>
                    </a:lnTo>
                    <a:close/>
                    <a:moveTo>
                      <a:pt x="122" y="0"/>
                    </a:move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close/>
                    <a:moveTo>
                      <a:pt x="117" y="0"/>
                    </a:move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73" name="Freeform 246">
                <a:extLst>
                  <a:ext uri="{FF2B5EF4-FFF2-40B4-BE49-F238E27FC236}">
                    <a16:creationId xmlns:a16="http://schemas.microsoft.com/office/drawing/2014/main" xmlns="" id="{68C4CAE2-AFDE-4ECD-B70E-29910EE7ED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9897" y="2406153"/>
                <a:ext cx="193851" cy="173954"/>
              </a:xfrm>
              <a:custGeom>
                <a:avLst/>
                <a:gdLst>
                  <a:gd name="T0" fmla="*/ 18 w 122"/>
                  <a:gd name="T1" fmla="*/ 104 h 109"/>
                  <a:gd name="T2" fmla="*/ 18 w 122"/>
                  <a:gd name="T3" fmla="*/ 104 h 109"/>
                  <a:gd name="T4" fmla="*/ 18 w 122"/>
                  <a:gd name="T5" fmla="*/ 109 h 109"/>
                  <a:gd name="T6" fmla="*/ 13 w 122"/>
                  <a:gd name="T7" fmla="*/ 104 h 109"/>
                  <a:gd name="T8" fmla="*/ 18 w 122"/>
                  <a:gd name="T9" fmla="*/ 104 h 109"/>
                  <a:gd name="T10" fmla="*/ 13 w 122"/>
                  <a:gd name="T11" fmla="*/ 104 h 109"/>
                  <a:gd name="T12" fmla="*/ 13 w 122"/>
                  <a:gd name="T13" fmla="*/ 104 h 109"/>
                  <a:gd name="T14" fmla="*/ 13 w 122"/>
                  <a:gd name="T15" fmla="*/ 104 h 109"/>
                  <a:gd name="T16" fmla="*/ 13 w 122"/>
                  <a:gd name="T17" fmla="*/ 100 h 109"/>
                  <a:gd name="T18" fmla="*/ 18 w 122"/>
                  <a:gd name="T19" fmla="*/ 104 h 109"/>
                  <a:gd name="T20" fmla="*/ 18 w 122"/>
                  <a:gd name="T21" fmla="*/ 104 h 109"/>
                  <a:gd name="T22" fmla="*/ 9 w 122"/>
                  <a:gd name="T23" fmla="*/ 104 h 109"/>
                  <a:gd name="T24" fmla="*/ 9 w 122"/>
                  <a:gd name="T25" fmla="*/ 104 h 109"/>
                  <a:gd name="T26" fmla="*/ 4 w 122"/>
                  <a:gd name="T27" fmla="*/ 104 h 109"/>
                  <a:gd name="T28" fmla="*/ 4 w 122"/>
                  <a:gd name="T29" fmla="*/ 104 h 109"/>
                  <a:gd name="T30" fmla="*/ 0 w 122"/>
                  <a:gd name="T31" fmla="*/ 100 h 109"/>
                  <a:gd name="T32" fmla="*/ 0 w 122"/>
                  <a:gd name="T33" fmla="*/ 100 h 109"/>
                  <a:gd name="T34" fmla="*/ 0 w 122"/>
                  <a:gd name="T35" fmla="*/ 100 h 109"/>
                  <a:gd name="T36" fmla="*/ 4 w 122"/>
                  <a:gd name="T37" fmla="*/ 100 h 109"/>
                  <a:gd name="T38" fmla="*/ 4 w 122"/>
                  <a:gd name="T39" fmla="*/ 104 h 109"/>
                  <a:gd name="T40" fmla="*/ 4 w 122"/>
                  <a:gd name="T41" fmla="*/ 104 h 109"/>
                  <a:gd name="T42" fmla="*/ 9 w 122"/>
                  <a:gd name="T43" fmla="*/ 104 h 109"/>
                  <a:gd name="T44" fmla="*/ 122 w 122"/>
                  <a:gd name="T45" fmla="*/ 0 h 109"/>
                  <a:gd name="T46" fmla="*/ 122 w 122"/>
                  <a:gd name="T47" fmla="*/ 0 h 109"/>
                  <a:gd name="T48" fmla="*/ 122 w 122"/>
                  <a:gd name="T49" fmla="*/ 0 h 109"/>
                  <a:gd name="T50" fmla="*/ 122 w 122"/>
                  <a:gd name="T51" fmla="*/ 0 h 109"/>
                  <a:gd name="T52" fmla="*/ 122 w 122"/>
                  <a:gd name="T53" fmla="*/ 0 h 109"/>
                  <a:gd name="T54" fmla="*/ 122 w 122"/>
                  <a:gd name="T55" fmla="*/ 0 h 109"/>
                  <a:gd name="T56" fmla="*/ 122 w 122"/>
                  <a:gd name="T57" fmla="*/ 0 h 109"/>
                  <a:gd name="T58" fmla="*/ 122 w 122"/>
                  <a:gd name="T59" fmla="*/ 0 h 109"/>
                  <a:gd name="T60" fmla="*/ 122 w 122"/>
                  <a:gd name="T61" fmla="*/ 0 h 109"/>
                  <a:gd name="T62" fmla="*/ 122 w 122"/>
                  <a:gd name="T63" fmla="*/ 0 h 109"/>
                  <a:gd name="T64" fmla="*/ 117 w 122"/>
                  <a:gd name="T65" fmla="*/ 0 h 109"/>
                  <a:gd name="T66" fmla="*/ 117 w 122"/>
                  <a:gd name="T67" fmla="*/ 0 h 109"/>
                  <a:gd name="T68" fmla="*/ 117 w 122"/>
                  <a:gd name="T69" fmla="*/ 0 h 109"/>
                  <a:gd name="T70" fmla="*/ 117 w 122"/>
                  <a:gd name="T71" fmla="*/ 0 h 109"/>
                  <a:gd name="T72" fmla="*/ 117 w 122"/>
                  <a:gd name="T73" fmla="*/ 0 h 109"/>
                  <a:gd name="T74" fmla="*/ 117 w 122"/>
                  <a:gd name="T75" fmla="*/ 0 h 109"/>
                  <a:gd name="T76" fmla="*/ 117 w 122"/>
                  <a:gd name="T77" fmla="*/ 0 h 109"/>
                  <a:gd name="T78" fmla="*/ 117 w 122"/>
                  <a:gd name="T79" fmla="*/ 0 h 109"/>
                  <a:gd name="T80" fmla="*/ 117 w 122"/>
                  <a:gd name="T8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2" h="109">
                    <a:moveTo>
                      <a:pt x="18" y="104"/>
                    </a:moveTo>
                    <a:lnTo>
                      <a:pt x="18" y="104"/>
                    </a:lnTo>
                    <a:lnTo>
                      <a:pt x="18" y="109"/>
                    </a:lnTo>
                    <a:lnTo>
                      <a:pt x="13" y="104"/>
                    </a:lnTo>
                    <a:lnTo>
                      <a:pt x="18" y="104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8" y="104"/>
                    </a:lnTo>
                    <a:lnTo>
                      <a:pt x="18" y="104"/>
                    </a:lnTo>
                    <a:moveTo>
                      <a:pt x="9" y="104"/>
                    </a:moveTo>
                    <a:lnTo>
                      <a:pt x="9" y="104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4" y="100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9" y="104"/>
                    </a:lnTo>
                    <a:moveTo>
                      <a:pt x="122" y="0"/>
                    </a:move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moveTo>
                      <a:pt x="117" y="0"/>
                    </a:move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74" name="Freeform 247">
                <a:extLst>
                  <a:ext uri="{FF2B5EF4-FFF2-40B4-BE49-F238E27FC236}">
                    <a16:creationId xmlns:a16="http://schemas.microsoft.com/office/drawing/2014/main" xmlns="" id="{C4DE9A05-EAB0-4F8A-998A-0FF1BACF2B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2255" y="2400155"/>
                <a:ext cx="6842" cy="28992"/>
              </a:xfrm>
              <a:custGeom>
                <a:avLst/>
                <a:gdLst>
                  <a:gd name="T0" fmla="*/ 0 w 4"/>
                  <a:gd name="T1" fmla="*/ 13 h 18"/>
                  <a:gd name="T2" fmla="*/ 0 w 4"/>
                  <a:gd name="T3" fmla="*/ 13 h 18"/>
                  <a:gd name="T4" fmla="*/ 0 w 4"/>
                  <a:gd name="T5" fmla="*/ 18 h 18"/>
                  <a:gd name="T6" fmla="*/ 0 w 4"/>
                  <a:gd name="T7" fmla="*/ 13 h 18"/>
                  <a:gd name="T8" fmla="*/ 0 w 4"/>
                  <a:gd name="T9" fmla="*/ 13 h 18"/>
                  <a:gd name="T10" fmla="*/ 0 w 4"/>
                  <a:gd name="T11" fmla="*/ 13 h 18"/>
                  <a:gd name="T12" fmla="*/ 0 w 4"/>
                  <a:gd name="T13" fmla="*/ 13 h 18"/>
                  <a:gd name="T14" fmla="*/ 0 w 4"/>
                  <a:gd name="T15" fmla="*/ 13 h 18"/>
                  <a:gd name="T16" fmla="*/ 0 w 4"/>
                  <a:gd name="T17" fmla="*/ 13 h 18"/>
                  <a:gd name="T18" fmla="*/ 0 w 4"/>
                  <a:gd name="T19" fmla="*/ 13 h 18"/>
                  <a:gd name="T20" fmla="*/ 0 w 4"/>
                  <a:gd name="T21" fmla="*/ 13 h 18"/>
                  <a:gd name="T22" fmla="*/ 0 w 4"/>
                  <a:gd name="T23" fmla="*/ 13 h 18"/>
                  <a:gd name="T24" fmla="*/ 0 w 4"/>
                  <a:gd name="T25" fmla="*/ 13 h 18"/>
                  <a:gd name="T26" fmla="*/ 0 w 4"/>
                  <a:gd name="T27" fmla="*/ 4 h 18"/>
                  <a:gd name="T28" fmla="*/ 0 w 4"/>
                  <a:gd name="T29" fmla="*/ 4 h 18"/>
                  <a:gd name="T30" fmla="*/ 0 w 4"/>
                  <a:gd name="T31" fmla="*/ 4 h 18"/>
                  <a:gd name="T32" fmla="*/ 0 w 4"/>
                  <a:gd name="T33" fmla="*/ 4 h 18"/>
                  <a:gd name="T34" fmla="*/ 0 w 4"/>
                  <a:gd name="T35" fmla="*/ 4 h 18"/>
                  <a:gd name="T36" fmla="*/ 0 w 4"/>
                  <a:gd name="T37" fmla="*/ 4 h 18"/>
                  <a:gd name="T38" fmla="*/ 0 w 4"/>
                  <a:gd name="T39" fmla="*/ 0 h 18"/>
                  <a:gd name="T40" fmla="*/ 0 w 4"/>
                  <a:gd name="T41" fmla="*/ 4 h 18"/>
                  <a:gd name="T42" fmla="*/ 0 w 4"/>
                  <a:gd name="T43" fmla="*/ 4 h 18"/>
                  <a:gd name="T44" fmla="*/ 4 w 4"/>
                  <a:gd name="T45" fmla="*/ 4 h 18"/>
                  <a:gd name="T46" fmla="*/ 0 w 4"/>
                  <a:gd name="T47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8">
                    <a:moveTo>
                      <a:pt x="0" y="13"/>
                    </a:moveTo>
                    <a:lnTo>
                      <a:pt x="0" y="13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75" name="Freeform 248">
                <a:extLst>
                  <a:ext uri="{FF2B5EF4-FFF2-40B4-BE49-F238E27FC236}">
                    <a16:creationId xmlns:a16="http://schemas.microsoft.com/office/drawing/2014/main" xmlns="" id="{990951B7-008C-47DE-84FF-815114E170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2255" y="2400155"/>
                <a:ext cx="6842" cy="28992"/>
              </a:xfrm>
              <a:custGeom>
                <a:avLst/>
                <a:gdLst>
                  <a:gd name="T0" fmla="*/ 0 w 4"/>
                  <a:gd name="T1" fmla="*/ 13 h 18"/>
                  <a:gd name="T2" fmla="*/ 0 w 4"/>
                  <a:gd name="T3" fmla="*/ 13 h 18"/>
                  <a:gd name="T4" fmla="*/ 0 w 4"/>
                  <a:gd name="T5" fmla="*/ 18 h 18"/>
                  <a:gd name="T6" fmla="*/ 0 w 4"/>
                  <a:gd name="T7" fmla="*/ 13 h 18"/>
                  <a:gd name="T8" fmla="*/ 0 w 4"/>
                  <a:gd name="T9" fmla="*/ 13 h 18"/>
                  <a:gd name="T10" fmla="*/ 0 w 4"/>
                  <a:gd name="T11" fmla="*/ 13 h 18"/>
                  <a:gd name="T12" fmla="*/ 0 w 4"/>
                  <a:gd name="T13" fmla="*/ 13 h 18"/>
                  <a:gd name="T14" fmla="*/ 0 w 4"/>
                  <a:gd name="T15" fmla="*/ 13 h 18"/>
                  <a:gd name="T16" fmla="*/ 0 w 4"/>
                  <a:gd name="T17" fmla="*/ 13 h 18"/>
                  <a:gd name="T18" fmla="*/ 0 w 4"/>
                  <a:gd name="T19" fmla="*/ 13 h 18"/>
                  <a:gd name="T20" fmla="*/ 0 w 4"/>
                  <a:gd name="T21" fmla="*/ 13 h 18"/>
                  <a:gd name="T22" fmla="*/ 0 w 4"/>
                  <a:gd name="T23" fmla="*/ 13 h 18"/>
                  <a:gd name="T24" fmla="*/ 0 w 4"/>
                  <a:gd name="T25" fmla="*/ 13 h 18"/>
                  <a:gd name="T26" fmla="*/ 0 w 4"/>
                  <a:gd name="T27" fmla="*/ 4 h 18"/>
                  <a:gd name="T28" fmla="*/ 0 w 4"/>
                  <a:gd name="T29" fmla="*/ 4 h 18"/>
                  <a:gd name="T30" fmla="*/ 0 w 4"/>
                  <a:gd name="T31" fmla="*/ 4 h 18"/>
                  <a:gd name="T32" fmla="*/ 0 w 4"/>
                  <a:gd name="T33" fmla="*/ 4 h 18"/>
                  <a:gd name="T34" fmla="*/ 0 w 4"/>
                  <a:gd name="T35" fmla="*/ 4 h 18"/>
                  <a:gd name="T36" fmla="*/ 0 w 4"/>
                  <a:gd name="T37" fmla="*/ 4 h 18"/>
                  <a:gd name="T38" fmla="*/ 0 w 4"/>
                  <a:gd name="T39" fmla="*/ 0 h 18"/>
                  <a:gd name="T40" fmla="*/ 0 w 4"/>
                  <a:gd name="T41" fmla="*/ 4 h 18"/>
                  <a:gd name="T42" fmla="*/ 0 w 4"/>
                  <a:gd name="T43" fmla="*/ 4 h 18"/>
                  <a:gd name="T44" fmla="*/ 4 w 4"/>
                  <a:gd name="T45" fmla="*/ 4 h 18"/>
                  <a:gd name="T46" fmla="*/ 0 w 4"/>
                  <a:gd name="T47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8">
                    <a:moveTo>
                      <a:pt x="0" y="13"/>
                    </a:moveTo>
                    <a:lnTo>
                      <a:pt x="0" y="13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76" name="Freeform 249">
                <a:extLst>
                  <a:ext uri="{FF2B5EF4-FFF2-40B4-BE49-F238E27FC236}">
                    <a16:creationId xmlns:a16="http://schemas.microsoft.com/office/drawing/2014/main" xmlns="" id="{EBEF5BA9-8326-4FEF-9AB1-1004AF337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748" y="2400155"/>
                <a:ext cx="6842" cy="0"/>
              </a:xfrm>
              <a:custGeom>
                <a:avLst/>
                <a:gdLst>
                  <a:gd name="T0" fmla="*/ 4 w 4"/>
                  <a:gd name="T1" fmla="*/ 4 w 4"/>
                  <a:gd name="T2" fmla="*/ 4 w 4"/>
                  <a:gd name="T3" fmla="*/ 0 w 4"/>
                  <a:gd name="T4" fmla="*/ 0 w 4"/>
                  <a:gd name="T5" fmla="*/ 0 w 4"/>
                  <a:gd name="T6" fmla="*/ 0 w 4"/>
                  <a:gd name="T7" fmla="*/ 0 w 4"/>
                  <a:gd name="T8" fmla="*/ 4 w 4"/>
                  <a:gd name="T9" fmla="*/ 4 w 4"/>
                  <a:gd name="T10" fmla="*/ 4 w 4"/>
                  <a:gd name="T11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77" name="Freeform 250">
                <a:extLst>
                  <a:ext uri="{FF2B5EF4-FFF2-40B4-BE49-F238E27FC236}">
                    <a16:creationId xmlns:a16="http://schemas.microsoft.com/office/drawing/2014/main" xmlns="" id="{0D739506-5367-46BB-AF93-A9C07FFB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748" y="2400155"/>
                <a:ext cx="6842" cy="0"/>
              </a:xfrm>
              <a:custGeom>
                <a:avLst/>
                <a:gdLst>
                  <a:gd name="T0" fmla="*/ 4 w 4"/>
                  <a:gd name="T1" fmla="*/ 4 w 4"/>
                  <a:gd name="T2" fmla="*/ 4 w 4"/>
                  <a:gd name="T3" fmla="*/ 0 w 4"/>
                  <a:gd name="T4" fmla="*/ 0 w 4"/>
                  <a:gd name="T5" fmla="*/ 0 w 4"/>
                  <a:gd name="T6" fmla="*/ 0 w 4"/>
                  <a:gd name="T7" fmla="*/ 0 w 4"/>
                  <a:gd name="T8" fmla="*/ 4 w 4"/>
                  <a:gd name="T9" fmla="*/ 4 w 4"/>
                  <a:gd name="T10" fmla="*/ 4 w 4"/>
                  <a:gd name="T11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78" name="Freeform 251">
                <a:extLst>
                  <a:ext uri="{FF2B5EF4-FFF2-40B4-BE49-F238E27FC236}">
                    <a16:creationId xmlns:a16="http://schemas.microsoft.com/office/drawing/2014/main" xmlns="" id="{2C7353CF-DE72-48EB-B45B-0A0ECC3A7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586" y="2537118"/>
                <a:ext cx="5702" cy="13996"/>
              </a:xfrm>
              <a:custGeom>
                <a:avLst/>
                <a:gdLst>
                  <a:gd name="T0" fmla="*/ 4 w 4"/>
                  <a:gd name="T1" fmla="*/ 4 h 9"/>
                  <a:gd name="T2" fmla="*/ 4 w 4"/>
                  <a:gd name="T3" fmla="*/ 4 h 9"/>
                  <a:gd name="T4" fmla="*/ 0 w 4"/>
                  <a:gd name="T5" fmla="*/ 9 h 9"/>
                  <a:gd name="T6" fmla="*/ 0 w 4"/>
                  <a:gd name="T7" fmla="*/ 4 h 9"/>
                  <a:gd name="T8" fmla="*/ 0 w 4"/>
                  <a:gd name="T9" fmla="*/ 4 h 9"/>
                  <a:gd name="T10" fmla="*/ 0 w 4"/>
                  <a:gd name="T11" fmla="*/ 4 h 9"/>
                  <a:gd name="T12" fmla="*/ 0 w 4"/>
                  <a:gd name="T13" fmla="*/ 0 h 9"/>
                  <a:gd name="T14" fmla="*/ 4 w 4"/>
                  <a:gd name="T15" fmla="*/ 4 h 9"/>
                  <a:gd name="T16" fmla="*/ 4 w 4"/>
                  <a:gd name="T17" fmla="*/ 4 h 9"/>
                  <a:gd name="T18" fmla="*/ 4 w 4"/>
                  <a:gd name="T1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9">
                    <a:moveTo>
                      <a:pt x="4" y="4"/>
                    </a:moveTo>
                    <a:lnTo>
                      <a:pt x="4" y="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79" name="Freeform 252">
                <a:extLst>
                  <a:ext uri="{FF2B5EF4-FFF2-40B4-BE49-F238E27FC236}">
                    <a16:creationId xmlns:a16="http://schemas.microsoft.com/office/drawing/2014/main" xmlns="" id="{DF4384D1-2F65-44D0-8A47-B110AD60F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586" y="2537118"/>
                <a:ext cx="5702" cy="13996"/>
              </a:xfrm>
              <a:custGeom>
                <a:avLst/>
                <a:gdLst>
                  <a:gd name="T0" fmla="*/ 4 w 4"/>
                  <a:gd name="T1" fmla="*/ 4 h 9"/>
                  <a:gd name="T2" fmla="*/ 4 w 4"/>
                  <a:gd name="T3" fmla="*/ 4 h 9"/>
                  <a:gd name="T4" fmla="*/ 0 w 4"/>
                  <a:gd name="T5" fmla="*/ 9 h 9"/>
                  <a:gd name="T6" fmla="*/ 0 w 4"/>
                  <a:gd name="T7" fmla="*/ 4 h 9"/>
                  <a:gd name="T8" fmla="*/ 0 w 4"/>
                  <a:gd name="T9" fmla="*/ 4 h 9"/>
                  <a:gd name="T10" fmla="*/ 0 w 4"/>
                  <a:gd name="T11" fmla="*/ 4 h 9"/>
                  <a:gd name="T12" fmla="*/ 0 w 4"/>
                  <a:gd name="T13" fmla="*/ 0 h 9"/>
                  <a:gd name="T14" fmla="*/ 4 w 4"/>
                  <a:gd name="T15" fmla="*/ 4 h 9"/>
                  <a:gd name="T16" fmla="*/ 4 w 4"/>
                  <a:gd name="T17" fmla="*/ 4 h 9"/>
                  <a:gd name="T18" fmla="*/ 4 w 4"/>
                  <a:gd name="T1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9">
                    <a:moveTo>
                      <a:pt x="4" y="4"/>
                    </a:moveTo>
                    <a:lnTo>
                      <a:pt x="4" y="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80" name="Freeform 253">
                <a:extLst>
                  <a:ext uri="{FF2B5EF4-FFF2-40B4-BE49-F238E27FC236}">
                    <a16:creationId xmlns:a16="http://schemas.microsoft.com/office/drawing/2014/main" xmlns="" id="{CAFF6124-B35B-43AA-BE8B-880ACF170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255" y="2465137"/>
                <a:ext cx="6842" cy="14996"/>
              </a:xfrm>
              <a:custGeom>
                <a:avLst/>
                <a:gdLst>
                  <a:gd name="T0" fmla="*/ 4 w 4"/>
                  <a:gd name="T1" fmla="*/ 9 h 9"/>
                  <a:gd name="T2" fmla="*/ 4 w 4"/>
                  <a:gd name="T3" fmla="*/ 9 h 9"/>
                  <a:gd name="T4" fmla="*/ 0 w 4"/>
                  <a:gd name="T5" fmla="*/ 9 h 9"/>
                  <a:gd name="T6" fmla="*/ 0 w 4"/>
                  <a:gd name="T7" fmla="*/ 4 h 9"/>
                  <a:gd name="T8" fmla="*/ 0 w 4"/>
                  <a:gd name="T9" fmla="*/ 4 h 9"/>
                  <a:gd name="T10" fmla="*/ 0 w 4"/>
                  <a:gd name="T11" fmla="*/ 4 h 9"/>
                  <a:gd name="T12" fmla="*/ 0 w 4"/>
                  <a:gd name="T13" fmla="*/ 0 h 9"/>
                  <a:gd name="T14" fmla="*/ 4 w 4"/>
                  <a:gd name="T15" fmla="*/ 4 h 9"/>
                  <a:gd name="T16" fmla="*/ 4 w 4"/>
                  <a:gd name="T17" fmla="*/ 4 h 9"/>
                  <a:gd name="T18" fmla="*/ 4 w 4"/>
                  <a:gd name="T19" fmla="*/ 9 h 9"/>
                  <a:gd name="T20" fmla="*/ 4 w 4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4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81" name="Freeform 254">
                <a:extLst>
                  <a:ext uri="{FF2B5EF4-FFF2-40B4-BE49-F238E27FC236}">
                    <a16:creationId xmlns:a16="http://schemas.microsoft.com/office/drawing/2014/main" xmlns="" id="{8C6A5BCC-71C4-4E04-B762-B4ED141CB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255" y="2465137"/>
                <a:ext cx="6842" cy="14996"/>
              </a:xfrm>
              <a:custGeom>
                <a:avLst/>
                <a:gdLst>
                  <a:gd name="T0" fmla="*/ 4 w 4"/>
                  <a:gd name="T1" fmla="*/ 9 h 9"/>
                  <a:gd name="T2" fmla="*/ 4 w 4"/>
                  <a:gd name="T3" fmla="*/ 9 h 9"/>
                  <a:gd name="T4" fmla="*/ 0 w 4"/>
                  <a:gd name="T5" fmla="*/ 9 h 9"/>
                  <a:gd name="T6" fmla="*/ 0 w 4"/>
                  <a:gd name="T7" fmla="*/ 4 h 9"/>
                  <a:gd name="T8" fmla="*/ 0 w 4"/>
                  <a:gd name="T9" fmla="*/ 4 h 9"/>
                  <a:gd name="T10" fmla="*/ 0 w 4"/>
                  <a:gd name="T11" fmla="*/ 4 h 9"/>
                  <a:gd name="T12" fmla="*/ 0 w 4"/>
                  <a:gd name="T13" fmla="*/ 0 h 9"/>
                  <a:gd name="T14" fmla="*/ 4 w 4"/>
                  <a:gd name="T15" fmla="*/ 4 h 9"/>
                  <a:gd name="T16" fmla="*/ 4 w 4"/>
                  <a:gd name="T17" fmla="*/ 4 h 9"/>
                  <a:gd name="T18" fmla="*/ 4 w 4"/>
                  <a:gd name="T19" fmla="*/ 9 h 9"/>
                  <a:gd name="T20" fmla="*/ 4 w 4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4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9"/>
                    </a:lnTo>
                    <a:lnTo>
                      <a:pt x="4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82" name="Freeform 255">
                <a:extLst>
                  <a:ext uri="{FF2B5EF4-FFF2-40B4-BE49-F238E27FC236}">
                    <a16:creationId xmlns:a16="http://schemas.microsoft.com/office/drawing/2014/main" xmlns="" id="{C709F138-D23E-4A89-986C-E8A97C5A3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096" y="2494130"/>
                <a:ext cx="7982" cy="13996"/>
              </a:xfrm>
              <a:custGeom>
                <a:avLst/>
                <a:gdLst>
                  <a:gd name="T0" fmla="*/ 5 w 5"/>
                  <a:gd name="T1" fmla="*/ 4 h 9"/>
                  <a:gd name="T2" fmla="*/ 5 w 5"/>
                  <a:gd name="T3" fmla="*/ 4 h 9"/>
                  <a:gd name="T4" fmla="*/ 5 w 5"/>
                  <a:gd name="T5" fmla="*/ 9 h 9"/>
                  <a:gd name="T6" fmla="*/ 5 w 5"/>
                  <a:gd name="T7" fmla="*/ 9 h 9"/>
                  <a:gd name="T8" fmla="*/ 5 w 5"/>
                  <a:gd name="T9" fmla="*/ 4 h 9"/>
                  <a:gd name="T10" fmla="*/ 0 w 5"/>
                  <a:gd name="T11" fmla="*/ 4 h 9"/>
                  <a:gd name="T12" fmla="*/ 0 w 5"/>
                  <a:gd name="T13" fmla="*/ 4 h 9"/>
                  <a:gd name="T14" fmla="*/ 0 w 5"/>
                  <a:gd name="T15" fmla="*/ 4 h 9"/>
                  <a:gd name="T16" fmla="*/ 5 w 5"/>
                  <a:gd name="T17" fmla="*/ 4 h 9"/>
                  <a:gd name="T18" fmla="*/ 0 w 5"/>
                  <a:gd name="T19" fmla="*/ 4 h 9"/>
                  <a:gd name="T20" fmla="*/ 0 w 5"/>
                  <a:gd name="T21" fmla="*/ 4 h 9"/>
                  <a:gd name="T22" fmla="*/ 0 w 5"/>
                  <a:gd name="T23" fmla="*/ 0 h 9"/>
                  <a:gd name="T24" fmla="*/ 0 w 5"/>
                  <a:gd name="T25" fmla="*/ 0 h 9"/>
                  <a:gd name="T26" fmla="*/ 0 w 5"/>
                  <a:gd name="T27" fmla="*/ 0 h 9"/>
                  <a:gd name="T28" fmla="*/ 0 w 5"/>
                  <a:gd name="T29" fmla="*/ 0 h 9"/>
                  <a:gd name="T30" fmla="*/ 5 w 5"/>
                  <a:gd name="T31" fmla="*/ 0 h 9"/>
                  <a:gd name="T32" fmla="*/ 5 w 5"/>
                  <a:gd name="T33" fmla="*/ 0 h 9"/>
                  <a:gd name="T34" fmla="*/ 5 w 5"/>
                  <a:gd name="T35" fmla="*/ 0 h 9"/>
                  <a:gd name="T36" fmla="*/ 5 w 5"/>
                  <a:gd name="T37" fmla="*/ 0 h 9"/>
                  <a:gd name="T38" fmla="*/ 5 w 5"/>
                  <a:gd name="T39" fmla="*/ 4 h 9"/>
                  <a:gd name="T40" fmla="*/ 5 w 5"/>
                  <a:gd name="T41" fmla="*/ 4 h 9"/>
                  <a:gd name="T42" fmla="*/ 5 w 5"/>
                  <a:gd name="T43" fmla="*/ 4 h 9"/>
                  <a:gd name="T44" fmla="*/ 5 w 5"/>
                  <a:gd name="T4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9">
                    <a:moveTo>
                      <a:pt x="5" y="4"/>
                    </a:moveTo>
                    <a:lnTo>
                      <a:pt x="5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83" name="Freeform 256">
                <a:extLst>
                  <a:ext uri="{FF2B5EF4-FFF2-40B4-BE49-F238E27FC236}">
                    <a16:creationId xmlns:a16="http://schemas.microsoft.com/office/drawing/2014/main" xmlns="" id="{5BEDD195-AC21-4B56-9595-E99842FCC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096" y="2494130"/>
                <a:ext cx="7982" cy="13996"/>
              </a:xfrm>
              <a:custGeom>
                <a:avLst/>
                <a:gdLst>
                  <a:gd name="T0" fmla="*/ 5 w 5"/>
                  <a:gd name="T1" fmla="*/ 4 h 9"/>
                  <a:gd name="T2" fmla="*/ 5 w 5"/>
                  <a:gd name="T3" fmla="*/ 4 h 9"/>
                  <a:gd name="T4" fmla="*/ 5 w 5"/>
                  <a:gd name="T5" fmla="*/ 9 h 9"/>
                  <a:gd name="T6" fmla="*/ 5 w 5"/>
                  <a:gd name="T7" fmla="*/ 9 h 9"/>
                  <a:gd name="T8" fmla="*/ 5 w 5"/>
                  <a:gd name="T9" fmla="*/ 4 h 9"/>
                  <a:gd name="T10" fmla="*/ 0 w 5"/>
                  <a:gd name="T11" fmla="*/ 4 h 9"/>
                  <a:gd name="T12" fmla="*/ 0 w 5"/>
                  <a:gd name="T13" fmla="*/ 4 h 9"/>
                  <a:gd name="T14" fmla="*/ 0 w 5"/>
                  <a:gd name="T15" fmla="*/ 4 h 9"/>
                  <a:gd name="T16" fmla="*/ 5 w 5"/>
                  <a:gd name="T17" fmla="*/ 4 h 9"/>
                  <a:gd name="T18" fmla="*/ 0 w 5"/>
                  <a:gd name="T19" fmla="*/ 4 h 9"/>
                  <a:gd name="T20" fmla="*/ 0 w 5"/>
                  <a:gd name="T21" fmla="*/ 4 h 9"/>
                  <a:gd name="T22" fmla="*/ 0 w 5"/>
                  <a:gd name="T23" fmla="*/ 0 h 9"/>
                  <a:gd name="T24" fmla="*/ 0 w 5"/>
                  <a:gd name="T25" fmla="*/ 0 h 9"/>
                  <a:gd name="T26" fmla="*/ 0 w 5"/>
                  <a:gd name="T27" fmla="*/ 0 h 9"/>
                  <a:gd name="T28" fmla="*/ 0 w 5"/>
                  <a:gd name="T29" fmla="*/ 0 h 9"/>
                  <a:gd name="T30" fmla="*/ 5 w 5"/>
                  <a:gd name="T31" fmla="*/ 0 h 9"/>
                  <a:gd name="T32" fmla="*/ 5 w 5"/>
                  <a:gd name="T33" fmla="*/ 0 h 9"/>
                  <a:gd name="T34" fmla="*/ 5 w 5"/>
                  <a:gd name="T35" fmla="*/ 0 h 9"/>
                  <a:gd name="T36" fmla="*/ 5 w 5"/>
                  <a:gd name="T37" fmla="*/ 0 h 9"/>
                  <a:gd name="T38" fmla="*/ 5 w 5"/>
                  <a:gd name="T39" fmla="*/ 4 h 9"/>
                  <a:gd name="T40" fmla="*/ 5 w 5"/>
                  <a:gd name="T41" fmla="*/ 4 h 9"/>
                  <a:gd name="T42" fmla="*/ 5 w 5"/>
                  <a:gd name="T43" fmla="*/ 4 h 9"/>
                  <a:gd name="T44" fmla="*/ 5 w 5"/>
                  <a:gd name="T4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9">
                    <a:moveTo>
                      <a:pt x="5" y="4"/>
                    </a:moveTo>
                    <a:lnTo>
                      <a:pt x="5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84" name="Freeform 257">
                <a:extLst>
                  <a:ext uri="{FF2B5EF4-FFF2-40B4-BE49-F238E27FC236}">
                    <a16:creationId xmlns:a16="http://schemas.microsoft.com/office/drawing/2014/main" xmlns="" id="{4C523EA0-51FA-4B7B-A33A-FF8869200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096" y="2457139"/>
                <a:ext cx="7982" cy="0"/>
              </a:xfrm>
              <a:custGeom>
                <a:avLst/>
                <a:gdLst>
                  <a:gd name="T0" fmla="*/ 0 w 5"/>
                  <a:gd name="T1" fmla="*/ 0 w 5"/>
                  <a:gd name="T2" fmla="*/ 0 w 5"/>
                  <a:gd name="T3" fmla="*/ 0 w 5"/>
                  <a:gd name="T4" fmla="*/ 0 w 5"/>
                  <a:gd name="T5" fmla="*/ 0 w 5"/>
                  <a:gd name="T6" fmla="*/ 0 w 5"/>
                  <a:gd name="T7" fmla="*/ 5 w 5"/>
                  <a:gd name="T8" fmla="*/ 5 w 5"/>
                  <a:gd name="T9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85" name="Freeform 258">
                <a:extLst>
                  <a:ext uri="{FF2B5EF4-FFF2-40B4-BE49-F238E27FC236}">
                    <a16:creationId xmlns:a16="http://schemas.microsoft.com/office/drawing/2014/main" xmlns="" id="{8D553DDF-0DD9-45D7-84BB-A32F6951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096" y="2457139"/>
                <a:ext cx="7982" cy="0"/>
              </a:xfrm>
              <a:custGeom>
                <a:avLst/>
                <a:gdLst>
                  <a:gd name="T0" fmla="*/ 0 w 5"/>
                  <a:gd name="T1" fmla="*/ 0 w 5"/>
                  <a:gd name="T2" fmla="*/ 0 w 5"/>
                  <a:gd name="T3" fmla="*/ 0 w 5"/>
                  <a:gd name="T4" fmla="*/ 0 w 5"/>
                  <a:gd name="T5" fmla="*/ 0 w 5"/>
                  <a:gd name="T6" fmla="*/ 0 w 5"/>
                  <a:gd name="T7" fmla="*/ 5 w 5"/>
                  <a:gd name="T8" fmla="*/ 5 w 5"/>
                  <a:gd name="T9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86" name="Freeform 259">
                <a:extLst>
                  <a:ext uri="{FF2B5EF4-FFF2-40B4-BE49-F238E27FC236}">
                    <a16:creationId xmlns:a16="http://schemas.microsoft.com/office/drawing/2014/main" xmlns="" id="{C35DE6FC-B4CC-4C57-8592-2373E8850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273" y="2443143"/>
                <a:ext cx="7982" cy="13996"/>
              </a:xfrm>
              <a:custGeom>
                <a:avLst/>
                <a:gdLst>
                  <a:gd name="T0" fmla="*/ 5 w 5"/>
                  <a:gd name="T1" fmla="*/ 9 h 9"/>
                  <a:gd name="T2" fmla="*/ 5 w 5"/>
                  <a:gd name="T3" fmla="*/ 9 h 9"/>
                  <a:gd name="T4" fmla="*/ 5 w 5"/>
                  <a:gd name="T5" fmla="*/ 9 h 9"/>
                  <a:gd name="T6" fmla="*/ 5 w 5"/>
                  <a:gd name="T7" fmla="*/ 9 h 9"/>
                  <a:gd name="T8" fmla="*/ 0 w 5"/>
                  <a:gd name="T9" fmla="*/ 9 h 9"/>
                  <a:gd name="T10" fmla="*/ 5 w 5"/>
                  <a:gd name="T11" fmla="*/ 4 h 9"/>
                  <a:gd name="T12" fmla="*/ 5 w 5"/>
                  <a:gd name="T13" fmla="*/ 0 h 9"/>
                  <a:gd name="T14" fmla="*/ 5 w 5"/>
                  <a:gd name="T15" fmla="*/ 0 h 9"/>
                  <a:gd name="T16" fmla="*/ 5 w 5"/>
                  <a:gd name="T17" fmla="*/ 0 h 9"/>
                  <a:gd name="T18" fmla="*/ 5 w 5"/>
                  <a:gd name="T19" fmla="*/ 4 h 9"/>
                  <a:gd name="T20" fmla="*/ 5 w 5"/>
                  <a:gd name="T21" fmla="*/ 4 h 9"/>
                  <a:gd name="T22" fmla="*/ 5 w 5"/>
                  <a:gd name="T23" fmla="*/ 4 h 9"/>
                  <a:gd name="T24" fmla="*/ 5 w 5"/>
                  <a:gd name="T25" fmla="*/ 9 h 9"/>
                  <a:gd name="T26" fmla="*/ 5 w 5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87" name="Freeform 260">
                <a:extLst>
                  <a:ext uri="{FF2B5EF4-FFF2-40B4-BE49-F238E27FC236}">
                    <a16:creationId xmlns:a16="http://schemas.microsoft.com/office/drawing/2014/main" xmlns="" id="{43BE2EC2-5DA2-4CA6-86DB-E2FC35CAA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273" y="2443143"/>
                <a:ext cx="7982" cy="13996"/>
              </a:xfrm>
              <a:custGeom>
                <a:avLst/>
                <a:gdLst>
                  <a:gd name="T0" fmla="*/ 5 w 5"/>
                  <a:gd name="T1" fmla="*/ 9 h 9"/>
                  <a:gd name="T2" fmla="*/ 5 w 5"/>
                  <a:gd name="T3" fmla="*/ 9 h 9"/>
                  <a:gd name="T4" fmla="*/ 5 w 5"/>
                  <a:gd name="T5" fmla="*/ 9 h 9"/>
                  <a:gd name="T6" fmla="*/ 5 w 5"/>
                  <a:gd name="T7" fmla="*/ 9 h 9"/>
                  <a:gd name="T8" fmla="*/ 0 w 5"/>
                  <a:gd name="T9" fmla="*/ 9 h 9"/>
                  <a:gd name="T10" fmla="*/ 5 w 5"/>
                  <a:gd name="T11" fmla="*/ 4 h 9"/>
                  <a:gd name="T12" fmla="*/ 5 w 5"/>
                  <a:gd name="T13" fmla="*/ 0 h 9"/>
                  <a:gd name="T14" fmla="*/ 5 w 5"/>
                  <a:gd name="T15" fmla="*/ 0 h 9"/>
                  <a:gd name="T16" fmla="*/ 5 w 5"/>
                  <a:gd name="T17" fmla="*/ 0 h 9"/>
                  <a:gd name="T18" fmla="*/ 5 w 5"/>
                  <a:gd name="T19" fmla="*/ 4 h 9"/>
                  <a:gd name="T20" fmla="*/ 5 w 5"/>
                  <a:gd name="T21" fmla="*/ 4 h 9"/>
                  <a:gd name="T22" fmla="*/ 5 w 5"/>
                  <a:gd name="T23" fmla="*/ 4 h 9"/>
                  <a:gd name="T24" fmla="*/ 5 w 5"/>
                  <a:gd name="T25" fmla="*/ 9 h 9"/>
                  <a:gd name="T26" fmla="*/ 5 w 5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9"/>
                    </a:lnTo>
                    <a:lnTo>
                      <a:pt x="5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88" name="Freeform 261">
                <a:extLst>
                  <a:ext uri="{FF2B5EF4-FFF2-40B4-BE49-F238E27FC236}">
                    <a16:creationId xmlns:a16="http://schemas.microsoft.com/office/drawing/2014/main" xmlns="" id="{4F9B4C65-4587-4CDA-AA35-B729CB9BC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255" y="2443143"/>
                <a:ext cx="14824" cy="5998"/>
              </a:xfrm>
              <a:custGeom>
                <a:avLst/>
                <a:gdLst>
                  <a:gd name="T0" fmla="*/ 4 w 9"/>
                  <a:gd name="T1" fmla="*/ 4 h 4"/>
                  <a:gd name="T2" fmla="*/ 4 w 9"/>
                  <a:gd name="T3" fmla="*/ 4 h 4"/>
                  <a:gd name="T4" fmla="*/ 4 w 9"/>
                  <a:gd name="T5" fmla="*/ 4 h 4"/>
                  <a:gd name="T6" fmla="*/ 0 w 9"/>
                  <a:gd name="T7" fmla="*/ 4 h 4"/>
                  <a:gd name="T8" fmla="*/ 0 w 9"/>
                  <a:gd name="T9" fmla="*/ 4 h 4"/>
                  <a:gd name="T10" fmla="*/ 4 w 9"/>
                  <a:gd name="T11" fmla="*/ 0 h 4"/>
                  <a:gd name="T12" fmla="*/ 4 w 9"/>
                  <a:gd name="T13" fmla="*/ 0 h 4"/>
                  <a:gd name="T14" fmla="*/ 4 w 9"/>
                  <a:gd name="T15" fmla="*/ 0 h 4"/>
                  <a:gd name="T16" fmla="*/ 4 w 9"/>
                  <a:gd name="T17" fmla="*/ 0 h 4"/>
                  <a:gd name="T18" fmla="*/ 4 w 9"/>
                  <a:gd name="T19" fmla="*/ 0 h 4"/>
                  <a:gd name="T20" fmla="*/ 4 w 9"/>
                  <a:gd name="T21" fmla="*/ 0 h 4"/>
                  <a:gd name="T22" fmla="*/ 4 w 9"/>
                  <a:gd name="T23" fmla="*/ 0 h 4"/>
                  <a:gd name="T24" fmla="*/ 9 w 9"/>
                  <a:gd name="T25" fmla="*/ 4 h 4"/>
                  <a:gd name="T26" fmla="*/ 4 w 9"/>
                  <a:gd name="T2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89" name="Freeform 262">
                <a:extLst>
                  <a:ext uri="{FF2B5EF4-FFF2-40B4-BE49-F238E27FC236}">
                    <a16:creationId xmlns:a16="http://schemas.microsoft.com/office/drawing/2014/main" xmlns="" id="{8B56506C-92EF-4E65-AE6F-A2B2F4469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255" y="2443143"/>
                <a:ext cx="14824" cy="5998"/>
              </a:xfrm>
              <a:custGeom>
                <a:avLst/>
                <a:gdLst>
                  <a:gd name="T0" fmla="*/ 4 w 9"/>
                  <a:gd name="T1" fmla="*/ 4 h 4"/>
                  <a:gd name="T2" fmla="*/ 4 w 9"/>
                  <a:gd name="T3" fmla="*/ 4 h 4"/>
                  <a:gd name="T4" fmla="*/ 4 w 9"/>
                  <a:gd name="T5" fmla="*/ 4 h 4"/>
                  <a:gd name="T6" fmla="*/ 0 w 9"/>
                  <a:gd name="T7" fmla="*/ 4 h 4"/>
                  <a:gd name="T8" fmla="*/ 0 w 9"/>
                  <a:gd name="T9" fmla="*/ 4 h 4"/>
                  <a:gd name="T10" fmla="*/ 4 w 9"/>
                  <a:gd name="T11" fmla="*/ 0 h 4"/>
                  <a:gd name="T12" fmla="*/ 4 w 9"/>
                  <a:gd name="T13" fmla="*/ 0 h 4"/>
                  <a:gd name="T14" fmla="*/ 4 w 9"/>
                  <a:gd name="T15" fmla="*/ 0 h 4"/>
                  <a:gd name="T16" fmla="*/ 4 w 9"/>
                  <a:gd name="T17" fmla="*/ 0 h 4"/>
                  <a:gd name="T18" fmla="*/ 4 w 9"/>
                  <a:gd name="T19" fmla="*/ 0 h 4"/>
                  <a:gd name="T20" fmla="*/ 4 w 9"/>
                  <a:gd name="T21" fmla="*/ 0 h 4"/>
                  <a:gd name="T22" fmla="*/ 4 w 9"/>
                  <a:gd name="T23" fmla="*/ 0 h 4"/>
                  <a:gd name="T24" fmla="*/ 9 w 9"/>
                  <a:gd name="T25" fmla="*/ 4 h 4"/>
                  <a:gd name="T26" fmla="*/ 4 w 9"/>
                  <a:gd name="T2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4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90" name="Freeform 263">
                <a:extLst>
                  <a:ext uri="{FF2B5EF4-FFF2-40B4-BE49-F238E27FC236}">
                    <a16:creationId xmlns:a16="http://schemas.microsoft.com/office/drawing/2014/main" xmlns="" id="{1F794581-21CF-4E21-AD29-315CC052A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589" y="2572109"/>
                <a:ext cx="7982" cy="7998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5 h 5"/>
                  <a:gd name="T4" fmla="*/ 0 w 5"/>
                  <a:gd name="T5" fmla="*/ 5 h 5"/>
                  <a:gd name="T6" fmla="*/ 0 w 5"/>
                  <a:gd name="T7" fmla="*/ 5 h 5"/>
                  <a:gd name="T8" fmla="*/ 0 w 5"/>
                  <a:gd name="T9" fmla="*/ 5 h 5"/>
                  <a:gd name="T10" fmla="*/ 5 w 5"/>
                  <a:gd name="T11" fmla="*/ 0 h 5"/>
                  <a:gd name="T12" fmla="*/ 5 w 5"/>
                  <a:gd name="T13" fmla="*/ 0 h 5"/>
                  <a:gd name="T14" fmla="*/ 5 w 5"/>
                  <a:gd name="T15" fmla="*/ 0 h 5"/>
                  <a:gd name="T16" fmla="*/ 5 w 5"/>
                  <a:gd name="T17" fmla="*/ 5 h 5"/>
                  <a:gd name="T18" fmla="*/ 5 w 5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91" name="Freeform 264">
                <a:extLst>
                  <a:ext uri="{FF2B5EF4-FFF2-40B4-BE49-F238E27FC236}">
                    <a16:creationId xmlns:a16="http://schemas.microsoft.com/office/drawing/2014/main" xmlns="" id="{7A11D7EB-DB64-4F00-88BE-6FE3DF403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589" y="2572109"/>
                <a:ext cx="7982" cy="7998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5 h 5"/>
                  <a:gd name="T4" fmla="*/ 0 w 5"/>
                  <a:gd name="T5" fmla="*/ 5 h 5"/>
                  <a:gd name="T6" fmla="*/ 0 w 5"/>
                  <a:gd name="T7" fmla="*/ 5 h 5"/>
                  <a:gd name="T8" fmla="*/ 0 w 5"/>
                  <a:gd name="T9" fmla="*/ 5 h 5"/>
                  <a:gd name="T10" fmla="*/ 5 w 5"/>
                  <a:gd name="T11" fmla="*/ 0 h 5"/>
                  <a:gd name="T12" fmla="*/ 5 w 5"/>
                  <a:gd name="T13" fmla="*/ 0 h 5"/>
                  <a:gd name="T14" fmla="*/ 5 w 5"/>
                  <a:gd name="T15" fmla="*/ 0 h 5"/>
                  <a:gd name="T16" fmla="*/ 5 w 5"/>
                  <a:gd name="T17" fmla="*/ 5 h 5"/>
                  <a:gd name="T18" fmla="*/ 5 w 5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92" name="Freeform 265">
                <a:extLst>
                  <a:ext uri="{FF2B5EF4-FFF2-40B4-BE49-F238E27FC236}">
                    <a16:creationId xmlns:a16="http://schemas.microsoft.com/office/drawing/2014/main" xmlns="" id="{B1284A9D-2885-4DC8-A27C-13BA9411EC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63748" y="2414151"/>
                <a:ext cx="6842" cy="6998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4 w 4"/>
                  <a:gd name="T5" fmla="*/ 4 h 4"/>
                  <a:gd name="T6" fmla="*/ 4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0 h 4"/>
                  <a:gd name="T18" fmla="*/ 4 w 4"/>
                  <a:gd name="T19" fmla="*/ 0 h 4"/>
                  <a:gd name="T20" fmla="*/ 4 w 4"/>
                  <a:gd name="T21" fmla="*/ 4 h 4"/>
                  <a:gd name="T22" fmla="*/ 4 w 4"/>
                  <a:gd name="T23" fmla="*/ 0 h 4"/>
                  <a:gd name="T24" fmla="*/ 0 w 4"/>
                  <a:gd name="T25" fmla="*/ 0 h 4"/>
                  <a:gd name="T26" fmla="*/ 0 w 4"/>
                  <a:gd name="T27" fmla="*/ 0 h 4"/>
                  <a:gd name="T28" fmla="*/ 0 w 4"/>
                  <a:gd name="T29" fmla="*/ 0 h 4"/>
                  <a:gd name="T30" fmla="*/ 0 w 4"/>
                  <a:gd name="T31" fmla="*/ 0 h 4"/>
                  <a:gd name="T32" fmla="*/ 0 w 4"/>
                  <a:gd name="T33" fmla="*/ 0 h 4"/>
                  <a:gd name="T34" fmla="*/ 0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0 h 4"/>
                  <a:gd name="T42" fmla="*/ 4 w 4"/>
                  <a:gd name="T4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93" name="Freeform 266">
                <a:extLst>
                  <a:ext uri="{FF2B5EF4-FFF2-40B4-BE49-F238E27FC236}">
                    <a16:creationId xmlns:a16="http://schemas.microsoft.com/office/drawing/2014/main" xmlns="" id="{0B85F027-05A7-4D30-B435-03D5B5D5A1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63748" y="2414151"/>
                <a:ext cx="6842" cy="6998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4 w 4"/>
                  <a:gd name="T5" fmla="*/ 4 h 4"/>
                  <a:gd name="T6" fmla="*/ 4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0 h 4"/>
                  <a:gd name="T18" fmla="*/ 4 w 4"/>
                  <a:gd name="T19" fmla="*/ 0 h 4"/>
                  <a:gd name="T20" fmla="*/ 4 w 4"/>
                  <a:gd name="T21" fmla="*/ 4 h 4"/>
                  <a:gd name="T22" fmla="*/ 4 w 4"/>
                  <a:gd name="T23" fmla="*/ 0 h 4"/>
                  <a:gd name="T24" fmla="*/ 0 w 4"/>
                  <a:gd name="T25" fmla="*/ 0 h 4"/>
                  <a:gd name="T26" fmla="*/ 0 w 4"/>
                  <a:gd name="T27" fmla="*/ 0 h 4"/>
                  <a:gd name="T28" fmla="*/ 0 w 4"/>
                  <a:gd name="T29" fmla="*/ 0 h 4"/>
                  <a:gd name="T30" fmla="*/ 0 w 4"/>
                  <a:gd name="T31" fmla="*/ 0 h 4"/>
                  <a:gd name="T32" fmla="*/ 0 w 4"/>
                  <a:gd name="T33" fmla="*/ 0 h 4"/>
                  <a:gd name="T34" fmla="*/ 0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0 h 4"/>
                  <a:gd name="T42" fmla="*/ 4 w 4"/>
                  <a:gd name="T4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moveTo>
                      <a:pt x="4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94" name="Freeform 267">
                <a:extLst>
                  <a:ext uri="{FF2B5EF4-FFF2-40B4-BE49-F238E27FC236}">
                    <a16:creationId xmlns:a16="http://schemas.microsoft.com/office/drawing/2014/main" xmlns="" id="{7E1A267B-B22C-4615-938A-51CD40FFD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096" y="2514124"/>
                <a:ext cx="7982" cy="14996"/>
              </a:xfrm>
              <a:custGeom>
                <a:avLst/>
                <a:gdLst>
                  <a:gd name="T0" fmla="*/ 5 w 5"/>
                  <a:gd name="T1" fmla="*/ 5 h 9"/>
                  <a:gd name="T2" fmla="*/ 5 w 5"/>
                  <a:gd name="T3" fmla="*/ 5 h 9"/>
                  <a:gd name="T4" fmla="*/ 0 w 5"/>
                  <a:gd name="T5" fmla="*/ 9 h 9"/>
                  <a:gd name="T6" fmla="*/ 0 w 5"/>
                  <a:gd name="T7" fmla="*/ 5 h 9"/>
                  <a:gd name="T8" fmla="*/ 0 w 5"/>
                  <a:gd name="T9" fmla="*/ 5 h 9"/>
                  <a:gd name="T10" fmla="*/ 0 w 5"/>
                  <a:gd name="T11" fmla="*/ 5 h 9"/>
                  <a:gd name="T12" fmla="*/ 0 w 5"/>
                  <a:gd name="T13" fmla="*/ 0 h 9"/>
                  <a:gd name="T14" fmla="*/ 5 w 5"/>
                  <a:gd name="T15" fmla="*/ 0 h 9"/>
                  <a:gd name="T16" fmla="*/ 5 w 5"/>
                  <a:gd name="T17" fmla="*/ 0 h 9"/>
                  <a:gd name="T18" fmla="*/ 5 w 5"/>
                  <a:gd name="T19" fmla="*/ 0 h 9"/>
                  <a:gd name="T20" fmla="*/ 5 w 5"/>
                  <a:gd name="T2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9">
                    <a:moveTo>
                      <a:pt x="5" y="5"/>
                    </a:moveTo>
                    <a:lnTo>
                      <a:pt x="5" y="5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95" name="Freeform 268">
                <a:extLst>
                  <a:ext uri="{FF2B5EF4-FFF2-40B4-BE49-F238E27FC236}">
                    <a16:creationId xmlns:a16="http://schemas.microsoft.com/office/drawing/2014/main" xmlns="" id="{467000E7-62EC-42A7-AE60-25648796A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096" y="2514124"/>
                <a:ext cx="7982" cy="14996"/>
              </a:xfrm>
              <a:custGeom>
                <a:avLst/>
                <a:gdLst>
                  <a:gd name="T0" fmla="*/ 5 w 5"/>
                  <a:gd name="T1" fmla="*/ 5 h 9"/>
                  <a:gd name="T2" fmla="*/ 5 w 5"/>
                  <a:gd name="T3" fmla="*/ 5 h 9"/>
                  <a:gd name="T4" fmla="*/ 0 w 5"/>
                  <a:gd name="T5" fmla="*/ 9 h 9"/>
                  <a:gd name="T6" fmla="*/ 0 w 5"/>
                  <a:gd name="T7" fmla="*/ 5 h 9"/>
                  <a:gd name="T8" fmla="*/ 0 w 5"/>
                  <a:gd name="T9" fmla="*/ 5 h 9"/>
                  <a:gd name="T10" fmla="*/ 0 w 5"/>
                  <a:gd name="T11" fmla="*/ 5 h 9"/>
                  <a:gd name="T12" fmla="*/ 0 w 5"/>
                  <a:gd name="T13" fmla="*/ 0 h 9"/>
                  <a:gd name="T14" fmla="*/ 5 w 5"/>
                  <a:gd name="T15" fmla="*/ 0 h 9"/>
                  <a:gd name="T16" fmla="*/ 5 w 5"/>
                  <a:gd name="T17" fmla="*/ 0 h 9"/>
                  <a:gd name="T18" fmla="*/ 5 w 5"/>
                  <a:gd name="T19" fmla="*/ 0 h 9"/>
                  <a:gd name="T20" fmla="*/ 5 w 5"/>
                  <a:gd name="T2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9">
                    <a:moveTo>
                      <a:pt x="5" y="5"/>
                    </a:moveTo>
                    <a:lnTo>
                      <a:pt x="5" y="5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96" name="Freeform 269">
                <a:extLst>
                  <a:ext uri="{FF2B5EF4-FFF2-40B4-BE49-F238E27FC236}">
                    <a16:creationId xmlns:a16="http://schemas.microsoft.com/office/drawing/2014/main" xmlns="" id="{44AD08F7-2072-4A59-9631-26C8F8012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748" y="23921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97" name="Freeform 270">
                <a:extLst>
                  <a:ext uri="{FF2B5EF4-FFF2-40B4-BE49-F238E27FC236}">
                    <a16:creationId xmlns:a16="http://schemas.microsoft.com/office/drawing/2014/main" xmlns="" id="{C7B03758-D8C4-49C6-BCBB-8C3CDF40A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748" y="23921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98" name="Freeform 271">
                <a:extLst>
                  <a:ext uri="{FF2B5EF4-FFF2-40B4-BE49-F238E27FC236}">
                    <a16:creationId xmlns:a16="http://schemas.microsoft.com/office/drawing/2014/main" xmlns="" id="{5972298D-4937-4289-A3F1-F0A05757C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571" y="2429147"/>
                <a:ext cx="0" cy="5998"/>
              </a:xfrm>
              <a:custGeom>
                <a:avLst/>
                <a:gdLst>
                  <a:gd name="T0" fmla="*/ 4 h 4"/>
                  <a:gd name="T1" fmla="*/ 4 h 4"/>
                  <a:gd name="T2" fmla="*/ 4 h 4"/>
                  <a:gd name="T3" fmla="*/ 4 h 4"/>
                  <a:gd name="T4" fmla="*/ 4 h 4"/>
                  <a:gd name="T5" fmla="*/ 0 h 4"/>
                  <a:gd name="T6" fmla="*/ 0 h 4"/>
                  <a:gd name="T7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99" name="Freeform 272">
                <a:extLst>
                  <a:ext uri="{FF2B5EF4-FFF2-40B4-BE49-F238E27FC236}">
                    <a16:creationId xmlns:a16="http://schemas.microsoft.com/office/drawing/2014/main" xmlns="" id="{8FC6CE3E-76FA-4A85-B6EF-89A202C26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571" y="2429147"/>
                <a:ext cx="0" cy="5998"/>
              </a:xfrm>
              <a:custGeom>
                <a:avLst/>
                <a:gdLst>
                  <a:gd name="T0" fmla="*/ 4 h 4"/>
                  <a:gd name="T1" fmla="*/ 4 h 4"/>
                  <a:gd name="T2" fmla="*/ 4 h 4"/>
                  <a:gd name="T3" fmla="*/ 4 h 4"/>
                  <a:gd name="T4" fmla="*/ 4 h 4"/>
                  <a:gd name="T5" fmla="*/ 0 h 4"/>
                  <a:gd name="T6" fmla="*/ 0 h 4"/>
                  <a:gd name="T7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600" name="Freeform 273">
                <a:extLst>
                  <a:ext uri="{FF2B5EF4-FFF2-40B4-BE49-F238E27FC236}">
                    <a16:creationId xmlns:a16="http://schemas.microsoft.com/office/drawing/2014/main" xmlns="" id="{FA688E70-0075-43A2-ACF6-31678F220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4273" y="2537118"/>
                <a:ext cx="7982" cy="19995"/>
              </a:xfrm>
              <a:custGeom>
                <a:avLst/>
                <a:gdLst>
                  <a:gd name="T0" fmla="*/ 0 w 5"/>
                  <a:gd name="T1" fmla="*/ 13 h 13"/>
                  <a:gd name="T2" fmla="*/ 0 w 5"/>
                  <a:gd name="T3" fmla="*/ 13 h 13"/>
                  <a:gd name="T4" fmla="*/ 0 w 5"/>
                  <a:gd name="T5" fmla="*/ 13 h 13"/>
                  <a:gd name="T6" fmla="*/ 0 w 5"/>
                  <a:gd name="T7" fmla="*/ 13 h 13"/>
                  <a:gd name="T8" fmla="*/ 0 w 5"/>
                  <a:gd name="T9" fmla="*/ 13 h 13"/>
                  <a:gd name="T10" fmla="*/ 0 w 5"/>
                  <a:gd name="T11" fmla="*/ 13 h 13"/>
                  <a:gd name="T12" fmla="*/ 0 w 5"/>
                  <a:gd name="T13" fmla="*/ 13 h 13"/>
                  <a:gd name="T14" fmla="*/ 0 w 5"/>
                  <a:gd name="T15" fmla="*/ 13 h 13"/>
                  <a:gd name="T16" fmla="*/ 0 w 5"/>
                  <a:gd name="T17" fmla="*/ 13 h 13"/>
                  <a:gd name="T18" fmla="*/ 0 w 5"/>
                  <a:gd name="T19" fmla="*/ 13 h 13"/>
                  <a:gd name="T20" fmla="*/ 0 w 5"/>
                  <a:gd name="T21" fmla="*/ 13 h 13"/>
                  <a:gd name="T22" fmla="*/ 0 w 5"/>
                  <a:gd name="T23" fmla="*/ 13 h 13"/>
                  <a:gd name="T24" fmla="*/ 0 w 5"/>
                  <a:gd name="T25" fmla="*/ 13 h 13"/>
                  <a:gd name="T26" fmla="*/ 0 w 5"/>
                  <a:gd name="T27" fmla="*/ 13 h 13"/>
                  <a:gd name="T28" fmla="*/ 0 w 5"/>
                  <a:gd name="T29" fmla="*/ 13 h 13"/>
                  <a:gd name="T30" fmla="*/ 0 w 5"/>
                  <a:gd name="T31" fmla="*/ 13 h 13"/>
                  <a:gd name="T32" fmla="*/ 0 w 5"/>
                  <a:gd name="T33" fmla="*/ 13 h 13"/>
                  <a:gd name="T34" fmla="*/ 5 w 5"/>
                  <a:gd name="T35" fmla="*/ 9 h 13"/>
                  <a:gd name="T36" fmla="*/ 5 w 5"/>
                  <a:gd name="T37" fmla="*/ 9 h 13"/>
                  <a:gd name="T38" fmla="*/ 5 w 5"/>
                  <a:gd name="T39" fmla="*/ 9 h 13"/>
                  <a:gd name="T40" fmla="*/ 5 w 5"/>
                  <a:gd name="T41" fmla="*/ 9 h 13"/>
                  <a:gd name="T42" fmla="*/ 5 w 5"/>
                  <a:gd name="T43" fmla="*/ 9 h 13"/>
                  <a:gd name="T44" fmla="*/ 5 w 5"/>
                  <a:gd name="T45" fmla="*/ 9 h 13"/>
                  <a:gd name="T46" fmla="*/ 5 w 5"/>
                  <a:gd name="T47" fmla="*/ 9 h 13"/>
                  <a:gd name="T48" fmla="*/ 5 w 5"/>
                  <a:gd name="T49" fmla="*/ 9 h 13"/>
                  <a:gd name="T50" fmla="*/ 5 w 5"/>
                  <a:gd name="T51" fmla="*/ 9 h 13"/>
                  <a:gd name="T52" fmla="*/ 5 w 5"/>
                  <a:gd name="T53" fmla="*/ 9 h 13"/>
                  <a:gd name="T54" fmla="*/ 5 w 5"/>
                  <a:gd name="T55" fmla="*/ 9 h 13"/>
                  <a:gd name="T56" fmla="*/ 5 w 5"/>
                  <a:gd name="T57" fmla="*/ 9 h 13"/>
                  <a:gd name="T58" fmla="*/ 5 w 5"/>
                  <a:gd name="T59" fmla="*/ 9 h 13"/>
                  <a:gd name="T60" fmla="*/ 5 w 5"/>
                  <a:gd name="T61" fmla="*/ 9 h 13"/>
                  <a:gd name="T62" fmla="*/ 5 w 5"/>
                  <a:gd name="T63" fmla="*/ 9 h 13"/>
                  <a:gd name="T64" fmla="*/ 5 w 5"/>
                  <a:gd name="T65" fmla="*/ 9 h 13"/>
                  <a:gd name="T66" fmla="*/ 5 w 5"/>
                  <a:gd name="T67" fmla="*/ 9 h 13"/>
                  <a:gd name="T68" fmla="*/ 5 w 5"/>
                  <a:gd name="T69" fmla="*/ 9 h 13"/>
                  <a:gd name="T70" fmla="*/ 5 w 5"/>
                  <a:gd name="T71" fmla="*/ 9 h 13"/>
                  <a:gd name="T72" fmla="*/ 5 w 5"/>
                  <a:gd name="T73" fmla="*/ 9 h 13"/>
                  <a:gd name="T74" fmla="*/ 5 w 5"/>
                  <a:gd name="T75" fmla="*/ 9 h 13"/>
                  <a:gd name="T76" fmla="*/ 5 w 5"/>
                  <a:gd name="T77" fmla="*/ 9 h 13"/>
                  <a:gd name="T78" fmla="*/ 5 w 5"/>
                  <a:gd name="T79" fmla="*/ 9 h 13"/>
                  <a:gd name="T80" fmla="*/ 5 w 5"/>
                  <a:gd name="T81" fmla="*/ 9 h 13"/>
                  <a:gd name="T82" fmla="*/ 5 w 5"/>
                  <a:gd name="T83" fmla="*/ 4 h 13"/>
                  <a:gd name="T84" fmla="*/ 5 w 5"/>
                  <a:gd name="T85" fmla="*/ 4 h 13"/>
                  <a:gd name="T86" fmla="*/ 5 w 5"/>
                  <a:gd name="T87" fmla="*/ 4 h 13"/>
                  <a:gd name="T88" fmla="*/ 5 w 5"/>
                  <a:gd name="T89" fmla="*/ 4 h 13"/>
                  <a:gd name="T90" fmla="*/ 5 w 5"/>
                  <a:gd name="T91" fmla="*/ 4 h 13"/>
                  <a:gd name="T92" fmla="*/ 5 w 5"/>
                  <a:gd name="T93" fmla="*/ 0 h 13"/>
                  <a:gd name="T94" fmla="*/ 5 w 5"/>
                  <a:gd name="T95" fmla="*/ 0 h 13"/>
                  <a:gd name="T96" fmla="*/ 5 w 5"/>
                  <a:gd name="T97" fmla="*/ 0 h 13"/>
                  <a:gd name="T98" fmla="*/ 5 w 5"/>
                  <a:gd name="T99" fmla="*/ 0 h 13"/>
                  <a:gd name="T100" fmla="*/ 5 w 5"/>
                  <a:gd name="T101" fmla="*/ 4 h 13"/>
                  <a:gd name="T102" fmla="*/ 5 w 5"/>
                  <a:gd name="T10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  <a:moveTo>
                      <a:pt x="5" y="9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  <a:moveTo>
                      <a:pt x="5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601" name="Freeform 274">
                <a:extLst>
                  <a:ext uri="{FF2B5EF4-FFF2-40B4-BE49-F238E27FC236}">
                    <a16:creationId xmlns:a16="http://schemas.microsoft.com/office/drawing/2014/main" xmlns="" id="{A099403B-9E18-44BE-9601-E5D2155F32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4273" y="2537118"/>
                <a:ext cx="7982" cy="19995"/>
              </a:xfrm>
              <a:custGeom>
                <a:avLst/>
                <a:gdLst>
                  <a:gd name="T0" fmla="*/ 0 w 5"/>
                  <a:gd name="T1" fmla="*/ 13 h 13"/>
                  <a:gd name="T2" fmla="*/ 0 w 5"/>
                  <a:gd name="T3" fmla="*/ 13 h 13"/>
                  <a:gd name="T4" fmla="*/ 0 w 5"/>
                  <a:gd name="T5" fmla="*/ 13 h 13"/>
                  <a:gd name="T6" fmla="*/ 0 w 5"/>
                  <a:gd name="T7" fmla="*/ 13 h 13"/>
                  <a:gd name="T8" fmla="*/ 0 w 5"/>
                  <a:gd name="T9" fmla="*/ 13 h 13"/>
                  <a:gd name="T10" fmla="*/ 0 w 5"/>
                  <a:gd name="T11" fmla="*/ 13 h 13"/>
                  <a:gd name="T12" fmla="*/ 0 w 5"/>
                  <a:gd name="T13" fmla="*/ 13 h 13"/>
                  <a:gd name="T14" fmla="*/ 0 w 5"/>
                  <a:gd name="T15" fmla="*/ 13 h 13"/>
                  <a:gd name="T16" fmla="*/ 0 w 5"/>
                  <a:gd name="T17" fmla="*/ 13 h 13"/>
                  <a:gd name="T18" fmla="*/ 0 w 5"/>
                  <a:gd name="T19" fmla="*/ 13 h 13"/>
                  <a:gd name="T20" fmla="*/ 0 w 5"/>
                  <a:gd name="T21" fmla="*/ 13 h 13"/>
                  <a:gd name="T22" fmla="*/ 0 w 5"/>
                  <a:gd name="T23" fmla="*/ 13 h 13"/>
                  <a:gd name="T24" fmla="*/ 0 w 5"/>
                  <a:gd name="T25" fmla="*/ 13 h 13"/>
                  <a:gd name="T26" fmla="*/ 0 w 5"/>
                  <a:gd name="T27" fmla="*/ 13 h 13"/>
                  <a:gd name="T28" fmla="*/ 0 w 5"/>
                  <a:gd name="T29" fmla="*/ 13 h 13"/>
                  <a:gd name="T30" fmla="*/ 0 w 5"/>
                  <a:gd name="T31" fmla="*/ 13 h 13"/>
                  <a:gd name="T32" fmla="*/ 0 w 5"/>
                  <a:gd name="T33" fmla="*/ 13 h 13"/>
                  <a:gd name="T34" fmla="*/ 5 w 5"/>
                  <a:gd name="T35" fmla="*/ 9 h 13"/>
                  <a:gd name="T36" fmla="*/ 5 w 5"/>
                  <a:gd name="T37" fmla="*/ 9 h 13"/>
                  <a:gd name="T38" fmla="*/ 5 w 5"/>
                  <a:gd name="T39" fmla="*/ 9 h 13"/>
                  <a:gd name="T40" fmla="*/ 5 w 5"/>
                  <a:gd name="T41" fmla="*/ 9 h 13"/>
                  <a:gd name="T42" fmla="*/ 5 w 5"/>
                  <a:gd name="T43" fmla="*/ 9 h 13"/>
                  <a:gd name="T44" fmla="*/ 5 w 5"/>
                  <a:gd name="T45" fmla="*/ 9 h 13"/>
                  <a:gd name="T46" fmla="*/ 5 w 5"/>
                  <a:gd name="T47" fmla="*/ 9 h 13"/>
                  <a:gd name="T48" fmla="*/ 5 w 5"/>
                  <a:gd name="T49" fmla="*/ 9 h 13"/>
                  <a:gd name="T50" fmla="*/ 5 w 5"/>
                  <a:gd name="T51" fmla="*/ 9 h 13"/>
                  <a:gd name="T52" fmla="*/ 5 w 5"/>
                  <a:gd name="T53" fmla="*/ 9 h 13"/>
                  <a:gd name="T54" fmla="*/ 5 w 5"/>
                  <a:gd name="T55" fmla="*/ 9 h 13"/>
                  <a:gd name="T56" fmla="*/ 5 w 5"/>
                  <a:gd name="T57" fmla="*/ 9 h 13"/>
                  <a:gd name="T58" fmla="*/ 5 w 5"/>
                  <a:gd name="T59" fmla="*/ 9 h 13"/>
                  <a:gd name="T60" fmla="*/ 5 w 5"/>
                  <a:gd name="T61" fmla="*/ 9 h 13"/>
                  <a:gd name="T62" fmla="*/ 5 w 5"/>
                  <a:gd name="T63" fmla="*/ 9 h 13"/>
                  <a:gd name="T64" fmla="*/ 5 w 5"/>
                  <a:gd name="T65" fmla="*/ 9 h 13"/>
                  <a:gd name="T66" fmla="*/ 5 w 5"/>
                  <a:gd name="T67" fmla="*/ 9 h 13"/>
                  <a:gd name="T68" fmla="*/ 5 w 5"/>
                  <a:gd name="T69" fmla="*/ 9 h 13"/>
                  <a:gd name="T70" fmla="*/ 5 w 5"/>
                  <a:gd name="T71" fmla="*/ 9 h 13"/>
                  <a:gd name="T72" fmla="*/ 5 w 5"/>
                  <a:gd name="T73" fmla="*/ 9 h 13"/>
                  <a:gd name="T74" fmla="*/ 5 w 5"/>
                  <a:gd name="T75" fmla="*/ 9 h 13"/>
                  <a:gd name="T76" fmla="*/ 5 w 5"/>
                  <a:gd name="T77" fmla="*/ 9 h 13"/>
                  <a:gd name="T78" fmla="*/ 5 w 5"/>
                  <a:gd name="T79" fmla="*/ 9 h 13"/>
                  <a:gd name="T80" fmla="*/ 5 w 5"/>
                  <a:gd name="T81" fmla="*/ 9 h 13"/>
                  <a:gd name="T82" fmla="*/ 5 w 5"/>
                  <a:gd name="T83" fmla="*/ 4 h 13"/>
                  <a:gd name="T84" fmla="*/ 5 w 5"/>
                  <a:gd name="T85" fmla="*/ 4 h 13"/>
                  <a:gd name="T86" fmla="*/ 5 w 5"/>
                  <a:gd name="T87" fmla="*/ 4 h 13"/>
                  <a:gd name="T88" fmla="*/ 5 w 5"/>
                  <a:gd name="T89" fmla="*/ 4 h 13"/>
                  <a:gd name="T90" fmla="*/ 5 w 5"/>
                  <a:gd name="T91" fmla="*/ 4 h 13"/>
                  <a:gd name="T92" fmla="*/ 5 w 5"/>
                  <a:gd name="T93" fmla="*/ 0 h 13"/>
                  <a:gd name="T94" fmla="*/ 5 w 5"/>
                  <a:gd name="T95" fmla="*/ 0 h 13"/>
                  <a:gd name="T96" fmla="*/ 5 w 5"/>
                  <a:gd name="T97" fmla="*/ 0 h 13"/>
                  <a:gd name="T98" fmla="*/ 5 w 5"/>
                  <a:gd name="T99" fmla="*/ 0 h 13"/>
                  <a:gd name="T100" fmla="*/ 5 w 5"/>
                  <a:gd name="T101" fmla="*/ 4 h 13"/>
                  <a:gd name="T102" fmla="*/ 5 w 5"/>
                  <a:gd name="T10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moveTo>
                      <a:pt x="5" y="9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moveTo>
                      <a:pt x="5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5" y="4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602" name="Freeform 275">
                <a:extLst>
                  <a:ext uri="{FF2B5EF4-FFF2-40B4-BE49-F238E27FC236}">
                    <a16:creationId xmlns:a16="http://schemas.microsoft.com/office/drawing/2014/main" xmlns="" id="{B8221359-5415-461A-8F7B-68C927822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60" y="2184212"/>
                <a:ext cx="6842" cy="7998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4 w 4"/>
                  <a:gd name="T5" fmla="*/ 5 h 5"/>
                  <a:gd name="T6" fmla="*/ 0 w 4"/>
                  <a:gd name="T7" fmla="*/ 5 h 5"/>
                  <a:gd name="T8" fmla="*/ 4 w 4"/>
                  <a:gd name="T9" fmla="*/ 5 h 5"/>
                  <a:gd name="T10" fmla="*/ 4 w 4"/>
                  <a:gd name="T11" fmla="*/ 0 h 5"/>
                  <a:gd name="T12" fmla="*/ 4 w 4"/>
                  <a:gd name="T13" fmla="*/ 0 h 5"/>
                  <a:gd name="T14" fmla="*/ 4 w 4"/>
                  <a:gd name="T15" fmla="*/ 5 h 5"/>
                  <a:gd name="T16" fmla="*/ 4 w 4"/>
                  <a:gd name="T17" fmla="*/ 5 h 5"/>
                  <a:gd name="T18" fmla="*/ 4 w 4"/>
                  <a:gd name="T19" fmla="*/ 5 h 5"/>
                  <a:gd name="T20" fmla="*/ 4 w 4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603" name="Freeform 276">
                <a:extLst>
                  <a:ext uri="{FF2B5EF4-FFF2-40B4-BE49-F238E27FC236}">
                    <a16:creationId xmlns:a16="http://schemas.microsoft.com/office/drawing/2014/main" xmlns="" id="{4DE8B504-C201-4C5D-9141-43F689DCF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60" y="2184212"/>
                <a:ext cx="6842" cy="7998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4 w 4"/>
                  <a:gd name="T5" fmla="*/ 5 h 5"/>
                  <a:gd name="T6" fmla="*/ 0 w 4"/>
                  <a:gd name="T7" fmla="*/ 5 h 5"/>
                  <a:gd name="T8" fmla="*/ 4 w 4"/>
                  <a:gd name="T9" fmla="*/ 5 h 5"/>
                  <a:gd name="T10" fmla="*/ 4 w 4"/>
                  <a:gd name="T11" fmla="*/ 0 h 5"/>
                  <a:gd name="T12" fmla="*/ 4 w 4"/>
                  <a:gd name="T13" fmla="*/ 0 h 5"/>
                  <a:gd name="T14" fmla="*/ 4 w 4"/>
                  <a:gd name="T15" fmla="*/ 5 h 5"/>
                  <a:gd name="T16" fmla="*/ 4 w 4"/>
                  <a:gd name="T17" fmla="*/ 5 h 5"/>
                  <a:gd name="T18" fmla="*/ 4 w 4"/>
                  <a:gd name="T19" fmla="*/ 5 h 5"/>
                  <a:gd name="T20" fmla="*/ 4 w 4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604" name="Freeform 277">
                <a:extLst>
                  <a:ext uri="{FF2B5EF4-FFF2-40B4-BE49-F238E27FC236}">
                    <a16:creationId xmlns:a16="http://schemas.microsoft.com/office/drawing/2014/main" xmlns="" id="{E3287EC9-46C5-41BE-9B90-2360EA64B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60" y="2178214"/>
                <a:ext cx="14824" cy="5998"/>
              </a:xfrm>
              <a:custGeom>
                <a:avLst/>
                <a:gdLst>
                  <a:gd name="T0" fmla="*/ 4 w 9"/>
                  <a:gd name="T1" fmla="*/ 0 h 4"/>
                  <a:gd name="T2" fmla="*/ 4 w 9"/>
                  <a:gd name="T3" fmla="*/ 0 h 4"/>
                  <a:gd name="T4" fmla="*/ 4 w 9"/>
                  <a:gd name="T5" fmla="*/ 0 h 4"/>
                  <a:gd name="T6" fmla="*/ 9 w 9"/>
                  <a:gd name="T7" fmla="*/ 0 h 4"/>
                  <a:gd name="T8" fmla="*/ 9 w 9"/>
                  <a:gd name="T9" fmla="*/ 0 h 4"/>
                  <a:gd name="T10" fmla="*/ 9 w 9"/>
                  <a:gd name="T11" fmla="*/ 0 h 4"/>
                  <a:gd name="T12" fmla="*/ 9 w 9"/>
                  <a:gd name="T13" fmla="*/ 0 h 4"/>
                  <a:gd name="T14" fmla="*/ 9 w 9"/>
                  <a:gd name="T15" fmla="*/ 4 h 4"/>
                  <a:gd name="T16" fmla="*/ 9 w 9"/>
                  <a:gd name="T17" fmla="*/ 4 h 4"/>
                  <a:gd name="T18" fmla="*/ 4 w 9"/>
                  <a:gd name="T19" fmla="*/ 4 h 4"/>
                  <a:gd name="T20" fmla="*/ 0 w 9"/>
                  <a:gd name="T21" fmla="*/ 0 h 4"/>
                  <a:gd name="T22" fmla="*/ 0 w 9"/>
                  <a:gd name="T23" fmla="*/ 0 h 4"/>
                  <a:gd name="T24" fmla="*/ 0 w 9"/>
                  <a:gd name="T25" fmla="*/ 0 h 4"/>
                  <a:gd name="T26" fmla="*/ 4 w 9"/>
                  <a:gd name="T27" fmla="*/ 0 h 4"/>
                  <a:gd name="T28" fmla="*/ 4 w 9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605" name="Freeform 278">
                <a:extLst>
                  <a:ext uri="{FF2B5EF4-FFF2-40B4-BE49-F238E27FC236}">
                    <a16:creationId xmlns:a16="http://schemas.microsoft.com/office/drawing/2014/main" xmlns="" id="{DD8AB7D9-1474-4C32-A9ED-A76326874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60" y="2178214"/>
                <a:ext cx="14824" cy="5998"/>
              </a:xfrm>
              <a:custGeom>
                <a:avLst/>
                <a:gdLst>
                  <a:gd name="T0" fmla="*/ 4 w 9"/>
                  <a:gd name="T1" fmla="*/ 0 h 4"/>
                  <a:gd name="T2" fmla="*/ 4 w 9"/>
                  <a:gd name="T3" fmla="*/ 0 h 4"/>
                  <a:gd name="T4" fmla="*/ 4 w 9"/>
                  <a:gd name="T5" fmla="*/ 0 h 4"/>
                  <a:gd name="T6" fmla="*/ 9 w 9"/>
                  <a:gd name="T7" fmla="*/ 0 h 4"/>
                  <a:gd name="T8" fmla="*/ 9 w 9"/>
                  <a:gd name="T9" fmla="*/ 0 h 4"/>
                  <a:gd name="T10" fmla="*/ 9 w 9"/>
                  <a:gd name="T11" fmla="*/ 0 h 4"/>
                  <a:gd name="T12" fmla="*/ 9 w 9"/>
                  <a:gd name="T13" fmla="*/ 0 h 4"/>
                  <a:gd name="T14" fmla="*/ 9 w 9"/>
                  <a:gd name="T15" fmla="*/ 4 h 4"/>
                  <a:gd name="T16" fmla="*/ 9 w 9"/>
                  <a:gd name="T17" fmla="*/ 4 h 4"/>
                  <a:gd name="T18" fmla="*/ 4 w 9"/>
                  <a:gd name="T19" fmla="*/ 4 h 4"/>
                  <a:gd name="T20" fmla="*/ 0 w 9"/>
                  <a:gd name="T21" fmla="*/ 0 h 4"/>
                  <a:gd name="T22" fmla="*/ 0 w 9"/>
                  <a:gd name="T23" fmla="*/ 0 h 4"/>
                  <a:gd name="T24" fmla="*/ 0 w 9"/>
                  <a:gd name="T25" fmla="*/ 0 h 4"/>
                  <a:gd name="T26" fmla="*/ 4 w 9"/>
                  <a:gd name="T27" fmla="*/ 0 h 4"/>
                  <a:gd name="T28" fmla="*/ 4 w 9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606" name="Freeform 279">
                <a:extLst>
                  <a:ext uri="{FF2B5EF4-FFF2-40B4-BE49-F238E27FC236}">
                    <a16:creationId xmlns:a16="http://schemas.microsoft.com/office/drawing/2014/main" xmlns="" id="{EACDD341-7ADF-43E2-91F0-1775907D9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3" y="2141224"/>
                <a:ext cx="7982" cy="7998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5 h 5"/>
                  <a:gd name="T4" fmla="*/ 0 w 5"/>
                  <a:gd name="T5" fmla="*/ 5 h 5"/>
                  <a:gd name="T6" fmla="*/ 0 w 5"/>
                  <a:gd name="T7" fmla="*/ 5 h 5"/>
                  <a:gd name="T8" fmla="*/ 0 w 5"/>
                  <a:gd name="T9" fmla="*/ 5 h 5"/>
                  <a:gd name="T10" fmla="*/ 5 w 5"/>
                  <a:gd name="T11" fmla="*/ 5 h 5"/>
                  <a:gd name="T12" fmla="*/ 5 w 5"/>
                  <a:gd name="T13" fmla="*/ 0 h 5"/>
                  <a:gd name="T14" fmla="*/ 5 w 5"/>
                  <a:gd name="T15" fmla="*/ 0 h 5"/>
                  <a:gd name="T16" fmla="*/ 5 w 5"/>
                  <a:gd name="T17" fmla="*/ 0 h 5"/>
                  <a:gd name="T18" fmla="*/ 5 w 5"/>
                  <a:gd name="T19" fmla="*/ 0 h 5"/>
                  <a:gd name="T20" fmla="*/ 5 w 5"/>
                  <a:gd name="T21" fmla="*/ 5 h 5"/>
                  <a:gd name="T22" fmla="*/ 5 w 5"/>
                  <a:gd name="T23" fmla="*/ 5 h 5"/>
                  <a:gd name="T24" fmla="*/ 5 w 5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607" name="Freeform 280">
                <a:extLst>
                  <a:ext uri="{FF2B5EF4-FFF2-40B4-BE49-F238E27FC236}">
                    <a16:creationId xmlns:a16="http://schemas.microsoft.com/office/drawing/2014/main" xmlns="" id="{48EB95FC-8522-4D81-9946-297AB284C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3" y="2141224"/>
                <a:ext cx="7982" cy="7998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5 h 5"/>
                  <a:gd name="T4" fmla="*/ 0 w 5"/>
                  <a:gd name="T5" fmla="*/ 5 h 5"/>
                  <a:gd name="T6" fmla="*/ 0 w 5"/>
                  <a:gd name="T7" fmla="*/ 5 h 5"/>
                  <a:gd name="T8" fmla="*/ 0 w 5"/>
                  <a:gd name="T9" fmla="*/ 5 h 5"/>
                  <a:gd name="T10" fmla="*/ 5 w 5"/>
                  <a:gd name="T11" fmla="*/ 5 h 5"/>
                  <a:gd name="T12" fmla="*/ 5 w 5"/>
                  <a:gd name="T13" fmla="*/ 0 h 5"/>
                  <a:gd name="T14" fmla="*/ 5 w 5"/>
                  <a:gd name="T15" fmla="*/ 0 h 5"/>
                  <a:gd name="T16" fmla="*/ 5 w 5"/>
                  <a:gd name="T17" fmla="*/ 0 h 5"/>
                  <a:gd name="T18" fmla="*/ 5 w 5"/>
                  <a:gd name="T19" fmla="*/ 0 h 5"/>
                  <a:gd name="T20" fmla="*/ 5 w 5"/>
                  <a:gd name="T21" fmla="*/ 5 h 5"/>
                  <a:gd name="T22" fmla="*/ 5 w 5"/>
                  <a:gd name="T23" fmla="*/ 5 h 5"/>
                  <a:gd name="T24" fmla="*/ 5 w 5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608" name="Freeform 281">
                <a:extLst>
                  <a:ext uri="{FF2B5EF4-FFF2-40B4-BE49-F238E27FC236}">
                    <a16:creationId xmlns:a16="http://schemas.microsoft.com/office/drawing/2014/main" xmlns="" id="{ABF5B004-3FDB-4D44-BCF4-2B90B4316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7" y="2135225"/>
                <a:ext cx="13684" cy="13996"/>
              </a:xfrm>
              <a:custGeom>
                <a:avLst/>
                <a:gdLst>
                  <a:gd name="T0" fmla="*/ 9 w 9"/>
                  <a:gd name="T1" fmla="*/ 9 h 9"/>
                  <a:gd name="T2" fmla="*/ 9 w 9"/>
                  <a:gd name="T3" fmla="*/ 9 h 9"/>
                  <a:gd name="T4" fmla="*/ 5 w 9"/>
                  <a:gd name="T5" fmla="*/ 9 h 9"/>
                  <a:gd name="T6" fmla="*/ 5 w 9"/>
                  <a:gd name="T7" fmla="*/ 9 h 9"/>
                  <a:gd name="T8" fmla="*/ 5 w 9"/>
                  <a:gd name="T9" fmla="*/ 9 h 9"/>
                  <a:gd name="T10" fmla="*/ 5 w 9"/>
                  <a:gd name="T11" fmla="*/ 9 h 9"/>
                  <a:gd name="T12" fmla="*/ 0 w 9"/>
                  <a:gd name="T13" fmla="*/ 4 h 9"/>
                  <a:gd name="T14" fmla="*/ 0 w 9"/>
                  <a:gd name="T15" fmla="*/ 4 h 9"/>
                  <a:gd name="T16" fmla="*/ 5 w 9"/>
                  <a:gd name="T17" fmla="*/ 4 h 9"/>
                  <a:gd name="T18" fmla="*/ 9 w 9"/>
                  <a:gd name="T19" fmla="*/ 0 h 9"/>
                  <a:gd name="T20" fmla="*/ 9 w 9"/>
                  <a:gd name="T21" fmla="*/ 0 h 9"/>
                  <a:gd name="T22" fmla="*/ 9 w 9"/>
                  <a:gd name="T23" fmla="*/ 4 h 9"/>
                  <a:gd name="T24" fmla="*/ 9 w 9"/>
                  <a:gd name="T25" fmla="*/ 4 h 9"/>
                  <a:gd name="T26" fmla="*/ 9 w 9"/>
                  <a:gd name="T27" fmla="*/ 4 h 9"/>
                  <a:gd name="T28" fmla="*/ 9 w 9"/>
                  <a:gd name="T29" fmla="*/ 9 h 9"/>
                  <a:gd name="T30" fmla="*/ 9 w 9"/>
                  <a:gd name="T3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609" name="Freeform 282">
                <a:extLst>
                  <a:ext uri="{FF2B5EF4-FFF2-40B4-BE49-F238E27FC236}">
                    <a16:creationId xmlns:a16="http://schemas.microsoft.com/office/drawing/2014/main" xmlns="" id="{730C1F9A-25CE-4629-8439-F6AE14870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7" y="2135225"/>
                <a:ext cx="13684" cy="13996"/>
              </a:xfrm>
              <a:custGeom>
                <a:avLst/>
                <a:gdLst>
                  <a:gd name="T0" fmla="*/ 9 w 9"/>
                  <a:gd name="T1" fmla="*/ 9 h 9"/>
                  <a:gd name="T2" fmla="*/ 9 w 9"/>
                  <a:gd name="T3" fmla="*/ 9 h 9"/>
                  <a:gd name="T4" fmla="*/ 5 w 9"/>
                  <a:gd name="T5" fmla="*/ 9 h 9"/>
                  <a:gd name="T6" fmla="*/ 5 w 9"/>
                  <a:gd name="T7" fmla="*/ 9 h 9"/>
                  <a:gd name="T8" fmla="*/ 5 w 9"/>
                  <a:gd name="T9" fmla="*/ 9 h 9"/>
                  <a:gd name="T10" fmla="*/ 5 w 9"/>
                  <a:gd name="T11" fmla="*/ 9 h 9"/>
                  <a:gd name="T12" fmla="*/ 0 w 9"/>
                  <a:gd name="T13" fmla="*/ 4 h 9"/>
                  <a:gd name="T14" fmla="*/ 0 w 9"/>
                  <a:gd name="T15" fmla="*/ 4 h 9"/>
                  <a:gd name="T16" fmla="*/ 5 w 9"/>
                  <a:gd name="T17" fmla="*/ 4 h 9"/>
                  <a:gd name="T18" fmla="*/ 9 w 9"/>
                  <a:gd name="T19" fmla="*/ 0 h 9"/>
                  <a:gd name="T20" fmla="*/ 9 w 9"/>
                  <a:gd name="T21" fmla="*/ 0 h 9"/>
                  <a:gd name="T22" fmla="*/ 9 w 9"/>
                  <a:gd name="T23" fmla="*/ 4 h 9"/>
                  <a:gd name="T24" fmla="*/ 9 w 9"/>
                  <a:gd name="T25" fmla="*/ 4 h 9"/>
                  <a:gd name="T26" fmla="*/ 9 w 9"/>
                  <a:gd name="T27" fmla="*/ 4 h 9"/>
                  <a:gd name="T28" fmla="*/ 9 w 9"/>
                  <a:gd name="T29" fmla="*/ 9 h 9"/>
                  <a:gd name="T30" fmla="*/ 9 w 9"/>
                  <a:gd name="T3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9" y="9"/>
                    </a:lnTo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175"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lIns="51435" tIns="25718" rIns="51435" bIns="25718"/>
              <a:lstStyle/>
              <a:p>
                <a:pPr defTabSz="914378">
                  <a:defRPr/>
                </a:pPr>
                <a:endParaRPr lang="en-US" sz="1013">
                  <a:solidFill>
                    <a:srgbClr val="57565A"/>
                  </a:solidFill>
                  <a:latin typeface="Open Sans Light"/>
                </a:endParaRPr>
              </a:p>
            </p:txBody>
          </p:sp>
        </p:grpSp>
        <p:sp>
          <p:nvSpPr>
            <p:cNvPr id="332" name="Freeform 283">
              <a:extLst>
                <a:ext uri="{FF2B5EF4-FFF2-40B4-BE49-F238E27FC236}">
                  <a16:creationId xmlns:a16="http://schemas.microsoft.com/office/drawing/2014/main" xmlns="" id="{28928E8A-D069-4320-A20B-0855384D5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63" y="447676"/>
              <a:ext cx="9136063" cy="4206876"/>
            </a:xfrm>
            <a:custGeom>
              <a:avLst/>
              <a:gdLst>
                <a:gd name="T0" fmla="*/ 1983 w 5755"/>
                <a:gd name="T1" fmla="*/ 68 h 2650"/>
                <a:gd name="T2" fmla="*/ 1812 w 5755"/>
                <a:gd name="T3" fmla="*/ 199 h 2650"/>
                <a:gd name="T4" fmla="*/ 1920 w 5755"/>
                <a:gd name="T5" fmla="*/ 348 h 2650"/>
                <a:gd name="T6" fmla="*/ 1906 w 5755"/>
                <a:gd name="T7" fmla="*/ 665 h 2650"/>
                <a:gd name="T8" fmla="*/ 1784 w 5755"/>
                <a:gd name="T9" fmla="*/ 696 h 2650"/>
                <a:gd name="T10" fmla="*/ 3370 w 5755"/>
                <a:gd name="T11" fmla="*/ 136 h 2650"/>
                <a:gd name="T12" fmla="*/ 2647 w 5755"/>
                <a:gd name="T13" fmla="*/ 479 h 2650"/>
                <a:gd name="T14" fmla="*/ 2571 w 5755"/>
                <a:gd name="T15" fmla="*/ 570 h 2650"/>
                <a:gd name="T16" fmla="*/ 1599 w 5755"/>
                <a:gd name="T17" fmla="*/ 100 h 2650"/>
                <a:gd name="T18" fmla="*/ 1604 w 5755"/>
                <a:gd name="T19" fmla="*/ 213 h 2650"/>
                <a:gd name="T20" fmla="*/ 1812 w 5755"/>
                <a:gd name="T21" fmla="*/ 104 h 2650"/>
                <a:gd name="T22" fmla="*/ 1843 w 5755"/>
                <a:gd name="T23" fmla="*/ 77 h 2650"/>
                <a:gd name="T24" fmla="*/ 4730 w 5755"/>
                <a:gd name="T25" fmla="*/ 1569 h 2650"/>
                <a:gd name="T26" fmla="*/ 4834 w 5755"/>
                <a:gd name="T27" fmla="*/ 841 h 2650"/>
                <a:gd name="T28" fmla="*/ 5286 w 5755"/>
                <a:gd name="T29" fmla="*/ 1714 h 2650"/>
                <a:gd name="T30" fmla="*/ 5240 w 5755"/>
                <a:gd name="T31" fmla="*/ 1736 h 2650"/>
                <a:gd name="T32" fmla="*/ 4875 w 5755"/>
                <a:gd name="T33" fmla="*/ 1759 h 2650"/>
                <a:gd name="T34" fmla="*/ 4689 w 5755"/>
                <a:gd name="T35" fmla="*/ 515 h 2650"/>
                <a:gd name="T36" fmla="*/ 4816 w 5755"/>
                <a:gd name="T37" fmla="*/ 1650 h 2650"/>
                <a:gd name="T38" fmla="*/ 2923 w 5755"/>
                <a:gd name="T39" fmla="*/ 882 h 2650"/>
                <a:gd name="T40" fmla="*/ 4504 w 5755"/>
                <a:gd name="T41" fmla="*/ 1216 h 2650"/>
                <a:gd name="T42" fmla="*/ 4590 w 5755"/>
                <a:gd name="T43" fmla="*/ 782 h 2650"/>
                <a:gd name="T44" fmla="*/ 4707 w 5755"/>
                <a:gd name="T45" fmla="*/ 317 h 2650"/>
                <a:gd name="T46" fmla="*/ 4856 w 5755"/>
                <a:gd name="T47" fmla="*/ 185 h 2650"/>
                <a:gd name="T48" fmla="*/ 3903 w 5755"/>
                <a:gd name="T49" fmla="*/ 154 h 2650"/>
                <a:gd name="T50" fmla="*/ 3542 w 5755"/>
                <a:gd name="T51" fmla="*/ 217 h 2650"/>
                <a:gd name="T52" fmla="*/ 2991 w 5755"/>
                <a:gd name="T53" fmla="*/ 262 h 2650"/>
                <a:gd name="T54" fmla="*/ 2914 w 5755"/>
                <a:gd name="T55" fmla="*/ 525 h 2650"/>
                <a:gd name="T56" fmla="*/ 2909 w 5755"/>
                <a:gd name="T57" fmla="*/ 565 h 2650"/>
                <a:gd name="T58" fmla="*/ 2747 w 5755"/>
                <a:gd name="T59" fmla="*/ 782 h 2650"/>
                <a:gd name="T60" fmla="*/ 3140 w 5755"/>
                <a:gd name="T61" fmla="*/ 733 h 2650"/>
                <a:gd name="T62" fmla="*/ 3013 w 5755"/>
                <a:gd name="T63" fmla="*/ 1004 h 2650"/>
                <a:gd name="T64" fmla="*/ 2796 w 5755"/>
                <a:gd name="T65" fmla="*/ 1488 h 2650"/>
                <a:gd name="T66" fmla="*/ 3357 w 5755"/>
                <a:gd name="T67" fmla="*/ 1700 h 2650"/>
                <a:gd name="T68" fmla="*/ 3542 w 5755"/>
                <a:gd name="T69" fmla="*/ 1081 h 2650"/>
                <a:gd name="T70" fmla="*/ 4197 w 5755"/>
                <a:gd name="T71" fmla="*/ 1144 h 2650"/>
                <a:gd name="T72" fmla="*/ 2869 w 5755"/>
                <a:gd name="T73" fmla="*/ 538 h 2650"/>
                <a:gd name="T74" fmla="*/ 1495 w 5755"/>
                <a:gd name="T75" fmla="*/ 1198 h 2650"/>
                <a:gd name="T76" fmla="*/ 2467 w 5755"/>
                <a:gd name="T77" fmla="*/ 204 h 2650"/>
                <a:gd name="T78" fmla="*/ 2141 w 5755"/>
                <a:gd name="T79" fmla="*/ 54 h 2650"/>
                <a:gd name="T80" fmla="*/ 2101 w 5755"/>
                <a:gd name="T81" fmla="*/ 344 h 2650"/>
                <a:gd name="T82" fmla="*/ 5128 w 5755"/>
                <a:gd name="T83" fmla="*/ 2559 h 2650"/>
                <a:gd name="T84" fmla="*/ 5475 w 5755"/>
                <a:gd name="T85" fmla="*/ 2071 h 2650"/>
                <a:gd name="T86" fmla="*/ 4915 w 5755"/>
                <a:gd name="T87" fmla="*/ 1863 h 2650"/>
                <a:gd name="T88" fmla="*/ 5015 w 5755"/>
                <a:gd name="T89" fmla="*/ 2374 h 2650"/>
                <a:gd name="T90" fmla="*/ 4522 w 5755"/>
                <a:gd name="T91" fmla="*/ 1691 h 2650"/>
                <a:gd name="T92" fmla="*/ 1608 w 5755"/>
                <a:gd name="T93" fmla="*/ 2518 h 2650"/>
                <a:gd name="T94" fmla="*/ 1613 w 5755"/>
                <a:gd name="T95" fmla="*/ 2541 h 2650"/>
                <a:gd name="T96" fmla="*/ 1464 w 5755"/>
                <a:gd name="T97" fmla="*/ 1352 h 2650"/>
                <a:gd name="T98" fmla="*/ 1188 w 5755"/>
                <a:gd name="T99" fmla="*/ 986 h 2650"/>
                <a:gd name="T100" fmla="*/ 1513 w 5755"/>
                <a:gd name="T101" fmla="*/ 805 h 2650"/>
                <a:gd name="T102" fmla="*/ 1658 w 5755"/>
                <a:gd name="T103" fmla="*/ 660 h 2650"/>
                <a:gd name="T104" fmla="*/ 1803 w 5755"/>
                <a:gd name="T105" fmla="*/ 389 h 2650"/>
                <a:gd name="T106" fmla="*/ 1667 w 5755"/>
                <a:gd name="T107" fmla="*/ 303 h 2650"/>
                <a:gd name="T108" fmla="*/ 1599 w 5755"/>
                <a:gd name="T109" fmla="*/ 249 h 2650"/>
                <a:gd name="T110" fmla="*/ 1093 w 5755"/>
                <a:gd name="T111" fmla="*/ 127 h 2650"/>
                <a:gd name="T112" fmla="*/ 655 w 5755"/>
                <a:gd name="T113" fmla="*/ 375 h 2650"/>
                <a:gd name="T114" fmla="*/ 971 w 5755"/>
                <a:gd name="T115" fmla="*/ 425 h 2650"/>
                <a:gd name="T116" fmla="*/ 804 w 5755"/>
                <a:gd name="T117" fmla="*/ 782 h 2650"/>
                <a:gd name="T118" fmla="*/ 1233 w 5755"/>
                <a:gd name="T119" fmla="*/ 1406 h 2650"/>
                <a:gd name="T120" fmla="*/ 1604 w 5755"/>
                <a:gd name="T121" fmla="*/ 2487 h 2650"/>
                <a:gd name="T122" fmla="*/ 1857 w 5755"/>
                <a:gd name="T123" fmla="*/ 2157 h 2650"/>
                <a:gd name="T124" fmla="*/ 1622 w 5755"/>
                <a:gd name="T125" fmla="*/ 1375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55" h="2650">
                  <a:moveTo>
                    <a:pt x="1870" y="109"/>
                  </a:moveTo>
                  <a:lnTo>
                    <a:pt x="1870" y="109"/>
                  </a:lnTo>
                  <a:lnTo>
                    <a:pt x="1875" y="104"/>
                  </a:lnTo>
                  <a:lnTo>
                    <a:pt x="1875" y="104"/>
                  </a:lnTo>
                  <a:lnTo>
                    <a:pt x="1879" y="104"/>
                  </a:lnTo>
                  <a:lnTo>
                    <a:pt x="1875" y="104"/>
                  </a:lnTo>
                  <a:lnTo>
                    <a:pt x="1870" y="109"/>
                  </a:lnTo>
                  <a:lnTo>
                    <a:pt x="1875" y="109"/>
                  </a:lnTo>
                  <a:lnTo>
                    <a:pt x="1879" y="109"/>
                  </a:lnTo>
                  <a:lnTo>
                    <a:pt x="1884" y="104"/>
                  </a:lnTo>
                  <a:lnTo>
                    <a:pt x="1884" y="109"/>
                  </a:lnTo>
                  <a:lnTo>
                    <a:pt x="1884" y="109"/>
                  </a:lnTo>
                  <a:lnTo>
                    <a:pt x="1888" y="109"/>
                  </a:lnTo>
                  <a:lnTo>
                    <a:pt x="1893" y="109"/>
                  </a:lnTo>
                  <a:lnTo>
                    <a:pt x="1893" y="109"/>
                  </a:lnTo>
                  <a:lnTo>
                    <a:pt x="1893" y="109"/>
                  </a:lnTo>
                  <a:lnTo>
                    <a:pt x="1893" y="109"/>
                  </a:lnTo>
                  <a:lnTo>
                    <a:pt x="1893" y="109"/>
                  </a:lnTo>
                  <a:lnTo>
                    <a:pt x="1893" y="109"/>
                  </a:lnTo>
                  <a:lnTo>
                    <a:pt x="1897" y="113"/>
                  </a:lnTo>
                  <a:lnTo>
                    <a:pt x="1897" y="113"/>
                  </a:lnTo>
                  <a:lnTo>
                    <a:pt x="1902" y="113"/>
                  </a:lnTo>
                  <a:lnTo>
                    <a:pt x="1911" y="113"/>
                  </a:lnTo>
                  <a:lnTo>
                    <a:pt x="1916" y="109"/>
                  </a:lnTo>
                  <a:lnTo>
                    <a:pt x="1916" y="109"/>
                  </a:lnTo>
                  <a:lnTo>
                    <a:pt x="1916" y="109"/>
                  </a:lnTo>
                  <a:lnTo>
                    <a:pt x="1920" y="113"/>
                  </a:lnTo>
                  <a:lnTo>
                    <a:pt x="1929" y="113"/>
                  </a:lnTo>
                  <a:lnTo>
                    <a:pt x="1934" y="109"/>
                  </a:lnTo>
                  <a:lnTo>
                    <a:pt x="1934" y="109"/>
                  </a:lnTo>
                  <a:lnTo>
                    <a:pt x="1934" y="109"/>
                  </a:lnTo>
                  <a:lnTo>
                    <a:pt x="1934" y="109"/>
                  </a:lnTo>
                  <a:lnTo>
                    <a:pt x="1934" y="109"/>
                  </a:lnTo>
                  <a:lnTo>
                    <a:pt x="1934" y="109"/>
                  </a:lnTo>
                  <a:lnTo>
                    <a:pt x="1934" y="109"/>
                  </a:lnTo>
                  <a:lnTo>
                    <a:pt x="1934" y="109"/>
                  </a:lnTo>
                  <a:lnTo>
                    <a:pt x="1934" y="109"/>
                  </a:lnTo>
                  <a:lnTo>
                    <a:pt x="1938" y="109"/>
                  </a:lnTo>
                  <a:lnTo>
                    <a:pt x="1938" y="109"/>
                  </a:lnTo>
                  <a:lnTo>
                    <a:pt x="1938" y="113"/>
                  </a:lnTo>
                  <a:lnTo>
                    <a:pt x="1938" y="113"/>
                  </a:lnTo>
                  <a:lnTo>
                    <a:pt x="1938" y="113"/>
                  </a:lnTo>
                  <a:lnTo>
                    <a:pt x="1938" y="113"/>
                  </a:lnTo>
                  <a:lnTo>
                    <a:pt x="1943" y="113"/>
                  </a:lnTo>
                  <a:lnTo>
                    <a:pt x="1943" y="113"/>
                  </a:lnTo>
                  <a:lnTo>
                    <a:pt x="1943" y="113"/>
                  </a:lnTo>
                  <a:lnTo>
                    <a:pt x="1943" y="113"/>
                  </a:lnTo>
                  <a:lnTo>
                    <a:pt x="1943" y="113"/>
                  </a:lnTo>
                  <a:lnTo>
                    <a:pt x="1943" y="113"/>
                  </a:lnTo>
                  <a:lnTo>
                    <a:pt x="1938" y="118"/>
                  </a:lnTo>
                  <a:lnTo>
                    <a:pt x="1938" y="118"/>
                  </a:lnTo>
                  <a:lnTo>
                    <a:pt x="1938" y="118"/>
                  </a:lnTo>
                  <a:lnTo>
                    <a:pt x="1938" y="118"/>
                  </a:lnTo>
                  <a:lnTo>
                    <a:pt x="1938" y="118"/>
                  </a:lnTo>
                  <a:lnTo>
                    <a:pt x="1947" y="118"/>
                  </a:lnTo>
                  <a:lnTo>
                    <a:pt x="1947" y="118"/>
                  </a:lnTo>
                  <a:lnTo>
                    <a:pt x="1956" y="118"/>
                  </a:lnTo>
                  <a:lnTo>
                    <a:pt x="1956" y="113"/>
                  </a:lnTo>
                  <a:lnTo>
                    <a:pt x="1961" y="113"/>
                  </a:lnTo>
                  <a:lnTo>
                    <a:pt x="1961" y="113"/>
                  </a:lnTo>
                  <a:lnTo>
                    <a:pt x="1970" y="113"/>
                  </a:lnTo>
                  <a:lnTo>
                    <a:pt x="1974" y="109"/>
                  </a:lnTo>
                  <a:lnTo>
                    <a:pt x="1979" y="109"/>
                  </a:lnTo>
                  <a:lnTo>
                    <a:pt x="1979" y="109"/>
                  </a:lnTo>
                  <a:lnTo>
                    <a:pt x="1979" y="104"/>
                  </a:lnTo>
                  <a:lnTo>
                    <a:pt x="1979" y="104"/>
                  </a:lnTo>
                  <a:lnTo>
                    <a:pt x="1979" y="104"/>
                  </a:lnTo>
                  <a:lnTo>
                    <a:pt x="1974" y="104"/>
                  </a:lnTo>
                  <a:lnTo>
                    <a:pt x="1974" y="104"/>
                  </a:lnTo>
                  <a:lnTo>
                    <a:pt x="1970" y="104"/>
                  </a:lnTo>
                  <a:lnTo>
                    <a:pt x="1970" y="104"/>
                  </a:lnTo>
                  <a:lnTo>
                    <a:pt x="1970" y="104"/>
                  </a:lnTo>
                  <a:lnTo>
                    <a:pt x="1970" y="104"/>
                  </a:lnTo>
                  <a:lnTo>
                    <a:pt x="1970" y="104"/>
                  </a:lnTo>
                  <a:lnTo>
                    <a:pt x="1970" y="104"/>
                  </a:lnTo>
                  <a:lnTo>
                    <a:pt x="1970" y="100"/>
                  </a:lnTo>
                  <a:lnTo>
                    <a:pt x="1970" y="100"/>
                  </a:lnTo>
                  <a:lnTo>
                    <a:pt x="1965" y="100"/>
                  </a:lnTo>
                  <a:lnTo>
                    <a:pt x="1965" y="100"/>
                  </a:lnTo>
                  <a:lnTo>
                    <a:pt x="1961" y="100"/>
                  </a:lnTo>
                  <a:lnTo>
                    <a:pt x="1961" y="100"/>
                  </a:lnTo>
                  <a:lnTo>
                    <a:pt x="1961" y="100"/>
                  </a:lnTo>
                  <a:lnTo>
                    <a:pt x="1956" y="100"/>
                  </a:lnTo>
                  <a:lnTo>
                    <a:pt x="1956" y="100"/>
                  </a:lnTo>
                  <a:lnTo>
                    <a:pt x="1952" y="100"/>
                  </a:lnTo>
                  <a:lnTo>
                    <a:pt x="1952" y="100"/>
                  </a:lnTo>
                  <a:lnTo>
                    <a:pt x="1947" y="100"/>
                  </a:lnTo>
                  <a:lnTo>
                    <a:pt x="1947" y="100"/>
                  </a:lnTo>
                  <a:lnTo>
                    <a:pt x="1947" y="95"/>
                  </a:lnTo>
                  <a:lnTo>
                    <a:pt x="1947" y="95"/>
                  </a:lnTo>
                  <a:lnTo>
                    <a:pt x="1952" y="95"/>
                  </a:lnTo>
                  <a:lnTo>
                    <a:pt x="1956" y="95"/>
                  </a:lnTo>
                  <a:lnTo>
                    <a:pt x="1956" y="95"/>
                  </a:lnTo>
                  <a:lnTo>
                    <a:pt x="1956" y="95"/>
                  </a:lnTo>
                  <a:lnTo>
                    <a:pt x="1956" y="95"/>
                  </a:lnTo>
                  <a:lnTo>
                    <a:pt x="1956" y="95"/>
                  </a:lnTo>
                  <a:lnTo>
                    <a:pt x="1956" y="95"/>
                  </a:lnTo>
                  <a:lnTo>
                    <a:pt x="1956" y="95"/>
                  </a:lnTo>
                  <a:lnTo>
                    <a:pt x="1956" y="95"/>
                  </a:lnTo>
                  <a:lnTo>
                    <a:pt x="1961" y="95"/>
                  </a:lnTo>
                  <a:lnTo>
                    <a:pt x="1961" y="95"/>
                  </a:lnTo>
                  <a:lnTo>
                    <a:pt x="1965" y="100"/>
                  </a:lnTo>
                  <a:lnTo>
                    <a:pt x="1965" y="100"/>
                  </a:lnTo>
                  <a:lnTo>
                    <a:pt x="1970" y="100"/>
                  </a:lnTo>
                  <a:lnTo>
                    <a:pt x="1979" y="100"/>
                  </a:lnTo>
                  <a:lnTo>
                    <a:pt x="1979" y="100"/>
                  </a:lnTo>
                  <a:lnTo>
                    <a:pt x="1983" y="100"/>
                  </a:lnTo>
                  <a:lnTo>
                    <a:pt x="1983" y="100"/>
                  </a:lnTo>
                  <a:lnTo>
                    <a:pt x="1988" y="95"/>
                  </a:lnTo>
                  <a:lnTo>
                    <a:pt x="1988" y="95"/>
                  </a:lnTo>
                  <a:lnTo>
                    <a:pt x="1992" y="95"/>
                  </a:lnTo>
                  <a:lnTo>
                    <a:pt x="1992" y="95"/>
                  </a:lnTo>
                  <a:lnTo>
                    <a:pt x="1997" y="90"/>
                  </a:lnTo>
                  <a:lnTo>
                    <a:pt x="1997" y="90"/>
                  </a:lnTo>
                  <a:lnTo>
                    <a:pt x="1997" y="90"/>
                  </a:lnTo>
                  <a:lnTo>
                    <a:pt x="2001" y="86"/>
                  </a:lnTo>
                  <a:lnTo>
                    <a:pt x="2006" y="86"/>
                  </a:lnTo>
                  <a:lnTo>
                    <a:pt x="2010" y="90"/>
                  </a:lnTo>
                  <a:lnTo>
                    <a:pt x="2010" y="90"/>
                  </a:lnTo>
                  <a:lnTo>
                    <a:pt x="2015" y="86"/>
                  </a:lnTo>
                  <a:lnTo>
                    <a:pt x="2019" y="86"/>
                  </a:lnTo>
                  <a:lnTo>
                    <a:pt x="2019" y="86"/>
                  </a:lnTo>
                  <a:lnTo>
                    <a:pt x="2019" y="86"/>
                  </a:lnTo>
                  <a:lnTo>
                    <a:pt x="2028" y="86"/>
                  </a:lnTo>
                  <a:lnTo>
                    <a:pt x="2033" y="81"/>
                  </a:lnTo>
                  <a:lnTo>
                    <a:pt x="2033" y="81"/>
                  </a:lnTo>
                  <a:lnTo>
                    <a:pt x="2033" y="81"/>
                  </a:lnTo>
                  <a:lnTo>
                    <a:pt x="2028" y="81"/>
                  </a:lnTo>
                  <a:lnTo>
                    <a:pt x="2024" y="77"/>
                  </a:lnTo>
                  <a:lnTo>
                    <a:pt x="2024" y="77"/>
                  </a:lnTo>
                  <a:lnTo>
                    <a:pt x="2028" y="77"/>
                  </a:lnTo>
                  <a:lnTo>
                    <a:pt x="2033" y="77"/>
                  </a:lnTo>
                  <a:lnTo>
                    <a:pt x="2037" y="77"/>
                  </a:lnTo>
                  <a:lnTo>
                    <a:pt x="2042" y="77"/>
                  </a:lnTo>
                  <a:lnTo>
                    <a:pt x="2047" y="77"/>
                  </a:lnTo>
                  <a:lnTo>
                    <a:pt x="2047" y="77"/>
                  </a:lnTo>
                  <a:lnTo>
                    <a:pt x="2047" y="77"/>
                  </a:lnTo>
                  <a:lnTo>
                    <a:pt x="2047" y="77"/>
                  </a:lnTo>
                  <a:lnTo>
                    <a:pt x="2042" y="72"/>
                  </a:lnTo>
                  <a:lnTo>
                    <a:pt x="2042" y="72"/>
                  </a:lnTo>
                  <a:lnTo>
                    <a:pt x="2037" y="72"/>
                  </a:lnTo>
                  <a:lnTo>
                    <a:pt x="2037" y="72"/>
                  </a:lnTo>
                  <a:lnTo>
                    <a:pt x="2037" y="72"/>
                  </a:lnTo>
                  <a:lnTo>
                    <a:pt x="2037" y="72"/>
                  </a:lnTo>
                  <a:lnTo>
                    <a:pt x="2033" y="68"/>
                  </a:lnTo>
                  <a:lnTo>
                    <a:pt x="2028" y="68"/>
                  </a:lnTo>
                  <a:lnTo>
                    <a:pt x="2024" y="72"/>
                  </a:lnTo>
                  <a:lnTo>
                    <a:pt x="2019" y="72"/>
                  </a:lnTo>
                  <a:lnTo>
                    <a:pt x="2019" y="72"/>
                  </a:lnTo>
                  <a:lnTo>
                    <a:pt x="2019" y="72"/>
                  </a:lnTo>
                  <a:lnTo>
                    <a:pt x="2019" y="68"/>
                  </a:lnTo>
                  <a:lnTo>
                    <a:pt x="2015" y="68"/>
                  </a:lnTo>
                  <a:lnTo>
                    <a:pt x="2015" y="68"/>
                  </a:lnTo>
                  <a:lnTo>
                    <a:pt x="2015" y="68"/>
                  </a:lnTo>
                  <a:lnTo>
                    <a:pt x="2019" y="68"/>
                  </a:lnTo>
                  <a:lnTo>
                    <a:pt x="2019" y="68"/>
                  </a:lnTo>
                  <a:lnTo>
                    <a:pt x="2024" y="68"/>
                  </a:lnTo>
                  <a:lnTo>
                    <a:pt x="2024" y="68"/>
                  </a:lnTo>
                  <a:lnTo>
                    <a:pt x="2033" y="68"/>
                  </a:lnTo>
                  <a:lnTo>
                    <a:pt x="2033" y="68"/>
                  </a:lnTo>
                  <a:lnTo>
                    <a:pt x="2037" y="68"/>
                  </a:lnTo>
                  <a:lnTo>
                    <a:pt x="2037" y="68"/>
                  </a:lnTo>
                  <a:lnTo>
                    <a:pt x="2042" y="68"/>
                  </a:lnTo>
                  <a:lnTo>
                    <a:pt x="2042" y="68"/>
                  </a:lnTo>
                  <a:lnTo>
                    <a:pt x="2042" y="68"/>
                  </a:lnTo>
                  <a:lnTo>
                    <a:pt x="2047" y="72"/>
                  </a:lnTo>
                  <a:lnTo>
                    <a:pt x="2051" y="72"/>
                  </a:lnTo>
                  <a:lnTo>
                    <a:pt x="2051" y="72"/>
                  </a:lnTo>
                  <a:lnTo>
                    <a:pt x="2056" y="68"/>
                  </a:lnTo>
                  <a:lnTo>
                    <a:pt x="2056" y="68"/>
                  </a:lnTo>
                  <a:lnTo>
                    <a:pt x="2051" y="68"/>
                  </a:lnTo>
                  <a:lnTo>
                    <a:pt x="2047" y="68"/>
                  </a:lnTo>
                  <a:lnTo>
                    <a:pt x="2047" y="68"/>
                  </a:lnTo>
                  <a:lnTo>
                    <a:pt x="2042" y="63"/>
                  </a:lnTo>
                  <a:lnTo>
                    <a:pt x="2042" y="63"/>
                  </a:lnTo>
                  <a:lnTo>
                    <a:pt x="2042" y="63"/>
                  </a:lnTo>
                  <a:lnTo>
                    <a:pt x="2042" y="63"/>
                  </a:lnTo>
                  <a:lnTo>
                    <a:pt x="2037" y="63"/>
                  </a:lnTo>
                  <a:lnTo>
                    <a:pt x="2037" y="63"/>
                  </a:lnTo>
                  <a:lnTo>
                    <a:pt x="2042" y="63"/>
                  </a:lnTo>
                  <a:lnTo>
                    <a:pt x="2047" y="63"/>
                  </a:lnTo>
                  <a:lnTo>
                    <a:pt x="2047" y="63"/>
                  </a:lnTo>
                  <a:lnTo>
                    <a:pt x="2051" y="63"/>
                  </a:lnTo>
                  <a:lnTo>
                    <a:pt x="2051" y="63"/>
                  </a:lnTo>
                  <a:lnTo>
                    <a:pt x="2056" y="63"/>
                  </a:lnTo>
                  <a:lnTo>
                    <a:pt x="2060" y="63"/>
                  </a:lnTo>
                  <a:lnTo>
                    <a:pt x="2065" y="63"/>
                  </a:lnTo>
                  <a:lnTo>
                    <a:pt x="2065" y="63"/>
                  </a:lnTo>
                  <a:lnTo>
                    <a:pt x="2065" y="63"/>
                  </a:lnTo>
                  <a:lnTo>
                    <a:pt x="2069" y="63"/>
                  </a:lnTo>
                  <a:lnTo>
                    <a:pt x="2069" y="63"/>
                  </a:lnTo>
                  <a:lnTo>
                    <a:pt x="2074" y="63"/>
                  </a:lnTo>
                  <a:lnTo>
                    <a:pt x="2074" y="63"/>
                  </a:lnTo>
                  <a:lnTo>
                    <a:pt x="2074" y="63"/>
                  </a:lnTo>
                  <a:lnTo>
                    <a:pt x="2074" y="59"/>
                  </a:lnTo>
                  <a:lnTo>
                    <a:pt x="2074" y="59"/>
                  </a:lnTo>
                  <a:lnTo>
                    <a:pt x="2074" y="59"/>
                  </a:lnTo>
                  <a:lnTo>
                    <a:pt x="2074" y="59"/>
                  </a:lnTo>
                  <a:lnTo>
                    <a:pt x="2069" y="59"/>
                  </a:lnTo>
                  <a:lnTo>
                    <a:pt x="2065" y="59"/>
                  </a:lnTo>
                  <a:lnTo>
                    <a:pt x="2065" y="59"/>
                  </a:lnTo>
                  <a:lnTo>
                    <a:pt x="2069" y="54"/>
                  </a:lnTo>
                  <a:lnTo>
                    <a:pt x="2069" y="54"/>
                  </a:lnTo>
                  <a:lnTo>
                    <a:pt x="2074" y="59"/>
                  </a:lnTo>
                  <a:lnTo>
                    <a:pt x="2078" y="59"/>
                  </a:lnTo>
                  <a:lnTo>
                    <a:pt x="2083" y="59"/>
                  </a:lnTo>
                  <a:lnTo>
                    <a:pt x="2083" y="59"/>
                  </a:lnTo>
                  <a:lnTo>
                    <a:pt x="2087" y="59"/>
                  </a:lnTo>
                  <a:lnTo>
                    <a:pt x="2092" y="59"/>
                  </a:lnTo>
                  <a:lnTo>
                    <a:pt x="2096" y="59"/>
                  </a:lnTo>
                  <a:lnTo>
                    <a:pt x="2096" y="59"/>
                  </a:lnTo>
                  <a:lnTo>
                    <a:pt x="2096" y="59"/>
                  </a:lnTo>
                  <a:lnTo>
                    <a:pt x="2096" y="59"/>
                  </a:lnTo>
                  <a:lnTo>
                    <a:pt x="2096" y="59"/>
                  </a:lnTo>
                  <a:lnTo>
                    <a:pt x="2105" y="54"/>
                  </a:lnTo>
                  <a:lnTo>
                    <a:pt x="2105" y="54"/>
                  </a:lnTo>
                  <a:lnTo>
                    <a:pt x="2105" y="54"/>
                  </a:lnTo>
                  <a:lnTo>
                    <a:pt x="2105" y="54"/>
                  </a:lnTo>
                  <a:lnTo>
                    <a:pt x="2105" y="54"/>
                  </a:lnTo>
                  <a:lnTo>
                    <a:pt x="2096" y="54"/>
                  </a:lnTo>
                  <a:lnTo>
                    <a:pt x="2096" y="54"/>
                  </a:lnTo>
                  <a:lnTo>
                    <a:pt x="2096" y="54"/>
                  </a:lnTo>
                  <a:lnTo>
                    <a:pt x="2096" y="54"/>
                  </a:lnTo>
                  <a:lnTo>
                    <a:pt x="2096" y="54"/>
                  </a:lnTo>
                  <a:lnTo>
                    <a:pt x="2096" y="54"/>
                  </a:lnTo>
                  <a:lnTo>
                    <a:pt x="2096" y="54"/>
                  </a:lnTo>
                  <a:lnTo>
                    <a:pt x="2101" y="54"/>
                  </a:lnTo>
                  <a:lnTo>
                    <a:pt x="2105" y="54"/>
                  </a:lnTo>
                  <a:lnTo>
                    <a:pt x="2114" y="50"/>
                  </a:lnTo>
                  <a:lnTo>
                    <a:pt x="2114" y="50"/>
                  </a:lnTo>
                  <a:lnTo>
                    <a:pt x="2114" y="45"/>
                  </a:lnTo>
                  <a:lnTo>
                    <a:pt x="2114" y="45"/>
                  </a:lnTo>
                  <a:lnTo>
                    <a:pt x="2114" y="45"/>
                  </a:lnTo>
                  <a:lnTo>
                    <a:pt x="2114" y="50"/>
                  </a:lnTo>
                  <a:lnTo>
                    <a:pt x="2114" y="50"/>
                  </a:lnTo>
                  <a:lnTo>
                    <a:pt x="2119" y="50"/>
                  </a:lnTo>
                  <a:lnTo>
                    <a:pt x="2119" y="50"/>
                  </a:lnTo>
                  <a:lnTo>
                    <a:pt x="2123" y="50"/>
                  </a:lnTo>
                  <a:lnTo>
                    <a:pt x="2123" y="50"/>
                  </a:lnTo>
                  <a:lnTo>
                    <a:pt x="2132" y="45"/>
                  </a:lnTo>
                  <a:lnTo>
                    <a:pt x="2137" y="45"/>
                  </a:lnTo>
                  <a:lnTo>
                    <a:pt x="2146" y="41"/>
                  </a:lnTo>
                  <a:lnTo>
                    <a:pt x="2159" y="41"/>
                  </a:lnTo>
                  <a:lnTo>
                    <a:pt x="2164" y="36"/>
                  </a:lnTo>
                  <a:lnTo>
                    <a:pt x="2173" y="36"/>
                  </a:lnTo>
                  <a:lnTo>
                    <a:pt x="2182" y="32"/>
                  </a:lnTo>
                  <a:lnTo>
                    <a:pt x="2182" y="32"/>
                  </a:lnTo>
                  <a:lnTo>
                    <a:pt x="2178" y="32"/>
                  </a:lnTo>
                  <a:lnTo>
                    <a:pt x="2173" y="32"/>
                  </a:lnTo>
                  <a:lnTo>
                    <a:pt x="2150" y="36"/>
                  </a:lnTo>
                  <a:lnTo>
                    <a:pt x="2146" y="36"/>
                  </a:lnTo>
                  <a:lnTo>
                    <a:pt x="2146" y="36"/>
                  </a:lnTo>
                  <a:lnTo>
                    <a:pt x="2146" y="32"/>
                  </a:lnTo>
                  <a:lnTo>
                    <a:pt x="2164" y="32"/>
                  </a:lnTo>
                  <a:lnTo>
                    <a:pt x="2164" y="32"/>
                  </a:lnTo>
                  <a:lnTo>
                    <a:pt x="2168" y="32"/>
                  </a:lnTo>
                  <a:lnTo>
                    <a:pt x="2168" y="32"/>
                  </a:lnTo>
                  <a:lnTo>
                    <a:pt x="2168" y="27"/>
                  </a:lnTo>
                  <a:lnTo>
                    <a:pt x="2173" y="27"/>
                  </a:lnTo>
                  <a:lnTo>
                    <a:pt x="2178" y="27"/>
                  </a:lnTo>
                  <a:lnTo>
                    <a:pt x="2182" y="27"/>
                  </a:lnTo>
                  <a:lnTo>
                    <a:pt x="2182" y="27"/>
                  </a:lnTo>
                  <a:lnTo>
                    <a:pt x="2182" y="27"/>
                  </a:lnTo>
                  <a:lnTo>
                    <a:pt x="2191" y="27"/>
                  </a:lnTo>
                  <a:lnTo>
                    <a:pt x="2191" y="27"/>
                  </a:lnTo>
                  <a:lnTo>
                    <a:pt x="2196" y="27"/>
                  </a:lnTo>
                  <a:lnTo>
                    <a:pt x="2200" y="27"/>
                  </a:lnTo>
                  <a:lnTo>
                    <a:pt x="2214" y="23"/>
                  </a:lnTo>
                  <a:lnTo>
                    <a:pt x="2214" y="23"/>
                  </a:lnTo>
                  <a:lnTo>
                    <a:pt x="2218" y="23"/>
                  </a:lnTo>
                  <a:lnTo>
                    <a:pt x="2223" y="23"/>
                  </a:lnTo>
                  <a:lnTo>
                    <a:pt x="2227" y="18"/>
                  </a:lnTo>
                  <a:lnTo>
                    <a:pt x="2227" y="18"/>
                  </a:lnTo>
                  <a:lnTo>
                    <a:pt x="2227" y="18"/>
                  </a:lnTo>
                  <a:lnTo>
                    <a:pt x="2227" y="18"/>
                  </a:lnTo>
                  <a:lnTo>
                    <a:pt x="2227" y="14"/>
                  </a:lnTo>
                  <a:lnTo>
                    <a:pt x="2227" y="14"/>
                  </a:lnTo>
                  <a:lnTo>
                    <a:pt x="2223" y="14"/>
                  </a:lnTo>
                  <a:lnTo>
                    <a:pt x="2214" y="14"/>
                  </a:lnTo>
                  <a:lnTo>
                    <a:pt x="2214" y="14"/>
                  </a:lnTo>
                  <a:lnTo>
                    <a:pt x="2218" y="14"/>
                  </a:lnTo>
                  <a:lnTo>
                    <a:pt x="2218" y="14"/>
                  </a:lnTo>
                  <a:lnTo>
                    <a:pt x="2214" y="14"/>
                  </a:lnTo>
                  <a:lnTo>
                    <a:pt x="2214" y="9"/>
                  </a:lnTo>
                  <a:lnTo>
                    <a:pt x="2214" y="9"/>
                  </a:lnTo>
                  <a:lnTo>
                    <a:pt x="2214" y="9"/>
                  </a:lnTo>
                  <a:lnTo>
                    <a:pt x="2214" y="9"/>
                  </a:lnTo>
                  <a:lnTo>
                    <a:pt x="2218" y="9"/>
                  </a:lnTo>
                  <a:lnTo>
                    <a:pt x="2218" y="9"/>
                  </a:lnTo>
                  <a:lnTo>
                    <a:pt x="2218" y="9"/>
                  </a:lnTo>
                  <a:lnTo>
                    <a:pt x="2214" y="9"/>
                  </a:lnTo>
                  <a:lnTo>
                    <a:pt x="2214" y="9"/>
                  </a:lnTo>
                  <a:lnTo>
                    <a:pt x="2209" y="9"/>
                  </a:lnTo>
                  <a:lnTo>
                    <a:pt x="2209" y="9"/>
                  </a:lnTo>
                  <a:lnTo>
                    <a:pt x="2209" y="9"/>
                  </a:lnTo>
                  <a:lnTo>
                    <a:pt x="2209" y="9"/>
                  </a:lnTo>
                  <a:lnTo>
                    <a:pt x="2209" y="9"/>
                  </a:lnTo>
                  <a:lnTo>
                    <a:pt x="2205" y="9"/>
                  </a:lnTo>
                  <a:lnTo>
                    <a:pt x="2205" y="9"/>
                  </a:lnTo>
                  <a:lnTo>
                    <a:pt x="2205" y="9"/>
                  </a:lnTo>
                  <a:lnTo>
                    <a:pt x="2205" y="9"/>
                  </a:lnTo>
                  <a:lnTo>
                    <a:pt x="2200" y="9"/>
                  </a:lnTo>
                  <a:lnTo>
                    <a:pt x="2200" y="9"/>
                  </a:lnTo>
                  <a:lnTo>
                    <a:pt x="2200" y="9"/>
                  </a:lnTo>
                  <a:lnTo>
                    <a:pt x="2200" y="9"/>
                  </a:lnTo>
                  <a:lnTo>
                    <a:pt x="2196" y="9"/>
                  </a:lnTo>
                  <a:lnTo>
                    <a:pt x="2191" y="9"/>
                  </a:lnTo>
                  <a:lnTo>
                    <a:pt x="2187" y="9"/>
                  </a:lnTo>
                  <a:lnTo>
                    <a:pt x="2187" y="9"/>
                  </a:lnTo>
                  <a:lnTo>
                    <a:pt x="2182" y="9"/>
                  </a:lnTo>
                  <a:lnTo>
                    <a:pt x="2178" y="9"/>
                  </a:lnTo>
                  <a:lnTo>
                    <a:pt x="2173" y="9"/>
                  </a:lnTo>
                  <a:lnTo>
                    <a:pt x="2173" y="9"/>
                  </a:lnTo>
                  <a:lnTo>
                    <a:pt x="2173" y="9"/>
                  </a:lnTo>
                  <a:lnTo>
                    <a:pt x="2191" y="9"/>
                  </a:lnTo>
                  <a:lnTo>
                    <a:pt x="2191" y="9"/>
                  </a:lnTo>
                  <a:lnTo>
                    <a:pt x="2196" y="5"/>
                  </a:lnTo>
                  <a:lnTo>
                    <a:pt x="2196" y="5"/>
                  </a:lnTo>
                  <a:lnTo>
                    <a:pt x="2196" y="5"/>
                  </a:lnTo>
                  <a:lnTo>
                    <a:pt x="2187" y="5"/>
                  </a:lnTo>
                  <a:lnTo>
                    <a:pt x="2187" y="5"/>
                  </a:lnTo>
                  <a:lnTo>
                    <a:pt x="2182" y="5"/>
                  </a:lnTo>
                  <a:lnTo>
                    <a:pt x="2182" y="5"/>
                  </a:lnTo>
                  <a:lnTo>
                    <a:pt x="2182" y="5"/>
                  </a:lnTo>
                  <a:lnTo>
                    <a:pt x="2178" y="5"/>
                  </a:lnTo>
                  <a:lnTo>
                    <a:pt x="2173" y="5"/>
                  </a:lnTo>
                  <a:lnTo>
                    <a:pt x="2168" y="5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159" y="0"/>
                  </a:lnTo>
                  <a:lnTo>
                    <a:pt x="2159" y="0"/>
                  </a:lnTo>
                  <a:lnTo>
                    <a:pt x="2155" y="5"/>
                  </a:lnTo>
                  <a:lnTo>
                    <a:pt x="2155" y="5"/>
                  </a:lnTo>
                  <a:lnTo>
                    <a:pt x="2155" y="5"/>
                  </a:lnTo>
                  <a:lnTo>
                    <a:pt x="2155" y="5"/>
                  </a:lnTo>
                  <a:lnTo>
                    <a:pt x="2155" y="5"/>
                  </a:lnTo>
                  <a:lnTo>
                    <a:pt x="2155" y="5"/>
                  </a:lnTo>
                  <a:lnTo>
                    <a:pt x="2155" y="5"/>
                  </a:lnTo>
                  <a:lnTo>
                    <a:pt x="2150" y="0"/>
                  </a:lnTo>
                  <a:lnTo>
                    <a:pt x="2150" y="0"/>
                  </a:lnTo>
                  <a:lnTo>
                    <a:pt x="2146" y="0"/>
                  </a:lnTo>
                  <a:lnTo>
                    <a:pt x="2137" y="5"/>
                  </a:lnTo>
                  <a:lnTo>
                    <a:pt x="2137" y="5"/>
                  </a:lnTo>
                  <a:lnTo>
                    <a:pt x="2137" y="5"/>
                  </a:lnTo>
                  <a:lnTo>
                    <a:pt x="2137" y="5"/>
                  </a:lnTo>
                  <a:lnTo>
                    <a:pt x="2137" y="5"/>
                  </a:lnTo>
                  <a:lnTo>
                    <a:pt x="2137" y="9"/>
                  </a:lnTo>
                  <a:lnTo>
                    <a:pt x="2137" y="9"/>
                  </a:lnTo>
                  <a:lnTo>
                    <a:pt x="2137" y="5"/>
                  </a:lnTo>
                  <a:lnTo>
                    <a:pt x="2132" y="5"/>
                  </a:lnTo>
                  <a:lnTo>
                    <a:pt x="2132" y="5"/>
                  </a:lnTo>
                  <a:lnTo>
                    <a:pt x="2132" y="5"/>
                  </a:lnTo>
                  <a:lnTo>
                    <a:pt x="2132" y="5"/>
                  </a:lnTo>
                  <a:lnTo>
                    <a:pt x="2128" y="0"/>
                  </a:lnTo>
                  <a:lnTo>
                    <a:pt x="2119" y="0"/>
                  </a:lnTo>
                  <a:lnTo>
                    <a:pt x="2105" y="0"/>
                  </a:lnTo>
                  <a:lnTo>
                    <a:pt x="2105" y="0"/>
                  </a:lnTo>
                  <a:lnTo>
                    <a:pt x="2105" y="5"/>
                  </a:lnTo>
                  <a:lnTo>
                    <a:pt x="2110" y="5"/>
                  </a:lnTo>
                  <a:lnTo>
                    <a:pt x="2110" y="5"/>
                  </a:lnTo>
                  <a:lnTo>
                    <a:pt x="2110" y="5"/>
                  </a:lnTo>
                  <a:lnTo>
                    <a:pt x="2114" y="9"/>
                  </a:lnTo>
                  <a:lnTo>
                    <a:pt x="2114" y="9"/>
                  </a:lnTo>
                  <a:lnTo>
                    <a:pt x="2110" y="9"/>
                  </a:lnTo>
                  <a:lnTo>
                    <a:pt x="2105" y="9"/>
                  </a:lnTo>
                  <a:lnTo>
                    <a:pt x="2105" y="9"/>
                  </a:lnTo>
                  <a:lnTo>
                    <a:pt x="2105" y="9"/>
                  </a:lnTo>
                  <a:lnTo>
                    <a:pt x="2105" y="9"/>
                  </a:lnTo>
                  <a:lnTo>
                    <a:pt x="2105" y="9"/>
                  </a:lnTo>
                  <a:lnTo>
                    <a:pt x="2105" y="5"/>
                  </a:lnTo>
                  <a:lnTo>
                    <a:pt x="2101" y="5"/>
                  </a:lnTo>
                  <a:lnTo>
                    <a:pt x="2101" y="5"/>
                  </a:lnTo>
                  <a:lnTo>
                    <a:pt x="2096" y="5"/>
                  </a:lnTo>
                  <a:lnTo>
                    <a:pt x="2092" y="5"/>
                  </a:lnTo>
                  <a:lnTo>
                    <a:pt x="2087" y="0"/>
                  </a:lnTo>
                  <a:lnTo>
                    <a:pt x="2083" y="0"/>
                  </a:lnTo>
                  <a:lnTo>
                    <a:pt x="2078" y="0"/>
                  </a:lnTo>
                  <a:lnTo>
                    <a:pt x="2078" y="0"/>
                  </a:lnTo>
                  <a:lnTo>
                    <a:pt x="2083" y="5"/>
                  </a:lnTo>
                  <a:lnTo>
                    <a:pt x="2083" y="5"/>
                  </a:lnTo>
                  <a:lnTo>
                    <a:pt x="2083" y="5"/>
                  </a:lnTo>
                  <a:lnTo>
                    <a:pt x="2083" y="5"/>
                  </a:lnTo>
                  <a:lnTo>
                    <a:pt x="2087" y="5"/>
                  </a:lnTo>
                  <a:lnTo>
                    <a:pt x="2087" y="5"/>
                  </a:lnTo>
                  <a:lnTo>
                    <a:pt x="2083" y="5"/>
                  </a:lnTo>
                  <a:lnTo>
                    <a:pt x="2078" y="5"/>
                  </a:lnTo>
                  <a:lnTo>
                    <a:pt x="2074" y="5"/>
                  </a:lnTo>
                  <a:lnTo>
                    <a:pt x="2069" y="5"/>
                  </a:lnTo>
                  <a:lnTo>
                    <a:pt x="2069" y="5"/>
                  </a:lnTo>
                  <a:lnTo>
                    <a:pt x="2069" y="5"/>
                  </a:lnTo>
                  <a:lnTo>
                    <a:pt x="2069" y="5"/>
                  </a:lnTo>
                  <a:lnTo>
                    <a:pt x="2069" y="9"/>
                  </a:lnTo>
                  <a:lnTo>
                    <a:pt x="2069" y="9"/>
                  </a:lnTo>
                  <a:lnTo>
                    <a:pt x="2065" y="5"/>
                  </a:lnTo>
                  <a:lnTo>
                    <a:pt x="2065" y="5"/>
                  </a:lnTo>
                  <a:lnTo>
                    <a:pt x="2060" y="5"/>
                  </a:lnTo>
                  <a:lnTo>
                    <a:pt x="2060" y="5"/>
                  </a:lnTo>
                  <a:lnTo>
                    <a:pt x="2056" y="5"/>
                  </a:lnTo>
                  <a:lnTo>
                    <a:pt x="2060" y="9"/>
                  </a:lnTo>
                  <a:lnTo>
                    <a:pt x="2060" y="9"/>
                  </a:lnTo>
                  <a:lnTo>
                    <a:pt x="2060" y="9"/>
                  </a:lnTo>
                  <a:lnTo>
                    <a:pt x="2056" y="9"/>
                  </a:lnTo>
                  <a:lnTo>
                    <a:pt x="2056" y="9"/>
                  </a:lnTo>
                  <a:lnTo>
                    <a:pt x="2051" y="9"/>
                  </a:lnTo>
                  <a:lnTo>
                    <a:pt x="2051" y="9"/>
                  </a:lnTo>
                  <a:lnTo>
                    <a:pt x="2051" y="9"/>
                  </a:lnTo>
                  <a:lnTo>
                    <a:pt x="2051" y="14"/>
                  </a:lnTo>
                  <a:lnTo>
                    <a:pt x="2056" y="14"/>
                  </a:lnTo>
                  <a:lnTo>
                    <a:pt x="2060" y="18"/>
                  </a:lnTo>
                  <a:lnTo>
                    <a:pt x="2065" y="18"/>
                  </a:lnTo>
                  <a:lnTo>
                    <a:pt x="2065" y="18"/>
                  </a:lnTo>
                  <a:lnTo>
                    <a:pt x="2065" y="18"/>
                  </a:lnTo>
                  <a:lnTo>
                    <a:pt x="2065" y="18"/>
                  </a:lnTo>
                  <a:lnTo>
                    <a:pt x="2060" y="18"/>
                  </a:lnTo>
                  <a:lnTo>
                    <a:pt x="2060" y="18"/>
                  </a:lnTo>
                  <a:lnTo>
                    <a:pt x="2060" y="18"/>
                  </a:lnTo>
                  <a:lnTo>
                    <a:pt x="2051" y="14"/>
                  </a:lnTo>
                  <a:lnTo>
                    <a:pt x="2047" y="14"/>
                  </a:lnTo>
                  <a:lnTo>
                    <a:pt x="2047" y="14"/>
                  </a:lnTo>
                  <a:lnTo>
                    <a:pt x="2047" y="14"/>
                  </a:lnTo>
                  <a:lnTo>
                    <a:pt x="2047" y="14"/>
                  </a:lnTo>
                  <a:lnTo>
                    <a:pt x="2042" y="14"/>
                  </a:lnTo>
                  <a:lnTo>
                    <a:pt x="2042" y="14"/>
                  </a:lnTo>
                  <a:lnTo>
                    <a:pt x="2047" y="14"/>
                  </a:lnTo>
                  <a:lnTo>
                    <a:pt x="2042" y="14"/>
                  </a:lnTo>
                  <a:lnTo>
                    <a:pt x="2042" y="14"/>
                  </a:lnTo>
                  <a:lnTo>
                    <a:pt x="2042" y="14"/>
                  </a:lnTo>
                  <a:lnTo>
                    <a:pt x="2042" y="14"/>
                  </a:lnTo>
                  <a:lnTo>
                    <a:pt x="2042" y="14"/>
                  </a:lnTo>
                  <a:lnTo>
                    <a:pt x="2037" y="9"/>
                  </a:lnTo>
                  <a:lnTo>
                    <a:pt x="2037" y="9"/>
                  </a:lnTo>
                  <a:lnTo>
                    <a:pt x="2033" y="9"/>
                  </a:lnTo>
                  <a:lnTo>
                    <a:pt x="2033" y="9"/>
                  </a:lnTo>
                  <a:lnTo>
                    <a:pt x="2033" y="9"/>
                  </a:lnTo>
                  <a:lnTo>
                    <a:pt x="2033" y="9"/>
                  </a:lnTo>
                  <a:lnTo>
                    <a:pt x="2028" y="9"/>
                  </a:lnTo>
                  <a:lnTo>
                    <a:pt x="2024" y="9"/>
                  </a:lnTo>
                  <a:lnTo>
                    <a:pt x="2019" y="9"/>
                  </a:lnTo>
                  <a:lnTo>
                    <a:pt x="2019" y="9"/>
                  </a:lnTo>
                  <a:lnTo>
                    <a:pt x="2015" y="9"/>
                  </a:lnTo>
                  <a:lnTo>
                    <a:pt x="2010" y="9"/>
                  </a:lnTo>
                  <a:lnTo>
                    <a:pt x="2010" y="14"/>
                  </a:lnTo>
                  <a:lnTo>
                    <a:pt x="2019" y="14"/>
                  </a:lnTo>
                  <a:lnTo>
                    <a:pt x="2019" y="14"/>
                  </a:lnTo>
                  <a:lnTo>
                    <a:pt x="2019" y="14"/>
                  </a:lnTo>
                  <a:lnTo>
                    <a:pt x="2019" y="14"/>
                  </a:lnTo>
                  <a:lnTo>
                    <a:pt x="2015" y="14"/>
                  </a:lnTo>
                  <a:lnTo>
                    <a:pt x="2015" y="14"/>
                  </a:lnTo>
                  <a:lnTo>
                    <a:pt x="2015" y="14"/>
                  </a:lnTo>
                  <a:lnTo>
                    <a:pt x="2010" y="14"/>
                  </a:lnTo>
                  <a:lnTo>
                    <a:pt x="2010" y="14"/>
                  </a:lnTo>
                  <a:lnTo>
                    <a:pt x="2010" y="14"/>
                  </a:lnTo>
                  <a:lnTo>
                    <a:pt x="2006" y="14"/>
                  </a:lnTo>
                  <a:lnTo>
                    <a:pt x="2006" y="14"/>
                  </a:lnTo>
                  <a:lnTo>
                    <a:pt x="2001" y="14"/>
                  </a:lnTo>
                  <a:lnTo>
                    <a:pt x="2001" y="14"/>
                  </a:lnTo>
                  <a:lnTo>
                    <a:pt x="2001" y="14"/>
                  </a:lnTo>
                  <a:lnTo>
                    <a:pt x="2001" y="14"/>
                  </a:lnTo>
                  <a:lnTo>
                    <a:pt x="2001" y="14"/>
                  </a:lnTo>
                  <a:lnTo>
                    <a:pt x="1997" y="14"/>
                  </a:lnTo>
                  <a:lnTo>
                    <a:pt x="1992" y="14"/>
                  </a:lnTo>
                  <a:lnTo>
                    <a:pt x="1988" y="14"/>
                  </a:lnTo>
                  <a:lnTo>
                    <a:pt x="1983" y="14"/>
                  </a:lnTo>
                  <a:lnTo>
                    <a:pt x="1983" y="14"/>
                  </a:lnTo>
                  <a:lnTo>
                    <a:pt x="1979" y="14"/>
                  </a:lnTo>
                  <a:lnTo>
                    <a:pt x="1974" y="14"/>
                  </a:lnTo>
                  <a:lnTo>
                    <a:pt x="1970" y="14"/>
                  </a:lnTo>
                  <a:lnTo>
                    <a:pt x="1965" y="14"/>
                  </a:lnTo>
                  <a:lnTo>
                    <a:pt x="1965" y="18"/>
                  </a:lnTo>
                  <a:lnTo>
                    <a:pt x="1961" y="18"/>
                  </a:lnTo>
                  <a:lnTo>
                    <a:pt x="1956" y="18"/>
                  </a:lnTo>
                  <a:lnTo>
                    <a:pt x="1956" y="18"/>
                  </a:lnTo>
                  <a:lnTo>
                    <a:pt x="1956" y="18"/>
                  </a:lnTo>
                  <a:lnTo>
                    <a:pt x="1956" y="18"/>
                  </a:lnTo>
                  <a:lnTo>
                    <a:pt x="1961" y="18"/>
                  </a:lnTo>
                  <a:lnTo>
                    <a:pt x="1965" y="18"/>
                  </a:lnTo>
                  <a:lnTo>
                    <a:pt x="1965" y="18"/>
                  </a:lnTo>
                  <a:lnTo>
                    <a:pt x="1965" y="18"/>
                  </a:lnTo>
                  <a:lnTo>
                    <a:pt x="1970" y="18"/>
                  </a:lnTo>
                  <a:lnTo>
                    <a:pt x="1970" y="18"/>
                  </a:lnTo>
                  <a:lnTo>
                    <a:pt x="1970" y="18"/>
                  </a:lnTo>
                  <a:lnTo>
                    <a:pt x="1961" y="23"/>
                  </a:lnTo>
                  <a:lnTo>
                    <a:pt x="1961" y="23"/>
                  </a:lnTo>
                  <a:lnTo>
                    <a:pt x="1961" y="23"/>
                  </a:lnTo>
                  <a:lnTo>
                    <a:pt x="1961" y="23"/>
                  </a:lnTo>
                  <a:lnTo>
                    <a:pt x="1979" y="23"/>
                  </a:lnTo>
                  <a:lnTo>
                    <a:pt x="1983" y="23"/>
                  </a:lnTo>
                  <a:lnTo>
                    <a:pt x="1983" y="23"/>
                  </a:lnTo>
                  <a:lnTo>
                    <a:pt x="1988" y="23"/>
                  </a:lnTo>
                  <a:lnTo>
                    <a:pt x="1988" y="23"/>
                  </a:lnTo>
                  <a:lnTo>
                    <a:pt x="1983" y="23"/>
                  </a:lnTo>
                  <a:lnTo>
                    <a:pt x="1979" y="23"/>
                  </a:lnTo>
                  <a:lnTo>
                    <a:pt x="1974" y="23"/>
                  </a:lnTo>
                  <a:lnTo>
                    <a:pt x="1970" y="23"/>
                  </a:lnTo>
                  <a:lnTo>
                    <a:pt x="1965" y="23"/>
                  </a:lnTo>
                  <a:lnTo>
                    <a:pt x="1965" y="23"/>
                  </a:lnTo>
                  <a:lnTo>
                    <a:pt x="1970" y="27"/>
                  </a:lnTo>
                  <a:lnTo>
                    <a:pt x="1970" y="27"/>
                  </a:lnTo>
                  <a:lnTo>
                    <a:pt x="1965" y="27"/>
                  </a:lnTo>
                  <a:lnTo>
                    <a:pt x="1961" y="27"/>
                  </a:lnTo>
                  <a:lnTo>
                    <a:pt x="1961" y="27"/>
                  </a:lnTo>
                  <a:lnTo>
                    <a:pt x="1961" y="27"/>
                  </a:lnTo>
                  <a:lnTo>
                    <a:pt x="1961" y="27"/>
                  </a:lnTo>
                  <a:lnTo>
                    <a:pt x="1961" y="32"/>
                  </a:lnTo>
                  <a:lnTo>
                    <a:pt x="1965" y="27"/>
                  </a:lnTo>
                  <a:lnTo>
                    <a:pt x="1983" y="32"/>
                  </a:lnTo>
                  <a:lnTo>
                    <a:pt x="1988" y="27"/>
                  </a:lnTo>
                  <a:lnTo>
                    <a:pt x="1997" y="27"/>
                  </a:lnTo>
                  <a:lnTo>
                    <a:pt x="2001" y="27"/>
                  </a:lnTo>
                  <a:lnTo>
                    <a:pt x="2001" y="27"/>
                  </a:lnTo>
                  <a:lnTo>
                    <a:pt x="2006" y="27"/>
                  </a:lnTo>
                  <a:lnTo>
                    <a:pt x="2001" y="27"/>
                  </a:lnTo>
                  <a:lnTo>
                    <a:pt x="1992" y="32"/>
                  </a:lnTo>
                  <a:lnTo>
                    <a:pt x="1988" y="32"/>
                  </a:lnTo>
                  <a:lnTo>
                    <a:pt x="1983" y="32"/>
                  </a:lnTo>
                  <a:lnTo>
                    <a:pt x="1979" y="32"/>
                  </a:lnTo>
                  <a:lnTo>
                    <a:pt x="1970" y="32"/>
                  </a:lnTo>
                  <a:lnTo>
                    <a:pt x="1961" y="32"/>
                  </a:lnTo>
                  <a:lnTo>
                    <a:pt x="1961" y="32"/>
                  </a:lnTo>
                  <a:lnTo>
                    <a:pt x="1961" y="32"/>
                  </a:lnTo>
                  <a:lnTo>
                    <a:pt x="1961" y="32"/>
                  </a:lnTo>
                  <a:lnTo>
                    <a:pt x="1961" y="32"/>
                  </a:lnTo>
                  <a:lnTo>
                    <a:pt x="1961" y="32"/>
                  </a:lnTo>
                  <a:lnTo>
                    <a:pt x="1961" y="36"/>
                  </a:lnTo>
                  <a:lnTo>
                    <a:pt x="1965" y="36"/>
                  </a:lnTo>
                  <a:lnTo>
                    <a:pt x="1965" y="36"/>
                  </a:lnTo>
                  <a:lnTo>
                    <a:pt x="1970" y="36"/>
                  </a:lnTo>
                  <a:lnTo>
                    <a:pt x="1970" y="36"/>
                  </a:lnTo>
                  <a:lnTo>
                    <a:pt x="1974" y="36"/>
                  </a:lnTo>
                  <a:lnTo>
                    <a:pt x="1988" y="32"/>
                  </a:lnTo>
                  <a:lnTo>
                    <a:pt x="1992" y="32"/>
                  </a:lnTo>
                  <a:lnTo>
                    <a:pt x="1992" y="32"/>
                  </a:lnTo>
                  <a:lnTo>
                    <a:pt x="2006" y="32"/>
                  </a:lnTo>
                  <a:lnTo>
                    <a:pt x="2015" y="32"/>
                  </a:lnTo>
                  <a:lnTo>
                    <a:pt x="2015" y="32"/>
                  </a:lnTo>
                  <a:lnTo>
                    <a:pt x="2001" y="32"/>
                  </a:lnTo>
                  <a:lnTo>
                    <a:pt x="1997" y="32"/>
                  </a:lnTo>
                  <a:lnTo>
                    <a:pt x="1992" y="32"/>
                  </a:lnTo>
                  <a:lnTo>
                    <a:pt x="1983" y="36"/>
                  </a:lnTo>
                  <a:lnTo>
                    <a:pt x="1979" y="36"/>
                  </a:lnTo>
                  <a:lnTo>
                    <a:pt x="1979" y="36"/>
                  </a:lnTo>
                  <a:lnTo>
                    <a:pt x="1979" y="36"/>
                  </a:lnTo>
                  <a:lnTo>
                    <a:pt x="1979" y="36"/>
                  </a:lnTo>
                  <a:lnTo>
                    <a:pt x="1979" y="41"/>
                  </a:lnTo>
                  <a:lnTo>
                    <a:pt x="1979" y="41"/>
                  </a:lnTo>
                  <a:lnTo>
                    <a:pt x="1983" y="41"/>
                  </a:lnTo>
                  <a:lnTo>
                    <a:pt x="1988" y="41"/>
                  </a:lnTo>
                  <a:lnTo>
                    <a:pt x="1988" y="41"/>
                  </a:lnTo>
                  <a:lnTo>
                    <a:pt x="1992" y="41"/>
                  </a:lnTo>
                  <a:lnTo>
                    <a:pt x="1997" y="41"/>
                  </a:lnTo>
                  <a:lnTo>
                    <a:pt x="1997" y="41"/>
                  </a:lnTo>
                  <a:lnTo>
                    <a:pt x="2001" y="41"/>
                  </a:lnTo>
                  <a:lnTo>
                    <a:pt x="2001" y="36"/>
                  </a:lnTo>
                  <a:lnTo>
                    <a:pt x="2006" y="36"/>
                  </a:lnTo>
                  <a:lnTo>
                    <a:pt x="2010" y="36"/>
                  </a:lnTo>
                  <a:lnTo>
                    <a:pt x="2015" y="36"/>
                  </a:lnTo>
                  <a:lnTo>
                    <a:pt x="2019" y="36"/>
                  </a:lnTo>
                  <a:lnTo>
                    <a:pt x="2015" y="36"/>
                  </a:lnTo>
                  <a:lnTo>
                    <a:pt x="2010" y="41"/>
                  </a:lnTo>
                  <a:lnTo>
                    <a:pt x="2006" y="41"/>
                  </a:lnTo>
                  <a:lnTo>
                    <a:pt x="2010" y="41"/>
                  </a:lnTo>
                  <a:lnTo>
                    <a:pt x="2010" y="41"/>
                  </a:lnTo>
                  <a:lnTo>
                    <a:pt x="2019" y="41"/>
                  </a:lnTo>
                  <a:lnTo>
                    <a:pt x="2024" y="41"/>
                  </a:lnTo>
                  <a:lnTo>
                    <a:pt x="2024" y="41"/>
                  </a:lnTo>
                  <a:lnTo>
                    <a:pt x="2037" y="36"/>
                  </a:lnTo>
                  <a:lnTo>
                    <a:pt x="2042" y="36"/>
                  </a:lnTo>
                  <a:lnTo>
                    <a:pt x="2042" y="36"/>
                  </a:lnTo>
                  <a:lnTo>
                    <a:pt x="2042" y="36"/>
                  </a:lnTo>
                  <a:lnTo>
                    <a:pt x="2047" y="36"/>
                  </a:lnTo>
                  <a:lnTo>
                    <a:pt x="2047" y="32"/>
                  </a:lnTo>
                  <a:lnTo>
                    <a:pt x="2051" y="32"/>
                  </a:lnTo>
                  <a:lnTo>
                    <a:pt x="2051" y="32"/>
                  </a:lnTo>
                  <a:lnTo>
                    <a:pt x="2051" y="32"/>
                  </a:lnTo>
                  <a:lnTo>
                    <a:pt x="2056" y="32"/>
                  </a:lnTo>
                  <a:lnTo>
                    <a:pt x="2056" y="32"/>
                  </a:lnTo>
                  <a:lnTo>
                    <a:pt x="2060" y="32"/>
                  </a:lnTo>
                  <a:lnTo>
                    <a:pt x="2065" y="32"/>
                  </a:lnTo>
                  <a:lnTo>
                    <a:pt x="2078" y="27"/>
                  </a:lnTo>
                  <a:lnTo>
                    <a:pt x="2074" y="27"/>
                  </a:lnTo>
                  <a:lnTo>
                    <a:pt x="2069" y="32"/>
                  </a:lnTo>
                  <a:lnTo>
                    <a:pt x="2060" y="32"/>
                  </a:lnTo>
                  <a:lnTo>
                    <a:pt x="2056" y="32"/>
                  </a:lnTo>
                  <a:lnTo>
                    <a:pt x="2056" y="36"/>
                  </a:lnTo>
                  <a:lnTo>
                    <a:pt x="2051" y="36"/>
                  </a:lnTo>
                  <a:lnTo>
                    <a:pt x="2051" y="36"/>
                  </a:lnTo>
                  <a:lnTo>
                    <a:pt x="2051" y="36"/>
                  </a:lnTo>
                  <a:lnTo>
                    <a:pt x="2056" y="36"/>
                  </a:lnTo>
                  <a:lnTo>
                    <a:pt x="2065" y="36"/>
                  </a:lnTo>
                  <a:lnTo>
                    <a:pt x="2065" y="36"/>
                  </a:lnTo>
                  <a:lnTo>
                    <a:pt x="2065" y="36"/>
                  </a:lnTo>
                  <a:lnTo>
                    <a:pt x="2065" y="36"/>
                  </a:lnTo>
                  <a:lnTo>
                    <a:pt x="2065" y="36"/>
                  </a:lnTo>
                  <a:lnTo>
                    <a:pt x="2060" y="36"/>
                  </a:lnTo>
                  <a:lnTo>
                    <a:pt x="2051" y="41"/>
                  </a:lnTo>
                  <a:lnTo>
                    <a:pt x="2037" y="41"/>
                  </a:lnTo>
                  <a:lnTo>
                    <a:pt x="2037" y="41"/>
                  </a:lnTo>
                  <a:lnTo>
                    <a:pt x="2033" y="41"/>
                  </a:lnTo>
                  <a:lnTo>
                    <a:pt x="2024" y="45"/>
                  </a:lnTo>
                  <a:lnTo>
                    <a:pt x="2006" y="45"/>
                  </a:lnTo>
                  <a:lnTo>
                    <a:pt x="2006" y="45"/>
                  </a:lnTo>
                  <a:lnTo>
                    <a:pt x="2001" y="45"/>
                  </a:lnTo>
                  <a:lnTo>
                    <a:pt x="2001" y="45"/>
                  </a:lnTo>
                  <a:lnTo>
                    <a:pt x="2001" y="45"/>
                  </a:lnTo>
                  <a:lnTo>
                    <a:pt x="2001" y="50"/>
                  </a:lnTo>
                  <a:lnTo>
                    <a:pt x="2006" y="50"/>
                  </a:lnTo>
                  <a:lnTo>
                    <a:pt x="2006" y="54"/>
                  </a:lnTo>
                  <a:lnTo>
                    <a:pt x="2006" y="54"/>
                  </a:lnTo>
                  <a:lnTo>
                    <a:pt x="2006" y="54"/>
                  </a:lnTo>
                  <a:lnTo>
                    <a:pt x="2006" y="54"/>
                  </a:lnTo>
                  <a:lnTo>
                    <a:pt x="2010" y="59"/>
                  </a:lnTo>
                  <a:lnTo>
                    <a:pt x="2010" y="59"/>
                  </a:lnTo>
                  <a:lnTo>
                    <a:pt x="2015" y="59"/>
                  </a:lnTo>
                  <a:lnTo>
                    <a:pt x="2010" y="59"/>
                  </a:lnTo>
                  <a:lnTo>
                    <a:pt x="2010" y="59"/>
                  </a:lnTo>
                  <a:lnTo>
                    <a:pt x="2006" y="59"/>
                  </a:lnTo>
                  <a:lnTo>
                    <a:pt x="2006" y="59"/>
                  </a:lnTo>
                  <a:lnTo>
                    <a:pt x="2001" y="59"/>
                  </a:lnTo>
                  <a:lnTo>
                    <a:pt x="2001" y="54"/>
                  </a:lnTo>
                  <a:lnTo>
                    <a:pt x="2001" y="54"/>
                  </a:lnTo>
                  <a:lnTo>
                    <a:pt x="1997" y="54"/>
                  </a:lnTo>
                  <a:lnTo>
                    <a:pt x="1997" y="50"/>
                  </a:lnTo>
                  <a:lnTo>
                    <a:pt x="1997" y="50"/>
                  </a:lnTo>
                  <a:lnTo>
                    <a:pt x="1997" y="50"/>
                  </a:lnTo>
                  <a:lnTo>
                    <a:pt x="1997" y="45"/>
                  </a:lnTo>
                  <a:lnTo>
                    <a:pt x="1992" y="45"/>
                  </a:lnTo>
                  <a:lnTo>
                    <a:pt x="1992" y="45"/>
                  </a:lnTo>
                  <a:lnTo>
                    <a:pt x="1988" y="45"/>
                  </a:lnTo>
                  <a:lnTo>
                    <a:pt x="1983" y="45"/>
                  </a:lnTo>
                  <a:lnTo>
                    <a:pt x="1974" y="41"/>
                  </a:lnTo>
                  <a:lnTo>
                    <a:pt x="1970" y="45"/>
                  </a:lnTo>
                  <a:lnTo>
                    <a:pt x="1965" y="45"/>
                  </a:lnTo>
                  <a:lnTo>
                    <a:pt x="1965" y="50"/>
                  </a:lnTo>
                  <a:lnTo>
                    <a:pt x="1961" y="50"/>
                  </a:lnTo>
                  <a:lnTo>
                    <a:pt x="1961" y="54"/>
                  </a:lnTo>
                  <a:lnTo>
                    <a:pt x="1961" y="54"/>
                  </a:lnTo>
                  <a:lnTo>
                    <a:pt x="1965" y="54"/>
                  </a:lnTo>
                  <a:lnTo>
                    <a:pt x="1970" y="54"/>
                  </a:lnTo>
                  <a:lnTo>
                    <a:pt x="1970" y="54"/>
                  </a:lnTo>
                  <a:lnTo>
                    <a:pt x="1970" y="59"/>
                  </a:lnTo>
                  <a:lnTo>
                    <a:pt x="1970" y="59"/>
                  </a:lnTo>
                  <a:lnTo>
                    <a:pt x="1970" y="63"/>
                  </a:lnTo>
                  <a:lnTo>
                    <a:pt x="1970" y="63"/>
                  </a:lnTo>
                  <a:lnTo>
                    <a:pt x="1970" y="63"/>
                  </a:lnTo>
                  <a:lnTo>
                    <a:pt x="1970" y="63"/>
                  </a:lnTo>
                  <a:lnTo>
                    <a:pt x="1970" y="68"/>
                  </a:lnTo>
                  <a:lnTo>
                    <a:pt x="1970" y="63"/>
                  </a:lnTo>
                  <a:lnTo>
                    <a:pt x="1965" y="63"/>
                  </a:lnTo>
                  <a:lnTo>
                    <a:pt x="1965" y="63"/>
                  </a:lnTo>
                  <a:lnTo>
                    <a:pt x="1965" y="63"/>
                  </a:lnTo>
                  <a:lnTo>
                    <a:pt x="1961" y="63"/>
                  </a:lnTo>
                  <a:lnTo>
                    <a:pt x="1961" y="63"/>
                  </a:lnTo>
                  <a:lnTo>
                    <a:pt x="1961" y="68"/>
                  </a:lnTo>
                  <a:lnTo>
                    <a:pt x="1961" y="68"/>
                  </a:lnTo>
                  <a:lnTo>
                    <a:pt x="1961" y="68"/>
                  </a:lnTo>
                  <a:lnTo>
                    <a:pt x="1965" y="68"/>
                  </a:lnTo>
                  <a:lnTo>
                    <a:pt x="1965" y="68"/>
                  </a:lnTo>
                  <a:lnTo>
                    <a:pt x="1974" y="68"/>
                  </a:lnTo>
                  <a:lnTo>
                    <a:pt x="1974" y="68"/>
                  </a:lnTo>
                  <a:lnTo>
                    <a:pt x="1979" y="68"/>
                  </a:lnTo>
                  <a:lnTo>
                    <a:pt x="1979" y="68"/>
                  </a:lnTo>
                  <a:lnTo>
                    <a:pt x="1983" y="68"/>
                  </a:lnTo>
                  <a:lnTo>
                    <a:pt x="1983" y="68"/>
                  </a:lnTo>
                  <a:lnTo>
                    <a:pt x="1983" y="68"/>
                  </a:lnTo>
                  <a:lnTo>
                    <a:pt x="1983" y="68"/>
                  </a:lnTo>
                  <a:lnTo>
                    <a:pt x="1983" y="68"/>
                  </a:lnTo>
                  <a:lnTo>
                    <a:pt x="1979" y="68"/>
                  </a:lnTo>
                  <a:lnTo>
                    <a:pt x="1979" y="68"/>
                  </a:lnTo>
                  <a:lnTo>
                    <a:pt x="1974" y="68"/>
                  </a:lnTo>
                  <a:lnTo>
                    <a:pt x="1970" y="68"/>
                  </a:lnTo>
                  <a:lnTo>
                    <a:pt x="1970" y="72"/>
                  </a:lnTo>
                  <a:lnTo>
                    <a:pt x="1965" y="72"/>
                  </a:lnTo>
                  <a:lnTo>
                    <a:pt x="1965" y="72"/>
                  </a:lnTo>
                  <a:lnTo>
                    <a:pt x="1965" y="68"/>
                  </a:lnTo>
                  <a:lnTo>
                    <a:pt x="1961" y="68"/>
                  </a:lnTo>
                  <a:lnTo>
                    <a:pt x="1956" y="68"/>
                  </a:lnTo>
                  <a:lnTo>
                    <a:pt x="1956" y="68"/>
                  </a:lnTo>
                  <a:lnTo>
                    <a:pt x="1952" y="68"/>
                  </a:lnTo>
                  <a:lnTo>
                    <a:pt x="1947" y="68"/>
                  </a:lnTo>
                  <a:lnTo>
                    <a:pt x="1943" y="68"/>
                  </a:lnTo>
                  <a:lnTo>
                    <a:pt x="1934" y="68"/>
                  </a:lnTo>
                  <a:lnTo>
                    <a:pt x="1934" y="72"/>
                  </a:lnTo>
                  <a:lnTo>
                    <a:pt x="1929" y="72"/>
                  </a:lnTo>
                  <a:lnTo>
                    <a:pt x="1925" y="72"/>
                  </a:lnTo>
                  <a:lnTo>
                    <a:pt x="1920" y="72"/>
                  </a:lnTo>
                  <a:lnTo>
                    <a:pt x="1920" y="77"/>
                  </a:lnTo>
                  <a:lnTo>
                    <a:pt x="1916" y="77"/>
                  </a:lnTo>
                  <a:lnTo>
                    <a:pt x="1916" y="81"/>
                  </a:lnTo>
                  <a:lnTo>
                    <a:pt x="1920" y="81"/>
                  </a:lnTo>
                  <a:lnTo>
                    <a:pt x="1925" y="81"/>
                  </a:lnTo>
                  <a:lnTo>
                    <a:pt x="1925" y="77"/>
                  </a:lnTo>
                  <a:lnTo>
                    <a:pt x="1934" y="77"/>
                  </a:lnTo>
                  <a:lnTo>
                    <a:pt x="1934" y="77"/>
                  </a:lnTo>
                  <a:lnTo>
                    <a:pt x="1929" y="81"/>
                  </a:lnTo>
                  <a:lnTo>
                    <a:pt x="1925" y="81"/>
                  </a:lnTo>
                  <a:lnTo>
                    <a:pt x="1934" y="81"/>
                  </a:lnTo>
                  <a:lnTo>
                    <a:pt x="1934" y="81"/>
                  </a:lnTo>
                  <a:lnTo>
                    <a:pt x="1938" y="81"/>
                  </a:lnTo>
                  <a:lnTo>
                    <a:pt x="1943" y="77"/>
                  </a:lnTo>
                  <a:lnTo>
                    <a:pt x="1947" y="72"/>
                  </a:lnTo>
                  <a:lnTo>
                    <a:pt x="1943" y="77"/>
                  </a:lnTo>
                  <a:lnTo>
                    <a:pt x="1947" y="77"/>
                  </a:lnTo>
                  <a:lnTo>
                    <a:pt x="1947" y="81"/>
                  </a:lnTo>
                  <a:lnTo>
                    <a:pt x="1947" y="81"/>
                  </a:lnTo>
                  <a:lnTo>
                    <a:pt x="1943" y="81"/>
                  </a:lnTo>
                  <a:lnTo>
                    <a:pt x="1943" y="81"/>
                  </a:lnTo>
                  <a:lnTo>
                    <a:pt x="1938" y="81"/>
                  </a:lnTo>
                  <a:lnTo>
                    <a:pt x="1934" y="81"/>
                  </a:lnTo>
                  <a:lnTo>
                    <a:pt x="1929" y="86"/>
                  </a:lnTo>
                  <a:lnTo>
                    <a:pt x="1929" y="86"/>
                  </a:lnTo>
                  <a:lnTo>
                    <a:pt x="1925" y="90"/>
                  </a:lnTo>
                  <a:lnTo>
                    <a:pt x="1925" y="90"/>
                  </a:lnTo>
                  <a:lnTo>
                    <a:pt x="1929" y="90"/>
                  </a:lnTo>
                  <a:lnTo>
                    <a:pt x="1934" y="90"/>
                  </a:lnTo>
                  <a:lnTo>
                    <a:pt x="1934" y="90"/>
                  </a:lnTo>
                  <a:lnTo>
                    <a:pt x="1938" y="90"/>
                  </a:lnTo>
                  <a:lnTo>
                    <a:pt x="1938" y="90"/>
                  </a:lnTo>
                  <a:lnTo>
                    <a:pt x="1943" y="90"/>
                  </a:lnTo>
                  <a:lnTo>
                    <a:pt x="1943" y="90"/>
                  </a:lnTo>
                  <a:lnTo>
                    <a:pt x="1956" y="86"/>
                  </a:lnTo>
                  <a:lnTo>
                    <a:pt x="1956" y="86"/>
                  </a:lnTo>
                  <a:lnTo>
                    <a:pt x="1956" y="86"/>
                  </a:lnTo>
                  <a:lnTo>
                    <a:pt x="1956" y="86"/>
                  </a:lnTo>
                  <a:lnTo>
                    <a:pt x="1952" y="86"/>
                  </a:lnTo>
                  <a:lnTo>
                    <a:pt x="1952" y="90"/>
                  </a:lnTo>
                  <a:lnTo>
                    <a:pt x="1943" y="90"/>
                  </a:lnTo>
                  <a:lnTo>
                    <a:pt x="1938" y="90"/>
                  </a:lnTo>
                  <a:lnTo>
                    <a:pt x="1938" y="95"/>
                  </a:lnTo>
                  <a:lnTo>
                    <a:pt x="1938" y="95"/>
                  </a:lnTo>
                  <a:lnTo>
                    <a:pt x="1934" y="95"/>
                  </a:lnTo>
                  <a:lnTo>
                    <a:pt x="1934" y="95"/>
                  </a:lnTo>
                  <a:lnTo>
                    <a:pt x="1929" y="95"/>
                  </a:lnTo>
                  <a:lnTo>
                    <a:pt x="1925" y="95"/>
                  </a:lnTo>
                  <a:lnTo>
                    <a:pt x="1925" y="95"/>
                  </a:lnTo>
                  <a:lnTo>
                    <a:pt x="1920" y="90"/>
                  </a:lnTo>
                  <a:lnTo>
                    <a:pt x="1920" y="90"/>
                  </a:lnTo>
                  <a:lnTo>
                    <a:pt x="1920" y="90"/>
                  </a:lnTo>
                  <a:lnTo>
                    <a:pt x="1920" y="86"/>
                  </a:lnTo>
                  <a:lnTo>
                    <a:pt x="1920" y="86"/>
                  </a:lnTo>
                  <a:lnTo>
                    <a:pt x="1916" y="86"/>
                  </a:lnTo>
                  <a:lnTo>
                    <a:pt x="1916" y="86"/>
                  </a:lnTo>
                  <a:lnTo>
                    <a:pt x="1911" y="81"/>
                  </a:lnTo>
                  <a:lnTo>
                    <a:pt x="1911" y="86"/>
                  </a:lnTo>
                  <a:lnTo>
                    <a:pt x="1906" y="86"/>
                  </a:lnTo>
                  <a:lnTo>
                    <a:pt x="1902" y="86"/>
                  </a:lnTo>
                  <a:lnTo>
                    <a:pt x="1902" y="86"/>
                  </a:lnTo>
                  <a:lnTo>
                    <a:pt x="1902" y="86"/>
                  </a:lnTo>
                  <a:lnTo>
                    <a:pt x="1902" y="90"/>
                  </a:lnTo>
                  <a:lnTo>
                    <a:pt x="1897" y="90"/>
                  </a:lnTo>
                  <a:lnTo>
                    <a:pt x="1897" y="90"/>
                  </a:lnTo>
                  <a:lnTo>
                    <a:pt x="1902" y="95"/>
                  </a:lnTo>
                  <a:lnTo>
                    <a:pt x="1902" y="95"/>
                  </a:lnTo>
                  <a:lnTo>
                    <a:pt x="1902" y="95"/>
                  </a:lnTo>
                  <a:lnTo>
                    <a:pt x="1902" y="95"/>
                  </a:lnTo>
                  <a:lnTo>
                    <a:pt x="1902" y="95"/>
                  </a:lnTo>
                  <a:lnTo>
                    <a:pt x="1902" y="95"/>
                  </a:lnTo>
                  <a:lnTo>
                    <a:pt x="1902" y="95"/>
                  </a:lnTo>
                  <a:lnTo>
                    <a:pt x="1897" y="95"/>
                  </a:lnTo>
                  <a:lnTo>
                    <a:pt x="1897" y="95"/>
                  </a:lnTo>
                  <a:lnTo>
                    <a:pt x="1893" y="95"/>
                  </a:lnTo>
                  <a:lnTo>
                    <a:pt x="1893" y="95"/>
                  </a:lnTo>
                  <a:lnTo>
                    <a:pt x="1888" y="95"/>
                  </a:lnTo>
                  <a:lnTo>
                    <a:pt x="1884" y="95"/>
                  </a:lnTo>
                  <a:lnTo>
                    <a:pt x="1884" y="95"/>
                  </a:lnTo>
                  <a:lnTo>
                    <a:pt x="1879" y="100"/>
                  </a:lnTo>
                  <a:lnTo>
                    <a:pt x="1870" y="100"/>
                  </a:lnTo>
                  <a:lnTo>
                    <a:pt x="1866" y="104"/>
                  </a:lnTo>
                  <a:lnTo>
                    <a:pt x="1861" y="104"/>
                  </a:lnTo>
                  <a:lnTo>
                    <a:pt x="1866" y="109"/>
                  </a:lnTo>
                  <a:lnTo>
                    <a:pt x="1870" y="109"/>
                  </a:lnTo>
                  <a:close/>
                  <a:moveTo>
                    <a:pt x="1988" y="298"/>
                  </a:moveTo>
                  <a:lnTo>
                    <a:pt x="1992" y="303"/>
                  </a:lnTo>
                  <a:lnTo>
                    <a:pt x="1992" y="303"/>
                  </a:lnTo>
                  <a:lnTo>
                    <a:pt x="1992" y="303"/>
                  </a:lnTo>
                  <a:lnTo>
                    <a:pt x="1997" y="303"/>
                  </a:lnTo>
                  <a:lnTo>
                    <a:pt x="1997" y="303"/>
                  </a:lnTo>
                  <a:lnTo>
                    <a:pt x="1997" y="298"/>
                  </a:lnTo>
                  <a:lnTo>
                    <a:pt x="1997" y="298"/>
                  </a:lnTo>
                  <a:lnTo>
                    <a:pt x="1992" y="294"/>
                  </a:lnTo>
                  <a:lnTo>
                    <a:pt x="1992" y="294"/>
                  </a:lnTo>
                  <a:lnTo>
                    <a:pt x="1992" y="294"/>
                  </a:lnTo>
                  <a:lnTo>
                    <a:pt x="1988" y="294"/>
                  </a:lnTo>
                  <a:lnTo>
                    <a:pt x="1983" y="294"/>
                  </a:lnTo>
                  <a:lnTo>
                    <a:pt x="1983" y="294"/>
                  </a:lnTo>
                  <a:lnTo>
                    <a:pt x="1983" y="294"/>
                  </a:lnTo>
                  <a:lnTo>
                    <a:pt x="1983" y="294"/>
                  </a:lnTo>
                  <a:lnTo>
                    <a:pt x="1983" y="294"/>
                  </a:lnTo>
                  <a:lnTo>
                    <a:pt x="1979" y="294"/>
                  </a:lnTo>
                  <a:lnTo>
                    <a:pt x="1974" y="294"/>
                  </a:lnTo>
                  <a:lnTo>
                    <a:pt x="1970" y="298"/>
                  </a:lnTo>
                  <a:lnTo>
                    <a:pt x="1970" y="298"/>
                  </a:lnTo>
                  <a:lnTo>
                    <a:pt x="1979" y="294"/>
                  </a:lnTo>
                  <a:lnTo>
                    <a:pt x="1979" y="294"/>
                  </a:lnTo>
                  <a:lnTo>
                    <a:pt x="1979" y="294"/>
                  </a:lnTo>
                  <a:lnTo>
                    <a:pt x="1979" y="289"/>
                  </a:lnTo>
                  <a:lnTo>
                    <a:pt x="1983" y="289"/>
                  </a:lnTo>
                  <a:lnTo>
                    <a:pt x="1983" y="289"/>
                  </a:lnTo>
                  <a:lnTo>
                    <a:pt x="1983" y="289"/>
                  </a:lnTo>
                  <a:lnTo>
                    <a:pt x="1979" y="285"/>
                  </a:lnTo>
                  <a:lnTo>
                    <a:pt x="1979" y="285"/>
                  </a:lnTo>
                  <a:lnTo>
                    <a:pt x="1979" y="285"/>
                  </a:lnTo>
                  <a:lnTo>
                    <a:pt x="1974" y="289"/>
                  </a:lnTo>
                  <a:lnTo>
                    <a:pt x="1974" y="289"/>
                  </a:lnTo>
                  <a:lnTo>
                    <a:pt x="1974" y="289"/>
                  </a:lnTo>
                  <a:lnTo>
                    <a:pt x="1970" y="289"/>
                  </a:lnTo>
                  <a:lnTo>
                    <a:pt x="1970" y="289"/>
                  </a:lnTo>
                  <a:lnTo>
                    <a:pt x="1970" y="289"/>
                  </a:lnTo>
                  <a:lnTo>
                    <a:pt x="1965" y="285"/>
                  </a:lnTo>
                  <a:lnTo>
                    <a:pt x="1965" y="285"/>
                  </a:lnTo>
                  <a:lnTo>
                    <a:pt x="1970" y="285"/>
                  </a:lnTo>
                  <a:lnTo>
                    <a:pt x="1970" y="285"/>
                  </a:lnTo>
                  <a:lnTo>
                    <a:pt x="1970" y="285"/>
                  </a:lnTo>
                  <a:lnTo>
                    <a:pt x="1974" y="285"/>
                  </a:lnTo>
                  <a:lnTo>
                    <a:pt x="1974" y="285"/>
                  </a:lnTo>
                  <a:lnTo>
                    <a:pt x="1979" y="285"/>
                  </a:lnTo>
                  <a:lnTo>
                    <a:pt x="1979" y="280"/>
                  </a:lnTo>
                  <a:lnTo>
                    <a:pt x="1974" y="280"/>
                  </a:lnTo>
                  <a:lnTo>
                    <a:pt x="1974" y="280"/>
                  </a:lnTo>
                  <a:lnTo>
                    <a:pt x="1974" y="276"/>
                  </a:lnTo>
                  <a:lnTo>
                    <a:pt x="1974" y="276"/>
                  </a:lnTo>
                  <a:lnTo>
                    <a:pt x="1970" y="276"/>
                  </a:lnTo>
                  <a:lnTo>
                    <a:pt x="1970" y="276"/>
                  </a:lnTo>
                  <a:lnTo>
                    <a:pt x="1970" y="276"/>
                  </a:lnTo>
                  <a:lnTo>
                    <a:pt x="1970" y="276"/>
                  </a:lnTo>
                  <a:lnTo>
                    <a:pt x="1970" y="276"/>
                  </a:lnTo>
                  <a:lnTo>
                    <a:pt x="1974" y="276"/>
                  </a:lnTo>
                  <a:lnTo>
                    <a:pt x="1974" y="276"/>
                  </a:lnTo>
                  <a:lnTo>
                    <a:pt x="1974" y="271"/>
                  </a:lnTo>
                  <a:lnTo>
                    <a:pt x="1974" y="271"/>
                  </a:lnTo>
                  <a:lnTo>
                    <a:pt x="1970" y="271"/>
                  </a:lnTo>
                  <a:lnTo>
                    <a:pt x="1970" y="276"/>
                  </a:lnTo>
                  <a:lnTo>
                    <a:pt x="1965" y="276"/>
                  </a:lnTo>
                  <a:lnTo>
                    <a:pt x="1965" y="276"/>
                  </a:lnTo>
                  <a:lnTo>
                    <a:pt x="1965" y="280"/>
                  </a:lnTo>
                  <a:lnTo>
                    <a:pt x="1965" y="280"/>
                  </a:lnTo>
                  <a:lnTo>
                    <a:pt x="1961" y="280"/>
                  </a:lnTo>
                  <a:lnTo>
                    <a:pt x="1961" y="276"/>
                  </a:lnTo>
                  <a:lnTo>
                    <a:pt x="1961" y="276"/>
                  </a:lnTo>
                  <a:lnTo>
                    <a:pt x="1965" y="276"/>
                  </a:lnTo>
                  <a:lnTo>
                    <a:pt x="1965" y="276"/>
                  </a:lnTo>
                  <a:lnTo>
                    <a:pt x="1965" y="276"/>
                  </a:lnTo>
                  <a:lnTo>
                    <a:pt x="1965" y="276"/>
                  </a:lnTo>
                  <a:lnTo>
                    <a:pt x="1961" y="276"/>
                  </a:lnTo>
                  <a:lnTo>
                    <a:pt x="1961" y="276"/>
                  </a:lnTo>
                  <a:lnTo>
                    <a:pt x="1961" y="276"/>
                  </a:lnTo>
                  <a:lnTo>
                    <a:pt x="1961" y="271"/>
                  </a:lnTo>
                  <a:lnTo>
                    <a:pt x="1961" y="271"/>
                  </a:lnTo>
                  <a:lnTo>
                    <a:pt x="1961" y="271"/>
                  </a:lnTo>
                  <a:lnTo>
                    <a:pt x="1956" y="276"/>
                  </a:lnTo>
                  <a:lnTo>
                    <a:pt x="1956" y="276"/>
                  </a:lnTo>
                  <a:lnTo>
                    <a:pt x="1952" y="276"/>
                  </a:lnTo>
                  <a:lnTo>
                    <a:pt x="1952" y="276"/>
                  </a:lnTo>
                  <a:lnTo>
                    <a:pt x="1952" y="276"/>
                  </a:lnTo>
                  <a:lnTo>
                    <a:pt x="1952" y="276"/>
                  </a:lnTo>
                  <a:lnTo>
                    <a:pt x="1956" y="276"/>
                  </a:lnTo>
                  <a:lnTo>
                    <a:pt x="1956" y="271"/>
                  </a:lnTo>
                  <a:lnTo>
                    <a:pt x="1961" y="271"/>
                  </a:lnTo>
                  <a:lnTo>
                    <a:pt x="1961" y="267"/>
                  </a:lnTo>
                  <a:lnTo>
                    <a:pt x="1956" y="267"/>
                  </a:lnTo>
                  <a:lnTo>
                    <a:pt x="1956" y="271"/>
                  </a:lnTo>
                  <a:lnTo>
                    <a:pt x="1956" y="271"/>
                  </a:lnTo>
                  <a:lnTo>
                    <a:pt x="1952" y="271"/>
                  </a:lnTo>
                  <a:lnTo>
                    <a:pt x="1952" y="271"/>
                  </a:lnTo>
                  <a:lnTo>
                    <a:pt x="1956" y="271"/>
                  </a:lnTo>
                  <a:lnTo>
                    <a:pt x="1952" y="271"/>
                  </a:lnTo>
                  <a:lnTo>
                    <a:pt x="1952" y="271"/>
                  </a:lnTo>
                  <a:lnTo>
                    <a:pt x="1952" y="271"/>
                  </a:lnTo>
                  <a:lnTo>
                    <a:pt x="1952" y="271"/>
                  </a:lnTo>
                  <a:lnTo>
                    <a:pt x="1952" y="271"/>
                  </a:lnTo>
                  <a:lnTo>
                    <a:pt x="1956" y="267"/>
                  </a:lnTo>
                  <a:lnTo>
                    <a:pt x="1952" y="267"/>
                  </a:lnTo>
                  <a:lnTo>
                    <a:pt x="1952" y="267"/>
                  </a:lnTo>
                  <a:lnTo>
                    <a:pt x="1956" y="267"/>
                  </a:lnTo>
                  <a:lnTo>
                    <a:pt x="1956" y="267"/>
                  </a:lnTo>
                  <a:lnTo>
                    <a:pt x="1961" y="267"/>
                  </a:lnTo>
                  <a:lnTo>
                    <a:pt x="1956" y="262"/>
                  </a:lnTo>
                  <a:lnTo>
                    <a:pt x="1956" y="262"/>
                  </a:lnTo>
                  <a:lnTo>
                    <a:pt x="1956" y="262"/>
                  </a:lnTo>
                  <a:lnTo>
                    <a:pt x="1952" y="262"/>
                  </a:lnTo>
                  <a:lnTo>
                    <a:pt x="1952" y="262"/>
                  </a:lnTo>
                  <a:lnTo>
                    <a:pt x="1952" y="262"/>
                  </a:lnTo>
                  <a:lnTo>
                    <a:pt x="1952" y="262"/>
                  </a:lnTo>
                  <a:lnTo>
                    <a:pt x="1947" y="262"/>
                  </a:lnTo>
                  <a:lnTo>
                    <a:pt x="1947" y="262"/>
                  </a:lnTo>
                  <a:lnTo>
                    <a:pt x="1947" y="262"/>
                  </a:lnTo>
                  <a:lnTo>
                    <a:pt x="1947" y="262"/>
                  </a:lnTo>
                  <a:lnTo>
                    <a:pt x="1947" y="262"/>
                  </a:lnTo>
                  <a:lnTo>
                    <a:pt x="1943" y="262"/>
                  </a:lnTo>
                  <a:lnTo>
                    <a:pt x="1947" y="258"/>
                  </a:lnTo>
                  <a:lnTo>
                    <a:pt x="1947" y="258"/>
                  </a:lnTo>
                  <a:lnTo>
                    <a:pt x="1943" y="258"/>
                  </a:lnTo>
                  <a:lnTo>
                    <a:pt x="1943" y="258"/>
                  </a:lnTo>
                  <a:lnTo>
                    <a:pt x="1938" y="258"/>
                  </a:lnTo>
                  <a:lnTo>
                    <a:pt x="1934" y="253"/>
                  </a:lnTo>
                  <a:lnTo>
                    <a:pt x="1934" y="253"/>
                  </a:lnTo>
                  <a:lnTo>
                    <a:pt x="1934" y="253"/>
                  </a:lnTo>
                  <a:lnTo>
                    <a:pt x="1938" y="253"/>
                  </a:lnTo>
                  <a:lnTo>
                    <a:pt x="1943" y="258"/>
                  </a:lnTo>
                  <a:lnTo>
                    <a:pt x="1943" y="258"/>
                  </a:lnTo>
                  <a:lnTo>
                    <a:pt x="1943" y="258"/>
                  </a:lnTo>
                  <a:lnTo>
                    <a:pt x="1943" y="258"/>
                  </a:lnTo>
                  <a:lnTo>
                    <a:pt x="1947" y="258"/>
                  </a:lnTo>
                  <a:lnTo>
                    <a:pt x="1947" y="258"/>
                  </a:lnTo>
                  <a:lnTo>
                    <a:pt x="1952" y="258"/>
                  </a:lnTo>
                  <a:lnTo>
                    <a:pt x="1952" y="258"/>
                  </a:lnTo>
                  <a:lnTo>
                    <a:pt x="1952" y="253"/>
                  </a:lnTo>
                  <a:lnTo>
                    <a:pt x="1956" y="253"/>
                  </a:lnTo>
                  <a:lnTo>
                    <a:pt x="1956" y="253"/>
                  </a:lnTo>
                  <a:lnTo>
                    <a:pt x="1952" y="253"/>
                  </a:lnTo>
                  <a:lnTo>
                    <a:pt x="1952" y="249"/>
                  </a:lnTo>
                  <a:lnTo>
                    <a:pt x="1952" y="249"/>
                  </a:lnTo>
                  <a:lnTo>
                    <a:pt x="1943" y="253"/>
                  </a:lnTo>
                  <a:lnTo>
                    <a:pt x="1943" y="253"/>
                  </a:lnTo>
                  <a:lnTo>
                    <a:pt x="1947" y="249"/>
                  </a:lnTo>
                  <a:lnTo>
                    <a:pt x="1952" y="249"/>
                  </a:lnTo>
                  <a:lnTo>
                    <a:pt x="1952" y="249"/>
                  </a:lnTo>
                  <a:lnTo>
                    <a:pt x="1956" y="249"/>
                  </a:lnTo>
                  <a:lnTo>
                    <a:pt x="1956" y="249"/>
                  </a:lnTo>
                  <a:lnTo>
                    <a:pt x="1961" y="249"/>
                  </a:lnTo>
                  <a:lnTo>
                    <a:pt x="1961" y="253"/>
                  </a:lnTo>
                  <a:lnTo>
                    <a:pt x="1961" y="249"/>
                  </a:lnTo>
                  <a:lnTo>
                    <a:pt x="1965" y="253"/>
                  </a:lnTo>
                  <a:lnTo>
                    <a:pt x="1970" y="253"/>
                  </a:lnTo>
                  <a:lnTo>
                    <a:pt x="1970" y="253"/>
                  </a:lnTo>
                  <a:lnTo>
                    <a:pt x="1970" y="253"/>
                  </a:lnTo>
                  <a:lnTo>
                    <a:pt x="1970" y="249"/>
                  </a:lnTo>
                  <a:lnTo>
                    <a:pt x="1970" y="249"/>
                  </a:lnTo>
                  <a:lnTo>
                    <a:pt x="1970" y="249"/>
                  </a:lnTo>
                  <a:lnTo>
                    <a:pt x="1970" y="249"/>
                  </a:lnTo>
                  <a:lnTo>
                    <a:pt x="1970" y="249"/>
                  </a:lnTo>
                  <a:lnTo>
                    <a:pt x="1965" y="244"/>
                  </a:lnTo>
                  <a:lnTo>
                    <a:pt x="1965" y="244"/>
                  </a:lnTo>
                  <a:lnTo>
                    <a:pt x="1961" y="244"/>
                  </a:lnTo>
                  <a:lnTo>
                    <a:pt x="1961" y="244"/>
                  </a:lnTo>
                  <a:lnTo>
                    <a:pt x="1961" y="244"/>
                  </a:lnTo>
                  <a:lnTo>
                    <a:pt x="1956" y="244"/>
                  </a:lnTo>
                  <a:lnTo>
                    <a:pt x="1956" y="244"/>
                  </a:lnTo>
                  <a:lnTo>
                    <a:pt x="1952" y="244"/>
                  </a:lnTo>
                  <a:lnTo>
                    <a:pt x="1947" y="244"/>
                  </a:lnTo>
                  <a:lnTo>
                    <a:pt x="1947" y="244"/>
                  </a:lnTo>
                  <a:lnTo>
                    <a:pt x="1947" y="244"/>
                  </a:lnTo>
                  <a:lnTo>
                    <a:pt x="1947" y="244"/>
                  </a:lnTo>
                  <a:lnTo>
                    <a:pt x="1952" y="240"/>
                  </a:lnTo>
                  <a:lnTo>
                    <a:pt x="1956" y="240"/>
                  </a:lnTo>
                  <a:lnTo>
                    <a:pt x="1956" y="240"/>
                  </a:lnTo>
                  <a:lnTo>
                    <a:pt x="1961" y="240"/>
                  </a:lnTo>
                  <a:lnTo>
                    <a:pt x="1961" y="240"/>
                  </a:lnTo>
                  <a:lnTo>
                    <a:pt x="1961" y="240"/>
                  </a:lnTo>
                  <a:lnTo>
                    <a:pt x="1961" y="240"/>
                  </a:lnTo>
                  <a:lnTo>
                    <a:pt x="1965" y="240"/>
                  </a:lnTo>
                  <a:lnTo>
                    <a:pt x="1965" y="240"/>
                  </a:lnTo>
                  <a:lnTo>
                    <a:pt x="1970" y="240"/>
                  </a:lnTo>
                  <a:lnTo>
                    <a:pt x="1970" y="240"/>
                  </a:lnTo>
                  <a:lnTo>
                    <a:pt x="1970" y="240"/>
                  </a:lnTo>
                  <a:lnTo>
                    <a:pt x="1970" y="240"/>
                  </a:lnTo>
                  <a:lnTo>
                    <a:pt x="1974" y="240"/>
                  </a:lnTo>
                  <a:lnTo>
                    <a:pt x="1974" y="240"/>
                  </a:lnTo>
                  <a:lnTo>
                    <a:pt x="1974" y="235"/>
                  </a:lnTo>
                  <a:lnTo>
                    <a:pt x="1974" y="235"/>
                  </a:lnTo>
                  <a:lnTo>
                    <a:pt x="1974" y="231"/>
                  </a:lnTo>
                  <a:lnTo>
                    <a:pt x="1974" y="231"/>
                  </a:lnTo>
                  <a:lnTo>
                    <a:pt x="1970" y="231"/>
                  </a:lnTo>
                  <a:lnTo>
                    <a:pt x="1970" y="231"/>
                  </a:lnTo>
                  <a:lnTo>
                    <a:pt x="1970" y="231"/>
                  </a:lnTo>
                  <a:lnTo>
                    <a:pt x="1965" y="231"/>
                  </a:lnTo>
                  <a:lnTo>
                    <a:pt x="1965" y="231"/>
                  </a:lnTo>
                  <a:lnTo>
                    <a:pt x="1965" y="231"/>
                  </a:lnTo>
                  <a:lnTo>
                    <a:pt x="1965" y="235"/>
                  </a:lnTo>
                  <a:lnTo>
                    <a:pt x="1965" y="235"/>
                  </a:lnTo>
                  <a:lnTo>
                    <a:pt x="1965" y="235"/>
                  </a:lnTo>
                  <a:lnTo>
                    <a:pt x="1965" y="235"/>
                  </a:lnTo>
                  <a:lnTo>
                    <a:pt x="1961" y="235"/>
                  </a:lnTo>
                  <a:lnTo>
                    <a:pt x="1961" y="235"/>
                  </a:lnTo>
                  <a:lnTo>
                    <a:pt x="1961" y="235"/>
                  </a:lnTo>
                  <a:lnTo>
                    <a:pt x="1956" y="235"/>
                  </a:lnTo>
                  <a:lnTo>
                    <a:pt x="1956" y="235"/>
                  </a:lnTo>
                  <a:lnTo>
                    <a:pt x="1956" y="235"/>
                  </a:lnTo>
                  <a:lnTo>
                    <a:pt x="1961" y="235"/>
                  </a:lnTo>
                  <a:lnTo>
                    <a:pt x="1961" y="235"/>
                  </a:lnTo>
                  <a:lnTo>
                    <a:pt x="1961" y="231"/>
                  </a:lnTo>
                  <a:lnTo>
                    <a:pt x="1961" y="231"/>
                  </a:lnTo>
                  <a:lnTo>
                    <a:pt x="1961" y="231"/>
                  </a:lnTo>
                  <a:lnTo>
                    <a:pt x="1961" y="231"/>
                  </a:lnTo>
                  <a:lnTo>
                    <a:pt x="1961" y="231"/>
                  </a:lnTo>
                  <a:lnTo>
                    <a:pt x="1956" y="231"/>
                  </a:lnTo>
                  <a:lnTo>
                    <a:pt x="1952" y="231"/>
                  </a:lnTo>
                  <a:lnTo>
                    <a:pt x="1952" y="231"/>
                  </a:lnTo>
                  <a:lnTo>
                    <a:pt x="1947" y="235"/>
                  </a:lnTo>
                  <a:lnTo>
                    <a:pt x="1947" y="235"/>
                  </a:lnTo>
                  <a:lnTo>
                    <a:pt x="1943" y="235"/>
                  </a:lnTo>
                  <a:lnTo>
                    <a:pt x="1947" y="231"/>
                  </a:lnTo>
                  <a:lnTo>
                    <a:pt x="1952" y="231"/>
                  </a:lnTo>
                  <a:lnTo>
                    <a:pt x="1956" y="231"/>
                  </a:lnTo>
                  <a:lnTo>
                    <a:pt x="1956" y="231"/>
                  </a:lnTo>
                  <a:lnTo>
                    <a:pt x="1961" y="231"/>
                  </a:lnTo>
                  <a:lnTo>
                    <a:pt x="1961" y="231"/>
                  </a:lnTo>
                  <a:lnTo>
                    <a:pt x="1961" y="231"/>
                  </a:lnTo>
                  <a:lnTo>
                    <a:pt x="1965" y="226"/>
                  </a:lnTo>
                  <a:lnTo>
                    <a:pt x="1965" y="226"/>
                  </a:lnTo>
                  <a:lnTo>
                    <a:pt x="1965" y="226"/>
                  </a:lnTo>
                  <a:lnTo>
                    <a:pt x="1970" y="226"/>
                  </a:lnTo>
                  <a:lnTo>
                    <a:pt x="1970" y="226"/>
                  </a:lnTo>
                  <a:lnTo>
                    <a:pt x="1970" y="226"/>
                  </a:lnTo>
                  <a:lnTo>
                    <a:pt x="1970" y="226"/>
                  </a:lnTo>
                  <a:lnTo>
                    <a:pt x="1970" y="226"/>
                  </a:lnTo>
                  <a:lnTo>
                    <a:pt x="1970" y="226"/>
                  </a:lnTo>
                  <a:lnTo>
                    <a:pt x="1965" y="222"/>
                  </a:lnTo>
                  <a:lnTo>
                    <a:pt x="1965" y="222"/>
                  </a:lnTo>
                  <a:lnTo>
                    <a:pt x="1965" y="222"/>
                  </a:lnTo>
                  <a:lnTo>
                    <a:pt x="1965" y="222"/>
                  </a:lnTo>
                  <a:lnTo>
                    <a:pt x="1965" y="222"/>
                  </a:lnTo>
                  <a:lnTo>
                    <a:pt x="1961" y="222"/>
                  </a:lnTo>
                  <a:lnTo>
                    <a:pt x="1961" y="222"/>
                  </a:lnTo>
                  <a:lnTo>
                    <a:pt x="1961" y="217"/>
                  </a:lnTo>
                  <a:lnTo>
                    <a:pt x="1956" y="217"/>
                  </a:lnTo>
                  <a:lnTo>
                    <a:pt x="1956" y="217"/>
                  </a:lnTo>
                  <a:lnTo>
                    <a:pt x="1952" y="222"/>
                  </a:lnTo>
                  <a:lnTo>
                    <a:pt x="1952" y="222"/>
                  </a:lnTo>
                  <a:lnTo>
                    <a:pt x="1947" y="222"/>
                  </a:lnTo>
                  <a:lnTo>
                    <a:pt x="1943" y="222"/>
                  </a:lnTo>
                  <a:lnTo>
                    <a:pt x="1943" y="226"/>
                  </a:lnTo>
                  <a:lnTo>
                    <a:pt x="1934" y="231"/>
                  </a:lnTo>
                  <a:lnTo>
                    <a:pt x="1929" y="231"/>
                  </a:lnTo>
                  <a:lnTo>
                    <a:pt x="1929" y="231"/>
                  </a:lnTo>
                  <a:lnTo>
                    <a:pt x="1938" y="226"/>
                  </a:lnTo>
                  <a:lnTo>
                    <a:pt x="1938" y="226"/>
                  </a:lnTo>
                  <a:lnTo>
                    <a:pt x="1938" y="222"/>
                  </a:lnTo>
                  <a:lnTo>
                    <a:pt x="1938" y="222"/>
                  </a:lnTo>
                  <a:lnTo>
                    <a:pt x="1938" y="222"/>
                  </a:lnTo>
                  <a:lnTo>
                    <a:pt x="1938" y="222"/>
                  </a:lnTo>
                  <a:lnTo>
                    <a:pt x="1934" y="226"/>
                  </a:lnTo>
                  <a:lnTo>
                    <a:pt x="1934" y="226"/>
                  </a:lnTo>
                  <a:lnTo>
                    <a:pt x="1934" y="226"/>
                  </a:lnTo>
                  <a:lnTo>
                    <a:pt x="1934" y="226"/>
                  </a:lnTo>
                  <a:lnTo>
                    <a:pt x="1929" y="226"/>
                  </a:lnTo>
                  <a:lnTo>
                    <a:pt x="1934" y="226"/>
                  </a:lnTo>
                  <a:lnTo>
                    <a:pt x="1934" y="226"/>
                  </a:lnTo>
                  <a:lnTo>
                    <a:pt x="1934" y="222"/>
                  </a:lnTo>
                  <a:lnTo>
                    <a:pt x="1938" y="222"/>
                  </a:lnTo>
                  <a:lnTo>
                    <a:pt x="1938" y="222"/>
                  </a:lnTo>
                  <a:lnTo>
                    <a:pt x="1943" y="222"/>
                  </a:lnTo>
                  <a:lnTo>
                    <a:pt x="1943" y="222"/>
                  </a:lnTo>
                  <a:lnTo>
                    <a:pt x="1947" y="222"/>
                  </a:lnTo>
                  <a:lnTo>
                    <a:pt x="1952" y="217"/>
                  </a:lnTo>
                  <a:lnTo>
                    <a:pt x="1952" y="217"/>
                  </a:lnTo>
                  <a:lnTo>
                    <a:pt x="1952" y="217"/>
                  </a:lnTo>
                  <a:lnTo>
                    <a:pt x="1952" y="213"/>
                  </a:lnTo>
                  <a:lnTo>
                    <a:pt x="1952" y="213"/>
                  </a:lnTo>
                  <a:lnTo>
                    <a:pt x="1952" y="213"/>
                  </a:lnTo>
                  <a:lnTo>
                    <a:pt x="1952" y="213"/>
                  </a:lnTo>
                  <a:lnTo>
                    <a:pt x="1952" y="213"/>
                  </a:lnTo>
                  <a:lnTo>
                    <a:pt x="1947" y="217"/>
                  </a:lnTo>
                  <a:lnTo>
                    <a:pt x="1943" y="217"/>
                  </a:lnTo>
                  <a:lnTo>
                    <a:pt x="1943" y="213"/>
                  </a:lnTo>
                  <a:lnTo>
                    <a:pt x="1938" y="213"/>
                  </a:lnTo>
                  <a:lnTo>
                    <a:pt x="1938" y="217"/>
                  </a:lnTo>
                  <a:lnTo>
                    <a:pt x="1934" y="217"/>
                  </a:lnTo>
                  <a:lnTo>
                    <a:pt x="1934" y="217"/>
                  </a:lnTo>
                  <a:lnTo>
                    <a:pt x="1929" y="217"/>
                  </a:lnTo>
                  <a:lnTo>
                    <a:pt x="1929" y="217"/>
                  </a:lnTo>
                  <a:lnTo>
                    <a:pt x="1934" y="217"/>
                  </a:lnTo>
                  <a:lnTo>
                    <a:pt x="1934" y="217"/>
                  </a:lnTo>
                  <a:lnTo>
                    <a:pt x="1938" y="213"/>
                  </a:lnTo>
                  <a:lnTo>
                    <a:pt x="1943" y="213"/>
                  </a:lnTo>
                  <a:lnTo>
                    <a:pt x="1943" y="213"/>
                  </a:lnTo>
                  <a:lnTo>
                    <a:pt x="1943" y="213"/>
                  </a:lnTo>
                  <a:lnTo>
                    <a:pt x="1947" y="213"/>
                  </a:lnTo>
                  <a:lnTo>
                    <a:pt x="1947" y="213"/>
                  </a:lnTo>
                  <a:lnTo>
                    <a:pt x="1952" y="213"/>
                  </a:lnTo>
                  <a:lnTo>
                    <a:pt x="1952" y="208"/>
                  </a:lnTo>
                  <a:lnTo>
                    <a:pt x="1952" y="208"/>
                  </a:lnTo>
                  <a:lnTo>
                    <a:pt x="1952" y="208"/>
                  </a:lnTo>
                  <a:lnTo>
                    <a:pt x="1952" y="208"/>
                  </a:lnTo>
                  <a:lnTo>
                    <a:pt x="1952" y="208"/>
                  </a:lnTo>
                  <a:lnTo>
                    <a:pt x="1952" y="204"/>
                  </a:lnTo>
                  <a:lnTo>
                    <a:pt x="1947" y="204"/>
                  </a:lnTo>
                  <a:lnTo>
                    <a:pt x="1947" y="204"/>
                  </a:lnTo>
                  <a:lnTo>
                    <a:pt x="1943" y="204"/>
                  </a:lnTo>
                  <a:lnTo>
                    <a:pt x="1943" y="204"/>
                  </a:lnTo>
                  <a:lnTo>
                    <a:pt x="1943" y="204"/>
                  </a:lnTo>
                  <a:lnTo>
                    <a:pt x="1943" y="204"/>
                  </a:lnTo>
                  <a:lnTo>
                    <a:pt x="1938" y="204"/>
                  </a:lnTo>
                  <a:lnTo>
                    <a:pt x="1934" y="204"/>
                  </a:lnTo>
                  <a:lnTo>
                    <a:pt x="1934" y="204"/>
                  </a:lnTo>
                  <a:lnTo>
                    <a:pt x="1934" y="204"/>
                  </a:lnTo>
                  <a:lnTo>
                    <a:pt x="1929" y="208"/>
                  </a:lnTo>
                  <a:lnTo>
                    <a:pt x="1929" y="208"/>
                  </a:lnTo>
                  <a:lnTo>
                    <a:pt x="1929" y="208"/>
                  </a:lnTo>
                  <a:lnTo>
                    <a:pt x="1929" y="208"/>
                  </a:lnTo>
                  <a:lnTo>
                    <a:pt x="1929" y="204"/>
                  </a:lnTo>
                  <a:lnTo>
                    <a:pt x="1929" y="204"/>
                  </a:lnTo>
                  <a:lnTo>
                    <a:pt x="1929" y="204"/>
                  </a:lnTo>
                  <a:lnTo>
                    <a:pt x="1929" y="204"/>
                  </a:lnTo>
                  <a:lnTo>
                    <a:pt x="1925" y="204"/>
                  </a:lnTo>
                  <a:lnTo>
                    <a:pt x="1925" y="204"/>
                  </a:lnTo>
                  <a:lnTo>
                    <a:pt x="1920" y="208"/>
                  </a:lnTo>
                  <a:lnTo>
                    <a:pt x="1929" y="204"/>
                  </a:lnTo>
                  <a:lnTo>
                    <a:pt x="1934" y="199"/>
                  </a:lnTo>
                  <a:lnTo>
                    <a:pt x="1934" y="199"/>
                  </a:lnTo>
                  <a:lnTo>
                    <a:pt x="1934" y="199"/>
                  </a:lnTo>
                  <a:lnTo>
                    <a:pt x="1929" y="199"/>
                  </a:lnTo>
                  <a:lnTo>
                    <a:pt x="1929" y="199"/>
                  </a:lnTo>
                  <a:lnTo>
                    <a:pt x="1925" y="199"/>
                  </a:lnTo>
                  <a:lnTo>
                    <a:pt x="1925" y="199"/>
                  </a:lnTo>
                  <a:lnTo>
                    <a:pt x="1925" y="204"/>
                  </a:lnTo>
                  <a:lnTo>
                    <a:pt x="1920" y="204"/>
                  </a:lnTo>
                  <a:lnTo>
                    <a:pt x="1916" y="204"/>
                  </a:lnTo>
                  <a:lnTo>
                    <a:pt x="1916" y="208"/>
                  </a:lnTo>
                  <a:lnTo>
                    <a:pt x="1911" y="208"/>
                  </a:lnTo>
                  <a:lnTo>
                    <a:pt x="1911" y="208"/>
                  </a:lnTo>
                  <a:lnTo>
                    <a:pt x="1911" y="208"/>
                  </a:lnTo>
                  <a:lnTo>
                    <a:pt x="1916" y="204"/>
                  </a:lnTo>
                  <a:lnTo>
                    <a:pt x="1916" y="204"/>
                  </a:lnTo>
                  <a:lnTo>
                    <a:pt x="1916" y="204"/>
                  </a:lnTo>
                  <a:lnTo>
                    <a:pt x="1916" y="204"/>
                  </a:lnTo>
                  <a:lnTo>
                    <a:pt x="1920" y="204"/>
                  </a:lnTo>
                  <a:lnTo>
                    <a:pt x="1920" y="199"/>
                  </a:lnTo>
                  <a:lnTo>
                    <a:pt x="1916" y="199"/>
                  </a:lnTo>
                  <a:lnTo>
                    <a:pt x="1916" y="199"/>
                  </a:lnTo>
                  <a:lnTo>
                    <a:pt x="1916" y="199"/>
                  </a:lnTo>
                  <a:lnTo>
                    <a:pt x="1920" y="199"/>
                  </a:lnTo>
                  <a:lnTo>
                    <a:pt x="1920" y="199"/>
                  </a:lnTo>
                  <a:lnTo>
                    <a:pt x="1925" y="199"/>
                  </a:lnTo>
                  <a:lnTo>
                    <a:pt x="1929" y="199"/>
                  </a:lnTo>
                  <a:lnTo>
                    <a:pt x="1929" y="199"/>
                  </a:lnTo>
                  <a:lnTo>
                    <a:pt x="1929" y="194"/>
                  </a:lnTo>
                  <a:lnTo>
                    <a:pt x="1929" y="194"/>
                  </a:lnTo>
                  <a:lnTo>
                    <a:pt x="1929" y="194"/>
                  </a:lnTo>
                  <a:lnTo>
                    <a:pt x="1929" y="194"/>
                  </a:lnTo>
                  <a:lnTo>
                    <a:pt x="1929" y="194"/>
                  </a:lnTo>
                  <a:lnTo>
                    <a:pt x="1929" y="194"/>
                  </a:lnTo>
                  <a:lnTo>
                    <a:pt x="1929" y="194"/>
                  </a:lnTo>
                  <a:lnTo>
                    <a:pt x="1925" y="194"/>
                  </a:lnTo>
                  <a:lnTo>
                    <a:pt x="1925" y="194"/>
                  </a:lnTo>
                  <a:lnTo>
                    <a:pt x="1920" y="194"/>
                  </a:lnTo>
                  <a:lnTo>
                    <a:pt x="1916" y="194"/>
                  </a:lnTo>
                  <a:lnTo>
                    <a:pt x="1911" y="199"/>
                  </a:lnTo>
                  <a:lnTo>
                    <a:pt x="1911" y="199"/>
                  </a:lnTo>
                  <a:lnTo>
                    <a:pt x="1906" y="199"/>
                  </a:lnTo>
                  <a:lnTo>
                    <a:pt x="1906" y="199"/>
                  </a:lnTo>
                  <a:lnTo>
                    <a:pt x="1911" y="199"/>
                  </a:lnTo>
                  <a:lnTo>
                    <a:pt x="1911" y="199"/>
                  </a:lnTo>
                  <a:lnTo>
                    <a:pt x="1916" y="194"/>
                  </a:lnTo>
                  <a:lnTo>
                    <a:pt x="1916" y="194"/>
                  </a:lnTo>
                  <a:lnTo>
                    <a:pt x="1920" y="194"/>
                  </a:lnTo>
                  <a:lnTo>
                    <a:pt x="1925" y="190"/>
                  </a:lnTo>
                  <a:lnTo>
                    <a:pt x="1929" y="190"/>
                  </a:lnTo>
                  <a:lnTo>
                    <a:pt x="1929" y="190"/>
                  </a:lnTo>
                  <a:lnTo>
                    <a:pt x="1929" y="190"/>
                  </a:lnTo>
                  <a:lnTo>
                    <a:pt x="1929" y="185"/>
                  </a:lnTo>
                  <a:lnTo>
                    <a:pt x="1929" y="185"/>
                  </a:lnTo>
                  <a:lnTo>
                    <a:pt x="1925" y="185"/>
                  </a:lnTo>
                  <a:lnTo>
                    <a:pt x="1925" y="185"/>
                  </a:lnTo>
                  <a:lnTo>
                    <a:pt x="1920" y="185"/>
                  </a:lnTo>
                  <a:lnTo>
                    <a:pt x="1920" y="185"/>
                  </a:lnTo>
                  <a:lnTo>
                    <a:pt x="1920" y="185"/>
                  </a:lnTo>
                  <a:lnTo>
                    <a:pt x="1920" y="181"/>
                  </a:lnTo>
                  <a:lnTo>
                    <a:pt x="1916" y="181"/>
                  </a:lnTo>
                  <a:lnTo>
                    <a:pt x="1916" y="181"/>
                  </a:lnTo>
                  <a:lnTo>
                    <a:pt x="1911" y="181"/>
                  </a:lnTo>
                  <a:lnTo>
                    <a:pt x="1906" y="181"/>
                  </a:lnTo>
                  <a:lnTo>
                    <a:pt x="1906" y="181"/>
                  </a:lnTo>
                  <a:lnTo>
                    <a:pt x="1902" y="181"/>
                  </a:lnTo>
                  <a:lnTo>
                    <a:pt x="1897" y="181"/>
                  </a:lnTo>
                  <a:lnTo>
                    <a:pt x="1897" y="181"/>
                  </a:lnTo>
                  <a:lnTo>
                    <a:pt x="1897" y="181"/>
                  </a:lnTo>
                  <a:lnTo>
                    <a:pt x="1897" y="185"/>
                  </a:lnTo>
                  <a:lnTo>
                    <a:pt x="1893" y="185"/>
                  </a:lnTo>
                  <a:lnTo>
                    <a:pt x="1893" y="185"/>
                  </a:lnTo>
                  <a:lnTo>
                    <a:pt x="1893" y="185"/>
                  </a:lnTo>
                  <a:lnTo>
                    <a:pt x="1897" y="185"/>
                  </a:lnTo>
                  <a:lnTo>
                    <a:pt x="1897" y="190"/>
                  </a:lnTo>
                  <a:lnTo>
                    <a:pt x="1902" y="190"/>
                  </a:lnTo>
                  <a:lnTo>
                    <a:pt x="1897" y="190"/>
                  </a:lnTo>
                  <a:lnTo>
                    <a:pt x="1897" y="190"/>
                  </a:lnTo>
                  <a:lnTo>
                    <a:pt x="1893" y="185"/>
                  </a:lnTo>
                  <a:lnTo>
                    <a:pt x="1893" y="185"/>
                  </a:lnTo>
                  <a:lnTo>
                    <a:pt x="1893" y="185"/>
                  </a:lnTo>
                  <a:lnTo>
                    <a:pt x="1893" y="185"/>
                  </a:lnTo>
                  <a:lnTo>
                    <a:pt x="1888" y="185"/>
                  </a:lnTo>
                  <a:lnTo>
                    <a:pt x="1888" y="185"/>
                  </a:lnTo>
                  <a:lnTo>
                    <a:pt x="1884" y="190"/>
                  </a:lnTo>
                  <a:lnTo>
                    <a:pt x="1884" y="190"/>
                  </a:lnTo>
                  <a:lnTo>
                    <a:pt x="1884" y="194"/>
                  </a:lnTo>
                  <a:lnTo>
                    <a:pt x="1884" y="194"/>
                  </a:lnTo>
                  <a:lnTo>
                    <a:pt x="1884" y="194"/>
                  </a:lnTo>
                  <a:lnTo>
                    <a:pt x="1884" y="194"/>
                  </a:lnTo>
                  <a:lnTo>
                    <a:pt x="1884" y="194"/>
                  </a:lnTo>
                  <a:lnTo>
                    <a:pt x="1884" y="194"/>
                  </a:lnTo>
                  <a:lnTo>
                    <a:pt x="1884" y="190"/>
                  </a:lnTo>
                  <a:lnTo>
                    <a:pt x="1884" y="190"/>
                  </a:lnTo>
                  <a:lnTo>
                    <a:pt x="1884" y="190"/>
                  </a:lnTo>
                  <a:lnTo>
                    <a:pt x="1884" y="185"/>
                  </a:lnTo>
                  <a:lnTo>
                    <a:pt x="1884" y="185"/>
                  </a:lnTo>
                  <a:lnTo>
                    <a:pt x="1884" y="185"/>
                  </a:lnTo>
                  <a:lnTo>
                    <a:pt x="1884" y="185"/>
                  </a:lnTo>
                  <a:lnTo>
                    <a:pt x="1879" y="185"/>
                  </a:lnTo>
                  <a:lnTo>
                    <a:pt x="1879" y="185"/>
                  </a:lnTo>
                  <a:lnTo>
                    <a:pt x="1879" y="185"/>
                  </a:lnTo>
                  <a:lnTo>
                    <a:pt x="1879" y="185"/>
                  </a:lnTo>
                  <a:lnTo>
                    <a:pt x="1879" y="185"/>
                  </a:lnTo>
                  <a:lnTo>
                    <a:pt x="1879" y="185"/>
                  </a:lnTo>
                  <a:lnTo>
                    <a:pt x="1879" y="185"/>
                  </a:lnTo>
                  <a:lnTo>
                    <a:pt x="1875" y="185"/>
                  </a:lnTo>
                  <a:lnTo>
                    <a:pt x="1875" y="185"/>
                  </a:lnTo>
                  <a:lnTo>
                    <a:pt x="1875" y="185"/>
                  </a:lnTo>
                  <a:lnTo>
                    <a:pt x="1875" y="190"/>
                  </a:lnTo>
                  <a:lnTo>
                    <a:pt x="1875" y="190"/>
                  </a:lnTo>
                  <a:lnTo>
                    <a:pt x="1875" y="185"/>
                  </a:lnTo>
                  <a:lnTo>
                    <a:pt x="1870" y="185"/>
                  </a:lnTo>
                  <a:lnTo>
                    <a:pt x="1870" y="190"/>
                  </a:lnTo>
                  <a:lnTo>
                    <a:pt x="1861" y="190"/>
                  </a:lnTo>
                  <a:lnTo>
                    <a:pt x="1861" y="190"/>
                  </a:lnTo>
                  <a:lnTo>
                    <a:pt x="1861" y="194"/>
                  </a:lnTo>
                  <a:lnTo>
                    <a:pt x="1861" y="194"/>
                  </a:lnTo>
                  <a:lnTo>
                    <a:pt x="1861" y="190"/>
                  </a:lnTo>
                  <a:lnTo>
                    <a:pt x="1861" y="190"/>
                  </a:lnTo>
                  <a:lnTo>
                    <a:pt x="1861" y="190"/>
                  </a:lnTo>
                  <a:lnTo>
                    <a:pt x="1861" y="190"/>
                  </a:lnTo>
                  <a:lnTo>
                    <a:pt x="1861" y="190"/>
                  </a:lnTo>
                  <a:lnTo>
                    <a:pt x="1861" y="190"/>
                  </a:lnTo>
                  <a:lnTo>
                    <a:pt x="1861" y="190"/>
                  </a:lnTo>
                  <a:lnTo>
                    <a:pt x="1861" y="190"/>
                  </a:lnTo>
                  <a:lnTo>
                    <a:pt x="1866" y="190"/>
                  </a:lnTo>
                  <a:lnTo>
                    <a:pt x="1866" y="190"/>
                  </a:lnTo>
                  <a:lnTo>
                    <a:pt x="1866" y="185"/>
                  </a:lnTo>
                  <a:lnTo>
                    <a:pt x="1866" y="185"/>
                  </a:lnTo>
                  <a:lnTo>
                    <a:pt x="1866" y="185"/>
                  </a:lnTo>
                  <a:lnTo>
                    <a:pt x="1870" y="185"/>
                  </a:lnTo>
                  <a:lnTo>
                    <a:pt x="1870" y="185"/>
                  </a:lnTo>
                  <a:lnTo>
                    <a:pt x="1870" y="181"/>
                  </a:lnTo>
                  <a:lnTo>
                    <a:pt x="1870" y="181"/>
                  </a:lnTo>
                  <a:lnTo>
                    <a:pt x="1861" y="185"/>
                  </a:lnTo>
                  <a:lnTo>
                    <a:pt x="1861" y="185"/>
                  </a:lnTo>
                  <a:lnTo>
                    <a:pt x="1866" y="181"/>
                  </a:lnTo>
                  <a:lnTo>
                    <a:pt x="1875" y="181"/>
                  </a:lnTo>
                  <a:lnTo>
                    <a:pt x="1879" y="181"/>
                  </a:lnTo>
                  <a:lnTo>
                    <a:pt x="1879" y="176"/>
                  </a:lnTo>
                  <a:lnTo>
                    <a:pt x="1879" y="176"/>
                  </a:lnTo>
                  <a:lnTo>
                    <a:pt x="1879" y="176"/>
                  </a:lnTo>
                  <a:lnTo>
                    <a:pt x="1879" y="176"/>
                  </a:lnTo>
                  <a:lnTo>
                    <a:pt x="1879" y="176"/>
                  </a:lnTo>
                  <a:lnTo>
                    <a:pt x="1879" y="176"/>
                  </a:lnTo>
                  <a:lnTo>
                    <a:pt x="1884" y="172"/>
                  </a:lnTo>
                  <a:lnTo>
                    <a:pt x="1884" y="172"/>
                  </a:lnTo>
                  <a:lnTo>
                    <a:pt x="1884" y="172"/>
                  </a:lnTo>
                  <a:lnTo>
                    <a:pt x="1884" y="172"/>
                  </a:lnTo>
                  <a:lnTo>
                    <a:pt x="1884" y="167"/>
                  </a:lnTo>
                  <a:lnTo>
                    <a:pt x="1884" y="167"/>
                  </a:lnTo>
                  <a:lnTo>
                    <a:pt x="1884" y="167"/>
                  </a:lnTo>
                  <a:lnTo>
                    <a:pt x="1884" y="163"/>
                  </a:lnTo>
                  <a:lnTo>
                    <a:pt x="1884" y="163"/>
                  </a:lnTo>
                  <a:lnTo>
                    <a:pt x="1884" y="163"/>
                  </a:lnTo>
                  <a:lnTo>
                    <a:pt x="1884" y="158"/>
                  </a:lnTo>
                  <a:lnTo>
                    <a:pt x="1884" y="158"/>
                  </a:lnTo>
                  <a:lnTo>
                    <a:pt x="1879" y="158"/>
                  </a:lnTo>
                  <a:lnTo>
                    <a:pt x="1875" y="158"/>
                  </a:lnTo>
                  <a:lnTo>
                    <a:pt x="1875" y="158"/>
                  </a:lnTo>
                  <a:lnTo>
                    <a:pt x="1870" y="158"/>
                  </a:lnTo>
                  <a:lnTo>
                    <a:pt x="1870" y="158"/>
                  </a:lnTo>
                  <a:lnTo>
                    <a:pt x="1866" y="158"/>
                  </a:lnTo>
                  <a:lnTo>
                    <a:pt x="1861" y="163"/>
                  </a:lnTo>
                  <a:lnTo>
                    <a:pt x="1857" y="163"/>
                  </a:lnTo>
                  <a:lnTo>
                    <a:pt x="1857" y="163"/>
                  </a:lnTo>
                  <a:lnTo>
                    <a:pt x="1857" y="163"/>
                  </a:lnTo>
                  <a:lnTo>
                    <a:pt x="1857" y="163"/>
                  </a:lnTo>
                  <a:lnTo>
                    <a:pt x="1857" y="163"/>
                  </a:lnTo>
                  <a:lnTo>
                    <a:pt x="1852" y="163"/>
                  </a:lnTo>
                  <a:lnTo>
                    <a:pt x="1848" y="163"/>
                  </a:lnTo>
                  <a:lnTo>
                    <a:pt x="1843" y="163"/>
                  </a:lnTo>
                  <a:lnTo>
                    <a:pt x="1834" y="167"/>
                  </a:lnTo>
                  <a:lnTo>
                    <a:pt x="1834" y="167"/>
                  </a:lnTo>
                  <a:lnTo>
                    <a:pt x="1839" y="172"/>
                  </a:lnTo>
                  <a:lnTo>
                    <a:pt x="1843" y="172"/>
                  </a:lnTo>
                  <a:lnTo>
                    <a:pt x="1843" y="172"/>
                  </a:lnTo>
                  <a:lnTo>
                    <a:pt x="1834" y="172"/>
                  </a:lnTo>
                  <a:lnTo>
                    <a:pt x="1834" y="172"/>
                  </a:lnTo>
                  <a:lnTo>
                    <a:pt x="1834" y="172"/>
                  </a:lnTo>
                  <a:lnTo>
                    <a:pt x="1830" y="172"/>
                  </a:lnTo>
                  <a:lnTo>
                    <a:pt x="1830" y="172"/>
                  </a:lnTo>
                  <a:lnTo>
                    <a:pt x="1830" y="172"/>
                  </a:lnTo>
                  <a:lnTo>
                    <a:pt x="1825" y="172"/>
                  </a:lnTo>
                  <a:lnTo>
                    <a:pt x="1825" y="176"/>
                  </a:lnTo>
                  <a:lnTo>
                    <a:pt x="1825" y="176"/>
                  </a:lnTo>
                  <a:lnTo>
                    <a:pt x="1825" y="176"/>
                  </a:lnTo>
                  <a:lnTo>
                    <a:pt x="1825" y="176"/>
                  </a:lnTo>
                  <a:lnTo>
                    <a:pt x="1825" y="176"/>
                  </a:lnTo>
                  <a:lnTo>
                    <a:pt x="1825" y="181"/>
                  </a:lnTo>
                  <a:lnTo>
                    <a:pt x="1825" y="181"/>
                  </a:lnTo>
                  <a:lnTo>
                    <a:pt x="1825" y="181"/>
                  </a:lnTo>
                  <a:lnTo>
                    <a:pt x="1825" y="181"/>
                  </a:lnTo>
                  <a:lnTo>
                    <a:pt x="1825" y="181"/>
                  </a:lnTo>
                  <a:lnTo>
                    <a:pt x="1830" y="181"/>
                  </a:lnTo>
                  <a:lnTo>
                    <a:pt x="1830" y="181"/>
                  </a:lnTo>
                  <a:lnTo>
                    <a:pt x="1830" y="181"/>
                  </a:lnTo>
                  <a:lnTo>
                    <a:pt x="1825" y="181"/>
                  </a:lnTo>
                  <a:lnTo>
                    <a:pt x="1825" y="181"/>
                  </a:lnTo>
                  <a:lnTo>
                    <a:pt x="1825" y="185"/>
                  </a:lnTo>
                  <a:lnTo>
                    <a:pt x="1825" y="185"/>
                  </a:lnTo>
                  <a:lnTo>
                    <a:pt x="1825" y="185"/>
                  </a:lnTo>
                  <a:lnTo>
                    <a:pt x="1825" y="185"/>
                  </a:lnTo>
                  <a:lnTo>
                    <a:pt x="1825" y="185"/>
                  </a:lnTo>
                  <a:lnTo>
                    <a:pt x="1825" y="185"/>
                  </a:lnTo>
                  <a:lnTo>
                    <a:pt x="1825" y="185"/>
                  </a:lnTo>
                  <a:lnTo>
                    <a:pt x="1821" y="185"/>
                  </a:lnTo>
                  <a:lnTo>
                    <a:pt x="1821" y="185"/>
                  </a:lnTo>
                  <a:lnTo>
                    <a:pt x="1821" y="185"/>
                  </a:lnTo>
                  <a:lnTo>
                    <a:pt x="1816" y="185"/>
                  </a:lnTo>
                  <a:lnTo>
                    <a:pt x="1812" y="185"/>
                  </a:lnTo>
                  <a:lnTo>
                    <a:pt x="1812" y="185"/>
                  </a:lnTo>
                  <a:lnTo>
                    <a:pt x="1807" y="185"/>
                  </a:lnTo>
                  <a:lnTo>
                    <a:pt x="1812" y="190"/>
                  </a:lnTo>
                  <a:lnTo>
                    <a:pt x="1812" y="190"/>
                  </a:lnTo>
                  <a:lnTo>
                    <a:pt x="1812" y="190"/>
                  </a:lnTo>
                  <a:lnTo>
                    <a:pt x="1812" y="190"/>
                  </a:lnTo>
                  <a:lnTo>
                    <a:pt x="1812" y="194"/>
                  </a:lnTo>
                  <a:lnTo>
                    <a:pt x="1812" y="194"/>
                  </a:lnTo>
                  <a:lnTo>
                    <a:pt x="1812" y="194"/>
                  </a:lnTo>
                  <a:lnTo>
                    <a:pt x="1812" y="194"/>
                  </a:lnTo>
                  <a:lnTo>
                    <a:pt x="1816" y="194"/>
                  </a:lnTo>
                  <a:lnTo>
                    <a:pt x="1816" y="194"/>
                  </a:lnTo>
                  <a:lnTo>
                    <a:pt x="1816" y="194"/>
                  </a:lnTo>
                  <a:lnTo>
                    <a:pt x="1812" y="194"/>
                  </a:lnTo>
                  <a:lnTo>
                    <a:pt x="1812" y="199"/>
                  </a:lnTo>
                  <a:lnTo>
                    <a:pt x="1812" y="199"/>
                  </a:lnTo>
                  <a:lnTo>
                    <a:pt x="1803" y="204"/>
                  </a:lnTo>
                  <a:lnTo>
                    <a:pt x="1803" y="204"/>
                  </a:lnTo>
                  <a:lnTo>
                    <a:pt x="1803" y="204"/>
                  </a:lnTo>
                  <a:lnTo>
                    <a:pt x="1803" y="204"/>
                  </a:lnTo>
                  <a:lnTo>
                    <a:pt x="1803" y="204"/>
                  </a:lnTo>
                  <a:lnTo>
                    <a:pt x="1803" y="204"/>
                  </a:lnTo>
                  <a:lnTo>
                    <a:pt x="1803" y="204"/>
                  </a:lnTo>
                  <a:lnTo>
                    <a:pt x="1803" y="204"/>
                  </a:lnTo>
                  <a:lnTo>
                    <a:pt x="1803" y="204"/>
                  </a:lnTo>
                  <a:lnTo>
                    <a:pt x="1798" y="204"/>
                  </a:lnTo>
                  <a:lnTo>
                    <a:pt x="1794" y="204"/>
                  </a:lnTo>
                  <a:lnTo>
                    <a:pt x="1789" y="204"/>
                  </a:lnTo>
                  <a:lnTo>
                    <a:pt x="1789" y="204"/>
                  </a:lnTo>
                  <a:lnTo>
                    <a:pt x="1784" y="204"/>
                  </a:lnTo>
                  <a:lnTo>
                    <a:pt x="1784" y="204"/>
                  </a:lnTo>
                  <a:lnTo>
                    <a:pt x="1784" y="204"/>
                  </a:lnTo>
                  <a:lnTo>
                    <a:pt x="1789" y="204"/>
                  </a:lnTo>
                  <a:lnTo>
                    <a:pt x="1794" y="204"/>
                  </a:lnTo>
                  <a:lnTo>
                    <a:pt x="1798" y="204"/>
                  </a:lnTo>
                  <a:lnTo>
                    <a:pt x="1803" y="199"/>
                  </a:lnTo>
                  <a:lnTo>
                    <a:pt x="1803" y="199"/>
                  </a:lnTo>
                  <a:lnTo>
                    <a:pt x="1807" y="199"/>
                  </a:lnTo>
                  <a:lnTo>
                    <a:pt x="1807" y="199"/>
                  </a:lnTo>
                  <a:lnTo>
                    <a:pt x="1807" y="194"/>
                  </a:lnTo>
                  <a:lnTo>
                    <a:pt x="1807" y="194"/>
                  </a:lnTo>
                  <a:lnTo>
                    <a:pt x="1803" y="194"/>
                  </a:lnTo>
                  <a:lnTo>
                    <a:pt x="1803" y="190"/>
                  </a:lnTo>
                  <a:lnTo>
                    <a:pt x="1803" y="190"/>
                  </a:lnTo>
                  <a:lnTo>
                    <a:pt x="1807" y="185"/>
                  </a:lnTo>
                  <a:lnTo>
                    <a:pt x="1807" y="185"/>
                  </a:lnTo>
                  <a:lnTo>
                    <a:pt x="1807" y="185"/>
                  </a:lnTo>
                  <a:lnTo>
                    <a:pt x="1812" y="181"/>
                  </a:lnTo>
                  <a:lnTo>
                    <a:pt x="1812" y="181"/>
                  </a:lnTo>
                  <a:lnTo>
                    <a:pt x="1816" y="176"/>
                  </a:lnTo>
                  <a:lnTo>
                    <a:pt x="1816" y="176"/>
                  </a:lnTo>
                  <a:lnTo>
                    <a:pt x="1816" y="176"/>
                  </a:lnTo>
                  <a:lnTo>
                    <a:pt x="1816" y="172"/>
                  </a:lnTo>
                  <a:lnTo>
                    <a:pt x="1816" y="172"/>
                  </a:lnTo>
                  <a:lnTo>
                    <a:pt x="1821" y="172"/>
                  </a:lnTo>
                  <a:lnTo>
                    <a:pt x="1821" y="172"/>
                  </a:lnTo>
                  <a:lnTo>
                    <a:pt x="1821" y="167"/>
                  </a:lnTo>
                  <a:lnTo>
                    <a:pt x="1830" y="163"/>
                  </a:lnTo>
                  <a:lnTo>
                    <a:pt x="1834" y="163"/>
                  </a:lnTo>
                  <a:lnTo>
                    <a:pt x="1839" y="163"/>
                  </a:lnTo>
                  <a:lnTo>
                    <a:pt x="1843" y="158"/>
                  </a:lnTo>
                  <a:lnTo>
                    <a:pt x="1848" y="158"/>
                  </a:lnTo>
                  <a:lnTo>
                    <a:pt x="1852" y="158"/>
                  </a:lnTo>
                  <a:lnTo>
                    <a:pt x="1852" y="158"/>
                  </a:lnTo>
                  <a:lnTo>
                    <a:pt x="1852" y="158"/>
                  </a:lnTo>
                  <a:lnTo>
                    <a:pt x="1852" y="158"/>
                  </a:lnTo>
                  <a:lnTo>
                    <a:pt x="1852" y="154"/>
                  </a:lnTo>
                  <a:lnTo>
                    <a:pt x="1843" y="154"/>
                  </a:lnTo>
                  <a:lnTo>
                    <a:pt x="1839" y="154"/>
                  </a:lnTo>
                  <a:lnTo>
                    <a:pt x="1834" y="154"/>
                  </a:lnTo>
                  <a:lnTo>
                    <a:pt x="1825" y="154"/>
                  </a:lnTo>
                  <a:lnTo>
                    <a:pt x="1825" y="154"/>
                  </a:lnTo>
                  <a:lnTo>
                    <a:pt x="1821" y="154"/>
                  </a:lnTo>
                  <a:lnTo>
                    <a:pt x="1816" y="158"/>
                  </a:lnTo>
                  <a:lnTo>
                    <a:pt x="1807" y="158"/>
                  </a:lnTo>
                  <a:lnTo>
                    <a:pt x="1807" y="158"/>
                  </a:lnTo>
                  <a:lnTo>
                    <a:pt x="1807" y="163"/>
                  </a:lnTo>
                  <a:lnTo>
                    <a:pt x="1807" y="163"/>
                  </a:lnTo>
                  <a:lnTo>
                    <a:pt x="1807" y="163"/>
                  </a:lnTo>
                  <a:lnTo>
                    <a:pt x="1803" y="163"/>
                  </a:lnTo>
                  <a:lnTo>
                    <a:pt x="1798" y="163"/>
                  </a:lnTo>
                  <a:lnTo>
                    <a:pt x="1798" y="163"/>
                  </a:lnTo>
                  <a:lnTo>
                    <a:pt x="1798" y="167"/>
                  </a:lnTo>
                  <a:lnTo>
                    <a:pt x="1794" y="167"/>
                  </a:lnTo>
                  <a:lnTo>
                    <a:pt x="1794" y="167"/>
                  </a:lnTo>
                  <a:lnTo>
                    <a:pt x="1789" y="167"/>
                  </a:lnTo>
                  <a:lnTo>
                    <a:pt x="1789" y="172"/>
                  </a:lnTo>
                  <a:lnTo>
                    <a:pt x="1784" y="172"/>
                  </a:lnTo>
                  <a:lnTo>
                    <a:pt x="1780" y="172"/>
                  </a:lnTo>
                  <a:lnTo>
                    <a:pt x="1780" y="176"/>
                  </a:lnTo>
                  <a:lnTo>
                    <a:pt x="1775" y="176"/>
                  </a:lnTo>
                  <a:lnTo>
                    <a:pt x="1775" y="176"/>
                  </a:lnTo>
                  <a:lnTo>
                    <a:pt x="1775" y="176"/>
                  </a:lnTo>
                  <a:lnTo>
                    <a:pt x="1775" y="181"/>
                  </a:lnTo>
                  <a:lnTo>
                    <a:pt x="1775" y="181"/>
                  </a:lnTo>
                  <a:lnTo>
                    <a:pt x="1775" y="181"/>
                  </a:lnTo>
                  <a:lnTo>
                    <a:pt x="1775" y="181"/>
                  </a:lnTo>
                  <a:lnTo>
                    <a:pt x="1775" y="181"/>
                  </a:lnTo>
                  <a:lnTo>
                    <a:pt x="1771" y="181"/>
                  </a:lnTo>
                  <a:lnTo>
                    <a:pt x="1766" y="185"/>
                  </a:lnTo>
                  <a:lnTo>
                    <a:pt x="1766" y="185"/>
                  </a:lnTo>
                  <a:lnTo>
                    <a:pt x="1766" y="185"/>
                  </a:lnTo>
                  <a:lnTo>
                    <a:pt x="1762" y="190"/>
                  </a:lnTo>
                  <a:lnTo>
                    <a:pt x="1762" y="190"/>
                  </a:lnTo>
                  <a:lnTo>
                    <a:pt x="1757" y="194"/>
                  </a:lnTo>
                  <a:lnTo>
                    <a:pt x="1757" y="194"/>
                  </a:lnTo>
                  <a:lnTo>
                    <a:pt x="1757" y="194"/>
                  </a:lnTo>
                  <a:lnTo>
                    <a:pt x="1762" y="194"/>
                  </a:lnTo>
                  <a:lnTo>
                    <a:pt x="1762" y="199"/>
                  </a:lnTo>
                  <a:lnTo>
                    <a:pt x="1766" y="199"/>
                  </a:lnTo>
                  <a:lnTo>
                    <a:pt x="1771" y="199"/>
                  </a:lnTo>
                  <a:lnTo>
                    <a:pt x="1775" y="199"/>
                  </a:lnTo>
                  <a:lnTo>
                    <a:pt x="1775" y="199"/>
                  </a:lnTo>
                  <a:lnTo>
                    <a:pt x="1775" y="204"/>
                  </a:lnTo>
                  <a:lnTo>
                    <a:pt x="1775" y="204"/>
                  </a:lnTo>
                  <a:lnTo>
                    <a:pt x="1780" y="204"/>
                  </a:lnTo>
                  <a:lnTo>
                    <a:pt x="1775" y="204"/>
                  </a:lnTo>
                  <a:lnTo>
                    <a:pt x="1771" y="204"/>
                  </a:lnTo>
                  <a:lnTo>
                    <a:pt x="1771" y="204"/>
                  </a:lnTo>
                  <a:lnTo>
                    <a:pt x="1766" y="204"/>
                  </a:lnTo>
                  <a:lnTo>
                    <a:pt x="1766" y="204"/>
                  </a:lnTo>
                  <a:lnTo>
                    <a:pt x="1766" y="204"/>
                  </a:lnTo>
                  <a:lnTo>
                    <a:pt x="1762" y="204"/>
                  </a:lnTo>
                  <a:lnTo>
                    <a:pt x="1757" y="204"/>
                  </a:lnTo>
                  <a:lnTo>
                    <a:pt x="1757" y="199"/>
                  </a:lnTo>
                  <a:lnTo>
                    <a:pt x="1753" y="199"/>
                  </a:lnTo>
                  <a:lnTo>
                    <a:pt x="1753" y="199"/>
                  </a:lnTo>
                  <a:lnTo>
                    <a:pt x="1753" y="204"/>
                  </a:lnTo>
                  <a:lnTo>
                    <a:pt x="1753" y="204"/>
                  </a:lnTo>
                  <a:lnTo>
                    <a:pt x="1753" y="208"/>
                  </a:lnTo>
                  <a:lnTo>
                    <a:pt x="1753" y="213"/>
                  </a:lnTo>
                  <a:lnTo>
                    <a:pt x="1753" y="213"/>
                  </a:lnTo>
                  <a:lnTo>
                    <a:pt x="1753" y="213"/>
                  </a:lnTo>
                  <a:lnTo>
                    <a:pt x="1753" y="213"/>
                  </a:lnTo>
                  <a:lnTo>
                    <a:pt x="1757" y="213"/>
                  </a:lnTo>
                  <a:lnTo>
                    <a:pt x="1757" y="217"/>
                  </a:lnTo>
                  <a:lnTo>
                    <a:pt x="1757" y="217"/>
                  </a:lnTo>
                  <a:lnTo>
                    <a:pt x="1757" y="217"/>
                  </a:lnTo>
                  <a:lnTo>
                    <a:pt x="1762" y="217"/>
                  </a:lnTo>
                  <a:lnTo>
                    <a:pt x="1762" y="217"/>
                  </a:lnTo>
                  <a:lnTo>
                    <a:pt x="1762" y="217"/>
                  </a:lnTo>
                  <a:lnTo>
                    <a:pt x="1766" y="217"/>
                  </a:lnTo>
                  <a:lnTo>
                    <a:pt x="1766" y="217"/>
                  </a:lnTo>
                  <a:lnTo>
                    <a:pt x="1766" y="217"/>
                  </a:lnTo>
                  <a:lnTo>
                    <a:pt x="1766" y="213"/>
                  </a:lnTo>
                  <a:lnTo>
                    <a:pt x="1766" y="213"/>
                  </a:lnTo>
                  <a:lnTo>
                    <a:pt x="1766" y="213"/>
                  </a:lnTo>
                  <a:lnTo>
                    <a:pt x="1771" y="213"/>
                  </a:lnTo>
                  <a:lnTo>
                    <a:pt x="1771" y="217"/>
                  </a:lnTo>
                  <a:lnTo>
                    <a:pt x="1771" y="213"/>
                  </a:lnTo>
                  <a:lnTo>
                    <a:pt x="1775" y="213"/>
                  </a:lnTo>
                  <a:lnTo>
                    <a:pt x="1775" y="213"/>
                  </a:lnTo>
                  <a:lnTo>
                    <a:pt x="1775" y="213"/>
                  </a:lnTo>
                  <a:lnTo>
                    <a:pt x="1771" y="217"/>
                  </a:lnTo>
                  <a:lnTo>
                    <a:pt x="1771" y="217"/>
                  </a:lnTo>
                  <a:lnTo>
                    <a:pt x="1771" y="217"/>
                  </a:lnTo>
                  <a:lnTo>
                    <a:pt x="1771" y="222"/>
                  </a:lnTo>
                  <a:lnTo>
                    <a:pt x="1771" y="222"/>
                  </a:lnTo>
                  <a:lnTo>
                    <a:pt x="1775" y="222"/>
                  </a:lnTo>
                  <a:lnTo>
                    <a:pt x="1780" y="222"/>
                  </a:lnTo>
                  <a:lnTo>
                    <a:pt x="1784" y="222"/>
                  </a:lnTo>
                  <a:lnTo>
                    <a:pt x="1784" y="222"/>
                  </a:lnTo>
                  <a:lnTo>
                    <a:pt x="1784" y="222"/>
                  </a:lnTo>
                  <a:lnTo>
                    <a:pt x="1784" y="222"/>
                  </a:lnTo>
                  <a:lnTo>
                    <a:pt x="1789" y="222"/>
                  </a:lnTo>
                  <a:lnTo>
                    <a:pt x="1794" y="226"/>
                  </a:lnTo>
                  <a:lnTo>
                    <a:pt x="1798" y="226"/>
                  </a:lnTo>
                  <a:lnTo>
                    <a:pt x="1803" y="226"/>
                  </a:lnTo>
                  <a:lnTo>
                    <a:pt x="1803" y="226"/>
                  </a:lnTo>
                  <a:lnTo>
                    <a:pt x="1803" y="226"/>
                  </a:lnTo>
                  <a:lnTo>
                    <a:pt x="1807" y="226"/>
                  </a:lnTo>
                  <a:lnTo>
                    <a:pt x="1807" y="226"/>
                  </a:lnTo>
                  <a:lnTo>
                    <a:pt x="1812" y="226"/>
                  </a:lnTo>
                  <a:lnTo>
                    <a:pt x="1812" y="226"/>
                  </a:lnTo>
                  <a:lnTo>
                    <a:pt x="1816" y="226"/>
                  </a:lnTo>
                  <a:lnTo>
                    <a:pt x="1821" y="231"/>
                  </a:lnTo>
                  <a:lnTo>
                    <a:pt x="1825" y="231"/>
                  </a:lnTo>
                  <a:lnTo>
                    <a:pt x="1825" y="231"/>
                  </a:lnTo>
                  <a:lnTo>
                    <a:pt x="1825" y="231"/>
                  </a:lnTo>
                  <a:lnTo>
                    <a:pt x="1825" y="226"/>
                  </a:lnTo>
                  <a:lnTo>
                    <a:pt x="1821" y="226"/>
                  </a:lnTo>
                  <a:lnTo>
                    <a:pt x="1821" y="226"/>
                  </a:lnTo>
                  <a:lnTo>
                    <a:pt x="1821" y="226"/>
                  </a:lnTo>
                  <a:lnTo>
                    <a:pt x="1821" y="226"/>
                  </a:lnTo>
                  <a:lnTo>
                    <a:pt x="1821" y="226"/>
                  </a:lnTo>
                  <a:lnTo>
                    <a:pt x="1821" y="226"/>
                  </a:lnTo>
                  <a:lnTo>
                    <a:pt x="1825" y="226"/>
                  </a:lnTo>
                  <a:lnTo>
                    <a:pt x="1830" y="226"/>
                  </a:lnTo>
                  <a:lnTo>
                    <a:pt x="1830" y="226"/>
                  </a:lnTo>
                  <a:lnTo>
                    <a:pt x="1834" y="226"/>
                  </a:lnTo>
                  <a:lnTo>
                    <a:pt x="1834" y="226"/>
                  </a:lnTo>
                  <a:lnTo>
                    <a:pt x="1834" y="226"/>
                  </a:lnTo>
                  <a:lnTo>
                    <a:pt x="1839" y="231"/>
                  </a:lnTo>
                  <a:lnTo>
                    <a:pt x="1839" y="231"/>
                  </a:lnTo>
                  <a:lnTo>
                    <a:pt x="1843" y="231"/>
                  </a:lnTo>
                  <a:lnTo>
                    <a:pt x="1843" y="231"/>
                  </a:lnTo>
                  <a:lnTo>
                    <a:pt x="1848" y="226"/>
                  </a:lnTo>
                  <a:lnTo>
                    <a:pt x="1848" y="226"/>
                  </a:lnTo>
                  <a:lnTo>
                    <a:pt x="1852" y="226"/>
                  </a:lnTo>
                  <a:lnTo>
                    <a:pt x="1852" y="226"/>
                  </a:lnTo>
                  <a:lnTo>
                    <a:pt x="1852" y="226"/>
                  </a:lnTo>
                  <a:lnTo>
                    <a:pt x="1852" y="222"/>
                  </a:lnTo>
                  <a:lnTo>
                    <a:pt x="1852" y="222"/>
                  </a:lnTo>
                  <a:lnTo>
                    <a:pt x="1852" y="222"/>
                  </a:lnTo>
                  <a:lnTo>
                    <a:pt x="1848" y="222"/>
                  </a:lnTo>
                  <a:lnTo>
                    <a:pt x="1848" y="222"/>
                  </a:lnTo>
                  <a:lnTo>
                    <a:pt x="1848" y="222"/>
                  </a:lnTo>
                  <a:lnTo>
                    <a:pt x="1852" y="217"/>
                  </a:lnTo>
                  <a:lnTo>
                    <a:pt x="1852" y="217"/>
                  </a:lnTo>
                  <a:lnTo>
                    <a:pt x="1857" y="217"/>
                  </a:lnTo>
                  <a:lnTo>
                    <a:pt x="1857" y="217"/>
                  </a:lnTo>
                  <a:lnTo>
                    <a:pt x="1857" y="217"/>
                  </a:lnTo>
                  <a:lnTo>
                    <a:pt x="1857" y="217"/>
                  </a:lnTo>
                  <a:lnTo>
                    <a:pt x="1857" y="222"/>
                  </a:lnTo>
                  <a:lnTo>
                    <a:pt x="1857" y="222"/>
                  </a:lnTo>
                  <a:lnTo>
                    <a:pt x="1857" y="222"/>
                  </a:lnTo>
                  <a:lnTo>
                    <a:pt x="1857" y="222"/>
                  </a:lnTo>
                  <a:lnTo>
                    <a:pt x="1857" y="222"/>
                  </a:lnTo>
                  <a:lnTo>
                    <a:pt x="1857" y="226"/>
                  </a:lnTo>
                  <a:lnTo>
                    <a:pt x="1857" y="226"/>
                  </a:lnTo>
                  <a:lnTo>
                    <a:pt x="1861" y="226"/>
                  </a:lnTo>
                  <a:lnTo>
                    <a:pt x="1861" y="226"/>
                  </a:lnTo>
                  <a:lnTo>
                    <a:pt x="1866" y="226"/>
                  </a:lnTo>
                  <a:lnTo>
                    <a:pt x="1861" y="226"/>
                  </a:lnTo>
                  <a:lnTo>
                    <a:pt x="1861" y="226"/>
                  </a:lnTo>
                  <a:lnTo>
                    <a:pt x="1861" y="231"/>
                  </a:lnTo>
                  <a:lnTo>
                    <a:pt x="1861" y="231"/>
                  </a:lnTo>
                  <a:lnTo>
                    <a:pt x="1861" y="231"/>
                  </a:lnTo>
                  <a:lnTo>
                    <a:pt x="1861" y="231"/>
                  </a:lnTo>
                  <a:lnTo>
                    <a:pt x="1861" y="231"/>
                  </a:lnTo>
                  <a:lnTo>
                    <a:pt x="1866" y="231"/>
                  </a:lnTo>
                  <a:lnTo>
                    <a:pt x="1866" y="231"/>
                  </a:lnTo>
                  <a:lnTo>
                    <a:pt x="1866" y="235"/>
                  </a:lnTo>
                  <a:lnTo>
                    <a:pt x="1866" y="235"/>
                  </a:lnTo>
                  <a:lnTo>
                    <a:pt x="1861" y="235"/>
                  </a:lnTo>
                  <a:lnTo>
                    <a:pt x="1861" y="235"/>
                  </a:lnTo>
                  <a:lnTo>
                    <a:pt x="1861" y="235"/>
                  </a:lnTo>
                  <a:lnTo>
                    <a:pt x="1861" y="235"/>
                  </a:lnTo>
                  <a:lnTo>
                    <a:pt x="1861" y="235"/>
                  </a:lnTo>
                  <a:lnTo>
                    <a:pt x="1861" y="235"/>
                  </a:lnTo>
                  <a:lnTo>
                    <a:pt x="1866" y="235"/>
                  </a:lnTo>
                  <a:lnTo>
                    <a:pt x="1866" y="235"/>
                  </a:lnTo>
                  <a:lnTo>
                    <a:pt x="1866" y="235"/>
                  </a:lnTo>
                  <a:lnTo>
                    <a:pt x="1870" y="235"/>
                  </a:lnTo>
                  <a:lnTo>
                    <a:pt x="1870" y="235"/>
                  </a:lnTo>
                  <a:lnTo>
                    <a:pt x="1870" y="235"/>
                  </a:lnTo>
                  <a:lnTo>
                    <a:pt x="1870" y="235"/>
                  </a:lnTo>
                  <a:lnTo>
                    <a:pt x="1870" y="235"/>
                  </a:lnTo>
                  <a:lnTo>
                    <a:pt x="1866" y="235"/>
                  </a:lnTo>
                  <a:lnTo>
                    <a:pt x="1866" y="240"/>
                  </a:lnTo>
                  <a:lnTo>
                    <a:pt x="1866" y="240"/>
                  </a:lnTo>
                  <a:lnTo>
                    <a:pt x="1866" y="240"/>
                  </a:lnTo>
                  <a:lnTo>
                    <a:pt x="1866" y="240"/>
                  </a:lnTo>
                  <a:lnTo>
                    <a:pt x="1866" y="240"/>
                  </a:lnTo>
                  <a:lnTo>
                    <a:pt x="1866" y="240"/>
                  </a:lnTo>
                  <a:lnTo>
                    <a:pt x="1870" y="240"/>
                  </a:lnTo>
                  <a:lnTo>
                    <a:pt x="1870" y="244"/>
                  </a:lnTo>
                  <a:lnTo>
                    <a:pt x="1870" y="244"/>
                  </a:lnTo>
                  <a:lnTo>
                    <a:pt x="1870" y="244"/>
                  </a:lnTo>
                  <a:lnTo>
                    <a:pt x="1870" y="244"/>
                  </a:lnTo>
                  <a:lnTo>
                    <a:pt x="1866" y="244"/>
                  </a:lnTo>
                  <a:lnTo>
                    <a:pt x="1866" y="249"/>
                  </a:lnTo>
                  <a:lnTo>
                    <a:pt x="1866" y="249"/>
                  </a:lnTo>
                  <a:lnTo>
                    <a:pt x="1861" y="249"/>
                  </a:lnTo>
                  <a:lnTo>
                    <a:pt x="1861" y="249"/>
                  </a:lnTo>
                  <a:lnTo>
                    <a:pt x="1857" y="249"/>
                  </a:lnTo>
                  <a:lnTo>
                    <a:pt x="1857" y="249"/>
                  </a:lnTo>
                  <a:lnTo>
                    <a:pt x="1857" y="249"/>
                  </a:lnTo>
                  <a:lnTo>
                    <a:pt x="1852" y="249"/>
                  </a:lnTo>
                  <a:lnTo>
                    <a:pt x="1852" y="249"/>
                  </a:lnTo>
                  <a:lnTo>
                    <a:pt x="1852" y="253"/>
                  </a:lnTo>
                  <a:lnTo>
                    <a:pt x="1852" y="253"/>
                  </a:lnTo>
                  <a:lnTo>
                    <a:pt x="1852" y="253"/>
                  </a:lnTo>
                  <a:lnTo>
                    <a:pt x="1852" y="253"/>
                  </a:lnTo>
                  <a:lnTo>
                    <a:pt x="1852" y="253"/>
                  </a:lnTo>
                  <a:lnTo>
                    <a:pt x="1857" y="253"/>
                  </a:lnTo>
                  <a:lnTo>
                    <a:pt x="1861" y="253"/>
                  </a:lnTo>
                  <a:lnTo>
                    <a:pt x="1866" y="249"/>
                  </a:lnTo>
                  <a:lnTo>
                    <a:pt x="1866" y="249"/>
                  </a:lnTo>
                  <a:lnTo>
                    <a:pt x="1870" y="249"/>
                  </a:lnTo>
                  <a:lnTo>
                    <a:pt x="1870" y="249"/>
                  </a:lnTo>
                  <a:lnTo>
                    <a:pt x="1870" y="249"/>
                  </a:lnTo>
                  <a:lnTo>
                    <a:pt x="1870" y="249"/>
                  </a:lnTo>
                  <a:lnTo>
                    <a:pt x="1875" y="249"/>
                  </a:lnTo>
                  <a:lnTo>
                    <a:pt x="1875" y="249"/>
                  </a:lnTo>
                  <a:lnTo>
                    <a:pt x="1879" y="249"/>
                  </a:lnTo>
                  <a:lnTo>
                    <a:pt x="1879" y="249"/>
                  </a:lnTo>
                  <a:lnTo>
                    <a:pt x="1879" y="249"/>
                  </a:lnTo>
                  <a:lnTo>
                    <a:pt x="1875" y="249"/>
                  </a:lnTo>
                  <a:lnTo>
                    <a:pt x="1875" y="249"/>
                  </a:lnTo>
                  <a:lnTo>
                    <a:pt x="1875" y="249"/>
                  </a:lnTo>
                  <a:lnTo>
                    <a:pt x="1875" y="249"/>
                  </a:lnTo>
                  <a:lnTo>
                    <a:pt x="1875" y="249"/>
                  </a:lnTo>
                  <a:lnTo>
                    <a:pt x="1875" y="249"/>
                  </a:lnTo>
                  <a:lnTo>
                    <a:pt x="1870" y="253"/>
                  </a:lnTo>
                  <a:lnTo>
                    <a:pt x="1870" y="253"/>
                  </a:lnTo>
                  <a:lnTo>
                    <a:pt x="1875" y="253"/>
                  </a:lnTo>
                  <a:lnTo>
                    <a:pt x="1875" y="253"/>
                  </a:lnTo>
                  <a:lnTo>
                    <a:pt x="1875" y="253"/>
                  </a:lnTo>
                  <a:lnTo>
                    <a:pt x="1875" y="253"/>
                  </a:lnTo>
                  <a:lnTo>
                    <a:pt x="1875" y="253"/>
                  </a:lnTo>
                  <a:lnTo>
                    <a:pt x="1875" y="253"/>
                  </a:lnTo>
                  <a:lnTo>
                    <a:pt x="1875" y="258"/>
                  </a:lnTo>
                  <a:lnTo>
                    <a:pt x="1875" y="258"/>
                  </a:lnTo>
                  <a:lnTo>
                    <a:pt x="1875" y="258"/>
                  </a:lnTo>
                  <a:lnTo>
                    <a:pt x="1875" y="258"/>
                  </a:lnTo>
                  <a:lnTo>
                    <a:pt x="1879" y="258"/>
                  </a:lnTo>
                  <a:lnTo>
                    <a:pt x="1879" y="258"/>
                  </a:lnTo>
                  <a:lnTo>
                    <a:pt x="1879" y="253"/>
                  </a:lnTo>
                  <a:lnTo>
                    <a:pt x="1879" y="253"/>
                  </a:lnTo>
                  <a:lnTo>
                    <a:pt x="1879" y="253"/>
                  </a:lnTo>
                  <a:lnTo>
                    <a:pt x="1884" y="253"/>
                  </a:lnTo>
                  <a:lnTo>
                    <a:pt x="1884" y="253"/>
                  </a:lnTo>
                  <a:lnTo>
                    <a:pt x="1884" y="258"/>
                  </a:lnTo>
                  <a:lnTo>
                    <a:pt x="1884" y="258"/>
                  </a:lnTo>
                  <a:lnTo>
                    <a:pt x="1879" y="258"/>
                  </a:lnTo>
                  <a:lnTo>
                    <a:pt x="1879" y="258"/>
                  </a:lnTo>
                  <a:lnTo>
                    <a:pt x="1879" y="258"/>
                  </a:lnTo>
                  <a:lnTo>
                    <a:pt x="1879" y="258"/>
                  </a:lnTo>
                  <a:lnTo>
                    <a:pt x="1879" y="262"/>
                  </a:lnTo>
                  <a:lnTo>
                    <a:pt x="1879" y="262"/>
                  </a:lnTo>
                  <a:lnTo>
                    <a:pt x="1879" y="262"/>
                  </a:lnTo>
                  <a:lnTo>
                    <a:pt x="1879" y="262"/>
                  </a:lnTo>
                  <a:lnTo>
                    <a:pt x="1884" y="262"/>
                  </a:lnTo>
                  <a:lnTo>
                    <a:pt x="1884" y="262"/>
                  </a:lnTo>
                  <a:lnTo>
                    <a:pt x="1884" y="262"/>
                  </a:lnTo>
                  <a:lnTo>
                    <a:pt x="1879" y="262"/>
                  </a:lnTo>
                  <a:lnTo>
                    <a:pt x="1884" y="267"/>
                  </a:lnTo>
                  <a:lnTo>
                    <a:pt x="1879" y="271"/>
                  </a:lnTo>
                  <a:lnTo>
                    <a:pt x="1879" y="271"/>
                  </a:lnTo>
                  <a:lnTo>
                    <a:pt x="1879" y="276"/>
                  </a:lnTo>
                  <a:lnTo>
                    <a:pt x="1879" y="280"/>
                  </a:lnTo>
                  <a:lnTo>
                    <a:pt x="1879" y="280"/>
                  </a:lnTo>
                  <a:lnTo>
                    <a:pt x="1879" y="280"/>
                  </a:lnTo>
                  <a:lnTo>
                    <a:pt x="1879" y="280"/>
                  </a:lnTo>
                  <a:lnTo>
                    <a:pt x="1875" y="285"/>
                  </a:lnTo>
                  <a:lnTo>
                    <a:pt x="1875" y="285"/>
                  </a:lnTo>
                  <a:lnTo>
                    <a:pt x="1870" y="285"/>
                  </a:lnTo>
                  <a:lnTo>
                    <a:pt x="1870" y="285"/>
                  </a:lnTo>
                  <a:lnTo>
                    <a:pt x="1866" y="289"/>
                  </a:lnTo>
                  <a:lnTo>
                    <a:pt x="1866" y="289"/>
                  </a:lnTo>
                  <a:lnTo>
                    <a:pt x="1861" y="289"/>
                  </a:lnTo>
                  <a:lnTo>
                    <a:pt x="1861" y="289"/>
                  </a:lnTo>
                  <a:lnTo>
                    <a:pt x="1861" y="294"/>
                  </a:lnTo>
                  <a:lnTo>
                    <a:pt x="1857" y="294"/>
                  </a:lnTo>
                  <a:lnTo>
                    <a:pt x="1857" y="294"/>
                  </a:lnTo>
                  <a:lnTo>
                    <a:pt x="1857" y="294"/>
                  </a:lnTo>
                  <a:lnTo>
                    <a:pt x="1852" y="294"/>
                  </a:lnTo>
                  <a:lnTo>
                    <a:pt x="1848" y="298"/>
                  </a:lnTo>
                  <a:lnTo>
                    <a:pt x="1839" y="298"/>
                  </a:lnTo>
                  <a:lnTo>
                    <a:pt x="1839" y="303"/>
                  </a:lnTo>
                  <a:lnTo>
                    <a:pt x="1839" y="303"/>
                  </a:lnTo>
                  <a:lnTo>
                    <a:pt x="1839" y="303"/>
                  </a:lnTo>
                  <a:lnTo>
                    <a:pt x="1839" y="303"/>
                  </a:lnTo>
                  <a:lnTo>
                    <a:pt x="1839" y="308"/>
                  </a:lnTo>
                  <a:lnTo>
                    <a:pt x="1839" y="308"/>
                  </a:lnTo>
                  <a:lnTo>
                    <a:pt x="1839" y="308"/>
                  </a:lnTo>
                  <a:lnTo>
                    <a:pt x="1839" y="312"/>
                  </a:lnTo>
                  <a:lnTo>
                    <a:pt x="1839" y="312"/>
                  </a:lnTo>
                  <a:lnTo>
                    <a:pt x="1839" y="312"/>
                  </a:lnTo>
                  <a:lnTo>
                    <a:pt x="1834" y="312"/>
                  </a:lnTo>
                  <a:lnTo>
                    <a:pt x="1834" y="312"/>
                  </a:lnTo>
                  <a:lnTo>
                    <a:pt x="1834" y="312"/>
                  </a:lnTo>
                  <a:lnTo>
                    <a:pt x="1830" y="312"/>
                  </a:lnTo>
                  <a:lnTo>
                    <a:pt x="1830" y="312"/>
                  </a:lnTo>
                  <a:lnTo>
                    <a:pt x="1825" y="317"/>
                  </a:lnTo>
                  <a:lnTo>
                    <a:pt x="1825" y="317"/>
                  </a:lnTo>
                  <a:lnTo>
                    <a:pt x="1825" y="317"/>
                  </a:lnTo>
                  <a:lnTo>
                    <a:pt x="1821" y="317"/>
                  </a:lnTo>
                  <a:lnTo>
                    <a:pt x="1821" y="317"/>
                  </a:lnTo>
                  <a:lnTo>
                    <a:pt x="1821" y="317"/>
                  </a:lnTo>
                  <a:lnTo>
                    <a:pt x="1816" y="317"/>
                  </a:lnTo>
                  <a:lnTo>
                    <a:pt x="1816" y="317"/>
                  </a:lnTo>
                  <a:lnTo>
                    <a:pt x="1816" y="317"/>
                  </a:lnTo>
                  <a:lnTo>
                    <a:pt x="1816" y="317"/>
                  </a:lnTo>
                  <a:lnTo>
                    <a:pt x="1812" y="317"/>
                  </a:lnTo>
                  <a:lnTo>
                    <a:pt x="1807" y="317"/>
                  </a:lnTo>
                  <a:lnTo>
                    <a:pt x="1807" y="317"/>
                  </a:lnTo>
                  <a:lnTo>
                    <a:pt x="1812" y="321"/>
                  </a:lnTo>
                  <a:lnTo>
                    <a:pt x="1812" y="321"/>
                  </a:lnTo>
                  <a:lnTo>
                    <a:pt x="1812" y="321"/>
                  </a:lnTo>
                  <a:lnTo>
                    <a:pt x="1812" y="321"/>
                  </a:lnTo>
                  <a:lnTo>
                    <a:pt x="1807" y="321"/>
                  </a:lnTo>
                  <a:lnTo>
                    <a:pt x="1807" y="321"/>
                  </a:lnTo>
                  <a:lnTo>
                    <a:pt x="1807" y="321"/>
                  </a:lnTo>
                  <a:lnTo>
                    <a:pt x="1807" y="326"/>
                  </a:lnTo>
                  <a:lnTo>
                    <a:pt x="1807" y="326"/>
                  </a:lnTo>
                  <a:lnTo>
                    <a:pt x="1807" y="326"/>
                  </a:lnTo>
                  <a:lnTo>
                    <a:pt x="1807" y="321"/>
                  </a:lnTo>
                  <a:lnTo>
                    <a:pt x="1807" y="321"/>
                  </a:lnTo>
                  <a:lnTo>
                    <a:pt x="1807" y="321"/>
                  </a:lnTo>
                  <a:lnTo>
                    <a:pt x="1807" y="321"/>
                  </a:lnTo>
                  <a:lnTo>
                    <a:pt x="1807" y="321"/>
                  </a:lnTo>
                  <a:lnTo>
                    <a:pt x="1807" y="317"/>
                  </a:lnTo>
                  <a:lnTo>
                    <a:pt x="1807" y="317"/>
                  </a:lnTo>
                  <a:lnTo>
                    <a:pt x="1807" y="317"/>
                  </a:lnTo>
                  <a:lnTo>
                    <a:pt x="1803" y="312"/>
                  </a:lnTo>
                  <a:lnTo>
                    <a:pt x="1798" y="312"/>
                  </a:lnTo>
                  <a:lnTo>
                    <a:pt x="1798" y="312"/>
                  </a:lnTo>
                  <a:lnTo>
                    <a:pt x="1794" y="312"/>
                  </a:lnTo>
                  <a:lnTo>
                    <a:pt x="1794" y="312"/>
                  </a:lnTo>
                  <a:lnTo>
                    <a:pt x="1794" y="312"/>
                  </a:lnTo>
                  <a:lnTo>
                    <a:pt x="1794" y="312"/>
                  </a:lnTo>
                  <a:lnTo>
                    <a:pt x="1789" y="312"/>
                  </a:lnTo>
                  <a:lnTo>
                    <a:pt x="1789" y="312"/>
                  </a:lnTo>
                  <a:lnTo>
                    <a:pt x="1789" y="312"/>
                  </a:lnTo>
                  <a:lnTo>
                    <a:pt x="1789" y="317"/>
                  </a:lnTo>
                  <a:lnTo>
                    <a:pt x="1789" y="317"/>
                  </a:lnTo>
                  <a:lnTo>
                    <a:pt x="1789" y="317"/>
                  </a:lnTo>
                  <a:lnTo>
                    <a:pt x="1780" y="317"/>
                  </a:lnTo>
                  <a:lnTo>
                    <a:pt x="1780" y="321"/>
                  </a:lnTo>
                  <a:lnTo>
                    <a:pt x="1775" y="321"/>
                  </a:lnTo>
                  <a:lnTo>
                    <a:pt x="1775" y="321"/>
                  </a:lnTo>
                  <a:lnTo>
                    <a:pt x="1775" y="321"/>
                  </a:lnTo>
                  <a:lnTo>
                    <a:pt x="1771" y="326"/>
                  </a:lnTo>
                  <a:lnTo>
                    <a:pt x="1771" y="326"/>
                  </a:lnTo>
                  <a:lnTo>
                    <a:pt x="1771" y="326"/>
                  </a:lnTo>
                  <a:lnTo>
                    <a:pt x="1771" y="326"/>
                  </a:lnTo>
                  <a:lnTo>
                    <a:pt x="1771" y="330"/>
                  </a:lnTo>
                  <a:lnTo>
                    <a:pt x="1771" y="330"/>
                  </a:lnTo>
                  <a:lnTo>
                    <a:pt x="1771" y="330"/>
                  </a:lnTo>
                  <a:lnTo>
                    <a:pt x="1771" y="330"/>
                  </a:lnTo>
                  <a:lnTo>
                    <a:pt x="1775" y="330"/>
                  </a:lnTo>
                  <a:lnTo>
                    <a:pt x="1775" y="330"/>
                  </a:lnTo>
                  <a:lnTo>
                    <a:pt x="1775" y="335"/>
                  </a:lnTo>
                  <a:lnTo>
                    <a:pt x="1775" y="335"/>
                  </a:lnTo>
                  <a:lnTo>
                    <a:pt x="1775" y="335"/>
                  </a:lnTo>
                  <a:lnTo>
                    <a:pt x="1780" y="335"/>
                  </a:lnTo>
                  <a:lnTo>
                    <a:pt x="1780" y="335"/>
                  </a:lnTo>
                  <a:lnTo>
                    <a:pt x="1780" y="335"/>
                  </a:lnTo>
                  <a:lnTo>
                    <a:pt x="1784" y="335"/>
                  </a:lnTo>
                  <a:lnTo>
                    <a:pt x="1784" y="335"/>
                  </a:lnTo>
                  <a:lnTo>
                    <a:pt x="1784" y="335"/>
                  </a:lnTo>
                  <a:lnTo>
                    <a:pt x="1789" y="335"/>
                  </a:lnTo>
                  <a:lnTo>
                    <a:pt x="1789" y="330"/>
                  </a:lnTo>
                  <a:lnTo>
                    <a:pt x="1794" y="330"/>
                  </a:lnTo>
                  <a:lnTo>
                    <a:pt x="1794" y="335"/>
                  </a:lnTo>
                  <a:lnTo>
                    <a:pt x="1794" y="330"/>
                  </a:lnTo>
                  <a:lnTo>
                    <a:pt x="1798" y="330"/>
                  </a:lnTo>
                  <a:lnTo>
                    <a:pt x="1803" y="330"/>
                  </a:lnTo>
                  <a:lnTo>
                    <a:pt x="1803" y="330"/>
                  </a:lnTo>
                  <a:lnTo>
                    <a:pt x="1803" y="330"/>
                  </a:lnTo>
                  <a:lnTo>
                    <a:pt x="1807" y="330"/>
                  </a:lnTo>
                  <a:lnTo>
                    <a:pt x="1807" y="330"/>
                  </a:lnTo>
                  <a:lnTo>
                    <a:pt x="1812" y="330"/>
                  </a:lnTo>
                  <a:lnTo>
                    <a:pt x="1812" y="330"/>
                  </a:lnTo>
                  <a:lnTo>
                    <a:pt x="1812" y="330"/>
                  </a:lnTo>
                  <a:lnTo>
                    <a:pt x="1812" y="326"/>
                  </a:lnTo>
                  <a:lnTo>
                    <a:pt x="1812" y="326"/>
                  </a:lnTo>
                  <a:lnTo>
                    <a:pt x="1812" y="326"/>
                  </a:lnTo>
                  <a:lnTo>
                    <a:pt x="1812" y="326"/>
                  </a:lnTo>
                  <a:lnTo>
                    <a:pt x="1812" y="326"/>
                  </a:lnTo>
                  <a:lnTo>
                    <a:pt x="1816" y="326"/>
                  </a:lnTo>
                  <a:lnTo>
                    <a:pt x="1816" y="326"/>
                  </a:lnTo>
                  <a:lnTo>
                    <a:pt x="1816" y="326"/>
                  </a:lnTo>
                  <a:lnTo>
                    <a:pt x="1816" y="326"/>
                  </a:lnTo>
                  <a:lnTo>
                    <a:pt x="1816" y="326"/>
                  </a:lnTo>
                  <a:lnTo>
                    <a:pt x="1816" y="330"/>
                  </a:lnTo>
                  <a:lnTo>
                    <a:pt x="1816" y="330"/>
                  </a:lnTo>
                  <a:lnTo>
                    <a:pt x="1816" y="330"/>
                  </a:lnTo>
                  <a:lnTo>
                    <a:pt x="1816" y="330"/>
                  </a:lnTo>
                  <a:lnTo>
                    <a:pt x="1816" y="330"/>
                  </a:lnTo>
                  <a:lnTo>
                    <a:pt x="1816" y="330"/>
                  </a:lnTo>
                  <a:lnTo>
                    <a:pt x="1816" y="335"/>
                  </a:lnTo>
                  <a:lnTo>
                    <a:pt x="1816" y="335"/>
                  </a:lnTo>
                  <a:lnTo>
                    <a:pt x="1816" y="335"/>
                  </a:lnTo>
                  <a:lnTo>
                    <a:pt x="1816" y="335"/>
                  </a:lnTo>
                  <a:lnTo>
                    <a:pt x="1816" y="335"/>
                  </a:lnTo>
                  <a:lnTo>
                    <a:pt x="1821" y="330"/>
                  </a:lnTo>
                  <a:lnTo>
                    <a:pt x="1821" y="330"/>
                  </a:lnTo>
                  <a:lnTo>
                    <a:pt x="1821" y="330"/>
                  </a:lnTo>
                  <a:lnTo>
                    <a:pt x="1821" y="330"/>
                  </a:lnTo>
                  <a:lnTo>
                    <a:pt x="1825" y="330"/>
                  </a:lnTo>
                  <a:lnTo>
                    <a:pt x="1825" y="330"/>
                  </a:lnTo>
                  <a:lnTo>
                    <a:pt x="1830" y="330"/>
                  </a:lnTo>
                  <a:lnTo>
                    <a:pt x="1830" y="330"/>
                  </a:lnTo>
                  <a:lnTo>
                    <a:pt x="1825" y="335"/>
                  </a:lnTo>
                  <a:lnTo>
                    <a:pt x="1825" y="335"/>
                  </a:lnTo>
                  <a:lnTo>
                    <a:pt x="1825" y="335"/>
                  </a:lnTo>
                  <a:lnTo>
                    <a:pt x="1825" y="335"/>
                  </a:lnTo>
                  <a:lnTo>
                    <a:pt x="1825" y="335"/>
                  </a:lnTo>
                  <a:lnTo>
                    <a:pt x="1825" y="339"/>
                  </a:lnTo>
                  <a:lnTo>
                    <a:pt x="1825" y="339"/>
                  </a:lnTo>
                  <a:lnTo>
                    <a:pt x="1825" y="344"/>
                  </a:lnTo>
                  <a:lnTo>
                    <a:pt x="1825" y="344"/>
                  </a:lnTo>
                  <a:lnTo>
                    <a:pt x="1825" y="344"/>
                  </a:lnTo>
                  <a:lnTo>
                    <a:pt x="1825" y="344"/>
                  </a:lnTo>
                  <a:lnTo>
                    <a:pt x="1825" y="344"/>
                  </a:lnTo>
                  <a:lnTo>
                    <a:pt x="1830" y="344"/>
                  </a:lnTo>
                  <a:lnTo>
                    <a:pt x="1830" y="344"/>
                  </a:lnTo>
                  <a:lnTo>
                    <a:pt x="1830" y="344"/>
                  </a:lnTo>
                  <a:lnTo>
                    <a:pt x="1830" y="344"/>
                  </a:lnTo>
                  <a:lnTo>
                    <a:pt x="1830" y="344"/>
                  </a:lnTo>
                  <a:lnTo>
                    <a:pt x="1830" y="348"/>
                  </a:lnTo>
                  <a:lnTo>
                    <a:pt x="1830" y="348"/>
                  </a:lnTo>
                  <a:lnTo>
                    <a:pt x="1830" y="348"/>
                  </a:lnTo>
                  <a:lnTo>
                    <a:pt x="1834" y="348"/>
                  </a:lnTo>
                  <a:lnTo>
                    <a:pt x="1834" y="348"/>
                  </a:lnTo>
                  <a:lnTo>
                    <a:pt x="1834" y="348"/>
                  </a:lnTo>
                  <a:lnTo>
                    <a:pt x="1834" y="348"/>
                  </a:lnTo>
                  <a:lnTo>
                    <a:pt x="1834" y="348"/>
                  </a:lnTo>
                  <a:lnTo>
                    <a:pt x="1834" y="353"/>
                  </a:lnTo>
                  <a:lnTo>
                    <a:pt x="1839" y="353"/>
                  </a:lnTo>
                  <a:lnTo>
                    <a:pt x="1834" y="353"/>
                  </a:lnTo>
                  <a:lnTo>
                    <a:pt x="1834" y="353"/>
                  </a:lnTo>
                  <a:lnTo>
                    <a:pt x="1834" y="353"/>
                  </a:lnTo>
                  <a:lnTo>
                    <a:pt x="1830" y="353"/>
                  </a:lnTo>
                  <a:lnTo>
                    <a:pt x="1830" y="353"/>
                  </a:lnTo>
                  <a:lnTo>
                    <a:pt x="1830" y="353"/>
                  </a:lnTo>
                  <a:lnTo>
                    <a:pt x="1825" y="353"/>
                  </a:lnTo>
                  <a:lnTo>
                    <a:pt x="1830" y="353"/>
                  </a:lnTo>
                  <a:lnTo>
                    <a:pt x="1830" y="357"/>
                  </a:lnTo>
                  <a:lnTo>
                    <a:pt x="1830" y="357"/>
                  </a:lnTo>
                  <a:lnTo>
                    <a:pt x="1830" y="362"/>
                  </a:lnTo>
                  <a:lnTo>
                    <a:pt x="1830" y="362"/>
                  </a:lnTo>
                  <a:lnTo>
                    <a:pt x="1834" y="362"/>
                  </a:lnTo>
                  <a:lnTo>
                    <a:pt x="1834" y="362"/>
                  </a:lnTo>
                  <a:lnTo>
                    <a:pt x="1834" y="362"/>
                  </a:lnTo>
                  <a:lnTo>
                    <a:pt x="1834" y="362"/>
                  </a:lnTo>
                  <a:lnTo>
                    <a:pt x="1834" y="362"/>
                  </a:lnTo>
                  <a:lnTo>
                    <a:pt x="1834" y="362"/>
                  </a:lnTo>
                  <a:lnTo>
                    <a:pt x="1839" y="366"/>
                  </a:lnTo>
                  <a:lnTo>
                    <a:pt x="1839" y="366"/>
                  </a:lnTo>
                  <a:lnTo>
                    <a:pt x="1839" y="366"/>
                  </a:lnTo>
                  <a:lnTo>
                    <a:pt x="1843" y="366"/>
                  </a:lnTo>
                  <a:lnTo>
                    <a:pt x="1843" y="366"/>
                  </a:lnTo>
                  <a:lnTo>
                    <a:pt x="1843" y="366"/>
                  </a:lnTo>
                  <a:lnTo>
                    <a:pt x="1848" y="366"/>
                  </a:lnTo>
                  <a:lnTo>
                    <a:pt x="1848" y="366"/>
                  </a:lnTo>
                  <a:lnTo>
                    <a:pt x="1848" y="371"/>
                  </a:lnTo>
                  <a:lnTo>
                    <a:pt x="1848" y="375"/>
                  </a:lnTo>
                  <a:lnTo>
                    <a:pt x="1848" y="375"/>
                  </a:lnTo>
                  <a:lnTo>
                    <a:pt x="1852" y="375"/>
                  </a:lnTo>
                  <a:lnTo>
                    <a:pt x="1852" y="375"/>
                  </a:lnTo>
                  <a:lnTo>
                    <a:pt x="1852" y="375"/>
                  </a:lnTo>
                  <a:lnTo>
                    <a:pt x="1857" y="380"/>
                  </a:lnTo>
                  <a:lnTo>
                    <a:pt x="1866" y="380"/>
                  </a:lnTo>
                  <a:lnTo>
                    <a:pt x="1866" y="380"/>
                  </a:lnTo>
                  <a:lnTo>
                    <a:pt x="1866" y="380"/>
                  </a:lnTo>
                  <a:lnTo>
                    <a:pt x="1870" y="380"/>
                  </a:lnTo>
                  <a:lnTo>
                    <a:pt x="1870" y="384"/>
                  </a:lnTo>
                  <a:lnTo>
                    <a:pt x="1875" y="384"/>
                  </a:lnTo>
                  <a:lnTo>
                    <a:pt x="1875" y="384"/>
                  </a:lnTo>
                  <a:lnTo>
                    <a:pt x="1875" y="384"/>
                  </a:lnTo>
                  <a:lnTo>
                    <a:pt x="1879" y="384"/>
                  </a:lnTo>
                  <a:lnTo>
                    <a:pt x="1879" y="384"/>
                  </a:lnTo>
                  <a:lnTo>
                    <a:pt x="1879" y="384"/>
                  </a:lnTo>
                  <a:lnTo>
                    <a:pt x="1879" y="384"/>
                  </a:lnTo>
                  <a:lnTo>
                    <a:pt x="1879" y="384"/>
                  </a:lnTo>
                  <a:lnTo>
                    <a:pt x="1884" y="380"/>
                  </a:lnTo>
                  <a:lnTo>
                    <a:pt x="1884" y="380"/>
                  </a:lnTo>
                  <a:lnTo>
                    <a:pt x="1884" y="380"/>
                  </a:lnTo>
                  <a:lnTo>
                    <a:pt x="1884" y="380"/>
                  </a:lnTo>
                  <a:lnTo>
                    <a:pt x="1884" y="380"/>
                  </a:lnTo>
                  <a:lnTo>
                    <a:pt x="1884" y="380"/>
                  </a:lnTo>
                  <a:lnTo>
                    <a:pt x="1884" y="380"/>
                  </a:lnTo>
                  <a:lnTo>
                    <a:pt x="1884" y="375"/>
                  </a:lnTo>
                  <a:lnTo>
                    <a:pt x="1884" y="375"/>
                  </a:lnTo>
                  <a:lnTo>
                    <a:pt x="1884" y="375"/>
                  </a:lnTo>
                  <a:lnTo>
                    <a:pt x="1879" y="371"/>
                  </a:lnTo>
                  <a:lnTo>
                    <a:pt x="1879" y="371"/>
                  </a:lnTo>
                  <a:lnTo>
                    <a:pt x="1879" y="371"/>
                  </a:lnTo>
                  <a:lnTo>
                    <a:pt x="1879" y="371"/>
                  </a:lnTo>
                  <a:lnTo>
                    <a:pt x="1879" y="366"/>
                  </a:lnTo>
                  <a:lnTo>
                    <a:pt x="1879" y="366"/>
                  </a:lnTo>
                  <a:lnTo>
                    <a:pt x="1875" y="366"/>
                  </a:lnTo>
                  <a:lnTo>
                    <a:pt x="1875" y="366"/>
                  </a:lnTo>
                  <a:lnTo>
                    <a:pt x="1875" y="362"/>
                  </a:lnTo>
                  <a:lnTo>
                    <a:pt x="1875" y="362"/>
                  </a:lnTo>
                  <a:lnTo>
                    <a:pt x="1875" y="362"/>
                  </a:lnTo>
                  <a:lnTo>
                    <a:pt x="1875" y="362"/>
                  </a:lnTo>
                  <a:lnTo>
                    <a:pt x="1875" y="362"/>
                  </a:lnTo>
                  <a:lnTo>
                    <a:pt x="1870" y="362"/>
                  </a:lnTo>
                  <a:lnTo>
                    <a:pt x="1870" y="362"/>
                  </a:lnTo>
                  <a:lnTo>
                    <a:pt x="1870" y="362"/>
                  </a:lnTo>
                  <a:lnTo>
                    <a:pt x="1870" y="357"/>
                  </a:lnTo>
                  <a:lnTo>
                    <a:pt x="1870" y="357"/>
                  </a:lnTo>
                  <a:lnTo>
                    <a:pt x="1870" y="353"/>
                  </a:lnTo>
                  <a:lnTo>
                    <a:pt x="1870" y="353"/>
                  </a:lnTo>
                  <a:lnTo>
                    <a:pt x="1870" y="348"/>
                  </a:lnTo>
                  <a:lnTo>
                    <a:pt x="1870" y="348"/>
                  </a:lnTo>
                  <a:lnTo>
                    <a:pt x="1870" y="348"/>
                  </a:lnTo>
                  <a:lnTo>
                    <a:pt x="1875" y="348"/>
                  </a:lnTo>
                  <a:lnTo>
                    <a:pt x="1875" y="353"/>
                  </a:lnTo>
                  <a:lnTo>
                    <a:pt x="1879" y="357"/>
                  </a:lnTo>
                  <a:lnTo>
                    <a:pt x="1879" y="357"/>
                  </a:lnTo>
                  <a:lnTo>
                    <a:pt x="1879" y="357"/>
                  </a:lnTo>
                  <a:lnTo>
                    <a:pt x="1879" y="357"/>
                  </a:lnTo>
                  <a:lnTo>
                    <a:pt x="1879" y="353"/>
                  </a:lnTo>
                  <a:lnTo>
                    <a:pt x="1879" y="353"/>
                  </a:lnTo>
                  <a:lnTo>
                    <a:pt x="1879" y="353"/>
                  </a:lnTo>
                  <a:lnTo>
                    <a:pt x="1884" y="353"/>
                  </a:lnTo>
                  <a:lnTo>
                    <a:pt x="1884" y="357"/>
                  </a:lnTo>
                  <a:lnTo>
                    <a:pt x="1884" y="357"/>
                  </a:lnTo>
                  <a:lnTo>
                    <a:pt x="1884" y="357"/>
                  </a:lnTo>
                  <a:lnTo>
                    <a:pt x="1884" y="357"/>
                  </a:lnTo>
                  <a:lnTo>
                    <a:pt x="1884" y="357"/>
                  </a:lnTo>
                  <a:lnTo>
                    <a:pt x="1884" y="362"/>
                  </a:lnTo>
                  <a:lnTo>
                    <a:pt x="1884" y="362"/>
                  </a:lnTo>
                  <a:lnTo>
                    <a:pt x="1888" y="362"/>
                  </a:lnTo>
                  <a:lnTo>
                    <a:pt x="1888" y="362"/>
                  </a:lnTo>
                  <a:lnTo>
                    <a:pt x="1888" y="362"/>
                  </a:lnTo>
                  <a:lnTo>
                    <a:pt x="1888" y="362"/>
                  </a:lnTo>
                  <a:lnTo>
                    <a:pt x="1888" y="362"/>
                  </a:lnTo>
                  <a:lnTo>
                    <a:pt x="1888" y="362"/>
                  </a:lnTo>
                  <a:lnTo>
                    <a:pt x="1888" y="362"/>
                  </a:lnTo>
                  <a:lnTo>
                    <a:pt x="1888" y="362"/>
                  </a:lnTo>
                  <a:lnTo>
                    <a:pt x="1888" y="362"/>
                  </a:lnTo>
                  <a:lnTo>
                    <a:pt x="1888" y="362"/>
                  </a:lnTo>
                  <a:lnTo>
                    <a:pt x="1888" y="362"/>
                  </a:lnTo>
                  <a:lnTo>
                    <a:pt x="1888" y="366"/>
                  </a:lnTo>
                  <a:lnTo>
                    <a:pt x="1893" y="366"/>
                  </a:lnTo>
                  <a:lnTo>
                    <a:pt x="1893" y="366"/>
                  </a:lnTo>
                  <a:lnTo>
                    <a:pt x="1893" y="366"/>
                  </a:lnTo>
                  <a:lnTo>
                    <a:pt x="1893" y="362"/>
                  </a:lnTo>
                  <a:lnTo>
                    <a:pt x="1893" y="362"/>
                  </a:lnTo>
                  <a:lnTo>
                    <a:pt x="1893" y="362"/>
                  </a:lnTo>
                  <a:lnTo>
                    <a:pt x="1893" y="366"/>
                  </a:lnTo>
                  <a:lnTo>
                    <a:pt x="1893" y="366"/>
                  </a:lnTo>
                  <a:lnTo>
                    <a:pt x="1893" y="366"/>
                  </a:lnTo>
                  <a:lnTo>
                    <a:pt x="1897" y="366"/>
                  </a:lnTo>
                  <a:lnTo>
                    <a:pt x="1897" y="366"/>
                  </a:lnTo>
                  <a:lnTo>
                    <a:pt x="1897" y="366"/>
                  </a:lnTo>
                  <a:lnTo>
                    <a:pt x="1897" y="366"/>
                  </a:lnTo>
                  <a:lnTo>
                    <a:pt x="1897" y="366"/>
                  </a:lnTo>
                  <a:lnTo>
                    <a:pt x="1897" y="371"/>
                  </a:lnTo>
                  <a:lnTo>
                    <a:pt x="1902" y="371"/>
                  </a:lnTo>
                  <a:lnTo>
                    <a:pt x="1902" y="371"/>
                  </a:lnTo>
                  <a:lnTo>
                    <a:pt x="1902" y="371"/>
                  </a:lnTo>
                  <a:lnTo>
                    <a:pt x="1902" y="371"/>
                  </a:lnTo>
                  <a:lnTo>
                    <a:pt x="1902" y="371"/>
                  </a:lnTo>
                  <a:lnTo>
                    <a:pt x="1902" y="366"/>
                  </a:lnTo>
                  <a:lnTo>
                    <a:pt x="1906" y="366"/>
                  </a:lnTo>
                  <a:lnTo>
                    <a:pt x="1906" y="366"/>
                  </a:lnTo>
                  <a:lnTo>
                    <a:pt x="1906" y="366"/>
                  </a:lnTo>
                  <a:lnTo>
                    <a:pt x="1906" y="366"/>
                  </a:lnTo>
                  <a:lnTo>
                    <a:pt x="1911" y="366"/>
                  </a:lnTo>
                  <a:lnTo>
                    <a:pt x="1911" y="366"/>
                  </a:lnTo>
                  <a:lnTo>
                    <a:pt x="1911" y="366"/>
                  </a:lnTo>
                  <a:lnTo>
                    <a:pt x="1911" y="366"/>
                  </a:lnTo>
                  <a:lnTo>
                    <a:pt x="1911" y="366"/>
                  </a:lnTo>
                  <a:lnTo>
                    <a:pt x="1911" y="362"/>
                  </a:lnTo>
                  <a:lnTo>
                    <a:pt x="1911" y="362"/>
                  </a:lnTo>
                  <a:lnTo>
                    <a:pt x="1911" y="362"/>
                  </a:lnTo>
                  <a:lnTo>
                    <a:pt x="1911" y="362"/>
                  </a:lnTo>
                  <a:lnTo>
                    <a:pt x="1911" y="362"/>
                  </a:lnTo>
                  <a:lnTo>
                    <a:pt x="1911" y="362"/>
                  </a:lnTo>
                  <a:lnTo>
                    <a:pt x="1911" y="357"/>
                  </a:lnTo>
                  <a:lnTo>
                    <a:pt x="1911" y="353"/>
                  </a:lnTo>
                  <a:lnTo>
                    <a:pt x="1916" y="353"/>
                  </a:lnTo>
                  <a:lnTo>
                    <a:pt x="1916" y="353"/>
                  </a:lnTo>
                  <a:lnTo>
                    <a:pt x="1916" y="353"/>
                  </a:lnTo>
                  <a:lnTo>
                    <a:pt x="1916" y="353"/>
                  </a:lnTo>
                  <a:lnTo>
                    <a:pt x="1916" y="357"/>
                  </a:lnTo>
                  <a:lnTo>
                    <a:pt x="1916" y="357"/>
                  </a:lnTo>
                  <a:lnTo>
                    <a:pt x="1916" y="362"/>
                  </a:lnTo>
                  <a:lnTo>
                    <a:pt x="1916" y="362"/>
                  </a:lnTo>
                  <a:lnTo>
                    <a:pt x="1916" y="362"/>
                  </a:lnTo>
                  <a:lnTo>
                    <a:pt x="1916" y="362"/>
                  </a:lnTo>
                  <a:lnTo>
                    <a:pt x="1916" y="362"/>
                  </a:lnTo>
                  <a:lnTo>
                    <a:pt x="1920" y="357"/>
                  </a:lnTo>
                  <a:lnTo>
                    <a:pt x="1920" y="357"/>
                  </a:lnTo>
                  <a:lnTo>
                    <a:pt x="1920" y="353"/>
                  </a:lnTo>
                  <a:lnTo>
                    <a:pt x="1920" y="353"/>
                  </a:lnTo>
                  <a:lnTo>
                    <a:pt x="1925" y="353"/>
                  </a:lnTo>
                  <a:lnTo>
                    <a:pt x="1925" y="353"/>
                  </a:lnTo>
                  <a:lnTo>
                    <a:pt x="1925" y="348"/>
                  </a:lnTo>
                  <a:lnTo>
                    <a:pt x="1925" y="348"/>
                  </a:lnTo>
                  <a:lnTo>
                    <a:pt x="1920" y="348"/>
                  </a:lnTo>
                  <a:lnTo>
                    <a:pt x="1920" y="348"/>
                  </a:lnTo>
                  <a:lnTo>
                    <a:pt x="1925" y="348"/>
                  </a:lnTo>
                  <a:lnTo>
                    <a:pt x="1925" y="348"/>
                  </a:lnTo>
                  <a:lnTo>
                    <a:pt x="1925" y="348"/>
                  </a:lnTo>
                  <a:lnTo>
                    <a:pt x="1920" y="348"/>
                  </a:lnTo>
                  <a:lnTo>
                    <a:pt x="1920" y="348"/>
                  </a:lnTo>
                  <a:lnTo>
                    <a:pt x="1920" y="348"/>
                  </a:lnTo>
                  <a:lnTo>
                    <a:pt x="1916" y="348"/>
                  </a:lnTo>
                  <a:lnTo>
                    <a:pt x="1916" y="348"/>
                  </a:lnTo>
                  <a:lnTo>
                    <a:pt x="1920" y="348"/>
                  </a:lnTo>
                  <a:lnTo>
                    <a:pt x="1920" y="344"/>
                  </a:lnTo>
                  <a:lnTo>
                    <a:pt x="1920" y="344"/>
                  </a:lnTo>
                  <a:lnTo>
                    <a:pt x="1920" y="344"/>
                  </a:lnTo>
                  <a:lnTo>
                    <a:pt x="1920" y="344"/>
                  </a:lnTo>
                  <a:lnTo>
                    <a:pt x="1916" y="344"/>
                  </a:lnTo>
                  <a:lnTo>
                    <a:pt x="1916" y="344"/>
                  </a:lnTo>
                  <a:lnTo>
                    <a:pt x="1916" y="339"/>
                  </a:lnTo>
                  <a:lnTo>
                    <a:pt x="1920" y="344"/>
                  </a:lnTo>
                  <a:lnTo>
                    <a:pt x="1920" y="344"/>
                  </a:lnTo>
                  <a:lnTo>
                    <a:pt x="1925" y="339"/>
                  </a:lnTo>
                  <a:lnTo>
                    <a:pt x="1925" y="339"/>
                  </a:lnTo>
                  <a:lnTo>
                    <a:pt x="1925" y="339"/>
                  </a:lnTo>
                  <a:lnTo>
                    <a:pt x="1920" y="339"/>
                  </a:lnTo>
                  <a:lnTo>
                    <a:pt x="1920" y="339"/>
                  </a:lnTo>
                  <a:lnTo>
                    <a:pt x="1920" y="339"/>
                  </a:lnTo>
                  <a:lnTo>
                    <a:pt x="1925" y="335"/>
                  </a:lnTo>
                  <a:lnTo>
                    <a:pt x="1925" y="335"/>
                  </a:lnTo>
                  <a:lnTo>
                    <a:pt x="1925" y="335"/>
                  </a:lnTo>
                  <a:lnTo>
                    <a:pt x="1920" y="335"/>
                  </a:lnTo>
                  <a:lnTo>
                    <a:pt x="1920" y="335"/>
                  </a:lnTo>
                  <a:lnTo>
                    <a:pt x="1920" y="335"/>
                  </a:lnTo>
                  <a:lnTo>
                    <a:pt x="1920" y="330"/>
                  </a:lnTo>
                  <a:lnTo>
                    <a:pt x="1920" y="330"/>
                  </a:lnTo>
                  <a:lnTo>
                    <a:pt x="1916" y="330"/>
                  </a:lnTo>
                  <a:lnTo>
                    <a:pt x="1916" y="330"/>
                  </a:lnTo>
                  <a:lnTo>
                    <a:pt x="1916" y="335"/>
                  </a:lnTo>
                  <a:lnTo>
                    <a:pt x="1916" y="335"/>
                  </a:lnTo>
                  <a:lnTo>
                    <a:pt x="1916" y="335"/>
                  </a:lnTo>
                  <a:lnTo>
                    <a:pt x="1916" y="330"/>
                  </a:lnTo>
                  <a:lnTo>
                    <a:pt x="1916" y="330"/>
                  </a:lnTo>
                  <a:lnTo>
                    <a:pt x="1916" y="330"/>
                  </a:lnTo>
                  <a:lnTo>
                    <a:pt x="1916" y="330"/>
                  </a:lnTo>
                  <a:lnTo>
                    <a:pt x="1916" y="330"/>
                  </a:lnTo>
                  <a:lnTo>
                    <a:pt x="1911" y="330"/>
                  </a:lnTo>
                  <a:lnTo>
                    <a:pt x="1911" y="330"/>
                  </a:lnTo>
                  <a:lnTo>
                    <a:pt x="1911" y="330"/>
                  </a:lnTo>
                  <a:lnTo>
                    <a:pt x="1911" y="330"/>
                  </a:lnTo>
                  <a:lnTo>
                    <a:pt x="1911" y="330"/>
                  </a:lnTo>
                  <a:lnTo>
                    <a:pt x="1911" y="326"/>
                  </a:lnTo>
                  <a:lnTo>
                    <a:pt x="1911" y="326"/>
                  </a:lnTo>
                  <a:lnTo>
                    <a:pt x="1911" y="326"/>
                  </a:lnTo>
                  <a:lnTo>
                    <a:pt x="1911" y="326"/>
                  </a:lnTo>
                  <a:lnTo>
                    <a:pt x="1911" y="326"/>
                  </a:lnTo>
                  <a:lnTo>
                    <a:pt x="1911" y="326"/>
                  </a:lnTo>
                  <a:lnTo>
                    <a:pt x="1911" y="326"/>
                  </a:lnTo>
                  <a:lnTo>
                    <a:pt x="1911" y="326"/>
                  </a:lnTo>
                  <a:lnTo>
                    <a:pt x="1911" y="326"/>
                  </a:lnTo>
                  <a:lnTo>
                    <a:pt x="1911" y="321"/>
                  </a:lnTo>
                  <a:lnTo>
                    <a:pt x="1911" y="321"/>
                  </a:lnTo>
                  <a:lnTo>
                    <a:pt x="1911" y="321"/>
                  </a:lnTo>
                  <a:lnTo>
                    <a:pt x="1911" y="321"/>
                  </a:lnTo>
                  <a:lnTo>
                    <a:pt x="1911" y="321"/>
                  </a:lnTo>
                  <a:lnTo>
                    <a:pt x="1911" y="321"/>
                  </a:lnTo>
                  <a:lnTo>
                    <a:pt x="1911" y="321"/>
                  </a:lnTo>
                  <a:lnTo>
                    <a:pt x="1911" y="317"/>
                  </a:lnTo>
                  <a:lnTo>
                    <a:pt x="1911" y="317"/>
                  </a:lnTo>
                  <a:lnTo>
                    <a:pt x="1911" y="317"/>
                  </a:lnTo>
                  <a:lnTo>
                    <a:pt x="1911" y="317"/>
                  </a:lnTo>
                  <a:lnTo>
                    <a:pt x="1911" y="317"/>
                  </a:lnTo>
                  <a:lnTo>
                    <a:pt x="1911" y="317"/>
                  </a:lnTo>
                  <a:lnTo>
                    <a:pt x="1911" y="317"/>
                  </a:lnTo>
                  <a:lnTo>
                    <a:pt x="1906" y="317"/>
                  </a:lnTo>
                  <a:lnTo>
                    <a:pt x="1906" y="317"/>
                  </a:lnTo>
                  <a:lnTo>
                    <a:pt x="1906" y="317"/>
                  </a:lnTo>
                  <a:lnTo>
                    <a:pt x="1906" y="317"/>
                  </a:lnTo>
                  <a:lnTo>
                    <a:pt x="1906" y="317"/>
                  </a:lnTo>
                  <a:lnTo>
                    <a:pt x="1906" y="312"/>
                  </a:lnTo>
                  <a:lnTo>
                    <a:pt x="1906" y="312"/>
                  </a:lnTo>
                  <a:lnTo>
                    <a:pt x="1906" y="312"/>
                  </a:lnTo>
                  <a:lnTo>
                    <a:pt x="1906" y="312"/>
                  </a:lnTo>
                  <a:lnTo>
                    <a:pt x="1906" y="312"/>
                  </a:lnTo>
                  <a:lnTo>
                    <a:pt x="1906" y="308"/>
                  </a:lnTo>
                  <a:lnTo>
                    <a:pt x="1906" y="308"/>
                  </a:lnTo>
                  <a:lnTo>
                    <a:pt x="1906" y="308"/>
                  </a:lnTo>
                  <a:lnTo>
                    <a:pt x="1906" y="308"/>
                  </a:lnTo>
                  <a:lnTo>
                    <a:pt x="1906" y="303"/>
                  </a:lnTo>
                  <a:lnTo>
                    <a:pt x="1906" y="303"/>
                  </a:lnTo>
                  <a:lnTo>
                    <a:pt x="1902" y="303"/>
                  </a:lnTo>
                  <a:lnTo>
                    <a:pt x="1902" y="303"/>
                  </a:lnTo>
                  <a:lnTo>
                    <a:pt x="1906" y="303"/>
                  </a:lnTo>
                  <a:lnTo>
                    <a:pt x="1906" y="303"/>
                  </a:lnTo>
                  <a:lnTo>
                    <a:pt x="1911" y="308"/>
                  </a:lnTo>
                  <a:lnTo>
                    <a:pt x="1911" y="308"/>
                  </a:lnTo>
                  <a:lnTo>
                    <a:pt x="1911" y="308"/>
                  </a:lnTo>
                  <a:lnTo>
                    <a:pt x="1916" y="312"/>
                  </a:lnTo>
                  <a:lnTo>
                    <a:pt x="1916" y="312"/>
                  </a:lnTo>
                  <a:lnTo>
                    <a:pt x="1916" y="312"/>
                  </a:lnTo>
                  <a:lnTo>
                    <a:pt x="1916" y="312"/>
                  </a:lnTo>
                  <a:lnTo>
                    <a:pt x="1920" y="308"/>
                  </a:lnTo>
                  <a:lnTo>
                    <a:pt x="1920" y="308"/>
                  </a:lnTo>
                  <a:lnTo>
                    <a:pt x="1916" y="308"/>
                  </a:lnTo>
                  <a:lnTo>
                    <a:pt x="1916" y="303"/>
                  </a:lnTo>
                  <a:lnTo>
                    <a:pt x="1916" y="303"/>
                  </a:lnTo>
                  <a:lnTo>
                    <a:pt x="1916" y="298"/>
                  </a:lnTo>
                  <a:lnTo>
                    <a:pt x="1920" y="298"/>
                  </a:lnTo>
                  <a:lnTo>
                    <a:pt x="1920" y="298"/>
                  </a:lnTo>
                  <a:lnTo>
                    <a:pt x="1920" y="303"/>
                  </a:lnTo>
                  <a:lnTo>
                    <a:pt x="1920" y="303"/>
                  </a:lnTo>
                  <a:lnTo>
                    <a:pt x="1920" y="303"/>
                  </a:lnTo>
                  <a:lnTo>
                    <a:pt x="1925" y="303"/>
                  </a:lnTo>
                  <a:lnTo>
                    <a:pt x="1925" y="303"/>
                  </a:lnTo>
                  <a:lnTo>
                    <a:pt x="1925" y="303"/>
                  </a:lnTo>
                  <a:lnTo>
                    <a:pt x="1925" y="298"/>
                  </a:lnTo>
                  <a:lnTo>
                    <a:pt x="1925" y="298"/>
                  </a:lnTo>
                  <a:lnTo>
                    <a:pt x="1925" y="298"/>
                  </a:lnTo>
                  <a:lnTo>
                    <a:pt x="1929" y="298"/>
                  </a:lnTo>
                  <a:lnTo>
                    <a:pt x="1929" y="298"/>
                  </a:lnTo>
                  <a:lnTo>
                    <a:pt x="1929" y="298"/>
                  </a:lnTo>
                  <a:lnTo>
                    <a:pt x="1929" y="298"/>
                  </a:lnTo>
                  <a:lnTo>
                    <a:pt x="1929" y="298"/>
                  </a:lnTo>
                  <a:lnTo>
                    <a:pt x="1929" y="298"/>
                  </a:lnTo>
                  <a:lnTo>
                    <a:pt x="1934" y="298"/>
                  </a:lnTo>
                  <a:lnTo>
                    <a:pt x="1929" y="298"/>
                  </a:lnTo>
                  <a:lnTo>
                    <a:pt x="1929" y="303"/>
                  </a:lnTo>
                  <a:lnTo>
                    <a:pt x="1934" y="303"/>
                  </a:lnTo>
                  <a:lnTo>
                    <a:pt x="1934" y="303"/>
                  </a:lnTo>
                  <a:lnTo>
                    <a:pt x="1934" y="308"/>
                  </a:lnTo>
                  <a:lnTo>
                    <a:pt x="1934" y="308"/>
                  </a:lnTo>
                  <a:lnTo>
                    <a:pt x="1934" y="308"/>
                  </a:lnTo>
                  <a:lnTo>
                    <a:pt x="1934" y="308"/>
                  </a:lnTo>
                  <a:lnTo>
                    <a:pt x="1938" y="308"/>
                  </a:lnTo>
                  <a:lnTo>
                    <a:pt x="1938" y="308"/>
                  </a:lnTo>
                  <a:lnTo>
                    <a:pt x="1938" y="308"/>
                  </a:lnTo>
                  <a:lnTo>
                    <a:pt x="1938" y="308"/>
                  </a:lnTo>
                  <a:lnTo>
                    <a:pt x="1938" y="308"/>
                  </a:lnTo>
                  <a:lnTo>
                    <a:pt x="1934" y="308"/>
                  </a:lnTo>
                  <a:lnTo>
                    <a:pt x="1934" y="312"/>
                  </a:lnTo>
                  <a:lnTo>
                    <a:pt x="1938" y="312"/>
                  </a:lnTo>
                  <a:lnTo>
                    <a:pt x="1938" y="312"/>
                  </a:lnTo>
                  <a:lnTo>
                    <a:pt x="1943" y="312"/>
                  </a:lnTo>
                  <a:lnTo>
                    <a:pt x="1947" y="308"/>
                  </a:lnTo>
                  <a:lnTo>
                    <a:pt x="1947" y="308"/>
                  </a:lnTo>
                  <a:lnTo>
                    <a:pt x="1952" y="308"/>
                  </a:lnTo>
                  <a:lnTo>
                    <a:pt x="1952" y="308"/>
                  </a:lnTo>
                  <a:lnTo>
                    <a:pt x="1956" y="303"/>
                  </a:lnTo>
                  <a:lnTo>
                    <a:pt x="1956" y="308"/>
                  </a:lnTo>
                  <a:lnTo>
                    <a:pt x="1952" y="308"/>
                  </a:lnTo>
                  <a:lnTo>
                    <a:pt x="1952" y="308"/>
                  </a:lnTo>
                  <a:lnTo>
                    <a:pt x="1947" y="308"/>
                  </a:lnTo>
                  <a:lnTo>
                    <a:pt x="1947" y="312"/>
                  </a:lnTo>
                  <a:lnTo>
                    <a:pt x="1943" y="312"/>
                  </a:lnTo>
                  <a:lnTo>
                    <a:pt x="1943" y="312"/>
                  </a:lnTo>
                  <a:lnTo>
                    <a:pt x="1938" y="312"/>
                  </a:lnTo>
                  <a:lnTo>
                    <a:pt x="1938" y="312"/>
                  </a:lnTo>
                  <a:lnTo>
                    <a:pt x="1938" y="317"/>
                  </a:lnTo>
                  <a:lnTo>
                    <a:pt x="1938" y="317"/>
                  </a:lnTo>
                  <a:lnTo>
                    <a:pt x="1938" y="317"/>
                  </a:lnTo>
                  <a:lnTo>
                    <a:pt x="1938" y="317"/>
                  </a:lnTo>
                  <a:lnTo>
                    <a:pt x="1938" y="317"/>
                  </a:lnTo>
                  <a:lnTo>
                    <a:pt x="1938" y="317"/>
                  </a:lnTo>
                  <a:lnTo>
                    <a:pt x="1938" y="321"/>
                  </a:lnTo>
                  <a:lnTo>
                    <a:pt x="1938" y="321"/>
                  </a:lnTo>
                  <a:lnTo>
                    <a:pt x="1938" y="326"/>
                  </a:lnTo>
                  <a:lnTo>
                    <a:pt x="1938" y="326"/>
                  </a:lnTo>
                  <a:lnTo>
                    <a:pt x="1938" y="326"/>
                  </a:lnTo>
                  <a:lnTo>
                    <a:pt x="1938" y="326"/>
                  </a:lnTo>
                  <a:lnTo>
                    <a:pt x="1943" y="326"/>
                  </a:lnTo>
                  <a:lnTo>
                    <a:pt x="1943" y="321"/>
                  </a:lnTo>
                  <a:lnTo>
                    <a:pt x="1947" y="321"/>
                  </a:lnTo>
                  <a:lnTo>
                    <a:pt x="1947" y="321"/>
                  </a:lnTo>
                  <a:lnTo>
                    <a:pt x="1943" y="326"/>
                  </a:lnTo>
                  <a:lnTo>
                    <a:pt x="1943" y="326"/>
                  </a:lnTo>
                  <a:lnTo>
                    <a:pt x="1943" y="326"/>
                  </a:lnTo>
                  <a:lnTo>
                    <a:pt x="1943" y="330"/>
                  </a:lnTo>
                  <a:lnTo>
                    <a:pt x="1943" y="326"/>
                  </a:lnTo>
                  <a:lnTo>
                    <a:pt x="1947" y="326"/>
                  </a:lnTo>
                  <a:lnTo>
                    <a:pt x="1947" y="330"/>
                  </a:lnTo>
                  <a:lnTo>
                    <a:pt x="1947" y="330"/>
                  </a:lnTo>
                  <a:lnTo>
                    <a:pt x="1947" y="330"/>
                  </a:lnTo>
                  <a:lnTo>
                    <a:pt x="1947" y="330"/>
                  </a:lnTo>
                  <a:lnTo>
                    <a:pt x="1947" y="330"/>
                  </a:lnTo>
                  <a:lnTo>
                    <a:pt x="1952" y="330"/>
                  </a:lnTo>
                  <a:lnTo>
                    <a:pt x="1952" y="330"/>
                  </a:lnTo>
                  <a:lnTo>
                    <a:pt x="1956" y="326"/>
                  </a:lnTo>
                  <a:lnTo>
                    <a:pt x="1956" y="321"/>
                  </a:lnTo>
                  <a:lnTo>
                    <a:pt x="1961" y="321"/>
                  </a:lnTo>
                  <a:lnTo>
                    <a:pt x="1956" y="317"/>
                  </a:lnTo>
                  <a:lnTo>
                    <a:pt x="1956" y="317"/>
                  </a:lnTo>
                  <a:lnTo>
                    <a:pt x="1956" y="317"/>
                  </a:lnTo>
                  <a:lnTo>
                    <a:pt x="1961" y="317"/>
                  </a:lnTo>
                  <a:lnTo>
                    <a:pt x="1961" y="317"/>
                  </a:lnTo>
                  <a:lnTo>
                    <a:pt x="1961" y="317"/>
                  </a:lnTo>
                  <a:lnTo>
                    <a:pt x="1961" y="317"/>
                  </a:lnTo>
                  <a:lnTo>
                    <a:pt x="1961" y="317"/>
                  </a:lnTo>
                  <a:lnTo>
                    <a:pt x="1961" y="317"/>
                  </a:lnTo>
                  <a:lnTo>
                    <a:pt x="1965" y="321"/>
                  </a:lnTo>
                  <a:lnTo>
                    <a:pt x="1965" y="317"/>
                  </a:lnTo>
                  <a:lnTo>
                    <a:pt x="1965" y="321"/>
                  </a:lnTo>
                  <a:lnTo>
                    <a:pt x="1970" y="321"/>
                  </a:lnTo>
                  <a:lnTo>
                    <a:pt x="1970" y="317"/>
                  </a:lnTo>
                  <a:lnTo>
                    <a:pt x="1974" y="317"/>
                  </a:lnTo>
                  <a:lnTo>
                    <a:pt x="1974" y="317"/>
                  </a:lnTo>
                  <a:lnTo>
                    <a:pt x="1974" y="317"/>
                  </a:lnTo>
                  <a:lnTo>
                    <a:pt x="1974" y="312"/>
                  </a:lnTo>
                  <a:lnTo>
                    <a:pt x="1974" y="312"/>
                  </a:lnTo>
                  <a:lnTo>
                    <a:pt x="1974" y="312"/>
                  </a:lnTo>
                  <a:lnTo>
                    <a:pt x="1974" y="312"/>
                  </a:lnTo>
                  <a:lnTo>
                    <a:pt x="1974" y="312"/>
                  </a:lnTo>
                  <a:lnTo>
                    <a:pt x="1974" y="312"/>
                  </a:lnTo>
                  <a:lnTo>
                    <a:pt x="1979" y="312"/>
                  </a:lnTo>
                  <a:lnTo>
                    <a:pt x="1979" y="312"/>
                  </a:lnTo>
                  <a:lnTo>
                    <a:pt x="1979" y="312"/>
                  </a:lnTo>
                  <a:lnTo>
                    <a:pt x="1979" y="312"/>
                  </a:lnTo>
                  <a:lnTo>
                    <a:pt x="1979" y="312"/>
                  </a:lnTo>
                  <a:lnTo>
                    <a:pt x="1979" y="308"/>
                  </a:lnTo>
                  <a:lnTo>
                    <a:pt x="1979" y="308"/>
                  </a:lnTo>
                  <a:lnTo>
                    <a:pt x="1979" y="308"/>
                  </a:lnTo>
                  <a:lnTo>
                    <a:pt x="1979" y="308"/>
                  </a:lnTo>
                  <a:lnTo>
                    <a:pt x="1979" y="303"/>
                  </a:lnTo>
                  <a:lnTo>
                    <a:pt x="1979" y="303"/>
                  </a:lnTo>
                  <a:lnTo>
                    <a:pt x="1983" y="303"/>
                  </a:lnTo>
                  <a:lnTo>
                    <a:pt x="1983" y="308"/>
                  </a:lnTo>
                  <a:lnTo>
                    <a:pt x="1983" y="308"/>
                  </a:lnTo>
                  <a:lnTo>
                    <a:pt x="1983" y="308"/>
                  </a:lnTo>
                  <a:lnTo>
                    <a:pt x="1988" y="308"/>
                  </a:lnTo>
                  <a:lnTo>
                    <a:pt x="1988" y="308"/>
                  </a:lnTo>
                  <a:lnTo>
                    <a:pt x="1992" y="308"/>
                  </a:lnTo>
                  <a:lnTo>
                    <a:pt x="1992" y="303"/>
                  </a:lnTo>
                  <a:lnTo>
                    <a:pt x="1988" y="303"/>
                  </a:lnTo>
                  <a:lnTo>
                    <a:pt x="1988" y="303"/>
                  </a:lnTo>
                  <a:lnTo>
                    <a:pt x="1988" y="298"/>
                  </a:lnTo>
                  <a:lnTo>
                    <a:pt x="1988" y="298"/>
                  </a:lnTo>
                  <a:close/>
                  <a:moveTo>
                    <a:pt x="1830" y="1587"/>
                  </a:moveTo>
                  <a:lnTo>
                    <a:pt x="1830" y="1587"/>
                  </a:lnTo>
                  <a:lnTo>
                    <a:pt x="1830" y="1582"/>
                  </a:lnTo>
                  <a:lnTo>
                    <a:pt x="1834" y="1582"/>
                  </a:lnTo>
                  <a:lnTo>
                    <a:pt x="1834" y="1582"/>
                  </a:lnTo>
                  <a:lnTo>
                    <a:pt x="1830" y="1582"/>
                  </a:lnTo>
                  <a:lnTo>
                    <a:pt x="1830" y="1582"/>
                  </a:lnTo>
                  <a:lnTo>
                    <a:pt x="1830" y="1582"/>
                  </a:lnTo>
                  <a:lnTo>
                    <a:pt x="1825" y="1578"/>
                  </a:lnTo>
                  <a:lnTo>
                    <a:pt x="1821" y="1578"/>
                  </a:lnTo>
                  <a:lnTo>
                    <a:pt x="1816" y="1578"/>
                  </a:lnTo>
                  <a:lnTo>
                    <a:pt x="1816" y="1578"/>
                  </a:lnTo>
                  <a:lnTo>
                    <a:pt x="1816" y="1578"/>
                  </a:lnTo>
                  <a:lnTo>
                    <a:pt x="1812" y="1582"/>
                  </a:lnTo>
                  <a:lnTo>
                    <a:pt x="1812" y="1582"/>
                  </a:lnTo>
                  <a:lnTo>
                    <a:pt x="1798" y="1578"/>
                  </a:lnTo>
                  <a:lnTo>
                    <a:pt x="1798" y="1578"/>
                  </a:lnTo>
                  <a:lnTo>
                    <a:pt x="1794" y="1582"/>
                  </a:lnTo>
                  <a:lnTo>
                    <a:pt x="1794" y="1582"/>
                  </a:lnTo>
                  <a:lnTo>
                    <a:pt x="1794" y="1587"/>
                  </a:lnTo>
                  <a:lnTo>
                    <a:pt x="1794" y="1587"/>
                  </a:lnTo>
                  <a:lnTo>
                    <a:pt x="1794" y="1587"/>
                  </a:lnTo>
                  <a:lnTo>
                    <a:pt x="1789" y="1587"/>
                  </a:lnTo>
                  <a:lnTo>
                    <a:pt x="1789" y="1587"/>
                  </a:lnTo>
                  <a:lnTo>
                    <a:pt x="1789" y="1592"/>
                  </a:lnTo>
                  <a:lnTo>
                    <a:pt x="1789" y="1596"/>
                  </a:lnTo>
                  <a:lnTo>
                    <a:pt x="1794" y="1596"/>
                  </a:lnTo>
                  <a:lnTo>
                    <a:pt x="1794" y="1596"/>
                  </a:lnTo>
                  <a:lnTo>
                    <a:pt x="1794" y="1596"/>
                  </a:lnTo>
                  <a:lnTo>
                    <a:pt x="1794" y="1596"/>
                  </a:lnTo>
                  <a:lnTo>
                    <a:pt x="1794" y="1596"/>
                  </a:lnTo>
                  <a:lnTo>
                    <a:pt x="1794" y="1596"/>
                  </a:lnTo>
                  <a:lnTo>
                    <a:pt x="1789" y="1596"/>
                  </a:lnTo>
                  <a:lnTo>
                    <a:pt x="1789" y="1601"/>
                  </a:lnTo>
                  <a:lnTo>
                    <a:pt x="1794" y="1601"/>
                  </a:lnTo>
                  <a:lnTo>
                    <a:pt x="1794" y="1605"/>
                  </a:lnTo>
                  <a:lnTo>
                    <a:pt x="1794" y="1610"/>
                  </a:lnTo>
                  <a:lnTo>
                    <a:pt x="1794" y="1610"/>
                  </a:lnTo>
                  <a:lnTo>
                    <a:pt x="1794" y="1610"/>
                  </a:lnTo>
                  <a:lnTo>
                    <a:pt x="1798" y="1610"/>
                  </a:lnTo>
                  <a:lnTo>
                    <a:pt x="1798" y="1610"/>
                  </a:lnTo>
                  <a:lnTo>
                    <a:pt x="1803" y="1610"/>
                  </a:lnTo>
                  <a:lnTo>
                    <a:pt x="1803" y="1610"/>
                  </a:lnTo>
                  <a:lnTo>
                    <a:pt x="1803" y="1610"/>
                  </a:lnTo>
                  <a:lnTo>
                    <a:pt x="1807" y="1610"/>
                  </a:lnTo>
                  <a:lnTo>
                    <a:pt x="1807" y="1610"/>
                  </a:lnTo>
                  <a:lnTo>
                    <a:pt x="1807" y="1610"/>
                  </a:lnTo>
                  <a:lnTo>
                    <a:pt x="1812" y="1610"/>
                  </a:lnTo>
                  <a:lnTo>
                    <a:pt x="1812" y="1610"/>
                  </a:lnTo>
                  <a:lnTo>
                    <a:pt x="1812" y="1605"/>
                  </a:lnTo>
                  <a:lnTo>
                    <a:pt x="1812" y="1605"/>
                  </a:lnTo>
                  <a:lnTo>
                    <a:pt x="1816" y="1605"/>
                  </a:lnTo>
                  <a:lnTo>
                    <a:pt x="1816" y="1605"/>
                  </a:lnTo>
                  <a:lnTo>
                    <a:pt x="1816" y="1605"/>
                  </a:lnTo>
                  <a:lnTo>
                    <a:pt x="1816" y="1605"/>
                  </a:lnTo>
                  <a:lnTo>
                    <a:pt x="1816" y="1605"/>
                  </a:lnTo>
                  <a:lnTo>
                    <a:pt x="1821" y="1605"/>
                  </a:lnTo>
                  <a:lnTo>
                    <a:pt x="1821" y="1605"/>
                  </a:lnTo>
                  <a:lnTo>
                    <a:pt x="1821" y="1605"/>
                  </a:lnTo>
                  <a:lnTo>
                    <a:pt x="1821" y="1605"/>
                  </a:lnTo>
                  <a:lnTo>
                    <a:pt x="1821" y="1605"/>
                  </a:lnTo>
                  <a:lnTo>
                    <a:pt x="1825" y="1601"/>
                  </a:lnTo>
                  <a:lnTo>
                    <a:pt x="1825" y="1601"/>
                  </a:lnTo>
                  <a:lnTo>
                    <a:pt x="1825" y="1601"/>
                  </a:lnTo>
                  <a:lnTo>
                    <a:pt x="1825" y="1601"/>
                  </a:lnTo>
                  <a:lnTo>
                    <a:pt x="1825" y="1601"/>
                  </a:lnTo>
                  <a:lnTo>
                    <a:pt x="1825" y="1596"/>
                  </a:lnTo>
                  <a:lnTo>
                    <a:pt x="1825" y="1596"/>
                  </a:lnTo>
                  <a:lnTo>
                    <a:pt x="1830" y="1596"/>
                  </a:lnTo>
                  <a:lnTo>
                    <a:pt x="1830" y="1592"/>
                  </a:lnTo>
                  <a:lnTo>
                    <a:pt x="1830" y="1592"/>
                  </a:lnTo>
                  <a:lnTo>
                    <a:pt x="1830" y="1592"/>
                  </a:lnTo>
                  <a:lnTo>
                    <a:pt x="1830" y="1587"/>
                  </a:lnTo>
                  <a:lnTo>
                    <a:pt x="1830" y="1587"/>
                  </a:lnTo>
                  <a:lnTo>
                    <a:pt x="1830" y="1587"/>
                  </a:lnTo>
                  <a:close/>
                  <a:moveTo>
                    <a:pt x="1920" y="651"/>
                  </a:moveTo>
                  <a:lnTo>
                    <a:pt x="1920" y="651"/>
                  </a:lnTo>
                  <a:lnTo>
                    <a:pt x="1920" y="647"/>
                  </a:lnTo>
                  <a:lnTo>
                    <a:pt x="1920" y="647"/>
                  </a:lnTo>
                  <a:lnTo>
                    <a:pt x="1925" y="647"/>
                  </a:lnTo>
                  <a:lnTo>
                    <a:pt x="1925" y="647"/>
                  </a:lnTo>
                  <a:lnTo>
                    <a:pt x="1925" y="647"/>
                  </a:lnTo>
                  <a:lnTo>
                    <a:pt x="1925" y="647"/>
                  </a:lnTo>
                  <a:lnTo>
                    <a:pt x="1925" y="647"/>
                  </a:lnTo>
                  <a:lnTo>
                    <a:pt x="1925" y="642"/>
                  </a:lnTo>
                  <a:lnTo>
                    <a:pt x="1925" y="642"/>
                  </a:lnTo>
                  <a:lnTo>
                    <a:pt x="1925" y="642"/>
                  </a:lnTo>
                  <a:lnTo>
                    <a:pt x="1925" y="642"/>
                  </a:lnTo>
                  <a:lnTo>
                    <a:pt x="1925" y="647"/>
                  </a:lnTo>
                  <a:lnTo>
                    <a:pt x="1925" y="647"/>
                  </a:lnTo>
                  <a:lnTo>
                    <a:pt x="1920" y="647"/>
                  </a:lnTo>
                  <a:lnTo>
                    <a:pt x="1920" y="647"/>
                  </a:lnTo>
                  <a:lnTo>
                    <a:pt x="1920" y="647"/>
                  </a:lnTo>
                  <a:lnTo>
                    <a:pt x="1916" y="647"/>
                  </a:lnTo>
                  <a:lnTo>
                    <a:pt x="1916" y="647"/>
                  </a:lnTo>
                  <a:lnTo>
                    <a:pt x="1916" y="647"/>
                  </a:lnTo>
                  <a:lnTo>
                    <a:pt x="1911" y="647"/>
                  </a:lnTo>
                  <a:lnTo>
                    <a:pt x="1911" y="647"/>
                  </a:lnTo>
                  <a:lnTo>
                    <a:pt x="1911" y="647"/>
                  </a:lnTo>
                  <a:lnTo>
                    <a:pt x="1911" y="647"/>
                  </a:lnTo>
                  <a:lnTo>
                    <a:pt x="1911" y="647"/>
                  </a:lnTo>
                  <a:lnTo>
                    <a:pt x="1911" y="647"/>
                  </a:lnTo>
                  <a:lnTo>
                    <a:pt x="1916" y="647"/>
                  </a:lnTo>
                  <a:lnTo>
                    <a:pt x="1916" y="647"/>
                  </a:lnTo>
                  <a:lnTo>
                    <a:pt x="1916" y="642"/>
                  </a:lnTo>
                  <a:lnTo>
                    <a:pt x="1916" y="642"/>
                  </a:lnTo>
                  <a:lnTo>
                    <a:pt x="1916" y="642"/>
                  </a:lnTo>
                  <a:lnTo>
                    <a:pt x="1916" y="642"/>
                  </a:lnTo>
                  <a:lnTo>
                    <a:pt x="1916" y="642"/>
                  </a:lnTo>
                  <a:lnTo>
                    <a:pt x="1916" y="642"/>
                  </a:lnTo>
                  <a:lnTo>
                    <a:pt x="1916" y="642"/>
                  </a:lnTo>
                  <a:lnTo>
                    <a:pt x="1916" y="642"/>
                  </a:lnTo>
                  <a:lnTo>
                    <a:pt x="1916" y="642"/>
                  </a:lnTo>
                  <a:lnTo>
                    <a:pt x="1916" y="642"/>
                  </a:lnTo>
                  <a:lnTo>
                    <a:pt x="1916" y="642"/>
                  </a:lnTo>
                  <a:lnTo>
                    <a:pt x="1911" y="642"/>
                  </a:lnTo>
                  <a:lnTo>
                    <a:pt x="1911" y="642"/>
                  </a:lnTo>
                  <a:lnTo>
                    <a:pt x="1916" y="638"/>
                  </a:lnTo>
                  <a:lnTo>
                    <a:pt x="1916" y="638"/>
                  </a:lnTo>
                  <a:lnTo>
                    <a:pt x="1916" y="638"/>
                  </a:lnTo>
                  <a:lnTo>
                    <a:pt x="1920" y="638"/>
                  </a:lnTo>
                  <a:lnTo>
                    <a:pt x="1920" y="638"/>
                  </a:lnTo>
                  <a:lnTo>
                    <a:pt x="1920" y="633"/>
                  </a:lnTo>
                  <a:lnTo>
                    <a:pt x="1925" y="633"/>
                  </a:lnTo>
                  <a:lnTo>
                    <a:pt x="1925" y="633"/>
                  </a:lnTo>
                  <a:lnTo>
                    <a:pt x="1925" y="633"/>
                  </a:lnTo>
                  <a:lnTo>
                    <a:pt x="1925" y="629"/>
                  </a:lnTo>
                  <a:lnTo>
                    <a:pt x="1920" y="629"/>
                  </a:lnTo>
                  <a:lnTo>
                    <a:pt x="1920" y="629"/>
                  </a:lnTo>
                  <a:lnTo>
                    <a:pt x="1920" y="629"/>
                  </a:lnTo>
                  <a:lnTo>
                    <a:pt x="1916" y="629"/>
                  </a:lnTo>
                  <a:lnTo>
                    <a:pt x="1916" y="629"/>
                  </a:lnTo>
                  <a:lnTo>
                    <a:pt x="1916" y="629"/>
                  </a:lnTo>
                  <a:lnTo>
                    <a:pt x="1911" y="629"/>
                  </a:lnTo>
                  <a:lnTo>
                    <a:pt x="1911" y="629"/>
                  </a:lnTo>
                  <a:lnTo>
                    <a:pt x="1911" y="629"/>
                  </a:lnTo>
                  <a:lnTo>
                    <a:pt x="1911" y="629"/>
                  </a:lnTo>
                  <a:lnTo>
                    <a:pt x="1911" y="629"/>
                  </a:lnTo>
                  <a:lnTo>
                    <a:pt x="1911" y="624"/>
                  </a:lnTo>
                  <a:lnTo>
                    <a:pt x="1911" y="624"/>
                  </a:lnTo>
                  <a:lnTo>
                    <a:pt x="1911" y="629"/>
                  </a:lnTo>
                  <a:lnTo>
                    <a:pt x="1911" y="629"/>
                  </a:lnTo>
                  <a:lnTo>
                    <a:pt x="1906" y="629"/>
                  </a:lnTo>
                  <a:lnTo>
                    <a:pt x="1906" y="629"/>
                  </a:lnTo>
                  <a:lnTo>
                    <a:pt x="1906" y="629"/>
                  </a:lnTo>
                  <a:lnTo>
                    <a:pt x="1906" y="629"/>
                  </a:lnTo>
                  <a:lnTo>
                    <a:pt x="1902" y="629"/>
                  </a:lnTo>
                  <a:lnTo>
                    <a:pt x="1902" y="629"/>
                  </a:lnTo>
                  <a:lnTo>
                    <a:pt x="1902" y="629"/>
                  </a:lnTo>
                  <a:lnTo>
                    <a:pt x="1902" y="629"/>
                  </a:lnTo>
                  <a:lnTo>
                    <a:pt x="1902" y="629"/>
                  </a:lnTo>
                  <a:lnTo>
                    <a:pt x="1902" y="633"/>
                  </a:lnTo>
                  <a:lnTo>
                    <a:pt x="1897" y="633"/>
                  </a:lnTo>
                  <a:lnTo>
                    <a:pt x="1897" y="633"/>
                  </a:lnTo>
                  <a:lnTo>
                    <a:pt x="1897" y="633"/>
                  </a:lnTo>
                  <a:lnTo>
                    <a:pt x="1897" y="633"/>
                  </a:lnTo>
                  <a:lnTo>
                    <a:pt x="1897" y="633"/>
                  </a:lnTo>
                  <a:lnTo>
                    <a:pt x="1897" y="633"/>
                  </a:lnTo>
                  <a:lnTo>
                    <a:pt x="1897" y="633"/>
                  </a:lnTo>
                  <a:lnTo>
                    <a:pt x="1897" y="633"/>
                  </a:lnTo>
                  <a:lnTo>
                    <a:pt x="1897" y="629"/>
                  </a:lnTo>
                  <a:lnTo>
                    <a:pt x="1902" y="629"/>
                  </a:lnTo>
                  <a:lnTo>
                    <a:pt x="1902" y="629"/>
                  </a:lnTo>
                  <a:lnTo>
                    <a:pt x="1902" y="629"/>
                  </a:lnTo>
                  <a:lnTo>
                    <a:pt x="1902" y="624"/>
                  </a:lnTo>
                  <a:lnTo>
                    <a:pt x="1902" y="624"/>
                  </a:lnTo>
                  <a:lnTo>
                    <a:pt x="1902" y="624"/>
                  </a:lnTo>
                  <a:lnTo>
                    <a:pt x="1902" y="629"/>
                  </a:lnTo>
                  <a:lnTo>
                    <a:pt x="1902" y="629"/>
                  </a:lnTo>
                  <a:lnTo>
                    <a:pt x="1897" y="629"/>
                  </a:lnTo>
                  <a:lnTo>
                    <a:pt x="1897" y="629"/>
                  </a:lnTo>
                  <a:lnTo>
                    <a:pt x="1897" y="629"/>
                  </a:lnTo>
                  <a:lnTo>
                    <a:pt x="1897" y="629"/>
                  </a:lnTo>
                  <a:lnTo>
                    <a:pt x="1897" y="624"/>
                  </a:lnTo>
                  <a:lnTo>
                    <a:pt x="1897" y="629"/>
                  </a:lnTo>
                  <a:lnTo>
                    <a:pt x="1893" y="629"/>
                  </a:lnTo>
                  <a:lnTo>
                    <a:pt x="1893" y="624"/>
                  </a:lnTo>
                  <a:lnTo>
                    <a:pt x="1888" y="629"/>
                  </a:lnTo>
                  <a:lnTo>
                    <a:pt x="1888" y="629"/>
                  </a:lnTo>
                  <a:lnTo>
                    <a:pt x="1893" y="624"/>
                  </a:lnTo>
                  <a:lnTo>
                    <a:pt x="1893" y="624"/>
                  </a:lnTo>
                  <a:lnTo>
                    <a:pt x="1893" y="624"/>
                  </a:lnTo>
                  <a:lnTo>
                    <a:pt x="1893" y="624"/>
                  </a:lnTo>
                  <a:lnTo>
                    <a:pt x="1893" y="624"/>
                  </a:lnTo>
                  <a:lnTo>
                    <a:pt x="1893" y="624"/>
                  </a:lnTo>
                  <a:lnTo>
                    <a:pt x="1888" y="624"/>
                  </a:lnTo>
                  <a:lnTo>
                    <a:pt x="1888" y="624"/>
                  </a:lnTo>
                  <a:lnTo>
                    <a:pt x="1893" y="619"/>
                  </a:lnTo>
                  <a:lnTo>
                    <a:pt x="1897" y="619"/>
                  </a:lnTo>
                  <a:lnTo>
                    <a:pt x="1897" y="619"/>
                  </a:lnTo>
                  <a:lnTo>
                    <a:pt x="1902" y="619"/>
                  </a:lnTo>
                  <a:lnTo>
                    <a:pt x="1902" y="615"/>
                  </a:lnTo>
                  <a:lnTo>
                    <a:pt x="1902" y="615"/>
                  </a:lnTo>
                  <a:lnTo>
                    <a:pt x="1897" y="615"/>
                  </a:lnTo>
                  <a:lnTo>
                    <a:pt x="1897" y="615"/>
                  </a:lnTo>
                  <a:lnTo>
                    <a:pt x="1897" y="615"/>
                  </a:lnTo>
                  <a:lnTo>
                    <a:pt x="1897" y="615"/>
                  </a:lnTo>
                  <a:lnTo>
                    <a:pt x="1893" y="615"/>
                  </a:lnTo>
                  <a:lnTo>
                    <a:pt x="1893" y="615"/>
                  </a:lnTo>
                  <a:lnTo>
                    <a:pt x="1893" y="615"/>
                  </a:lnTo>
                  <a:lnTo>
                    <a:pt x="1893" y="615"/>
                  </a:lnTo>
                  <a:lnTo>
                    <a:pt x="1893" y="615"/>
                  </a:lnTo>
                  <a:lnTo>
                    <a:pt x="1893" y="615"/>
                  </a:lnTo>
                  <a:lnTo>
                    <a:pt x="1893" y="615"/>
                  </a:lnTo>
                  <a:lnTo>
                    <a:pt x="1893" y="615"/>
                  </a:lnTo>
                  <a:lnTo>
                    <a:pt x="1888" y="615"/>
                  </a:lnTo>
                  <a:lnTo>
                    <a:pt x="1888" y="615"/>
                  </a:lnTo>
                  <a:lnTo>
                    <a:pt x="1888" y="619"/>
                  </a:lnTo>
                  <a:lnTo>
                    <a:pt x="1888" y="619"/>
                  </a:lnTo>
                  <a:lnTo>
                    <a:pt x="1884" y="619"/>
                  </a:lnTo>
                  <a:lnTo>
                    <a:pt x="1879" y="624"/>
                  </a:lnTo>
                  <a:lnTo>
                    <a:pt x="1879" y="624"/>
                  </a:lnTo>
                  <a:lnTo>
                    <a:pt x="1879" y="624"/>
                  </a:lnTo>
                  <a:lnTo>
                    <a:pt x="1879" y="619"/>
                  </a:lnTo>
                  <a:lnTo>
                    <a:pt x="1879" y="619"/>
                  </a:lnTo>
                  <a:lnTo>
                    <a:pt x="1879" y="619"/>
                  </a:lnTo>
                  <a:lnTo>
                    <a:pt x="1879" y="619"/>
                  </a:lnTo>
                  <a:lnTo>
                    <a:pt x="1884" y="619"/>
                  </a:lnTo>
                  <a:lnTo>
                    <a:pt x="1884" y="619"/>
                  </a:lnTo>
                  <a:lnTo>
                    <a:pt x="1884" y="619"/>
                  </a:lnTo>
                  <a:lnTo>
                    <a:pt x="1884" y="615"/>
                  </a:lnTo>
                  <a:lnTo>
                    <a:pt x="1884" y="615"/>
                  </a:lnTo>
                  <a:lnTo>
                    <a:pt x="1884" y="615"/>
                  </a:lnTo>
                  <a:lnTo>
                    <a:pt x="1888" y="610"/>
                  </a:lnTo>
                  <a:lnTo>
                    <a:pt x="1888" y="610"/>
                  </a:lnTo>
                  <a:lnTo>
                    <a:pt x="1893" y="610"/>
                  </a:lnTo>
                  <a:lnTo>
                    <a:pt x="1893" y="610"/>
                  </a:lnTo>
                  <a:lnTo>
                    <a:pt x="1893" y="606"/>
                  </a:lnTo>
                  <a:lnTo>
                    <a:pt x="1897" y="606"/>
                  </a:lnTo>
                  <a:lnTo>
                    <a:pt x="1897" y="606"/>
                  </a:lnTo>
                  <a:lnTo>
                    <a:pt x="1897" y="601"/>
                  </a:lnTo>
                  <a:lnTo>
                    <a:pt x="1897" y="601"/>
                  </a:lnTo>
                  <a:lnTo>
                    <a:pt x="1902" y="601"/>
                  </a:lnTo>
                  <a:lnTo>
                    <a:pt x="1902" y="601"/>
                  </a:lnTo>
                  <a:lnTo>
                    <a:pt x="1902" y="597"/>
                  </a:lnTo>
                  <a:lnTo>
                    <a:pt x="1906" y="597"/>
                  </a:lnTo>
                  <a:lnTo>
                    <a:pt x="1906" y="597"/>
                  </a:lnTo>
                  <a:lnTo>
                    <a:pt x="1906" y="597"/>
                  </a:lnTo>
                  <a:lnTo>
                    <a:pt x="1906" y="592"/>
                  </a:lnTo>
                  <a:lnTo>
                    <a:pt x="1906" y="592"/>
                  </a:lnTo>
                  <a:lnTo>
                    <a:pt x="1906" y="592"/>
                  </a:lnTo>
                  <a:lnTo>
                    <a:pt x="1906" y="592"/>
                  </a:lnTo>
                  <a:lnTo>
                    <a:pt x="1906" y="592"/>
                  </a:lnTo>
                  <a:lnTo>
                    <a:pt x="1906" y="592"/>
                  </a:lnTo>
                  <a:lnTo>
                    <a:pt x="1902" y="592"/>
                  </a:lnTo>
                  <a:lnTo>
                    <a:pt x="1906" y="592"/>
                  </a:lnTo>
                  <a:lnTo>
                    <a:pt x="1906" y="592"/>
                  </a:lnTo>
                  <a:lnTo>
                    <a:pt x="1906" y="592"/>
                  </a:lnTo>
                  <a:lnTo>
                    <a:pt x="1911" y="592"/>
                  </a:lnTo>
                  <a:lnTo>
                    <a:pt x="1911" y="592"/>
                  </a:lnTo>
                  <a:lnTo>
                    <a:pt x="1911" y="592"/>
                  </a:lnTo>
                  <a:lnTo>
                    <a:pt x="1911" y="588"/>
                  </a:lnTo>
                  <a:lnTo>
                    <a:pt x="1916" y="588"/>
                  </a:lnTo>
                  <a:lnTo>
                    <a:pt x="1916" y="588"/>
                  </a:lnTo>
                  <a:lnTo>
                    <a:pt x="1916" y="588"/>
                  </a:lnTo>
                  <a:lnTo>
                    <a:pt x="1916" y="588"/>
                  </a:lnTo>
                  <a:lnTo>
                    <a:pt x="1911" y="588"/>
                  </a:lnTo>
                  <a:lnTo>
                    <a:pt x="1911" y="588"/>
                  </a:lnTo>
                  <a:lnTo>
                    <a:pt x="1911" y="588"/>
                  </a:lnTo>
                  <a:lnTo>
                    <a:pt x="1911" y="588"/>
                  </a:lnTo>
                  <a:lnTo>
                    <a:pt x="1911" y="588"/>
                  </a:lnTo>
                  <a:lnTo>
                    <a:pt x="1911" y="588"/>
                  </a:lnTo>
                  <a:lnTo>
                    <a:pt x="1906" y="588"/>
                  </a:lnTo>
                  <a:lnTo>
                    <a:pt x="1902" y="588"/>
                  </a:lnTo>
                  <a:lnTo>
                    <a:pt x="1897" y="588"/>
                  </a:lnTo>
                  <a:lnTo>
                    <a:pt x="1897" y="588"/>
                  </a:lnTo>
                  <a:lnTo>
                    <a:pt x="1897" y="592"/>
                  </a:lnTo>
                  <a:lnTo>
                    <a:pt x="1893" y="592"/>
                  </a:lnTo>
                  <a:lnTo>
                    <a:pt x="1893" y="592"/>
                  </a:lnTo>
                  <a:lnTo>
                    <a:pt x="1893" y="592"/>
                  </a:lnTo>
                  <a:lnTo>
                    <a:pt x="1888" y="597"/>
                  </a:lnTo>
                  <a:lnTo>
                    <a:pt x="1888" y="597"/>
                  </a:lnTo>
                  <a:lnTo>
                    <a:pt x="1888" y="597"/>
                  </a:lnTo>
                  <a:lnTo>
                    <a:pt x="1888" y="597"/>
                  </a:lnTo>
                  <a:lnTo>
                    <a:pt x="1888" y="597"/>
                  </a:lnTo>
                  <a:lnTo>
                    <a:pt x="1888" y="601"/>
                  </a:lnTo>
                  <a:lnTo>
                    <a:pt x="1884" y="601"/>
                  </a:lnTo>
                  <a:lnTo>
                    <a:pt x="1884" y="601"/>
                  </a:lnTo>
                  <a:lnTo>
                    <a:pt x="1884" y="601"/>
                  </a:lnTo>
                  <a:lnTo>
                    <a:pt x="1884" y="601"/>
                  </a:lnTo>
                  <a:lnTo>
                    <a:pt x="1879" y="601"/>
                  </a:lnTo>
                  <a:lnTo>
                    <a:pt x="1884" y="601"/>
                  </a:lnTo>
                  <a:lnTo>
                    <a:pt x="1884" y="606"/>
                  </a:lnTo>
                  <a:lnTo>
                    <a:pt x="1884" y="606"/>
                  </a:lnTo>
                  <a:lnTo>
                    <a:pt x="1879" y="606"/>
                  </a:lnTo>
                  <a:lnTo>
                    <a:pt x="1879" y="606"/>
                  </a:lnTo>
                  <a:lnTo>
                    <a:pt x="1879" y="606"/>
                  </a:lnTo>
                  <a:lnTo>
                    <a:pt x="1879" y="606"/>
                  </a:lnTo>
                  <a:lnTo>
                    <a:pt x="1875" y="610"/>
                  </a:lnTo>
                  <a:lnTo>
                    <a:pt x="1870" y="615"/>
                  </a:lnTo>
                  <a:lnTo>
                    <a:pt x="1866" y="619"/>
                  </a:lnTo>
                  <a:lnTo>
                    <a:pt x="1866" y="619"/>
                  </a:lnTo>
                  <a:lnTo>
                    <a:pt x="1866" y="624"/>
                  </a:lnTo>
                  <a:lnTo>
                    <a:pt x="1866" y="624"/>
                  </a:lnTo>
                  <a:lnTo>
                    <a:pt x="1866" y="624"/>
                  </a:lnTo>
                  <a:lnTo>
                    <a:pt x="1861" y="624"/>
                  </a:lnTo>
                  <a:lnTo>
                    <a:pt x="1861" y="624"/>
                  </a:lnTo>
                  <a:lnTo>
                    <a:pt x="1861" y="624"/>
                  </a:lnTo>
                  <a:lnTo>
                    <a:pt x="1861" y="624"/>
                  </a:lnTo>
                  <a:lnTo>
                    <a:pt x="1857" y="624"/>
                  </a:lnTo>
                  <a:lnTo>
                    <a:pt x="1857" y="629"/>
                  </a:lnTo>
                  <a:lnTo>
                    <a:pt x="1857" y="629"/>
                  </a:lnTo>
                  <a:lnTo>
                    <a:pt x="1857" y="629"/>
                  </a:lnTo>
                  <a:lnTo>
                    <a:pt x="1857" y="629"/>
                  </a:lnTo>
                  <a:lnTo>
                    <a:pt x="1861" y="629"/>
                  </a:lnTo>
                  <a:lnTo>
                    <a:pt x="1861" y="629"/>
                  </a:lnTo>
                  <a:lnTo>
                    <a:pt x="1857" y="629"/>
                  </a:lnTo>
                  <a:lnTo>
                    <a:pt x="1857" y="633"/>
                  </a:lnTo>
                  <a:lnTo>
                    <a:pt x="1857" y="633"/>
                  </a:lnTo>
                  <a:lnTo>
                    <a:pt x="1857" y="633"/>
                  </a:lnTo>
                  <a:lnTo>
                    <a:pt x="1857" y="633"/>
                  </a:lnTo>
                  <a:lnTo>
                    <a:pt x="1857" y="633"/>
                  </a:lnTo>
                  <a:lnTo>
                    <a:pt x="1857" y="633"/>
                  </a:lnTo>
                  <a:lnTo>
                    <a:pt x="1857" y="633"/>
                  </a:lnTo>
                  <a:lnTo>
                    <a:pt x="1852" y="633"/>
                  </a:lnTo>
                  <a:lnTo>
                    <a:pt x="1852" y="633"/>
                  </a:lnTo>
                  <a:lnTo>
                    <a:pt x="1852" y="633"/>
                  </a:lnTo>
                  <a:lnTo>
                    <a:pt x="1852" y="633"/>
                  </a:lnTo>
                  <a:lnTo>
                    <a:pt x="1848" y="638"/>
                  </a:lnTo>
                  <a:lnTo>
                    <a:pt x="1848" y="638"/>
                  </a:lnTo>
                  <a:lnTo>
                    <a:pt x="1843" y="642"/>
                  </a:lnTo>
                  <a:lnTo>
                    <a:pt x="1843" y="642"/>
                  </a:lnTo>
                  <a:lnTo>
                    <a:pt x="1843" y="642"/>
                  </a:lnTo>
                  <a:lnTo>
                    <a:pt x="1843" y="642"/>
                  </a:lnTo>
                  <a:lnTo>
                    <a:pt x="1843" y="638"/>
                  </a:lnTo>
                  <a:lnTo>
                    <a:pt x="1843" y="638"/>
                  </a:lnTo>
                  <a:lnTo>
                    <a:pt x="1843" y="638"/>
                  </a:lnTo>
                  <a:lnTo>
                    <a:pt x="1843" y="638"/>
                  </a:lnTo>
                  <a:lnTo>
                    <a:pt x="1839" y="642"/>
                  </a:lnTo>
                  <a:lnTo>
                    <a:pt x="1839" y="642"/>
                  </a:lnTo>
                  <a:lnTo>
                    <a:pt x="1839" y="642"/>
                  </a:lnTo>
                  <a:lnTo>
                    <a:pt x="1839" y="642"/>
                  </a:lnTo>
                  <a:lnTo>
                    <a:pt x="1843" y="642"/>
                  </a:lnTo>
                  <a:lnTo>
                    <a:pt x="1843" y="642"/>
                  </a:lnTo>
                  <a:lnTo>
                    <a:pt x="1848" y="642"/>
                  </a:lnTo>
                  <a:lnTo>
                    <a:pt x="1848" y="642"/>
                  </a:lnTo>
                  <a:lnTo>
                    <a:pt x="1848" y="642"/>
                  </a:lnTo>
                  <a:lnTo>
                    <a:pt x="1848" y="642"/>
                  </a:lnTo>
                  <a:lnTo>
                    <a:pt x="1843" y="647"/>
                  </a:lnTo>
                  <a:lnTo>
                    <a:pt x="1843" y="647"/>
                  </a:lnTo>
                  <a:lnTo>
                    <a:pt x="1839" y="651"/>
                  </a:lnTo>
                  <a:lnTo>
                    <a:pt x="1830" y="651"/>
                  </a:lnTo>
                  <a:lnTo>
                    <a:pt x="1830" y="651"/>
                  </a:lnTo>
                  <a:lnTo>
                    <a:pt x="1830" y="656"/>
                  </a:lnTo>
                  <a:lnTo>
                    <a:pt x="1830" y="656"/>
                  </a:lnTo>
                  <a:lnTo>
                    <a:pt x="1830" y="656"/>
                  </a:lnTo>
                  <a:lnTo>
                    <a:pt x="1830" y="660"/>
                  </a:lnTo>
                  <a:lnTo>
                    <a:pt x="1830" y="660"/>
                  </a:lnTo>
                  <a:lnTo>
                    <a:pt x="1830" y="660"/>
                  </a:lnTo>
                  <a:lnTo>
                    <a:pt x="1834" y="660"/>
                  </a:lnTo>
                  <a:lnTo>
                    <a:pt x="1839" y="660"/>
                  </a:lnTo>
                  <a:lnTo>
                    <a:pt x="1839" y="660"/>
                  </a:lnTo>
                  <a:lnTo>
                    <a:pt x="1839" y="660"/>
                  </a:lnTo>
                  <a:lnTo>
                    <a:pt x="1843" y="656"/>
                  </a:lnTo>
                  <a:lnTo>
                    <a:pt x="1843" y="656"/>
                  </a:lnTo>
                  <a:lnTo>
                    <a:pt x="1843" y="660"/>
                  </a:lnTo>
                  <a:lnTo>
                    <a:pt x="1843" y="660"/>
                  </a:lnTo>
                  <a:lnTo>
                    <a:pt x="1848" y="660"/>
                  </a:lnTo>
                  <a:lnTo>
                    <a:pt x="1848" y="660"/>
                  </a:lnTo>
                  <a:lnTo>
                    <a:pt x="1852" y="660"/>
                  </a:lnTo>
                  <a:lnTo>
                    <a:pt x="1852" y="660"/>
                  </a:lnTo>
                  <a:lnTo>
                    <a:pt x="1861" y="660"/>
                  </a:lnTo>
                  <a:lnTo>
                    <a:pt x="1866" y="660"/>
                  </a:lnTo>
                  <a:lnTo>
                    <a:pt x="1866" y="660"/>
                  </a:lnTo>
                  <a:lnTo>
                    <a:pt x="1870" y="660"/>
                  </a:lnTo>
                  <a:lnTo>
                    <a:pt x="1870" y="660"/>
                  </a:lnTo>
                  <a:lnTo>
                    <a:pt x="1870" y="660"/>
                  </a:lnTo>
                  <a:lnTo>
                    <a:pt x="1875" y="660"/>
                  </a:lnTo>
                  <a:lnTo>
                    <a:pt x="1875" y="660"/>
                  </a:lnTo>
                  <a:lnTo>
                    <a:pt x="1875" y="656"/>
                  </a:lnTo>
                  <a:lnTo>
                    <a:pt x="1875" y="660"/>
                  </a:lnTo>
                  <a:lnTo>
                    <a:pt x="1875" y="660"/>
                  </a:lnTo>
                  <a:lnTo>
                    <a:pt x="1879" y="660"/>
                  </a:lnTo>
                  <a:lnTo>
                    <a:pt x="1879" y="656"/>
                  </a:lnTo>
                  <a:lnTo>
                    <a:pt x="1879" y="660"/>
                  </a:lnTo>
                  <a:lnTo>
                    <a:pt x="1879" y="660"/>
                  </a:lnTo>
                  <a:lnTo>
                    <a:pt x="1875" y="665"/>
                  </a:lnTo>
                  <a:lnTo>
                    <a:pt x="1875" y="665"/>
                  </a:lnTo>
                  <a:lnTo>
                    <a:pt x="1875" y="665"/>
                  </a:lnTo>
                  <a:lnTo>
                    <a:pt x="1875" y="665"/>
                  </a:lnTo>
                  <a:lnTo>
                    <a:pt x="1879" y="665"/>
                  </a:lnTo>
                  <a:lnTo>
                    <a:pt x="1879" y="665"/>
                  </a:lnTo>
                  <a:lnTo>
                    <a:pt x="1879" y="665"/>
                  </a:lnTo>
                  <a:lnTo>
                    <a:pt x="1884" y="665"/>
                  </a:lnTo>
                  <a:lnTo>
                    <a:pt x="1884" y="665"/>
                  </a:lnTo>
                  <a:lnTo>
                    <a:pt x="1884" y="665"/>
                  </a:lnTo>
                  <a:lnTo>
                    <a:pt x="1884" y="665"/>
                  </a:lnTo>
                  <a:lnTo>
                    <a:pt x="1884" y="660"/>
                  </a:lnTo>
                  <a:lnTo>
                    <a:pt x="1884" y="660"/>
                  </a:lnTo>
                  <a:lnTo>
                    <a:pt x="1888" y="660"/>
                  </a:lnTo>
                  <a:lnTo>
                    <a:pt x="1888" y="660"/>
                  </a:lnTo>
                  <a:lnTo>
                    <a:pt x="1888" y="660"/>
                  </a:lnTo>
                  <a:lnTo>
                    <a:pt x="1893" y="660"/>
                  </a:lnTo>
                  <a:lnTo>
                    <a:pt x="1893" y="660"/>
                  </a:lnTo>
                  <a:lnTo>
                    <a:pt x="1893" y="660"/>
                  </a:lnTo>
                  <a:lnTo>
                    <a:pt x="1893" y="660"/>
                  </a:lnTo>
                  <a:lnTo>
                    <a:pt x="1893" y="665"/>
                  </a:lnTo>
                  <a:lnTo>
                    <a:pt x="1888" y="665"/>
                  </a:lnTo>
                  <a:lnTo>
                    <a:pt x="1884" y="665"/>
                  </a:lnTo>
                  <a:lnTo>
                    <a:pt x="1884" y="669"/>
                  </a:lnTo>
                  <a:lnTo>
                    <a:pt x="1879" y="669"/>
                  </a:lnTo>
                  <a:lnTo>
                    <a:pt x="1879" y="669"/>
                  </a:lnTo>
                  <a:lnTo>
                    <a:pt x="1879" y="669"/>
                  </a:lnTo>
                  <a:lnTo>
                    <a:pt x="1875" y="669"/>
                  </a:lnTo>
                  <a:lnTo>
                    <a:pt x="1875" y="674"/>
                  </a:lnTo>
                  <a:lnTo>
                    <a:pt x="1870" y="674"/>
                  </a:lnTo>
                  <a:lnTo>
                    <a:pt x="1870" y="674"/>
                  </a:lnTo>
                  <a:lnTo>
                    <a:pt x="1870" y="674"/>
                  </a:lnTo>
                  <a:lnTo>
                    <a:pt x="1870" y="674"/>
                  </a:lnTo>
                  <a:lnTo>
                    <a:pt x="1870" y="674"/>
                  </a:lnTo>
                  <a:lnTo>
                    <a:pt x="1870" y="674"/>
                  </a:lnTo>
                  <a:lnTo>
                    <a:pt x="1875" y="674"/>
                  </a:lnTo>
                  <a:lnTo>
                    <a:pt x="1875" y="674"/>
                  </a:lnTo>
                  <a:lnTo>
                    <a:pt x="1875" y="674"/>
                  </a:lnTo>
                  <a:lnTo>
                    <a:pt x="1879" y="674"/>
                  </a:lnTo>
                  <a:lnTo>
                    <a:pt x="1879" y="674"/>
                  </a:lnTo>
                  <a:lnTo>
                    <a:pt x="1879" y="674"/>
                  </a:lnTo>
                  <a:lnTo>
                    <a:pt x="1879" y="674"/>
                  </a:lnTo>
                  <a:lnTo>
                    <a:pt x="1884" y="674"/>
                  </a:lnTo>
                  <a:lnTo>
                    <a:pt x="1884" y="674"/>
                  </a:lnTo>
                  <a:lnTo>
                    <a:pt x="1884" y="669"/>
                  </a:lnTo>
                  <a:lnTo>
                    <a:pt x="1888" y="665"/>
                  </a:lnTo>
                  <a:lnTo>
                    <a:pt x="1893" y="665"/>
                  </a:lnTo>
                  <a:lnTo>
                    <a:pt x="1893" y="665"/>
                  </a:lnTo>
                  <a:lnTo>
                    <a:pt x="1893" y="665"/>
                  </a:lnTo>
                  <a:lnTo>
                    <a:pt x="1893" y="665"/>
                  </a:lnTo>
                  <a:lnTo>
                    <a:pt x="1897" y="665"/>
                  </a:lnTo>
                  <a:lnTo>
                    <a:pt x="1897" y="665"/>
                  </a:lnTo>
                  <a:lnTo>
                    <a:pt x="1897" y="665"/>
                  </a:lnTo>
                  <a:lnTo>
                    <a:pt x="1893" y="665"/>
                  </a:lnTo>
                  <a:lnTo>
                    <a:pt x="1897" y="665"/>
                  </a:lnTo>
                  <a:lnTo>
                    <a:pt x="1897" y="665"/>
                  </a:lnTo>
                  <a:lnTo>
                    <a:pt x="1897" y="665"/>
                  </a:lnTo>
                  <a:lnTo>
                    <a:pt x="1897" y="665"/>
                  </a:lnTo>
                  <a:lnTo>
                    <a:pt x="1902" y="660"/>
                  </a:lnTo>
                  <a:lnTo>
                    <a:pt x="1902" y="660"/>
                  </a:lnTo>
                  <a:lnTo>
                    <a:pt x="1902" y="656"/>
                  </a:lnTo>
                  <a:lnTo>
                    <a:pt x="1906" y="660"/>
                  </a:lnTo>
                  <a:lnTo>
                    <a:pt x="1906" y="660"/>
                  </a:lnTo>
                  <a:lnTo>
                    <a:pt x="1906" y="660"/>
                  </a:lnTo>
                  <a:lnTo>
                    <a:pt x="1906" y="665"/>
                  </a:lnTo>
                  <a:lnTo>
                    <a:pt x="1906" y="665"/>
                  </a:lnTo>
                  <a:lnTo>
                    <a:pt x="1906" y="665"/>
                  </a:lnTo>
                  <a:lnTo>
                    <a:pt x="1906" y="665"/>
                  </a:lnTo>
                  <a:lnTo>
                    <a:pt x="1902" y="669"/>
                  </a:lnTo>
                  <a:lnTo>
                    <a:pt x="1897" y="674"/>
                  </a:lnTo>
                  <a:lnTo>
                    <a:pt x="1897" y="674"/>
                  </a:lnTo>
                  <a:lnTo>
                    <a:pt x="1897" y="674"/>
                  </a:lnTo>
                  <a:lnTo>
                    <a:pt x="1897" y="678"/>
                  </a:lnTo>
                  <a:lnTo>
                    <a:pt x="1897" y="678"/>
                  </a:lnTo>
                  <a:lnTo>
                    <a:pt x="1897" y="678"/>
                  </a:lnTo>
                  <a:lnTo>
                    <a:pt x="1897" y="678"/>
                  </a:lnTo>
                  <a:lnTo>
                    <a:pt x="1897" y="678"/>
                  </a:lnTo>
                  <a:lnTo>
                    <a:pt x="1902" y="674"/>
                  </a:lnTo>
                  <a:lnTo>
                    <a:pt x="1902" y="674"/>
                  </a:lnTo>
                  <a:lnTo>
                    <a:pt x="1906" y="674"/>
                  </a:lnTo>
                  <a:lnTo>
                    <a:pt x="1906" y="674"/>
                  </a:lnTo>
                  <a:lnTo>
                    <a:pt x="1906" y="674"/>
                  </a:lnTo>
                  <a:lnTo>
                    <a:pt x="1906" y="674"/>
                  </a:lnTo>
                  <a:lnTo>
                    <a:pt x="1906" y="674"/>
                  </a:lnTo>
                  <a:lnTo>
                    <a:pt x="1906" y="674"/>
                  </a:lnTo>
                  <a:lnTo>
                    <a:pt x="1906" y="674"/>
                  </a:lnTo>
                  <a:lnTo>
                    <a:pt x="1906" y="678"/>
                  </a:lnTo>
                  <a:lnTo>
                    <a:pt x="1902" y="678"/>
                  </a:lnTo>
                  <a:lnTo>
                    <a:pt x="1902" y="683"/>
                  </a:lnTo>
                  <a:lnTo>
                    <a:pt x="1902" y="683"/>
                  </a:lnTo>
                  <a:lnTo>
                    <a:pt x="1906" y="683"/>
                  </a:lnTo>
                  <a:lnTo>
                    <a:pt x="1906" y="678"/>
                  </a:lnTo>
                  <a:lnTo>
                    <a:pt x="1906" y="678"/>
                  </a:lnTo>
                  <a:lnTo>
                    <a:pt x="1906" y="678"/>
                  </a:lnTo>
                  <a:lnTo>
                    <a:pt x="1911" y="678"/>
                  </a:lnTo>
                  <a:lnTo>
                    <a:pt x="1911" y="683"/>
                  </a:lnTo>
                  <a:lnTo>
                    <a:pt x="1911" y="683"/>
                  </a:lnTo>
                  <a:lnTo>
                    <a:pt x="1911" y="683"/>
                  </a:lnTo>
                  <a:lnTo>
                    <a:pt x="1911" y="683"/>
                  </a:lnTo>
                  <a:lnTo>
                    <a:pt x="1911" y="678"/>
                  </a:lnTo>
                  <a:lnTo>
                    <a:pt x="1916" y="678"/>
                  </a:lnTo>
                  <a:lnTo>
                    <a:pt x="1916" y="674"/>
                  </a:lnTo>
                  <a:lnTo>
                    <a:pt x="1916" y="674"/>
                  </a:lnTo>
                  <a:lnTo>
                    <a:pt x="1916" y="674"/>
                  </a:lnTo>
                  <a:lnTo>
                    <a:pt x="1916" y="674"/>
                  </a:lnTo>
                  <a:lnTo>
                    <a:pt x="1925" y="665"/>
                  </a:lnTo>
                  <a:lnTo>
                    <a:pt x="1925" y="665"/>
                  </a:lnTo>
                  <a:lnTo>
                    <a:pt x="1925" y="665"/>
                  </a:lnTo>
                  <a:lnTo>
                    <a:pt x="1925" y="665"/>
                  </a:lnTo>
                  <a:lnTo>
                    <a:pt x="1925" y="660"/>
                  </a:lnTo>
                  <a:lnTo>
                    <a:pt x="1925" y="660"/>
                  </a:lnTo>
                  <a:lnTo>
                    <a:pt x="1925" y="660"/>
                  </a:lnTo>
                  <a:lnTo>
                    <a:pt x="1925" y="660"/>
                  </a:lnTo>
                  <a:lnTo>
                    <a:pt x="1925" y="660"/>
                  </a:lnTo>
                  <a:lnTo>
                    <a:pt x="1920" y="665"/>
                  </a:lnTo>
                  <a:lnTo>
                    <a:pt x="1920" y="665"/>
                  </a:lnTo>
                  <a:lnTo>
                    <a:pt x="1916" y="665"/>
                  </a:lnTo>
                  <a:lnTo>
                    <a:pt x="1916" y="665"/>
                  </a:lnTo>
                  <a:lnTo>
                    <a:pt x="1916" y="665"/>
                  </a:lnTo>
                  <a:lnTo>
                    <a:pt x="1916" y="665"/>
                  </a:lnTo>
                  <a:lnTo>
                    <a:pt x="1916" y="660"/>
                  </a:lnTo>
                  <a:lnTo>
                    <a:pt x="1920" y="660"/>
                  </a:lnTo>
                  <a:lnTo>
                    <a:pt x="1920" y="660"/>
                  </a:lnTo>
                  <a:lnTo>
                    <a:pt x="1920" y="656"/>
                  </a:lnTo>
                  <a:lnTo>
                    <a:pt x="1925" y="656"/>
                  </a:lnTo>
                  <a:lnTo>
                    <a:pt x="1925" y="656"/>
                  </a:lnTo>
                  <a:lnTo>
                    <a:pt x="1925" y="656"/>
                  </a:lnTo>
                  <a:lnTo>
                    <a:pt x="1925" y="656"/>
                  </a:lnTo>
                  <a:lnTo>
                    <a:pt x="1925" y="651"/>
                  </a:lnTo>
                  <a:lnTo>
                    <a:pt x="1920" y="656"/>
                  </a:lnTo>
                  <a:lnTo>
                    <a:pt x="1920" y="656"/>
                  </a:lnTo>
                  <a:lnTo>
                    <a:pt x="1911" y="660"/>
                  </a:lnTo>
                  <a:lnTo>
                    <a:pt x="1911" y="660"/>
                  </a:lnTo>
                  <a:lnTo>
                    <a:pt x="1911" y="660"/>
                  </a:lnTo>
                  <a:lnTo>
                    <a:pt x="1906" y="660"/>
                  </a:lnTo>
                  <a:lnTo>
                    <a:pt x="1906" y="660"/>
                  </a:lnTo>
                  <a:lnTo>
                    <a:pt x="1906" y="660"/>
                  </a:lnTo>
                  <a:lnTo>
                    <a:pt x="1906" y="660"/>
                  </a:lnTo>
                  <a:lnTo>
                    <a:pt x="1906" y="660"/>
                  </a:lnTo>
                  <a:lnTo>
                    <a:pt x="1911" y="656"/>
                  </a:lnTo>
                  <a:lnTo>
                    <a:pt x="1911" y="656"/>
                  </a:lnTo>
                  <a:lnTo>
                    <a:pt x="1911" y="656"/>
                  </a:lnTo>
                  <a:lnTo>
                    <a:pt x="1911" y="656"/>
                  </a:lnTo>
                  <a:lnTo>
                    <a:pt x="1911" y="656"/>
                  </a:lnTo>
                  <a:lnTo>
                    <a:pt x="1911" y="656"/>
                  </a:lnTo>
                  <a:lnTo>
                    <a:pt x="1911" y="656"/>
                  </a:lnTo>
                  <a:lnTo>
                    <a:pt x="1911" y="656"/>
                  </a:lnTo>
                  <a:lnTo>
                    <a:pt x="1911" y="656"/>
                  </a:lnTo>
                  <a:lnTo>
                    <a:pt x="1916" y="656"/>
                  </a:lnTo>
                  <a:lnTo>
                    <a:pt x="1916" y="656"/>
                  </a:lnTo>
                  <a:lnTo>
                    <a:pt x="1916" y="651"/>
                  </a:lnTo>
                  <a:lnTo>
                    <a:pt x="1916" y="651"/>
                  </a:lnTo>
                  <a:lnTo>
                    <a:pt x="1916" y="651"/>
                  </a:lnTo>
                  <a:lnTo>
                    <a:pt x="1920" y="651"/>
                  </a:lnTo>
                  <a:close/>
                  <a:moveTo>
                    <a:pt x="2358" y="23"/>
                  </a:moveTo>
                  <a:lnTo>
                    <a:pt x="2363" y="27"/>
                  </a:lnTo>
                  <a:lnTo>
                    <a:pt x="2363" y="27"/>
                  </a:lnTo>
                  <a:lnTo>
                    <a:pt x="2367" y="27"/>
                  </a:lnTo>
                  <a:lnTo>
                    <a:pt x="2367" y="23"/>
                  </a:lnTo>
                  <a:lnTo>
                    <a:pt x="2372" y="23"/>
                  </a:lnTo>
                  <a:lnTo>
                    <a:pt x="2372" y="18"/>
                  </a:lnTo>
                  <a:lnTo>
                    <a:pt x="2367" y="18"/>
                  </a:lnTo>
                  <a:lnTo>
                    <a:pt x="2363" y="14"/>
                  </a:lnTo>
                  <a:lnTo>
                    <a:pt x="2358" y="18"/>
                  </a:lnTo>
                  <a:lnTo>
                    <a:pt x="2354" y="18"/>
                  </a:lnTo>
                  <a:lnTo>
                    <a:pt x="2354" y="18"/>
                  </a:lnTo>
                  <a:lnTo>
                    <a:pt x="2349" y="18"/>
                  </a:lnTo>
                  <a:lnTo>
                    <a:pt x="2354" y="23"/>
                  </a:lnTo>
                  <a:lnTo>
                    <a:pt x="2358" y="23"/>
                  </a:lnTo>
                  <a:close/>
                  <a:moveTo>
                    <a:pt x="1870" y="95"/>
                  </a:moveTo>
                  <a:lnTo>
                    <a:pt x="1870" y="95"/>
                  </a:lnTo>
                  <a:lnTo>
                    <a:pt x="1875" y="90"/>
                  </a:lnTo>
                  <a:lnTo>
                    <a:pt x="1879" y="90"/>
                  </a:lnTo>
                  <a:lnTo>
                    <a:pt x="1879" y="90"/>
                  </a:lnTo>
                  <a:lnTo>
                    <a:pt x="1879" y="90"/>
                  </a:lnTo>
                  <a:lnTo>
                    <a:pt x="1879" y="90"/>
                  </a:lnTo>
                  <a:lnTo>
                    <a:pt x="1879" y="90"/>
                  </a:lnTo>
                  <a:lnTo>
                    <a:pt x="1879" y="90"/>
                  </a:lnTo>
                  <a:lnTo>
                    <a:pt x="1879" y="86"/>
                  </a:lnTo>
                  <a:lnTo>
                    <a:pt x="1879" y="86"/>
                  </a:lnTo>
                  <a:lnTo>
                    <a:pt x="1875" y="86"/>
                  </a:lnTo>
                  <a:lnTo>
                    <a:pt x="1875" y="86"/>
                  </a:lnTo>
                  <a:lnTo>
                    <a:pt x="1875" y="86"/>
                  </a:lnTo>
                  <a:lnTo>
                    <a:pt x="1870" y="86"/>
                  </a:lnTo>
                  <a:lnTo>
                    <a:pt x="1870" y="86"/>
                  </a:lnTo>
                  <a:lnTo>
                    <a:pt x="1870" y="86"/>
                  </a:lnTo>
                  <a:lnTo>
                    <a:pt x="1870" y="86"/>
                  </a:lnTo>
                  <a:lnTo>
                    <a:pt x="1866" y="90"/>
                  </a:lnTo>
                  <a:lnTo>
                    <a:pt x="1866" y="90"/>
                  </a:lnTo>
                  <a:lnTo>
                    <a:pt x="1866" y="90"/>
                  </a:lnTo>
                  <a:lnTo>
                    <a:pt x="1870" y="95"/>
                  </a:lnTo>
                  <a:close/>
                  <a:moveTo>
                    <a:pt x="1875" y="54"/>
                  </a:moveTo>
                  <a:lnTo>
                    <a:pt x="1875" y="54"/>
                  </a:lnTo>
                  <a:lnTo>
                    <a:pt x="1875" y="54"/>
                  </a:lnTo>
                  <a:lnTo>
                    <a:pt x="1875" y="54"/>
                  </a:lnTo>
                  <a:lnTo>
                    <a:pt x="1879" y="54"/>
                  </a:lnTo>
                  <a:lnTo>
                    <a:pt x="1884" y="54"/>
                  </a:lnTo>
                  <a:lnTo>
                    <a:pt x="1884" y="54"/>
                  </a:lnTo>
                  <a:lnTo>
                    <a:pt x="1884" y="54"/>
                  </a:lnTo>
                  <a:lnTo>
                    <a:pt x="1884" y="54"/>
                  </a:lnTo>
                  <a:lnTo>
                    <a:pt x="1884" y="54"/>
                  </a:lnTo>
                  <a:lnTo>
                    <a:pt x="1884" y="54"/>
                  </a:lnTo>
                  <a:lnTo>
                    <a:pt x="1884" y="54"/>
                  </a:lnTo>
                  <a:lnTo>
                    <a:pt x="1884" y="54"/>
                  </a:lnTo>
                  <a:lnTo>
                    <a:pt x="1884" y="54"/>
                  </a:lnTo>
                  <a:lnTo>
                    <a:pt x="1888" y="54"/>
                  </a:lnTo>
                  <a:lnTo>
                    <a:pt x="1888" y="54"/>
                  </a:lnTo>
                  <a:lnTo>
                    <a:pt x="1893" y="54"/>
                  </a:lnTo>
                  <a:lnTo>
                    <a:pt x="1897" y="54"/>
                  </a:lnTo>
                  <a:lnTo>
                    <a:pt x="1897" y="54"/>
                  </a:lnTo>
                  <a:lnTo>
                    <a:pt x="1897" y="54"/>
                  </a:lnTo>
                  <a:lnTo>
                    <a:pt x="1902" y="54"/>
                  </a:lnTo>
                  <a:lnTo>
                    <a:pt x="1906" y="54"/>
                  </a:lnTo>
                  <a:lnTo>
                    <a:pt x="1906" y="54"/>
                  </a:lnTo>
                  <a:lnTo>
                    <a:pt x="1906" y="54"/>
                  </a:lnTo>
                  <a:lnTo>
                    <a:pt x="1902" y="59"/>
                  </a:lnTo>
                  <a:lnTo>
                    <a:pt x="1897" y="59"/>
                  </a:lnTo>
                  <a:lnTo>
                    <a:pt x="1893" y="59"/>
                  </a:lnTo>
                  <a:lnTo>
                    <a:pt x="1888" y="59"/>
                  </a:lnTo>
                  <a:lnTo>
                    <a:pt x="1888" y="59"/>
                  </a:lnTo>
                  <a:lnTo>
                    <a:pt x="1884" y="59"/>
                  </a:lnTo>
                  <a:lnTo>
                    <a:pt x="1879" y="59"/>
                  </a:lnTo>
                  <a:lnTo>
                    <a:pt x="1875" y="59"/>
                  </a:lnTo>
                  <a:lnTo>
                    <a:pt x="1875" y="63"/>
                  </a:lnTo>
                  <a:lnTo>
                    <a:pt x="1875" y="63"/>
                  </a:lnTo>
                  <a:lnTo>
                    <a:pt x="1875" y="63"/>
                  </a:lnTo>
                  <a:lnTo>
                    <a:pt x="1875" y="63"/>
                  </a:lnTo>
                  <a:lnTo>
                    <a:pt x="1879" y="63"/>
                  </a:lnTo>
                  <a:lnTo>
                    <a:pt x="1879" y="63"/>
                  </a:lnTo>
                  <a:lnTo>
                    <a:pt x="1879" y="63"/>
                  </a:lnTo>
                  <a:lnTo>
                    <a:pt x="1875" y="63"/>
                  </a:lnTo>
                  <a:lnTo>
                    <a:pt x="1875" y="63"/>
                  </a:lnTo>
                  <a:lnTo>
                    <a:pt x="1875" y="63"/>
                  </a:lnTo>
                  <a:lnTo>
                    <a:pt x="1875" y="68"/>
                  </a:lnTo>
                  <a:lnTo>
                    <a:pt x="1875" y="68"/>
                  </a:lnTo>
                  <a:lnTo>
                    <a:pt x="1875" y="68"/>
                  </a:lnTo>
                  <a:lnTo>
                    <a:pt x="1875" y="68"/>
                  </a:lnTo>
                  <a:lnTo>
                    <a:pt x="1875" y="68"/>
                  </a:lnTo>
                  <a:lnTo>
                    <a:pt x="1879" y="68"/>
                  </a:lnTo>
                  <a:lnTo>
                    <a:pt x="1884" y="68"/>
                  </a:lnTo>
                  <a:lnTo>
                    <a:pt x="1884" y="68"/>
                  </a:lnTo>
                  <a:lnTo>
                    <a:pt x="1879" y="68"/>
                  </a:lnTo>
                  <a:lnTo>
                    <a:pt x="1875" y="72"/>
                  </a:lnTo>
                  <a:lnTo>
                    <a:pt x="1875" y="72"/>
                  </a:lnTo>
                  <a:lnTo>
                    <a:pt x="1875" y="72"/>
                  </a:lnTo>
                  <a:lnTo>
                    <a:pt x="1875" y="72"/>
                  </a:lnTo>
                  <a:lnTo>
                    <a:pt x="1875" y="72"/>
                  </a:lnTo>
                  <a:lnTo>
                    <a:pt x="1879" y="77"/>
                  </a:lnTo>
                  <a:lnTo>
                    <a:pt x="1879" y="77"/>
                  </a:lnTo>
                  <a:lnTo>
                    <a:pt x="1884" y="77"/>
                  </a:lnTo>
                  <a:lnTo>
                    <a:pt x="1888" y="77"/>
                  </a:lnTo>
                  <a:lnTo>
                    <a:pt x="1888" y="77"/>
                  </a:lnTo>
                  <a:lnTo>
                    <a:pt x="1893" y="77"/>
                  </a:lnTo>
                  <a:lnTo>
                    <a:pt x="1893" y="77"/>
                  </a:lnTo>
                  <a:lnTo>
                    <a:pt x="1893" y="77"/>
                  </a:lnTo>
                  <a:lnTo>
                    <a:pt x="1893" y="77"/>
                  </a:lnTo>
                  <a:lnTo>
                    <a:pt x="1893" y="72"/>
                  </a:lnTo>
                  <a:lnTo>
                    <a:pt x="1893" y="72"/>
                  </a:lnTo>
                  <a:lnTo>
                    <a:pt x="1893" y="72"/>
                  </a:lnTo>
                  <a:lnTo>
                    <a:pt x="1893" y="72"/>
                  </a:lnTo>
                  <a:lnTo>
                    <a:pt x="1897" y="77"/>
                  </a:lnTo>
                  <a:lnTo>
                    <a:pt x="1897" y="77"/>
                  </a:lnTo>
                  <a:lnTo>
                    <a:pt x="1897" y="77"/>
                  </a:lnTo>
                  <a:lnTo>
                    <a:pt x="1897" y="77"/>
                  </a:lnTo>
                  <a:lnTo>
                    <a:pt x="1897" y="77"/>
                  </a:lnTo>
                  <a:lnTo>
                    <a:pt x="1897" y="77"/>
                  </a:lnTo>
                  <a:lnTo>
                    <a:pt x="1897" y="77"/>
                  </a:lnTo>
                  <a:lnTo>
                    <a:pt x="1897" y="77"/>
                  </a:lnTo>
                  <a:lnTo>
                    <a:pt x="1897" y="77"/>
                  </a:lnTo>
                  <a:lnTo>
                    <a:pt x="1897" y="77"/>
                  </a:lnTo>
                  <a:lnTo>
                    <a:pt x="1902" y="72"/>
                  </a:lnTo>
                  <a:lnTo>
                    <a:pt x="1902" y="72"/>
                  </a:lnTo>
                  <a:lnTo>
                    <a:pt x="1902" y="72"/>
                  </a:lnTo>
                  <a:lnTo>
                    <a:pt x="1902" y="68"/>
                  </a:lnTo>
                  <a:lnTo>
                    <a:pt x="1902" y="68"/>
                  </a:lnTo>
                  <a:lnTo>
                    <a:pt x="1902" y="72"/>
                  </a:lnTo>
                  <a:lnTo>
                    <a:pt x="1902" y="72"/>
                  </a:lnTo>
                  <a:lnTo>
                    <a:pt x="1902" y="72"/>
                  </a:lnTo>
                  <a:lnTo>
                    <a:pt x="1902" y="77"/>
                  </a:lnTo>
                  <a:lnTo>
                    <a:pt x="1902" y="77"/>
                  </a:lnTo>
                  <a:lnTo>
                    <a:pt x="1906" y="77"/>
                  </a:lnTo>
                  <a:lnTo>
                    <a:pt x="1906" y="77"/>
                  </a:lnTo>
                  <a:lnTo>
                    <a:pt x="1906" y="77"/>
                  </a:lnTo>
                  <a:lnTo>
                    <a:pt x="1911" y="77"/>
                  </a:lnTo>
                  <a:lnTo>
                    <a:pt x="1911" y="72"/>
                  </a:lnTo>
                  <a:lnTo>
                    <a:pt x="1911" y="72"/>
                  </a:lnTo>
                  <a:lnTo>
                    <a:pt x="1916" y="72"/>
                  </a:lnTo>
                  <a:lnTo>
                    <a:pt x="1916" y="72"/>
                  </a:lnTo>
                  <a:lnTo>
                    <a:pt x="1916" y="72"/>
                  </a:lnTo>
                  <a:lnTo>
                    <a:pt x="1916" y="72"/>
                  </a:lnTo>
                  <a:lnTo>
                    <a:pt x="1916" y="72"/>
                  </a:lnTo>
                  <a:lnTo>
                    <a:pt x="1916" y="72"/>
                  </a:lnTo>
                  <a:lnTo>
                    <a:pt x="1920" y="72"/>
                  </a:lnTo>
                  <a:lnTo>
                    <a:pt x="1920" y="72"/>
                  </a:lnTo>
                  <a:lnTo>
                    <a:pt x="1920" y="72"/>
                  </a:lnTo>
                  <a:lnTo>
                    <a:pt x="1920" y="72"/>
                  </a:lnTo>
                  <a:lnTo>
                    <a:pt x="1920" y="72"/>
                  </a:lnTo>
                  <a:lnTo>
                    <a:pt x="1920" y="72"/>
                  </a:lnTo>
                  <a:lnTo>
                    <a:pt x="1920" y="68"/>
                  </a:lnTo>
                  <a:lnTo>
                    <a:pt x="1920" y="68"/>
                  </a:lnTo>
                  <a:lnTo>
                    <a:pt x="1920" y="68"/>
                  </a:lnTo>
                  <a:lnTo>
                    <a:pt x="1925" y="68"/>
                  </a:lnTo>
                  <a:lnTo>
                    <a:pt x="1925" y="68"/>
                  </a:lnTo>
                  <a:lnTo>
                    <a:pt x="1925" y="63"/>
                  </a:lnTo>
                  <a:lnTo>
                    <a:pt x="1929" y="63"/>
                  </a:lnTo>
                  <a:lnTo>
                    <a:pt x="1929" y="63"/>
                  </a:lnTo>
                  <a:lnTo>
                    <a:pt x="1934" y="63"/>
                  </a:lnTo>
                  <a:lnTo>
                    <a:pt x="1934" y="63"/>
                  </a:lnTo>
                  <a:lnTo>
                    <a:pt x="1934" y="63"/>
                  </a:lnTo>
                  <a:lnTo>
                    <a:pt x="1929" y="63"/>
                  </a:lnTo>
                  <a:lnTo>
                    <a:pt x="1929" y="68"/>
                  </a:lnTo>
                  <a:lnTo>
                    <a:pt x="1929" y="68"/>
                  </a:lnTo>
                  <a:lnTo>
                    <a:pt x="1925" y="68"/>
                  </a:lnTo>
                  <a:lnTo>
                    <a:pt x="1925" y="68"/>
                  </a:lnTo>
                  <a:lnTo>
                    <a:pt x="1925" y="68"/>
                  </a:lnTo>
                  <a:lnTo>
                    <a:pt x="1925" y="68"/>
                  </a:lnTo>
                  <a:lnTo>
                    <a:pt x="1929" y="68"/>
                  </a:lnTo>
                  <a:lnTo>
                    <a:pt x="1934" y="68"/>
                  </a:lnTo>
                  <a:lnTo>
                    <a:pt x="1934" y="68"/>
                  </a:lnTo>
                  <a:lnTo>
                    <a:pt x="1938" y="68"/>
                  </a:lnTo>
                  <a:lnTo>
                    <a:pt x="1938" y="63"/>
                  </a:lnTo>
                  <a:lnTo>
                    <a:pt x="1938" y="63"/>
                  </a:lnTo>
                  <a:lnTo>
                    <a:pt x="1943" y="63"/>
                  </a:lnTo>
                  <a:lnTo>
                    <a:pt x="1943" y="63"/>
                  </a:lnTo>
                  <a:lnTo>
                    <a:pt x="1943" y="63"/>
                  </a:lnTo>
                  <a:lnTo>
                    <a:pt x="1947" y="63"/>
                  </a:lnTo>
                  <a:lnTo>
                    <a:pt x="1956" y="63"/>
                  </a:lnTo>
                  <a:lnTo>
                    <a:pt x="1961" y="63"/>
                  </a:lnTo>
                  <a:lnTo>
                    <a:pt x="1961" y="59"/>
                  </a:lnTo>
                  <a:lnTo>
                    <a:pt x="1961" y="59"/>
                  </a:lnTo>
                  <a:lnTo>
                    <a:pt x="1965" y="59"/>
                  </a:lnTo>
                  <a:lnTo>
                    <a:pt x="1965" y="59"/>
                  </a:lnTo>
                  <a:lnTo>
                    <a:pt x="1965" y="54"/>
                  </a:lnTo>
                  <a:lnTo>
                    <a:pt x="1965" y="54"/>
                  </a:lnTo>
                  <a:lnTo>
                    <a:pt x="1961" y="54"/>
                  </a:lnTo>
                  <a:lnTo>
                    <a:pt x="1961" y="54"/>
                  </a:lnTo>
                  <a:lnTo>
                    <a:pt x="1956" y="59"/>
                  </a:lnTo>
                  <a:lnTo>
                    <a:pt x="1956" y="59"/>
                  </a:lnTo>
                  <a:lnTo>
                    <a:pt x="1956" y="54"/>
                  </a:lnTo>
                  <a:lnTo>
                    <a:pt x="1961" y="54"/>
                  </a:lnTo>
                  <a:lnTo>
                    <a:pt x="1961" y="54"/>
                  </a:lnTo>
                  <a:lnTo>
                    <a:pt x="1956" y="54"/>
                  </a:lnTo>
                  <a:lnTo>
                    <a:pt x="1956" y="54"/>
                  </a:lnTo>
                  <a:lnTo>
                    <a:pt x="1952" y="54"/>
                  </a:lnTo>
                  <a:lnTo>
                    <a:pt x="1952" y="54"/>
                  </a:lnTo>
                  <a:lnTo>
                    <a:pt x="1947" y="54"/>
                  </a:lnTo>
                  <a:lnTo>
                    <a:pt x="1947" y="54"/>
                  </a:lnTo>
                  <a:lnTo>
                    <a:pt x="1952" y="54"/>
                  </a:lnTo>
                  <a:lnTo>
                    <a:pt x="1952" y="54"/>
                  </a:lnTo>
                  <a:lnTo>
                    <a:pt x="1956" y="50"/>
                  </a:lnTo>
                  <a:lnTo>
                    <a:pt x="1956" y="50"/>
                  </a:lnTo>
                  <a:lnTo>
                    <a:pt x="1961" y="50"/>
                  </a:lnTo>
                  <a:lnTo>
                    <a:pt x="1961" y="45"/>
                  </a:lnTo>
                  <a:lnTo>
                    <a:pt x="1956" y="45"/>
                  </a:lnTo>
                  <a:lnTo>
                    <a:pt x="1956" y="45"/>
                  </a:lnTo>
                  <a:lnTo>
                    <a:pt x="1956" y="45"/>
                  </a:lnTo>
                  <a:lnTo>
                    <a:pt x="1956" y="45"/>
                  </a:lnTo>
                  <a:lnTo>
                    <a:pt x="1956" y="45"/>
                  </a:lnTo>
                  <a:lnTo>
                    <a:pt x="1961" y="45"/>
                  </a:lnTo>
                  <a:lnTo>
                    <a:pt x="1961" y="45"/>
                  </a:lnTo>
                  <a:lnTo>
                    <a:pt x="1961" y="41"/>
                  </a:lnTo>
                  <a:lnTo>
                    <a:pt x="1961" y="41"/>
                  </a:lnTo>
                  <a:lnTo>
                    <a:pt x="1961" y="41"/>
                  </a:lnTo>
                  <a:lnTo>
                    <a:pt x="1961" y="41"/>
                  </a:lnTo>
                  <a:lnTo>
                    <a:pt x="1961" y="41"/>
                  </a:lnTo>
                  <a:lnTo>
                    <a:pt x="1956" y="41"/>
                  </a:lnTo>
                  <a:lnTo>
                    <a:pt x="1956" y="41"/>
                  </a:lnTo>
                  <a:lnTo>
                    <a:pt x="1956" y="41"/>
                  </a:lnTo>
                  <a:lnTo>
                    <a:pt x="1952" y="41"/>
                  </a:lnTo>
                  <a:lnTo>
                    <a:pt x="1952" y="41"/>
                  </a:lnTo>
                  <a:lnTo>
                    <a:pt x="1952" y="41"/>
                  </a:lnTo>
                  <a:lnTo>
                    <a:pt x="1952" y="45"/>
                  </a:lnTo>
                  <a:lnTo>
                    <a:pt x="1952" y="45"/>
                  </a:lnTo>
                  <a:lnTo>
                    <a:pt x="1952" y="45"/>
                  </a:lnTo>
                  <a:lnTo>
                    <a:pt x="1952" y="45"/>
                  </a:lnTo>
                  <a:lnTo>
                    <a:pt x="1952" y="45"/>
                  </a:lnTo>
                  <a:lnTo>
                    <a:pt x="1947" y="45"/>
                  </a:lnTo>
                  <a:lnTo>
                    <a:pt x="1947" y="45"/>
                  </a:lnTo>
                  <a:lnTo>
                    <a:pt x="1947" y="45"/>
                  </a:lnTo>
                  <a:lnTo>
                    <a:pt x="1947" y="41"/>
                  </a:lnTo>
                  <a:lnTo>
                    <a:pt x="1947" y="41"/>
                  </a:lnTo>
                  <a:lnTo>
                    <a:pt x="1947" y="41"/>
                  </a:lnTo>
                  <a:lnTo>
                    <a:pt x="1952" y="41"/>
                  </a:lnTo>
                  <a:lnTo>
                    <a:pt x="1947" y="41"/>
                  </a:lnTo>
                  <a:lnTo>
                    <a:pt x="1952" y="41"/>
                  </a:lnTo>
                  <a:lnTo>
                    <a:pt x="1952" y="41"/>
                  </a:lnTo>
                  <a:lnTo>
                    <a:pt x="1952" y="41"/>
                  </a:lnTo>
                  <a:lnTo>
                    <a:pt x="1952" y="41"/>
                  </a:lnTo>
                  <a:lnTo>
                    <a:pt x="1952" y="36"/>
                  </a:lnTo>
                  <a:lnTo>
                    <a:pt x="1952" y="36"/>
                  </a:lnTo>
                  <a:lnTo>
                    <a:pt x="1952" y="36"/>
                  </a:lnTo>
                  <a:lnTo>
                    <a:pt x="1947" y="36"/>
                  </a:lnTo>
                  <a:lnTo>
                    <a:pt x="1947" y="36"/>
                  </a:lnTo>
                  <a:lnTo>
                    <a:pt x="1947" y="36"/>
                  </a:lnTo>
                  <a:lnTo>
                    <a:pt x="1943" y="36"/>
                  </a:lnTo>
                  <a:lnTo>
                    <a:pt x="1943" y="36"/>
                  </a:lnTo>
                  <a:lnTo>
                    <a:pt x="1943" y="36"/>
                  </a:lnTo>
                  <a:lnTo>
                    <a:pt x="1943" y="36"/>
                  </a:lnTo>
                  <a:lnTo>
                    <a:pt x="1943" y="36"/>
                  </a:lnTo>
                  <a:lnTo>
                    <a:pt x="1943" y="36"/>
                  </a:lnTo>
                  <a:lnTo>
                    <a:pt x="1943" y="32"/>
                  </a:lnTo>
                  <a:lnTo>
                    <a:pt x="1943" y="32"/>
                  </a:lnTo>
                  <a:lnTo>
                    <a:pt x="1943" y="27"/>
                  </a:lnTo>
                  <a:lnTo>
                    <a:pt x="1943" y="27"/>
                  </a:lnTo>
                  <a:lnTo>
                    <a:pt x="1943" y="27"/>
                  </a:lnTo>
                  <a:lnTo>
                    <a:pt x="1943" y="23"/>
                  </a:lnTo>
                  <a:lnTo>
                    <a:pt x="1943" y="23"/>
                  </a:lnTo>
                  <a:lnTo>
                    <a:pt x="1938" y="23"/>
                  </a:lnTo>
                  <a:lnTo>
                    <a:pt x="1938" y="23"/>
                  </a:lnTo>
                  <a:lnTo>
                    <a:pt x="1934" y="23"/>
                  </a:lnTo>
                  <a:lnTo>
                    <a:pt x="1929" y="23"/>
                  </a:lnTo>
                  <a:lnTo>
                    <a:pt x="1929" y="23"/>
                  </a:lnTo>
                  <a:lnTo>
                    <a:pt x="1929" y="23"/>
                  </a:lnTo>
                  <a:lnTo>
                    <a:pt x="1929" y="23"/>
                  </a:lnTo>
                  <a:lnTo>
                    <a:pt x="1929" y="23"/>
                  </a:lnTo>
                  <a:lnTo>
                    <a:pt x="1925" y="23"/>
                  </a:lnTo>
                  <a:lnTo>
                    <a:pt x="1925" y="23"/>
                  </a:lnTo>
                  <a:lnTo>
                    <a:pt x="1925" y="23"/>
                  </a:lnTo>
                  <a:lnTo>
                    <a:pt x="1929" y="23"/>
                  </a:lnTo>
                  <a:lnTo>
                    <a:pt x="1934" y="23"/>
                  </a:lnTo>
                  <a:lnTo>
                    <a:pt x="1934" y="27"/>
                  </a:lnTo>
                  <a:lnTo>
                    <a:pt x="1934" y="27"/>
                  </a:lnTo>
                  <a:lnTo>
                    <a:pt x="1934" y="27"/>
                  </a:lnTo>
                  <a:lnTo>
                    <a:pt x="1929" y="27"/>
                  </a:lnTo>
                  <a:lnTo>
                    <a:pt x="1929" y="27"/>
                  </a:lnTo>
                  <a:lnTo>
                    <a:pt x="1929" y="27"/>
                  </a:lnTo>
                  <a:lnTo>
                    <a:pt x="1925" y="27"/>
                  </a:lnTo>
                  <a:lnTo>
                    <a:pt x="1920" y="27"/>
                  </a:lnTo>
                  <a:lnTo>
                    <a:pt x="1920" y="27"/>
                  </a:lnTo>
                  <a:lnTo>
                    <a:pt x="1916" y="27"/>
                  </a:lnTo>
                  <a:lnTo>
                    <a:pt x="1911" y="27"/>
                  </a:lnTo>
                  <a:lnTo>
                    <a:pt x="1906" y="27"/>
                  </a:lnTo>
                  <a:lnTo>
                    <a:pt x="1906" y="32"/>
                  </a:lnTo>
                  <a:lnTo>
                    <a:pt x="1906" y="32"/>
                  </a:lnTo>
                  <a:lnTo>
                    <a:pt x="1911" y="32"/>
                  </a:lnTo>
                  <a:lnTo>
                    <a:pt x="1906" y="32"/>
                  </a:lnTo>
                  <a:lnTo>
                    <a:pt x="1911" y="36"/>
                  </a:lnTo>
                  <a:lnTo>
                    <a:pt x="1911" y="36"/>
                  </a:lnTo>
                  <a:lnTo>
                    <a:pt x="1911" y="36"/>
                  </a:lnTo>
                  <a:lnTo>
                    <a:pt x="1906" y="36"/>
                  </a:lnTo>
                  <a:lnTo>
                    <a:pt x="1906" y="36"/>
                  </a:lnTo>
                  <a:lnTo>
                    <a:pt x="1906" y="36"/>
                  </a:lnTo>
                  <a:lnTo>
                    <a:pt x="1906" y="32"/>
                  </a:lnTo>
                  <a:lnTo>
                    <a:pt x="1906" y="32"/>
                  </a:lnTo>
                  <a:lnTo>
                    <a:pt x="1902" y="32"/>
                  </a:lnTo>
                  <a:lnTo>
                    <a:pt x="1902" y="32"/>
                  </a:lnTo>
                  <a:lnTo>
                    <a:pt x="1897" y="32"/>
                  </a:lnTo>
                  <a:lnTo>
                    <a:pt x="1897" y="32"/>
                  </a:lnTo>
                  <a:lnTo>
                    <a:pt x="1893" y="36"/>
                  </a:lnTo>
                  <a:lnTo>
                    <a:pt x="1893" y="36"/>
                  </a:lnTo>
                  <a:lnTo>
                    <a:pt x="1893" y="36"/>
                  </a:lnTo>
                  <a:lnTo>
                    <a:pt x="1893" y="36"/>
                  </a:lnTo>
                  <a:lnTo>
                    <a:pt x="1893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84" y="36"/>
                  </a:lnTo>
                  <a:lnTo>
                    <a:pt x="1884" y="36"/>
                  </a:lnTo>
                  <a:lnTo>
                    <a:pt x="1884" y="41"/>
                  </a:lnTo>
                  <a:lnTo>
                    <a:pt x="1884" y="41"/>
                  </a:lnTo>
                  <a:lnTo>
                    <a:pt x="1888" y="41"/>
                  </a:lnTo>
                  <a:lnTo>
                    <a:pt x="1888" y="41"/>
                  </a:lnTo>
                  <a:lnTo>
                    <a:pt x="1888" y="41"/>
                  </a:lnTo>
                  <a:lnTo>
                    <a:pt x="1888" y="41"/>
                  </a:lnTo>
                  <a:lnTo>
                    <a:pt x="1893" y="41"/>
                  </a:lnTo>
                  <a:lnTo>
                    <a:pt x="1897" y="41"/>
                  </a:lnTo>
                  <a:lnTo>
                    <a:pt x="1902" y="41"/>
                  </a:lnTo>
                  <a:lnTo>
                    <a:pt x="1902" y="41"/>
                  </a:lnTo>
                  <a:lnTo>
                    <a:pt x="1897" y="41"/>
                  </a:lnTo>
                  <a:lnTo>
                    <a:pt x="1897" y="41"/>
                  </a:lnTo>
                  <a:lnTo>
                    <a:pt x="1897" y="41"/>
                  </a:lnTo>
                  <a:lnTo>
                    <a:pt x="1897" y="41"/>
                  </a:lnTo>
                  <a:lnTo>
                    <a:pt x="1893" y="45"/>
                  </a:lnTo>
                  <a:lnTo>
                    <a:pt x="1893" y="45"/>
                  </a:lnTo>
                  <a:lnTo>
                    <a:pt x="1888" y="41"/>
                  </a:lnTo>
                  <a:lnTo>
                    <a:pt x="1884" y="41"/>
                  </a:lnTo>
                  <a:lnTo>
                    <a:pt x="1879" y="41"/>
                  </a:lnTo>
                  <a:lnTo>
                    <a:pt x="1875" y="41"/>
                  </a:lnTo>
                  <a:lnTo>
                    <a:pt x="1875" y="45"/>
                  </a:lnTo>
                  <a:lnTo>
                    <a:pt x="1875" y="45"/>
                  </a:lnTo>
                  <a:lnTo>
                    <a:pt x="1875" y="45"/>
                  </a:lnTo>
                  <a:lnTo>
                    <a:pt x="1875" y="50"/>
                  </a:lnTo>
                  <a:lnTo>
                    <a:pt x="1875" y="50"/>
                  </a:lnTo>
                  <a:lnTo>
                    <a:pt x="1875" y="50"/>
                  </a:lnTo>
                  <a:lnTo>
                    <a:pt x="1879" y="50"/>
                  </a:lnTo>
                  <a:lnTo>
                    <a:pt x="1879" y="50"/>
                  </a:lnTo>
                  <a:lnTo>
                    <a:pt x="1884" y="50"/>
                  </a:lnTo>
                  <a:lnTo>
                    <a:pt x="1888" y="50"/>
                  </a:lnTo>
                  <a:lnTo>
                    <a:pt x="1888" y="50"/>
                  </a:lnTo>
                  <a:lnTo>
                    <a:pt x="1888" y="50"/>
                  </a:lnTo>
                  <a:lnTo>
                    <a:pt x="1888" y="50"/>
                  </a:lnTo>
                  <a:lnTo>
                    <a:pt x="1879" y="50"/>
                  </a:lnTo>
                  <a:lnTo>
                    <a:pt x="1875" y="50"/>
                  </a:lnTo>
                  <a:lnTo>
                    <a:pt x="1875" y="50"/>
                  </a:lnTo>
                  <a:lnTo>
                    <a:pt x="1870" y="54"/>
                  </a:lnTo>
                  <a:lnTo>
                    <a:pt x="1870" y="54"/>
                  </a:lnTo>
                  <a:lnTo>
                    <a:pt x="1875" y="54"/>
                  </a:lnTo>
                  <a:close/>
                  <a:moveTo>
                    <a:pt x="1766" y="683"/>
                  </a:moveTo>
                  <a:lnTo>
                    <a:pt x="1766" y="683"/>
                  </a:lnTo>
                  <a:lnTo>
                    <a:pt x="1771" y="683"/>
                  </a:lnTo>
                  <a:lnTo>
                    <a:pt x="1775" y="683"/>
                  </a:lnTo>
                  <a:lnTo>
                    <a:pt x="1780" y="678"/>
                  </a:lnTo>
                  <a:lnTo>
                    <a:pt x="1775" y="678"/>
                  </a:lnTo>
                  <a:lnTo>
                    <a:pt x="1775" y="678"/>
                  </a:lnTo>
                  <a:lnTo>
                    <a:pt x="1775" y="678"/>
                  </a:lnTo>
                  <a:lnTo>
                    <a:pt x="1771" y="678"/>
                  </a:lnTo>
                  <a:lnTo>
                    <a:pt x="1766" y="678"/>
                  </a:lnTo>
                  <a:lnTo>
                    <a:pt x="1766" y="678"/>
                  </a:lnTo>
                  <a:lnTo>
                    <a:pt x="1762" y="678"/>
                  </a:lnTo>
                  <a:lnTo>
                    <a:pt x="1762" y="678"/>
                  </a:lnTo>
                  <a:lnTo>
                    <a:pt x="1757" y="678"/>
                  </a:lnTo>
                  <a:lnTo>
                    <a:pt x="1757" y="678"/>
                  </a:lnTo>
                  <a:lnTo>
                    <a:pt x="1757" y="678"/>
                  </a:lnTo>
                  <a:lnTo>
                    <a:pt x="1757" y="678"/>
                  </a:lnTo>
                  <a:lnTo>
                    <a:pt x="1757" y="678"/>
                  </a:lnTo>
                  <a:lnTo>
                    <a:pt x="1753" y="678"/>
                  </a:lnTo>
                  <a:lnTo>
                    <a:pt x="1753" y="678"/>
                  </a:lnTo>
                  <a:lnTo>
                    <a:pt x="1753" y="678"/>
                  </a:lnTo>
                  <a:lnTo>
                    <a:pt x="1753" y="678"/>
                  </a:lnTo>
                  <a:lnTo>
                    <a:pt x="1753" y="678"/>
                  </a:lnTo>
                  <a:lnTo>
                    <a:pt x="1753" y="678"/>
                  </a:lnTo>
                  <a:lnTo>
                    <a:pt x="1753" y="678"/>
                  </a:lnTo>
                  <a:lnTo>
                    <a:pt x="1753" y="674"/>
                  </a:lnTo>
                  <a:lnTo>
                    <a:pt x="1753" y="674"/>
                  </a:lnTo>
                  <a:lnTo>
                    <a:pt x="1753" y="674"/>
                  </a:lnTo>
                  <a:lnTo>
                    <a:pt x="1748" y="674"/>
                  </a:lnTo>
                  <a:lnTo>
                    <a:pt x="1753" y="669"/>
                  </a:lnTo>
                  <a:lnTo>
                    <a:pt x="1753" y="669"/>
                  </a:lnTo>
                  <a:lnTo>
                    <a:pt x="1753" y="665"/>
                  </a:lnTo>
                  <a:lnTo>
                    <a:pt x="1753" y="669"/>
                  </a:lnTo>
                  <a:lnTo>
                    <a:pt x="1748" y="669"/>
                  </a:lnTo>
                  <a:lnTo>
                    <a:pt x="1748" y="669"/>
                  </a:lnTo>
                  <a:lnTo>
                    <a:pt x="1748" y="674"/>
                  </a:lnTo>
                  <a:lnTo>
                    <a:pt x="1744" y="674"/>
                  </a:lnTo>
                  <a:lnTo>
                    <a:pt x="1744" y="674"/>
                  </a:lnTo>
                  <a:lnTo>
                    <a:pt x="1748" y="674"/>
                  </a:lnTo>
                  <a:lnTo>
                    <a:pt x="1748" y="674"/>
                  </a:lnTo>
                  <a:lnTo>
                    <a:pt x="1748" y="674"/>
                  </a:lnTo>
                  <a:lnTo>
                    <a:pt x="1748" y="678"/>
                  </a:lnTo>
                  <a:lnTo>
                    <a:pt x="1748" y="678"/>
                  </a:lnTo>
                  <a:lnTo>
                    <a:pt x="1753" y="678"/>
                  </a:lnTo>
                  <a:lnTo>
                    <a:pt x="1753" y="678"/>
                  </a:lnTo>
                  <a:lnTo>
                    <a:pt x="1753" y="678"/>
                  </a:lnTo>
                  <a:lnTo>
                    <a:pt x="1753" y="678"/>
                  </a:lnTo>
                  <a:lnTo>
                    <a:pt x="1753" y="678"/>
                  </a:lnTo>
                  <a:lnTo>
                    <a:pt x="1753" y="683"/>
                  </a:lnTo>
                  <a:lnTo>
                    <a:pt x="1753" y="683"/>
                  </a:lnTo>
                  <a:lnTo>
                    <a:pt x="1753" y="683"/>
                  </a:lnTo>
                  <a:lnTo>
                    <a:pt x="1757" y="683"/>
                  </a:lnTo>
                  <a:lnTo>
                    <a:pt x="1757" y="683"/>
                  </a:lnTo>
                  <a:lnTo>
                    <a:pt x="1757" y="683"/>
                  </a:lnTo>
                  <a:lnTo>
                    <a:pt x="1757" y="683"/>
                  </a:lnTo>
                  <a:lnTo>
                    <a:pt x="1757" y="683"/>
                  </a:lnTo>
                  <a:lnTo>
                    <a:pt x="1762" y="683"/>
                  </a:lnTo>
                  <a:lnTo>
                    <a:pt x="1762" y="683"/>
                  </a:lnTo>
                  <a:lnTo>
                    <a:pt x="1762" y="683"/>
                  </a:lnTo>
                  <a:lnTo>
                    <a:pt x="1762" y="683"/>
                  </a:lnTo>
                  <a:lnTo>
                    <a:pt x="1762" y="683"/>
                  </a:lnTo>
                  <a:lnTo>
                    <a:pt x="1762" y="683"/>
                  </a:lnTo>
                  <a:lnTo>
                    <a:pt x="1762" y="683"/>
                  </a:lnTo>
                  <a:lnTo>
                    <a:pt x="1762" y="683"/>
                  </a:lnTo>
                  <a:lnTo>
                    <a:pt x="1762" y="683"/>
                  </a:lnTo>
                  <a:lnTo>
                    <a:pt x="1762" y="687"/>
                  </a:lnTo>
                  <a:lnTo>
                    <a:pt x="1762" y="687"/>
                  </a:lnTo>
                  <a:lnTo>
                    <a:pt x="1762" y="687"/>
                  </a:lnTo>
                  <a:lnTo>
                    <a:pt x="1762" y="687"/>
                  </a:lnTo>
                  <a:lnTo>
                    <a:pt x="1762" y="687"/>
                  </a:lnTo>
                  <a:lnTo>
                    <a:pt x="1762" y="687"/>
                  </a:lnTo>
                  <a:lnTo>
                    <a:pt x="1766" y="687"/>
                  </a:lnTo>
                  <a:lnTo>
                    <a:pt x="1766" y="687"/>
                  </a:lnTo>
                  <a:lnTo>
                    <a:pt x="1766" y="687"/>
                  </a:lnTo>
                  <a:lnTo>
                    <a:pt x="1766" y="687"/>
                  </a:lnTo>
                  <a:lnTo>
                    <a:pt x="1766" y="687"/>
                  </a:lnTo>
                  <a:lnTo>
                    <a:pt x="1766" y="683"/>
                  </a:lnTo>
                  <a:close/>
                  <a:moveTo>
                    <a:pt x="1861" y="271"/>
                  </a:moveTo>
                  <a:lnTo>
                    <a:pt x="1866" y="271"/>
                  </a:lnTo>
                  <a:lnTo>
                    <a:pt x="1870" y="271"/>
                  </a:lnTo>
                  <a:lnTo>
                    <a:pt x="1875" y="271"/>
                  </a:lnTo>
                  <a:lnTo>
                    <a:pt x="1875" y="271"/>
                  </a:lnTo>
                  <a:lnTo>
                    <a:pt x="1875" y="271"/>
                  </a:lnTo>
                  <a:lnTo>
                    <a:pt x="1875" y="267"/>
                  </a:lnTo>
                  <a:lnTo>
                    <a:pt x="1875" y="267"/>
                  </a:lnTo>
                  <a:lnTo>
                    <a:pt x="1875" y="267"/>
                  </a:lnTo>
                  <a:lnTo>
                    <a:pt x="1875" y="267"/>
                  </a:lnTo>
                  <a:lnTo>
                    <a:pt x="1870" y="267"/>
                  </a:lnTo>
                  <a:lnTo>
                    <a:pt x="1870" y="267"/>
                  </a:lnTo>
                  <a:lnTo>
                    <a:pt x="1866" y="267"/>
                  </a:lnTo>
                  <a:lnTo>
                    <a:pt x="1861" y="267"/>
                  </a:lnTo>
                  <a:lnTo>
                    <a:pt x="1861" y="267"/>
                  </a:lnTo>
                  <a:lnTo>
                    <a:pt x="1861" y="267"/>
                  </a:lnTo>
                  <a:lnTo>
                    <a:pt x="1861" y="267"/>
                  </a:lnTo>
                  <a:lnTo>
                    <a:pt x="1861" y="267"/>
                  </a:lnTo>
                  <a:lnTo>
                    <a:pt x="1861" y="271"/>
                  </a:lnTo>
                  <a:lnTo>
                    <a:pt x="1861" y="271"/>
                  </a:lnTo>
                  <a:lnTo>
                    <a:pt x="1861" y="271"/>
                  </a:lnTo>
                  <a:close/>
                  <a:moveTo>
                    <a:pt x="1748" y="167"/>
                  </a:moveTo>
                  <a:lnTo>
                    <a:pt x="1757" y="167"/>
                  </a:lnTo>
                  <a:lnTo>
                    <a:pt x="1757" y="167"/>
                  </a:lnTo>
                  <a:lnTo>
                    <a:pt x="1762" y="167"/>
                  </a:lnTo>
                  <a:lnTo>
                    <a:pt x="1766" y="167"/>
                  </a:lnTo>
                  <a:lnTo>
                    <a:pt x="1766" y="167"/>
                  </a:lnTo>
                  <a:lnTo>
                    <a:pt x="1771" y="163"/>
                  </a:lnTo>
                  <a:lnTo>
                    <a:pt x="1775" y="163"/>
                  </a:lnTo>
                  <a:lnTo>
                    <a:pt x="1775" y="163"/>
                  </a:lnTo>
                  <a:lnTo>
                    <a:pt x="1775" y="163"/>
                  </a:lnTo>
                  <a:lnTo>
                    <a:pt x="1775" y="163"/>
                  </a:lnTo>
                  <a:lnTo>
                    <a:pt x="1780" y="158"/>
                  </a:lnTo>
                  <a:lnTo>
                    <a:pt x="1780" y="158"/>
                  </a:lnTo>
                  <a:lnTo>
                    <a:pt x="1784" y="158"/>
                  </a:lnTo>
                  <a:lnTo>
                    <a:pt x="1784" y="158"/>
                  </a:lnTo>
                  <a:lnTo>
                    <a:pt x="1789" y="158"/>
                  </a:lnTo>
                  <a:lnTo>
                    <a:pt x="1789" y="158"/>
                  </a:lnTo>
                  <a:lnTo>
                    <a:pt x="1789" y="154"/>
                  </a:lnTo>
                  <a:lnTo>
                    <a:pt x="1794" y="154"/>
                  </a:lnTo>
                  <a:lnTo>
                    <a:pt x="1798" y="154"/>
                  </a:lnTo>
                  <a:lnTo>
                    <a:pt x="1798" y="154"/>
                  </a:lnTo>
                  <a:lnTo>
                    <a:pt x="1803" y="149"/>
                  </a:lnTo>
                  <a:lnTo>
                    <a:pt x="1803" y="149"/>
                  </a:lnTo>
                  <a:lnTo>
                    <a:pt x="1798" y="149"/>
                  </a:lnTo>
                  <a:lnTo>
                    <a:pt x="1798" y="149"/>
                  </a:lnTo>
                  <a:lnTo>
                    <a:pt x="1794" y="149"/>
                  </a:lnTo>
                  <a:lnTo>
                    <a:pt x="1789" y="149"/>
                  </a:lnTo>
                  <a:lnTo>
                    <a:pt x="1784" y="149"/>
                  </a:lnTo>
                  <a:lnTo>
                    <a:pt x="1784" y="149"/>
                  </a:lnTo>
                  <a:lnTo>
                    <a:pt x="1784" y="145"/>
                  </a:lnTo>
                  <a:lnTo>
                    <a:pt x="1784" y="145"/>
                  </a:lnTo>
                  <a:lnTo>
                    <a:pt x="1780" y="145"/>
                  </a:lnTo>
                  <a:lnTo>
                    <a:pt x="1780" y="145"/>
                  </a:lnTo>
                  <a:lnTo>
                    <a:pt x="1775" y="145"/>
                  </a:lnTo>
                  <a:lnTo>
                    <a:pt x="1775" y="145"/>
                  </a:lnTo>
                  <a:lnTo>
                    <a:pt x="1771" y="145"/>
                  </a:lnTo>
                  <a:lnTo>
                    <a:pt x="1771" y="145"/>
                  </a:lnTo>
                  <a:lnTo>
                    <a:pt x="1766" y="145"/>
                  </a:lnTo>
                  <a:lnTo>
                    <a:pt x="1762" y="145"/>
                  </a:lnTo>
                  <a:lnTo>
                    <a:pt x="1757" y="145"/>
                  </a:lnTo>
                  <a:lnTo>
                    <a:pt x="1757" y="145"/>
                  </a:lnTo>
                  <a:lnTo>
                    <a:pt x="1757" y="145"/>
                  </a:lnTo>
                  <a:lnTo>
                    <a:pt x="1757" y="145"/>
                  </a:lnTo>
                  <a:lnTo>
                    <a:pt x="1757" y="145"/>
                  </a:lnTo>
                  <a:lnTo>
                    <a:pt x="1753" y="145"/>
                  </a:lnTo>
                  <a:lnTo>
                    <a:pt x="1753" y="145"/>
                  </a:lnTo>
                  <a:lnTo>
                    <a:pt x="1753" y="149"/>
                  </a:lnTo>
                  <a:lnTo>
                    <a:pt x="1753" y="149"/>
                  </a:lnTo>
                  <a:lnTo>
                    <a:pt x="1753" y="149"/>
                  </a:lnTo>
                  <a:lnTo>
                    <a:pt x="1753" y="149"/>
                  </a:lnTo>
                  <a:lnTo>
                    <a:pt x="1753" y="149"/>
                  </a:lnTo>
                  <a:lnTo>
                    <a:pt x="1753" y="149"/>
                  </a:lnTo>
                  <a:lnTo>
                    <a:pt x="1753" y="149"/>
                  </a:lnTo>
                  <a:lnTo>
                    <a:pt x="1748" y="149"/>
                  </a:lnTo>
                  <a:lnTo>
                    <a:pt x="1748" y="149"/>
                  </a:lnTo>
                  <a:lnTo>
                    <a:pt x="1748" y="149"/>
                  </a:lnTo>
                  <a:lnTo>
                    <a:pt x="1744" y="149"/>
                  </a:lnTo>
                  <a:lnTo>
                    <a:pt x="1744" y="149"/>
                  </a:lnTo>
                  <a:lnTo>
                    <a:pt x="1744" y="149"/>
                  </a:lnTo>
                  <a:lnTo>
                    <a:pt x="1744" y="154"/>
                  </a:lnTo>
                  <a:lnTo>
                    <a:pt x="1739" y="158"/>
                  </a:lnTo>
                  <a:lnTo>
                    <a:pt x="1735" y="158"/>
                  </a:lnTo>
                  <a:lnTo>
                    <a:pt x="1735" y="158"/>
                  </a:lnTo>
                  <a:lnTo>
                    <a:pt x="1730" y="163"/>
                  </a:lnTo>
                  <a:lnTo>
                    <a:pt x="1730" y="163"/>
                  </a:lnTo>
                  <a:lnTo>
                    <a:pt x="1730" y="163"/>
                  </a:lnTo>
                  <a:lnTo>
                    <a:pt x="1726" y="163"/>
                  </a:lnTo>
                  <a:lnTo>
                    <a:pt x="1726" y="167"/>
                  </a:lnTo>
                  <a:lnTo>
                    <a:pt x="1726" y="172"/>
                  </a:lnTo>
                  <a:lnTo>
                    <a:pt x="1721" y="172"/>
                  </a:lnTo>
                  <a:lnTo>
                    <a:pt x="1717" y="176"/>
                  </a:lnTo>
                  <a:lnTo>
                    <a:pt x="1717" y="181"/>
                  </a:lnTo>
                  <a:lnTo>
                    <a:pt x="1717" y="181"/>
                  </a:lnTo>
                  <a:lnTo>
                    <a:pt x="1721" y="181"/>
                  </a:lnTo>
                  <a:lnTo>
                    <a:pt x="1721" y="181"/>
                  </a:lnTo>
                  <a:lnTo>
                    <a:pt x="1726" y="181"/>
                  </a:lnTo>
                  <a:lnTo>
                    <a:pt x="1726" y="181"/>
                  </a:lnTo>
                  <a:lnTo>
                    <a:pt x="1730" y="176"/>
                  </a:lnTo>
                  <a:lnTo>
                    <a:pt x="1735" y="176"/>
                  </a:lnTo>
                  <a:lnTo>
                    <a:pt x="1739" y="172"/>
                  </a:lnTo>
                  <a:lnTo>
                    <a:pt x="1739" y="172"/>
                  </a:lnTo>
                  <a:lnTo>
                    <a:pt x="1744" y="172"/>
                  </a:lnTo>
                  <a:lnTo>
                    <a:pt x="1744" y="172"/>
                  </a:lnTo>
                  <a:lnTo>
                    <a:pt x="1744" y="172"/>
                  </a:lnTo>
                  <a:lnTo>
                    <a:pt x="1744" y="167"/>
                  </a:lnTo>
                  <a:lnTo>
                    <a:pt x="1744" y="167"/>
                  </a:lnTo>
                  <a:lnTo>
                    <a:pt x="1739" y="167"/>
                  </a:lnTo>
                  <a:lnTo>
                    <a:pt x="1739" y="167"/>
                  </a:lnTo>
                  <a:lnTo>
                    <a:pt x="1748" y="167"/>
                  </a:lnTo>
                  <a:lnTo>
                    <a:pt x="1748" y="167"/>
                  </a:lnTo>
                  <a:close/>
                  <a:moveTo>
                    <a:pt x="1843" y="262"/>
                  </a:moveTo>
                  <a:lnTo>
                    <a:pt x="1839" y="262"/>
                  </a:lnTo>
                  <a:lnTo>
                    <a:pt x="1834" y="267"/>
                  </a:lnTo>
                  <a:lnTo>
                    <a:pt x="1830" y="267"/>
                  </a:lnTo>
                  <a:lnTo>
                    <a:pt x="1830" y="271"/>
                  </a:lnTo>
                  <a:lnTo>
                    <a:pt x="1830" y="271"/>
                  </a:lnTo>
                  <a:lnTo>
                    <a:pt x="1825" y="276"/>
                  </a:lnTo>
                  <a:lnTo>
                    <a:pt x="1825" y="276"/>
                  </a:lnTo>
                  <a:lnTo>
                    <a:pt x="1825" y="276"/>
                  </a:lnTo>
                  <a:lnTo>
                    <a:pt x="1825" y="280"/>
                  </a:lnTo>
                  <a:lnTo>
                    <a:pt x="1825" y="280"/>
                  </a:lnTo>
                  <a:lnTo>
                    <a:pt x="1825" y="280"/>
                  </a:lnTo>
                  <a:lnTo>
                    <a:pt x="1830" y="280"/>
                  </a:lnTo>
                  <a:lnTo>
                    <a:pt x="1834" y="280"/>
                  </a:lnTo>
                  <a:lnTo>
                    <a:pt x="1834" y="280"/>
                  </a:lnTo>
                  <a:lnTo>
                    <a:pt x="1839" y="280"/>
                  </a:lnTo>
                  <a:lnTo>
                    <a:pt x="1843" y="280"/>
                  </a:lnTo>
                  <a:lnTo>
                    <a:pt x="1848" y="276"/>
                  </a:lnTo>
                  <a:lnTo>
                    <a:pt x="1848" y="276"/>
                  </a:lnTo>
                  <a:lnTo>
                    <a:pt x="1852" y="276"/>
                  </a:lnTo>
                  <a:lnTo>
                    <a:pt x="1852" y="271"/>
                  </a:lnTo>
                  <a:lnTo>
                    <a:pt x="1852" y="271"/>
                  </a:lnTo>
                  <a:lnTo>
                    <a:pt x="1857" y="267"/>
                  </a:lnTo>
                  <a:lnTo>
                    <a:pt x="1857" y="267"/>
                  </a:lnTo>
                  <a:lnTo>
                    <a:pt x="1857" y="267"/>
                  </a:lnTo>
                  <a:lnTo>
                    <a:pt x="1861" y="267"/>
                  </a:lnTo>
                  <a:lnTo>
                    <a:pt x="1861" y="262"/>
                  </a:lnTo>
                  <a:lnTo>
                    <a:pt x="1861" y="262"/>
                  </a:lnTo>
                  <a:lnTo>
                    <a:pt x="1861" y="262"/>
                  </a:lnTo>
                  <a:lnTo>
                    <a:pt x="1861" y="262"/>
                  </a:lnTo>
                  <a:lnTo>
                    <a:pt x="1857" y="262"/>
                  </a:lnTo>
                  <a:lnTo>
                    <a:pt x="1852" y="262"/>
                  </a:lnTo>
                  <a:lnTo>
                    <a:pt x="1852" y="262"/>
                  </a:lnTo>
                  <a:lnTo>
                    <a:pt x="1852" y="262"/>
                  </a:lnTo>
                  <a:lnTo>
                    <a:pt x="1852" y="262"/>
                  </a:lnTo>
                  <a:lnTo>
                    <a:pt x="1848" y="262"/>
                  </a:lnTo>
                  <a:lnTo>
                    <a:pt x="1843" y="262"/>
                  </a:lnTo>
                  <a:lnTo>
                    <a:pt x="1843" y="262"/>
                  </a:lnTo>
                  <a:lnTo>
                    <a:pt x="1843" y="262"/>
                  </a:lnTo>
                  <a:close/>
                  <a:moveTo>
                    <a:pt x="1780" y="696"/>
                  </a:moveTo>
                  <a:lnTo>
                    <a:pt x="1780" y="696"/>
                  </a:lnTo>
                  <a:lnTo>
                    <a:pt x="1784" y="696"/>
                  </a:lnTo>
                  <a:lnTo>
                    <a:pt x="1784" y="696"/>
                  </a:lnTo>
                  <a:lnTo>
                    <a:pt x="1784" y="696"/>
                  </a:lnTo>
                  <a:lnTo>
                    <a:pt x="1784" y="696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94" y="696"/>
                  </a:lnTo>
                  <a:lnTo>
                    <a:pt x="1798" y="696"/>
                  </a:lnTo>
                  <a:lnTo>
                    <a:pt x="1803" y="692"/>
                  </a:lnTo>
                  <a:lnTo>
                    <a:pt x="1803" y="692"/>
                  </a:lnTo>
                  <a:lnTo>
                    <a:pt x="1807" y="692"/>
                  </a:lnTo>
                  <a:lnTo>
                    <a:pt x="1807" y="692"/>
                  </a:lnTo>
                  <a:lnTo>
                    <a:pt x="1807" y="687"/>
                  </a:lnTo>
                  <a:lnTo>
                    <a:pt x="1807" y="687"/>
                  </a:lnTo>
                  <a:lnTo>
                    <a:pt x="1807" y="687"/>
                  </a:lnTo>
                  <a:lnTo>
                    <a:pt x="1807" y="687"/>
                  </a:lnTo>
                  <a:lnTo>
                    <a:pt x="1807" y="687"/>
                  </a:lnTo>
                  <a:lnTo>
                    <a:pt x="1807" y="687"/>
                  </a:lnTo>
                  <a:lnTo>
                    <a:pt x="1803" y="687"/>
                  </a:lnTo>
                  <a:lnTo>
                    <a:pt x="1803" y="687"/>
                  </a:lnTo>
                  <a:lnTo>
                    <a:pt x="1803" y="683"/>
                  </a:lnTo>
                  <a:lnTo>
                    <a:pt x="1803" y="683"/>
                  </a:lnTo>
                  <a:lnTo>
                    <a:pt x="1803" y="683"/>
                  </a:lnTo>
                  <a:lnTo>
                    <a:pt x="1798" y="683"/>
                  </a:lnTo>
                  <a:lnTo>
                    <a:pt x="1798" y="687"/>
                  </a:lnTo>
                  <a:lnTo>
                    <a:pt x="1798" y="687"/>
                  </a:lnTo>
                  <a:lnTo>
                    <a:pt x="1798" y="687"/>
                  </a:lnTo>
                  <a:lnTo>
                    <a:pt x="1794" y="692"/>
                  </a:lnTo>
                  <a:lnTo>
                    <a:pt x="1794" y="692"/>
                  </a:lnTo>
                  <a:lnTo>
                    <a:pt x="1798" y="692"/>
                  </a:lnTo>
                  <a:lnTo>
                    <a:pt x="1798" y="692"/>
                  </a:lnTo>
                  <a:lnTo>
                    <a:pt x="1794" y="692"/>
                  </a:lnTo>
                  <a:lnTo>
                    <a:pt x="1794" y="692"/>
                  </a:lnTo>
                  <a:lnTo>
                    <a:pt x="1789" y="692"/>
                  </a:lnTo>
                  <a:lnTo>
                    <a:pt x="1789" y="692"/>
                  </a:lnTo>
                  <a:lnTo>
                    <a:pt x="1789" y="692"/>
                  </a:lnTo>
                  <a:lnTo>
                    <a:pt x="1784" y="696"/>
                  </a:lnTo>
                  <a:lnTo>
                    <a:pt x="1784" y="692"/>
                  </a:lnTo>
                  <a:lnTo>
                    <a:pt x="1789" y="692"/>
                  </a:lnTo>
                  <a:lnTo>
                    <a:pt x="1789" y="692"/>
                  </a:lnTo>
                  <a:lnTo>
                    <a:pt x="1789" y="692"/>
                  </a:lnTo>
                  <a:lnTo>
                    <a:pt x="1789" y="692"/>
                  </a:lnTo>
                  <a:lnTo>
                    <a:pt x="1789" y="692"/>
                  </a:lnTo>
                  <a:lnTo>
                    <a:pt x="1789" y="692"/>
                  </a:lnTo>
                  <a:lnTo>
                    <a:pt x="1789" y="687"/>
                  </a:lnTo>
                  <a:lnTo>
                    <a:pt x="1789" y="687"/>
                  </a:lnTo>
                  <a:lnTo>
                    <a:pt x="1789" y="692"/>
                  </a:lnTo>
                  <a:lnTo>
                    <a:pt x="1789" y="692"/>
                  </a:lnTo>
                  <a:lnTo>
                    <a:pt x="1789" y="687"/>
                  </a:lnTo>
                  <a:lnTo>
                    <a:pt x="1794" y="687"/>
                  </a:lnTo>
                  <a:lnTo>
                    <a:pt x="1794" y="687"/>
                  </a:lnTo>
                  <a:lnTo>
                    <a:pt x="1798" y="687"/>
                  </a:lnTo>
                  <a:lnTo>
                    <a:pt x="1798" y="683"/>
                  </a:lnTo>
                  <a:lnTo>
                    <a:pt x="1798" y="683"/>
                  </a:lnTo>
                  <a:lnTo>
                    <a:pt x="1798" y="683"/>
                  </a:lnTo>
                  <a:lnTo>
                    <a:pt x="1803" y="683"/>
                  </a:lnTo>
                  <a:lnTo>
                    <a:pt x="1803" y="678"/>
                  </a:lnTo>
                  <a:lnTo>
                    <a:pt x="1807" y="674"/>
                  </a:lnTo>
                  <a:lnTo>
                    <a:pt x="1807" y="674"/>
                  </a:lnTo>
                  <a:lnTo>
                    <a:pt x="1807" y="674"/>
                  </a:lnTo>
                  <a:lnTo>
                    <a:pt x="1807" y="669"/>
                  </a:lnTo>
                  <a:lnTo>
                    <a:pt x="1807" y="669"/>
                  </a:lnTo>
                  <a:lnTo>
                    <a:pt x="1807" y="669"/>
                  </a:lnTo>
                  <a:lnTo>
                    <a:pt x="1803" y="669"/>
                  </a:lnTo>
                  <a:lnTo>
                    <a:pt x="1803" y="669"/>
                  </a:lnTo>
                  <a:lnTo>
                    <a:pt x="1798" y="674"/>
                  </a:lnTo>
                  <a:lnTo>
                    <a:pt x="1798" y="674"/>
                  </a:lnTo>
                  <a:lnTo>
                    <a:pt x="1798" y="674"/>
                  </a:lnTo>
                  <a:lnTo>
                    <a:pt x="1794" y="678"/>
                  </a:lnTo>
                  <a:lnTo>
                    <a:pt x="1789" y="683"/>
                  </a:lnTo>
                  <a:lnTo>
                    <a:pt x="1789" y="683"/>
                  </a:lnTo>
                  <a:lnTo>
                    <a:pt x="1784" y="687"/>
                  </a:lnTo>
                  <a:lnTo>
                    <a:pt x="1784" y="687"/>
                  </a:lnTo>
                  <a:lnTo>
                    <a:pt x="1780" y="687"/>
                  </a:lnTo>
                  <a:lnTo>
                    <a:pt x="1780" y="692"/>
                  </a:lnTo>
                  <a:lnTo>
                    <a:pt x="1780" y="696"/>
                  </a:lnTo>
                  <a:lnTo>
                    <a:pt x="1780" y="696"/>
                  </a:lnTo>
                  <a:close/>
                  <a:moveTo>
                    <a:pt x="1780" y="619"/>
                  </a:moveTo>
                  <a:lnTo>
                    <a:pt x="1780" y="619"/>
                  </a:lnTo>
                  <a:lnTo>
                    <a:pt x="1780" y="619"/>
                  </a:lnTo>
                  <a:lnTo>
                    <a:pt x="1780" y="624"/>
                  </a:lnTo>
                  <a:lnTo>
                    <a:pt x="1789" y="624"/>
                  </a:lnTo>
                  <a:lnTo>
                    <a:pt x="1789" y="629"/>
                  </a:lnTo>
                  <a:lnTo>
                    <a:pt x="1794" y="629"/>
                  </a:lnTo>
                  <a:lnTo>
                    <a:pt x="1798" y="629"/>
                  </a:lnTo>
                  <a:lnTo>
                    <a:pt x="1803" y="629"/>
                  </a:lnTo>
                  <a:lnTo>
                    <a:pt x="1803" y="629"/>
                  </a:lnTo>
                  <a:lnTo>
                    <a:pt x="1807" y="629"/>
                  </a:lnTo>
                  <a:lnTo>
                    <a:pt x="1807" y="629"/>
                  </a:lnTo>
                  <a:lnTo>
                    <a:pt x="1807" y="624"/>
                  </a:lnTo>
                  <a:lnTo>
                    <a:pt x="1803" y="624"/>
                  </a:lnTo>
                  <a:lnTo>
                    <a:pt x="1803" y="624"/>
                  </a:lnTo>
                  <a:lnTo>
                    <a:pt x="1798" y="619"/>
                  </a:lnTo>
                  <a:lnTo>
                    <a:pt x="1794" y="615"/>
                  </a:lnTo>
                  <a:lnTo>
                    <a:pt x="1789" y="615"/>
                  </a:lnTo>
                  <a:lnTo>
                    <a:pt x="1789" y="615"/>
                  </a:lnTo>
                  <a:lnTo>
                    <a:pt x="1784" y="615"/>
                  </a:lnTo>
                  <a:lnTo>
                    <a:pt x="1780" y="610"/>
                  </a:lnTo>
                  <a:lnTo>
                    <a:pt x="1775" y="610"/>
                  </a:lnTo>
                  <a:lnTo>
                    <a:pt x="1775" y="610"/>
                  </a:lnTo>
                  <a:lnTo>
                    <a:pt x="1771" y="610"/>
                  </a:lnTo>
                  <a:lnTo>
                    <a:pt x="1771" y="615"/>
                  </a:lnTo>
                  <a:lnTo>
                    <a:pt x="1780" y="619"/>
                  </a:lnTo>
                  <a:lnTo>
                    <a:pt x="1780" y="619"/>
                  </a:lnTo>
                  <a:close/>
                  <a:moveTo>
                    <a:pt x="1839" y="240"/>
                  </a:moveTo>
                  <a:lnTo>
                    <a:pt x="1834" y="240"/>
                  </a:lnTo>
                  <a:lnTo>
                    <a:pt x="1834" y="244"/>
                  </a:lnTo>
                  <a:lnTo>
                    <a:pt x="1834" y="244"/>
                  </a:lnTo>
                  <a:lnTo>
                    <a:pt x="1830" y="244"/>
                  </a:lnTo>
                  <a:lnTo>
                    <a:pt x="1830" y="244"/>
                  </a:lnTo>
                  <a:lnTo>
                    <a:pt x="1825" y="244"/>
                  </a:lnTo>
                  <a:lnTo>
                    <a:pt x="1825" y="244"/>
                  </a:lnTo>
                  <a:lnTo>
                    <a:pt x="1825" y="249"/>
                  </a:lnTo>
                  <a:lnTo>
                    <a:pt x="1825" y="249"/>
                  </a:lnTo>
                  <a:lnTo>
                    <a:pt x="1825" y="249"/>
                  </a:lnTo>
                  <a:lnTo>
                    <a:pt x="1825" y="249"/>
                  </a:lnTo>
                  <a:lnTo>
                    <a:pt x="1825" y="249"/>
                  </a:lnTo>
                  <a:lnTo>
                    <a:pt x="1825" y="249"/>
                  </a:lnTo>
                  <a:lnTo>
                    <a:pt x="1830" y="249"/>
                  </a:lnTo>
                  <a:lnTo>
                    <a:pt x="1830" y="249"/>
                  </a:lnTo>
                  <a:lnTo>
                    <a:pt x="1830" y="249"/>
                  </a:lnTo>
                  <a:lnTo>
                    <a:pt x="1834" y="244"/>
                  </a:lnTo>
                  <a:lnTo>
                    <a:pt x="1834" y="244"/>
                  </a:lnTo>
                  <a:lnTo>
                    <a:pt x="1839" y="244"/>
                  </a:lnTo>
                  <a:lnTo>
                    <a:pt x="1839" y="244"/>
                  </a:lnTo>
                  <a:lnTo>
                    <a:pt x="1839" y="244"/>
                  </a:lnTo>
                  <a:lnTo>
                    <a:pt x="1839" y="244"/>
                  </a:lnTo>
                  <a:lnTo>
                    <a:pt x="1843" y="240"/>
                  </a:lnTo>
                  <a:lnTo>
                    <a:pt x="1843" y="240"/>
                  </a:lnTo>
                  <a:lnTo>
                    <a:pt x="1843" y="240"/>
                  </a:lnTo>
                  <a:lnTo>
                    <a:pt x="1843" y="240"/>
                  </a:lnTo>
                  <a:lnTo>
                    <a:pt x="1843" y="240"/>
                  </a:lnTo>
                  <a:lnTo>
                    <a:pt x="1843" y="240"/>
                  </a:lnTo>
                  <a:lnTo>
                    <a:pt x="1843" y="240"/>
                  </a:lnTo>
                  <a:lnTo>
                    <a:pt x="1839" y="240"/>
                  </a:lnTo>
                  <a:lnTo>
                    <a:pt x="1839" y="240"/>
                  </a:lnTo>
                  <a:lnTo>
                    <a:pt x="1839" y="240"/>
                  </a:lnTo>
                  <a:lnTo>
                    <a:pt x="1839" y="240"/>
                  </a:lnTo>
                  <a:lnTo>
                    <a:pt x="1839" y="240"/>
                  </a:lnTo>
                  <a:lnTo>
                    <a:pt x="1839" y="240"/>
                  </a:lnTo>
                  <a:lnTo>
                    <a:pt x="1839" y="240"/>
                  </a:lnTo>
                  <a:close/>
                  <a:moveTo>
                    <a:pt x="2634" y="502"/>
                  </a:moveTo>
                  <a:lnTo>
                    <a:pt x="2634" y="502"/>
                  </a:lnTo>
                  <a:lnTo>
                    <a:pt x="2634" y="502"/>
                  </a:lnTo>
                  <a:lnTo>
                    <a:pt x="2638" y="502"/>
                  </a:lnTo>
                  <a:lnTo>
                    <a:pt x="2638" y="502"/>
                  </a:lnTo>
                  <a:lnTo>
                    <a:pt x="2638" y="502"/>
                  </a:lnTo>
                  <a:lnTo>
                    <a:pt x="2638" y="497"/>
                  </a:lnTo>
                  <a:lnTo>
                    <a:pt x="2638" y="497"/>
                  </a:lnTo>
                  <a:lnTo>
                    <a:pt x="2634" y="497"/>
                  </a:lnTo>
                  <a:lnTo>
                    <a:pt x="2634" y="497"/>
                  </a:lnTo>
                  <a:lnTo>
                    <a:pt x="2634" y="497"/>
                  </a:lnTo>
                  <a:lnTo>
                    <a:pt x="2634" y="497"/>
                  </a:lnTo>
                  <a:lnTo>
                    <a:pt x="2634" y="497"/>
                  </a:lnTo>
                  <a:lnTo>
                    <a:pt x="2634" y="497"/>
                  </a:lnTo>
                  <a:lnTo>
                    <a:pt x="2634" y="497"/>
                  </a:lnTo>
                  <a:lnTo>
                    <a:pt x="2634" y="493"/>
                  </a:lnTo>
                  <a:lnTo>
                    <a:pt x="2634" y="493"/>
                  </a:lnTo>
                  <a:lnTo>
                    <a:pt x="2634" y="493"/>
                  </a:lnTo>
                  <a:lnTo>
                    <a:pt x="2629" y="493"/>
                  </a:lnTo>
                  <a:lnTo>
                    <a:pt x="2629" y="493"/>
                  </a:lnTo>
                  <a:lnTo>
                    <a:pt x="2629" y="493"/>
                  </a:lnTo>
                  <a:lnTo>
                    <a:pt x="2625" y="493"/>
                  </a:lnTo>
                  <a:lnTo>
                    <a:pt x="2625" y="493"/>
                  </a:lnTo>
                  <a:lnTo>
                    <a:pt x="2625" y="493"/>
                  </a:lnTo>
                  <a:lnTo>
                    <a:pt x="2625" y="493"/>
                  </a:lnTo>
                  <a:lnTo>
                    <a:pt x="2625" y="493"/>
                  </a:lnTo>
                  <a:lnTo>
                    <a:pt x="2625" y="493"/>
                  </a:lnTo>
                  <a:lnTo>
                    <a:pt x="2625" y="493"/>
                  </a:lnTo>
                  <a:lnTo>
                    <a:pt x="2625" y="497"/>
                  </a:lnTo>
                  <a:lnTo>
                    <a:pt x="2625" y="497"/>
                  </a:lnTo>
                  <a:lnTo>
                    <a:pt x="2625" y="497"/>
                  </a:lnTo>
                  <a:lnTo>
                    <a:pt x="2625" y="497"/>
                  </a:lnTo>
                  <a:lnTo>
                    <a:pt x="2629" y="497"/>
                  </a:lnTo>
                  <a:lnTo>
                    <a:pt x="2629" y="497"/>
                  </a:lnTo>
                  <a:lnTo>
                    <a:pt x="2629" y="502"/>
                  </a:lnTo>
                  <a:lnTo>
                    <a:pt x="2629" y="502"/>
                  </a:lnTo>
                  <a:lnTo>
                    <a:pt x="2634" y="502"/>
                  </a:lnTo>
                  <a:lnTo>
                    <a:pt x="2634" y="502"/>
                  </a:lnTo>
                  <a:lnTo>
                    <a:pt x="2634" y="502"/>
                  </a:lnTo>
                  <a:lnTo>
                    <a:pt x="2634" y="502"/>
                  </a:lnTo>
                  <a:close/>
                  <a:moveTo>
                    <a:pt x="3298" y="271"/>
                  </a:moveTo>
                  <a:lnTo>
                    <a:pt x="3298" y="271"/>
                  </a:lnTo>
                  <a:lnTo>
                    <a:pt x="3302" y="276"/>
                  </a:lnTo>
                  <a:lnTo>
                    <a:pt x="3302" y="276"/>
                  </a:lnTo>
                  <a:lnTo>
                    <a:pt x="3302" y="276"/>
                  </a:lnTo>
                  <a:lnTo>
                    <a:pt x="3307" y="280"/>
                  </a:lnTo>
                  <a:lnTo>
                    <a:pt x="3311" y="276"/>
                  </a:lnTo>
                  <a:lnTo>
                    <a:pt x="3311" y="276"/>
                  </a:lnTo>
                  <a:lnTo>
                    <a:pt x="3316" y="276"/>
                  </a:lnTo>
                  <a:lnTo>
                    <a:pt x="3320" y="271"/>
                  </a:lnTo>
                  <a:lnTo>
                    <a:pt x="3320" y="271"/>
                  </a:lnTo>
                  <a:lnTo>
                    <a:pt x="3320" y="271"/>
                  </a:lnTo>
                  <a:lnTo>
                    <a:pt x="3320" y="271"/>
                  </a:lnTo>
                  <a:lnTo>
                    <a:pt x="3320" y="271"/>
                  </a:lnTo>
                  <a:lnTo>
                    <a:pt x="3320" y="271"/>
                  </a:lnTo>
                  <a:lnTo>
                    <a:pt x="3320" y="271"/>
                  </a:lnTo>
                  <a:lnTo>
                    <a:pt x="3320" y="271"/>
                  </a:lnTo>
                  <a:lnTo>
                    <a:pt x="3320" y="267"/>
                  </a:lnTo>
                  <a:lnTo>
                    <a:pt x="3316" y="267"/>
                  </a:lnTo>
                  <a:lnTo>
                    <a:pt x="3307" y="262"/>
                  </a:lnTo>
                  <a:lnTo>
                    <a:pt x="3302" y="262"/>
                  </a:lnTo>
                  <a:lnTo>
                    <a:pt x="3302" y="262"/>
                  </a:lnTo>
                  <a:lnTo>
                    <a:pt x="3302" y="267"/>
                  </a:lnTo>
                  <a:lnTo>
                    <a:pt x="3298" y="267"/>
                  </a:lnTo>
                  <a:lnTo>
                    <a:pt x="3298" y="267"/>
                  </a:lnTo>
                  <a:lnTo>
                    <a:pt x="3298" y="271"/>
                  </a:lnTo>
                  <a:lnTo>
                    <a:pt x="3298" y="271"/>
                  </a:lnTo>
                  <a:close/>
                  <a:moveTo>
                    <a:pt x="3587" y="199"/>
                  </a:moveTo>
                  <a:lnTo>
                    <a:pt x="3587" y="199"/>
                  </a:lnTo>
                  <a:lnTo>
                    <a:pt x="3596" y="199"/>
                  </a:lnTo>
                  <a:lnTo>
                    <a:pt x="3596" y="199"/>
                  </a:lnTo>
                  <a:lnTo>
                    <a:pt x="3596" y="199"/>
                  </a:lnTo>
                  <a:lnTo>
                    <a:pt x="3596" y="199"/>
                  </a:lnTo>
                  <a:lnTo>
                    <a:pt x="3601" y="194"/>
                  </a:lnTo>
                  <a:lnTo>
                    <a:pt x="3601" y="194"/>
                  </a:lnTo>
                  <a:lnTo>
                    <a:pt x="3596" y="194"/>
                  </a:lnTo>
                  <a:lnTo>
                    <a:pt x="3592" y="194"/>
                  </a:lnTo>
                  <a:lnTo>
                    <a:pt x="3587" y="194"/>
                  </a:lnTo>
                  <a:lnTo>
                    <a:pt x="3587" y="194"/>
                  </a:lnTo>
                  <a:lnTo>
                    <a:pt x="3587" y="194"/>
                  </a:lnTo>
                  <a:lnTo>
                    <a:pt x="3587" y="199"/>
                  </a:lnTo>
                  <a:lnTo>
                    <a:pt x="3587" y="199"/>
                  </a:lnTo>
                  <a:lnTo>
                    <a:pt x="3587" y="199"/>
                  </a:lnTo>
                  <a:lnTo>
                    <a:pt x="3587" y="199"/>
                  </a:lnTo>
                  <a:close/>
                  <a:moveTo>
                    <a:pt x="2625" y="488"/>
                  </a:moveTo>
                  <a:lnTo>
                    <a:pt x="2620" y="488"/>
                  </a:lnTo>
                  <a:lnTo>
                    <a:pt x="2620" y="488"/>
                  </a:lnTo>
                  <a:lnTo>
                    <a:pt x="2620" y="488"/>
                  </a:lnTo>
                  <a:lnTo>
                    <a:pt x="2620" y="488"/>
                  </a:lnTo>
                  <a:lnTo>
                    <a:pt x="2625" y="488"/>
                  </a:lnTo>
                  <a:lnTo>
                    <a:pt x="2625" y="488"/>
                  </a:lnTo>
                  <a:lnTo>
                    <a:pt x="2625" y="488"/>
                  </a:lnTo>
                  <a:lnTo>
                    <a:pt x="2625" y="488"/>
                  </a:lnTo>
                  <a:lnTo>
                    <a:pt x="2629" y="488"/>
                  </a:lnTo>
                  <a:lnTo>
                    <a:pt x="2629" y="484"/>
                  </a:lnTo>
                  <a:lnTo>
                    <a:pt x="2629" y="484"/>
                  </a:lnTo>
                  <a:lnTo>
                    <a:pt x="2629" y="484"/>
                  </a:lnTo>
                  <a:lnTo>
                    <a:pt x="2629" y="484"/>
                  </a:lnTo>
                  <a:lnTo>
                    <a:pt x="2629" y="484"/>
                  </a:lnTo>
                  <a:lnTo>
                    <a:pt x="2629" y="484"/>
                  </a:lnTo>
                  <a:lnTo>
                    <a:pt x="2629" y="484"/>
                  </a:lnTo>
                  <a:lnTo>
                    <a:pt x="2634" y="479"/>
                  </a:lnTo>
                  <a:lnTo>
                    <a:pt x="2634" y="479"/>
                  </a:lnTo>
                  <a:lnTo>
                    <a:pt x="2634" y="475"/>
                  </a:lnTo>
                  <a:lnTo>
                    <a:pt x="2634" y="475"/>
                  </a:lnTo>
                  <a:lnTo>
                    <a:pt x="2634" y="475"/>
                  </a:lnTo>
                  <a:lnTo>
                    <a:pt x="2634" y="475"/>
                  </a:lnTo>
                  <a:lnTo>
                    <a:pt x="2629" y="479"/>
                  </a:lnTo>
                  <a:lnTo>
                    <a:pt x="2625" y="479"/>
                  </a:lnTo>
                  <a:lnTo>
                    <a:pt x="2625" y="479"/>
                  </a:lnTo>
                  <a:lnTo>
                    <a:pt x="2625" y="479"/>
                  </a:lnTo>
                  <a:lnTo>
                    <a:pt x="2625" y="479"/>
                  </a:lnTo>
                  <a:lnTo>
                    <a:pt x="2625" y="479"/>
                  </a:lnTo>
                  <a:lnTo>
                    <a:pt x="2625" y="479"/>
                  </a:lnTo>
                  <a:lnTo>
                    <a:pt x="2625" y="484"/>
                  </a:lnTo>
                  <a:lnTo>
                    <a:pt x="2625" y="479"/>
                  </a:lnTo>
                  <a:lnTo>
                    <a:pt x="2625" y="479"/>
                  </a:lnTo>
                  <a:lnTo>
                    <a:pt x="2620" y="479"/>
                  </a:lnTo>
                  <a:lnTo>
                    <a:pt x="2620" y="479"/>
                  </a:lnTo>
                  <a:lnTo>
                    <a:pt x="2620" y="479"/>
                  </a:lnTo>
                  <a:lnTo>
                    <a:pt x="2620" y="484"/>
                  </a:lnTo>
                  <a:lnTo>
                    <a:pt x="2620" y="484"/>
                  </a:lnTo>
                  <a:lnTo>
                    <a:pt x="2620" y="484"/>
                  </a:lnTo>
                  <a:lnTo>
                    <a:pt x="2620" y="484"/>
                  </a:lnTo>
                  <a:lnTo>
                    <a:pt x="2620" y="484"/>
                  </a:lnTo>
                  <a:lnTo>
                    <a:pt x="2625" y="484"/>
                  </a:lnTo>
                  <a:lnTo>
                    <a:pt x="2620" y="484"/>
                  </a:lnTo>
                  <a:lnTo>
                    <a:pt x="2620" y="484"/>
                  </a:lnTo>
                  <a:lnTo>
                    <a:pt x="2620" y="484"/>
                  </a:lnTo>
                  <a:lnTo>
                    <a:pt x="2625" y="488"/>
                  </a:lnTo>
                  <a:lnTo>
                    <a:pt x="2625" y="488"/>
                  </a:lnTo>
                  <a:lnTo>
                    <a:pt x="2625" y="488"/>
                  </a:lnTo>
                  <a:lnTo>
                    <a:pt x="2625" y="488"/>
                  </a:lnTo>
                  <a:close/>
                  <a:moveTo>
                    <a:pt x="2936" y="280"/>
                  </a:moveTo>
                  <a:lnTo>
                    <a:pt x="2936" y="280"/>
                  </a:lnTo>
                  <a:lnTo>
                    <a:pt x="2936" y="280"/>
                  </a:lnTo>
                  <a:lnTo>
                    <a:pt x="2936" y="276"/>
                  </a:lnTo>
                  <a:lnTo>
                    <a:pt x="2941" y="276"/>
                  </a:lnTo>
                  <a:lnTo>
                    <a:pt x="2941" y="276"/>
                  </a:lnTo>
                  <a:lnTo>
                    <a:pt x="2946" y="276"/>
                  </a:lnTo>
                  <a:lnTo>
                    <a:pt x="2946" y="276"/>
                  </a:lnTo>
                  <a:lnTo>
                    <a:pt x="2946" y="276"/>
                  </a:lnTo>
                  <a:lnTo>
                    <a:pt x="2946" y="271"/>
                  </a:lnTo>
                  <a:lnTo>
                    <a:pt x="2946" y="271"/>
                  </a:lnTo>
                  <a:lnTo>
                    <a:pt x="2946" y="271"/>
                  </a:lnTo>
                  <a:lnTo>
                    <a:pt x="2946" y="271"/>
                  </a:lnTo>
                  <a:lnTo>
                    <a:pt x="2946" y="271"/>
                  </a:lnTo>
                  <a:lnTo>
                    <a:pt x="2946" y="271"/>
                  </a:lnTo>
                  <a:lnTo>
                    <a:pt x="2946" y="271"/>
                  </a:lnTo>
                  <a:lnTo>
                    <a:pt x="2941" y="267"/>
                  </a:lnTo>
                  <a:lnTo>
                    <a:pt x="2941" y="267"/>
                  </a:lnTo>
                  <a:lnTo>
                    <a:pt x="2941" y="271"/>
                  </a:lnTo>
                  <a:lnTo>
                    <a:pt x="2941" y="267"/>
                  </a:lnTo>
                  <a:lnTo>
                    <a:pt x="2941" y="267"/>
                  </a:lnTo>
                  <a:lnTo>
                    <a:pt x="2941" y="267"/>
                  </a:lnTo>
                  <a:lnTo>
                    <a:pt x="2941" y="271"/>
                  </a:lnTo>
                  <a:lnTo>
                    <a:pt x="2936" y="271"/>
                  </a:lnTo>
                  <a:lnTo>
                    <a:pt x="2936" y="271"/>
                  </a:lnTo>
                  <a:lnTo>
                    <a:pt x="2936" y="271"/>
                  </a:lnTo>
                  <a:lnTo>
                    <a:pt x="2936" y="271"/>
                  </a:lnTo>
                  <a:lnTo>
                    <a:pt x="2941" y="271"/>
                  </a:lnTo>
                  <a:lnTo>
                    <a:pt x="2936" y="271"/>
                  </a:lnTo>
                  <a:lnTo>
                    <a:pt x="2936" y="271"/>
                  </a:lnTo>
                  <a:lnTo>
                    <a:pt x="2936" y="271"/>
                  </a:lnTo>
                  <a:lnTo>
                    <a:pt x="2936" y="271"/>
                  </a:lnTo>
                  <a:lnTo>
                    <a:pt x="2932" y="276"/>
                  </a:lnTo>
                  <a:lnTo>
                    <a:pt x="2936" y="276"/>
                  </a:lnTo>
                  <a:lnTo>
                    <a:pt x="2932" y="276"/>
                  </a:lnTo>
                  <a:lnTo>
                    <a:pt x="2932" y="276"/>
                  </a:lnTo>
                  <a:lnTo>
                    <a:pt x="2932" y="276"/>
                  </a:lnTo>
                  <a:lnTo>
                    <a:pt x="2932" y="280"/>
                  </a:lnTo>
                  <a:lnTo>
                    <a:pt x="2932" y="280"/>
                  </a:lnTo>
                  <a:lnTo>
                    <a:pt x="2936" y="280"/>
                  </a:lnTo>
                  <a:close/>
                  <a:moveTo>
                    <a:pt x="3316" y="222"/>
                  </a:moveTo>
                  <a:lnTo>
                    <a:pt x="3316" y="222"/>
                  </a:lnTo>
                  <a:lnTo>
                    <a:pt x="3316" y="226"/>
                  </a:lnTo>
                  <a:lnTo>
                    <a:pt x="3320" y="226"/>
                  </a:lnTo>
                  <a:lnTo>
                    <a:pt x="3320" y="226"/>
                  </a:lnTo>
                  <a:lnTo>
                    <a:pt x="3320" y="226"/>
                  </a:lnTo>
                  <a:lnTo>
                    <a:pt x="3325" y="226"/>
                  </a:lnTo>
                  <a:lnTo>
                    <a:pt x="3330" y="226"/>
                  </a:lnTo>
                  <a:lnTo>
                    <a:pt x="3330" y="226"/>
                  </a:lnTo>
                  <a:lnTo>
                    <a:pt x="3334" y="226"/>
                  </a:lnTo>
                  <a:lnTo>
                    <a:pt x="3339" y="226"/>
                  </a:lnTo>
                  <a:lnTo>
                    <a:pt x="3339" y="226"/>
                  </a:lnTo>
                  <a:lnTo>
                    <a:pt x="3339" y="226"/>
                  </a:lnTo>
                  <a:lnTo>
                    <a:pt x="3339" y="226"/>
                  </a:lnTo>
                  <a:lnTo>
                    <a:pt x="3339" y="226"/>
                  </a:lnTo>
                  <a:lnTo>
                    <a:pt x="3343" y="226"/>
                  </a:lnTo>
                  <a:lnTo>
                    <a:pt x="3343" y="226"/>
                  </a:lnTo>
                  <a:lnTo>
                    <a:pt x="3343" y="231"/>
                  </a:lnTo>
                  <a:lnTo>
                    <a:pt x="3348" y="231"/>
                  </a:lnTo>
                  <a:lnTo>
                    <a:pt x="3352" y="231"/>
                  </a:lnTo>
                  <a:lnTo>
                    <a:pt x="3348" y="231"/>
                  </a:lnTo>
                  <a:lnTo>
                    <a:pt x="3348" y="231"/>
                  </a:lnTo>
                  <a:lnTo>
                    <a:pt x="3348" y="231"/>
                  </a:lnTo>
                  <a:lnTo>
                    <a:pt x="3348" y="235"/>
                  </a:lnTo>
                  <a:lnTo>
                    <a:pt x="3343" y="231"/>
                  </a:lnTo>
                  <a:lnTo>
                    <a:pt x="3343" y="235"/>
                  </a:lnTo>
                  <a:lnTo>
                    <a:pt x="3343" y="235"/>
                  </a:lnTo>
                  <a:lnTo>
                    <a:pt x="3348" y="235"/>
                  </a:lnTo>
                  <a:lnTo>
                    <a:pt x="3348" y="235"/>
                  </a:lnTo>
                  <a:lnTo>
                    <a:pt x="3343" y="235"/>
                  </a:lnTo>
                  <a:lnTo>
                    <a:pt x="3343" y="235"/>
                  </a:lnTo>
                  <a:lnTo>
                    <a:pt x="3348" y="240"/>
                  </a:lnTo>
                  <a:lnTo>
                    <a:pt x="3352" y="240"/>
                  </a:lnTo>
                  <a:lnTo>
                    <a:pt x="3357" y="240"/>
                  </a:lnTo>
                  <a:lnTo>
                    <a:pt x="3357" y="240"/>
                  </a:lnTo>
                  <a:lnTo>
                    <a:pt x="3361" y="240"/>
                  </a:lnTo>
                  <a:lnTo>
                    <a:pt x="3361" y="240"/>
                  </a:lnTo>
                  <a:lnTo>
                    <a:pt x="3361" y="240"/>
                  </a:lnTo>
                  <a:lnTo>
                    <a:pt x="3361" y="240"/>
                  </a:lnTo>
                  <a:lnTo>
                    <a:pt x="3366" y="240"/>
                  </a:lnTo>
                  <a:lnTo>
                    <a:pt x="3366" y="240"/>
                  </a:lnTo>
                  <a:lnTo>
                    <a:pt x="3370" y="240"/>
                  </a:lnTo>
                  <a:lnTo>
                    <a:pt x="3370" y="240"/>
                  </a:lnTo>
                  <a:lnTo>
                    <a:pt x="3370" y="240"/>
                  </a:lnTo>
                  <a:lnTo>
                    <a:pt x="3375" y="240"/>
                  </a:lnTo>
                  <a:lnTo>
                    <a:pt x="3375" y="240"/>
                  </a:lnTo>
                  <a:lnTo>
                    <a:pt x="3375" y="240"/>
                  </a:lnTo>
                  <a:lnTo>
                    <a:pt x="3375" y="240"/>
                  </a:lnTo>
                  <a:lnTo>
                    <a:pt x="3375" y="240"/>
                  </a:lnTo>
                  <a:lnTo>
                    <a:pt x="3375" y="240"/>
                  </a:lnTo>
                  <a:lnTo>
                    <a:pt x="3379" y="240"/>
                  </a:lnTo>
                  <a:lnTo>
                    <a:pt x="3384" y="240"/>
                  </a:lnTo>
                  <a:lnTo>
                    <a:pt x="3384" y="240"/>
                  </a:lnTo>
                  <a:lnTo>
                    <a:pt x="3379" y="240"/>
                  </a:lnTo>
                  <a:lnTo>
                    <a:pt x="3379" y="240"/>
                  </a:lnTo>
                  <a:lnTo>
                    <a:pt x="3379" y="240"/>
                  </a:lnTo>
                  <a:lnTo>
                    <a:pt x="3379" y="240"/>
                  </a:lnTo>
                  <a:lnTo>
                    <a:pt x="3379" y="240"/>
                  </a:lnTo>
                  <a:lnTo>
                    <a:pt x="3379" y="240"/>
                  </a:lnTo>
                  <a:lnTo>
                    <a:pt x="3384" y="240"/>
                  </a:lnTo>
                  <a:lnTo>
                    <a:pt x="3384" y="240"/>
                  </a:lnTo>
                  <a:lnTo>
                    <a:pt x="3388" y="240"/>
                  </a:lnTo>
                  <a:lnTo>
                    <a:pt x="3388" y="240"/>
                  </a:lnTo>
                  <a:lnTo>
                    <a:pt x="3388" y="240"/>
                  </a:lnTo>
                  <a:lnTo>
                    <a:pt x="3393" y="240"/>
                  </a:lnTo>
                  <a:lnTo>
                    <a:pt x="3393" y="240"/>
                  </a:lnTo>
                  <a:lnTo>
                    <a:pt x="3393" y="235"/>
                  </a:lnTo>
                  <a:lnTo>
                    <a:pt x="3388" y="235"/>
                  </a:lnTo>
                  <a:lnTo>
                    <a:pt x="3384" y="235"/>
                  </a:lnTo>
                  <a:lnTo>
                    <a:pt x="3384" y="235"/>
                  </a:lnTo>
                  <a:lnTo>
                    <a:pt x="3375" y="231"/>
                  </a:lnTo>
                  <a:lnTo>
                    <a:pt x="3370" y="226"/>
                  </a:lnTo>
                  <a:lnTo>
                    <a:pt x="3366" y="226"/>
                  </a:lnTo>
                  <a:lnTo>
                    <a:pt x="3361" y="222"/>
                  </a:lnTo>
                  <a:lnTo>
                    <a:pt x="3361" y="217"/>
                  </a:lnTo>
                  <a:lnTo>
                    <a:pt x="3357" y="217"/>
                  </a:lnTo>
                  <a:lnTo>
                    <a:pt x="3357" y="217"/>
                  </a:lnTo>
                  <a:lnTo>
                    <a:pt x="3357" y="217"/>
                  </a:lnTo>
                  <a:lnTo>
                    <a:pt x="3357" y="213"/>
                  </a:lnTo>
                  <a:lnTo>
                    <a:pt x="3357" y="213"/>
                  </a:lnTo>
                  <a:lnTo>
                    <a:pt x="3357" y="213"/>
                  </a:lnTo>
                  <a:lnTo>
                    <a:pt x="3352" y="208"/>
                  </a:lnTo>
                  <a:lnTo>
                    <a:pt x="3352" y="208"/>
                  </a:lnTo>
                  <a:lnTo>
                    <a:pt x="3352" y="208"/>
                  </a:lnTo>
                  <a:lnTo>
                    <a:pt x="3352" y="208"/>
                  </a:lnTo>
                  <a:lnTo>
                    <a:pt x="3352" y="208"/>
                  </a:lnTo>
                  <a:lnTo>
                    <a:pt x="3352" y="204"/>
                  </a:lnTo>
                  <a:lnTo>
                    <a:pt x="3352" y="204"/>
                  </a:lnTo>
                  <a:lnTo>
                    <a:pt x="3352" y="204"/>
                  </a:lnTo>
                  <a:lnTo>
                    <a:pt x="3352" y="204"/>
                  </a:lnTo>
                  <a:lnTo>
                    <a:pt x="3352" y="204"/>
                  </a:lnTo>
                  <a:lnTo>
                    <a:pt x="3352" y="199"/>
                  </a:lnTo>
                  <a:lnTo>
                    <a:pt x="3352" y="199"/>
                  </a:lnTo>
                  <a:lnTo>
                    <a:pt x="3357" y="199"/>
                  </a:lnTo>
                  <a:lnTo>
                    <a:pt x="3357" y="199"/>
                  </a:lnTo>
                  <a:lnTo>
                    <a:pt x="3357" y="199"/>
                  </a:lnTo>
                  <a:lnTo>
                    <a:pt x="3357" y="199"/>
                  </a:lnTo>
                  <a:lnTo>
                    <a:pt x="3357" y="194"/>
                  </a:lnTo>
                  <a:lnTo>
                    <a:pt x="3357" y="194"/>
                  </a:lnTo>
                  <a:lnTo>
                    <a:pt x="3357" y="194"/>
                  </a:lnTo>
                  <a:lnTo>
                    <a:pt x="3357" y="194"/>
                  </a:lnTo>
                  <a:lnTo>
                    <a:pt x="3357" y="194"/>
                  </a:lnTo>
                  <a:lnTo>
                    <a:pt x="3357" y="190"/>
                  </a:lnTo>
                  <a:lnTo>
                    <a:pt x="3352" y="190"/>
                  </a:lnTo>
                  <a:lnTo>
                    <a:pt x="3348" y="190"/>
                  </a:lnTo>
                  <a:lnTo>
                    <a:pt x="3343" y="190"/>
                  </a:lnTo>
                  <a:lnTo>
                    <a:pt x="3343" y="190"/>
                  </a:lnTo>
                  <a:lnTo>
                    <a:pt x="3339" y="190"/>
                  </a:lnTo>
                  <a:lnTo>
                    <a:pt x="3339" y="190"/>
                  </a:lnTo>
                  <a:lnTo>
                    <a:pt x="3334" y="190"/>
                  </a:lnTo>
                  <a:lnTo>
                    <a:pt x="3334" y="190"/>
                  </a:lnTo>
                  <a:lnTo>
                    <a:pt x="3334" y="190"/>
                  </a:lnTo>
                  <a:lnTo>
                    <a:pt x="3330" y="190"/>
                  </a:lnTo>
                  <a:lnTo>
                    <a:pt x="3330" y="190"/>
                  </a:lnTo>
                  <a:lnTo>
                    <a:pt x="3325" y="190"/>
                  </a:lnTo>
                  <a:lnTo>
                    <a:pt x="3325" y="194"/>
                  </a:lnTo>
                  <a:lnTo>
                    <a:pt x="3325" y="194"/>
                  </a:lnTo>
                  <a:lnTo>
                    <a:pt x="3325" y="194"/>
                  </a:lnTo>
                  <a:lnTo>
                    <a:pt x="3320" y="194"/>
                  </a:lnTo>
                  <a:lnTo>
                    <a:pt x="3320" y="194"/>
                  </a:lnTo>
                  <a:lnTo>
                    <a:pt x="3320" y="194"/>
                  </a:lnTo>
                  <a:lnTo>
                    <a:pt x="3325" y="199"/>
                  </a:lnTo>
                  <a:lnTo>
                    <a:pt x="3325" y="199"/>
                  </a:lnTo>
                  <a:lnTo>
                    <a:pt x="3325" y="199"/>
                  </a:lnTo>
                  <a:lnTo>
                    <a:pt x="3325" y="199"/>
                  </a:lnTo>
                  <a:lnTo>
                    <a:pt x="3325" y="199"/>
                  </a:lnTo>
                  <a:lnTo>
                    <a:pt x="3320" y="199"/>
                  </a:lnTo>
                  <a:lnTo>
                    <a:pt x="3320" y="199"/>
                  </a:lnTo>
                  <a:lnTo>
                    <a:pt x="3320" y="199"/>
                  </a:lnTo>
                  <a:lnTo>
                    <a:pt x="3320" y="204"/>
                  </a:lnTo>
                  <a:lnTo>
                    <a:pt x="3320" y="204"/>
                  </a:lnTo>
                  <a:lnTo>
                    <a:pt x="3320" y="204"/>
                  </a:lnTo>
                  <a:lnTo>
                    <a:pt x="3320" y="204"/>
                  </a:lnTo>
                  <a:lnTo>
                    <a:pt x="3320" y="204"/>
                  </a:lnTo>
                  <a:lnTo>
                    <a:pt x="3325" y="204"/>
                  </a:lnTo>
                  <a:lnTo>
                    <a:pt x="3325" y="204"/>
                  </a:lnTo>
                  <a:lnTo>
                    <a:pt x="3325" y="204"/>
                  </a:lnTo>
                  <a:lnTo>
                    <a:pt x="3325" y="208"/>
                  </a:lnTo>
                  <a:lnTo>
                    <a:pt x="3325" y="208"/>
                  </a:lnTo>
                  <a:lnTo>
                    <a:pt x="3325" y="208"/>
                  </a:lnTo>
                  <a:lnTo>
                    <a:pt x="3325" y="208"/>
                  </a:lnTo>
                  <a:lnTo>
                    <a:pt x="3325" y="208"/>
                  </a:lnTo>
                  <a:lnTo>
                    <a:pt x="3325" y="213"/>
                  </a:lnTo>
                  <a:lnTo>
                    <a:pt x="3325" y="213"/>
                  </a:lnTo>
                  <a:lnTo>
                    <a:pt x="3320" y="213"/>
                  </a:lnTo>
                  <a:lnTo>
                    <a:pt x="3320" y="213"/>
                  </a:lnTo>
                  <a:lnTo>
                    <a:pt x="3320" y="213"/>
                  </a:lnTo>
                  <a:lnTo>
                    <a:pt x="3320" y="213"/>
                  </a:lnTo>
                  <a:lnTo>
                    <a:pt x="3320" y="213"/>
                  </a:lnTo>
                  <a:lnTo>
                    <a:pt x="3316" y="213"/>
                  </a:lnTo>
                  <a:lnTo>
                    <a:pt x="3316" y="213"/>
                  </a:lnTo>
                  <a:lnTo>
                    <a:pt x="3316" y="213"/>
                  </a:lnTo>
                  <a:lnTo>
                    <a:pt x="3316" y="217"/>
                  </a:lnTo>
                  <a:lnTo>
                    <a:pt x="3311" y="217"/>
                  </a:lnTo>
                  <a:lnTo>
                    <a:pt x="3311" y="217"/>
                  </a:lnTo>
                  <a:lnTo>
                    <a:pt x="3316" y="222"/>
                  </a:lnTo>
                  <a:lnTo>
                    <a:pt x="3316" y="222"/>
                  </a:lnTo>
                  <a:close/>
                  <a:moveTo>
                    <a:pt x="3433" y="253"/>
                  </a:moveTo>
                  <a:lnTo>
                    <a:pt x="3429" y="253"/>
                  </a:lnTo>
                  <a:lnTo>
                    <a:pt x="3429" y="249"/>
                  </a:lnTo>
                  <a:lnTo>
                    <a:pt x="3424" y="249"/>
                  </a:lnTo>
                  <a:lnTo>
                    <a:pt x="3420" y="249"/>
                  </a:lnTo>
                  <a:lnTo>
                    <a:pt x="3420" y="244"/>
                  </a:lnTo>
                  <a:lnTo>
                    <a:pt x="3415" y="244"/>
                  </a:lnTo>
                  <a:lnTo>
                    <a:pt x="3415" y="244"/>
                  </a:lnTo>
                  <a:lnTo>
                    <a:pt x="3411" y="244"/>
                  </a:lnTo>
                  <a:lnTo>
                    <a:pt x="3411" y="244"/>
                  </a:lnTo>
                  <a:lnTo>
                    <a:pt x="3411" y="244"/>
                  </a:lnTo>
                  <a:lnTo>
                    <a:pt x="3406" y="244"/>
                  </a:lnTo>
                  <a:lnTo>
                    <a:pt x="3406" y="244"/>
                  </a:lnTo>
                  <a:lnTo>
                    <a:pt x="3406" y="244"/>
                  </a:lnTo>
                  <a:lnTo>
                    <a:pt x="3406" y="244"/>
                  </a:lnTo>
                  <a:lnTo>
                    <a:pt x="3406" y="244"/>
                  </a:lnTo>
                  <a:lnTo>
                    <a:pt x="3406" y="249"/>
                  </a:lnTo>
                  <a:lnTo>
                    <a:pt x="3411" y="249"/>
                  </a:lnTo>
                  <a:lnTo>
                    <a:pt x="3411" y="249"/>
                  </a:lnTo>
                  <a:lnTo>
                    <a:pt x="3411" y="249"/>
                  </a:lnTo>
                  <a:lnTo>
                    <a:pt x="3415" y="253"/>
                  </a:lnTo>
                  <a:lnTo>
                    <a:pt x="3415" y="253"/>
                  </a:lnTo>
                  <a:lnTo>
                    <a:pt x="3415" y="253"/>
                  </a:lnTo>
                  <a:lnTo>
                    <a:pt x="3415" y="253"/>
                  </a:lnTo>
                  <a:lnTo>
                    <a:pt x="3420" y="253"/>
                  </a:lnTo>
                  <a:lnTo>
                    <a:pt x="3420" y="253"/>
                  </a:lnTo>
                  <a:lnTo>
                    <a:pt x="3420" y="253"/>
                  </a:lnTo>
                  <a:lnTo>
                    <a:pt x="3424" y="253"/>
                  </a:lnTo>
                  <a:lnTo>
                    <a:pt x="3424" y="258"/>
                  </a:lnTo>
                  <a:lnTo>
                    <a:pt x="3424" y="258"/>
                  </a:lnTo>
                  <a:lnTo>
                    <a:pt x="3424" y="258"/>
                  </a:lnTo>
                  <a:lnTo>
                    <a:pt x="3429" y="258"/>
                  </a:lnTo>
                  <a:lnTo>
                    <a:pt x="3429" y="258"/>
                  </a:lnTo>
                  <a:lnTo>
                    <a:pt x="3429" y="258"/>
                  </a:lnTo>
                  <a:lnTo>
                    <a:pt x="3433" y="258"/>
                  </a:lnTo>
                  <a:lnTo>
                    <a:pt x="3433" y="258"/>
                  </a:lnTo>
                  <a:lnTo>
                    <a:pt x="3433" y="253"/>
                  </a:lnTo>
                  <a:lnTo>
                    <a:pt x="3433" y="253"/>
                  </a:lnTo>
                  <a:lnTo>
                    <a:pt x="3433" y="253"/>
                  </a:lnTo>
                  <a:lnTo>
                    <a:pt x="3433" y="253"/>
                  </a:lnTo>
                  <a:close/>
                  <a:moveTo>
                    <a:pt x="3501" y="185"/>
                  </a:moveTo>
                  <a:lnTo>
                    <a:pt x="3501" y="190"/>
                  </a:lnTo>
                  <a:lnTo>
                    <a:pt x="3501" y="190"/>
                  </a:lnTo>
                  <a:lnTo>
                    <a:pt x="3506" y="190"/>
                  </a:lnTo>
                  <a:lnTo>
                    <a:pt x="3506" y="190"/>
                  </a:lnTo>
                  <a:lnTo>
                    <a:pt x="3506" y="190"/>
                  </a:lnTo>
                  <a:lnTo>
                    <a:pt x="3506" y="190"/>
                  </a:lnTo>
                  <a:lnTo>
                    <a:pt x="3510" y="190"/>
                  </a:lnTo>
                  <a:lnTo>
                    <a:pt x="3510" y="190"/>
                  </a:lnTo>
                  <a:lnTo>
                    <a:pt x="3515" y="185"/>
                  </a:lnTo>
                  <a:lnTo>
                    <a:pt x="3519" y="185"/>
                  </a:lnTo>
                  <a:lnTo>
                    <a:pt x="3519" y="185"/>
                  </a:lnTo>
                  <a:lnTo>
                    <a:pt x="3519" y="185"/>
                  </a:lnTo>
                  <a:lnTo>
                    <a:pt x="3515" y="185"/>
                  </a:lnTo>
                  <a:lnTo>
                    <a:pt x="3515" y="185"/>
                  </a:lnTo>
                  <a:lnTo>
                    <a:pt x="3510" y="181"/>
                  </a:lnTo>
                  <a:lnTo>
                    <a:pt x="3510" y="181"/>
                  </a:lnTo>
                  <a:lnTo>
                    <a:pt x="3510" y="181"/>
                  </a:lnTo>
                  <a:lnTo>
                    <a:pt x="3506" y="181"/>
                  </a:lnTo>
                  <a:lnTo>
                    <a:pt x="3501" y="181"/>
                  </a:lnTo>
                  <a:lnTo>
                    <a:pt x="3501" y="181"/>
                  </a:lnTo>
                  <a:lnTo>
                    <a:pt x="3501" y="185"/>
                  </a:lnTo>
                  <a:lnTo>
                    <a:pt x="3501" y="185"/>
                  </a:lnTo>
                  <a:lnTo>
                    <a:pt x="3501" y="185"/>
                  </a:lnTo>
                  <a:close/>
                  <a:moveTo>
                    <a:pt x="3330" y="185"/>
                  </a:moveTo>
                  <a:lnTo>
                    <a:pt x="3330" y="190"/>
                  </a:lnTo>
                  <a:lnTo>
                    <a:pt x="3334" y="190"/>
                  </a:lnTo>
                  <a:lnTo>
                    <a:pt x="3334" y="190"/>
                  </a:lnTo>
                  <a:lnTo>
                    <a:pt x="3339" y="190"/>
                  </a:lnTo>
                  <a:lnTo>
                    <a:pt x="3339" y="190"/>
                  </a:lnTo>
                  <a:lnTo>
                    <a:pt x="3343" y="190"/>
                  </a:lnTo>
                  <a:lnTo>
                    <a:pt x="3348" y="190"/>
                  </a:lnTo>
                  <a:lnTo>
                    <a:pt x="3352" y="190"/>
                  </a:lnTo>
                  <a:lnTo>
                    <a:pt x="3352" y="190"/>
                  </a:lnTo>
                  <a:lnTo>
                    <a:pt x="3357" y="190"/>
                  </a:lnTo>
                  <a:lnTo>
                    <a:pt x="3357" y="190"/>
                  </a:lnTo>
                  <a:lnTo>
                    <a:pt x="3361" y="190"/>
                  </a:lnTo>
                  <a:lnTo>
                    <a:pt x="3361" y="185"/>
                  </a:lnTo>
                  <a:lnTo>
                    <a:pt x="3366" y="185"/>
                  </a:lnTo>
                  <a:lnTo>
                    <a:pt x="3366" y="185"/>
                  </a:lnTo>
                  <a:lnTo>
                    <a:pt x="3361" y="181"/>
                  </a:lnTo>
                  <a:lnTo>
                    <a:pt x="3361" y="181"/>
                  </a:lnTo>
                  <a:lnTo>
                    <a:pt x="3361" y="181"/>
                  </a:lnTo>
                  <a:lnTo>
                    <a:pt x="3361" y="181"/>
                  </a:lnTo>
                  <a:lnTo>
                    <a:pt x="3366" y="181"/>
                  </a:lnTo>
                  <a:lnTo>
                    <a:pt x="3366" y="181"/>
                  </a:lnTo>
                  <a:lnTo>
                    <a:pt x="3366" y="181"/>
                  </a:lnTo>
                  <a:lnTo>
                    <a:pt x="3366" y="181"/>
                  </a:lnTo>
                  <a:lnTo>
                    <a:pt x="3366" y="181"/>
                  </a:lnTo>
                  <a:lnTo>
                    <a:pt x="3366" y="181"/>
                  </a:lnTo>
                  <a:lnTo>
                    <a:pt x="3366" y="176"/>
                  </a:lnTo>
                  <a:lnTo>
                    <a:pt x="3361" y="176"/>
                  </a:lnTo>
                  <a:lnTo>
                    <a:pt x="3370" y="176"/>
                  </a:lnTo>
                  <a:lnTo>
                    <a:pt x="3370" y="172"/>
                  </a:lnTo>
                  <a:lnTo>
                    <a:pt x="3370" y="172"/>
                  </a:lnTo>
                  <a:lnTo>
                    <a:pt x="3370" y="172"/>
                  </a:lnTo>
                  <a:lnTo>
                    <a:pt x="3366" y="167"/>
                  </a:lnTo>
                  <a:lnTo>
                    <a:pt x="3366" y="167"/>
                  </a:lnTo>
                  <a:lnTo>
                    <a:pt x="3366" y="167"/>
                  </a:lnTo>
                  <a:lnTo>
                    <a:pt x="3370" y="167"/>
                  </a:lnTo>
                  <a:lnTo>
                    <a:pt x="3370" y="167"/>
                  </a:lnTo>
                  <a:lnTo>
                    <a:pt x="3370" y="167"/>
                  </a:lnTo>
                  <a:lnTo>
                    <a:pt x="3370" y="167"/>
                  </a:lnTo>
                  <a:lnTo>
                    <a:pt x="3370" y="167"/>
                  </a:lnTo>
                  <a:lnTo>
                    <a:pt x="3370" y="163"/>
                  </a:lnTo>
                  <a:lnTo>
                    <a:pt x="3370" y="163"/>
                  </a:lnTo>
                  <a:lnTo>
                    <a:pt x="3375" y="167"/>
                  </a:lnTo>
                  <a:lnTo>
                    <a:pt x="3375" y="167"/>
                  </a:lnTo>
                  <a:lnTo>
                    <a:pt x="3379" y="163"/>
                  </a:lnTo>
                  <a:lnTo>
                    <a:pt x="3379" y="163"/>
                  </a:lnTo>
                  <a:lnTo>
                    <a:pt x="3375" y="163"/>
                  </a:lnTo>
                  <a:lnTo>
                    <a:pt x="3375" y="163"/>
                  </a:lnTo>
                  <a:lnTo>
                    <a:pt x="3379" y="163"/>
                  </a:lnTo>
                  <a:lnTo>
                    <a:pt x="3379" y="163"/>
                  </a:lnTo>
                  <a:lnTo>
                    <a:pt x="3379" y="163"/>
                  </a:lnTo>
                  <a:lnTo>
                    <a:pt x="3379" y="163"/>
                  </a:lnTo>
                  <a:lnTo>
                    <a:pt x="3384" y="158"/>
                  </a:lnTo>
                  <a:lnTo>
                    <a:pt x="3384" y="158"/>
                  </a:lnTo>
                  <a:lnTo>
                    <a:pt x="3384" y="158"/>
                  </a:lnTo>
                  <a:lnTo>
                    <a:pt x="3379" y="158"/>
                  </a:lnTo>
                  <a:lnTo>
                    <a:pt x="3379" y="158"/>
                  </a:lnTo>
                  <a:lnTo>
                    <a:pt x="3379" y="158"/>
                  </a:lnTo>
                  <a:lnTo>
                    <a:pt x="3379" y="158"/>
                  </a:lnTo>
                  <a:lnTo>
                    <a:pt x="3384" y="158"/>
                  </a:lnTo>
                  <a:lnTo>
                    <a:pt x="3384" y="158"/>
                  </a:lnTo>
                  <a:lnTo>
                    <a:pt x="3384" y="154"/>
                  </a:lnTo>
                  <a:lnTo>
                    <a:pt x="3384" y="154"/>
                  </a:lnTo>
                  <a:lnTo>
                    <a:pt x="3384" y="154"/>
                  </a:lnTo>
                  <a:lnTo>
                    <a:pt x="3388" y="154"/>
                  </a:lnTo>
                  <a:lnTo>
                    <a:pt x="3388" y="154"/>
                  </a:lnTo>
                  <a:lnTo>
                    <a:pt x="3388" y="154"/>
                  </a:lnTo>
                  <a:lnTo>
                    <a:pt x="3388" y="154"/>
                  </a:lnTo>
                  <a:lnTo>
                    <a:pt x="3393" y="149"/>
                  </a:lnTo>
                  <a:lnTo>
                    <a:pt x="3402" y="145"/>
                  </a:lnTo>
                  <a:lnTo>
                    <a:pt x="3402" y="145"/>
                  </a:lnTo>
                  <a:lnTo>
                    <a:pt x="3406" y="145"/>
                  </a:lnTo>
                  <a:lnTo>
                    <a:pt x="3406" y="145"/>
                  </a:lnTo>
                  <a:lnTo>
                    <a:pt x="3411" y="145"/>
                  </a:lnTo>
                  <a:lnTo>
                    <a:pt x="3415" y="140"/>
                  </a:lnTo>
                  <a:lnTo>
                    <a:pt x="3420" y="140"/>
                  </a:lnTo>
                  <a:lnTo>
                    <a:pt x="3424" y="140"/>
                  </a:lnTo>
                  <a:lnTo>
                    <a:pt x="3429" y="136"/>
                  </a:lnTo>
                  <a:lnTo>
                    <a:pt x="3433" y="136"/>
                  </a:lnTo>
                  <a:lnTo>
                    <a:pt x="3433" y="136"/>
                  </a:lnTo>
                  <a:lnTo>
                    <a:pt x="3438" y="136"/>
                  </a:lnTo>
                  <a:lnTo>
                    <a:pt x="3438" y="136"/>
                  </a:lnTo>
                  <a:lnTo>
                    <a:pt x="3442" y="131"/>
                  </a:lnTo>
                  <a:lnTo>
                    <a:pt x="3442" y="131"/>
                  </a:lnTo>
                  <a:lnTo>
                    <a:pt x="3442" y="131"/>
                  </a:lnTo>
                  <a:lnTo>
                    <a:pt x="3447" y="127"/>
                  </a:lnTo>
                  <a:lnTo>
                    <a:pt x="3447" y="127"/>
                  </a:lnTo>
                  <a:lnTo>
                    <a:pt x="3447" y="127"/>
                  </a:lnTo>
                  <a:lnTo>
                    <a:pt x="3447" y="122"/>
                  </a:lnTo>
                  <a:lnTo>
                    <a:pt x="3447" y="122"/>
                  </a:lnTo>
                  <a:lnTo>
                    <a:pt x="3447" y="122"/>
                  </a:lnTo>
                  <a:lnTo>
                    <a:pt x="3447" y="122"/>
                  </a:lnTo>
                  <a:lnTo>
                    <a:pt x="3442" y="122"/>
                  </a:lnTo>
                  <a:lnTo>
                    <a:pt x="3438" y="118"/>
                  </a:lnTo>
                  <a:lnTo>
                    <a:pt x="3433" y="118"/>
                  </a:lnTo>
                  <a:lnTo>
                    <a:pt x="3429" y="118"/>
                  </a:lnTo>
                  <a:lnTo>
                    <a:pt x="3429" y="118"/>
                  </a:lnTo>
                  <a:lnTo>
                    <a:pt x="3429" y="118"/>
                  </a:lnTo>
                  <a:lnTo>
                    <a:pt x="3424" y="122"/>
                  </a:lnTo>
                  <a:lnTo>
                    <a:pt x="3420" y="122"/>
                  </a:lnTo>
                  <a:lnTo>
                    <a:pt x="3420" y="122"/>
                  </a:lnTo>
                  <a:lnTo>
                    <a:pt x="3415" y="127"/>
                  </a:lnTo>
                  <a:lnTo>
                    <a:pt x="3415" y="127"/>
                  </a:lnTo>
                  <a:lnTo>
                    <a:pt x="3415" y="127"/>
                  </a:lnTo>
                  <a:lnTo>
                    <a:pt x="3415" y="127"/>
                  </a:lnTo>
                  <a:lnTo>
                    <a:pt x="3415" y="127"/>
                  </a:lnTo>
                  <a:lnTo>
                    <a:pt x="3415" y="127"/>
                  </a:lnTo>
                  <a:lnTo>
                    <a:pt x="3411" y="127"/>
                  </a:lnTo>
                  <a:lnTo>
                    <a:pt x="3411" y="127"/>
                  </a:lnTo>
                  <a:lnTo>
                    <a:pt x="3411" y="131"/>
                  </a:lnTo>
                  <a:lnTo>
                    <a:pt x="3406" y="131"/>
                  </a:lnTo>
                  <a:lnTo>
                    <a:pt x="3406" y="131"/>
                  </a:lnTo>
                  <a:lnTo>
                    <a:pt x="3397" y="131"/>
                  </a:lnTo>
                  <a:lnTo>
                    <a:pt x="3393" y="136"/>
                  </a:lnTo>
                  <a:lnTo>
                    <a:pt x="3393" y="136"/>
                  </a:lnTo>
                  <a:lnTo>
                    <a:pt x="3388" y="136"/>
                  </a:lnTo>
                  <a:lnTo>
                    <a:pt x="3384" y="136"/>
                  </a:lnTo>
                  <a:lnTo>
                    <a:pt x="3379" y="136"/>
                  </a:lnTo>
                  <a:lnTo>
                    <a:pt x="3379" y="136"/>
                  </a:lnTo>
                  <a:lnTo>
                    <a:pt x="3375" y="136"/>
                  </a:lnTo>
                  <a:lnTo>
                    <a:pt x="3375" y="136"/>
                  </a:lnTo>
                  <a:lnTo>
                    <a:pt x="3375" y="136"/>
                  </a:lnTo>
                  <a:lnTo>
                    <a:pt x="3375" y="136"/>
                  </a:lnTo>
                  <a:lnTo>
                    <a:pt x="3375" y="136"/>
                  </a:lnTo>
                  <a:lnTo>
                    <a:pt x="3375" y="136"/>
                  </a:lnTo>
                  <a:lnTo>
                    <a:pt x="3375" y="140"/>
                  </a:lnTo>
                  <a:lnTo>
                    <a:pt x="3375" y="140"/>
                  </a:lnTo>
                  <a:lnTo>
                    <a:pt x="3370" y="136"/>
                  </a:lnTo>
                  <a:lnTo>
                    <a:pt x="3370" y="136"/>
                  </a:lnTo>
                  <a:lnTo>
                    <a:pt x="3366" y="136"/>
                  </a:lnTo>
                  <a:lnTo>
                    <a:pt x="3366" y="140"/>
                  </a:lnTo>
                  <a:lnTo>
                    <a:pt x="3366" y="140"/>
                  </a:lnTo>
                  <a:lnTo>
                    <a:pt x="3366" y="140"/>
                  </a:lnTo>
                  <a:lnTo>
                    <a:pt x="3361" y="140"/>
                  </a:lnTo>
                  <a:lnTo>
                    <a:pt x="3357" y="140"/>
                  </a:lnTo>
                  <a:lnTo>
                    <a:pt x="3357" y="140"/>
                  </a:lnTo>
                  <a:lnTo>
                    <a:pt x="3357" y="145"/>
                  </a:lnTo>
                  <a:lnTo>
                    <a:pt x="3352" y="145"/>
                  </a:lnTo>
                  <a:lnTo>
                    <a:pt x="3352" y="145"/>
                  </a:lnTo>
                  <a:lnTo>
                    <a:pt x="3348" y="145"/>
                  </a:lnTo>
                  <a:lnTo>
                    <a:pt x="3352" y="149"/>
                  </a:lnTo>
                  <a:lnTo>
                    <a:pt x="3352" y="149"/>
                  </a:lnTo>
                  <a:lnTo>
                    <a:pt x="3348" y="149"/>
                  </a:lnTo>
                  <a:lnTo>
                    <a:pt x="3348" y="149"/>
                  </a:lnTo>
                  <a:lnTo>
                    <a:pt x="3348" y="154"/>
                  </a:lnTo>
                  <a:lnTo>
                    <a:pt x="3348" y="154"/>
                  </a:lnTo>
                  <a:lnTo>
                    <a:pt x="3343" y="154"/>
                  </a:lnTo>
                  <a:lnTo>
                    <a:pt x="3343" y="154"/>
                  </a:lnTo>
                  <a:lnTo>
                    <a:pt x="3343" y="154"/>
                  </a:lnTo>
                  <a:lnTo>
                    <a:pt x="3339" y="154"/>
                  </a:lnTo>
                  <a:lnTo>
                    <a:pt x="3339" y="154"/>
                  </a:lnTo>
                  <a:lnTo>
                    <a:pt x="3339" y="154"/>
                  </a:lnTo>
                  <a:lnTo>
                    <a:pt x="3343" y="154"/>
                  </a:lnTo>
                  <a:lnTo>
                    <a:pt x="3339" y="158"/>
                  </a:lnTo>
                  <a:lnTo>
                    <a:pt x="3339" y="158"/>
                  </a:lnTo>
                  <a:lnTo>
                    <a:pt x="3339" y="158"/>
                  </a:lnTo>
                  <a:lnTo>
                    <a:pt x="3334" y="158"/>
                  </a:lnTo>
                  <a:lnTo>
                    <a:pt x="3334" y="154"/>
                  </a:lnTo>
                  <a:lnTo>
                    <a:pt x="3334" y="154"/>
                  </a:lnTo>
                  <a:lnTo>
                    <a:pt x="3334" y="158"/>
                  </a:lnTo>
                  <a:lnTo>
                    <a:pt x="3330" y="158"/>
                  </a:lnTo>
                  <a:lnTo>
                    <a:pt x="3334" y="158"/>
                  </a:lnTo>
                  <a:lnTo>
                    <a:pt x="3334" y="158"/>
                  </a:lnTo>
                  <a:lnTo>
                    <a:pt x="3334" y="158"/>
                  </a:lnTo>
                  <a:lnTo>
                    <a:pt x="3339" y="158"/>
                  </a:lnTo>
                  <a:lnTo>
                    <a:pt x="3339" y="158"/>
                  </a:lnTo>
                  <a:lnTo>
                    <a:pt x="3339" y="158"/>
                  </a:lnTo>
                  <a:lnTo>
                    <a:pt x="3339" y="163"/>
                  </a:lnTo>
                  <a:lnTo>
                    <a:pt x="3334" y="163"/>
                  </a:lnTo>
                  <a:lnTo>
                    <a:pt x="3334" y="167"/>
                  </a:lnTo>
                  <a:lnTo>
                    <a:pt x="3334" y="167"/>
                  </a:lnTo>
                  <a:lnTo>
                    <a:pt x="3334" y="167"/>
                  </a:lnTo>
                  <a:lnTo>
                    <a:pt x="3334" y="167"/>
                  </a:lnTo>
                  <a:lnTo>
                    <a:pt x="3339" y="167"/>
                  </a:lnTo>
                  <a:lnTo>
                    <a:pt x="3339" y="167"/>
                  </a:lnTo>
                  <a:lnTo>
                    <a:pt x="3343" y="167"/>
                  </a:lnTo>
                  <a:lnTo>
                    <a:pt x="3339" y="167"/>
                  </a:lnTo>
                  <a:lnTo>
                    <a:pt x="3334" y="172"/>
                  </a:lnTo>
                  <a:lnTo>
                    <a:pt x="3334" y="172"/>
                  </a:lnTo>
                  <a:lnTo>
                    <a:pt x="3334" y="176"/>
                  </a:lnTo>
                  <a:lnTo>
                    <a:pt x="3334" y="176"/>
                  </a:lnTo>
                  <a:lnTo>
                    <a:pt x="3330" y="176"/>
                  </a:lnTo>
                  <a:lnTo>
                    <a:pt x="3330" y="176"/>
                  </a:lnTo>
                  <a:lnTo>
                    <a:pt x="3330" y="181"/>
                  </a:lnTo>
                  <a:lnTo>
                    <a:pt x="3330" y="181"/>
                  </a:lnTo>
                  <a:lnTo>
                    <a:pt x="3330" y="181"/>
                  </a:lnTo>
                  <a:lnTo>
                    <a:pt x="3325" y="181"/>
                  </a:lnTo>
                  <a:lnTo>
                    <a:pt x="3325" y="181"/>
                  </a:lnTo>
                  <a:lnTo>
                    <a:pt x="3325" y="181"/>
                  </a:lnTo>
                  <a:lnTo>
                    <a:pt x="3325" y="181"/>
                  </a:lnTo>
                  <a:lnTo>
                    <a:pt x="3325" y="185"/>
                  </a:lnTo>
                  <a:lnTo>
                    <a:pt x="3330" y="185"/>
                  </a:lnTo>
                  <a:close/>
                  <a:moveTo>
                    <a:pt x="2950" y="271"/>
                  </a:moveTo>
                  <a:lnTo>
                    <a:pt x="2950" y="267"/>
                  </a:lnTo>
                  <a:lnTo>
                    <a:pt x="2955" y="267"/>
                  </a:lnTo>
                  <a:lnTo>
                    <a:pt x="2955" y="267"/>
                  </a:lnTo>
                  <a:lnTo>
                    <a:pt x="2955" y="267"/>
                  </a:lnTo>
                  <a:lnTo>
                    <a:pt x="2955" y="267"/>
                  </a:lnTo>
                  <a:lnTo>
                    <a:pt x="2959" y="267"/>
                  </a:lnTo>
                  <a:lnTo>
                    <a:pt x="2959" y="262"/>
                  </a:lnTo>
                  <a:lnTo>
                    <a:pt x="2959" y="262"/>
                  </a:lnTo>
                  <a:lnTo>
                    <a:pt x="2959" y="262"/>
                  </a:lnTo>
                  <a:lnTo>
                    <a:pt x="2964" y="262"/>
                  </a:lnTo>
                  <a:lnTo>
                    <a:pt x="2964" y="262"/>
                  </a:lnTo>
                  <a:lnTo>
                    <a:pt x="2964" y="262"/>
                  </a:lnTo>
                  <a:lnTo>
                    <a:pt x="2964" y="258"/>
                  </a:lnTo>
                  <a:lnTo>
                    <a:pt x="2964" y="258"/>
                  </a:lnTo>
                  <a:lnTo>
                    <a:pt x="2964" y="262"/>
                  </a:lnTo>
                  <a:lnTo>
                    <a:pt x="2959" y="262"/>
                  </a:lnTo>
                  <a:lnTo>
                    <a:pt x="2959" y="258"/>
                  </a:lnTo>
                  <a:lnTo>
                    <a:pt x="2959" y="258"/>
                  </a:lnTo>
                  <a:lnTo>
                    <a:pt x="2959" y="258"/>
                  </a:lnTo>
                  <a:lnTo>
                    <a:pt x="2959" y="258"/>
                  </a:lnTo>
                  <a:lnTo>
                    <a:pt x="2959" y="258"/>
                  </a:lnTo>
                  <a:lnTo>
                    <a:pt x="2959" y="258"/>
                  </a:lnTo>
                  <a:lnTo>
                    <a:pt x="2959" y="258"/>
                  </a:lnTo>
                  <a:lnTo>
                    <a:pt x="2959" y="258"/>
                  </a:lnTo>
                  <a:lnTo>
                    <a:pt x="2955" y="258"/>
                  </a:lnTo>
                  <a:lnTo>
                    <a:pt x="2955" y="262"/>
                  </a:lnTo>
                  <a:lnTo>
                    <a:pt x="2955" y="262"/>
                  </a:lnTo>
                  <a:lnTo>
                    <a:pt x="2955" y="262"/>
                  </a:lnTo>
                  <a:lnTo>
                    <a:pt x="2955" y="262"/>
                  </a:lnTo>
                  <a:lnTo>
                    <a:pt x="2955" y="262"/>
                  </a:lnTo>
                  <a:lnTo>
                    <a:pt x="2955" y="267"/>
                  </a:lnTo>
                  <a:lnTo>
                    <a:pt x="2955" y="262"/>
                  </a:lnTo>
                  <a:lnTo>
                    <a:pt x="2950" y="262"/>
                  </a:lnTo>
                  <a:lnTo>
                    <a:pt x="2950" y="267"/>
                  </a:lnTo>
                  <a:lnTo>
                    <a:pt x="2950" y="267"/>
                  </a:lnTo>
                  <a:lnTo>
                    <a:pt x="2950" y="267"/>
                  </a:lnTo>
                  <a:lnTo>
                    <a:pt x="2950" y="267"/>
                  </a:lnTo>
                  <a:lnTo>
                    <a:pt x="2950" y="267"/>
                  </a:lnTo>
                  <a:lnTo>
                    <a:pt x="2950" y="267"/>
                  </a:lnTo>
                  <a:lnTo>
                    <a:pt x="2950" y="267"/>
                  </a:lnTo>
                  <a:lnTo>
                    <a:pt x="2946" y="267"/>
                  </a:lnTo>
                  <a:lnTo>
                    <a:pt x="2946" y="267"/>
                  </a:lnTo>
                  <a:lnTo>
                    <a:pt x="2946" y="267"/>
                  </a:lnTo>
                  <a:lnTo>
                    <a:pt x="2950" y="271"/>
                  </a:lnTo>
                  <a:close/>
                  <a:moveTo>
                    <a:pt x="2557" y="353"/>
                  </a:moveTo>
                  <a:lnTo>
                    <a:pt x="2562" y="353"/>
                  </a:lnTo>
                  <a:lnTo>
                    <a:pt x="2562" y="353"/>
                  </a:lnTo>
                  <a:lnTo>
                    <a:pt x="2562" y="353"/>
                  </a:lnTo>
                  <a:lnTo>
                    <a:pt x="2562" y="348"/>
                  </a:lnTo>
                  <a:lnTo>
                    <a:pt x="2562" y="348"/>
                  </a:lnTo>
                  <a:lnTo>
                    <a:pt x="2557" y="348"/>
                  </a:lnTo>
                  <a:lnTo>
                    <a:pt x="2557" y="348"/>
                  </a:lnTo>
                  <a:lnTo>
                    <a:pt x="2557" y="348"/>
                  </a:lnTo>
                  <a:lnTo>
                    <a:pt x="2562" y="348"/>
                  </a:lnTo>
                  <a:lnTo>
                    <a:pt x="2562" y="348"/>
                  </a:lnTo>
                  <a:lnTo>
                    <a:pt x="2562" y="348"/>
                  </a:lnTo>
                  <a:lnTo>
                    <a:pt x="2562" y="348"/>
                  </a:lnTo>
                  <a:lnTo>
                    <a:pt x="2557" y="348"/>
                  </a:lnTo>
                  <a:lnTo>
                    <a:pt x="2557" y="348"/>
                  </a:lnTo>
                  <a:lnTo>
                    <a:pt x="2557" y="344"/>
                  </a:lnTo>
                  <a:lnTo>
                    <a:pt x="2557" y="344"/>
                  </a:lnTo>
                  <a:lnTo>
                    <a:pt x="2562" y="344"/>
                  </a:lnTo>
                  <a:lnTo>
                    <a:pt x="2562" y="344"/>
                  </a:lnTo>
                  <a:lnTo>
                    <a:pt x="2562" y="344"/>
                  </a:lnTo>
                  <a:lnTo>
                    <a:pt x="2562" y="344"/>
                  </a:lnTo>
                  <a:lnTo>
                    <a:pt x="2562" y="344"/>
                  </a:lnTo>
                  <a:lnTo>
                    <a:pt x="2562" y="344"/>
                  </a:lnTo>
                  <a:lnTo>
                    <a:pt x="2562" y="344"/>
                  </a:lnTo>
                  <a:lnTo>
                    <a:pt x="2557" y="344"/>
                  </a:lnTo>
                  <a:lnTo>
                    <a:pt x="2557" y="339"/>
                  </a:lnTo>
                  <a:lnTo>
                    <a:pt x="2557" y="339"/>
                  </a:lnTo>
                  <a:lnTo>
                    <a:pt x="2557" y="339"/>
                  </a:lnTo>
                  <a:lnTo>
                    <a:pt x="2552" y="339"/>
                  </a:lnTo>
                  <a:lnTo>
                    <a:pt x="2552" y="339"/>
                  </a:lnTo>
                  <a:lnTo>
                    <a:pt x="2552" y="339"/>
                  </a:lnTo>
                  <a:lnTo>
                    <a:pt x="2552" y="339"/>
                  </a:lnTo>
                  <a:lnTo>
                    <a:pt x="2552" y="339"/>
                  </a:lnTo>
                  <a:lnTo>
                    <a:pt x="2552" y="339"/>
                  </a:lnTo>
                  <a:lnTo>
                    <a:pt x="2552" y="339"/>
                  </a:lnTo>
                  <a:lnTo>
                    <a:pt x="2552" y="339"/>
                  </a:lnTo>
                  <a:lnTo>
                    <a:pt x="2552" y="339"/>
                  </a:lnTo>
                  <a:lnTo>
                    <a:pt x="2548" y="339"/>
                  </a:lnTo>
                  <a:lnTo>
                    <a:pt x="2548" y="339"/>
                  </a:lnTo>
                  <a:lnTo>
                    <a:pt x="2548" y="339"/>
                  </a:lnTo>
                  <a:lnTo>
                    <a:pt x="2548" y="335"/>
                  </a:lnTo>
                  <a:lnTo>
                    <a:pt x="2548" y="335"/>
                  </a:lnTo>
                  <a:lnTo>
                    <a:pt x="2548" y="335"/>
                  </a:lnTo>
                  <a:lnTo>
                    <a:pt x="2548" y="335"/>
                  </a:lnTo>
                  <a:lnTo>
                    <a:pt x="2548" y="335"/>
                  </a:lnTo>
                  <a:lnTo>
                    <a:pt x="2548" y="335"/>
                  </a:lnTo>
                  <a:lnTo>
                    <a:pt x="2548" y="330"/>
                  </a:lnTo>
                  <a:lnTo>
                    <a:pt x="2548" y="335"/>
                  </a:lnTo>
                  <a:lnTo>
                    <a:pt x="2548" y="330"/>
                  </a:lnTo>
                  <a:lnTo>
                    <a:pt x="2543" y="330"/>
                  </a:lnTo>
                  <a:lnTo>
                    <a:pt x="2543" y="330"/>
                  </a:lnTo>
                  <a:lnTo>
                    <a:pt x="2548" y="330"/>
                  </a:lnTo>
                  <a:lnTo>
                    <a:pt x="2548" y="330"/>
                  </a:lnTo>
                  <a:lnTo>
                    <a:pt x="2548" y="326"/>
                  </a:lnTo>
                  <a:lnTo>
                    <a:pt x="2552" y="326"/>
                  </a:lnTo>
                  <a:lnTo>
                    <a:pt x="2552" y="326"/>
                  </a:lnTo>
                  <a:lnTo>
                    <a:pt x="2552" y="326"/>
                  </a:lnTo>
                  <a:lnTo>
                    <a:pt x="2552" y="326"/>
                  </a:lnTo>
                  <a:lnTo>
                    <a:pt x="2548" y="326"/>
                  </a:lnTo>
                  <a:lnTo>
                    <a:pt x="2548" y="326"/>
                  </a:lnTo>
                  <a:lnTo>
                    <a:pt x="2543" y="330"/>
                  </a:lnTo>
                  <a:lnTo>
                    <a:pt x="2543" y="330"/>
                  </a:lnTo>
                  <a:lnTo>
                    <a:pt x="2543" y="330"/>
                  </a:lnTo>
                  <a:lnTo>
                    <a:pt x="2539" y="330"/>
                  </a:lnTo>
                  <a:lnTo>
                    <a:pt x="2539" y="330"/>
                  </a:lnTo>
                  <a:lnTo>
                    <a:pt x="2539" y="326"/>
                  </a:lnTo>
                  <a:lnTo>
                    <a:pt x="2539" y="326"/>
                  </a:lnTo>
                  <a:lnTo>
                    <a:pt x="2539" y="326"/>
                  </a:lnTo>
                  <a:lnTo>
                    <a:pt x="2539" y="326"/>
                  </a:lnTo>
                  <a:lnTo>
                    <a:pt x="2534" y="326"/>
                  </a:lnTo>
                  <a:lnTo>
                    <a:pt x="2534" y="321"/>
                  </a:lnTo>
                  <a:lnTo>
                    <a:pt x="2534" y="321"/>
                  </a:lnTo>
                  <a:lnTo>
                    <a:pt x="2530" y="326"/>
                  </a:lnTo>
                  <a:lnTo>
                    <a:pt x="2530" y="326"/>
                  </a:lnTo>
                  <a:lnTo>
                    <a:pt x="2530" y="326"/>
                  </a:lnTo>
                  <a:lnTo>
                    <a:pt x="2530" y="330"/>
                  </a:lnTo>
                  <a:lnTo>
                    <a:pt x="2530" y="330"/>
                  </a:lnTo>
                  <a:lnTo>
                    <a:pt x="2525" y="330"/>
                  </a:lnTo>
                  <a:lnTo>
                    <a:pt x="2525" y="330"/>
                  </a:lnTo>
                  <a:lnTo>
                    <a:pt x="2525" y="330"/>
                  </a:lnTo>
                  <a:lnTo>
                    <a:pt x="2525" y="330"/>
                  </a:lnTo>
                  <a:lnTo>
                    <a:pt x="2521" y="330"/>
                  </a:lnTo>
                  <a:lnTo>
                    <a:pt x="2521" y="330"/>
                  </a:lnTo>
                  <a:lnTo>
                    <a:pt x="2521" y="330"/>
                  </a:lnTo>
                  <a:lnTo>
                    <a:pt x="2521" y="330"/>
                  </a:lnTo>
                  <a:lnTo>
                    <a:pt x="2516" y="330"/>
                  </a:lnTo>
                  <a:lnTo>
                    <a:pt x="2516" y="330"/>
                  </a:lnTo>
                  <a:lnTo>
                    <a:pt x="2516" y="335"/>
                  </a:lnTo>
                  <a:lnTo>
                    <a:pt x="2516" y="335"/>
                  </a:lnTo>
                  <a:lnTo>
                    <a:pt x="2516" y="335"/>
                  </a:lnTo>
                  <a:lnTo>
                    <a:pt x="2516" y="335"/>
                  </a:lnTo>
                  <a:lnTo>
                    <a:pt x="2512" y="335"/>
                  </a:lnTo>
                  <a:lnTo>
                    <a:pt x="2512" y="330"/>
                  </a:lnTo>
                  <a:lnTo>
                    <a:pt x="2512" y="330"/>
                  </a:lnTo>
                  <a:lnTo>
                    <a:pt x="2507" y="330"/>
                  </a:lnTo>
                  <a:lnTo>
                    <a:pt x="2507" y="330"/>
                  </a:lnTo>
                  <a:lnTo>
                    <a:pt x="2507" y="330"/>
                  </a:lnTo>
                  <a:lnTo>
                    <a:pt x="2507" y="330"/>
                  </a:lnTo>
                  <a:lnTo>
                    <a:pt x="2507" y="335"/>
                  </a:lnTo>
                  <a:lnTo>
                    <a:pt x="2507" y="335"/>
                  </a:lnTo>
                  <a:lnTo>
                    <a:pt x="2507" y="335"/>
                  </a:lnTo>
                  <a:lnTo>
                    <a:pt x="2507" y="339"/>
                  </a:lnTo>
                  <a:lnTo>
                    <a:pt x="2507" y="339"/>
                  </a:lnTo>
                  <a:lnTo>
                    <a:pt x="2507" y="339"/>
                  </a:lnTo>
                  <a:lnTo>
                    <a:pt x="2507" y="339"/>
                  </a:lnTo>
                  <a:lnTo>
                    <a:pt x="2507" y="335"/>
                  </a:lnTo>
                  <a:lnTo>
                    <a:pt x="2503" y="335"/>
                  </a:lnTo>
                  <a:lnTo>
                    <a:pt x="2503" y="330"/>
                  </a:lnTo>
                  <a:lnTo>
                    <a:pt x="2503" y="330"/>
                  </a:lnTo>
                  <a:lnTo>
                    <a:pt x="2503" y="330"/>
                  </a:lnTo>
                  <a:lnTo>
                    <a:pt x="2498" y="330"/>
                  </a:lnTo>
                  <a:lnTo>
                    <a:pt x="2498" y="330"/>
                  </a:lnTo>
                  <a:lnTo>
                    <a:pt x="2498" y="330"/>
                  </a:lnTo>
                  <a:lnTo>
                    <a:pt x="2498" y="330"/>
                  </a:lnTo>
                  <a:lnTo>
                    <a:pt x="2494" y="330"/>
                  </a:lnTo>
                  <a:lnTo>
                    <a:pt x="2494" y="330"/>
                  </a:lnTo>
                  <a:lnTo>
                    <a:pt x="2494" y="330"/>
                  </a:lnTo>
                  <a:lnTo>
                    <a:pt x="2494" y="335"/>
                  </a:lnTo>
                  <a:lnTo>
                    <a:pt x="2489" y="335"/>
                  </a:lnTo>
                  <a:lnTo>
                    <a:pt x="2489" y="335"/>
                  </a:lnTo>
                  <a:lnTo>
                    <a:pt x="2489" y="335"/>
                  </a:lnTo>
                  <a:lnTo>
                    <a:pt x="2489" y="335"/>
                  </a:lnTo>
                  <a:lnTo>
                    <a:pt x="2489" y="335"/>
                  </a:lnTo>
                  <a:lnTo>
                    <a:pt x="2489" y="335"/>
                  </a:lnTo>
                  <a:lnTo>
                    <a:pt x="2489" y="335"/>
                  </a:lnTo>
                  <a:lnTo>
                    <a:pt x="2485" y="335"/>
                  </a:lnTo>
                  <a:lnTo>
                    <a:pt x="2485" y="330"/>
                  </a:lnTo>
                  <a:lnTo>
                    <a:pt x="2485" y="330"/>
                  </a:lnTo>
                  <a:lnTo>
                    <a:pt x="2485" y="330"/>
                  </a:lnTo>
                  <a:lnTo>
                    <a:pt x="2480" y="330"/>
                  </a:lnTo>
                  <a:lnTo>
                    <a:pt x="2480" y="330"/>
                  </a:lnTo>
                  <a:lnTo>
                    <a:pt x="2480" y="335"/>
                  </a:lnTo>
                  <a:lnTo>
                    <a:pt x="2480" y="335"/>
                  </a:lnTo>
                  <a:lnTo>
                    <a:pt x="2480" y="339"/>
                  </a:lnTo>
                  <a:lnTo>
                    <a:pt x="2480" y="339"/>
                  </a:lnTo>
                  <a:lnTo>
                    <a:pt x="2476" y="339"/>
                  </a:lnTo>
                  <a:lnTo>
                    <a:pt x="2476" y="339"/>
                  </a:lnTo>
                  <a:lnTo>
                    <a:pt x="2476" y="339"/>
                  </a:lnTo>
                  <a:lnTo>
                    <a:pt x="2476" y="339"/>
                  </a:lnTo>
                  <a:lnTo>
                    <a:pt x="2476" y="339"/>
                  </a:lnTo>
                  <a:lnTo>
                    <a:pt x="2476" y="339"/>
                  </a:lnTo>
                  <a:lnTo>
                    <a:pt x="2471" y="339"/>
                  </a:lnTo>
                  <a:lnTo>
                    <a:pt x="2471" y="339"/>
                  </a:lnTo>
                  <a:lnTo>
                    <a:pt x="2471" y="344"/>
                  </a:lnTo>
                  <a:lnTo>
                    <a:pt x="2471" y="344"/>
                  </a:lnTo>
                  <a:lnTo>
                    <a:pt x="2471" y="344"/>
                  </a:lnTo>
                  <a:lnTo>
                    <a:pt x="2471" y="344"/>
                  </a:lnTo>
                  <a:lnTo>
                    <a:pt x="2467" y="344"/>
                  </a:lnTo>
                  <a:lnTo>
                    <a:pt x="2467" y="344"/>
                  </a:lnTo>
                  <a:lnTo>
                    <a:pt x="2467" y="344"/>
                  </a:lnTo>
                  <a:lnTo>
                    <a:pt x="2467" y="344"/>
                  </a:lnTo>
                  <a:lnTo>
                    <a:pt x="2467" y="344"/>
                  </a:lnTo>
                  <a:lnTo>
                    <a:pt x="2467" y="344"/>
                  </a:lnTo>
                  <a:lnTo>
                    <a:pt x="2467" y="344"/>
                  </a:lnTo>
                  <a:lnTo>
                    <a:pt x="2467" y="344"/>
                  </a:lnTo>
                  <a:lnTo>
                    <a:pt x="2467" y="344"/>
                  </a:lnTo>
                  <a:lnTo>
                    <a:pt x="2467" y="339"/>
                  </a:lnTo>
                  <a:lnTo>
                    <a:pt x="2467" y="339"/>
                  </a:lnTo>
                  <a:lnTo>
                    <a:pt x="2467" y="339"/>
                  </a:lnTo>
                  <a:lnTo>
                    <a:pt x="2467" y="339"/>
                  </a:lnTo>
                  <a:lnTo>
                    <a:pt x="2467" y="339"/>
                  </a:lnTo>
                  <a:lnTo>
                    <a:pt x="2467" y="339"/>
                  </a:lnTo>
                  <a:lnTo>
                    <a:pt x="2467" y="339"/>
                  </a:lnTo>
                  <a:lnTo>
                    <a:pt x="2467" y="339"/>
                  </a:lnTo>
                  <a:lnTo>
                    <a:pt x="2462" y="339"/>
                  </a:lnTo>
                  <a:lnTo>
                    <a:pt x="2462" y="335"/>
                  </a:lnTo>
                  <a:lnTo>
                    <a:pt x="2467" y="339"/>
                  </a:lnTo>
                  <a:lnTo>
                    <a:pt x="2467" y="339"/>
                  </a:lnTo>
                  <a:lnTo>
                    <a:pt x="2467" y="335"/>
                  </a:lnTo>
                  <a:lnTo>
                    <a:pt x="2467" y="335"/>
                  </a:lnTo>
                  <a:lnTo>
                    <a:pt x="2467" y="335"/>
                  </a:lnTo>
                  <a:lnTo>
                    <a:pt x="2467" y="335"/>
                  </a:lnTo>
                  <a:lnTo>
                    <a:pt x="2467" y="335"/>
                  </a:lnTo>
                  <a:lnTo>
                    <a:pt x="2467" y="330"/>
                  </a:lnTo>
                  <a:lnTo>
                    <a:pt x="2467" y="330"/>
                  </a:lnTo>
                  <a:lnTo>
                    <a:pt x="2467" y="330"/>
                  </a:lnTo>
                  <a:lnTo>
                    <a:pt x="2467" y="330"/>
                  </a:lnTo>
                  <a:lnTo>
                    <a:pt x="2467" y="330"/>
                  </a:lnTo>
                  <a:lnTo>
                    <a:pt x="2462" y="326"/>
                  </a:lnTo>
                  <a:lnTo>
                    <a:pt x="2462" y="326"/>
                  </a:lnTo>
                  <a:lnTo>
                    <a:pt x="2462" y="326"/>
                  </a:lnTo>
                  <a:lnTo>
                    <a:pt x="2462" y="326"/>
                  </a:lnTo>
                  <a:lnTo>
                    <a:pt x="2458" y="326"/>
                  </a:lnTo>
                  <a:lnTo>
                    <a:pt x="2458" y="326"/>
                  </a:lnTo>
                  <a:lnTo>
                    <a:pt x="2458" y="321"/>
                  </a:lnTo>
                  <a:lnTo>
                    <a:pt x="2453" y="321"/>
                  </a:lnTo>
                  <a:lnTo>
                    <a:pt x="2453" y="321"/>
                  </a:lnTo>
                  <a:lnTo>
                    <a:pt x="2453" y="321"/>
                  </a:lnTo>
                  <a:lnTo>
                    <a:pt x="2449" y="326"/>
                  </a:lnTo>
                  <a:lnTo>
                    <a:pt x="2449" y="326"/>
                  </a:lnTo>
                  <a:lnTo>
                    <a:pt x="2449" y="326"/>
                  </a:lnTo>
                  <a:lnTo>
                    <a:pt x="2449" y="326"/>
                  </a:lnTo>
                  <a:lnTo>
                    <a:pt x="2453" y="326"/>
                  </a:lnTo>
                  <a:lnTo>
                    <a:pt x="2453" y="326"/>
                  </a:lnTo>
                  <a:lnTo>
                    <a:pt x="2453" y="326"/>
                  </a:lnTo>
                  <a:lnTo>
                    <a:pt x="2453" y="326"/>
                  </a:lnTo>
                  <a:lnTo>
                    <a:pt x="2458" y="326"/>
                  </a:lnTo>
                  <a:lnTo>
                    <a:pt x="2458" y="326"/>
                  </a:lnTo>
                  <a:lnTo>
                    <a:pt x="2458" y="326"/>
                  </a:lnTo>
                  <a:lnTo>
                    <a:pt x="2453" y="326"/>
                  </a:lnTo>
                  <a:lnTo>
                    <a:pt x="2453" y="326"/>
                  </a:lnTo>
                  <a:lnTo>
                    <a:pt x="2449" y="326"/>
                  </a:lnTo>
                  <a:lnTo>
                    <a:pt x="2449" y="326"/>
                  </a:lnTo>
                  <a:lnTo>
                    <a:pt x="2453" y="330"/>
                  </a:lnTo>
                  <a:lnTo>
                    <a:pt x="2453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453" y="335"/>
                  </a:lnTo>
                  <a:lnTo>
                    <a:pt x="2453" y="335"/>
                  </a:lnTo>
                  <a:lnTo>
                    <a:pt x="2453" y="335"/>
                  </a:lnTo>
                  <a:lnTo>
                    <a:pt x="2453" y="335"/>
                  </a:lnTo>
                  <a:lnTo>
                    <a:pt x="2453" y="335"/>
                  </a:lnTo>
                  <a:lnTo>
                    <a:pt x="2453" y="335"/>
                  </a:lnTo>
                  <a:lnTo>
                    <a:pt x="2453" y="330"/>
                  </a:lnTo>
                  <a:lnTo>
                    <a:pt x="2453" y="330"/>
                  </a:lnTo>
                  <a:lnTo>
                    <a:pt x="2453" y="330"/>
                  </a:lnTo>
                  <a:lnTo>
                    <a:pt x="2453" y="330"/>
                  </a:lnTo>
                  <a:lnTo>
                    <a:pt x="2449" y="330"/>
                  </a:lnTo>
                  <a:lnTo>
                    <a:pt x="2449" y="330"/>
                  </a:lnTo>
                  <a:lnTo>
                    <a:pt x="2449" y="330"/>
                  </a:lnTo>
                  <a:lnTo>
                    <a:pt x="2449" y="330"/>
                  </a:lnTo>
                  <a:lnTo>
                    <a:pt x="2449" y="330"/>
                  </a:lnTo>
                  <a:lnTo>
                    <a:pt x="2449" y="330"/>
                  </a:lnTo>
                  <a:lnTo>
                    <a:pt x="2449" y="330"/>
                  </a:lnTo>
                  <a:lnTo>
                    <a:pt x="2449" y="330"/>
                  </a:lnTo>
                  <a:lnTo>
                    <a:pt x="2444" y="330"/>
                  </a:lnTo>
                  <a:lnTo>
                    <a:pt x="2444" y="326"/>
                  </a:lnTo>
                  <a:lnTo>
                    <a:pt x="2444" y="326"/>
                  </a:lnTo>
                  <a:lnTo>
                    <a:pt x="2444" y="330"/>
                  </a:lnTo>
                  <a:lnTo>
                    <a:pt x="2444" y="330"/>
                  </a:lnTo>
                  <a:lnTo>
                    <a:pt x="2444" y="330"/>
                  </a:lnTo>
                  <a:lnTo>
                    <a:pt x="2444" y="330"/>
                  </a:lnTo>
                  <a:lnTo>
                    <a:pt x="2444" y="330"/>
                  </a:lnTo>
                  <a:lnTo>
                    <a:pt x="2444" y="330"/>
                  </a:lnTo>
                  <a:lnTo>
                    <a:pt x="2444" y="330"/>
                  </a:lnTo>
                  <a:lnTo>
                    <a:pt x="2444" y="330"/>
                  </a:lnTo>
                  <a:lnTo>
                    <a:pt x="2440" y="330"/>
                  </a:lnTo>
                  <a:lnTo>
                    <a:pt x="2440" y="330"/>
                  </a:lnTo>
                  <a:lnTo>
                    <a:pt x="2440" y="330"/>
                  </a:lnTo>
                  <a:lnTo>
                    <a:pt x="2440" y="330"/>
                  </a:lnTo>
                  <a:lnTo>
                    <a:pt x="2440" y="330"/>
                  </a:lnTo>
                  <a:lnTo>
                    <a:pt x="2440" y="330"/>
                  </a:lnTo>
                  <a:lnTo>
                    <a:pt x="2440" y="335"/>
                  </a:lnTo>
                  <a:lnTo>
                    <a:pt x="2440" y="335"/>
                  </a:lnTo>
                  <a:lnTo>
                    <a:pt x="2440" y="335"/>
                  </a:lnTo>
                  <a:lnTo>
                    <a:pt x="2440" y="335"/>
                  </a:lnTo>
                  <a:lnTo>
                    <a:pt x="2440" y="335"/>
                  </a:lnTo>
                  <a:lnTo>
                    <a:pt x="2440" y="335"/>
                  </a:lnTo>
                  <a:lnTo>
                    <a:pt x="2440" y="335"/>
                  </a:lnTo>
                  <a:lnTo>
                    <a:pt x="2444" y="335"/>
                  </a:lnTo>
                  <a:lnTo>
                    <a:pt x="2444" y="335"/>
                  </a:lnTo>
                  <a:lnTo>
                    <a:pt x="2444" y="335"/>
                  </a:lnTo>
                  <a:lnTo>
                    <a:pt x="2440" y="335"/>
                  </a:lnTo>
                  <a:lnTo>
                    <a:pt x="2440" y="339"/>
                  </a:lnTo>
                  <a:lnTo>
                    <a:pt x="2435" y="335"/>
                  </a:lnTo>
                  <a:lnTo>
                    <a:pt x="2435" y="335"/>
                  </a:lnTo>
                  <a:lnTo>
                    <a:pt x="2435" y="335"/>
                  </a:lnTo>
                  <a:lnTo>
                    <a:pt x="2435" y="335"/>
                  </a:lnTo>
                  <a:lnTo>
                    <a:pt x="2435" y="335"/>
                  </a:lnTo>
                  <a:lnTo>
                    <a:pt x="2435" y="335"/>
                  </a:lnTo>
                  <a:lnTo>
                    <a:pt x="2435" y="339"/>
                  </a:lnTo>
                  <a:lnTo>
                    <a:pt x="2435" y="339"/>
                  </a:lnTo>
                  <a:lnTo>
                    <a:pt x="2435" y="339"/>
                  </a:lnTo>
                  <a:lnTo>
                    <a:pt x="2435" y="339"/>
                  </a:lnTo>
                  <a:lnTo>
                    <a:pt x="2431" y="339"/>
                  </a:lnTo>
                  <a:lnTo>
                    <a:pt x="2431" y="339"/>
                  </a:lnTo>
                  <a:lnTo>
                    <a:pt x="2431" y="339"/>
                  </a:lnTo>
                  <a:lnTo>
                    <a:pt x="2426" y="339"/>
                  </a:lnTo>
                  <a:lnTo>
                    <a:pt x="2426" y="339"/>
                  </a:lnTo>
                  <a:lnTo>
                    <a:pt x="2431" y="339"/>
                  </a:lnTo>
                  <a:lnTo>
                    <a:pt x="2435" y="339"/>
                  </a:lnTo>
                  <a:lnTo>
                    <a:pt x="2435" y="344"/>
                  </a:lnTo>
                  <a:lnTo>
                    <a:pt x="2435" y="344"/>
                  </a:lnTo>
                  <a:lnTo>
                    <a:pt x="2440" y="339"/>
                  </a:lnTo>
                  <a:lnTo>
                    <a:pt x="2444" y="339"/>
                  </a:lnTo>
                  <a:lnTo>
                    <a:pt x="2449" y="339"/>
                  </a:lnTo>
                  <a:lnTo>
                    <a:pt x="2449" y="339"/>
                  </a:lnTo>
                  <a:lnTo>
                    <a:pt x="2449" y="339"/>
                  </a:lnTo>
                  <a:lnTo>
                    <a:pt x="2453" y="339"/>
                  </a:lnTo>
                  <a:lnTo>
                    <a:pt x="2453" y="339"/>
                  </a:lnTo>
                  <a:lnTo>
                    <a:pt x="2458" y="339"/>
                  </a:lnTo>
                  <a:lnTo>
                    <a:pt x="2458" y="344"/>
                  </a:lnTo>
                  <a:lnTo>
                    <a:pt x="2458" y="344"/>
                  </a:lnTo>
                  <a:lnTo>
                    <a:pt x="2458" y="344"/>
                  </a:lnTo>
                  <a:lnTo>
                    <a:pt x="2453" y="344"/>
                  </a:lnTo>
                  <a:lnTo>
                    <a:pt x="2453" y="344"/>
                  </a:lnTo>
                  <a:lnTo>
                    <a:pt x="2449" y="344"/>
                  </a:lnTo>
                  <a:lnTo>
                    <a:pt x="2449" y="348"/>
                  </a:lnTo>
                  <a:lnTo>
                    <a:pt x="2453" y="348"/>
                  </a:lnTo>
                  <a:lnTo>
                    <a:pt x="2453" y="348"/>
                  </a:lnTo>
                  <a:lnTo>
                    <a:pt x="2458" y="348"/>
                  </a:lnTo>
                  <a:lnTo>
                    <a:pt x="2458" y="348"/>
                  </a:lnTo>
                  <a:lnTo>
                    <a:pt x="2458" y="348"/>
                  </a:lnTo>
                  <a:lnTo>
                    <a:pt x="2458" y="348"/>
                  </a:lnTo>
                  <a:lnTo>
                    <a:pt x="2458" y="348"/>
                  </a:lnTo>
                  <a:lnTo>
                    <a:pt x="2458" y="348"/>
                  </a:lnTo>
                  <a:lnTo>
                    <a:pt x="2453" y="348"/>
                  </a:lnTo>
                  <a:lnTo>
                    <a:pt x="2449" y="348"/>
                  </a:lnTo>
                  <a:lnTo>
                    <a:pt x="2449" y="348"/>
                  </a:lnTo>
                  <a:lnTo>
                    <a:pt x="2449" y="348"/>
                  </a:lnTo>
                  <a:lnTo>
                    <a:pt x="2444" y="348"/>
                  </a:lnTo>
                  <a:lnTo>
                    <a:pt x="2444" y="348"/>
                  </a:lnTo>
                  <a:lnTo>
                    <a:pt x="2444" y="348"/>
                  </a:lnTo>
                  <a:lnTo>
                    <a:pt x="2444" y="348"/>
                  </a:lnTo>
                  <a:lnTo>
                    <a:pt x="2440" y="353"/>
                  </a:lnTo>
                  <a:lnTo>
                    <a:pt x="2440" y="348"/>
                  </a:lnTo>
                  <a:lnTo>
                    <a:pt x="2440" y="348"/>
                  </a:lnTo>
                  <a:lnTo>
                    <a:pt x="2440" y="348"/>
                  </a:lnTo>
                  <a:lnTo>
                    <a:pt x="2440" y="353"/>
                  </a:lnTo>
                  <a:lnTo>
                    <a:pt x="2440" y="353"/>
                  </a:lnTo>
                  <a:lnTo>
                    <a:pt x="2435" y="353"/>
                  </a:lnTo>
                  <a:lnTo>
                    <a:pt x="2435" y="353"/>
                  </a:lnTo>
                  <a:lnTo>
                    <a:pt x="2431" y="353"/>
                  </a:lnTo>
                  <a:lnTo>
                    <a:pt x="2431" y="353"/>
                  </a:lnTo>
                  <a:lnTo>
                    <a:pt x="2431" y="353"/>
                  </a:lnTo>
                  <a:lnTo>
                    <a:pt x="2431" y="353"/>
                  </a:lnTo>
                  <a:lnTo>
                    <a:pt x="2431" y="353"/>
                  </a:lnTo>
                  <a:lnTo>
                    <a:pt x="2431" y="353"/>
                  </a:lnTo>
                  <a:lnTo>
                    <a:pt x="2431" y="353"/>
                  </a:lnTo>
                  <a:lnTo>
                    <a:pt x="2431" y="353"/>
                  </a:lnTo>
                  <a:lnTo>
                    <a:pt x="2435" y="353"/>
                  </a:lnTo>
                  <a:lnTo>
                    <a:pt x="2435" y="353"/>
                  </a:lnTo>
                  <a:lnTo>
                    <a:pt x="2440" y="353"/>
                  </a:lnTo>
                  <a:lnTo>
                    <a:pt x="2444" y="353"/>
                  </a:lnTo>
                  <a:lnTo>
                    <a:pt x="2449" y="353"/>
                  </a:lnTo>
                  <a:lnTo>
                    <a:pt x="2449" y="357"/>
                  </a:lnTo>
                  <a:lnTo>
                    <a:pt x="2449" y="357"/>
                  </a:lnTo>
                  <a:lnTo>
                    <a:pt x="2449" y="357"/>
                  </a:lnTo>
                  <a:lnTo>
                    <a:pt x="2449" y="357"/>
                  </a:lnTo>
                  <a:lnTo>
                    <a:pt x="2449" y="357"/>
                  </a:lnTo>
                  <a:lnTo>
                    <a:pt x="2449" y="357"/>
                  </a:lnTo>
                  <a:lnTo>
                    <a:pt x="2449" y="357"/>
                  </a:lnTo>
                  <a:lnTo>
                    <a:pt x="2449" y="357"/>
                  </a:lnTo>
                  <a:lnTo>
                    <a:pt x="2453" y="357"/>
                  </a:lnTo>
                  <a:lnTo>
                    <a:pt x="2453" y="357"/>
                  </a:lnTo>
                  <a:lnTo>
                    <a:pt x="2458" y="357"/>
                  </a:lnTo>
                  <a:lnTo>
                    <a:pt x="2458" y="357"/>
                  </a:lnTo>
                  <a:lnTo>
                    <a:pt x="2458" y="357"/>
                  </a:lnTo>
                  <a:lnTo>
                    <a:pt x="2458" y="357"/>
                  </a:lnTo>
                  <a:lnTo>
                    <a:pt x="2458" y="357"/>
                  </a:lnTo>
                  <a:lnTo>
                    <a:pt x="2453" y="357"/>
                  </a:lnTo>
                  <a:lnTo>
                    <a:pt x="2453" y="362"/>
                  </a:lnTo>
                  <a:lnTo>
                    <a:pt x="2453" y="362"/>
                  </a:lnTo>
                  <a:lnTo>
                    <a:pt x="2453" y="362"/>
                  </a:lnTo>
                  <a:lnTo>
                    <a:pt x="2453" y="362"/>
                  </a:lnTo>
                  <a:lnTo>
                    <a:pt x="2453" y="362"/>
                  </a:lnTo>
                  <a:lnTo>
                    <a:pt x="2453" y="362"/>
                  </a:lnTo>
                  <a:lnTo>
                    <a:pt x="2449" y="362"/>
                  </a:lnTo>
                  <a:lnTo>
                    <a:pt x="2453" y="362"/>
                  </a:lnTo>
                  <a:lnTo>
                    <a:pt x="2458" y="362"/>
                  </a:lnTo>
                  <a:lnTo>
                    <a:pt x="2458" y="362"/>
                  </a:lnTo>
                  <a:lnTo>
                    <a:pt x="2458" y="362"/>
                  </a:lnTo>
                  <a:lnTo>
                    <a:pt x="2458" y="362"/>
                  </a:lnTo>
                  <a:lnTo>
                    <a:pt x="2458" y="362"/>
                  </a:lnTo>
                  <a:lnTo>
                    <a:pt x="2453" y="362"/>
                  </a:lnTo>
                  <a:lnTo>
                    <a:pt x="2453" y="362"/>
                  </a:lnTo>
                  <a:lnTo>
                    <a:pt x="2453" y="366"/>
                  </a:lnTo>
                  <a:lnTo>
                    <a:pt x="2453" y="366"/>
                  </a:lnTo>
                  <a:lnTo>
                    <a:pt x="2453" y="366"/>
                  </a:lnTo>
                  <a:lnTo>
                    <a:pt x="2449" y="366"/>
                  </a:lnTo>
                  <a:lnTo>
                    <a:pt x="2449" y="366"/>
                  </a:lnTo>
                  <a:lnTo>
                    <a:pt x="2449" y="366"/>
                  </a:lnTo>
                  <a:lnTo>
                    <a:pt x="2444" y="371"/>
                  </a:lnTo>
                  <a:lnTo>
                    <a:pt x="2444" y="371"/>
                  </a:lnTo>
                  <a:lnTo>
                    <a:pt x="2444" y="366"/>
                  </a:lnTo>
                  <a:lnTo>
                    <a:pt x="2444" y="366"/>
                  </a:lnTo>
                  <a:lnTo>
                    <a:pt x="2440" y="366"/>
                  </a:lnTo>
                  <a:lnTo>
                    <a:pt x="2440" y="366"/>
                  </a:lnTo>
                  <a:lnTo>
                    <a:pt x="2440" y="366"/>
                  </a:lnTo>
                  <a:lnTo>
                    <a:pt x="2440" y="371"/>
                  </a:lnTo>
                  <a:lnTo>
                    <a:pt x="2440" y="371"/>
                  </a:lnTo>
                  <a:lnTo>
                    <a:pt x="2440" y="371"/>
                  </a:lnTo>
                  <a:lnTo>
                    <a:pt x="2440" y="371"/>
                  </a:lnTo>
                  <a:lnTo>
                    <a:pt x="2444" y="371"/>
                  </a:lnTo>
                  <a:lnTo>
                    <a:pt x="2458" y="371"/>
                  </a:lnTo>
                  <a:lnTo>
                    <a:pt x="2458" y="371"/>
                  </a:lnTo>
                  <a:lnTo>
                    <a:pt x="2458" y="371"/>
                  </a:lnTo>
                  <a:lnTo>
                    <a:pt x="2462" y="371"/>
                  </a:lnTo>
                  <a:lnTo>
                    <a:pt x="2462" y="371"/>
                  </a:lnTo>
                  <a:lnTo>
                    <a:pt x="2462" y="371"/>
                  </a:lnTo>
                  <a:lnTo>
                    <a:pt x="2462" y="371"/>
                  </a:lnTo>
                  <a:lnTo>
                    <a:pt x="2462" y="371"/>
                  </a:lnTo>
                  <a:lnTo>
                    <a:pt x="2462" y="371"/>
                  </a:lnTo>
                  <a:lnTo>
                    <a:pt x="2462" y="371"/>
                  </a:lnTo>
                  <a:lnTo>
                    <a:pt x="2467" y="375"/>
                  </a:lnTo>
                  <a:lnTo>
                    <a:pt x="2467" y="375"/>
                  </a:lnTo>
                  <a:lnTo>
                    <a:pt x="2467" y="375"/>
                  </a:lnTo>
                  <a:lnTo>
                    <a:pt x="2467" y="375"/>
                  </a:lnTo>
                  <a:lnTo>
                    <a:pt x="2467" y="375"/>
                  </a:lnTo>
                  <a:lnTo>
                    <a:pt x="2467" y="375"/>
                  </a:lnTo>
                  <a:lnTo>
                    <a:pt x="2471" y="375"/>
                  </a:lnTo>
                  <a:lnTo>
                    <a:pt x="2471" y="375"/>
                  </a:lnTo>
                  <a:lnTo>
                    <a:pt x="2467" y="375"/>
                  </a:lnTo>
                  <a:lnTo>
                    <a:pt x="2467" y="375"/>
                  </a:lnTo>
                  <a:lnTo>
                    <a:pt x="2467" y="375"/>
                  </a:lnTo>
                  <a:lnTo>
                    <a:pt x="2467" y="375"/>
                  </a:lnTo>
                  <a:lnTo>
                    <a:pt x="2467" y="375"/>
                  </a:lnTo>
                  <a:lnTo>
                    <a:pt x="2467" y="375"/>
                  </a:lnTo>
                  <a:lnTo>
                    <a:pt x="2471" y="380"/>
                  </a:lnTo>
                  <a:lnTo>
                    <a:pt x="2471" y="380"/>
                  </a:lnTo>
                  <a:lnTo>
                    <a:pt x="2476" y="380"/>
                  </a:lnTo>
                  <a:lnTo>
                    <a:pt x="2480" y="380"/>
                  </a:lnTo>
                  <a:lnTo>
                    <a:pt x="2480" y="380"/>
                  </a:lnTo>
                  <a:lnTo>
                    <a:pt x="2489" y="380"/>
                  </a:lnTo>
                  <a:lnTo>
                    <a:pt x="2494" y="380"/>
                  </a:lnTo>
                  <a:lnTo>
                    <a:pt x="2494" y="380"/>
                  </a:lnTo>
                  <a:lnTo>
                    <a:pt x="2494" y="380"/>
                  </a:lnTo>
                  <a:lnTo>
                    <a:pt x="2494" y="380"/>
                  </a:lnTo>
                  <a:lnTo>
                    <a:pt x="2494" y="380"/>
                  </a:lnTo>
                  <a:lnTo>
                    <a:pt x="2494" y="380"/>
                  </a:lnTo>
                  <a:lnTo>
                    <a:pt x="2494" y="380"/>
                  </a:lnTo>
                  <a:lnTo>
                    <a:pt x="2498" y="380"/>
                  </a:lnTo>
                  <a:lnTo>
                    <a:pt x="2498" y="380"/>
                  </a:lnTo>
                  <a:lnTo>
                    <a:pt x="2498" y="380"/>
                  </a:lnTo>
                  <a:lnTo>
                    <a:pt x="2498" y="375"/>
                  </a:lnTo>
                  <a:lnTo>
                    <a:pt x="2498" y="375"/>
                  </a:lnTo>
                  <a:lnTo>
                    <a:pt x="2498" y="375"/>
                  </a:lnTo>
                  <a:lnTo>
                    <a:pt x="2498" y="375"/>
                  </a:lnTo>
                  <a:lnTo>
                    <a:pt x="2503" y="375"/>
                  </a:lnTo>
                  <a:lnTo>
                    <a:pt x="2503" y="375"/>
                  </a:lnTo>
                  <a:lnTo>
                    <a:pt x="2512" y="375"/>
                  </a:lnTo>
                  <a:lnTo>
                    <a:pt x="2512" y="375"/>
                  </a:lnTo>
                  <a:lnTo>
                    <a:pt x="2516" y="375"/>
                  </a:lnTo>
                  <a:lnTo>
                    <a:pt x="2516" y="371"/>
                  </a:lnTo>
                  <a:lnTo>
                    <a:pt x="2521" y="371"/>
                  </a:lnTo>
                  <a:lnTo>
                    <a:pt x="2521" y="371"/>
                  </a:lnTo>
                  <a:lnTo>
                    <a:pt x="2525" y="366"/>
                  </a:lnTo>
                  <a:lnTo>
                    <a:pt x="2530" y="366"/>
                  </a:lnTo>
                  <a:lnTo>
                    <a:pt x="2534" y="366"/>
                  </a:lnTo>
                  <a:lnTo>
                    <a:pt x="2534" y="366"/>
                  </a:lnTo>
                  <a:lnTo>
                    <a:pt x="2539" y="366"/>
                  </a:lnTo>
                  <a:lnTo>
                    <a:pt x="2539" y="366"/>
                  </a:lnTo>
                  <a:lnTo>
                    <a:pt x="2543" y="362"/>
                  </a:lnTo>
                  <a:lnTo>
                    <a:pt x="2543" y="362"/>
                  </a:lnTo>
                  <a:lnTo>
                    <a:pt x="2543" y="362"/>
                  </a:lnTo>
                  <a:lnTo>
                    <a:pt x="2548" y="362"/>
                  </a:lnTo>
                  <a:lnTo>
                    <a:pt x="2548" y="362"/>
                  </a:lnTo>
                  <a:lnTo>
                    <a:pt x="2548" y="362"/>
                  </a:lnTo>
                  <a:lnTo>
                    <a:pt x="2548" y="362"/>
                  </a:lnTo>
                  <a:lnTo>
                    <a:pt x="2548" y="357"/>
                  </a:lnTo>
                  <a:lnTo>
                    <a:pt x="2548" y="357"/>
                  </a:lnTo>
                  <a:lnTo>
                    <a:pt x="2548" y="357"/>
                  </a:lnTo>
                  <a:lnTo>
                    <a:pt x="2548" y="357"/>
                  </a:lnTo>
                  <a:lnTo>
                    <a:pt x="2552" y="357"/>
                  </a:lnTo>
                  <a:lnTo>
                    <a:pt x="2552" y="357"/>
                  </a:lnTo>
                  <a:lnTo>
                    <a:pt x="2552" y="357"/>
                  </a:lnTo>
                  <a:lnTo>
                    <a:pt x="2557" y="353"/>
                  </a:lnTo>
                  <a:lnTo>
                    <a:pt x="2557" y="353"/>
                  </a:lnTo>
                  <a:lnTo>
                    <a:pt x="2557" y="353"/>
                  </a:lnTo>
                  <a:lnTo>
                    <a:pt x="2557" y="353"/>
                  </a:lnTo>
                  <a:lnTo>
                    <a:pt x="2557" y="353"/>
                  </a:lnTo>
                  <a:lnTo>
                    <a:pt x="2557" y="353"/>
                  </a:lnTo>
                  <a:close/>
                  <a:moveTo>
                    <a:pt x="2562" y="158"/>
                  </a:moveTo>
                  <a:lnTo>
                    <a:pt x="2557" y="158"/>
                  </a:lnTo>
                  <a:lnTo>
                    <a:pt x="2557" y="158"/>
                  </a:lnTo>
                  <a:lnTo>
                    <a:pt x="2552" y="158"/>
                  </a:lnTo>
                  <a:lnTo>
                    <a:pt x="2552" y="158"/>
                  </a:lnTo>
                  <a:lnTo>
                    <a:pt x="2548" y="158"/>
                  </a:lnTo>
                  <a:lnTo>
                    <a:pt x="2548" y="163"/>
                  </a:lnTo>
                  <a:lnTo>
                    <a:pt x="2552" y="163"/>
                  </a:lnTo>
                  <a:lnTo>
                    <a:pt x="2552" y="163"/>
                  </a:lnTo>
                  <a:lnTo>
                    <a:pt x="2562" y="163"/>
                  </a:lnTo>
                  <a:lnTo>
                    <a:pt x="2566" y="163"/>
                  </a:lnTo>
                  <a:lnTo>
                    <a:pt x="2566" y="163"/>
                  </a:lnTo>
                  <a:lnTo>
                    <a:pt x="2562" y="163"/>
                  </a:lnTo>
                  <a:lnTo>
                    <a:pt x="2562" y="158"/>
                  </a:lnTo>
                  <a:lnTo>
                    <a:pt x="2562" y="158"/>
                  </a:lnTo>
                  <a:lnTo>
                    <a:pt x="2562" y="158"/>
                  </a:lnTo>
                  <a:close/>
                  <a:moveTo>
                    <a:pt x="2905" y="294"/>
                  </a:moveTo>
                  <a:lnTo>
                    <a:pt x="2909" y="294"/>
                  </a:lnTo>
                  <a:lnTo>
                    <a:pt x="2909" y="294"/>
                  </a:lnTo>
                  <a:lnTo>
                    <a:pt x="2914" y="294"/>
                  </a:lnTo>
                  <a:lnTo>
                    <a:pt x="2914" y="294"/>
                  </a:lnTo>
                  <a:lnTo>
                    <a:pt x="2914" y="294"/>
                  </a:lnTo>
                  <a:lnTo>
                    <a:pt x="2914" y="289"/>
                  </a:lnTo>
                  <a:lnTo>
                    <a:pt x="2914" y="289"/>
                  </a:lnTo>
                  <a:lnTo>
                    <a:pt x="2914" y="294"/>
                  </a:lnTo>
                  <a:lnTo>
                    <a:pt x="2918" y="294"/>
                  </a:lnTo>
                  <a:lnTo>
                    <a:pt x="2918" y="289"/>
                  </a:lnTo>
                  <a:lnTo>
                    <a:pt x="2923" y="289"/>
                  </a:lnTo>
                  <a:lnTo>
                    <a:pt x="2923" y="289"/>
                  </a:lnTo>
                  <a:lnTo>
                    <a:pt x="2923" y="289"/>
                  </a:lnTo>
                  <a:lnTo>
                    <a:pt x="2923" y="289"/>
                  </a:lnTo>
                  <a:lnTo>
                    <a:pt x="2923" y="289"/>
                  </a:lnTo>
                  <a:lnTo>
                    <a:pt x="2923" y="289"/>
                  </a:lnTo>
                  <a:lnTo>
                    <a:pt x="2927" y="289"/>
                  </a:lnTo>
                  <a:lnTo>
                    <a:pt x="2927" y="289"/>
                  </a:lnTo>
                  <a:lnTo>
                    <a:pt x="2927" y="285"/>
                  </a:lnTo>
                  <a:lnTo>
                    <a:pt x="2932" y="285"/>
                  </a:lnTo>
                  <a:lnTo>
                    <a:pt x="2927" y="285"/>
                  </a:lnTo>
                  <a:lnTo>
                    <a:pt x="2927" y="280"/>
                  </a:lnTo>
                  <a:lnTo>
                    <a:pt x="2927" y="280"/>
                  </a:lnTo>
                  <a:lnTo>
                    <a:pt x="2927" y="280"/>
                  </a:lnTo>
                  <a:lnTo>
                    <a:pt x="2927" y="280"/>
                  </a:lnTo>
                  <a:lnTo>
                    <a:pt x="2923" y="280"/>
                  </a:lnTo>
                  <a:lnTo>
                    <a:pt x="2923" y="285"/>
                  </a:lnTo>
                  <a:lnTo>
                    <a:pt x="2923" y="285"/>
                  </a:lnTo>
                  <a:lnTo>
                    <a:pt x="2923" y="285"/>
                  </a:lnTo>
                  <a:lnTo>
                    <a:pt x="2923" y="285"/>
                  </a:lnTo>
                  <a:lnTo>
                    <a:pt x="2923" y="285"/>
                  </a:lnTo>
                  <a:lnTo>
                    <a:pt x="2923" y="289"/>
                  </a:lnTo>
                  <a:lnTo>
                    <a:pt x="2918" y="289"/>
                  </a:lnTo>
                  <a:lnTo>
                    <a:pt x="2923" y="285"/>
                  </a:lnTo>
                  <a:lnTo>
                    <a:pt x="2923" y="285"/>
                  </a:lnTo>
                  <a:lnTo>
                    <a:pt x="2923" y="285"/>
                  </a:lnTo>
                  <a:lnTo>
                    <a:pt x="2923" y="280"/>
                  </a:lnTo>
                  <a:lnTo>
                    <a:pt x="2923" y="280"/>
                  </a:lnTo>
                  <a:lnTo>
                    <a:pt x="2923" y="280"/>
                  </a:lnTo>
                  <a:lnTo>
                    <a:pt x="2923" y="276"/>
                  </a:lnTo>
                  <a:lnTo>
                    <a:pt x="2923" y="276"/>
                  </a:lnTo>
                  <a:lnTo>
                    <a:pt x="2923" y="276"/>
                  </a:lnTo>
                  <a:lnTo>
                    <a:pt x="2923" y="276"/>
                  </a:lnTo>
                  <a:lnTo>
                    <a:pt x="2923" y="276"/>
                  </a:lnTo>
                  <a:lnTo>
                    <a:pt x="2923" y="276"/>
                  </a:lnTo>
                  <a:lnTo>
                    <a:pt x="2918" y="276"/>
                  </a:lnTo>
                  <a:lnTo>
                    <a:pt x="2918" y="276"/>
                  </a:lnTo>
                  <a:lnTo>
                    <a:pt x="2918" y="280"/>
                  </a:lnTo>
                  <a:lnTo>
                    <a:pt x="2918" y="280"/>
                  </a:lnTo>
                  <a:lnTo>
                    <a:pt x="2918" y="280"/>
                  </a:lnTo>
                  <a:lnTo>
                    <a:pt x="2918" y="280"/>
                  </a:lnTo>
                  <a:lnTo>
                    <a:pt x="2918" y="280"/>
                  </a:lnTo>
                  <a:lnTo>
                    <a:pt x="2918" y="285"/>
                  </a:lnTo>
                  <a:lnTo>
                    <a:pt x="2918" y="285"/>
                  </a:lnTo>
                  <a:lnTo>
                    <a:pt x="2914" y="289"/>
                  </a:lnTo>
                  <a:lnTo>
                    <a:pt x="2905" y="289"/>
                  </a:lnTo>
                  <a:lnTo>
                    <a:pt x="2905" y="294"/>
                  </a:lnTo>
                  <a:lnTo>
                    <a:pt x="2905" y="294"/>
                  </a:lnTo>
                  <a:lnTo>
                    <a:pt x="2905" y="294"/>
                  </a:lnTo>
                  <a:lnTo>
                    <a:pt x="2905" y="294"/>
                  </a:lnTo>
                  <a:close/>
                  <a:moveTo>
                    <a:pt x="2580" y="77"/>
                  </a:moveTo>
                  <a:lnTo>
                    <a:pt x="2589" y="77"/>
                  </a:lnTo>
                  <a:lnTo>
                    <a:pt x="2593" y="72"/>
                  </a:lnTo>
                  <a:lnTo>
                    <a:pt x="2593" y="72"/>
                  </a:lnTo>
                  <a:lnTo>
                    <a:pt x="2593" y="72"/>
                  </a:lnTo>
                  <a:lnTo>
                    <a:pt x="2589" y="68"/>
                  </a:lnTo>
                  <a:lnTo>
                    <a:pt x="2584" y="72"/>
                  </a:lnTo>
                  <a:lnTo>
                    <a:pt x="2580" y="72"/>
                  </a:lnTo>
                  <a:lnTo>
                    <a:pt x="2580" y="72"/>
                  </a:lnTo>
                  <a:lnTo>
                    <a:pt x="2580" y="77"/>
                  </a:lnTo>
                  <a:lnTo>
                    <a:pt x="2580" y="77"/>
                  </a:lnTo>
                  <a:close/>
                  <a:moveTo>
                    <a:pt x="2656" y="475"/>
                  </a:moveTo>
                  <a:lnTo>
                    <a:pt x="2656" y="475"/>
                  </a:lnTo>
                  <a:lnTo>
                    <a:pt x="2656" y="475"/>
                  </a:lnTo>
                  <a:lnTo>
                    <a:pt x="2656" y="475"/>
                  </a:lnTo>
                  <a:lnTo>
                    <a:pt x="2652" y="475"/>
                  </a:lnTo>
                  <a:lnTo>
                    <a:pt x="2652" y="475"/>
                  </a:lnTo>
                  <a:lnTo>
                    <a:pt x="2652" y="475"/>
                  </a:lnTo>
                  <a:lnTo>
                    <a:pt x="2652" y="475"/>
                  </a:lnTo>
                  <a:lnTo>
                    <a:pt x="2652" y="475"/>
                  </a:lnTo>
                  <a:lnTo>
                    <a:pt x="2652" y="475"/>
                  </a:lnTo>
                  <a:lnTo>
                    <a:pt x="2647" y="475"/>
                  </a:lnTo>
                  <a:lnTo>
                    <a:pt x="2647" y="479"/>
                  </a:lnTo>
                  <a:lnTo>
                    <a:pt x="2647" y="479"/>
                  </a:lnTo>
                  <a:lnTo>
                    <a:pt x="2647" y="479"/>
                  </a:lnTo>
                  <a:lnTo>
                    <a:pt x="2647" y="479"/>
                  </a:lnTo>
                  <a:lnTo>
                    <a:pt x="2652" y="479"/>
                  </a:lnTo>
                  <a:lnTo>
                    <a:pt x="2647" y="479"/>
                  </a:lnTo>
                  <a:lnTo>
                    <a:pt x="2647" y="479"/>
                  </a:lnTo>
                  <a:lnTo>
                    <a:pt x="2647" y="479"/>
                  </a:lnTo>
                  <a:lnTo>
                    <a:pt x="2643" y="479"/>
                  </a:lnTo>
                  <a:lnTo>
                    <a:pt x="2643" y="484"/>
                  </a:lnTo>
                  <a:lnTo>
                    <a:pt x="2643" y="484"/>
                  </a:lnTo>
                  <a:lnTo>
                    <a:pt x="2643" y="484"/>
                  </a:lnTo>
                  <a:lnTo>
                    <a:pt x="2643" y="484"/>
                  </a:lnTo>
                  <a:lnTo>
                    <a:pt x="2647" y="488"/>
                  </a:lnTo>
                  <a:lnTo>
                    <a:pt x="2647" y="488"/>
                  </a:lnTo>
                  <a:lnTo>
                    <a:pt x="2647" y="488"/>
                  </a:lnTo>
                  <a:lnTo>
                    <a:pt x="2643" y="488"/>
                  </a:lnTo>
                  <a:lnTo>
                    <a:pt x="2643" y="488"/>
                  </a:lnTo>
                  <a:lnTo>
                    <a:pt x="2643" y="488"/>
                  </a:lnTo>
                  <a:lnTo>
                    <a:pt x="2638" y="488"/>
                  </a:lnTo>
                  <a:lnTo>
                    <a:pt x="2638" y="488"/>
                  </a:lnTo>
                  <a:lnTo>
                    <a:pt x="2638" y="493"/>
                  </a:lnTo>
                  <a:lnTo>
                    <a:pt x="2638" y="493"/>
                  </a:lnTo>
                  <a:lnTo>
                    <a:pt x="2638" y="493"/>
                  </a:lnTo>
                  <a:lnTo>
                    <a:pt x="2638" y="493"/>
                  </a:lnTo>
                  <a:lnTo>
                    <a:pt x="2638" y="493"/>
                  </a:lnTo>
                  <a:lnTo>
                    <a:pt x="2638" y="493"/>
                  </a:lnTo>
                  <a:lnTo>
                    <a:pt x="2638" y="493"/>
                  </a:lnTo>
                  <a:lnTo>
                    <a:pt x="2638" y="497"/>
                  </a:lnTo>
                  <a:lnTo>
                    <a:pt x="2638" y="497"/>
                  </a:lnTo>
                  <a:lnTo>
                    <a:pt x="2638" y="497"/>
                  </a:lnTo>
                  <a:lnTo>
                    <a:pt x="2638" y="497"/>
                  </a:lnTo>
                  <a:lnTo>
                    <a:pt x="2638" y="497"/>
                  </a:lnTo>
                  <a:lnTo>
                    <a:pt x="2638" y="497"/>
                  </a:lnTo>
                  <a:lnTo>
                    <a:pt x="2638" y="502"/>
                  </a:lnTo>
                  <a:lnTo>
                    <a:pt x="2638" y="506"/>
                  </a:lnTo>
                  <a:lnTo>
                    <a:pt x="2634" y="506"/>
                  </a:lnTo>
                  <a:lnTo>
                    <a:pt x="2634" y="506"/>
                  </a:lnTo>
                  <a:lnTo>
                    <a:pt x="2638" y="506"/>
                  </a:lnTo>
                  <a:lnTo>
                    <a:pt x="2634" y="506"/>
                  </a:lnTo>
                  <a:lnTo>
                    <a:pt x="2634" y="506"/>
                  </a:lnTo>
                  <a:lnTo>
                    <a:pt x="2629" y="511"/>
                  </a:lnTo>
                  <a:lnTo>
                    <a:pt x="2629" y="511"/>
                  </a:lnTo>
                  <a:lnTo>
                    <a:pt x="2634" y="511"/>
                  </a:lnTo>
                  <a:lnTo>
                    <a:pt x="2634" y="511"/>
                  </a:lnTo>
                  <a:lnTo>
                    <a:pt x="2634" y="511"/>
                  </a:lnTo>
                  <a:lnTo>
                    <a:pt x="2634" y="511"/>
                  </a:lnTo>
                  <a:lnTo>
                    <a:pt x="2634" y="511"/>
                  </a:lnTo>
                  <a:lnTo>
                    <a:pt x="2638" y="511"/>
                  </a:lnTo>
                  <a:lnTo>
                    <a:pt x="2638" y="511"/>
                  </a:lnTo>
                  <a:lnTo>
                    <a:pt x="2643" y="511"/>
                  </a:lnTo>
                  <a:lnTo>
                    <a:pt x="2643" y="506"/>
                  </a:lnTo>
                  <a:lnTo>
                    <a:pt x="2643" y="511"/>
                  </a:lnTo>
                  <a:lnTo>
                    <a:pt x="2643" y="511"/>
                  </a:lnTo>
                  <a:lnTo>
                    <a:pt x="2643" y="511"/>
                  </a:lnTo>
                  <a:lnTo>
                    <a:pt x="2643" y="511"/>
                  </a:lnTo>
                  <a:lnTo>
                    <a:pt x="2638" y="515"/>
                  </a:lnTo>
                  <a:lnTo>
                    <a:pt x="2638" y="515"/>
                  </a:lnTo>
                  <a:lnTo>
                    <a:pt x="2638" y="520"/>
                  </a:lnTo>
                  <a:lnTo>
                    <a:pt x="2638" y="520"/>
                  </a:lnTo>
                  <a:lnTo>
                    <a:pt x="2638" y="520"/>
                  </a:lnTo>
                  <a:lnTo>
                    <a:pt x="2638" y="525"/>
                  </a:lnTo>
                  <a:lnTo>
                    <a:pt x="2638" y="525"/>
                  </a:lnTo>
                  <a:lnTo>
                    <a:pt x="2638" y="525"/>
                  </a:lnTo>
                  <a:lnTo>
                    <a:pt x="2638" y="525"/>
                  </a:lnTo>
                  <a:lnTo>
                    <a:pt x="2638" y="525"/>
                  </a:lnTo>
                  <a:lnTo>
                    <a:pt x="2638" y="529"/>
                  </a:lnTo>
                  <a:lnTo>
                    <a:pt x="2634" y="529"/>
                  </a:lnTo>
                  <a:lnTo>
                    <a:pt x="2634" y="529"/>
                  </a:lnTo>
                  <a:lnTo>
                    <a:pt x="2634" y="534"/>
                  </a:lnTo>
                  <a:lnTo>
                    <a:pt x="2634" y="534"/>
                  </a:lnTo>
                  <a:lnTo>
                    <a:pt x="2634" y="534"/>
                  </a:lnTo>
                  <a:lnTo>
                    <a:pt x="2634" y="534"/>
                  </a:lnTo>
                  <a:lnTo>
                    <a:pt x="2634" y="534"/>
                  </a:lnTo>
                  <a:lnTo>
                    <a:pt x="2634" y="534"/>
                  </a:lnTo>
                  <a:lnTo>
                    <a:pt x="2634" y="534"/>
                  </a:lnTo>
                  <a:lnTo>
                    <a:pt x="2638" y="534"/>
                  </a:lnTo>
                  <a:lnTo>
                    <a:pt x="2638" y="529"/>
                  </a:lnTo>
                  <a:lnTo>
                    <a:pt x="2638" y="525"/>
                  </a:lnTo>
                  <a:lnTo>
                    <a:pt x="2638" y="525"/>
                  </a:lnTo>
                  <a:lnTo>
                    <a:pt x="2638" y="525"/>
                  </a:lnTo>
                  <a:lnTo>
                    <a:pt x="2638" y="525"/>
                  </a:lnTo>
                  <a:lnTo>
                    <a:pt x="2638" y="525"/>
                  </a:lnTo>
                  <a:lnTo>
                    <a:pt x="2643" y="520"/>
                  </a:lnTo>
                  <a:lnTo>
                    <a:pt x="2643" y="520"/>
                  </a:lnTo>
                  <a:lnTo>
                    <a:pt x="2647" y="520"/>
                  </a:lnTo>
                  <a:lnTo>
                    <a:pt x="2643" y="520"/>
                  </a:lnTo>
                  <a:lnTo>
                    <a:pt x="2643" y="520"/>
                  </a:lnTo>
                  <a:lnTo>
                    <a:pt x="2643" y="525"/>
                  </a:lnTo>
                  <a:lnTo>
                    <a:pt x="2643" y="525"/>
                  </a:lnTo>
                  <a:lnTo>
                    <a:pt x="2643" y="525"/>
                  </a:lnTo>
                  <a:lnTo>
                    <a:pt x="2643" y="525"/>
                  </a:lnTo>
                  <a:lnTo>
                    <a:pt x="2643" y="525"/>
                  </a:lnTo>
                  <a:lnTo>
                    <a:pt x="2643" y="525"/>
                  </a:lnTo>
                  <a:lnTo>
                    <a:pt x="2643" y="525"/>
                  </a:lnTo>
                  <a:lnTo>
                    <a:pt x="2643" y="525"/>
                  </a:lnTo>
                  <a:lnTo>
                    <a:pt x="2647" y="525"/>
                  </a:lnTo>
                  <a:lnTo>
                    <a:pt x="2647" y="525"/>
                  </a:lnTo>
                  <a:lnTo>
                    <a:pt x="2647" y="520"/>
                  </a:lnTo>
                  <a:lnTo>
                    <a:pt x="2647" y="520"/>
                  </a:lnTo>
                  <a:lnTo>
                    <a:pt x="2647" y="520"/>
                  </a:lnTo>
                  <a:lnTo>
                    <a:pt x="2647" y="520"/>
                  </a:lnTo>
                  <a:lnTo>
                    <a:pt x="2647" y="520"/>
                  </a:lnTo>
                  <a:lnTo>
                    <a:pt x="2647" y="525"/>
                  </a:lnTo>
                  <a:lnTo>
                    <a:pt x="2652" y="525"/>
                  </a:lnTo>
                  <a:lnTo>
                    <a:pt x="2647" y="525"/>
                  </a:lnTo>
                  <a:lnTo>
                    <a:pt x="2647" y="525"/>
                  </a:lnTo>
                  <a:lnTo>
                    <a:pt x="2647" y="525"/>
                  </a:lnTo>
                  <a:lnTo>
                    <a:pt x="2647" y="529"/>
                  </a:lnTo>
                  <a:lnTo>
                    <a:pt x="2647" y="529"/>
                  </a:lnTo>
                  <a:lnTo>
                    <a:pt x="2647" y="529"/>
                  </a:lnTo>
                  <a:lnTo>
                    <a:pt x="2647" y="529"/>
                  </a:lnTo>
                  <a:lnTo>
                    <a:pt x="2647" y="534"/>
                  </a:lnTo>
                  <a:lnTo>
                    <a:pt x="2647" y="534"/>
                  </a:lnTo>
                  <a:lnTo>
                    <a:pt x="2647" y="534"/>
                  </a:lnTo>
                  <a:lnTo>
                    <a:pt x="2643" y="538"/>
                  </a:lnTo>
                  <a:lnTo>
                    <a:pt x="2643" y="543"/>
                  </a:lnTo>
                  <a:lnTo>
                    <a:pt x="2643" y="543"/>
                  </a:lnTo>
                  <a:lnTo>
                    <a:pt x="2638" y="543"/>
                  </a:lnTo>
                  <a:lnTo>
                    <a:pt x="2638" y="543"/>
                  </a:lnTo>
                  <a:lnTo>
                    <a:pt x="2643" y="543"/>
                  </a:lnTo>
                  <a:lnTo>
                    <a:pt x="2643" y="547"/>
                  </a:lnTo>
                  <a:lnTo>
                    <a:pt x="2643" y="547"/>
                  </a:lnTo>
                  <a:lnTo>
                    <a:pt x="2643" y="547"/>
                  </a:lnTo>
                  <a:lnTo>
                    <a:pt x="2643" y="547"/>
                  </a:lnTo>
                  <a:lnTo>
                    <a:pt x="2647" y="543"/>
                  </a:lnTo>
                  <a:lnTo>
                    <a:pt x="2647" y="547"/>
                  </a:lnTo>
                  <a:lnTo>
                    <a:pt x="2647" y="547"/>
                  </a:lnTo>
                  <a:lnTo>
                    <a:pt x="2652" y="547"/>
                  </a:lnTo>
                  <a:lnTo>
                    <a:pt x="2652" y="543"/>
                  </a:lnTo>
                  <a:lnTo>
                    <a:pt x="2652" y="543"/>
                  </a:lnTo>
                  <a:lnTo>
                    <a:pt x="2652" y="543"/>
                  </a:lnTo>
                  <a:lnTo>
                    <a:pt x="2656" y="547"/>
                  </a:lnTo>
                  <a:lnTo>
                    <a:pt x="2656" y="547"/>
                  </a:lnTo>
                  <a:lnTo>
                    <a:pt x="2656" y="547"/>
                  </a:lnTo>
                  <a:lnTo>
                    <a:pt x="2656" y="547"/>
                  </a:lnTo>
                  <a:lnTo>
                    <a:pt x="2656" y="547"/>
                  </a:lnTo>
                  <a:lnTo>
                    <a:pt x="2661" y="543"/>
                  </a:lnTo>
                  <a:lnTo>
                    <a:pt x="2661" y="543"/>
                  </a:lnTo>
                  <a:lnTo>
                    <a:pt x="2661" y="543"/>
                  </a:lnTo>
                  <a:lnTo>
                    <a:pt x="2661" y="543"/>
                  </a:lnTo>
                  <a:lnTo>
                    <a:pt x="2661" y="543"/>
                  </a:lnTo>
                  <a:lnTo>
                    <a:pt x="2665" y="543"/>
                  </a:lnTo>
                  <a:lnTo>
                    <a:pt x="2670" y="543"/>
                  </a:lnTo>
                  <a:lnTo>
                    <a:pt x="2670" y="543"/>
                  </a:lnTo>
                  <a:lnTo>
                    <a:pt x="2665" y="543"/>
                  </a:lnTo>
                  <a:lnTo>
                    <a:pt x="2665" y="547"/>
                  </a:lnTo>
                  <a:lnTo>
                    <a:pt x="2661" y="552"/>
                  </a:lnTo>
                  <a:lnTo>
                    <a:pt x="2661" y="552"/>
                  </a:lnTo>
                  <a:lnTo>
                    <a:pt x="2665" y="556"/>
                  </a:lnTo>
                  <a:lnTo>
                    <a:pt x="2665" y="556"/>
                  </a:lnTo>
                  <a:lnTo>
                    <a:pt x="2665" y="556"/>
                  </a:lnTo>
                  <a:lnTo>
                    <a:pt x="2670" y="556"/>
                  </a:lnTo>
                  <a:lnTo>
                    <a:pt x="2670" y="556"/>
                  </a:lnTo>
                  <a:lnTo>
                    <a:pt x="2670" y="556"/>
                  </a:lnTo>
                  <a:lnTo>
                    <a:pt x="2670" y="556"/>
                  </a:lnTo>
                  <a:lnTo>
                    <a:pt x="2670" y="556"/>
                  </a:lnTo>
                  <a:lnTo>
                    <a:pt x="2670" y="561"/>
                  </a:lnTo>
                  <a:lnTo>
                    <a:pt x="2670" y="561"/>
                  </a:lnTo>
                  <a:lnTo>
                    <a:pt x="2670" y="561"/>
                  </a:lnTo>
                  <a:lnTo>
                    <a:pt x="2670" y="565"/>
                  </a:lnTo>
                  <a:lnTo>
                    <a:pt x="2670" y="565"/>
                  </a:lnTo>
                  <a:lnTo>
                    <a:pt x="2670" y="565"/>
                  </a:lnTo>
                  <a:lnTo>
                    <a:pt x="2670" y="565"/>
                  </a:lnTo>
                  <a:lnTo>
                    <a:pt x="2670" y="565"/>
                  </a:lnTo>
                  <a:lnTo>
                    <a:pt x="2665" y="570"/>
                  </a:lnTo>
                  <a:lnTo>
                    <a:pt x="2665" y="570"/>
                  </a:lnTo>
                  <a:lnTo>
                    <a:pt x="2670" y="574"/>
                  </a:lnTo>
                  <a:lnTo>
                    <a:pt x="2670" y="574"/>
                  </a:lnTo>
                  <a:lnTo>
                    <a:pt x="2670" y="574"/>
                  </a:lnTo>
                  <a:lnTo>
                    <a:pt x="2670" y="574"/>
                  </a:lnTo>
                  <a:lnTo>
                    <a:pt x="2670" y="574"/>
                  </a:lnTo>
                  <a:lnTo>
                    <a:pt x="2670" y="574"/>
                  </a:lnTo>
                  <a:lnTo>
                    <a:pt x="2670" y="574"/>
                  </a:lnTo>
                  <a:lnTo>
                    <a:pt x="2665" y="570"/>
                  </a:lnTo>
                  <a:lnTo>
                    <a:pt x="2665" y="574"/>
                  </a:lnTo>
                  <a:lnTo>
                    <a:pt x="2665" y="574"/>
                  </a:lnTo>
                  <a:lnTo>
                    <a:pt x="2665" y="574"/>
                  </a:lnTo>
                  <a:lnTo>
                    <a:pt x="2661" y="574"/>
                  </a:lnTo>
                  <a:lnTo>
                    <a:pt x="2661" y="574"/>
                  </a:lnTo>
                  <a:lnTo>
                    <a:pt x="2661" y="574"/>
                  </a:lnTo>
                  <a:lnTo>
                    <a:pt x="2656" y="574"/>
                  </a:lnTo>
                  <a:lnTo>
                    <a:pt x="2656" y="574"/>
                  </a:lnTo>
                  <a:lnTo>
                    <a:pt x="2652" y="574"/>
                  </a:lnTo>
                  <a:lnTo>
                    <a:pt x="2652" y="579"/>
                  </a:lnTo>
                  <a:lnTo>
                    <a:pt x="2647" y="579"/>
                  </a:lnTo>
                  <a:lnTo>
                    <a:pt x="2647" y="579"/>
                  </a:lnTo>
                  <a:lnTo>
                    <a:pt x="2647" y="579"/>
                  </a:lnTo>
                  <a:lnTo>
                    <a:pt x="2647" y="579"/>
                  </a:lnTo>
                  <a:lnTo>
                    <a:pt x="2643" y="583"/>
                  </a:lnTo>
                  <a:lnTo>
                    <a:pt x="2643" y="583"/>
                  </a:lnTo>
                  <a:lnTo>
                    <a:pt x="2643" y="583"/>
                  </a:lnTo>
                  <a:lnTo>
                    <a:pt x="2643" y="583"/>
                  </a:lnTo>
                  <a:lnTo>
                    <a:pt x="2647" y="583"/>
                  </a:lnTo>
                  <a:lnTo>
                    <a:pt x="2647" y="583"/>
                  </a:lnTo>
                  <a:lnTo>
                    <a:pt x="2652" y="579"/>
                  </a:lnTo>
                  <a:lnTo>
                    <a:pt x="2652" y="579"/>
                  </a:lnTo>
                  <a:lnTo>
                    <a:pt x="2652" y="583"/>
                  </a:lnTo>
                  <a:lnTo>
                    <a:pt x="2652" y="583"/>
                  </a:lnTo>
                  <a:lnTo>
                    <a:pt x="2652" y="583"/>
                  </a:lnTo>
                  <a:lnTo>
                    <a:pt x="2652" y="583"/>
                  </a:lnTo>
                  <a:lnTo>
                    <a:pt x="2652" y="588"/>
                  </a:lnTo>
                  <a:lnTo>
                    <a:pt x="2652" y="588"/>
                  </a:lnTo>
                  <a:lnTo>
                    <a:pt x="2652" y="588"/>
                  </a:lnTo>
                  <a:lnTo>
                    <a:pt x="2652" y="588"/>
                  </a:lnTo>
                  <a:lnTo>
                    <a:pt x="2652" y="588"/>
                  </a:lnTo>
                  <a:lnTo>
                    <a:pt x="2652" y="592"/>
                  </a:lnTo>
                  <a:lnTo>
                    <a:pt x="2652" y="592"/>
                  </a:lnTo>
                  <a:lnTo>
                    <a:pt x="2647" y="592"/>
                  </a:lnTo>
                  <a:lnTo>
                    <a:pt x="2647" y="592"/>
                  </a:lnTo>
                  <a:lnTo>
                    <a:pt x="2643" y="597"/>
                  </a:lnTo>
                  <a:lnTo>
                    <a:pt x="2638" y="597"/>
                  </a:lnTo>
                  <a:lnTo>
                    <a:pt x="2634" y="597"/>
                  </a:lnTo>
                  <a:lnTo>
                    <a:pt x="2634" y="597"/>
                  </a:lnTo>
                  <a:lnTo>
                    <a:pt x="2634" y="601"/>
                  </a:lnTo>
                  <a:lnTo>
                    <a:pt x="2634" y="601"/>
                  </a:lnTo>
                  <a:lnTo>
                    <a:pt x="2634" y="601"/>
                  </a:lnTo>
                  <a:lnTo>
                    <a:pt x="2634" y="601"/>
                  </a:lnTo>
                  <a:lnTo>
                    <a:pt x="2634" y="601"/>
                  </a:lnTo>
                  <a:lnTo>
                    <a:pt x="2638" y="606"/>
                  </a:lnTo>
                  <a:lnTo>
                    <a:pt x="2638" y="606"/>
                  </a:lnTo>
                  <a:lnTo>
                    <a:pt x="2643" y="601"/>
                  </a:lnTo>
                  <a:lnTo>
                    <a:pt x="2643" y="601"/>
                  </a:lnTo>
                  <a:lnTo>
                    <a:pt x="2647" y="601"/>
                  </a:lnTo>
                  <a:lnTo>
                    <a:pt x="2647" y="606"/>
                  </a:lnTo>
                  <a:lnTo>
                    <a:pt x="2647" y="606"/>
                  </a:lnTo>
                  <a:lnTo>
                    <a:pt x="2647" y="606"/>
                  </a:lnTo>
                  <a:lnTo>
                    <a:pt x="2647" y="606"/>
                  </a:lnTo>
                  <a:lnTo>
                    <a:pt x="2647" y="606"/>
                  </a:lnTo>
                  <a:lnTo>
                    <a:pt x="2647" y="606"/>
                  </a:lnTo>
                  <a:lnTo>
                    <a:pt x="2652" y="606"/>
                  </a:lnTo>
                  <a:lnTo>
                    <a:pt x="2652" y="606"/>
                  </a:lnTo>
                  <a:lnTo>
                    <a:pt x="2652" y="606"/>
                  </a:lnTo>
                  <a:lnTo>
                    <a:pt x="2652" y="606"/>
                  </a:lnTo>
                  <a:lnTo>
                    <a:pt x="2656" y="610"/>
                  </a:lnTo>
                  <a:lnTo>
                    <a:pt x="2661" y="610"/>
                  </a:lnTo>
                  <a:lnTo>
                    <a:pt x="2661" y="610"/>
                  </a:lnTo>
                  <a:lnTo>
                    <a:pt x="2665" y="606"/>
                  </a:lnTo>
                  <a:lnTo>
                    <a:pt x="2665" y="606"/>
                  </a:lnTo>
                  <a:lnTo>
                    <a:pt x="2670" y="606"/>
                  </a:lnTo>
                  <a:lnTo>
                    <a:pt x="2670" y="606"/>
                  </a:lnTo>
                  <a:lnTo>
                    <a:pt x="2670" y="606"/>
                  </a:lnTo>
                  <a:lnTo>
                    <a:pt x="2674" y="601"/>
                  </a:lnTo>
                  <a:lnTo>
                    <a:pt x="2670" y="606"/>
                  </a:lnTo>
                  <a:lnTo>
                    <a:pt x="2670" y="606"/>
                  </a:lnTo>
                  <a:lnTo>
                    <a:pt x="2670" y="610"/>
                  </a:lnTo>
                  <a:lnTo>
                    <a:pt x="2665" y="610"/>
                  </a:lnTo>
                  <a:lnTo>
                    <a:pt x="2665" y="610"/>
                  </a:lnTo>
                  <a:lnTo>
                    <a:pt x="2661" y="615"/>
                  </a:lnTo>
                  <a:lnTo>
                    <a:pt x="2661" y="615"/>
                  </a:lnTo>
                  <a:lnTo>
                    <a:pt x="2661" y="615"/>
                  </a:lnTo>
                  <a:lnTo>
                    <a:pt x="2656" y="615"/>
                  </a:lnTo>
                  <a:lnTo>
                    <a:pt x="2652" y="610"/>
                  </a:lnTo>
                  <a:lnTo>
                    <a:pt x="2647" y="615"/>
                  </a:lnTo>
                  <a:lnTo>
                    <a:pt x="2647" y="615"/>
                  </a:lnTo>
                  <a:lnTo>
                    <a:pt x="2647" y="615"/>
                  </a:lnTo>
                  <a:lnTo>
                    <a:pt x="2643" y="619"/>
                  </a:lnTo>
                  <a:lnTo>
                    <a:pt x="2643" y="619"/>
                  </a:lnTo>
                  <a:lnTo>
                    <a:pt x="2643" y="619"/>
                  </a:lnTo>
                  <a:lnTo>
                    <a:pt x="2643" y="619"/>
                  </a:lnTo>
                  <a:lnTo>
                    <a:pt x="2638" y="624"/>
                  </a:lnTo>
                  <a:lnTo>
                    <a:pt x="2634" y="624"/>
                  </a:lnTo>
                  <a:lnTo>
                    <a:pt x="2634" y="624"/>
                  </a:lnTo>
                  <a:lnTo>
                    <a:pt x="2634" y="629"/>
                  </a:lnTo>
                  <a:lnTo>
                    <a:pt x="2634" y="629"/>
                  </a:lnTo>
                  <a:lnTo>
                    <a:pt x="2634" y="629"/>
                  </a:lnTo>
                  <a:lnTo>
                    <a:pt x="2629" y="633"/>
                  </a:lnTo>
                  <a:lnTo>
                    <a:pt x="2625" y="633"/>
                  </a:lnTo>
                  <a:lnTo>
                    <a:pt x="2625" y="633"/>
                  </a:lnTo>
                  <a:lnTo>
                    <a:pt x="2625" y="633"/>
                  </a:lnTo>
                  <a:lnTo>
                    <a:pt x="2625" y="633"/>
                  </a:lnTo>
                  <a:lnTo>
                    <a:pt x="2625" y="633"/>
                  </a:lnTo>
                  <a:lnTo>
                    <a:pt x="2629" y="633"/>
                  </a:lnTo>
                  <a:lnTo>
                    <a:pt x="2629" y="633"/>
                  </a:lnTo>
                  <a:lnTo>
                    <a:pt x="2629" y="633"/>
                  </a:lnTo>
                  <a:lnTo>
                    <a:pt x="2634" y="633"/>
                  </a:lnTo>
                  <a:lnTo>
                    <a:pt x="2634" y="633"/>
                  </a:lnTo>
                  <a:lnTo>
                    <a:pt x="2634" y="633"/>
                  </a:lnTo>
                  <a:lnTo>
                    <a:pt x="2638" y="633"/>
                  </a:lnTo>
                  <a:lnTo>
                    <a:pt x="2638" y="629"/>
                  </a:lnTo>
                  <a:lnTo>
                    <a:pt x="2643" y="629"/>
                  </a:lnTo>
                  <a:lnTo>
                    <a:pt x="2643" y="629"/>
                  </a:lnTo>
                  <a:lnTo>
                    <a:pt x="2643" y="629"/>
                  </a:lnTo>
                  <a:lnTo>
                    <a:pt x="2647" y="629"/>
                  </a:lnTo>
                  <a:lnTo>
                    <a:pt x="2647" y="629"/>
                  </a:lnTo>
                  <a:lnTo>
                    <a:pt x="2647" y="629"/>
                  </a:lnTo>
                  <a:lnTo>
                    <a:pt x="2647" y="629"/>
                  </a:lnTo>
                  <a:lnTo>
                    <a:pt x="2652" y="629"/>
                  </a:lnTo>
                  <a:lnTo>
                    <a:pt x="2652" y="633"/>
                  </a:lnTo>
                  <a:lnTo>
                    <a:pt x="2652" y="633"/>
                  </a:lnTo>
                  <a:lnTo>
                    <a:pt x="2656" y="629"/>
                  </a:lnTo>
                  <a:lnTo>
                    <a:pt x="2656" y="629"/>
                  </a:lnTo>
                  <a:lnTo>
                    <a:pt x="2656" y="624"/>
                  </a:lnTo>
                  <a:lnTo>
                    <a:pt x="2656" y="624"/>
                  </a:lnTo>
                  <a:lnTo>
                    <a:pt x="2665" y="624"/>
                  </a:lnTo>
                  <a:lnTo>
                    <a:pt x="2665" y="624"/>
                  </a:lnTo>
                  <a:lnTo>
                    <a:pt x="2665" y="624"/>
                  </a:lnTo>
                  <a:lnTo>
                    <a:pt x="2670" y="624"/>
                  </a:lnTo>
                  <a:lnTo>
                    <a:pt x="2670" y="624"/>
                  </a:lnTo>
                  <a:lnTo>
                    <a:pt x="2670" y="624"/>
                  </a:lnTo>
                  <a:lnTo>
                    <a:pt x="2674" y="624"/>
                  </a:lnTo>
                  <a:lnTo>
                    <a:pt x="2674" y="624"/>
                  </a:lnTo>
                  <a:lnTo>
                    <a:pt x="2679" y="624"/>
                  </a:lnTo>
                  <a:lnTo>
                    <a:pt x="2679" y="624"/>
                  </a:lnTo>
                  <a:lnTo>
                    <a:pt x="2679" y="624"/>
                  </a:lnTo>
                  <a:lnTo>
                    <a:pt x="2679" y="624"/>
                  </a:lnTo>
                  <a:lnTo>
                    <a:pt x="2679" y="624"/>
                  </a:lnTo>
                  <a:lnTo>
                    <a:pt x="2679" y="624"/>
                  </a:lnTo>
                  <a:lnTo>
                    <a:pt x="2684" y="624"/>
                  </a:lnTo>
                  <a:lnTo>
                    <a:pt x="2684" y="624"/>
                  </a:lnTo>
                  <a:lnTo>
                    <a:pt x="2684" y="624"/>
                  </a:lnTo>
                  <a:lnTo>
                    <a:pt x="2688" y="619"/>
                  </a:lnTo>
                  <a:lnTo>
                    <a:pt x="2688" y="619"/>
                  </a:lnTo>
                  <a:lnTo>
                    <a:pt x="2688" y="619"/>
                  </a:lnTo>
                  <a:lnTo>
                    <a:pt x="2693" y="619"/>
                  </a:lnTo>
                  <a:lnTo>
                    <a:pt x="2693" y="619"/>
                  </a:lnTo>
                  <a:lnTo>
                    <a:pt x="2693" y="619"/>
                  </a:lnTo>
                  <a:lnTo>
                    <a:pt x="2697" y="619"/>
                  </a:lnTo>
                  <a:lnTo>
                    <a:pt x="2702" y="619"/>
                  </a:lnTo>
                  <a:lnTo>
                    <a:pt x="2706" y="619"/>
                  </a:lnTo>
                  <a:lnTo>
                    <a:pt x="2711" y="624"/>
                  </a:lnTo>
                  <a:lnTo>
                    <a:pt x="2711" y="619"/>
                  </a:lnTo>
                  <a:lnTo>
                    <a:pt x="2715" y="619"/>
                  </a:lnTo>
                  <a:lnTo>
                    <a:pt x="2715" y="619"/>
                  </a:lnTo>
                  <a:lnTo>
                    <a:pt x="2720" y="619"/>
                  </a:lnTo>
                  <a:lnTo>
                    <a:pt x="2720" y="619"/>
                  </a:lnTo>
                  <a:lnTo>
                    <a:pt x="2720" y="619"/>
                  </a:lnTo>
                  <a:lnTo>
                    <a:pt x="2720" y="619"/>
                  </a:lnTo>
                  <a:lnTo>
                    <a:pt x="2724" y="615"/>
                  </a:lnTo>
                  <a:lnTo>
                    <a:pt x="2729" y="615"/>
                  </a:lnTo>
                  <a:lnTo>
                    <a:pt x="2729" y="615"/>
                  </a:lnTo>
                  <a:lnTo>
                    <a:pt x="2729" y="610"/>
                  </a:lnTo>
                  <a:lnTo>
                    <a:pt x="2729" y="610"/>
                  </a:lnTo>
                  <a:lnTo>
                    <a:pt x="2729" y="610"/>
                  </a:lnTo>
                  <a:lnTo>
                    <a:pt x="2724" y="610"/>
                  </a:lnTo>
                  <a:lnTo>
                    <a:pt x="2724" y="610"/>
                  </a:lnTo>
                  <a:lnTo>
                    <a:pt x="2720" y="610"/>
                  </a:lnTo>
                  <a:lnTo>
                    <a:pt x="2720" y="610"/>
                  </a:lnTo>
                  <a:lnTo>
                    <a:pt x="2720" y="610"/>
                  </a:lnTo>
                  <a:lnTo>
                    <a:pt x="2715" y="610"/>
                  </a:lnTo>
                  <a:lnTo>
                    <a:pt x="2715" y="610"/>
                  </a:lnTo>
                  <a:lnTo>
                    <a:pt x="2715" y="610"/>
                  </a:lnTo>
                  <a:lnTo>
                    <a:pt x="2715" y="606"/>
                  </a:lnTo>
                  <a:lnTo>
                    <a:pt x="2715" y="606"/>
                  </a:lnTo>
                  <a:lnTo>
                    <a:pt x="2720" y="606"/>
                  </a:lnTo>
                  <a:lnTo>
                    <a:pt x="2720" y="606"/>
                  </a:lnTo>
                  <a:lnTo>
                    <a:pt x="2720" y="606"/>
                  </a:lnTo>
                  <a:lnTo>
                    <a:pt x="2720" y="606"/>
                  </a:lnTo>
                  <a:lnTo>
                    <a:pt x="2720" y="606"/>
                  </a:lnTo>
                  <a:lnTo>
                    <a:pt x="2720" y="606"/>
                  </a:lnTo>
                  <a:lnTo>
                    <a:pt x="2724" y="601"/>
                  </a:lnTo>
                  <a:lnTo>
                    <a:pt x="2724" y="601"/>
                  </a:lnTo>
                  <a:lnTo>
                    <a:pt x="2724" y="601"/>
                  </a:lnTo>
                  <a:lnTo>
                    <a:pt x="2729" y="601"/>
                  </a:lnTo>
                  <a:lnTo>
                    <a:pt x="2729" y="601"/>
                  </a:lnTo>
                  <a:lnTo>
                    <a:pt x="2729" y="601"/>
                  </a:lnTo>
                  <a:lnTo>
                    <a:pt x="2729" y="601"/>
                  </a:lnTo>
                  <a:lnTo>
                    <a:pt x="2729" y="601"/>
                  </a:lnTo>
                  <a:lnTo>
                    <a:pt x="2729" y="601"/>
                  </a:lnTo>
                  <a:lnTo>
                    <a:pt x="2729" y="597"/>
                  </a:lnTo>
                  <a:lnTo>
                    <a:pt x="2733" y="597"/>
                  </a:lnTo>
                  <a:lnTo>
                    <a:pt x="2733" y="597"/>
                  </a:lnTo>
                  <a:lnTo>
                    <a:pt x="2733" y="597"/>
                  </a:lnTo>
                  <a:lnTo>
                    <a:pt x="2733" y="592"/>
                  </a:lnTo>
                  <a:lnTo>
                    <a:pt x="2733" y="592"/>
                  </a:lnTo>
                  <a:lnTo>
                    <a:pt x="2733" y="588"/>
                  </a:lnTo>
                  <a:lnTo>
                    <a:pt x="2733" y="588"/>
                  </a:lnTo>
                  <a:lnTo>
                    <a:pt x="2733" y="588"/>
                  </a:lnTo>
                  <a:lnTo>
                    <a:pt x="2733" y="583"/>
                  </a:lnTo>
                  <a:lnTo>
                    <a:pt x="2729" y="583"/>
                  </a:lnTo>
                  <a:lnTo>
                    <a:pt x="2729" y="583"/>
                  </a:lnTo>
                  <a:lnTo>
                    <a:pt x="2724" y="579"/>
                  </a:lnTo>
                  <a:lnTo>
                    <a:pt x="2724" y="579"/>
                  </a:lnTo>
                  <a:lnTo>
                    <a:pt x="2724" y="579"/>
                  </a:lnTo>
                  <a:lnTo>
                    <a:pt x="2720" y="579"/>
                  </a:lnTo>
                  <a:lnTo>
                    <a:pt x="2720" y="579"/>
                  </a:lnTo>
                  <a:lnTo>
                    <a:pt x="2720" y="579"/>
                  </a:lnTo>
                  <a:lnTo>
                    <a:pt x="2715" y="583"/>
                  </a:lnTo>
                  <a:lnTo>
                    <a:pt x="2715" y="583"/>
                  </a:lnTo>
                  <a:lnTo>
                    <a:pt x="2715" y="583"/>
                  </a:lnTo>
                  <a:lnTo>
                    <a:pt x="2715" y="583"/>
                  </a:lnTo>
                  <a:lnTo>
                    <a:pt x="2711" y="583"/>
                  </a:lnTo>
                  <a:lnTo>
                    <a:pt x="2711" y="579"/>
                  </a:lnTo>
                  <a:lnTo>
                    <a:pt x="2715" y="579"/>
                  </a:lnTo>
                  <a:lnTo>
                    <a:pt x="2715" y="579"/>
                  </a:lnTo>
                  <a:lnTo>
                    <a:pt x="2715" y="579"/>
                  </a:lnTo>
                  <a:lnTo>
                    <a:pt x="2715" y="574"/>
                  </a:lnTo>
                  <a:lnTo>
                    <a:pt x="2711" y="570"/>
                  </a:lnTo>
                  <a:lnTo>
                    <a:pt x="2706" y="565"/>
                  </a:lnTo>
                  <a:lnTo>
                    <a:pt x="2706" y="565"/>
                  </a:lnTo>
                  <a:lnTo>
                    <a:pt x="2702" y="565"/>
                  </a:lnTo>
                  <a:lnTo>
                    <a:pt x="2702" y="565"/>
                  </a:lnTo>
                  <a:lnTo>
                    <a:pt x="2706" y="565"/>
                  </a:lnTo>
                  <a:lnTo>
                    <a:pt x="2706" y="565"/>
                  </a:lnTo>
                  <a:lnTo>
                    <a:pt x="2711" y="565"/>
                  </a:lnTo>
                  <a:lnTo>
                    <a:pt x="2711" y="570"/>
                  </a:lnTo>
                  <a:lnTo>
                    <a:pt x="2711" y="570"/>
                  </a:lnTo>
                  <a:lnTo>
                    <a:pt x="2711" y="570"/>
                  </a:lnTo>
                  <a:lnTo>
                    <a:pt x="2711" y="570"/>
                  </a:lnTo>
                  <a:lnTo>
                    <a:pt x="2711" y="570"/>
                  </a:lnTo>
                  <a:lnTo>
                    <a:pt x="2711" y="565"/>
                  </a:lnTo>
                  <a:lnTo>
                    <a:pt x="2711" y="565"/>
                  </a:lnTo>
                  <a:lnTo>
                    <a:pt x="2711" y="561"/>
                  </a:lnTo>
                  <a:lnTo>
                    <a:pt x="2711" y="561"/>
                  </a:lnTo>
                  <a:lnTo>
                    <a:pt x="2711" y="561"/>
                  </a:lnTo>
                  <a:lnTo>
                    <a:pt x="2711" y="561"/>
                  </a:lnTo>
                  <a:lnTo>
                    <a:pt x="2711" y="556"/>
                  </a:lnTo>
                  <a:lnTo>
                    <a:pt x="2706" y="556"/>
                  </a:lnTo>
                  <a:lnTo>
                    <a:pt x="2706" y="552"/>
                  </a:lnTo>
                  <a:lnTo>
                    <a:pt x="2702" y="552"/>
                  </a:lnTo>
                  <a:lnTo>
                    <a:pt x="2702" y="552"/>
                  </a:lnTo>
                  <a:lnTo>
                    <a:pt x="2697" y="547"/>
                  </a:lnTo>
                  <a:lnTo>
                    <a:pt x="2697" y="547"/>
                  </a:lnTo>
                  <a:lnTo>
                    <a:pt x="2693" y="547"/>
                  </a:lnTo>
                  <a:lnTo>
                    <a:pt x="2693" y="543"/>
                  </a:lnTo>
                  <a:lnTo>
                    <a:pt x="2693" y="538"/>
                  </a:lnTo>
                  <a:lnTo>
                    <a:pt x="2693" y="534"/>
                  </a:lnTo>
                  <a:lnTo>
                    <a:pt x="2693" y="534"/>
                  </a:lnTo>
                  <a:lnTo>
                    <a:pt x="2688" y="529"/>
                  </a:lnTo>
                  <a:lnTo>
                    <a:pt x="2688" y="529"/>
                  </a:lnTo>
                  <a:lnTo>
                    <a:pt x="2688" y="529"/>
                  </a:lnTo>
                  <a:lnTo>
                    <a:pt x="2684" y="525"/>
                  </a:lnTo>
                  <a:lnTo>
                    <a:pt x="2679" y="525"/>
                  </a:lnTo>
                  <a:lnTo>
                    <a:pt x="2674" y="525"/>
                  </a:lnTo>
                  <a:lnTo>
                    <a:pt x="2674" y="525"/>
                  </a:lnTo>
                  <a:lnTo>
                    <a:pt x="2670" y="525"/>
                  </a:lnTo>
                  <a:lnTo>
                    <a:pt x="2665" y="525"/>
                  </a:lnTo>
                  <a:lnTo>
                    <a:pt x="2661" y="520"/>
                  </a:lnTo>
                  <a:lnTo>
                    <a:pt x="2661" y="520"/>
                  </a:lnTo>
                  <a:lnTo>
                    <a:pt x="2665" y="520"/>
                  </a:lnTo>
                  <a:lnTo>
                    <a:pt x="2665" y="525"/>
                  </a:lnTo>
                  <a:lnTo>
                    <a:pt x="2670" y="525"/>
                  </a:lnTo>
                  <a:lnTo>
                    <a:pt x="2670" y="520"/>
                  </a:lnTo>
                  <a:lnTo>
                    <a:pt x="2670" y="520"/>
                  </a:lnTo>
                  <a:lnTo>
                    <a:pt x="2674" y="520"/>
                  </a:lnTo>
                  <a:lnTo>
                    <a:pt x="2674" y="520"/>
                  </a:lnTo>
                  <a:lnTo>
                    <a:pt x="2679" y="520"/>
                  </a:lnTo>
                  <a:lnTo>
                    <a:pt x="2679" y="515"/>
                  </a:lnTo>
                  <a:lnTo>
                    <a:pt x="2674" y="515"/>
                  </a:lnTo>
                  <a:lnTo>
                    <a:pt x="2674" y="515"/>
                  </a:lnTo>
                  <a:lnTo>
                    <a:pt x="2670" y="515"/>
                  </a:lnTo>
                  <a:lnTo>
                    <a:pt x="2670" y="515"/>
                  </a:lnTo>
                  <a:lnTo>
                    <a:pt x="2670" y="515"/>
                  </a:lnTo>
                  <a:lnTo>
                    <a:pt x="2670" y="515"/>
                  </a:lnTo>
                  <a:lnTo>
                    <a:pt x="2674" y="515"/>
                  </a:lnTo>
                  <a:lnTo>
                    <a:pt x="2674" y="515"/>
                  </a:lnTo>
                  <a:lnTo>
                    <a:pt x="2679" y="515"/>
                  </a:lnTo>
                  <a:lnTo>
                    <a:pt x="2679" y="511"/>
                  </a:lnTo>
                  <a:lnTo>
                    <a:pt x="2679" y="511"/>
                  </a:lnTo>
                  <a:lnTo>
                    <a:pt x="2684" y="511"/>
                  </a:lnTo>
                  <a:lnTo>
                    <a:pt x="2684" y="506"/>
                  </a:lnTo>
                  <a:lnTo>
                    <a:pt x="2688" y="502"/>
                  </a:lnTo>
                  <a:lnTo>
                    <a:pt x="2688" y="502"/>
                  </a:lnTo>
                  <a:lnTo>
                    <a:pt x="2688" y="502"/>
                  </a:lnTo>
                  <a:lnTo>
                    <a:pt x="2688" y="497"/>
                  </a:lnTo>
                  <a:lnTo>
                    <a:pt x="2688" y="497"/>
                  </a:lnTo>
                  <a:lnTo>
                    <a:pt x="2693" y="497"/>
                  </a:lnTo>
                  <a:lnTo>
                    <a:pt x="2693" y="497"/>
                  </a:lnTo>
                  <a:lnTo>
                    <a:pt x="2693" y="497"/>
                  </a:lnTo>
                  <a:lnTo>
                    <a:pt x="2693" y="493"/>
                  </a:lnTo>
                  <a:lnTo>
                    <a:pt x="2688" y="493"/>
                  </a:lnTo>
                  <a:lnTo>
                    <a:pt x="2688" y="493"/>
                  </a:lnTo>
                  <a:lnTo>
                    <a:pt x="2688" y="493"/>
                  </a:lnTo>
                  <a:lnTo>
                    <a:pt x="2679" y="493"/>
                  </a:lnTo>
                  <a:lnTo>
                    <a:pt x="2674" y="493"/>
                  </a:lnTo>
                  <a:lnTo>
                    <a:pt x="2674" y="493"/>
                  </a:lnTo>
                  <a:lnTo>
                    <a:pt x="2674" y="493"/>
                  </a:lnTo>
                  <a:lnTo>
                    <a:pt x="2670" y="493"/>
                  </a:lnTo>
                  <a:lnTo>
                    <a:pt x="2670" y="493"/>
                  </a:lnTo>
                  <a:lnTo>
                    <a:pt x="2665" y="493"/>
                  </a:lnTo>
                  <a:lnTo>
                    <a:pt x="2665" y="493"/>
                  </a:lnTo>
                  <a:lnTo>
                    <a:pt x="2661" y="493"/>
                  </a:lnTo>
                  <a:lnTo>
                    <a:pt x="2661" y="493"/>
                  </a:lnTo>
                  <a:lnTo>
                    <a:pt x="2661" y="493"/>
                  </a:lnTo>
                  <a:lnTo>
                    <a:pt x="2665" y="488"/>
                  </a:lnTo>
                  <a:lnTo>
                    <a:pt x="2665" y="488"/>
                  </a:lnTo>
                  <a:lnTo>
                    <a:pt x="2665" y="488"/>
                  </a:lnTo>
                  <a:lnTo>
                    <a:pt x="2661" y="488"/>
                  </a:lnTo>
                  <a:lnTo>
                    <a:pt x="2661" y="488"/>
                  </a:lnTo>
                  <a:lnTo>
                    <a:pt x="2661" y="488"/>
                  </a:lnTo>
                  <a:lnTo>
                    <a:pt x="2665" y="484"/>
                  </a:lnTo>
                  <a:lnTo>
                    <a:pt x="2670" y="479"/>
                  </a:lnTo>
                  <a:lnTo>
                    <a:pt x="2674" y="479"/>
                  </a:lnTo>
                  <a:lnTo>
                    <a:pt x="2674" y="479"/>
                  </a:lnTo>
                  <a:lnTo>
                    <a:pt x="2674" y="479"/>
                  </a:lnTo>
                  <a:lnTo>
                    <a:pt x="2674" y="479"/>
                  </a:lnTo>
                  <a:lnTo>
                    <a:pt x="2674" y="475"/>
                  </a:lnTo>
                  <a:lnTo>
                    <a:pt x="2679" y="475"/>
                  </a:lnTo>
                  <a:lnTo>
                    <a:pt x="2679" y="475"/>
                  </a:lnTo>
                  <a:lnTo>
                    <a:pt x="2679" y="475"/>
                  </a:lnTo>
                  <a:lnTo>
                    <a:pt x="2674" y="475"/>
                  </a:lnTo>
                  <a:lnTo>
                    <a:pt x="2670" y="475"/>
                  </a:lnTo>
                  <a:lnTo>
                    <a:pt x="2670" y="475"/>
                  </a:lnTo>
                  <a:lnTo>
                    <a:pt x="2665" y="475"/>
                  </a:lnTo>
                  <a:lnTo>
                    <a:pt x="2661" y="475"/>
                  </a:lnTo>
                  <a:lnTo>
                    <a:pt x="2656" y="475"/>
                  </a:lnTo>
                  <a:lnTo>
                    <a:pt x="2656" y="475"/>
                  </a:lnTo>
                  <a:close/>
                  <a:moveTo>
                    <a:pt x="2620" y="592"/>
                  </a:moveTo>
                  <a:lnTo>
                    <a:pt x="2620" y="588"/>
                  </a:lnTo>
                  <a:lnTo>
                    <a:pt x="2620" y="583"/>
                  </a:lnTo>
                  <a:lnTo>
                    <a:pt x="2620" y="583"/>
                  </a:lnTo>
                  <a:lnTo>
                    <a:pt x="2625" y="583"/>
                  </a:lnTo>
                  <a:lnTo>
                    <a:pt x="2625" y="583"/>
                  </a:lnTo>
                  <a:lnTo>
                    <a:pt x="2625" y="579"/>
                  </a:lnTo>
                  <a:lnTo>
                    <a:pt x="2625" y="579"/>
                  </a:lnTo>
                  <a:lnTo>
                    <a:pt x="2625" y="574"/>
                  </a:lnTo>
                  <a:lnTo>
                    <a:pt x="2625" y="574"/>
                  </a:lnTo>
                  <a:lnTo>
                    <a:pt x="2625" y="574"/>
                  </a:lnTo>
                  <a:lnTo>
                    <a:pt x="2625" y="570"/>
                  </a:lnTo>
                  <a:lnTo>
                    <a:pt x="2625" y="570"/>
                  </a:lnTo>
                  <a:lnTo>
                    <a:pt x="2625" y="570"/>
                  </a:lnTo>
                  <a:lnTo>
                    <a:pt x="2625" y="570"/>
                  </a:lnTo>
                  <a:lnTo>
                    <a:pt x="2625" y="565"/>
                  </a:lnTo>
                  <a:lnTo>
                    <a:pt x="2625" y="565"/>
                  </a:lnTo>
                  <a:lnTo>
                    <a:pt x="2625" y="565"/>
                  </a:lnTo>
                  <a:lnTo>
                    <a:pt x="2620" y="561"/>
                  </a:lnTo>
                  <a:lnTo>
                    <a:pt x="2620" y="561"/>
                  </a:lnTo>
                  <a:lnTo>
                    <a:pt x="2620" y="561"/>
                  </a:lnTo>
                  <a:lnTo>
                    <a:pt x="2625" y="561"/>
                  </a:lnTo>
                  <a:lnTo>
                    <a:pt x="2625" y="561"/>
                  </a:lnTo>
                  <a:lnTo>
                    <a:pt x="2625" y="561"/>
                  </a:lnTo>
                  <a:lnTo>
                    <a:pt x="2625" y="561"/>
                  </a:lnTo>
                  <a:lnTo>
                    <a:pt x="2625" y="561"/>
                  </a:lnTo>
                  <a:lnTo>
                    <a:pt x="2625" y="561"/>
                  </a:lnTo>
                  <a:lnTo>
                    <a:pt x="2625" y="561"/>
                  </a:lnTo>
                  <a:lnTo>
                    <a:pt x="2629" y="561"/>
                  </a:lnTo>
                  <a:lnTo>
                    <a:pt x="2629" y="556"/>
                  </a:lnTo>
                  <a:lnTo>
                    <a:pt x="2629" y="556"/>
                  </a:lnTo>
                  <a:lnTo>
                    <a:pt x="2629" y="556"/>
                  </a:lnTo>
                  <a:lnTo>
                    <a:pt x="2629" y="556"/>
                  </a:lnTo>
                  <a:lnTo>
                    <a:pt x="2634" y="556"/>
                  </a:lnTo>
                  <a:lnTo>
                    <a:pt x="2634" y="552"/>
                  </a:lnTo>
                  <a:lnTo>
                    <a:pt x="2634" y="552"/>
                  </a:lnTo>
                  <a:lnTo>
                    <a:pt x="2634" y="552"/>
                  </a:lnTo>
                  <a:lnTo>
                    <a:pt x="2634" y="552"/>
                  </a:lnTo>
                  <a:lnTo>
                    <a:pt x="2634" y="552"/>
                  </a:lnTo>
                  <a:lnTo>
                    <a:pt x="2634" y="552"/>
                  </a:lnTo>
                  <a:lnTo>
                    <a:pt x="2634" y="552"/>
                  </a:lnTo>
                  <a:lnTo>
                    <a:pt x="2634" y="552"/>
                  </a:lnTo>
                  <a:lnTo>
                    <a:pt x="2634" y="552"/>
                  </a:lnTo>
                  <a:lnTo>
                    <a:pt x="2634" y="552"/>
                  </a:lnTo>
                  <a:lnTo>
                    <a:pt x="2634" y="552"/>
                  </a:lnTo>
                  <a:lnTo>
                    <a:pt x="2634" y="547"/>
                  </a:lnTo>
                  <a:lnTo>
                    <a:pt x="2634" y="547"/>
                  </a:lnTo>
                  <a:lnTo>
                    <a:pt x="2634" y="547"/>
                  </a:lnTo>
                  <a:lnTo>
                    <a:pt x="2629" y="547"/>
                  </a:lnTo>
                  <a:lnTo>
                    <a:pt x="2629" y="547"/>
                  </a:lnTo>
                  <a:lnTo>
                    <a:pt x="2629" y="547"/>
                  </a:lnTo>
                  <a:lnTo>
                    <a:pt x="2634" y="547"/>
                  </a:lnTo>
                  <a:lnTo>
                    <a:pt x="2634" y="547"/>
                  </a:lnTo>
                  <a:lnTo>
                    <a:pt x="2634" y="547"/>
                  </a:lnTo>
                  <a:lnTo>
                    <a:pt x="2629" y="543"/>
                  </a:lnTo>
                  <a:lnTo>
                    <a:pt x="2629" y="543"/>
                  </a:lnTo>
                  <a:lnTo>
                    <a:pt x="2629" y="538"/>
                  </a:lnTo>
                  <a:lnTo>
                    <a:pt x="2629" y="538"/>
                  </a:lnTo>
                  <a:lnTo>
                    <a:pt x="2625" y="538"/>
                  </a:lnTo>
                  <a:lnTo>
                    <a:pt x="2625" y="538"/>
                  </a:lnTo>
                  <a:lnTo>
                    <a:pt x="2625" y="538"/>
                  </a:lnTo>
                  <a:lnTo>
                    <a:pt x="2620" y="538"/>
                  </a:lnTo>
                  <a:lnTo>
                    <a:pt x="2616" y="538"/>
                  </a:lnTo>
                  <a:lnTo>
                    <a:pt x="2616" y="538"/>
                  </a:lnTo>
                  <a:lnTo>
                    <a:pt x="2616" y="538"/>
                  </a:lnTo>
                  <a:lnTo>
                    <a:pt x="2616" y="538"/>
                  </a:lnTo>
                  <a:lnTo>
                    <a:pt x="2616" y="543"/>
                  </a:lnTo>
                  <a:lnTo>
                    <a:pt x="2611" y="538"/>
                  </a:lnTo>
                  <a:lnTo>
                    <a:pt x="2611" y="538"/>
                  </a:lnTo>
                  <a:lnTo>
                    <a:pt x="2611" y="538"/>
                  </a:lnTo>
                  <a:lnTo>
                    <a:pt x="2616" y="538"/>
                  </a:lnTo>
                  <a:lnTo>
                    <a:pt x="2616" y="538"/>
                  </a:lnTo>
                  <a:lnTo>
                    <a:pt x="2616" y="538"/>
                  </a:lnTo>
                  <a:lnTo>
                    <a:pt x="2616" y="534"/>
                  </a:lnTo>
                  <a:lnTo>
                    <a:pt x="2611" y="534"/>
                  </a:lnTo>
                  <a:lnTo>
                    <a:pt x="2611" y="534"/>
                  </a:lnTo>
                  <a:lnTo>
                    <a:pt x="2611" y="534"/>
                  </a:lnTo>
                  <a:lnTo>
                    <a:pt x="2611" y="534"/>
                  </a:lnTo>
                  <a:lnTo>
                    <a:pt x="2611" y="538"/>
                  </a:lnTo>
                  <a:lnTo>
                    <a:pt x="2607" y="538"/>
                  </a:lnTo>
                  <a:lnTo>
                    <a:pt x="2607" y="538"/>
                  </a:lnTo>
                  <a:lnTo>
                    <a:pt x="2607" y="538"/>
                  </a:lnTo>
                  <a:lnTo>
                    <a:pt x="2607" y="538"/>
                  </a:lnTo>
                  <a:lnTo>
                    <a:pt x="2607" y="543"/>
                  </a:lnTo>
                  <a:lnTo>
                    <a:pt x="2607" y="543"/>
                  </a:lnTo>
                  <a:lnTo>
                    <a:pt x="2607" y="543"/>
                  </a:lnTo>
                  <a:lnTo>
                    <a:pt x="2607" y="543"/>
                  </a:lnTo>
                  <a:lnTo>
                    <a:pt x="2607" y="538"/>
                  </a:lnTo>
                  <a:lnTo>
                    <a:pt x="2607" y="538"/>
                  </a:lnTo>
                  <a:lnTo>
                    <a:pt x="2607" y="538"/>
                  </a:lnTo>
                  <a:lnTo>
                    <a:pt x="2607" y="538"/>
                  </a:lnTo>
                  <a:lnTo>
                    <a:pt x="2607" y="538"/>
                  </a:lnTo>
                  <a:lnTo>
                    <a:pt x="2607" y="538"/>
                  </a:lnTo>
                  <a:lnTo>
                    <a:pt x="2607" y="538"/>
                  </a:lnTo>
                  <a:lnTo>
                    <a:pt x="2607" y="538"/>
                  </a:lnTo>
                  <a:lnTo>
                    <a:pt x="2607" y="538"/>
                  </a:lnTo>
                  <a:lnTo>
                    <a:pt x="2602" y="538"/>
                  </a:lnTo>
                  <a:lnTo>
                    <a:pt x="2602" y="538"/>
                  </a:lnTo>
                  <a:lnTo>
                    <a:pt x="2602" y="538"/>
                  </a:lnTo>
                  <a:lnTo>
                    <a:pt x="2598" y="538"/>
                  </a:lnTo>
                  <a:lnTo>
                    <a:pt x="2598" y="538"/>
                  </a:lnTo>
                  <a:lnTo>
                    <a:pt x="2598" y="538"/>
                  </a:lnTo>
                  <a:lnTo>
                    <a:pt x="2598" y="538"/>
                  </a:lnTo>
                  <a:lnTo>
                    <a:pt x="2598" y="543"/>
                  </a:lnTo>
                  <a:lnTo>
                    <a:pt x="2593" y="543"/>
                  </a:lnTo>
                  <a:lnTo>
                    <a:pt x="2598" y="543"/>
                  </a:lnTo>
                  <a:lnTo>
                    <a:pt x="2593" y="543"/>
                  </a:lnTo>
                  <a:lnTo>
                    <a:pt x="2593" y="543"/>
                  </a:lnTo>
                  <a:lnTo>
                    <a:pt x="2593" y="547"/>
                  </a:lnTo>
                  <a:lnTo>
                    <a:pt x="2593" y="547"/>
                  </a:lnTo>
                  <a:lnTo>
                    <a:pt x="2589" y="547"/>
                  </a:lnTo>
                  <a:lnTo>
                    <a:pt x="2589" y="547"/>
                  </a:lnTo>
                  <a:lnTo>
                    <a:pt x="2593" y="547"/>
                  </a:lnTo>
                  <a:lnTo>
                    <a:pt x="2598" y="547"/>
                  </a:lnTo>
                  <a:lnTo>
                    <a:pt x="2598" y="547"/>
                  </a:lnTo>
                  <a:lnTo>
                    <a:pt x="2598" y="552"/>
                  </a:lnTo>
                  <a:lnTo>
                    <a:pt x="2598" y="552"/>
                  </a:lnTo>
                  <a:lnTo>
                    <a:pt x="2593" y="552"/>
                  </a:lnTo>
                  <a:lnTo>
                    <a:pt x="2593" y="552"/>
                  </a:lnTo>
                  <a:lnTo>
                    <a:pt x="2593" y="552"/>
                  </a:lnTo>
                  <a:lnTo>
                    <a:pt x="2589" y="552"/>
                  </a:lnTo>
                  <a:lnTo>
                    <a:pt x="2593" y="556"/>
                  </a:lnTo>
                  <a:lnTo>
                    <a:pt x="2593" y="556"/>
                  </a:lnTo>
                  <a:lnTo>
                    <a:pt x="2593" y="556"/>
                  </a:lnTo>
                  <a:lnTo>
                    <a:pt x="2589" y="556"/>
                  </a:lnTo>
                  <a:lnTo>
                    <a:pt x="2584" y="556"/>
                  </a:lnTo>
                  <a:lnTo>
                    <a:pt x="2584" y="556"/>
                  </a:lnTo>
                  <a:lnTo>
                    <a:pt x="2584" y="556"/>
                  </a:lnTo>
                  <a:lnTo>
                    <a:pt x="2584" y="556"/>
                  </a:lnTo>
                  <a:lnTo>
                    <a:pt x="2580" y="556"/>
                  </a:lnTo>
                  <a:lnTo>
                    <a:pt x="2580" y="552"/>
                  </a:lnTo>
                  <a:lnTo>
                    <a:pt x="2575" y="556"/>
                  </a:lnTo>
                  <a:lnTo>
                    <a:pt x="2575" y="556"/>
                  </a:lnTo>
                  <a:lnTo>
                    <a:pt x="2571" y="556"/>
                  </a:lnTo>
                  <a:lnTo>
                    <a:pt x="2571" y="556"/>
                  </a:lnTo>
                  <a:lnTo>
                    <a:pt x="2571" y="556"/>
                  </a:lnTo>
                  <a:lnTo>
                    <a:pt x="2571" y="556"/>
                  </a:lnTo>
                  <a:lnTo>
                    <a:pt x="2571" y="556"/>
                  </a:lnTo>
                  <a:lnTo>
                    <a:pt x="2571" y="556"/>
                  </a:lnTo>
                  <a:lnTo>
                    <a:pt x="2571" y="556"/>
                  </a:lnTo>
                  <a:lnTo>
                    <a:pt x="2571" y="556"/>
                  </a:lnTo>
                  <a:lnTo>
                    <a:pt x="2575" y="556"/>
                  </a:lnTo>
                  <a:lnTo>
                    <a:pt x="2571" y="561"/>
                  </a:lnTo>
                  <a:lnTo>
                    <a:pt x="2571" y="561"/>
                  </a:lnTo>
                  <a:lnTo>
                    <a:pt x="2571" y="561"/>
                  </a:lnTo>
                  <a:lnTo>
                    <a:pt x="2571" y="561"/>
                  </a:lnTo>
                  <a:lnTo>
                    <a:pt x="2575" y="561"/>
                  </a:lnTo>
                  <a:lnTo>
                    <a:pt x="2575" y="561"/>
                  </a:lnTo>
                  <a:lnTo>
                    <a:pt x="2575" y="561"/>
                  </a:lnTo>
                  <a:lnTo>
                    <a:pt x="2575" y="565"/>
                  </a:lnTo>
                  <a:lnTo>
                    <a:pt x="2575" y="565"/>
                  </a:lnTo>
                  <a:lnTo>
                    <a:pt x="2571" y="565"/>
                  </a:lnTo>
                  <a:lnTo>
                    <a:pt x="2571" y="565"/>
                  </a:lnTo>
                  <a:lnTo>
                    <a:pt x="2571" y="565"/>
                  </a:lnTo>
                  <a:lnTo>
                    <a:pt x="2571" y="565"/>
                  </a:lnTo>
                  <a:lnTo>
                    <a:pt x="2575" y="565"/>
                  </a:lnTo>
                  <a:lnTo>
                    <a:pt x="2571" y="565"/>
                  </a:lnTo>
                  <a:lnTo>
                    <a:pt x="2571" y="570"/>
                  </a:lnTo>
                  <a:lnTo>
                    <a:pt x="2571" y="570"/>
                  </a:lnTo>
                  <a:lnTo>
                    <a:pt x="2566" y="570"/>
                  </a:lnTo>
                  <a:lnTo>
                    <a:pt x="2566" y="570"/>
                  </a:lnTo>
                  <a:lnTo>
                    <a:pt x="2571" y="570"/>
                  </a:lnTo>
                  <a:lnTo>
                    <a:pt x="2566" y="570"/>
                  </a:lnTo>
                  <a:lnTo>
                    <a:pt x="2566" y="570"/>
                  </a:lnTo>
                  <a:lnTo>
                    <a:pt x="2571" y="570"/>
                  </a:lnTo>
                  <a:lnTo>
                    <a:pt x="2571" y="570"/>
                  </a:lnTo>
                  <a:lnTo>
                    <a:pt x="2571" y="570"/>
                  </a:lnTo>
                  <a:lnTo>
                    <a:pt x="2571" y="570"/>
                  </a:lnTo>
                  <a:lnTo>
                    <a:pt x="2571" y="574"/>
                  </a:lnTo>
                  <a:lnTo>
                    <a:pt x="2571" y="574"/>
                  </a:lnTo>
                  <a:lnTo>
                    <a:pt x="2575" y="574"/>
                  </a:lnTo>
                  <a:lnTo>
                    <a:pt x="2575" y="574"/>
                  </a:lnTo>
                  <a:lnTo>
                    <a:pt x="2575" y="574"/>
                  </a:lnTo>
                  <a:lnTo>
                    <a:pt x="2575" y="574"/>
                  </a:lnTo>
                  <a:lnTo>
                    <a:pt x="2575" y="574"/>
                  </a:lnTo>
                  <a:lnTo>
                    <a:pt x="2575" y="574"/>
                  </a:lnTo>
                  <a:lnTo>
                    <a:pt x="2575" y="574"/>
                  </a:lnTo>
                  <a:lnTo>
                    <a:pt x="2580" y="574"/>
                  </a:lnTo>
                  <a:lnTo>
                    <a:pt x="2584" y="574"/>
                  </a:lnTo>
                  <a:lnTo>
                    <a:pt x="2584" y="574"/>
                  </a:lnTo>
                  <a:lnTo>
                    <a:pt x="2584" y="574"/>
                  </a:lnTo>
                  <a:lnTo>
                    <a:pt x="2584" y="574"/>
                  </a:lnTo>
                  <a:lnTo>
                    <a:pt x="2580" y="574"/>
                  </a:lnTo>
                  <a:lnTo>
                    <a:pt x="2580" y="574"/>
                  </a:lnTo>
                  <a:lnTo>
                    <a:pt x="2580" y="574"/>
                  </a:lnTo>
                  <a:lnTo>
                    <a:pt x="2580" y="579"/>
                  </a:lnTo>
                  <a:lnTo>
                    <a:pt x="2575" y="579"/>
                  </a:lnTo>
                  <a:lnTo>
                    <a:pt x="2575" y="579"/>
                  </a:lnTo>
                  <a:lnTo>
                    <a:pt x="2575" y="579"/>
                  </a:lnTo>
                  <a:lnTo>
                    <a:pt x="2575" y="583"/>
                  </a:lnTo>
                  <a:lnTo>
                    <a:pt x="2575" y="583"/>
                  </a:lnTo>
                  <a:lnTo>
                    <a:pt x="2571" y="583"/>
                  </a:lnTo>
                  <a:lnTo>
                    <a:pt x="2566" y="588"/>
                  </a:lnTo>
                  <a:lnTo>
                    <a:pt x="2571" y="588"/>
                  </a:lnTo>
                  <a:lnTo>
                    <a:pt x="2571" y="588"/>
                  </a:lnTo>
                  <a:lnTo>
                    <a:pt x="2575" y="583"/>
                  </a:lnTo>
                  <a:lnTo>
                    <a:pt x="2575" y="583"/>
                  </a:lnTo>
                  <a:lnTo>
                    <a:pt x="2575" y="583"/>
                  </a:lnTo>
                  <a:lnTo>
                    <a:pt x="2575" y="588"/>
                  </a:lnTo>
                  <a:lnTo>
                    <a:pt x="2580" y="583"/>
                  </a:lnTo>
                  <a:lnTo>
                    <a:pt x="2580" y="583"/>
                  </a:lnTo>
                  <a:lnTo>
                    <a:pt x="2580" y="583"/>
                  </a:lnTo>
                  <a:lnTo>
                    <a:pt x="2584" y="583"/>
                  </a:lnTo>
                  <a:lnTo>
                    <a:pt x="2584" y="583"/>
                  </a:lnTo>
                  <a:lnTo>
                    <a:pt x="2580" y="588"/>
                  </a:lnTo>
                  <a:lnTo>
                    <a:pt x="2575" y="588"/>
                  </a:lnTo>
                  <a:lnTo>
                    <a:pt x="2571" y="588"/>
                  </a:lnTo>
                  <a:lnTo>
                    <a:pt x="2571" y="588"/>
                  </a:lnTo>
                  <a:lnTo>
                    <a:pt x="2571" y="588"/>
                  </a:lnTo>
                  <a:lnTo>
                    <a:pt x="2571" y="588"/>
                  </a:lnTo>
                  <a:lnTo>
                    <a:pt x="2566" y="588"/>
                  </a:lnTo>
                  <a:lnTo>
                    <a:pt x="2571" y="592"/>
                  </a:lnTo>
                  <a:lnTo>
                    <a:pt x="2571" y="592"/>
                  </a:lnTo>
                  <a:lnTo>
                    <a:pt x="2571" y="592"/>
                  </a:lnTo>
                  <a:lnTo>
                    <a:pt x="2566" y="592"/>
                  </a:lnTo>
                  <a:lnTo>
                    <a:pt x="2566" y="592"/>
                  </a:lnTo>
                  <a:lnTo>
                    <a:pt x="2566" y="592"/>
                  </a:lnTo>
                  <a:lnTo>
                    <a:pt x="2566" y="592"/>
                  </a:lnTo>
                  <a:lnTo>
                    <a:pt x="2562" y="592"/>
                  </a:lnTo>
                  <a:lnTo>
                    <a:pt x="2562" y="592"/>
                  </a:lnTo>
                  <a:lnTo>
                    <a:pt x="2562" y="592"/>
                  </a:lnTo>
                  <a:lnTo>
                    <a:pt x="2562" y="592"/>
                  </a:lnTo>
                  <a:lnTo>
                    <a:pt x="2562" y="597"/>
                  </a:lnTo>
                  <a:lnTo>
                    <a:pt x="2566" y="597"/>
                  </a:lnTo>
                  <a:lnTo>
                    <a:pt x="2566" y="597"/>
                  </a:lnTo>
                  <a:lnTo>
                    <a:pt x="2566" y="597"/>
                  </a:lnTo>
                  <a:lnTo>
                    <a:pt x="2566" y="597"/>
                  </a:lnTo>
                  <a:lnTo>
                    <a:pt x="2562" y="597"/>
                  </a:lnTo>
                  <a:lnTo>
                    <a:pt x="2562" y="597"/>
                  </a:lnTo>
                  <a:lnTo>
                    <a:pt x="2562" y="601"/>
                  </a:lnTo>
                  <a:lnTo>
                    <a:pt x="2562" y="601"/>
                  </a:lnTo>
                  <a:lnTo>
                    <a:pt x="2562" y="601"/>
                  </a:lnTo>
                  <a:lnTo>
                    <a:pt x="2562" y="601"/>
                  </a:lnTo>
                  <a:lnTo>
                    <a:pt x="2562" y="601"/>
                  </a:lnTo>
                  <a:lnTo>
                    <a:pt x="2571" y="601"/>
                  </a:lnTo>
                  <a:lnTo>
                    <a:pt x="2571" y="601"/>
                  </a:lnTo>
                  <a:lnTo>
                    <a:pt x="2566" y="601"/>
                  </a:lnTo>
                  <a:lnTo>
                    <a:pt x="2566" y="601"/>
                  </a:lnTo>
                  <a:lnTo>
                    <a:pt x="2566" y="601"/>
                  </a:lnTo>
                  <a:lnTo>
                    <a:pt x="2562" y="606"/>
                  </a:lnTo>
                  <a:lnTo>
                    <a:pt x="2562" y="606"/>
                  </a:lnTo>
                  <a:lnTo>
                    <a:pt x="2566" y="606"/>
                  </a:lnTo>
                  <a:lnTo>
                    <a:pt x="2566" y="606"/>
                  </a:lnTo>
                  <a:lnTo>
                    <a:pt x="2571" y="601"/>
                  </a:lnTo>
                  <a:lnTo>
                    <a:pt x="2571" y="601"/>
                  </a:lnTo>
                  <a:lnTo>
                    <a:pt x="2571" y="601"/>
                  </a:lnTo>
                  <a:lnTo>
                    <a:pt x="2571" y="606"/>
                  </a:lnTo>
                  <a:lnTo>
                    <a:pt x="2566" y="606"/>
                  </a:lnTo>
                  <a:lnTo>
                    <a:pt x="2566" y="606"/>
                  </a:lnTo>
                  <a:lnTo>
                    <a:pt x="2571" y="606"/>
                  </a:lnTo>
                  <a:lnTo>
                    <a:pt x="2571" y="606"/>
                  </a:lnTo>
                  <a:lnTo>
                    <a:pt x="2575" y="606"/>
                  </a:lnTo>
                  <a:lnTo>
                    <a:pt x="2575" y="606"/>
                  </a:lnTo>
                  <a:lnTo>
                    <a:pt x="2575" y="606"/>
                  </a:lnTo>
                  <a:lnTo>
                    <a:pt x="2580" y="606"/>
                  </a:lnTo>
                  <a:lnTo>
                    <a:pt x="2584" y="606"/>
                  </a:lnTo>
                  <a:lnTo>
                    <a:pt x="2584" y="606"/>
                  </a:lnTo>
                  <a:lnTo>
                    <a:pt x="2589" y="601"/>
                  </a:lnTo>
                  <a:lnTo>
                    <a:pt x="2589" y="601"/>
                  </a:lnTo>
                  <a:lnTo>
                    <a:pt x="2589" y="601"/>
                  </a:lnTo>
                  <a:lnTo>
                    <a:pt x="2589" y="601"/>
                  </a:lnTo>
                  <a:lnTo>
                    <a:pt x="2589" y="601"/>
                  </a:lnTo>
                  <a:lnTo>
                    <a:pt x="2589" y="601"/>
                  </a:lnTo>
                  <a:lnTo>
                    <a:pt x="2589" y="601"/>
                  </a:lnTo>
                  <a:lnTo>
                    <a:pt x="2589" y="601"/>
                  </a:lnTo>
                  <a:lnTo>
                    <a:pt x="2589" y="601"/>
                  </a:lnTo>
                  <a:lnTo>
                    <a:pt x="2589" y="601"/>
                  </a:lnTo>
                  <a:lnTo>
                    <a:pt x="2593" y="601"/>
                  </a:lnTo>
                  <a:lnTo>
                    <a:pt x="2593" y="601"/>
                  </a:lnTo>
                  <a:lnTo>
                    <a:pt x="2593" y="601"/>
                  </a:lnTo>
                  <a:lnTo>
                    <a:pt x="2598" y="597"/>
                  </a:lnTo>
                  <a:lnTo>
                    <a:pt x="2598" y="597"/>
                  </a:lnTo>
                  <a:lnTo>
                    <a:pt x="2598" y="597"/>
                  </a:lnTo>
                  <a:lnTo>
                    <a:pt x="2598" y="597"/>
                  </a:lnTo>
                  <a:lnTo>
                    <a:pt x="2602" y="597"/>
                  </a:lnTo>
                  <a:lnTo>
                    <a:pt x="2602" y="597"/>
                  </a:lnTo>
                  <a:lnTo>
                    <a:pt x="2602" y="597"/>
                  </a:lnTo>
                  <a:lnTo>
                    <a:pt x="2602" y="597"/>
                  </a:lnTo>
                  <a:lnTo>
                    <a:pt x="2607" y="597"/>
                  </a:lnTo>
                  <a:lnTo>
                    <a:pt x="2607" y="597"/>
                  </a:lnTo>
                  <a:lnTo>
                    <a:pt x="2607" y="592"/>
                  </a:lnTo>
                  <a:lnTo>
                    <a:pt x="2611" y="592"/>
                  </a:lnTo>
                  <a:lnTo>
                    <a:pt x="2611" y="592"/>
                  </a:lnTo>
                  <a:lnTo>
                    <a:pt x="2611" y="597"/>
                  </a:lnTo>
                  <a:lnTo>
                    <a:pt x="2611" y="592"/>
                  </a:lnTo>
                  <a:lnTo>
                    <a:pt x="2611" y="592"/>
                  </a:lnTo>
                  <a:lnTo>
                    <a:pt x="2611" y="592"/>
                  </a:lnTo>
                  <a:lnTo>
                    <a:pt x="2616" y="592"/>
                  </a:lnTo>
                  <a:lnTo>
                    <a:pt x="2616" y="592"/>
                  </a:lnTo>
                  <a:lnTo>
                    <a:pt x="2620" y="592"/>
                  </a:lnTo>
                  <a:lnTo>
                    <a:pt x="2616" y="592"/>
                  </a:lnTo>
                  <a:lnTo>
                    <a:pt x="2616" y="592"/>
                  </a:lnTo>
                  <a:lnTo>
                    <a:pt x="2620" y="592"/>
                  </a:lnTo>
                  <a:close/>
                  <a:moveTo>
                    <a:pt x="1730" y="253"/>
                  </a:moveTo>
                  <a:lnTo>
                    <a:pt x="1730" y="253"/>
                  </a:lnTo>
                  <a:lnTo>
                    <a:pt x="1730" y="253"/>
                  </a:lnTo>
                  <a:lnTo>
                    <a:pt x="1726" y="253"/>
                  </a:lnTo>
                  <a:lnTo>
                    <a:pt x="1726" y="258"/>
                  </a:lnTo>
                  <a:lnTo>
                    <a:pt x="1726" y="258"/>
                  </a:lnTo>
                  <a:lnTo>
                    <a:pt x="1726" y="258"/>
                  </a:lnTo>
                  <a:lnTo>
                    <a:pt x="1726" y="258"/>
                  </a:lnTo>
                  <a:lnTo>
                    <a:pt x="1726" y="258"/>
                  </a:lnTo>
                  <a:lnTo>
                    <a:pt x="1726" y="258"/>
                  </a:lnTo>
                  <a:lnTo>
                    <a:pt x="1726" y="262"/>
                  </a:lnTo>
                  <a:lnTo>
                    <a:pt x="1721" y="262"/>
                  </a:lnTo>
                  <a:lnTo>
                    <a:pt x="1726" y="262"/>
                  </a:lnTo>
                  <a:lnTo>
                    <a:pt x="1726" y="262"/>
                  </a:lnTo>
                  <a:lnTo>
                    <a:pt x="1726" y="262"/>
                  </a:lnTo>
                  <a:lnTo>
                    <a:pt x="1726" y="262"/>
                  </a:lnTo>
                  <a:lnTo>
                    <a:pt x="1726" y="262"/>
                  </a:lnTo>
                  <a:lnTo>
                    <a:pt x="1730" y="262"/>
                  </a:lnTo>
                  <a:lnTo>
                    <a:pt x="1730" y="258"/>
                  </a:lnTo>
                  <a:lnTo>
                    <a:pt x="1730" y="258"/>
                  </a:lnTo>
                  <a:lnTo>
                    <a:pt x="1730" y="258"/>
                  </a:lnTo>
                  <a:lnTo>
                    <a:pt x="1735" y="258"/>
                  </a:lnTo>
                  <a:lnTo>
                    <a:pt x="1735" y="253"/>
                  </a:lnTo>
                  <a:lnTo>
                    <a:pt x="1735" y="253"/>
                  </a:lnTo>
                  <a:lnTo>
                    <a:pt x="1735" y="253"/>
                  </a:lnTo>
                  <a:lnTo>
                    <a:pt x="1735" y="253"/>
                  </a:lnTo>
                  <a:lnTo>
                    <a:pt x="1735" y="253"/>
                  </a:lnTo>
                  <a:lnTo>
                    <a:pt x="1730" y="253"/>
                  </a:lnTo>
                  <a:close/>
                  <a:moveTo>
                    <a:pt x="696" y="289"/>
                  </a:moveTo>
                  <a:lnTo>
                    <a:pt x="696" y="289"/>
                  </a:lnTo>
                  <a:lnTo>
                    <a:pt x="700" y="289"/>
                  </a:lnTo>
                  <a:lnTo>
                    <a:pt x="696" y="294"/>
                  </a:lnTo>
                  <a:lnTo>
                    <a:pt x="696" y="294"/>
                  </a:lnTo>
                  <a:lnTo>
                    <a:pt x="700" y="294"/>
                  </a:lnTo>
                  <a:lnTo>
                    <a:pt x="700" y="289"/>
                  </a:lnTo>
                  <a:lnTo>
                    <a:pt x="700" y="289"/>
                  </a:lnTo>
                  <a:lnTo>
                    <a:pt x="705" y="289"/>
                  </a:lnTo>
                  <a:lnTo>
                    <a:pt x="705" y="289"/>
                  </a:lnTo>
                  <a:lnTo>
                    <a:pt x="709" y="289"/>
                  </a:lnTo>
                  <a:lnTo>
                    <a:pt x="709" y="289"/>
                  </a:lnTo>
                  <a:lnTo>
                    <a:pt x="709" y="289"/>
                  </a:lnTo>
                  <a:lnTo>
                    <a:pt x="709" y="289"/>
                  </a:lnTo>
                  <a:lnTo>
                    <a:pt x="714" y="285"/>
                  </a:lnTo>
                  <a:lnTo>
                    <a:pt x="714" y="285"/>
                  </a:lnTo>
                  <a:lnTo>
                    <a:pt x="714" y="285"/>
                  </a:lnTo>
                  <a:lnTo>
                    <a:pt x="718" y="285"/>
                  </a:lnTo>
                  <a:lnTo>
                    <a:pt x="718" y="285"/>
                  </a:lnTo>
                  <a:lnTo>
                    <a:pt x="718" y="285"/>
                  </a:lnTo>
                  <a:lnTo>
                    <a:pt x="718" y="285"/>
                  </a:lnTo>
                  <a:lnTo>
                    <a:pt x="714" y="285"/>
                  </a:lnTo>
                  <a:lnTo>
                    <a:pt x="714" y="280"/>
                  </a:lnTo>
                  <a:lnTo>
                    <a:pt x="714" y="280"/>
                  </a:lnTo>
                  <a:lnTo>
                    <a:pt x="714" y="280"/>
                  </a:lnTo>
                  <a:lnTo>
                    <a:pt x="714" y="280"/>
                  </a:lnTo>
                  <a:lnTo>
                    <a:pt x="714" y="280"/>
                  </a:lnTo>
                  <a:lnTo>
                    <a:pt x="714" y="280"/>
                  </a:lnTo>
                  <a:lnTo>
                    <a:pt x="714" y="280"/>
                  </a:lnTo>
                  <a:lnTo>
                    <a:pt x="709" y="280"/>
                  </a:lnTo>
                  <a:lnTo>
                    <a:pt x="709" y="280"/>
                  </a:lnTo>
                  <a:lnTo>
                    <a:pt x="705" y="280"/>
                  </a:lnTo>
                  <a:lnTo>
                    <a:pt x="705" y="285"/>
                  </a:lnTo>
                  <a:lnTo>
                    <a:pt x="700" y="280"/>
                  </a:lnTo>
                  <a:lnTo>
                    <a:pt x="700" y="280"/>
                  </a:lnTo>
                  <a:lnTo>
                    <a:pt x="696" y="280"/>
                  </a:lnTo>
                  <a:lnTo>
                    <a:pt x="696" y="285"/>
                  </a:lnTo>
                  <a:lnTo>
                    <a:pt x="696" y="285"/>
                  </a:lnTo>
                  <a:lnTo>
                    <a:pt x="696" y="285"/>
                  </a:lnTo>
                  <a:lnTo>
                    <a:pt x="696" y="289"/>
                  </a:lnTo>
                  <a:close/>
                  <a:moveTo>
                    <a:pt x="1419" y="149"/>
                  </a:moveTo>
                  <a:lnTo>
                    <a:pt x="1419" y="154"/>
                  </a:lnTo>
                  <a:lnTo>
                    <a:pt x="1419" y="154"/>
                  </a:lnTo>
                  <a:lnTo>
                    <a:pt x="1423" y="154"/>
                  </a:lnTo>
                  <a:lnTo>
                    <a:pt x="1423" y="158"/>
                  </a:lnTo>
                  <a:lnTo>
                    <a:pt x="1423" y="158"/>
                  </a:lnTo>
                  <a:lnTo>
                    <a:pt x="1423" y="158"/>
                  </a:lnTo>
                  <a:lnTo>
                    <a:pt x="1423" y="163"/>
                  </a:lnTo>
                  <a:lnTo>
                    <a:pt x="1423" y="163"/>
                  </a:lnTo>
                  <a:lnTo>
                    <a:pt x="1419" y="167"/>
                  </a:lnTo>
                  <a:lnTo>
                    <a:pt x="1419" y="167"/>
                  </a:lnTo>
                  <a:lnTo>
                    <a:pt x="1419" y="167"/>
                  </a:lnTo>
                  <a:lnTo>
                    <a:pt x="1419" y="167"/>
                  </a:lnTo>
                  <a:lnTo>
                    <a:pt x="1419" y="167"/>
                  </a:lnTo>
                  <a:lnTo>
                    <a:pt x="1423" y="167"/>
                  </a:lnTo>
                  <a:lnTo>
                    <a:pt x="1423" y="167"/>
                  </a:lnTo>
                  <a:lnTo>
                    <a:pt x="1428" y="167"/>
                  </a:lnTo>
                  <a:lnTo>
                    <a:pt x="1432" y="167"/>
                  </a:lnTo>
                  <a:lnTo>
                    <a:pt x="1441" y="163"/>
                  </a:lnTo>
                  <a:lnTo>
                    <a:pt x="1441" y="163"/>
                  </a:lnTo>
                  <a:lnTo>
                    <a:pt x="1441" y="163"/>
                  </a:lnTo>
                  <a:lnTo>
                    <a:pt x="1441" y="163"/>
                  </a:lnTo>
                  <a:lnTo>
                    <a:pt x="1441" y="163"/>
                  </a:lnTo>
                  <a:lnTo>
                    <a:pt x="1446" y="163"/>
                  </a:lnTo>
                  <a:lnTo>
                    <a:pt x="1450" y="163"/>
                  </a:lnTo>
                  <a:lnTo>
                    <a:pt x="1455" y="163"/>
                  </a:lnTo>
                  <a:lnTo>
                    <a:pt x="1455" y="163"/>
                  </a:lnTo>
                  <a:lnTo>
                    <a:pt x="1455" y="163"/>
                  </a:lnTo>
                  <a:lnTo>
                    <a:pt x="1459" y="163"/>
                  </a:lnTo>
                  <a:lnTo>
                    <a:pt x="1464" y="158"/>
                  </a:lnTo>
                  <a:lnTo>
                    <a:pt x="1468" y="158"/>
                  </a:lnTo>
                  <a:lnTo>
                    <a:pt x="1473" y="154"/>
                  </a:lnTo>
                  <a:lnTo>
                    <a:pt x="1473" y="154"/>
                  </a:lnTo>
                  <a:lnTo>
                    <a:pt x="1477" y="154"/>
                  </a:lnTo>
                  <a:lnTo>
                    <a:pt x="1477" y="154"/>
                  </a:lnTo>
                  <a:lnTo>
                    <a:pt x="1482" y="154"/>
                  </a:lnTo>
                  <a:lnTo>
                    <a:pt x="1486" y="149"/>
                  </a:lnTo>
                  <a:lnTo>
                    <a:pt x="1495" y="149"/>
                  </a:lnTo>
                  <a:lnTo>
                    <a:pt x="1495" y="145"/>
                  </a:lnTo>
                  <a:lnTo>
                    <a:pt x="1500" y="145"/>
                  </a:lnTo>
                  <a:lnTo>
                    <a:pt x="1513" y="145"/>
                  </a:lnTo>
                  <a:lnTo>
                    <a:pt x="1522" y="140"/>
                  </a:lnTo>
                  <a:lnTo>
                    <a:pt x="1527" y="140"/>
                  </a:lnTo>
                  <a:lnTo>
                    <a:pt x="1536" y="140"/>
                  </a:lnTo>
                  <a:lnTo>
                    <a:pt x="1541" y="140"/>
                  </a:lnTo>
                  <a:lnTo>
                    <a:pt x="1541" y="140"/>
                  </a:lnTo>
                  <a:lnTo>
                    <a:pt x="1550" y="136"/>
                  </a:lnTo>
                  <a:lnTo>
                    <a:pt x="1550" y="136"/>
                  </a:lnTo>
                  <a:lnTo>
                    <a:pt x="1550" y="136"/>
                  </a:lnTo>
                  <a:lnTo>
                    <a:pt x="1550" y="136"/>
                  </a:lnTo>
                  <a:lnTo>
                    <a:pt x="1554" y="136"/>
                  </a:lnTo>
                  <a:lnTo>
                    <a:pt x="1554" y="136"/>
                  </a:lnTo>
                  <a:lnTo>
                    <a:pt x="1554" y="136"/>
                  </a:lnTo>
                  <a:lnTo>
                    <a:pt x="1554" y="131"/>
                  </a:lnTo>
                  <a:lnTo>
                    <a:pt x="1554" y="131"/>
                  </a:lnTo>
                  <a:lnTo>
                    <a:pt x="1554" y="127"/>
                  </a:lnTo>
                  <a:lnTo>
                    <a:pt x="1550" y="127"/>
                  </a:lnTo>
                  <a:lnTo>
                    <a:pt x="1550" y="122"/>
                  </a:lnTo>
                  <a:lnTo>
                    <a:pt x="1550" y="122"/>
                  </a:lnTo>
                  <a:lnTo>
                    <a:pt x="1550" y="122"/>
                  </a:lnTo>
                  <a:lnTo>
                    <a:pt x="1545" y="122"/>
                  </a:lnTo>
                  <a:lnTo>
                    <a:pt x="1545" y="122"/>
                  </a:lnTo>
                  <a:lnTo>
                    <a:pt x="1541" y="122"/>
                  </a:lnTo>
                  <a:lnTo>
                    <a:pt x="1541" y="122"/>
                  </a:lnTo>
                  <a:lnTo>
                    <a:pt x="1536" y="122"/>
                  </a:lnTo>
                  <a:lnTo>
                    <a:pt x="1532" y="122"/>
                  </a:lnTo>
                  <a:lnTo>
                    <a:pt x="1532" y="122"/>
                  </a:lnTo>
                  <a:lnTo>
                    <a:pt x="1532" y="122"/>
                  </a:lnTo>
                  <a:lnTo>
                    <a:pt x="1532" y="122"/>
                  </a:lnTo>
                  <a:lnTo>
                    <a:pt x="1532" y="122"/>
                  </a:lnTo>
                  <a:lnTo>
                    <a:pt x="1532" y="122"/>
                  </a:lnTo>
                  <a:lnTo>
                    <a:pt x="1532" y="122"/>
                  </a:lnTo>
                  <a:lnTo>
                    <a:pt x="1532" y="122"/>
                  </a:lnTo>
                  <a:lnTo>
                    <a:pt x="1532" y="122"/>
                  </a:lnTo>
                  <a:lnTo>
                    <a:pt x="1532" y="122"/>
                  </a:lnTo>
                  <a:lnTo>
                    <a:pt x="1527" y="122"/>
                  </a:lnTo>
                  <a:lnTo>
                    <a:pt x="1527" y="122"/>
                  </a:lnTo>
                  <a:lnTo>
                    <a:pt x="1527" y="122"/>
                  </a:lnTo>
                  <a:lnTo>
                    <a:pt x="1527" y="122"/>
                  </a:lnTo>
                  <a:lnTo>
                    <a:pt x="1532" y="122"/>
                  </a:lnTo>
                  <a:lnTo>
                    <a:pt x="1527" y="118"/>
                  </a:lnTo>
                  <a:lnTo>
                    <a:pt x="1527" y="118"/>
                  </a:lnTo>
                  <a:lnTo>
                    <a:pt x="1522" y="118"/>
                  </a:lnTo>
                  <a:lnTo>
                    <a:pt x="1522" y="113"/>
                  </a:lnTo>
                  <a:lnTo>
                    <a:pt x="1522" y="113"/>
                  </a:lnTo>
                  <a:lnTo>
                    <a:pt x="1522" y="113"/>
                  </a:lnTo>
                  <a:lnTo>
                    <a:pt x="1518" y="113"/>
                  </a:lnTo>
                  <a:lnTo>
                    <a:pt x="1509" y="113"/>
                  </a:lnTo>
                  <a:lnTo>
                    <a:pt x="1500" y="113"/>
                  </a:lnTo>
                  <a:lnTo>
                    <a:pt x="1486" y="113"/>
                  </a:lnTo>
                  <a:lnTo>
                    <a:pt x="1486" y="113"/>
                  </a:lnTo>
                  <a:lnTo>
                    <a:pt x="1486" y="113"/>
                  </a:lnTo>
                  <a:lnTo>
                    <a:pt x="1486" y="113"/>
                  </a:lnTo>
                  <a:lnTo>
                    <a:pt x="1486" y="113"/>
                  </a:lnTo>
                  <a:lnTo>
                    <a:pt x="1482" y="122"/>
                  </a:lnTo>
                  <a:lnTo>
                    <a:pt x="1482" y="122"/>
                  </a:lnTo>
                  <a:lnTo>
                    <a:pt x="1482" y="122"/>
                  </a:lnTo>
                  <a:lnTo>
                    <a:pt x="1482" y="122"/>
                  </a:lnTo>
                  <a:lnTo>
                    <a:pt x="1482" y="122"/>
                  </a:lnTo>
                  <a:lnTo>
                    <a:pt x="1482" y="122"/>
                  </a:lnTo>
                  <a:lnTo>
                    <a:pt x="1477" y="127"/>
                  </a:lnTo>
                  <a:lnTo>
                    <a:pt x="1473" y="127"/>
                  </a:lnTo>
                  <a:lnTo>
                    <a:pt x="1464" y="127"/>
                  </a:lnTo>
                  <a:lnTo>
                    <a:pt x="1459" y="131"/>
                  </a:lnTo>
                  <a:lnTo>
                    <a:pt x="1459" y="131"/>
                  </a:lnTo>
                  <a:lnTo>
                    <a:pt x="1455" y="131"/>
                  </a:lnTo>
                  <a:lnTo>
                    <a:pt x="1455" y="136"/>
                  </a:lnTo>
                  <a:lnTo>
                    <a:pt x="1455" y="136"/>
                  </a:lnTo>
                  <a:lnTo>
                    <a:pt x="1455" y="136"/>
                  </a:lnTo>
                  <a:lnTo>
                    <a:pt x="1455" y="136"/>
                  </a:lnTo>
                  <a:lnTo>
                    <a:pt x="1455" y="136"/>
                  </a:lnTo>
                  <a:lnTo>
                    <a:pt x="1455" y="136"/>
                  </a:lnTo>
                  <a:lnTo>
                    <a:pt x="1455" y="136"/>
                  </a:lnTo>
                  <a:lnTo>
                    <a:pt x="1450" y="136"/>
                  </a:lnTo>
                  <a:lnTo>
                    <a:pt x="1450" y="136"/>
                  </a:lnTo>
                  <a:lnTo>
                    <a:pt x="1446" y="136"/>
                  </a:lnTo>
                  <a:lnTo>
                    <a:pt x="1446" y="136"/>
                  </a:lnTo>
                  <a:lnTo>
                    <a:pt x="1446" y="136"/>
                  </a:lnTo>
                  <a:lnTo>
                    <a:pt x="1446" y="140"/>
                  </a:lnTo>
                  <a:lnTo>
                    <a:pt x="1441" y="140"/>
                  </a:lnTo>
                  <a:lnTo>
                    <a:pt x="1441" y="140"/>
                  </a:lnTo>
                  <a:lnTo>
                    <a:pt x="1441" y="140"/>
                  </a:lnTo>
                  <a:lnTo>
                    <a:pt x="1441" y="140"/>
                  </a:lnTo>
                  <a:lnTo>
                    <a:pt x="1441" y="140"/>
                  </a:lnTo>
                  <a:lnTo>
                    <a:pt x="1437" y="140"/>
                  </a:lnTo>
                  <a:lnTo>
                    <a:pt x="1437" y="140"/>
                  </a:lnTo>
                  <a:lnTo>
                    <a:pt x="1432" y="145"/>
                  </a:lnTo>
                  <a:lnTo>
                    <a:pt x="1432" y="145"/>
                  </a:lnTo>
                  <a:lnTo>
                    <a:pt x="1428" y="145"/>
                  </a:lnTo>
                  <a:lnTo>
                    <a:pt x="1428" y="145"/>
                  </a:lnTo>
                  <a:lnTo>
                    <a:pt x="1423" y="145"/>
                  </a:lnTo>
                  <a:lnTo>
                    <a:pt x="1423" y="145"/>
                  </a:lnTo>
                  <a:lnTo>
                    <a:pt x="1423" y="145"/>
                  </a:lnTo>
                  <a:lnTo>
                    <a:pt x="1423" y="145"/>
                  </a:lnTo>
                  <a:lnTo>
                    <a:pt x="1423" y="149"/>
                  </a:lnTo>
                  <a:lnTo>
                    <a:pt x="1423" y="149"/>
                  </a:lnTo>
                  <a:lnTo>
                    <a:pt x="1419" y="149"/>
                  </a:lnTo>
                  <a:lnTo>
                    <a:pt x="1419" y="149"/>
                  </a:lnTo>
                  <a:lnTo>
                    <a:pt x="1419" y="149"/>
                  </a:lnTo>
                  <a:lnTo>
                    <a:pt x="1419" y="149"/>
                  </a:lnTo>
                  <a:lnTo>
                    <a:pt x="1419" y="149"/>
                  </a:lnTo>
                  <a:lnTo>
                    <a:pt x="1414" y="149"/>
                  </a:lnTo>
                  <a:lnTo>
                    <a:pt x="1414" y="149"/>
                  </a:lnTo>
                  <a:lnTo>
                    <a:pt x="1414" y="149"/>
                  </a:lnTo>
                  <a:lnTo>
                    <a:pt x="1419" y="149"/>
                  </a:lnTo>
                  <a:close/>
                  <a:moveTo>
                    <a:pt x="36" y="1085"/>
                  </a:moveTo>
                  <a:lnTo>
                    <a:pt x="36" y="1085"/>
                  </a:lnTo>
                  <a:lnTo>
                    <a:pt x="36" y="1081"/>
                  </a:lnTo>
                  <a:lnTo>
                    <a:pt x="36" y="1081"/>
                  </a:lnTo>
                  <a:lnTo>
                    <a:pt x="36" y="1081"/>
                  </a:lnTo>
                  <a:lnTo>
                    <a:pt x="36" y="1076"/>
                  </a:lnTo>
                  <a:lnTo>
                    <a:pt x="36" y="1076"/>
                  </a:lnTo>
                  <a:lnTo>
                    <a:pt x="32" y="1081"/>
                  </a:lnTo>
                  <a:lnTo>
                    <a:pt x="32" y="1081"/>
                  </a:lnTo>
                  <a:lnTo>
                    <a:pt x="32" y="1081"/>
                  </a:lnTo>
                  <a:lnTo>
                    <a:pt x="32" y="1081"/>
                  </a:lnTo>
                  <a:lnTo>
                    <a:pt x="32" y="1085"/>
                  </a:lnTo>
                  <a:lnTo>
                    <a:pt x="32" y="1085"/>
                  </a:lnTo>
                  <a:lnTo>
                    <a:pt x="32" y="1085"/>
                  </a:lnTo>
                  <a:lnTo>
                    <a:pt x="32" y="1085"/>
                  </a:lnTo>
                  <a:lnTo>
                    <a:pt x="32" y="1085"/>
                  </a:lnTo>
                  <a:lnTo>
                    <a:pt x="32" y="1085"/>
                  </a:lnTo>
                  <a:lnTo>
                    <a:pt x="32" y="1085"/>
                  </a:lnTo>
                  <a:lnTo>
                    <a:pt x="32" y="1085"/>
                  </a:lnTo>
                  <a:lnTo>
                    <a:pt x="32" y="1085"/>
                  </a:lnTo>
                  <a:lnTo>
                    <a:pt x="36" y="1085"/>
                  </a:lnTo>
                  <a:lnTo>
                    <a:pt x="36" y="1090"/>
                  </a:lnTo>
                  <a:lnTo>
                    <a:pt x="36" y="1085"/>
                  </a:lnTo>
                  <a:lnTo>
                    <a:pt x="36" y="1085"/>
                  </a:lnTo>
                  <a:lnTo>
                    <a:pt x="36" y="1085"/>
                  </a:lnTo>
                  <a:lnTo>
                    <a:pt x="36" y="1085"/>
                  </a:lnTo>
                  <a:lnTo>
                    <a:pt x="36" y="1085"/>
                  </a:lnTo>
                  <a:lnTo>
                    <a:pt x="36" y="1085"/>
                  </a:lnTo>
                  <a:close/>
                  <a:moveTo>
                    <a:pt x="50" y="1094"/>
                  </a:moveTo>
                  <a:lnTo>
                    <a:pt x="50" y="1099"/>
                  </a:lnTo>
                  <a:lnTo>
                    <a:pt x="50" y="1099"/>
                  </a:lnTo>
                  <a:lnTo>
                    <a:pt x="50" y="1099"/>
                  </a:lnTo>
                  <a:lnTo>
                    <a:pt x="50" y="1099"/>
                  </a:lnTo>
                  <a:lnTo>
                    <a:pt x="50" y="1103"/>
                  </a:lnTo>
                  <a:lnTo>
                    <a:pt x="50" y="1103"/>
                  </a:lnTo>
                  <a:lnTo>
                    <a:pt x="50" y="1103"/>
                  </a:lnTo>
                  <a:lnTo>
                    <a:pt x="50" y="1103"/>
                  </a:lnTo>
                  <a:lnTo>
                    <a:pt x="54" y="1103"/>
                  </a:lnTo>
                  <a:lnTo>
                    <a:pt x="54" y="1103"/>
                  </a:lnTo>
                  <a:lnTo>
                    <a:pt x="59" y="1103"/>
                  </a:lnTo>
                  <a:lnTo>
                    <a:pt x="59" y="1103"/>
                  </a:lnTo>
                  <a:lnTo>
                    <a:pt x="59" y="1099"/>
                  </a:lnTo>
                  <a:lnTo>
                    <a:pt x="59" y="1099"/>
                  </a:lnTo>
                  <a:lnTo>
                    <a:pt x="59" y="1099"/>
                  </a:lnTo>
                  <a:lnTo>
                    <a:pt x="54" y="1099"/>
                  </a:lnTo>
                  <a:lnTo>
                    <a:pt x="54" y="1099"/>
                  </a:lnTo>
                  <a:lnTo>
                    <a:pt x="54" y="1099"/>
                  </a:lnTo>
                  <a:lnTo>
                    <a:pt x="54" y="1099"/>
                  </a:lnTo>
                  <a:lnTo>
                    <a:pt x="54" y="1094"/>
                  </a:lnTo>
                  <a:lnTo>
                    <a:pt x="50" y="1094"/>
                  </a:lnTo>
                  <a:lnTo>
                    <a:pt x="50" y="1094"/>
                  </a:lnTo>
                  <a:lnTo>
                    <a:pt x="50" y="1094"/>
                  </a:lnTo>
                  <a:close/>
                  <a:moveTo>
                    <a:pt x="1672" y="72"/>
                  </a:moveTo>
                  <a:lnTo>
                    <a:pt x="1676" y="72"/>
                  </a:lnTo>
                  <a:lnTo>
                    <a:pt x="1676" y="77"/>
                  </a:lnTo>
                  <a:lnTo>
                    <a:pt x="1676" y="77"/>
                  </a:lnTo>
                  <a:lnTo>
                    <a:pt x="1676" y="77"/>
                  </a:lnTo>
                  <a:lnTo>
                    <a:pt x="1685" y="77"/>
                  </a:lnTo>
                  <a:lnTo>
                    <a:pt x="1690" y="77"/>
                  </a:lnTo>
                  <a:lnTo>
                    <a:pt x="1690" y="77"/>
                  </a:lnTo>
                  <a:lnTo>
                    <a:pt x="1694" y="77"/>
                  </a:lnTo>
                  <a:lnTo>
                    <a:pt x="1694" y="77"/>
                  </a:lnTo>
                  <a:lnTo>
                    <a:pt x="1699" y="72"/>
                  </a:lnTo>
                  <a:lnTo>
                    <a:pt x="1699" y="72"/>
                  </a:lnTo>
                  <a:lnTo>
                    <a:pt x="1703" y="72"/>
                  </a:lnTo>
                  <a:lnTo>
                    <a:pt x="1703" y="72"/>
                  </a:lnTo>
                  <a:lnTo>
                    <a:pt x="1703" y="72"/>
                  </a:lnTo>
                  <a:lnTo>
                    <a:pt x="1703" y="72"/>
                  </a:lnTo>
                  <a:lnTo>
                    <a:pt x="1703" y="72"/>
                  </a:lnTo>
                  <a:lnTo>
                    <a:pt x="1703" y="72"/>
                  </a:lnTo>
                  <a:lnTo>
                    <a:pt x="1699" y="68"/>
                  </a:lnTo>
                  <a:lnTo>
                    <a:pt x="1699" y="68"/>
                  </a:lnTo>
                  <a:lnTo>
                    <a:pt x="1699" y="68"/>
                  </a:lnTo>
                  <a:lnTo>
                    <a:pt x="1699" y="68"/>
                  </a:lnTo>
                  <a:lnTo>
                    <a:pt x="1703" y="68"/>
                  </a:lnTo>
                  <a:lnTo>
                    <a:pt x="1708" y="68"/>
                  </a:lnTo>
                  <a:lnTo>
                    <a:pt x="1712" y="68"/>
                  </a:lnTo>
                  <a:lnTo>
                    <a:pt x="1717" y="68"/>
                  </a:lnTo>
                  <a:lnTo>
                    <a:pt x="1717" y="68"/>
                  </a:lnTo>
                  <a:lnTo>
                    <a:pt x="1717" y="68"/>
                  </a:lnTo>
                  <a:lnTo>
                    <a:pt x="1717" y="68"/>
                  </a:lnTo>
                  <a:lnTo>
                    <a:pt x="1712" y="63"/>
                  </a:lnTo>
                  <a:lnTo>
                    <a:pt x="1708" y="63"/>
                  </a:lnTo>
                  <a:lnTo>
                    <a:pt x="1708" y="63"/>
                  </a:lnTo>
                  <a:lnTo>
                    <a:pt x="1703" y="63"/>
                  </a:lnTo>
                  <a:lnTo>
                    <a:pt x="1690" y="63"/>
                  </a:lnTo>
                  <a:lnTo>
                    <a:pt x="1685" y="68"/>
                  </a:lnTo>
                  <a:lnTo>
                    <a:pt x="1685" y="68"/>
                  </a:lnTo>
                  <a:lnTo>
                    <a:pt x="1681" y="68"/>
                  </a:lnTo>
                  <a:lnTo>
                    <a:pt x="1681" y="68"/>
                  </a:lnTo>
                  <a:lnTo>
                    <a:pt x="1681" y="68"/>
                  </a:lnTo>
                  <a:lnTo>
                    <a:pt x="1681" y="68"/>
                  </a:lnTo>
                  <a:lnTo>
                    <a:pt x="1681" y="68"/>
                  </a:lnTo>
                  <a:lnTo>
                    <a:pt x="1676" y="68"/>
                  </a:lnTo>
                  <a:lnTo>
                    <a:pt x="1676" y="68"/>
                  </a:lnTo>
                  <a:lnTo>
                    <a:pt x="1676" y="68"/>
                  </a:lnTo>
                  <a:lnTo>
                    <a:pt x="1676" y="72"/>
                  </a:lnTo>
                  <a:lnTo>
                    <a:pt x="1676" y="72"/>
                  </a:lnTo>
                  <a:lnTo>
                    <a:pt x="1672" y="72"/>
                  </a:lnTo>
                  <a:lnTo>
                    <a:pt x="1672" y="72"/>
                  </a:lnTo>
                  <a:lnTo>
                    <a:pt x="1672" y="72"/>
                  </a:lnTo>
                  <a:lnTo>
                    <a:pt x="1672" y="72"/>
                  </a:lnTo>
                  <a:lnTo>
                    <a:pt x="1672" y="72"/>
                  </a:lnTo>
                  <a:lnTo>
                    <a:pt x="1672" y="72"/>
                  </a:lnTo>
                  <a:close/>
                  <a:moveTo>
                    <a:pt x="1550" y="90"/>
                  </a:moveTo>
                  <a:lnTo>
                    <a:pt x="1554" y="90"/>
                  </a:lnTo>
                  <a:lnTo>
                    <a:pt x="1559" y="90"/>
                  </a:lnTo>
                  <a:lnTo>
                    <a:pt x="1559" y="90"/>
                  </a:lnTo>
                  <a:lnTo>
                    <a:pt x="1559" y="90"/>
                  </a:lnTo>
                  <a:lnTo>
                    <a:pt x="1559" y="90"/>
                  </a:lnTo>
                  <a:lnTo>
                    <a:pt x="1563" y="90"/>
                  </a:lnTo>
                  <a:lnTo>
                    <a:pt x="1563" y="90"/>
                  </a:lnTo>
                  <a:lnTo>
                    <a:pt x="1568" y="86"/>
                  </a:lnTo>
                  <a:lnTo>
                    <a:pt x="1572" y="86"/>
                  </a:lnTo>
                  <a:lnTo>
                    <a:pt x="1572" y="86"/>
                  </a:lnTo>
                  <a:lnTo>
                    <a:pt x="1572" y="86"/>
                  </a:lnTo>
                  <a:lnTo>
                    <a:pt x="1568" y="90"/>
                  </a:lnTo>
                  <a:lnTo>
                    <a:pt x="1568" y="90"/>
                  </a:lnTo>
                  <a:lnTo>
                    <a:pt x="1568" y="90"/>
                  </a:lnTo>
                  <a:lnTo>
                    <a:pt x="1568" y="90"/>
                  </a:lnTo>
                  <a:lnTo>
                    <a:pt x="1563" y="95"/>
                  </a:lnTo>
                  <a:lnTo>
                    <a:pt x="1563" y="95"/>
                  </a:lnTo>
                  <a:lnTo>
                    <a:pt x="1563" y="95"/>
                  </a:lnTo>
                  <a:lnTo>
                    <a:pt x="1568" y="95"/>
                  </a:lnTo>
                  <a:lnTo>
                    <a:pt x="1568" y="95"/>
                  </a:lnTo>
                  <a:lnTo>
                    <a:pt x="1572" y="95"/>
                  </a:lnTo>
                  <a:lnTo>
                    <a:pt x="1572" y="90"/>
                  </a:lnTo>
                  <a:lnTo>
                    <a:pt x="1577" y="90"/>
                  </a:lnTo>
                  <a:lnTo>
                    <a:pt x="1577" y="90"/>
                  </a:lnTo>
                  <a:lnTo>
                    <a:pt x="1577" y="90"/>
                  </a:lnTo>
                  <a:lnTo>
                    <a:pt x="1577" y="90"/>
                  </a:lnTo>
                  <a:lnTo>
                    <a:pt x="1577" y="90"/>
                  </a:lnTo>
                  <a:lnTo>
                    <a:pt x="1577" y="90"/>
                  </a:lnTo>
                  <a:lnTo>
                    <a:pt x="1577" y="90"/>
                  </a:lnTo>
                  <a:lnTo>
                    <a:pt x="1581" y="90"/>
                  </a:lnTo>
                  <a:lnTo>
                    <a:pt x="1581" y="90"/>
                  </a:lnTo>
                  <a:lnTo>
                    <a:pt x="1581" y="86"/>
                  </a:lnTo>
                  <a:lnTo>
                    <a:pt x="1581" y="86"/>
                  </a:lnTo>
                  <a:lnTo>
                    <a:pt x="1586" y="86"/>
                  </a:lnTo>
                  <a:lnTo>
                    <a:pt x="1586" y="86"/>
                  </a:lnTo>
                  <a:lnTo>
                    <a:pt x="1586" y="86"/>
                  </a:lnTo>
                  <a:lnTo>
                    <a:pt x="1586" y="86"/>
                  </a:lnTo>
                  <a:lnTo>
                    <a:pt x="1586" y="90"/>
                  </a:lnTo>
                  <a:lnTo>
                    <a:pt x="1581" y="90"/>
                  </a:lnTo>
                  <a:lnTo>
                    <a:pt x="1581" y="90"/>
                  </a:lnTo>
                  <a:lnTo>
                    <a:pt x="1586" y="90"/>
                  </a:lnTo>
                  <a:lnTo>
                    <a:pt x="1586" y="90"/>
                  </a:lnTo>
                  <a:lnTo>
                    <a:pt x="1586" y="90"/>
                  </a:lnTo>
                  <a:lnTo>
                    <a:pt x="1590" y="86"/>
                  </a:lnTo>
                  <a:lnTo>
                    <a:pt x="1590" y="86"/>
                  </a:lnTo>
                  <a:lnTo>
                    <a:pt x="1595" y="86"/>
                  </a:lnTo>
                  <a:lnTo>
                    <a:pt x="1595" y="86"/>
                  </a:lnTo>
                  <a:lnTo>
                    <a:pt x="1595" y="86"/>
                  </a:lnTo>
                  <a:lnTo>
                    <a:pt x="1595" y="86"/>
                  </a:lnTo>
                  <a:lnTo>
                    <a:pt x="1595" y="86"/>
                  </a:lnTo>
                  <a:lnTo>
                    <a:pt x="1595" y="86"/>
                  </a:lnTo>
                  <a:lnTo>
                    <a:pt x="1599" y="86"/>
                  </a:lnTo>
                  <a:lnTo>
                    <a:pt x="1599" y="86"/>
                  </a:lnTo>
                  <a:lnTo>
                    <a:pt x="1599" y="86"/>
                  </a:lnTo>
                  <a:lnTo>
                    <a:pt x="1604" y="81"/>
                  </a:lnTo>
                  <a:lnTo>
                    <a:pt x="1604" y="81"/>
                  </a:lnTo>
                  <a:lnTo>
                    <a:pt x="1604" y="81"/>
                  </a:lnTo>
                  <a:lnTo>
                    <a:pt x="1608" y="81"/>
                  </a:lnTo>
                  <a:lnTo>
                    <a:pt x="1608" y="81"/>
                  </a:lnTo>
                  <a:lnTo>
                    <a:pt x="1608" y="81"/>
                  </a:lnTo>
                  <a:lnTo>
                    <a:pt x="1613" y="81"/>
                  </a:lnTo>
                  <a:lnTo>
                    <a:pt x="1613" y="81"/>
                  </a:lnTo>
                  <a:lnTo>
                    <a:pt x="1613" y="81"/>
                  </a:lnTo>
                  <a:lnTo>
                    <a:pt x="1613" y="81"/>
                  </a:lnTo>
                  <a:lnTo>
                    <a:pt x="1608" y="81"/>
                  </a:lnTo>
                  <a:lnTo>
                    <a:pt x="1604" y="86"/>
                  </a:lnTo>
                  <a:lnTo>
                    <a:pt x="1604" y="86"/>
                  </a:lnTo>
                  <a:lnTo>
                    <a:pt x="1604" y="86"/>
                  </a:lnTo>
                  <a:lnTo>
                    <a:pt x="1599" y="86"/>
                  </a:lnTo>
                  <a:lnTo>
                    <a:pt x="1599" y="86"/>
                  </a:lnTo>
                  <a:lnTo>
                    <a:pt x="1599" y="86"/>
                  </a:lnTo>
                  <a:lnTo>
                    <a:pt x="1604" y="90"/>
                  </a:lnTo>
                  <a:lnTo>
                    <a:pt x="1604" y="90"/>
                  </a:lnTo>
                  <a:lnTo>
                    <a:pt x="1604" y="90"/>
                  </a:lnTo>
                  <a:lnTo>
                    <a:pt x="1604" y="90"/>
                  </a:lnTo>
                  <a:lnTo>
                    <a:pt x="1608" y="90"/>
                  </a:lnTo>
                  <a:lnTo>
                    <a:pt x="1608" y="86"/>
                  </a:lnTo>
                  <a:lnTo>
                    <a:pt x="1608" y="86"/>
                  </a:lnTo>
                  <a:lnTo>
                    <a:pt x="1613" y="86"/>
                  </a:lnTo>
                  <a:lnTo>
                    <a:pt x="1613" y="86"/>
                  </a:lnTo>
                  <a:lnTo>
                    <a:pt x="1613" y="86"/>
                  </a:lnTo>
                  <a:lnTo>
                    <a:pt x="1617" y="86"/>
                  </a:lnTo>
                  <a:lnTo>
                    <a:pt x="1622" y="86"/>
                  </a:lnTo>
                  <a:lnTo>
                    <a:pt x="1626" y="86"/>
                  </a:lnTo>
                  <a:lnTo>
                    <a:pt x="1626" y="81"/>
                  </a:lnTo>
                  <a:lnTo>
                    <a:pt x="1626" y="81"/>
                  </a:lnTo>
                  <a:lnTo>
                    <a:pt x="1626" y="81"/>
                  </a:lnTo>
                  <a:lnTo>
                    <a:pt x="1626" y="81"/>
                  </a:lnTo>
                  <a:lnTo>
                    <a:pt x="1626" y="81"/>
                  </a:lnTo>
                  <a:lnTo>
                    <a:pt x="1631" y="81"/>
                  </a:lnTo>
                  <a:lnTo>
                    <a:pt x="1631" y="81"/>
                  </a:lnTo>
                  <a:lnTo>
                    <a:pt x="1631" y="81"/>
                  </a:lnTo>
                  <a:lnTo>
                    <a:pt x="1631" y="81"/>
                  </a:lnTo>
                  <a:lnTo>
                    <a:pt x="1635" y="81"/>
                  </a:lnTo>
                  <a:lnTo>
                    <a:pt x="1635" y="81"/>
                  </a:lnTo>
                  <a:lnTo>
                    <a:pt x="1635" y="77"/>
                  </a:lnTo>
                  <a:lnTo>
                    <a:pt x="1635" y="77"/>
                  </a:lnTo>
                  <a:lnTo>
                    <a:pt x="1635" y="77"/>
                  </a:lnTo>
                  <a:lnTo>
                    <a:pt x="1635" y="77"/>
                  </a:lnTo>
                  <a:lnTo>
                    <a:pt x="1644" y="72"/>
                  </a:lnTo>
                  <a:lnTo>
                    <a:pt x="1644" y="72"/>
                  </a:lnTo>
                  <a:lnTo>
                    <a:pt x="1644" y="72"/>
                  </a:lnTo>
                  <a:lnTo>
                    <a:pt x="1649" y="72"/>
                  </a:lnTo>
                  <a:lnTo>
                    <a:pt x="1649" y="72"/>
                  </a:lnTo>
                  <a:lnTo>
                    <a:pt x="1644" y="72"/>
                  </a:lnTo>
                  <a:lnTo>
                    <a:pt x="1644" y="72"/>
                  </a:lnTo>
                  <a:lnTo>
                    <a:pt x="1644" y="68"/>
                  </a:lnTo>
                  <a:lnTo>
                    <a:pt x="1644" y="68"/>
                  </a:lnTo>
                  <a:lnTo>
                    <a:pt x="1640" y="68"/>
                  </a:lnTo>
                  <a:lnTo>
                    <a:pt x="1640" y="68"/>
                  </a:lnTo>
                  <a:lnTo>
                    <a:pt x="1635" y="72"/>
                  </a:lnTo>
                  <a:lnTo>
                    <a:pt x="1635" y="72"/>
                  </a:lnTo>
                  <a:lnTo>
                    <a:pt x="1635" y="72"/>
                  </a:lnTo>
                  <a:lnTo>
                    <a:pt x="1635" y="72"/>
                  </a:lnTo>
                  <a:lnTo>
                    <a:pt x="1635" y="72"/>
                  </a:lnTo>
                  <a:lnTo>
                    <a:pt x="1635" y="72"/>
                  </a:lnTo>
                  <a:lnTo>
                    <a:pt x="1635" y="72"/>
                  </a:lnTo>
                  <a:lnTo>
                    <a:pt x="1635" y="72"/>
                  </a:lnTo>
                  <a:lnTo>
                    <a:pt x="1631" y="72"/>
                  </a:lnTo>
                  <a:lnTo>
                    <a:pt x="1631" y="72"/>
                  </a:lnTo>
                  <a:lnTo>
                    <a:pt x="1631" y="72"/>
                  </a:lnTo>
                  <a:lnTo>
                    <a:pt x="1631" y="72"/>
                  </a:lnTo>
                  <a:lnTo>
                    <a:pt x="1626" y="72"/>
                  </a:lnTo>
                  <a:lnTo>
                    <a:pt x="1617" y="72"/>
                  </a:lnTo>
                  <a:lnTo>
                    <a:pt x="1613" y="72"/>
                  </a:lnTo>
                  <a:lnTo>
                    <a:pt x="1613" y="72"/>
                  </a:lnTo>
                  <a:lnTo>
                    <a:pt x="1608" y="72"/>
                  </a:lnTo>
                  <a:lnTo>
                    <a:pt x="1604" y="72"/>
                  </a:lnTo>
                  <a:lnTo>
                    <a:pt x="1595" y="77"/>
                  </a:lnTo>
                  <a:lnTo>
                    <a:pt x="1595" y="77"/>
                  </a:lnTo>
                  <a:lnTo>
                    <a:pt x="1595" y="77"/>
                  </a:lnTo>
                  <a:lnTo>
                    <a:pt x="1590" y="77"/>
                  </a:lnTo>
                  <a:lnTo>
                    <a:pt x="1590" y="77"/>
                  </a:lnTo>
                  <a:lnTo>
                    <a:pt x="1581" y="81"/>
                  </a:lnTo>
                  <a:lnTo>
                    <a:pt x="1581" y="81"/>
                  </a:lnTo>
                  <a:lnTo>
                    <a:pt x="1577" y="81"/>
                  </a:lnTo>
                  <a:lnTo>
                    <a:pt x="1572" y="81"/>
                  </a:lnTo>
                  <a:lnTo>
                    <a:pt x="1572" y="81"/>
                  </a:lnTo>
                  <a:lnTo>
                    <a:pt x="1563" y="81"/>
                  </a:lnTo>
                  <a:lnTo>
                    <a:pt x="1563" y="81"/>
                  </a:lnTo>
                  <a:lnTo>
                    <a:pt x="1559" y="81"/>
                  </a:lnTo>
                  <a:lnTo>
                    <a:pt x="1554" y="86"/>
                  </a:lnTo>
                  <a:lnTo>
                    <a:pt x="1550" y="86"/>
                  </a:lnTo>
                  <a:lnTo>
                    <a:pt x="1550" y="86"/>
                  </a:lnTo>
                  <a:lnTo>
                    <a:pt x="1554" y="86"/>
                  </a:lnTo>
                  <a:lnTo>
                    <a:pt x="1554" y="86"/>
                  </a:lnTo>
                  <a:lnTo>
                    <a:pt x="1554" y="86"/>
                  </a:lnTo>
                  <a:lnTo>
                    <a:pt x="1554" y="86"/>
                  </a:lnTo>
                  <a:lnTo>
                    <a:pt x="1554" y="86"/>
                  </a:lnTo>
                  <a:lnTo>
                    <a:pt x="1554" y="86"/>
                  </a:lnTo>
                  <a:lnTo>
                    <a:pt x="1554" y="86"/>
                  </a:lnTo>
                  <a:lnTo>
                    <a:pt x="1554" y="86"/>
                  </a:lnTo>
                  <a:lnTo>
                    <a:pt x="1550" y="90"/>
                  </a:lnTo>
                  <a:lnTo>
                    <a:pt x="1550" y="90"/>
                  </a:lnTo>
                  <a:lnTo>
                    <a:pt x="1550" y="90"/>
                  </a:lnTo>
                  <a:lnTo>
                    <a:pt x="1550" y="90"/>
                  </a:lnTo>
                  <a:lnTo>
                    <a:pt x="1550" y="90"/>
                  </a:lnTo>
                  <a:lnTo>
                    <a:pt x="1550" y="90"/>
                  </a:lnTo>
                  <a:lnTo>
                    <a:pt x="1550" y="90"/>
                  </a:lnTo>
                  <a:close/>
                  <a:moveTo>
                    <a:pt x="1644" y="104"/>
                  </a:moveTo>
                  <a:lnTo>
                    <a:pt x="1640" y="104"/>
                  </a:lnTo>
                  <a:lnTo>
                    <a:pt x="1640" y="104"/>
                  </a:lnTo>
                  <a:lnTo>
                    <a:pt x="1640" y="104"/>
                  </a:lnTo>
                  <a:lnTo>
                    <a:pt x="1640" y="104"/>
                  </a:lnTo>
                  <a:lnTo>
                    <a:pt x="1644" y="104"/>
                  </a:lnTo>
                  <a:lnTo>
                    <a:pt x="1644" y="100"/>
                  </a:lnTo>
                  <a:lnTo>
                    <a:pt x="1644" y="100"/>
                  </a:lnTo>
                  <a:lnTo>
                    <a:pt x="1644" y="100"/>
                  </a:lnTo>
                  <a:lnTo>
                    <a:pt x="1640" y="100"/>
                  </a:lnTo>
                  <a:lnTo>
                    <a:pt x="1640" y="100"/>
                  </a:lnTo>
                  <a:lnTo>
                    <a:pt x="1640" y="100"/>
                  </a:lnTo>
                  <a:lnTo>
                    <a:pt x="1640" y="100"/>
                  </a:lnTo>
                  <a:lnTo>
                    <a:pt x="1644" y="100"/>
                  </a:lnTo>
                  <a:lnTo>
                    <a:pt x="1644" y="100"/>
                  </a:lnTo>
                  <a:lnTo>
                    <a:pt x="1644" y="95"/>
                  </a:lnTo>
                  <a:lnTo>
                    <a:pt x="1644" y="95"/>
                  </a:lnTo>
                  <a:lnTo>
                    <a:pt x="1640" y="95"/>
                  </a:lnTo>
                  <a:lnTo>
                    <a:pt x="1640" y="95"/>
                  </a:lnTo>
                  <a:lnTo>
                    <a:pt x="1640" y="95"/>
                  </a:lnTo>
                  <a:lnTo>
                    <a:pt x="1631" y="95"/>
                  </a:lnTo>
                  <a:lnTo>
                    <a:pt x="1631" y="90"/>
                  </a:lnTo>
                  <a:lnTo>
                    <a:pt x="1635" y="90"/>
                  </a:lnTo>
                  <a:lnTo>
                    <a:pt x="1635" y="90"/>
                  </a:lnTo>
                  <a:lnTo>
                    <a:pt x="1635" y="90"/>
                  </a:lnTo>
                  <a:lnTo>
                    <a:pt x="1635" y="90"/>
                  </a:lnTo>
                  <a:lnTo>
                    <a:pt x="1635" y="90"/>
                  </a:lnTo>
                  <a:lnTo>
                    <a:pt x="1635" y="90"/>
                  </a:lnTo>
                  <a:lnTo>
                    <a:pt x="1635" y="90"/>
                  </a:lnTo>
                  <a:lnTo>
                    <a:pt x="1635" y="86"/>
                  </a:lnTo>
                  <a:lnTo>
                    <a:pt x="1631" y="86"/>
                  </a:lnTo>
                  <a:lnTo>
                    <a:pt x="1631" y="86"/>
                  </a:lnTo>
                  <a:lnTo>
                    <a:pt x="1622" y="86"/>
                  </a:lnTo>
                  <a:lnTo>
                    <a:pt x="1617" y="90"/>
                  </a:lnTo>
                  <a:lnTo>
                    <a:pt x="1617" y="90"/>
                  </a:lnTo>
                  <a:lnTo>
                    <a:pt x="1617" y="90"/>
                  </a:lnTo>
                  <a:lnTo>
                    <a:pt x="1617" y="90"/>
                  </a:lnTo>
                  <a:lnTo>
                    <a:pt x="1617" y="90"/>
                  </a:lnTo>
                  <a:lnTo>
                    <a:pt x="1617" y="90"/>
                  </a:lnTo>
                  <a:lnTo>
                    <a:pt x="1622" y="90"/>
                  </a:lnTo>
                  <a:lnTo>
                    <a:pt x="1622" y="90"/>
                  </a:lnTo>
                  <a:lnTo>
                    <a:pt x="1622" y="95"/>
                  </a:lnTo>
                  <a:lnTo>
                    <a:pt x="1622" y="95"/>
                  </a:lnTo>
                  <a:lnTo>
                    <a:pt x="1613" y="90"/>
                  </a:lnTo>
                  <a:lnTo>
                    <a:pt x="1613" y="90"/>
                  </a:lnTo>
                  <a:lnTo>
                    <a:pt x="1613" y="90"/>
                  </a:lnTo>
                  <a:lnTo>
                    <a:pt x="1608" y="90"/>
                  </a:lnTo>
                  <a:lnTo>
                    <a:pt x="1604" y="90"/>
                  </a:lnTo>
                  <a:lnTo>
                    <a:pt x="1604" y="95"/>
                  </a:lnTo>
                  <a:lnTo>
                    <a:pt x="1604" y="95"/>
                  </a:lnTo>
                  <a:lnTo>
                    <a:pt x="1604" y="95"/>
                  </a:lnTo>
                  <a:lnTo>
                    <a:pt x="1599" y="95"/>
                  </a:lnTo>
                  <a:lnTo>
                    <a:pt x="1599" y="95"/>
                  </a:lnTo>
                  <a:lnTo>
                    <a:pt x="1599" y="95"/>
                  </a:lnTo>
                  <a:lnTo>
                    <a:pt x="1604" y="95"/>
                  </a:lnTo>
                  <a:lnTo>
                    <a:pt x="1608" y="95"/>
                  </a:lnTo>
                  <a:lnTo>
                    <a:pt x="1613" y="95"/>
                  </a:lnTo>
                  <a:lnTo>
                    <a:pt x="1613" y="100"/>
                  </a:lnTo>
                  <a:lnTo>
                    <a:pt x="1608" y="100"/>
                  </a:lnTo>
                  <a:lnTo>
                    <a:pt x="1604" y="100"/>
                  </a:lnTo>
                  <a:lnTo>
                    <a:pt x="1599" y="100"/>
                  </a:lnTo>
                  <a:lnTo>
                    <a:pt x="1595" y="100"/>
                  </a:lnTo>
                  <a:lnTo>
                    <a:pt x="1595" y="100"/>
                  </a:lnTo>
                  <a:lnTo>
                    <a:pt x="1590" y="100"/>
                  </a:lnTo>
                  <a:lnTo>
                    <a:pt x="1590" y="100"/>
                  </a:lnTo>
                  <a:lnTo>
                    <a:pt x="1590" y="100"/>
                  </a:lnTo>
                  <a:lnTo>
                    <a:pt x="1590" y="100"/>
                  </a:lnTo>
                  <a:lnTo>
                    <a:pt x="1595" y="100"/>
                  </a:lnTo>
                  <a:lnTo>
                    <a:pt x="1599" y="100"/>
                  </a:lnTo>
                  <a:lnTo>
                    <a:pt x="1608" y="100"/>
                  </a:lnTo>
                  <a:lnTo>
                    <a:pt x="1608" y="100"/>
                  </a:lnTo>
                  <a:lnTo>
                    <a:pt x="1608" y="100"/>
                  </a:lnTo>
                  <a:lnTo>
                    <a:pt x="1604" y="100"/>
                  </a:lnTo>
                  <a:lnTo>
                    <a:pt x="1604" y="100"/>
                  </a:lnTo>
                  <a:lnTo>
                    <a:pt x="1595" y="104"/>
                  </a:lnTo>
                  <a:lnTo>
                    <a:pt x="1595" y="104"/>
                  </a:lnTo>
                  <a:lnTo>
                    <a:pt x="1586" y="104"/>
                  </a:lnTo>
                  <a:lnTo>
                    <a:pt x="1586" y="104"/>
                  </a:lnTo>
                  <a:lnTo>
                    <a:pt x="1581" y="104"/>
                  </a:lnTo>
                  <a:lnTo>
                    <a:pt x="1581" y="104"/>
                  </a:lnTo>
                  <a:lnTo>
                    <a:pt x="1581" y="104"/>
                  </a:lnTo>
                  <a:lnTo>
                    <a:pt x="1577" y="104"/>
                  </a:lnTo>
                  <a:lnTo>
                    <a:pt x="1577" y="104"/>
                  </a:lnTo>
                  <a:lnTo>
                    <a:pt x="1577" y="104"/>
                  </a:lnTo>
                  <a:lnTo>
                    <a:pt x="1577" y="104"/>
                  </a:lnTo>
                  <a:lnTo>
                    <a:pt x="1577" y="104"/>
                  </a:lnTo>
                  <a:lnTo>
                    <a:pt x="1577" y="104"/>
                  </a:lnTo>
                  <a:lnTo>
                    <a:pt x="1577" y="109"/>
                  </a:lnTo>
                  <a:lnTo>
                    <a:pt x="1581" y="109"/>
                  </a:lnTo>
                  <a:lnTo>
                    <a:pt x="1581" y="109"/>
                  </a:lnTo>
                  <a:lnTo>
                    <a:pt x="1581" y="109"/>
                  </a:lnTo>
                  <a:lnTo>
                    <a:pt x="1586" y="113"/>
                  </a:lnTo>
                  <a:lnTo>
                    <a:pt x="1586" y="113"/>
                  </a:lnTo>
                  <a:lnTo>
                    <a:pt x="1586" y="113"/>
                  </a:lnTo>
                  <a:lnTo>
                    <a:pt x="1590" y="109"/>
                  </a:lnTo>
                  <a:lnTo>
                    <a:pt x="1590" y="109"/>
                  </a:lnTo>
                  <a:lnTo>
                    <a:pt x="1590" y="109"/>
                  </a:lnTo>
                  <a:lnTo>
                    <a:pt x="1590" y="109"/>
                  </a:lnTo>
                  <a:lnTo>
                    <a:pt x="1590" y="109"/>
                  </a:lnTo>
                  <a:lnTo>
                    <a:pt x="1590" y="109"/>
                  </a:lnTo>
                  <a:lnTo>
                    <a:pt x="1590" y="109"/>
                  </a:lnTo>
                  <a:lnTo>
                    <a:pt x="1590" y="113"/>
                  </a:lnTo>
                  <a:lnTo>
                    <a:pt x="1590" y="113"/>
                  </a:lnTo>
                  <a:lnTo>
                    <a:pt x="1590" y="113"/>
                  </a:lnTo>
                  <a:lnTo>
                    <a:pt x="1595" y="113"/>
                  </a:lnTo>
                  <a:lnTo>
                    <a:pt x="1599" y="109"/>
                  </a:lnTo>
                  <a:lnTo>
                    <a:pt x="1599" y="109"/>
                  </a:lnTo>
                  <a:lnTo>
                    <a:pt x="1604" y="109"/>
                  </a:lnTo>
                  <a:lnTo>
                    <a:pt x="1604" y="109"/>
                  </a:lnTo>
                  <a:lnTo>
                    <a:pt x="1604" y="109"/>
                  </a:lnTo>
                  <a:lnTo>
                    <a:pt x="1604" y="109"/>
                  </a:lnTo>
                  <a:lnTo>
                    <a:pt x="1604" y="109"/>
                  </a:lnTo>
                  <a:lnTo>
                    <a:pt x="1604" y="109"/>
                  </a:lnTo>
                  <a:lnTo>
                    <a:pt x="1604" y="109"/>
                  </a:lnTo>
                  <a:lnTo>
                    <a:pt x="1608" y="109"/>
                  </a:lnTo>
                  <a:lnTo>
                    <a:pt x="1608" y="104"/>
                  </a:lnTo>
                  <a:lnTo>
                    <a:pt x="1613" y="104"/>
                  </a:lnTo>
                  <a:lnTo>
                    <a:pt x="1613" y="104"/>
                  </a:lnTo>
                  <a:lnTo>
                    <a:pt x="1613" y="104"/>
                  </a:lnTo>
                  <a:lnTo>
                    <a:pt x="1613" y="109"/>
                  </a:lnTo>
                  <a:lnTo>
                    <a:pt x="1613" y="109"/>
                  </a:lnTo>
                  <a:lnTo>
                    <a:pt x="1617" y="104"/>
                  </a:lnTo>
                  <a:lnTo>
                    <a:pt x="1617" y="104"/>
                  </a:lnTo>
                  <a:lnTo>
                    <a:pt x="1617" y="109"/>
                  </a:lnTo>
                  <a:lnTo>
                    <a:pt x="1613" y="109"/>
                  </a:lnTo>
                  <a:lnTo>
                    <a:pt x="1608" y="109"/>
                  </a:lnTo>
                  <a:lnTo>
                    <a:pt x="1608" y="109"/>
                  </a:lnTo>
                  <a:lnTo>
                    <a:pt x="1608" y="109"/>
                  </a:lnTo>
                  <a:lnTo>
                    <a:pt x="1608" y="109"/>
                  </a:lnTo>
                  <a:lnTo>
                    <a:pt x="1604" y="109"/>
                  </a:lnTo>
                  <a:lnTo>
                    <a:pt x="1604" y="113"/>
                  </a:lnTo>
                  <a:lnTo>
                    <a:pt x="1604" y="113"/>
                  </a:lnTo>
                  <a:lnTo>
                    <a:pt x="1604" y="113"/>
                  </a:lnTo>
                  <a:lnTo>
                    <a:pt x="1608" y="113"/>
                  </a:lnTo>
                  <a:lnTo>
                    <a:pt x="1613" y="113"/>
                  </a:lnTo>
                  <a:lnTo>
                    <a:pt x="1613" y="113"/>
                  </a:lnTo>
                  <a:lnTo>
                    <a:pt x="1617" y="113"/>
                  </a:lnTo>
                  <a:lnTo>
                    <a:pt x="1617" y="109"/>
                  </a:lnTo>
                  <a:lnTo>
                    <a:pt x="1617" y="109"/>
                  </a:lnTo>
                  <a:lnTo>
                    <a:pt x="1617" y="109"/>
                  </a:lnTo>
                  <a:lnTo>
                    <a:pt x="1622" y="109"/>
                  </a:lnTo>
                  <a:lnTo>
                    <a:pt x="1622" y="113"/>
                  </a:lnTo>
                  <a:lnTo>
                    <a:pt x="1622" y="113"/>
                  </a:lnTo>
                  <a:lnTo>
                    <a:pt x="1622" y="113"/>
                  </a:lnTo>
                  <a:lnTo>
                    <a:pt x="1626" y="113"/>
                  </a:lnTo>
                  <a:lnTo>
                    <a:pt x="1626" y="113"/>
                  </a:lnTo>
                  <a:lnTo>
                    <a:pt x="1631" y="113"/>
                  </a:lnTo>
                  <a:lnTo>
                    <a:pt x="1635" y="109"/>
                  </a:lnTo>
                  <a:lnTo>
                    <a:pt x="1635" y="113"/>
                  </a:lnTo>
                  <a:lnTo>
                    <a:pt x="1635" y="113"/>
                  </a:lnTo>
                  <a:lnTo>
                    <a:pt x="1631" y="113"/>
                  </a:lnTo>
                  <a:lnTo>
                    <a:pt x="1631" y="113"/>
                  </a:lnTo>
                  <a:lnTo>
                    <a:pt x="1626" y="113"/>
                  </a:lnTo>
                  <a:lnTo>
                    <a:pt x="1622" y="113"/>
                  </a:lnTo>
                  <a:lnTo>
                    <a:pt x="1622" y="113"/>
                  </a:lnTo>
                  <a:lnTo>
                    <a:pt x="1622" y="113"/>
                  </a:lnTo>
                  <a:lnTo>
                    <a:pt x="1617" y="113"/>
                  </a:lnTo>
                  <a:lnTo>
                    <a:pt x="1613" y="113"/>
                  </a:lnTo>
                  <a:lnTo>
                    <a:pt x="1613" y="113"/>
                  </a:lnTo>
                  <a:lnTo>
                    <a:pt x="1604" y="113"/>
                  </a:lnTo>
                  <a:lnTo>
                    <a:pt x="1599" y="118"/>
                  </a:lnTo>
                  <a:lnTo>
                    <a:pt x="1595" y="118"/>
                  </a:lnTo>
                  <a:lnTo>
                    <a:pt x="1590" y="118"/>
                  </a:lnTo>
                  <a:lnTo>
                    <a:pt x="1590" y="118"/>
                  </a:lnTo>
                  <a:lnTo>
                    <a:pt x="1590" y="118"/>
                  </a:lnTo>
                  <a:lnTo>
                    <a:pt x="1590" y="118"/>
                  </a:lnTo>
                  <a:lnTo>
                    <a:pt x="1590" y="122"/>
                  </a:lnTo>
                  <a:lnTo>
                    <a:pt x="1590" y="122"/>
                  </a:lnTo>
                  <a:lnTo>
                    <a:pt x="1590" y="122"/>
                  </a:lnTo>
                  <a:lnTo>
                    <a:pt x="1595" y="122"/>
                  </a:lnTo>
                  <a:lnTo>
                    <a:pt x="1599" y="122"/>
                  </a:lnTo>
                  <a:lnTo>
                    <a:pt x="1608" y="122"/>
                  </a:lnTo>
                  <a:lnTo>
                    <a:pt x="1617" y="122"/>
                  </a:lnTo>
                  <a:lnTo>
                    <a:pt x="1622" y="122"/>
                  </a:lnTo>
                  <a:lnTo>
                    <a:pt x="1622" y="122"/>
                  </a:lnTo>
                  <a:lnTo>
                    <a:pt x="1626" y="118"/>
                  </a:lnTo>
                  <a:lnTo>
                    <a:pt x="1626" y="118"/>
                  </a:lnTo>
                  <a:lnTo>
                    <a:pt x="1631" y="118"/>
                  </a:lnTo>
                  <a:lnTo>
                    <a:pt x="1631" y="118"/>
                  </a:lnTo>
                  <a:lnTo>
                    <a:pt x="1640" y="118"/>
                  </a:lnTo>
                  <a:lnTo>
                    <a:pt x="1649" y="118"/>
                  </a:lnTo>
                  <a:lnTo>
                    <a:pt x="1649" y="118"/>
                  </a:lnTo>
                  <a:lnTo>
                    <a:pt x="1653" y="118"/>
                  </a:lnTo>
                  <a:lnTo>
                    <a:pt x="1653" y="118"/>
                  </a:lnTo>
                  <a:lnTo>
                    <a:pt x="1649" y="118"/>
                  </a:lnTo>
                  <a:lnTo>
                    <a:pt x="1649" y="118"/>
                  </a:lnTo>
                  <a:lnTo>
                    <a:pt x="1649" y="118"/>
                  </a:lnTo>
                  <a:lnTo>
                    <a:pt x="1649" y="118"/>
                  </a:lnTo>
                  <a:lnTo>
                    <a:pt x="1653" y="118"/>
                  </a:lnTo>
                  <a:lnTo>
                    <a:pt x="1653" y="118"/>
                  </a:lnTo>
                  <a:lnTo>
                    <a:pt x="1658" y="118"/>
                  </a:lnTo>
                  <a:lnTo>
                    <a:pt x="1658" y="118"/>
                  </a:lnTo>
                  <a:lnTo>
                    <a:pt x="1663" y="118"/>
                  </a:lnTo>
                  <a:lnTo>
                    <a:pt x="1663" y="118"/>
                  </a:lnTo>
                  <a:lnTo>
                    <a:pt x="1663" y="118"/>
                  </a:lnTo>
                  <a:lnTo>
                    <a:pt x="1667" y="118"/>
                  </a:lnTo>
                  <a:lnTo>
                    <a:pt x="1672" y="118"/>
                  </a:lnTo>
                  <a:lnTo>
                    <a:pt x="1676" y="118"/>
                  </a:lnTo>
                  <a:lnTo>
                    <a:pt x="1681" y="118"/>
                  </a:lnTo>
                  <a:lnTo>
                    <a:pt x="1681" y="118"/>
                  </a:lnTo>
                  <a:lnTo>
                    <a:pt x="1690" y="113"/>
                  </a:lnTo>
                  <a:lnTo>
                    <a:pt x="1690" y="113"/>
                  </a:lnTo>
                  <a:lnTo>
                    <a:pt x="1694" y="109"/>
                  </a:lnTo>
                  <a:lnTo>
                    <a:pt x="1699" y="109"/>
                  </a:lnTo>
                  <a:lnTo>
                    <a:pt x="1699" y="109"/>
                  </a:lnTo>
                  <a:lnTo>
                    <a:pt x="1699" y="104"/>
                  </a:lnTo>
                  <a:lnTo>
                    <a:pt x="1699" y="104"/>
                  </a:lnTo>
                  <a:lnTo>
                    <a:pt x="1699" y="104"/>
                  </a:lnTo>
                  <a:lnTo>
                    <a:pt x="1699" y="104"/>
                  </a:lnTo>
                  <a:lnTo>
                    <a:pt x="1699" y="104"/>
                  </a:lnTo>
                  <a:lnTo>
                    <a:pt x="1699" y="100"/>
                  </a:lnTo>
                  <a:lnTo>
                    <a:pt x="1694" y="100"/>
                  </a:lnTo>
                  <a:lnTo>
                    <a:pt x="1694" y="100"/>
                  </a:lnTo>
                  <a:lnTo>
                    <a:pt x="1690" y="104"/>
                  </a:lnTo>
                  <a:lnTo>
                    <a:pt x="1690" y="104"/>
                  </a:lnTo>
                  <a:lnTo>
                    <a:pt x="1690" y="104"/>
                  </a:lnTo>
                  <a:lnTo>
                    <a:pt x="1690" y="104"/>
                  </a:lnTo>
                  <a:lnTo>
                    <a:pt x="1690" y="104"/>
                  </a:lnTo>
                  <a:lnTo>
                    <a:pt x="1690" y="104"/>
                  </a:lnTo>
                  <a:lnTo>
                    <a:pt x="1690" y="104"/>
                  </a:lnTo>
                  <a:lnTo>
                    <a:pt x="1685" y="104"/>
                  </a:lnTo>
                  <a:lnTo>
                    <a:pt x="1685" y="104"/>
                  </a:lnTo>
                  <a:lnTo>
                    <a:pt x="1685" y="109"/>
                  </a:lnTo>
                  <a:lnTo>
                    <a:pt x="1681" y="109"/>
                  </a:lnTo>
                  <a:lnTo>
                    <a:pt x="1685" y="104"/>
                  </a:lnTo>
                  <a:lnTo>
                    <a:pt x="1685" y="104"/>
                  </a:lnTo>
                  <a:lnTo>
                    <a:pt x="1685" y="104"/>
                  </a:lnTo>
                  <a:lnTo>
                    <a:pt x="1685" y="104"/>
                  </a:lnTo>
                  <a:lnTo>
                    <a:pt x="1685" y="104"/>
                  </a:lnTo>
                  <a:lnTo>
                    <a:pt x="1685" y="104"/>
                  </a:lnTo>
                  <a:lnTo>
                    <a:pt x="1681" y="104"/>
                  </a:lnTo>
                  <a:lnTo>
                    <a:pt x="1681" y="104"/>
                  </a:lnTo>
                  <a:lnTo>
                    <a:pt x="1676" y="104"/>
                  </a:lnTo>
                  <a:lnTo>
                    <a:pt x="1676" y="104"/>
                  </a:lnTo>
                  <a:lnTo>
                    <a:pt x="1676" y="104"/>
                  </a:lnTo>
                  <a:lnTo>
                    <a:pt x="1676" y="104"/>
                  </a:lnTo>
                  <a:lnTo>
                    <a:pt x="1681" y="104"/>
                  </a:lnTo>
                  <a:lnTo>
                    <a:pt x="1681" y="104"/>
                  </a:lnTo>
                  <a:lnTo>
                    <a:pt x="1681" y="100"/>
                  </a:lnTo>
                  <a:lnTo>
                    <a:pt x="1685" y="100"/>
                  </a:lnTo>
                  <a:lnTo>
                    <a:pt x="1685" y="100"/>
                  </a:lnTo>
                  <a:lnTo>
                    <a:pt x="1685" y="100"/>
                  </a:lnTo>
                  <a:lnTo>
                    <a:pt x="1681" y="100"/>
                  </a:lnTo>
                  <a:lnTo>
                    <a:pt x="1681" y="100"/>
                  </a:lnTo>
                  <a:lnTo>
                    <a:pt x="1681" y="100"/>
                  </a:lnTo>
                  <a:lnTo>
                    <a:pt x="1681" y="100"/>
                  </a:lnTo>
                  <a:lnTo>
                    <a:pt x="1681" y="100"/>
                  </a:lnTo>
                  <a:lnTo>
                    <a:pt x="1681" y="100"/>
                  </a:lnTo>
                  <a:lnTo>
                    <a:pt x="1681" y="100"/>
                  </a:lnTo>
                  <a:lnTo>
                    <a:pt x="1685" y="100"/>
                  </a:lnTo>
                  <a:lnTo>
                    <a:pt x="1685" y="95"/>
                  </a:lnTo>
                  <a:lnTo>
                    <a:pt x="1685" y="95"/>
                  </a:lnTo>
                  <a:lnTo>
                    <a:pt x="1685" y="95"/>
                  </a:lnTo>
                  <a:lnTo>
                    <a:pt x="1685" y="95"/>
                  </a:lnTo>
                  <a:lnTo>
                    <a:pt x="1685" y="95"/>
                  </a:lnTo>
                  <a:lnTo>
                    <a:pt x="1690" y="90"/>
                  </a:lnTo>
                  <a:lnTo>
                    <a:pt x="1690" y="90"/>
                  </a:lnTo>
                  <a:lnTo>
                    <a:pt x="1690" y="90"/>
                  </a:lnTo>
                  <a:lnTo>
                    <a:pt x="1690" y="90"/>
                  </a:lnTo>
                  <a:lnTo>
                    <a:pt x="1690" y="90"/>
                  </a:lnTo>
                  <a:lnTo>
                    <a:pt x="1694" y="90"/>
                  </a:lnTo>
                  <a:lnTo>
                    <a:pt x="1694" y="90"/>
                  </a:lnTo>
                  <a:lnTo>
                    <a:pt x="1694" y="90"/>
                  </a:lnTo>
                  <a:lnTo>
                    <a:pt x="1694" y="90"/>
                  </a:lnTo>
                  <a:lnTo>
                    <a:pt x="1694" y="90"/>
                  </a:lnTo>
                  <a:lnTo>
                    <a:pt x="1694" y="86"/>
                  </a:lnTo>
                  <a:lnTo>
                    <a:pt x="1690" y="86"/>
                  </a:lnTo>
                  <a:lnTo>
                    <a:pt x="1690" y="86"/>
                  </a:lnTo>
                  <a:lnTo>
                    <a:pt x="1685" y="86"/>
                  </a:lnTo>
                  <a:lnTo>
                    <a:pt x="1685" y="90"/>
                  </a:lnTo>
                  <a:lnTo>
                    <a:pt x="1676" y="90"/>
                  </a:lnTo>
                  <a:lnTo>
                    <a:pt x="1676" y="90"/>
                  </a:lnTo>
                  <a:lnTo>
                    <a:pt x="1672" y="90"/>
                  </a:lnTo>
                  <a:lnTo>
                    <a:pt x="1667" y="95"/>
                  </a:lnTo>
                  <a:lnTo>
                    <a:pt x="1667" y="95"/>
                  </a:lnTo>
                  <a:lnTo>
                    <a:pt x="1667" y="95"/>
                  </a:lnTo>
                  <a:lnTo>
                    <a:pt x="1667" y="95"/>
                  </a:lnTo>
                  <a:lnTo>
                    <a:pt x="1667" y="95"/>
                  </a:lnTo>
                  <a:lnTo>
                    <a:pt x="1667" y="95"/>
                  </a:lnTo>
                  <a:lnTo>
                    <a:pt x="1672" y="95"/>
                  </a:lnTo>
                  <a:lnTo>
                    <a:pt x="1672" y="100"/>
                  </a:lnTo>
                  <a:lnTo>
                    <a:pt x="1672" y="100"/>
                  </a:lnTo>
                  <a:lnTo>
                    <a:pt x="1672" y="100"/>
                  </a:lnTo>
                  <a:lnTo>
                    <a:pt x="1667" y="100"/>
                  </a:lnTo>
                  <a:lnTo>
                    <a:pt x="1667" y="100"/>
                  </a:lnTo>
                  <a:lnTo>
                    <a:pt x="1663" y="100"/>
                  </a:lnTo>
                  <a:lnTo>
                    <a:pt x="1663" y="104"/>
                  </a:lnTo>
                  <a:lnTo>
                    <a:pt x="1663" y="104"/>
                  </a:lnTo>
                  <a:lnTo>
                    <a:pt x="1663" y="104"/>
                  </a:lnTo>
                  <a:lnTo>
                    <a:pt x="1663" y="109"/>
                  </a:lnTo>
                  <a:lnTo>
                    <a:pt x="1663" y="109"/>
                  </a:lnTo>
                  <a:lnTo>
                    <a:pt x="1663" y="109"/>
                  </a:lnTo>
                  <a:lnTo>
                    <a:pt x="1658" y="109"/>
                  </a:lnTo>
                  <a:lnTo>
                    <a:pt x="1658" y="109"/>
                  </a:lnTo>
                  <a:lnTo>
                    <a:pt x="1649" y="109"/>
                  </a:lnTo>
                  <a:lnTo>
                    <a:pt x="1644" y="104"/>
                  </a:lnTo>
                  <a:lnTo>
                    <a:pt x="1644" y="104"/>
                  </a:lnTo>
                  <a:close/>
                  <a:moveTo>
                    <a:pt x="506" y="398"/>
                  </a:moveTo>
                  <a:lnTo>
                    <a:pt x="506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1" y="398"/>
                  </a:lnTo>
                  <a:lnTo>
                    <a:pt x="501" y="398"/>
                  </a:lnTo>
                  <a:lnTo>
                    <a:pt x="501" y="398"/>
                  </a:lnTo>
                  <a:lnTo>
                    <a:pt x="497" y="398"/>
                  </a:lnTo>
                  <a:lnTo>
                    <a:pt x="497" y="402"/>
                  </a:lnTo>
                  <a:lnTo>
                    <a:pt x="497" y="402"/>
                  </a:lnTo>
                  <a:lnTo>
                    <a:pt x="497" y="402"/>
                  </a:lnTo>
                  <a:lnTo>
                    <a:pt x="497" y="402"/>
                  </a:lnTo>
                  <a:lnTo>
                    <a:pt x="492" y="402"/>
                  </a:lnTo>
                  <a:lnTo>
                    <a:pt x="492" y="402"/>
                  </a:lnTo>
                  <a:lnTo>
                    <a:pt x="492" y="402"/>
                  </a:lnTo>
                  <a:lnTo>
                    <a:pt x="488" y="402"/>
                  </a:lnTo>
                  <a:lnTo>
                    <a:pt x="488" y="402"/>
                  </a:lnTo>
                  <a:lnTo>
                    <a:pt x="488" y="402"/>
                  </a:lnTo>
                  <a:lnTo>
                    <a:pt x="488" y="407"/>
                  </a:lnTo>
                  <a:lnTo>
                    <a:pt x="483" y="407"/>
                  </a:lnTo>
                  <a:lnTo>
                    <a:pt x="483" y="407"/>
                  </a:lnTo>
                  <a:lnTo>
                    <a:pt x="479" y="407"/>
                  </a:lnTo>
                  <a:lnTo>
                    <a:pt x="479" y="407"/>
                  </a:lnTo>
                  <a:lnTo>
                    <a:pt x="479" y="407"/>
                  </a:lnTo>
                  <a:lnTo>
                    <a:pt x="479" y="407"/>
                  </a:lnTo>
                  <a:lnTo>
                    <a:pt x="483" y="407"/>
                  </a:lnTo>
                  <a:lnTo>
                    <a:pt x="483" y="407"/>
                  </a:lnTo>
                  <a:lnTo>
                    <a:pt x="488" y="407"/>
                  </a:lnTo>
                  <a:lnTo>
                    <a:pt x="488" y="407"/>
                  </a:lnTo>
                  <a:lnTo>
                    <a:pt x="488" y="407"/>
                  </a:lnTo>
                  <a:lnTo>
                    <a:pt x="492" y="407"/>
                  </a:lnTo>
                  <a:lnTo>
                    <a:pt x="492" y="402"/>
                  </a:lnTo>
                  <a:lnTo>
                    <a:pt x="497" y="402"/>
                  </a:lnTo>
                  <a:lnTo>
                    <a:pt x="501" y="402"/>
                  </a:lnTo>
                  <a:lnTo>
                    <a:pt x="506" y="402"/>
                  </a:lnTo>
                  <a:lnTo>
                    <a:pt x="506" y="398"/>
                  </a:lnTo>
                  <a:close/>
                  <a:moveTo>
                    <a:pt x="1581" y="2451"/>
                  </a:moveTo>
                  <a:lnTo>
                    <a:pt x="1586" y="2455"/>
                  </a:lnTo>
                  <a:lnTo>
                    <a:pt x="1586" y="2455"/>
                  </a:lnTo>
                  <a:lnTo>
                    <a:pt x="1590" y="2460"/>
                  </a:lnTo>
                  <a:lnTo>
                    <a:pt x="1590" y="2460"/>
                  </a:lnTo>
                  <a:lnTo>
                    <a:pt x="1590" y="2460"/>
                  </a:lnTo>
                  <a:lnTo>
                    <a:pt x="1595" y="2460"/>
                  </a:lnTo>
                  <a:lnTo>
                    <a:pt x="1595" y="2460"/>
                  </a:lnTo>
                  <a:lnTo>
                    <a:pt x="1595" y="2460"/>
                  </a:lnTo>
                  <a:lnTo>
                    <a:pt x="1595" y="2460"/>
                  </a:lnTo>
                  <a:lnTo>
                    <a:pt x="1595" y="2460"/>
                  </a:lnTo>
                  <a:lnTo>
                    <a:pt x="1595" y="2455"/>
                  </a:lnTo>
                  <a:lnTo>
                    <a:pt x="1595" y="2455"/>
                  </a:lnTo>
                  <a:lnTo>
                    <a:pt x="1595" y="2455"/>
                  </a:lnTo>
                  <a:lnTo>
                    <a:pt x="1590" y="2455"/>
                  </a:lnTo>
                  <a:lnTo>
                    <a:pt x="1590" y="2455"/>
                  </a:lnTo>
                  <a:lnTo>
                    <a:pt x="1590" y="2451"/>
                  </a:lnTo>
                  <a:lnTo>
                    <a:pt x="1590" y="2451"/>
                  </a:lnTo>
                  <a:lnTo>
                    <a:pt x="1590" y="2451"/>
                  </a:lnTo>
                  <a:lnTo>
                    <a:pt x="1586" y="2446"/>
                  </a:lnTo>
                  <a:lnTo>
                    <a:pt x="1586" y="2446"/>
                  </a:lnTo>
                  <a:lnTo>
                    <a:pt x="1586" y="2446"/>
                  </a:lnTo>
                  <a:lnTo>
                    <a:pt x="1586" y="2446"/>
                  </a:lnTo>
                  <a:lnTo>
                    <a:pt x="1586" y="2442"/>
                  </a:lnTo>
                  <a:lnTo>
                    <a:pt x="1586" y="2442"/>
                  </a:lnTo>
                  <a:lnTo>
                    <a:pt x="1586" y="2442"/>
                  </a:lnTo>
                  <a:lnTo>
                    <a:pt x="1586" y="2442"/>
                  </a:lnTo>
                  <a:lnTo>
                    <a:pt x="1586" y="2442"/>
                  </a:lnTo>
                  <a:lnTo>
                    <a:pt x="1586" y="2437"/>
                  </a:lnTo>
                  <a:lnTo>
                    <a:pt x="1581" y="2437"/>
                  </a:lnTo>
                  <a:lnTo>
                    <a:pt x="1581" y="2437"/>
                  </a:lnTo>
                  <a:lnTo>
                    <a:pt x="1581" y="2437"/>
                  </a:lnTo>
                  <a:lnTo>
                    <a:pt x="1581" y="2437"/>
                  </a:lnTo>
                  <a:lnTo>
                    <a:pt x="1581" y="2442"/>
                  </a:lnTo>
                  <a:lnTo>
                    <a:pt x="1581" y="2442"/>
                  </a:lnTo>
                  <a:lnTo>
                    <a:pt x="1581" y="2442"/>
                  </a:lnTo>
                  <a:lnTo>
                    <a:pt x="1581" y="2442"/>
                  </a:lnTo>
                  <a:lnTo>
                    <a:pt x="1577" y="2442"/>
                  </a:lnTo>
                  <a:lnTo>
                    <a:pt x="1577" y="2442"/>
                  </a:lnTo>
                  <a:lnTo>
                    <a:pt x="1577" y="2446"/>
                  </a:lnTo>
                  <a:lnTo>
                    <a:pt x="1577" y="2446"/>
                  </a:lnTo>
                  <a:lnTo>
                    <a:pt x="1577" y="2446"/>
                  </a:lnTo>
                  <a:lnTo>
                    <a:pt x="1581" y="2451"/>
                  </a:lnTo>
                  <a:lnTo>
                    <a:pt x="1581" y="2451"/>
                  </a:lnTo>
                  <a:lnTo>
                    <a:pt x="1581" y="2451"/>
                  </a:lnTo>
                  <a:close/>
                  <a:moveTo>
                    <a:pt x="1595" y="2446"/>
                  </a:moveTo>
                  <a:lnTo>
                    <a:pt x="1595" y="2446"/>
                  </a:lnTo>
                  <a:lnTo>
                    <a:pt x="1595" y="2446"/>
                  </a:lnTo>
                  <a:lnTo>
                    <a:pt x="1595" y="2451"/>
                  </a:lnTo>
                  <a:lnTo>
                    <a:pt x="1595" y="2451"/>
                  </a:lnTo>
                  <a:lnTo>
                    <a:pt x="1599" y="2451"/>
                  </a:lnTo>
                  <a:lnTo>
                    <a:pt x="1604" y="2451"/>
                  </a:lnTo>
                  <a:lnTo>
                    <a:pt x="1604" y="2446"/>
                  </a:lnTo>
                  <a:lnTo>
                    <a:pt x="1604" y="2446"/>
                  </a:lnTo>
                  <a:lnTo>
                    <a:pt x="1604" y="2446"/>
                  </a:lnTo>
                  <a:lnTo>
                    <a:pt x="1604" y="2442"/>
                  </a:lnTo>
                  <a:lnTo>
                    <a:pt x="1599" y="2442"/>
                  </a:lnTo>
                  <a:lnTo>
                    <a:pt x="1599" y="2442"/>
                  </a:lnTo>
                  <a:lnTo>
                    <a:pt x="1595" y="2442"/>
                  </a:lnTo>
                  <a:lnTo>
                    <a:pt x="1595" y="2442"/>
                  </a:lnTo>
                  <a:lnTo>
                    <a:pt x="1595" y="2442"/>
                  </a:lnTo>
                  <a:lnTo>
                    <a:pt x="1595" y="2442"/>
                  </a:lnTo>
                  <a:lnTo>
                    <a:pt x="1595" y="2442"/>
                  </a:lnTo>
                  <a:lnTo>
                    <a:pt x="1595" y="2446"/>
                  </a:lnTo>
                  <a:lnTo>
                    <a:pt x="1595" y="2446"/>
                  </a:lnTo>
                  <a:close/>
                  <a:moveTo>
                    <a:pt x="1577" y="2419"/>
                  </a:moveTo>
                  <a:lnTo>
                    <a:pt x="1577" y="2419"/>
                  </a:lnTo>
                  <a:lnTo>
                    <a:pt x="1577" y="2419"/>
                  </a:lnTo>
                  <a:lnTo>
                    <a:pt x="1577" y="2414"/>
                  </a:lnTo>
                  <a:lnTo>
                    <a:pt x="1577" y="2414"/>
                  </a:lnTo>
                  <a:lnTo>
                    <a:pt x="1577" y="2414"/>
                  </a:lnTo>
                  <a:lnTo>
                    <a:pt x="1577" y="2410"/>
                  </a:lnTo>
                  <a:lnTo>
                    <a:pt x="1577" y="2410"/>
                  </a:lnTo>
                  <a:lnTo>
                    <a:pt x="1572" y="2410"/>
                  </a:lnTo>
                  <a:lnTo>
                    <a:pt x="1572" y="2410"/>
                  </a:lnTo>
                  <a:lnTo>
                    <a:pt x="1572" y="2405"/>
                  </a:lnTo>
                  <a:lnTo>
                    <a:pt x="1572" y="2405"/>
                  </a:lnTo>
                  <a:lnTo>
                    <a:pt x="1572" y="2405"/>
                  </a:lnTo>
                  <a:lnTo>
                    <a:pt x="1572" y="2405"/>
                  </a:lnTo>
                  <a:lnTo>
                    <a:pt x="1572" y="2405"/>
                  </a:lnTo>
                  <a:lnTo>
                    <a:pt x="1572" y="2405"/>
                  </a:lnTo>
                  <a:lnTo>
                    <a:pt x="1572" y="2405"/>
                  </a:lnTo>
                  <a:lnTo>
                    <a:pt x="1572" y="2401"/>
                  </a:lnTo>
                  <a:lnTo>
                    <a:pt x="1572" y="2401"/>
                  </a:lnTo>
                  <a:lnTo>
                    <a:pt x="1572" y="2401"/>
                  </a:lnTo>
                  <a:lnTo>
                    <a:pt x="1572" y="2401"/>
                  </a:lnTo>
                  <a:lnTo>
                    <a:pt x="1572" y="2396"/>
                  </a:lnTo>
                  <a:lnTo>
                    <a:pt x="1568" y="2396"/>
                  </a:lnTo>
                  <a:lnTo>
                    <a:pt x="1568" y="2392"/>
                  </a:lnTo>
                  <a:lnTo>
                    <a:pt x="1563" y="2392"/>
                  </a:lnTo>
                  <a:lnTo>
                    <a:pt x="1559" y="2392"/>
                  </a:lnTo>
                  <a:lnTo>
                    <a:pt x="1559" y="2392"/>
                  </a:lnTo>
                  <a:lnTo>
                    <a:pt x="1559" y="2392"/>
                  </a:lnTo>
                  <a:lnTo>
                    <a:pt x="1559" y="2396"/>
                  </a:lnTo>
                  <a:lnTo>
                    <a:pt x="1563" y="2396"/>
                  </a:lnTo>
                  <a:lnTo>
                    <a:pt x="1563" y="2396"/>
                  </a:lnTo>
                  <a:lnTo>
                    <a:pt x="1563" y="2396"/>
                  </a:lnTo>
                  <a:lnTo>
                    <a:pt x="1563" y="2401"/>
                  </a:lnTo>
                  <a:lnTo>
                    <a:pt x="1563" y="2401"/>
                  </a:lnTo>
                  <a:lnTo>
                    <a:pt x="1563" y="2401"/>
                  </a:lnTo>
                  <a:lnTo>
                    <a:pt x="1563" y="2405"/>
                  </a:lnTo>
                  <a:lnTo>
                    <a:pt x="1563" y="2405"/>
                  </a:lnTo>
                  <a:lnTo>
                    <a:pt x="1563" y="2405"/>
                  </a:lnTo>
                  <a:lnTo>
                    <a:pt x="1563" y="2410"/>
                  </a:lnTo>
                  <a:lnTo>
                    <a:pt x="1568" y="2414"/>
                  </a:lnTo>
                  <a:lnTo>
                    <a:pt x="1568" y="2419"/>
                  </a:lnTo>
                  <a:lnTo>
                    <a:pt x="1568" y="2419"/>
                  </a:lnTo>
                  <a:lnTo>
                    <a:pt x="1568" y="2419"/>
                  </a:lnTo>
                  <a:lnTo>
                    <a:pt x="1568" y="2419"/>
                  </a:lnTo>
                  <a:lnTo>
                    <a:pt x="1572" y="2423"/>
                  </a:lnTo>
                  <a:lnTo>
                    <a:pt x="1572" y="2423"/>
                  </a:lnTo>
                  <a:lnTo>
                    <a:pt x="1572" y="2423"/>
                  </a:lnTo>
                  <a:lnTo>
                    <a:pt x="1577" y="2423"/>
                  </a:lnTo>
                  <a:lnTo>
                    <a:pt x="1577" y="2423"/>
                  </a:lnTo>
                  <a:lnTo>
                    <a:pt x="1577" y="2423"/>
                  </a:lnTo>
                  <a:lnTo>
                    <a:pt x="1577" y="2419"/>
                  </a:lnTo>
                  <a:close/>
                  <a:moveTo>
                    <a:pt x="592" y="384"/>
                  </a:moveTo>
                  <a:lnTo>
                    <a:pt x="592" y="384"/>
                  </a:lnTo>
                  <a:lnTo>
                    <a:pt x="592" y="380"/>
                  </a:lnTo>
                  <a:lnTo>
                    <a:pt x="596" y="380"/>
                  </a:lnTo>
                  <a:lnTo>
                    <a:pt x="596" y="380"/>
                  </a:lnTo>
                  <a:lnTo>
                    <a:pt x="596" y="380"/>
                  </a:lnTo>
                  <a:lnTo>
                    <a:pt x="592" y="380"/>
                  </a:lnTo>
                  <a:lnTo>
                    <a:pt x="592" y="380"/>
                  </a:lnTo>
                  <a:lnTo>
                    <a:pt x="587" y="380"/>
                  </a:lnTo>
                  <a:lnTo>
                    <a:pt x="583" y="380"/>
                  </a:lnTo>
                  <a:lnTo>
                    <a:pt x="583" y="380"/>
                  </a:lnTo>
                  <a:lnTo>
                    <a:pt x="583" y="380"/>
                  </a:lnTo>
                  <a:lnTo>
                    <a:pt x="578" y="380"/>
                  </a:lnTo>
                  <a:lnTo>
                    <a:pt x="574" y="384"/>
                  </a:lnTo>
                  <a:lnTo>
                    <a:pt x="574" y="38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9" y="384"/>
                  </a:lnTo>
                  <a:lnTo>
                    <a:pt x="565" y="389"/>
                  </a:lnTo>
                  <a:lnTo>
                    <a:pt x="565" y="389"/>
                  </a:lnTo>
                  <a:lnTo>
                    <a:pt x="565" y="389"/>
                  </a:lnTo>
                  <a:lnTo>
                    <a:pt x="565" y="389"/>
                  </a:lnTo>
                  <a:lnTo>
                    <a:pt x="569" y="389"/>
                  </a:lnTo>
                  <a:lnTo>
                    <a:pt x="569" y="389"/>
                  </a:lnTo>
                  <a:lnTo>
                    <a:pt x="574" y="389"/>
                  </a:lnTo>
                  <a:lnTo>
                    <a:pt x="574" y="389"/>
                  </a:lnTo>
                  <a:lnTo>
                    <a:pt x="578" y="384"/>
                  </a:lnTo>
                  <a:lnTo>
                    <a:pt x="578" y="384"/>
                  </a:lnTo>
                  <a:lnTo>
                    <a:pt x="583" y="389"/>
                  </a:lnTo>
                  <a:lnTo>
                    <a:pt x="583" y="389"/>
                  </a:lnTo>
                  <a:lnTo>
                    <a:pt x="587" y="384"/>
                  </a:lnTo>
                  <a:lnTo>
                    <a:pt x="592" y="389"/>
                  </a:lnTo>
                  <a:lnTo>
                    <a:pt x="592" y="389"/>
                  </a:lnTo>
                  <a:lnTo>
                    <a:pt x="592" y="384"/>
                  </a:lnTo>
                  <a:lnTo>
                    <a:pt x="592" y="384"/>
                  </a:lnTo>
                  <a:lnTo>
                    <a:pt x="592" y="384"/>
                  </a:lnTo>
                  <a:lnTo>
                    <a:pt x="592" y="384"/>
                  </a:lnTo>
                  <a:close/>
                  <a:moveTo>
                    <a:pt x="1726" y="95"/>
                  </a:moveTo>
                  <a:lnTo>
                    <a:pt x="1726" y="95"/>
                  </a:lnTo>
                  <a:lnTo>
                    <a:pt x="1726" y="95"/>
                  </a:lnTo>
                  <a:lnTo>
                    <a:pt x="1726" y="95"/>
                  </a:lnTo>
                  <a:lnTo>
                    <a:pt x="1721" y="100"/>
                  </a:lnTo>
                  <a:lnTo>
                    <a:pt x="1721" y="100"/>
                  </a:lnTo>
                  <a:lnTo>
                    <a:pt x="1721" y="100"/>
                  </a:lnTo>
                  <a:lnTo>
                    <a:pt x="1730" y="100"/>
                  </a:lnTo>
                  <a:lnTo>
                    <a:pt x="1730" y="100"/>
                  </a:lnTo>
                  <a:lnTo>
                    <a:pt x="1735" y="100"/>
                  </a:lnTo>
                  <a:lnTo>
                    <a:pt x="1735" y="100"/>
                  </a:lnTo>
                  <a:lnTo>
                    <a:pt x="1735" y="100"/>
                  </a:lnTo>
                  <a:lnTo>
                    <a:pt x="1735" y="100"/>
                  </a:lnTo>
                  <a:lnTo>
                    <a:pt x="1735" y="95"/>
                  </a:lnTo>
                  <a:lnTo>
                    <a:pt x="1735" y="95"/>
                  </a:lnTo>
                  <a:lnTo>
                    <a:pt x="1735" y="95"/>
                  </a:lnTo>
                  <a:lnTo>
                    <a:pt x="1735" y="95"/>
                  </a:lnTo>
                  <a:lnTo>
                    <a:pt x="1735" y="95"/>
                  </a:lnTo>
                  <a:lnTo>
                    <a:pt x="1730" y="95"/>
                  </a:lnTo>
                  <a:lnTo>
                    <a:pt x="1730" y="95"/>
                  </a:lnTo>
                  <a:lnTo>
                    <a:pt x="1730" y="95"/>
                  </a:lnTo>
                  <a:lnTo>
                    <a:pt x="1730" y="95"/>
                  </a:lnTo>
                  <a:lnTo>
                    <a:pt x="1735" y="95"/>
                  </a:lnTo>
                  <a:lnTo>
                    <a:pt x="1730" y="95"/>
                  </a:lnTo>
                  <a:lnTo>
                    <a:pt x="1730" y="95"/>
                  </a:lnTo>
                  <a:lnTo>
                    <a:pt x="1726" y="95"/>
                  </a:lnTo>
                  <a:lnTo>
                    <a:pt x="1726" y="95"/>
                  </a:lnTo>
                  <a:close/>
                  <a:moveTo>
                    <a:pt x="63" y="1126"/>
                  </a:moveTo>
                  <a:lnTo>
                    <a:pt x="63" y="1126"/>
                  </a:lnTo>
                  <a:lnTo>
                    <a:pt x="63" y="1126"/>
                  </a:lnTo>
                  <a:lnTo>
                    <a:pt x="63" y="1121"/>
                  </a:lnTo>
                  <a:lnTo>
                    <a:pt x="63" y="1121"/>
                  </a:lnTo>
                  <a:lnTo>
                    <a:pt x="59" y="1117"/>
                  </a:lnTo>
                  <a:lnTo>
                    <a:pt x="54" y="1112"/>
                  </a:lnTo>
                  <a:lnTo>
                    <a:pt x="54" y="1112"/>
                  </a:lnTo>
                  <a:lnTo>
                    <a:pt x="54" y="1117"/>
                  </a:lnTo>
                  <a:lnTo>
                    <a:pt x="54" y="1117"/>
                  </a:lnTo>
                  <a:lnTo>
                    <a:pt x="50" y="1121"/>
                  </a:lnTo>
                  <a:lnTo>
                    <a:pt x="50" y="1121"/>
                  </a:lnTo>
                  <a:lnTo>
                    <a:pt x="50" y="1126"/>
                  </a:lnTo>
                  <a:lnTo>
                    <a:pt x="50" y="1126"/>
                  </a:lnTo>
                  <a:lnTo>
                    <a:pt x="45" y="1130"/>
                  </a:lnTo>
                  <a:lnTo>
                    <a:pt x="45" y="1139"/>
                  </a:lnTo>
                  <a:lnTo>
                    <a:pt x="45" y="1139"/>
                  </a:lnTo>
                  <a:lnTo>
                    <a:pt x="45" y="1144"/>
                  </a:lnTo>
                  <a:lnTo>
                    <a:pt x="45" y="1144"/>
                  </a:lnTo>
                  <a:lnTo>
                    <a:pt x="50" y="1139"/>
                  </a:lnTo>
                  <a:lnTo>
                    <a:pt x="50" y="1139"/>
                  </a:lnTo>
                  <a:lnTo>
                    <a:pt x="54" y="1135"/>
                  </a:lnTo>
                  <a:lnTo>
                    <a:pt x="59" y="1135"/>
                  </a:lnTo>
                  <a:lnTo>
                    <a:pt x="63" y="1130"/>
                  </a:lnTo>
                  <a:lnTo>
                    <a:pt x="68" y="1130"/>
                  </a:lnTo>
                  <a:lnTo>
                    <a:pt x="68" y="1130"/>
                  </a:lnTo>
                  <a:lnTo>
                    <a:pt x="63" y="1126"/>
                  </a:lnTo>
                  <a:close/>
                  <a:moveTo>
                    <a:pt x="538" y="393"/>
                  </a:moveTo>
                  <a:lnTo>
                    <a:pt x="533" y="393"/>
                  </a:lnTo>
                  <a:lnTo>
                    <a:pt x="533" y="393"/>
                  </a:lnTo>
                  <a:lnTo>
                    <a:pt x="533" y="393"/>
                  </a:lnTo>
                  <a:lnTo>
                    <a:pt x="533" y="393"/>
                  </a:lnTo>
                  <a:lnTo>
                    <a:pt x="533" y="393"/>
                  </a:lnTo>
                  <a:lnTo>
                    <a:pt x="533" y="393"/>
                  </a:lnTo>
                  <a:lnTo>
                    <a:pt x="533" y="393"/>
                  </a:lnTo>
                  <a:lnTo>
                    <a:pt x="533" y="393"/>
                  </a:lnTo>
                  <a:lnTo>
                    <a:pt x="529" y="393"/>
                  </a:lnTo>
                  <a:lnTo>
                    <a:pt x="529" y="393"/>
                  </a:lnTo>
                  <a:lnTo>
                    <a:pt x="529" y="393"/>
                  </a:lnTo>
                  <a:lnTo>
                    <a:pt x="524" y="393"/>
                  </a:lnTo>
                  <a:lnTo>
                    <a:pt x="524" y="393"/>
                  </a:lnTo>
                  <a:lnTo>
                    <a:pt x="524" y="393"/>
                  </a:lnTo>
                  <a:lnTo>
                    <a:pt x="524" y="393"/>
                  </a:lnTo>
                  <a:lnTo>
                    <a:pt x="524" y="393"/>
                  </a:lnTo>
                  <a:lnTo>
                    <a:pt x="524" y="393"/>
                  </a:lnTo>
                  <a:lnTo>
                    <a:pt x="524" y="398"/>
                  </a:lnTo>
                  <a:lnTo>
                    <a:pt x="524" y="398"/>
                  </a:lnTo>
                  <a:lnTo>
                    <a:pt x="524" y="398"/>
                  </a:lnTo>
                  <a:lnTo>
                    <a:pt x="524" y="398"/>
                  </a:lnTo>
                  <a:lnTo>
                    <a:pt x="524" y="398"/>
                  </a:lnTo>
                  <a:lnTo>
                    <a:pt x="524" y="398"/>
                  </a:lnTo>
                  <a:lnTo>
                    <a:pt x="524" y="398"/>
                  </a:lnTo>
                  <a:lnTo>
                    <a:pt x="524" y="398"/>
                  </a:lnTo>
                  <a:lnTo>
                    <a:pt x="524" y="398"/>
                  </a:lnTo>
                  <a:lnTo>
                    <a:pt x="520" y="398"/>
                  </a:lnTo>
                  <a:lnTo>
                    <a:pt x="520" y="398"/>
                  </a:lnTo>
                  <a:lnTo>
                    <a:pt x="515" y="398"/>
                  </a:lnTo>
                  <a:lnTo>
                    <a:pt x="515" y="398"/>
                  </a:lnTo>
                  <a:lnTo>
                    <a:pt x="511" y="402"/>
                  </a:lnTo>
                  <a:lnTo>
                    <a:pt x="511" y="402"/>
                  </a:lnTo>
                  <a:lnTo>
                    <a:pt x="506" y="402"/>
                  </a:lnTo>
                  <a:lnTo>
                    <a:pt x="506" y="402"/>
                  </a:lnTo>
                  <a:lnTo>
                    <a:pt x="506" y="402"/>
                  </a:lnTo>
                  <a:lnTo>
                    <a:pt x="501" y="402"/>
                  </a:lnTo>
                  <a:lnTo>
                    <a:pt x="501" y="402"/>
                  </a:lnTo>
                  <a:lnTo>
                    <a:pt x="506" y="402"/>
                  </a:lnTo>
                  <a:lnTo>
                    <a:pt x="506" y="402"/>
                  </a:lnTo>
                  <a:lnTo>
                    <a:pt x="506" y="402"/>
                  </a:lnTo>
                  <a:lnTo>
                    <a:pt x="506" y="402"/>
                  </a:lnTo>
                  <a:lnTo>
                    <a:pt x="506" y="402"/>
                  </a:lnTo>
                  <a:lnTo>
                    <a:pt x="511" y="402"/>
                  </a:lnTo>
                  <a:lnTo>
                    <a:pt x="511" y="402"/>
                  </a:lnTo>
                  <a:lnTo>
                    <a:pt x="511" y="402"/>
                  </a:lnTo>
                  <a:lnTo>
                    <a:pt x="511" y="402"/>
                  </a:lnTo>
                  <a:lnTo>
                    <a:pt x="515" y="402"/>
                  </a:lnTo>
                  <a:lnTo>
                    <a:pt x="515" y="402"/>
                  </a:lnTo>
                  <a:lnTo>
                    <a:pt x="520" y="402"/>
                  </a:lnTo>
                  <a:lnTo>
                    <a:pt x="520" y="402"/>
                  </a:lnTo>
                  <a:lnTo>
                    <a:pt x="520" y="402"/>
                  </a:lnTo>
                  <a:lnTo>
                    <a:pt x="524" y="398"/>
                  </a:lnTo>
                  <a:lnTo>
                    <a:pt x="529" y="398"/>
                  </a:lnTo>
                  <a:lnTo>
                    <a:pt x="529" y="398"/>
                  </a:lnTo>
                  <a:lnTo>
                    <a:pt x="529" y="398"/>
                  </a:lnTo>
                  <a:lnTo>
                    <a:pt x="529" y="398"/>
                  </a:lnTo>
                  <a:lnTo>
                    <a:pt x="529" y="398"/>
                  </a:lnTo>
                  <a:lnTo>
                    <a:pt x="529" y="398"/>
                  </a:lnTo>
                  <a:lnTo>
                    <a:pt x="529" y="398"/>
                  </a:lnTo>
                  <a:lnTo>
                    <a:pt x="529" y="398"/>
                  </a:lnTo>
                  <a:lnTo>
                    <a:pt x="533" y="393"/>
                  </a:lnTo>
                  <a:lnTo>
                    <a:pt x="538" y="393"/>
                  </a:lnTo>
                  <a:lnTo>
                    <a:pt x="538" y="393"/>
                  </a:lnTo>
                  <a:lnTo>
                    <a:pt x="538" y="393"/>
                  </a:lnTo>
                  <a:lnTo>
                    <a:pt x="538" y="393"/>
                  </a:lnTo>
                  <a:close/>
                  <a:moveTo>
                    <a:pt x="1739" y="86"/>
                  </a:moveTo>
                  <a:lnTo>
                    <a:pt x="1739" y="86"/>
                  </a:lnTo>
                  <a:lnTo>
                    <a:pt x="1739" y="86"/>
                  </a:lnTo>
                  <a:lnTo>
                    <a:pt x="1744" y="81"/>
                  </a:lnTo>
                  <a:lnTo>
                    <a:pt x="1744" y="81"/>
                  </a:lnTo>
                  <a:lnTo>
                    <a:pt x="1744" y="81"/>
                  </a:lnTo>
                  <a:lnTo>
                    <a:pt x="1744" y="81"/>
                  </a:lnTo>
                  <a:lnTo>
                    <a:pt x="1744" y="81"/>
                  </a:lnTo>
                  <a:lnTo>
                    <a:pt x="1744" y="81"/>
                  </a:lnTo>
                  <a:lnTo>
                    <a:pt x="1744" y="81"/>
                  </a:lnTo>
                  <a:lnTo>
                    <a:pt x="1744" y="77"/>
                  </a:lnTo>
                  <a:lnTo>
                    <a:pt x="1744" y="77"/>
                  </a:lnTo>
                  <a:lnTo>
                    <a:pt x="1744" y="77"/>
                  </a:lnTo>
                  <a:lnTo>
                    <a:pt x="1744" y="77"/>
                  </a:lnTo>
                  <a:lnTo>
                    <a:pt x="1744" y="72"/>
                  </a:lnTo>
                  <a:lnTo>
                    <a:pt x="1744" y="72"/>
                  </a:lnTo>
                  <a:lnTo>
                    <a:pt x="1739" y="72"/>
                  </a:lnTo>
                  <a:lnTo>
                    <a:pt x="1739" y="72"/>
                  </a:lnTo>
                  <a:lnTo>
                    <a:pt x="1739" y="77"/>
                  </a:lnTo>
                  <a:lnTo>
                    <a:pt x="1739" y="77"/>
                  </a:lnTo>
                  <a:lnTo>
                    <a:pt x="1739" y="77"/>
                  </a:lnTo>
                  <a:lnTo>
                    <a:pt x="1735" y="77"/>
                  </a:lnTo>
                  <a:lnTo>
                    <a:pt x="1735" y="81"/>
                  </a:lnTo>
                  <a:lnTo>
                    <a:pt x="1735" y="81"/>
                  </a:lnTo>
                  <a:lnTo>
                    <a:pt x="1735" y="86"/>
                  </a:lnTo>
                  <a:lnTo>
                    <a:pt x="1735" y="86"/>
                  </a:lnTo>
                  <a:lnTo>
                    <a:pt x="1739" y="86"/>
                  </a:lnTo>
                  <a:close/>
                  <a:moveTo>
                    <a:pt x="1694" y="122"/>
                  </a:moveTo>
                  <a:lnTo>
                    <a:pt x="1699" y="118"/>
                  </a:lnTo>
                  <a:lnTo>
                    <a:pt x="1699" y="118"/>
                  </a:lnTo>
                  <a:lnTo>
                    <a:pt x="1699" y="118"/>
                  </a:lnTo>
                  <a:lnTo>
                    <a:pt x="1703" y="118"/>
                  </a:lnTo>
                  <a:lnTo>
                    <a:pt x="1703" y="118"/>
                  </a:lnTo>
                  <a:lnTo>
                    <a:pt x="1703" y="118"/>
                  </a:lnTo>
                  <a:lnTo>
                    <a:pt x="1703" y="118"/>
                  </a:lnTo>
                  <a:lnTo>
                    <a:pt x="1703" y="118"/>
                  </a:lnTo>
                  <a:lnTo>
                    <a:pt x="1703" y="113"/>
                  </a:lnTo>
                  <a:lnTo>
                    <a:pt x="1703" y="113"/>
                  </a:lnTo>
                  <a:lnTo>
                    <a:pt x="1703" y="113"/>
                  </a:lnTo>
                  <a:lnTo>
                    <a:pt x="1703" y="113"/>
                  </a:lnTo>
                  <a:lnTo>
                    <a:pt x="1699" y="113"/>
                  </a:lnTo>
                  <a:lnTo>
                    <a:pt x="1699" y="113"/>
                  </a:lnTo>
                  <a:lnTo>
                    <a:pt x="1694" y="113"/>
                  </a:lnTo>
                  <a:lnTo>
                    <a:pt x="1694" y="113"/>
                  </a:lnTo>
                  <a:lnTo>
                    <a:pt x="1690" y="118"/>
                  </a:lnTo>
                  <a:lnTo>
                    <a:pt x="1690" y="118"/>
                  </a:lnTo>
                  <a:lnTo>
                    <a:pt x="1690" y="118"/>
                  </a:lnTo>
                  <a:lnTo>
                    <a:pt x="1690" y="118"/>
                  </a:lnTo>
                  <a:lnTo>
                    <a:pt x="1690" y="118"/>
                  </a:lnTo>
                  <a:lnTo>
                    <a:pt x="1690" y="118"/>
                  </a:lnTo>
                  <a:lnTo>
                    <a:pt x="1690" y="122"/>
                  </a:lnTo>
                  <a:lnTo>
                    <a:pt x="1694" y="122"/>
                  </a:lnTo>
                  <a:close/>
                  <a:moveTo>
                    <a:pt x="1653" y="145"/>
                  </a:moveTo>
                  <a:lnTo>
                    <a:pt x="1658" y="145"/>
                  </a:lnTo>
                  <a:lnTo>
                    <a:pt x="1658" y="145"/>
                  </a:lnTo>
                  <a:lnTo>
                    <a:pt x="1658" y="145"/>
                  </a:lnTo>
                  <a:lnTo>
                    <a:pt x="1653" y="145"/>
                  </a:lnTo>
                  <a:lnTo>
                    <a:pt x="1653" y="140"/>
                  </a:lnTo>
                  <a:lnTo>
                    <a:pt x="1653" y="140"/>
                  </a:lnTo>
                  <a:lnTo>
                    <a:pt x="1653" y="140"/>
                  </a:lnTo>
                  <a:lnTo>
                    <a:pt x="1640" y="140"/>
                  </a:lnTo>
                  <a:lnTo>
                    <a:pt x="1640" y="140"/>
                  </a:lnTo>
                  <a:lnTo>
                    <a:pt x="1640" y="140"/>
                  </a:lnTo>
                  <a:lnTo>
                    <a:pt x="1635" y="140"/>
                  </a:lnTo>
                  <a:lnTo>
                    <a:pt x="1631" y="145"/>
                  </a:lnTo>
                  <a:lnTo>
                    <a:pt x="1631" y="145"/>
                  </a:lnTo>
                  <a:lnTo>
                    <a:pt x="1631" y="145"/>
                  </a:lnTo>
                  <a:lnTo>
                    <a:pt x="1635" y="145"/>
                  </a:lnTo>
                  <a:lnTo>
                    <a:pt x="1635" y="149"/>
                  </a:lnTo>
                  <a:lnTo>
                    <a:pt x="1635" y="149"/>
                  </a:lnTo>
                  <a:lnTo>
                    <a:pt x="1631" y="149"/>
                  </a:lnTo>
                  <a:lnTo>
                    <a:pt x="1635" y="154"/>
                  </a:lnTo>
                  <a:lnTo>
                    <a:pt x="1631" y="154"/>
                  </a:lnTo>
                  <a:lnTo>
                    <a:pt x="1635" y="154"/>
                  </a:lnTo>
                  <a:lnTo>
                    <a:pt x="1635" y="154"/>
                  </a:lnTo>
                  <a:lnTo>
                    <a:pt x="1635" y="154"/>
                  </a:lnTo>
                  <a:lnTo>
                    <a:pt x="1635" y="154"/>
                  </a:lnTo>
                  <a:lnTo>
                    <a:pt x="1640" y="154"/>
                  </a:lnTo>
                  <a:lnTo>
                    <a:pt x="1640" y="154"/>
                  </a:lnTo>
                  <a:lnTo>
                    <a:pt x="1640" y="154"/>
                  </a:lnTo>
                  <a:lnTo>
                    <a:pt x="1644" y="149"/>
                  </a:lnTo>
                  <a:lnTo>
                    <a:pt x="1649" y="149"/>
                  </a:lnTo>
                  <a:lnTo>
                    <a:pt x="1649" y="149"/>
                  </a:lnTo>
                  <a:lnTo>
                    <a:pt x="1653" y="145"/>
                  </a:lnTo>
                  <a:lnTo>
                    <a:pt x="1653" y="145"/>
                  </a:lnTo>
                  <a:close/>
                  <a:moveTo>
                    <a:pt x="1717" y="104"/>
                  </a:moveTo>
                  <a:lnTo>
                    <a:pt x="1726" y="104"/>
                  </a:lnTo>
                  <a:lnTo>
                    <a:pt x="1726" y="104"/>
                  </a:lnTo>
                  <a:lnTo>
                    <a:pt x="1721" y="109"/>
                  </a:lnTo>
                  <a:lnTo>
                    <a:pt x="1717" y="109"/>
                  </a:lnTo>
                  <a:lnTo>
                    <a:pt x="1721" y="109"/>
                  </a:lnTo>
                  <a:lnTo>
                    <a:pt x="1726" y="109"/>
                  </a:lnTo>
                  <a:lnTo>
                    <a:pt x="1726" y="109"/>
                  </a:lnTo>
                  <a:lnTo>
                    <a:pt x="1730" y="109"/>
                  </a:lnTo>
                  <a:lnTo>
                    <a:pt x="1730" y="109"/>
                  </a:lnTo>
                  <a:lnTo>
                    <a:pt x="1735" y="109"/>
                  </a:lnTo>
                  <a:lnTo>
                    <a:pt x="1735" y="109"/>
                  </a:lnTo>
                  <a:lnTo>
                    <a:pt x="1735" y="109"/>
                  </a:lnTo>
                  <a:lnTo>
                    <a:pt x="1735" y="104"/>
                  </a:lnTo>
                  <a:lnTo>
                    <a:pt x="1735" y="104"/>
                  </a:lnTo>
                  <a:lnTo>
                    <a:pt x="1735" y="104"/>
                  </a:lnTo>
                  <a:lnTo>
                    <a:pt x="1735" y="104"/>
                  </a:lnTo>
                  <a:lnTo>
                    <a:pt x="1735" y="100"/>
                  </a:lnTo>
                  <a:lnTo>
                    <a:pt x="1735" y="100"/>
                  </a:lnTo>
                  <a:lnTo>
                    <a:pt x="1735" y="100"/>
                  </a:lnTo>
                  <a:lnTo>
                    <a:pt x="1726" y="100"/>
                  </a:lnTo>
                  <a:lnTo>
                    <a:pt x="1721" y="100"/>
                  </a:lnTo>
                  <a:lnTo>
                    <a:pt x="1717" y="100"/>
                  </a:lnTo>
                  <a:lnTo>
                    <a:pt x="1717" y="104"/>
                  </a:lnTo>
                  <a:lnTo>
                    <a:pt x="1717" y="104"/>
                  </a:lnTo>
                  <a:lnTo>
                    <a:pt x="1717" y="104"/>
                  </a:lnTo>
                  <a:lnTo>
                    <a:pt x="1721" y="104"/>
                  </a:lnTo>
                  <a:lnTo>
                    <a:pt x="1717" y="104"/>
                  </a:lnTo>
                  <a:lnTo>
                    <a:pt x="1717" y="104"/>
                  </a:lnTo>
                  <a:close/>
                  <a:moveTo>
                    <a:pt x="1604" y="213"/>
                  </a:moveTo>
                  <a:lnTo>
                    <a:pt x="1604" y="213"/>
                  </a:lnTo>
                  <a:lnTo>
                    <a:pt x="1604" y="213"/>
                  </a:lnTo>
                  <a:lnTo>
                    <a:pt x="1608" y="217"/>
                  </a:lnTo>
                  <a:lnTo>
                    <a:pt x="1608" y="217"/>
                  </a:lnTo>
                  <a:lnTo>
                    <a:pt x="1608" y="213"/>
                  </a:lnTo>
                  <a:lnTo>
                    <a:pt x="1613" y="213"/>
                  </a:lnTo>
                  <a:lnTo>
                    <a:pt x="1613" y="213"/>
                  </a:lnTo>
                  <a:lnTo>
                    <a:pt x="1613" y="208"/>
                  </a:lnTo>
                  <a:lnTo>
                    <a:pt x="1617" y="208"/>
                  </a:lnTo>
                  <a:lnTo>
                    <a:pt x="1617" y="208"/>
                  </a:lnTo>
                  <a:lnTo>
                    <a:pt x="1617" y="208"/>
                  </a:lnTo>
                  <a:lnTo>
                    <a:pt x="1613" y="208"/>
                  </a:lnTo>
                  <a:lnTo>
                    <a:pt x="1613" y="208"/>
                  </a:lnTo>
                  <a:lnTo>
                    <a:pt x="1613" y="204"/>
                  </a:lnTo>
                  <a:lnTo>
                    <a:pt x="1613" y="204"/>
                  </a:lnTo>
                  <a:lnTo>
                    <a:pt x="1613" y="204"/>
                  </a:lnTo>
                  <a:lnTo>
                    <a:pt x="1613" y="204"/>
                  </a:lnTo>
                  <a:lnTo>
                    <a:pt x="1613" y="204"/>
                  </a:lnTo>
                  <a:lnTo>
                    <a:pt x="1608" y="204"/>
                  </a:lnTo>
                  <a:lnTo>
                    <a:pt x="1608" y="204"/>
                  </a:lnTo>
                  <a:lnTo>
                    <a:pt x="1608" y="199"/>
                  </a:lnTo>
                  <a:lnTo>
                    <a:pt x="1608" y="199"/>
                  </a:lnTo>
                  <a:lnTo>
                    <a:pt x="1608" y="199"/>
                  </a:lnTo>
                  <a:lnTo>
                    <a:pt x="1608" y="194"/>
                  </a:lnTo>
                  <a:lnTo>
                    <a:pt x="1608" y="194"/>
                  </a:lnTo>
                  <a:lnTo>
                    <a:pt x="1604" y="194"/>
                  </a:lnTo>
                  <a:lnTo>
                    <a:pt x="1604" y="199"/>
                  </a:lnTo>
                  <a:lnTo>
                    <a:pt x="1604" y="199"/>
                  </a:lnTo>
                  <a:lnTo>
                    <a:pt x="1604" y="199"/>
                  </a:lnTo>
                  <a:lnTo>
                    <a:pt x="1604" y="199"/>
                  </a:lnTo>
                  <a:lnTo>
                    <a:pt x="1604" y="199"/>
                  </a:lnTo>
                  <a:lnTo>
                    <a:pt x="1604" y="199"/>
                  </a:lnTo>
                  <a:lnTo>
                    <a:pt x="1604" y="199"/>
                  </a:lnTo>
                  <a:lnTo>
                    <a:pt x="1599" y="194"/>
                  </a:lnTo>
                  <a:lnTo>
                    <a:pt x="1599" y="194"/>
                  </a:lnTo>
                  <a:lnTo>
                    <a:pt x="1599" y="194"/>
                  </a:lnTo>
                  <a:lnTo>
                    <a:pt x="1599" y="190"/>
                  </a:lnTo>
                  <a:lnTo>
                    <a:pt x="1599" y="185"/>
                  </a:lnTo>
                  <a:lnTo>
                    <a:pt x="1599" y="185"/>
                  </a:lnTo>
                  <a:lnTo>
                    <a:pt x="1604" y="185"/>
                  </a:lnTo>
                  <a:lnTo>
                    <a:pt x="1604" y="185"/>
                  </a:lnTo>
                  <a:lnTo>
                    <a:pt x="1608" y="185"/>
                  </a:lnTo>
                  <a:lnTo>
                    <a:pt x="1608" y="181"/>
                  </a:lnTo>
                  <a:lnTo>
                    <a:pt x="1608" y="181"/>
                  </a:lnTo>
                  <a:lnTo>
                    <a:pt x="1613" y="181"/>
                  </a:lnTo>
                  <a:lnTo>
                    <a:pt x="1613" y="181"/>
                  </a:lnTo>
                  <a:lnTo>
                    <a:pt x="1613" y="181"/>
                  </a:lnTo>
                  <a:lnTo>
                    <a:pt x="1613" y="181"/>
                  </a:lnTo>
                  <a:lnTo>
                    <a:pt x="1613" y="176"/>
                  </a:lnTo>
                  <a:lnTo>
                    <a:pt x="1617" y="172"/>
                  </a:lnTo>
                  <a:lnTo>
                    <a:pt x="1617" y="172"/>
                  </a:lnTo>
                  <a:lnTo>
                    <a:pt x="1617" y="172"/>
                  </a:lnTo>
                  <a:lnTo>
                    <a:pt x="1622" y="163"/>
                  </a:lnTo>
                  <a:lnTo>
                    <a:pt x="1626" y="163"/>
                  </a:lnTo>
                  <a:lnTo>
                    <a:pt x="1626" y="163"/>
                  </a:lnTo>
                  <a:lnTo>
                    <a:pt x="1626" y="158"/>
                  </a:lnTo>
                  <a:lnTo>
                    <a:pt x="1626" y="158"/>
                  </a:lnTo>
                  <a:lnTo>
                    <a:pt x="1626" y="158"/>
                  </a:lnTo>
                  <a:lnTo>
                    <a:pt x="1631" y="158"/>
                  </a:lnTo>
                  <a:lnTo>
                    <a:pt x="1631" y="158"/>
                  </a:lnTo>
                  <a:lnTo>
                    <a:pt x="1631" y="158"/>
                  </a:lnTo>
                  <a:lnTo>
                    <a:pt x="1631" y="154"/>
                  </a:lnTo>
                  <a:lnTo>
                    <a:pt x="1631" y="154"/>
                  </a:lnTo>
                  <a:lnTo>
                    <a:pt x="1631" y="154"/>
                  </a:lnTo>
                  <a:lnTo>
                    <a:pt x="1631" y="154"/>
                  </a:lnTo>
                  <a:lnTo>
                    <a:pt x="1631" y="149"/>
                  </a:lnTo>
                  <a:lnTo>
                    <a:pt x="1626" y="149"/>
                  </a:lnTo>
                  <a:lnTo>
                    <a:pt x="1626" y="149"/>
                  </a:lnTo>
                  <a:lnTo>
                    <a:pt x="1626" y="149"/>
                  </a:lnTo>
                  <a:lnTo>
                    <a:pt x="1622" y="149"/>
                  </a:lnTo>
                  <a:lnTo>
                    <a:pt x="1622" y="149"/>
                  </a:lnTo>
                  <a:lnTo>
                    <a:pt x="1622" y="145"/>
                  </a:lnTo>
                  <a:lnTo>
                    <a:pt x="1622" y="145"/>
                  </a:lnTo>
                  <a:lnTo>
                    <a:pt x="1617" y="145"/>
                  </a:lnTo>
                  <a:lnTo>
                    <a:pt x="1617" y="145"/>
                  </a:lnTo>
                  <a:lnTo>
                    <a:pt x="1617" y="145"/>
                  </a:lnTo>
                  <a:lnTo>
                    <a:pt x="1617" y="149"/>
                  </a:lnTo>
                  <a:lnTo>
                    <a:pt x="1617" y="149"/>
                  </a:lnTo>
                  <a:lnTo>
                    <a:pt x="1613" y="149"/>
                  </a:lnTo>
                  <a:lnTo>
                    <a:pt x="1613" y="149"/>
                  </a:lnTo>
                  <a:lnTo>
                    <a:pt x="1613" y="149"/>
                  </a:lnTo>
                  <a:lnTo>
                    <a:pt x="1613" y="149"/>
                  </a:lnTo>
                  <a:lnTo>
                    <a:pt x="1608" y="149"/>
                  </a:lnTo>
                  <a:lnTo>
                    <a:pt x="1604" y="158"/>
                  </a:lnTo>
                  <a:lnTo>
                    <a:pt x="1599" y="158"/>
                  </a:lnTo>
                  <a:lnTo>
                    <a:pt x="1599" y="158"/>
                  </a:lnTo>
                  <a:lnTo>
                    <a:pt x="1599" y="158"/>
                  </a:lnTo>
                  <a:lnTo>
                    <a:pt x="1599" y="158"/>
                  </a:lnTo>
                  <a:lnTo>
                    <a:pt x="1599" y="158"/>
                  </a:lnTo>
                  <a:lnTo>
                    <a:pt x="1599" y="163"/>
                  </a:lnTo>
                  <a:lnTo>
                    <a:pt x="1595" y="163"/>
                  </a:lnTo>
                  <a:lnTo>
                    <a:pt x="1595" y="163"/>
                  </a:lnTo>
                  <a:lnTo>
                    <a:pt x="1595" y="167"/>
                  </a:lnTo>
                  <a:lnTo>
                    <a:pt x="1590" y="167"/>
                  </a:lnTo>
                  <a:lnTo>
                    <a:pt x="1590" y="172"/>
                  </a:lnTo>
                  <a:lnTo>
                    <a:pt x="1590" y="172"/>
                  </a:lnTo>
                  <a:lnTo>
                    <a:pt x="1590" y="172"/>
                  </a:lnTo>
                  <a:lnTo>
                    <a:pt x="1590" y="172"/>
                  </a:lnTo>
                  <a:lnTo>
                    <a:pt x="1590" y="172"/>
                  </a:lnTo>
                  <a:lnTo>
                    <a:pt x="1590" y="172"/>
                  </a:lnTo>
                  <a:lnTo>
                    <a:pt x="1586" y="172"/>
                  </a:lnTo>
                  <a:lnTo>
                    <a:pt x="1581" y="172"/>
                  </a:lnTo>
                  <a:lnTo>
                    <a:pt x="1581" y="176"/>
                  </a:lnTo>
                  <a:lnTo>
                    <a:pt x="1581" y="176"/>
                  </a:lnTo>
                  <a:lnTo>
                    <a:pt x="1581" y="176"/>
                  </a:lnTo>
                  <a:lnTo>
                    <a:pt x="1581" y="172"/>
                  </a:lnTo>
                  <a:lnTo>
                    <a:pt x="1577" y="172"/>
                  </a:lnTo>
                  <a:lnTo>
                    <a:pt x="1577" y="172"/>
                  </a:lnTo>
                  <a:lnTo>
                    <a:pt x="1581" y="172"/>
                  </a:lnTo>
                  <a:lnTo>
                    <a:pt x="1581" y="167"/>
                  </a:lnTo>
                  <a:lnTo>
                    <a:pt x="1586" y="167"/>
                  </a:lnTo>
                  <a:lnTo>
                    <a:pt x="1590" y="163"/>
                  </a:lnTo>
                  <a:lnTo>
                    <a:pt x="1590" y="163"/>
                  </a:lnTo>
                  <a:lnTo>
                    <a:pt x="1590" y="158"/>
                  </a:lnTo>
                  <a:lnTo>
                    <a:pt x="1590" y="158"/>
                  </a:lnTo>
                  <a:lnTo>
                    <a:pt x="1590" y="158"/>
                  </a:lnTo>
                  <a:lnTo>
                    <a:pt x="1590" y="158"/>
                  </a:lnTo>
                  <a:lnTo>
                    <a:pt x="1590" y="158"/>
                  </a:lnTo>
                  <a:lnTo>
                    <a:pt x="1590" y="158"/>
                  </a:lnTo>
                  <a:lnTo>
                    <a:pt x="1595" y="158"/>
                  </a:lnTo>
                  <a:lnTo>
                    <a:pt x="1595" y="154"/>
                  </a:lnTo>
                  <a:lnTo>
                    <a:pt x="1595" y="154"/>
                  </a:lnTo>
                  <a:lnTo>
                    <a:pt x="1595" y="154"/>
                  </a:lnTo>
                  <a:lnTo>
                    <a:pt x="1590" y="154"/>
                  </a:lnTo>
                  <a:lnTo>
                    <a:pt x="1590" y="154"/>
                  </a:lnTo>
                  <a:lnTo>
                    <a:pt x="1590" y="154"/>
                  </a:lnTo>
                  <a:lnTo>
                    <a:pt x="1590" y="149"/>
                  </a:lnTo>
                  <a:lnTo>
                    <a:pt x="1590" y="149"/>
                  </a:lnTo>
                  <a:lnTo>
                    <a:pt x="1586" y="149"/>
                  </a:lnTo>
                  <a:lnTo>
                    <a:pt x="1586" y="149"/>
                  </a:lnTo>
                  <a:lnTo>
                    <a:pt x="1581" y="149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81" y="154"/>
                  </a:lnTo>
                  <a:lnTo>
                    <a:pt x="1581" y="154"/>
                  </a:lnTo>
                  <a:lnTo>
                    <a:pt x="1581" y="154"/>
                  </a:lnTo>
                  <a:lnTo>
                    <a:pt x="1577" y="154"/>
                  </a:lnTo>
                  <a:lnTo>
                    <a:pt x="1577" y="154"/>
                  </a:lnTo>
                  <a:lnTo>
                    <a:pt x="1572" y="158"/>
                  </a:lnTo>
                  <a:lnTo>
                    <a:pt x="1568" y="158"/>
                  </a:lnTo>
                  <a:lnTo>
                    <a:pt x="1563" y="158"/>
                  </a:lnTo>
                  <a:lnTo>
                    <a:pt x="1563" y="158"/>
                  </a:lnTo>
                  <a:lnTo>
                    <a:pt x="1563" y="158"/>
                  </a:lnTo>
                  <a:lnTo>
                    <a:pt x="1563" y="158"/>
                  </a:lnTo>
                  <a:lnTo>
                    <a:pt x="1563" y="158"/>
                  </a:lnTo>
                  <a:lnTo>
                    <a:pt x="1563" y="158"/>
                  </a:lnTo>
                  <a:lnTo>
                    <a:pt x="1568" y="158"/>
                  </a:lnTo>
                  <a:lnTo>
                    <a:pt x="1568" y="158"/>
                  </a:lnTo>
                  <a:lnTo>
                    <a:pt x="1563" y="158"/>
                  </a:lnTo>
                  <a:lnTo>
                    <a:pt x="1563" y="158"/>
                  </a:lnTo>
                  <a:lnTo>
                    <a:pt x="1559" y="158"/>
                  </a:lnTo>
                  <a:lnTo>
                    <a:pt x="1559" y="158"/>
                  </a:lnTo>
                  <a:lnTo>
                    <a:pt x="1559" y="158"/>
                  </a:lnTo>
                  <a:lnTo>
                    <a:pt x="1559" y="158"/>
                  </a:lnTo>
                  <a:lnTo>
                    <a:pt x="1559" y="158"/>
                  </a:lnTo>
                  <a:lnTo>
                    <a:pt x="1563" y="158"/>
                  </a:lnTo>
                  <a:lnTo>
                    <a:pt x="1568" y="154"/>
                  </a:lnTo>
                  <a:lnTo>
                    <a:pt x="1572" y="154"/>
                  </a:lnTo>
                  <a:lnTo>
                    <a:pt x="1572" y="154"/>
                  </a:lnTo>
                  <a:lnTo>
                    <a:pt x="1572" y="154"/>
                  </a:lnTo>
                  <a:lnTo>
                    <a:pt x="1568" y="149"/>
                  </a:lnTo>
                  <a:lnTo>
                    <a:pt x="1568" y="149"/>
                  </a:lnTo>
                  <a:lnTo>
                    <a:pt x="1563" y="149"/>
                  </a:lnTo>
                  <a:lnTo>
                    <a:pt x="1563" y="145"/>
                  </a:lnTo>
                  <a:lnTo>
                    <a:pt x="1559" y="145"/>
                  </a:lnTo>
                  <a:lnTo>
                    <a:pt x="1559" y="149"/>
                  </a:lnTo>
                  <a:lnTo>
                    <a:pt x="1554" y="149"/>
                  </a:lnTo>
                  <a:lnTo>
                    <a:pt x="1554" y="149"/>
                  </a:lnTo>
                  <a:lnTo>
                    <a:pt x="1550" y="149"/>
                  </a:lnTo>
                  <a:lnTo>
                    <a:pt x="1550" y="149"/>
                  </a:lnTo>
                  <a:lnTo>
                    <a:pt x="1550" y="149"/>
                  </a:lnTo>
                  <a:lnTo>
                    <a:pt x="1550" y="154"/>
                  </a:lnTo>
                  <a:lnTo>
                    <a:pt x="1550" y="154"/>
                  </a:lnTo>
                  <a:lnTo>
                    <a:pt x="1550" y="149"/>
                  </a:lnTo>
                  <a:lnTo>
                    <a:pt x="1545" y="149"/>
                  </a:lnTo>
                  <a:lnTo>
                    <a:pt x="1541" y="154"/>
                  </a:lnTo>
                  <a:lnTo>
                    <a:pt x="1541" y="154"/>
                  </a:lnTo>
                  <a:lnTo>
                    <a:pt x="1536" y="154"/>
                  </a:lnTo>
                  <a:lnTo>
                    <a:pt x="1536" y="154"/>
                  </a:lnTo>
                  <a:lnTo>
                    <a:pt x="1541" y="149"/>
                  </a:lnTo>
                  <a:lnTo>
                    <a:pt x="1545" y="149"/>
                  </a:lnTo>
                  <a:lnTo>
                    <a:pt x="1545" y="149"/>
                  </a:lnTo>
                  <a:lnTo>
                    <a:pt x="1550" y="149"/>
                  </a:lnTo>
                  <a:lnTo>
                    <a:pt x="1550" y="149"/>
                  </a:lnTo>
                  <a:lnTo>
                    <a:pt x="1550" y="145"/>
                  </a:lnTo>
                  <a:lnTo>
                    <a:pt x="1554" y="145"/>
                  </a:lnTo>
                  <a:lnTo>
                    <a:pt x="1554" y="145"/>
                  </a:lnTo>
                  <a:lnTo>
                    <a:pt x="1554" y="145"/>
                  </a:lnTo>
                  <a:lnTo>
                    <a:pt x="1559" y="140"/>
                  </a:lnTo>
                  <a:lnTo>
                    <a:pt x="1559" y="140"/>
                  </a:lnTo>
                  <a:lnTo>
                    <a:pt x="1559" y="140"/>
                  </a:lnTo>
                  <a:lnTo>
                    <a:pt x="1559" y="140"/>
                  </a:lnTo>
                  <a:lnTo>
                    <a:pt x="1554" y="140"/>
                  </a:lnTo>
                  <a:lnTo>
                    <a:pt x="1545" y="140"/>
                  </a:lnTo>
                  <a:lnTo>
                    <a:pt x="1532" y="140"/>
                  </a:lnTo>
                  <a:lnTo>
                    <a:pt x="1522" y="145"/>
                  </a:lnTo>
                  <a:lnTo>
                    <a:pt x="1518" y="145"/>
                  </a:lnTo>
                  <a:lnTo>
                    <a:pt x="1513" y="145"/>
                  </a:lnTo>
                  <a:lnTo>
                    <a:pt x="1504" y="149"/>
                  </a:lnTo>
                  <a:lnTo>
                    <a:pt x="1500" y="149"/>
                  </a:lnTo>
                  <a:lnTo>
                    <a:pt x="1495" y="149"/>
                  </a:lnTo>
                  <a:lnTo>
                    <a:pt x="1495" y="149"/>
                  </a:lnTo>
                  <a:lnTo>
                    <a:pt x="1495" y="149"/>
                  </a:lnTo>
                  <a:lnTo>
                    <a:pt x="1495" y="154"/>
                  </a:lnTo>
                  <a:lnTo>
                    <a:pt x="1495" y="154"/>
                  </a:lnTo>
                  <a:lnTo>
                    <a:pt x="1495" y="154"/>
                  </a:lnTo>
                  <a:lnTo>
                    <a:pt x="1495" y="154"/>
                  </a:lnTo>
                  <a:lnTo>
                    <a:pt x="1491" y="154"/>
                  </a:lnTo>
                  <a:lnTo>
                    <a:pt x="1486" y="154"/>
                  </a:lnTo>
                  <a:lnTo>
                    <a:pt x="1482" y="158"/>
                  </a:lnTo>
                  <a:lnTo>
                    <a:pt x="1482" y="158"/>
                  </a:lnTo>
                  <a:lnTo>
                    <a:pt x="1477" y="158"/>
                  </a:lnTo>
                  <a:lnTo>
                    <a:pt x="1477" y="163"/>
                  </a:lnTo>
                  <a:lnTo>
                    <a:pt x="1473" y="163"/>
                  </a:lnTo>
                  <a:lnTo>
                    <a:pt x="1473" y="163"/>
                  </a:lnTo>
                  <a:lnTo>
                    <a:pt x="1473" y="163"/>
                  </a:lnTo>
                  <a:lnTo>
                    <a:pt x="1477" y="163"/>
                  </a:lnTo>
                  <a:lnTo>
                    <a:pt x="1477" y="163"/>
                  </a:lnTo>
                  <a:lnTo>
                    <a:pt x="1482" y="163"/>
                  </a:lnTo>
                  <a:lnTo>
                    <a:pt x="1486" y="163"/>
                  </a:lnTo>
                  <a:lnTo>
                    <a:pt x="1482" y="167"/>
                  </a:lnTo>
                  <a:lnTo>
                    <a:pt x="1477" y="167"/>
                  </a:lnTo>
                  <a:lnTo>
                    <a:pt x="1473" y="167"/>
                  </a:lnTo>
                  <a:lnTo>
                    <a:pt x="1473" y="167"/>
                  </a:lnTo>
                  <a:lnTo>
                    <a:pt x="1473" y="167"/>
                  </a:lnTo>
                  <a:lnTo>
                    <a:pt x="1477" y="167"/>
                  </a:lnTo>
                  <a:lnTo>
                    <a:pt x="1477" y="167"/>
                  </a:lnTo>
                  <a:lnTo>
                    <a:pt x="1482" y="167"/>
                  </a:lnTo>
                  <a:lnTo>
                    <a:pt x="1486" y="167"/>
                  </a:lnTo>
                  <a:lnTo>
                    <a:pt x="1504" y="167"/>
                  </a:lnTo>
                  <a:lnTo>
                    <a:pt x="1504" y="167"/>
                  </a:lnTo>
                  <a:lnTo>
                    <a:pt x="1504" y="167"/>
                  </a:lnTo>
                  <a:lnTo>
                    <a:pt x="1504" y="172"/>
                  </a:lnTo>
                  <a:lnTo>
                    <a:pt x="1500" y="172"/>
                  </a:lnTo>
                  <a:lnTo>
                    <a:pt x="1500" y="167"/>
                  </a:lnTo>
                  <a:lnTo>
                    <a:pt x="1495" y="167"/>
                  </a:lnTo>
                  <a:lnTo>
                    <a:pt x="1495" y="167"/>
                  </a:lnTo>
                  <a:lnTo>
                    <a:pt x="1495" y="172"/>
                  </a:lnTo>
                  <a:lnTo>
                    <a:pt x="1495" y="172"/>
                  </a:lnTo>
                  <a:lnTo>
                    <a:pt x="1495" y="172"/>
                  </a:lnTo>
                  <a:lnTo>
                    <a:pt x="1495" y="172"/>
                  </a:lnTo>
                  <a:lnTo>
                    <a:pt x="1491" y="172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77" y="172"/>
                  </a:lnTo>
                  <a:lnTo>
                    <a:pt x="1473" y="172"/>
                  </a:lnTo>
                  <a:lnTo>
                    <a:pt x="1468" y="172"/>
                  </a:lnTo>
                  <a:lnTo>
                    <a:pt x="1464" y="176"/>
                  </a:lnTo>
                  <a:lnTo>
                    <a:pt x="1464" y="176"/>
                  </a:lnTo>
                  <a:lnTo>
                    <a:pt x="1459" y="176"/>
                  </a:lnTo>
                  <a:lnTo>
                    <a:pt x="1459" y="176"/>
                  </a:lnTo>
                  <a:lnTo>
                    <a:pt x="1459" y="181"/>
                  </a:lnTo>
                  <a:lnTo>
                    <a:pt x="1468" y="181"/>
                  </a:lnTo>
                  <a:lnTo>
                    <a:pt x="1473" y="185"/>
                  </a:lnTo>
                  <a:lnTo>
                    <a:pt x="1473" y="185"/>
                  </a:lnTo>
                  <a:lnTo>
                    <a:pt x="1473" y="185"/>
                  </a:lnTo>
                  <a:lnTo>
                    <a:pt x="1477" y="185"/>
                  </a:lnTo>
                  <a:lnTo>
                    <a:pt x="1482" y="185"/>
                  </a:lnTo>
                  <a:lnTo>
                    <a:pt x="1486" y="185"/>
                  </a:lnTo>
                  <a:lnTo>
                    <a:pt x="1491" y="185"/>
                  </a:lnTo>
                  <a:lnTo>
                    <a:pt x="1495" y="185"/>
                  </a:lnTo>
                  <a:lnTo>
                    <a:pt x="1495" y="185"/>
                  </a:lnTo>
                  <a:lnTo>
                    <a:pt x="1500" y="185"/>
                  </a:lnTo>
                  <a:lnTo>
                    <a:pt x="1500" y="185"/>
                  </a:lnTo>
                  <a:lnTo>
                    <a:pt x="1504" y="185"/>
                  </a:lnTo>
                  <a:lnTo>
                    <a:pt x="1504" y="185"/>
                  </a:lnTo>
                  <a:lnTo>
                    <a:pt x="1509" y="190"/>
                  </a:lnTo>
                  <a:lnTo>
                    <a:pt x="1513" y="194"/>
                  </a:lnTo>
                  <a:lnTo>
                    <a:pt x="1513" y="194"/>
                  </a:lnTo>
                  <a:lnTo>
                    <a:pt x="1513" y="194"/>
                  </a:lnTo>
                  <a:lnTo>
                    <a:pt x="1509" y="194"/>
                  </a:lnTo>
                  <a:lnTo>
                    <a:pt x="1504" y="194"/>
                  </a:lnTo>
                  <a:lnTo>
                    <a:pt x="1504" y="194"/>
                  </a:lnTo>
                  <a:lnTo>
                    <a:pt x="1500" y="194"/>
                  </a:lnTo>
                  <a:lnTo>
                    <a:pt x="1500" y="194"/>
                  </a:lnTo>
                  <a:lnTo>
                    <a:pt x="1495" y="194"/>
                  </a:lnTo>
                  <a:lnTo>
                    <a:pt x="1491" y="190"/>
                  </a:lnTo>
                  <a:lnTo>
                    <a:pt x="1491" y="190"/>
                  </a:lnTo>
                  <a:lnTo>
                    <a:pt x="1486" y="190"/>
                  </a:lnTo>
                  <a:lnTo>
                    <a:pt x="1482" y="190"/>
                  </a:lnTo>
                  <a:lnTo>
                    <a:pt x="1473" y="190"/>
                  </a:lnTo>
                  <a:lnTo>
                    <a:pt x="1459" y="190"/>
                  </a:lnTo>
                  <a:lnTo>
                    <a:pt x="1455" y="190"/>
                  </a:lnTo>
                  <a:lnTo>
                    <a:pt x="1450" y="190"/>
                  </a:lnTo>
                  <a:lnTo>
                    <a:pt x="1450" y="190"/>
                  </a:lnTo>
                  <a:lnTo>
                    <a:pt x="1450" y="194"/>
                  </a:lnTo>
                  <a:lnTo>
                    <a:pt x="1446" y="194"/>
                  </a:lnTo>
                  <a:lnTo>
                    <a:pt x="1446" y="194"/>
                  </a:lnTo>
                  <a:lnTo>
                    <a:pt x="1446" y="194"/>
                  </a:lnTo>
                  <a:lnTo>
                    <a:pt x="1446" y="199"/>
                  </a:lnTo>
                  <a:lnTo>
                    <a:pt x="1446" y="199"/>
                  </a:lnTo>
                  <a:lnTo>
                    <a:pt x="1446" y="204"/>
                  </a:lnTo>
                  <a:lnTo>
                    <a:pt x="1446" y="204"/>
                  </a:lnTo>
                  <a:lnTo>
                    <a:pt x="1441" y="204"/>
                  </a:lnTo>
                  <a:lnTo>
                    <a:pt x="1441" y="204"/>
                  </a:lnTo>
                  <a:lnTo>
                    <a:pt x="1446" y="204"/>
                  </a:lnTo>
                  <a:lnTo>
                    <a:pt x="1446" y="208"/>
                  </a:lnTo>
                  <a:lnTo>
                    <a:pt x="1450" y="208"/>
                  </a:lnTo>
                  <a:lnTo>
                    <a:pt x="1455" y="208"/>
                  </a:lnTo>
                  <a:lnTo>
                    <a:pt x="1459" y="208"/>
                  </a:lnTo>
                  <a:lnTo>
                    <a:pt x="1464" y="208"/>
                  </a:lnTo>
                  <a:lnTo>
                    <a:pt x="1464" y="208"/>
                  </a:lnTo>
                  <a:lnTo>
                    <a:pt x="1468" y="213"/>
                  </a:lnTo>
                  <a:lnTo>
                    <a:pt x="1468" y="213"/>
                  </a:lnTo>
                  <a:lnTo>
                    <a:pt x="1464" y="213"/>
                  </a:lnTo>
                  <a:lnTo>
                    <a:pt x="1464" y="213"/>
                  </a:lnTo>
                  <a:lnTo>
                    <a:pt x="1459" y="217"/>
                  </a:lnTo>
                  <a:lnTo>
                    <a:pt x="1459" y="217"/>
                  </a:lnTo>
                  <a:lnTo>
                    <a:pt x="1455" y="222"/>
                  </a:lnTo>
                  <a:lnTo>
                    <a:pt x="1455" y="222"/>
                  </a:lnTo>
                  <a:lnTo>
                    <a:pt x="1455" y="222"/>
                  </a:lnTo>
                  <a:lnTo>
                    <a:pt x="1459" y="222"/>
                  </a:lnTo>
                  <a:lnTo>
                    <a:pt x="1459" y="222"/>
                  </a:lnTo>
                  <a:lnTo>
                    <a:pt x="1459" y="222"/>
                  </a:lnTo>
                  <a:lnTo>
                    <a:pt x="1464" y="222"/>
                  </a:lnTo>
                  <a:lnTo>
                    <a:pt x="1473" y="226"/>
                  </a:lnTo>
                  <a:lnTo>
                    <a:pt x="1477" y="226"/>
                  </a:lnTo>
                  <a:lnTo>
                    <a:pt x="1477" y="222"/>
                  </a:lnTo>
                  <a:lnTo>
                    <a:pt x="1482" y="222"/>
                  </a:lnTo>
                  <a:lnTo>
                    <a:pt x="1482" y="226"/>
                  </a:lnTo>
                  <a:lnTo>
                    <a:pt x="1486" y="226"/>
                  </a:lnTo>
                  <a:lnTo>
                    <a:pt x="1491" y="226"/>
                  </a:lnTo>
                  <a:lnTo>
                    <a:pt x="1500" y="222"/>
                  </a:lnTo>
                  <a:lnTo>
                    <a:pt x="1504" y="222"/>
                  </a:lnTo>
                  <a:lnTo>
                    <a:pt x="1509" y="222"/>
                  </a:lnTo>
                  <a:lnTo>
                    <a:pt x="1513" y="222"/>
                  </a:lnTo>
                  <a:lnTo>
                    <a:pt x="1513" y="222"/>
                  </a:lnTo>
                  <a:lnTo>
                    <a:pt x="1522" y="222"/>
                  </a:lnTo>
                  <a:lnTo>
                    <a:pt x="1527" y="222"/>
                  </a:lnTo>
                  <a:lnTo>
                    <a:pt x="1527" y="222"/>
                  </a:lnTo>
                  <a:lnTo>
                    <a:pt x="1532" y="217"/>
                  </a:lnTo>
                  <a:lnTo>
                    <a:pt x="1536" y="217"/>
                  </a:lnTo>
                  <a:lnTo>
                    <a:pt x="1541" y="217"/>
                  </a:lnTo>
                  <a:lnTo>
                    <a:pt x="1541" y="213"/>
                  </a:lnTo>
                  <a:lnTo>
                    <a:pt x="1545" y="213"/>
                  </a:lnTo>
                  <a:lnTo>
                    <a:pt x="1545" y="213"/>
                  </a:lnTo>
                  <a:lnTo>
                    <a:pt x="1545" y="213"/>
                  </a:lnTo>
                  <a:lnTo>
                    <a:pt x="1545" y="213"/>
                  </a:lnTo>
                  <a:lnTo>
                    <a:pt x="1545" y="217"/>
                  </a:lnTo>
                  <a:lnTo>
                    <a:pt x="1545" y="217"/>
                  </a:lnTo>
                  <a:lnTo>
                    <a:pt x="1545" y="217"/>
                  </a:lnTo>
                  <a:lnTo>
                    <a:pt x="1541" y="217"/>
                  </a:lnTo>
                  <a:lnTo>
                    <a:pt x="1541" y="217"/>
                  </a:lnTo>
                  <a:lnTo>
                    <a:pt x="1545" y="217"/>
                  </a:lnTo>
                  <a:lnTo>
                    <a:pt x="1545" y="217"/>
                  </a:lnTo>
                  <a:lnTo>
                    <a:pt x="1545" y="217"/>
                  </a:lnTo>
                  <a:lnTo>
                    <a:pt x="1550" y="222"/>
                  </a:lnTo>
                  <a:lnTo>
                    <a:pt x="1550" y="222"/>
                  </a:lnTo>
                  <a:lnTo>
                    <a:pt x="1554" y="222"/>
                  </a:lnTo>
                  <a:lnTo>
                    <a:pt x="1554" y="222"/>
                  </a:lnTo>
                  <a:lnTo>
                    <a:pt x="1554" y="222"/>
                  </a:lnTo>
                  <a:lnTo>
                    <a:pt x="1550" y="222"/>
                  </a:lnTo>
                  <a:lnTo>
                    <a:pt x="1550" y="222"/>
                  </a:lnTo>
                  <a:lnTo>
                    <a:pt x="1550" y="226"/>
                  </a:lnTo>
                  <a:lnTo>
                    <a:pt x="1554" y="226"/>
                  </a:lnTo>
                  <a:lnTo>
                    <a:pt x="1554" y="226"/>
                  </a:lnTo>
                  <a:lnTo>
                    <a:pt x="1559" y="226"/>
                  </a:lnTo>
                  <a:lnTo>
                    <a:pt x="1559" y="226"/>
                  </a:lnTo>
                  <a:lnTo>
                    <a:pt x="1559" y="226"/>
                  </a:lnTo>
                  <a:lnTo>
                    <a:pt x="1563" y="226"/>
                  </a:lnTo>
                  <a:lnTo>
                    <a:pt x="1568" y="226"/>
                  </a:lnTo>
                  <a:lnTo>
                    <a:pt x="1572" y="226"/>
                  </a:lnTo>
                  <a:lnTo>
                    <a:pt x="1572" y="226"/>
                  </a:lnTo>
                  <a:lnTo>
                    <a:pt x="1572" y="226"/>
                  </a:lnTo>
                  <a:lnTo>
                    <a:pt x="1577" y="226"/>
                  </a:lnTo>
                  <a:lnTo>
                    <a:pt x="1577" y="226"/>
                  </a:lnTo>
                  <a:lnTo>
                    <a:pt x="1581" y="226"/>
                  </a:lnTo>
                  <a:lnTo>
                    <a:pt x="1586" y="226"/>
                  </a:lnTo>
                  <a:lnTo>
                    <a:pt x="1586" y="222"/>
                  </a:lnTo>
                  <a:lnTo>
                    <a:pt x="1590" y="222"/>
                  </a:lnTo>
                  <a:lnTo>
                    <a:pt x="1590" y="222"/>
                  </a:lnTo>
                  <a:lnTo>
                    <a:pt x="1590" y="222"/>
                  </a:lnTo>
                  <a:lnTo>
                    <a:pt x="1590" y="222"/>
                  </a:lnTo>
                  <a:lnTo>
                    <a:pt x="1586" y="222"/>
                  </a:lnTo>
                  <a:lnTo>
                    <a:pt x="1586" y="222"/>
                  </a:lnTo>
                  <a:lnTo>
                    <a:pt x="1590" y="222"/>
                  </a:lnTo>
                  <a:lnTo>
                    <a:pt x="1590" y="222"/>
                  </a:lnTo>
                  <a:lnTo>
                    <a:pt x="1590" y="222"/>
                  </a:lnTo>
                  <a:lnTo>
                    <a:pt x="1590" y="222"/>
                  </a:lnTo>
                  <a:lnTo>
                    <a:pt x="1590" y="217"/>
                  </a:lnTo>
                  <a:lnTo>
                    <a:pt x="1590" y="217"/>
                  </a:lnTo>
                  <a:lnTo>
                    <a:pt x="1590" y="217"/>
                  </a:lnTo>
                  <a:lnTo>
                    <a:pt x="1590" y="217"/>
                  </a:lnTo>
                  <a:lnTo>
                    <a:pt x="1590" y="217"/>
                  </a:lnTo>
                  <a:lnTo>
                    <a:pt x="1586" y="217"/>
                  </a:lnTo>
                  <a:lnTo>
                    <a:pt x="1581" y="217"/>
                  </a:lnTo>
                  <a:lnTo>
                    <a:pt x="1581" y="217"/>
                  </a:lnTo>
                  <a:lnTo>
                    <a:pt x="1577" y="222"/>
                  </a:lnTo>
                  <a:lnTo>
                    <a:pt x="1577" y="222"/>
                  </a:lnTo>
                  <a:lnTo>
                    <a:pt x="1577" y="222"/>
                  </a:lnTo>
                  <a:lnTo>
                    <a:pt x="1581" y="217"/>
                  </a:lnTo>
                  <a:lnTo>
                    <a:pt x="1581" y="217"/>
                  </a:lnTo>
                  <a:lnTo>
                    <a:pt x="1581" y="217"/>
                  </a:lnTo>
                  <a:lnTo>
                    <a:pt x="1581" y="217"/>
                  </a:lnTo>
                  <a:lnTo>
                    <a:pt x="1581" y="217"/>
                  </a:lnTo>
                  <a:lnTo>
                    <a:pt x="1581" y="217"/>
                  </a:lnTo>
                  <a:lnTo>
                    <a:pt x="1581" y="213"/>
                  </a:lnTo>
                  <a:lnTo>
                    <a:pt x="1581" y="213"/>
                  </a:lnTo>
                  <a:lnTo>
                    <a:pt x="1581" y="213"/>
                  </a:lnTo>
                  <a:lnTo>
                    <a:pt x="1581" y="213"/>
                  </a:lnTo>
                  <a:lnTo>
                    <a:pt x="1581" y="213"/>
                  </a:lnTo>
                  <a:lnTo>
                    <a:pt x="1586" y="213"/>
                  </a:lnTo>
                  <a:lnTo>
                    <a:pt x="1586" y="213"/>
                  </a:lnTo>
                  <a:lnTo>
                    <a:pt x="1586" y="217"/>
                  </a:lnTo>
                  <a:lnTo>
                    <a:pt x="1586" y="217"/>
                  </a:lnTo>
                  <a:lnTo>
                    <a:pt x="1590" y="217"/>
                  </a:lnTo>
                  <a:lnTo>
                    <a:pt x="1590" y="217"/>
                  </a:lnTo>
                  <a:lnTo>
                    <a:pt x="1590" y="217"/>
                  </a:lnTo>
                  <a:lnTo>
                    <a:pt x="1590" y="213"/>
                  </a:lnTo>
                  <a:lnTo>
                    <a:pt x="1590" y="213"/>
                  </a:lnTo>
                  <a:lnTo>
                    <a:pt x="1590" y="213"/>
                  </a:lnTo>
                  <a:lnTo>
                    <a:pt x="1590" y="213"/>
                  </a:lnTo>
                  <a:lnTo>
                    <a:pt x="1595" y="213"/>
                  </a:lnTo>
                  <a:lnTo>
                    <a:pt x="1595" y="213"/>
                  </a:lnTo>
                  <a:lnTo>
                    <a:pt x="1599" y="213"/>
                  </a:lnTo>
                  <a:lnTo>
                    <a:pt x="1599" y="213"/>
                  </a:lnTo>
                  <a:lnTo>
                    <a:pt x="1599" y="213"/>
                  </a:lnTo>
                  <a:lnTo>
                    <a:pt x="1599" y="213"/>
                  </a:lnTo>
                  <a:lnTo>
                    <a:pt x="1599" y="213"/>
                  </a:lnTo>
                  <a:lnTo>
                    <a:pt x="1599" y="213"/>
                  </a:lnTo>
                  <a:lnTo>
                    <a:pt x="1604" y="213"/>
                  </a:lnTo>
                  <a:lnTo>
                    <a:pt x="1604" y="213"/>
                  </a:lnTo>
                  <a:lnTo>
                    <a:pt x="1604" y="213"/>
                  </a:lnTo>
                  <a:lnTo>
                    <a:pt x="1604" y="213"/>
                  </a:lnTo>
                  <a:lnTo>
                    <a:pt x="1604" y="213"/>
                  </a:lnTo>
                  <a:lnTo>
                    <a:pt x="1604" y="213"/>
                  </a:lnTo>
                  <a:close/>
                  <a:moveTo>
                    <a:pt x="1617" y="235"/>
                  </a:moveTo>
                  <a:lnTo>
                    <a:pt x="1617" y="235"/>
                  </a:lnTo>
                  <a:lnTo>
                    <a:pt x="1617" y="235"/>
                  </a:lnTo>
                  <a:lnTo>
                    <a:pt x="1622" y="235"/>
                  </a:lnTo>
                  <a:lnTo>
                    <a:pt x="1622" y="235"/>
                  </a:lnTo>
                  <a:lnTo>
                    <a:pt x="1622" y="240"/>
                  </a:lnTo>
                  <a:lnTo>
                    <a:pt x="1622" y="240"/>
                  </a:lnTo>
                  <a:lnTo>
                    <a:pt x="1626" y="240"/>
                  </a:lnTo>
                  <a:lnTo>
                    <a:pt x="1631" y="240"/>
                  </a:lnTo>
                  <a:lnTo>
                    <a:pt x="1631" y="240"/>
                  </a:lnTo>
                  <a:lnTo>
                    <a:pt x="1635" y="240"/>
                  </a:lnTo>
                  <a:lnTo>
                    <a:pt x="1640" y="240"/>
                  </a:lnTo>
                  <a:lnTo>
                    <a:pt x="1640" y="240"/>
                  </a:lnTo>
                  <a:lnTo>
                    <a:pt x="1644" y="235"/>
                  </a:lnTo>
                  <a:lnTo>
                    <a:pt x="1644" y="235"/>
                  </a:lnTo>
                  <a:lnTo>
                    <a:pt x="1644" y="235"/>
                  </a:lnTo>
                  <a:lnTo>
                    <a:pt x="1649" y="235"/>
                  </a:lnTo>
                  <a:lnTo>
                    <a:pt x="1649" y="235"/>
                  </a:lnTo>
                  <a:lnTo>
                    <a:pt x="1649" y="235"/>
                  </a:lnTo>
                  <a:lnTo>
                    <a:pt x="1649" y="235"/>
                  </a:lnTo>
                  <a:lnTo>
                    <a:pt x="1649" y="235"/>
                  </a:lnTo>
                  <a:lnTo>
                    <a:pt x="1649" y="235"/>
                  </a:lnTo>
                  <a:lnTo>
                    <a:pt x="1649" y="235"/>
                  </a:lnTo>
                  <a:lnTo>
                    <a:pt x="1649" y="235"/>
                  </a:lnTo>
                  <a:lnTo>
                    <a:pt x="1649" y="235"/>
                  </a:lnTo>
                  <a:lnTo>
                    <a:pt x="1649" y="231"/>
                  </a:lnTo>
                  <a:lnTo>
                    <a:pt x="1649" y="231"/>
                  </a:lnTo>
                  <a:lnTo>
                    <a:pt x="1649" y="231"/>
                  </a:lnTo>
                  <a:lnTo>
                    <a:pt x="1649" y="226"/>
                  </a:lnTo>
                  <a:lnTo>
                    <a:pt x="1649" y="226"/>
                  </a:lnTo>
                  <a:lnTo>
                    <a:pt x="1649" y="222"/>
                  </a:lnTo>
                  <a:lnTo>
                    <a:pt x="1649" y="222"/>
                  </a:lnTo>
                  <a:lnTo>
                    <a:pt x="1649" y="222"/>
                  </a:lnTo>
                  <a:lnTo>
                    <a:pt x="1649" y="222"/>
                  </a:lnTo>
                  <a:lnTo>
                    <a:pt x="1644" y="217"/>
                  </a:lnTo>
                  <a:lnTo>
                    <a:pt x="1644" y="217"/>
                  </a:lnTo>
                  <a:lnTo>
                    <a:pt x="1644" y="217"/>
                  </a:lnTo>
                  <a:lnTo>
                    <a:pt x="1644" y="217"/>
                  </a:lnTo>
                  <a:lnTo>
                    <a:pt x="1644" y="217"/>
                  </a:lnTo>
                  <a:lnTo>
                    <a:pt x="1644" y="217"/>
                  </a:lnTo>
                  <a:lnTo>
                    <a:pt x="1644" y="217"/>
                  </a:lnTo>
                  <a:lnTo>
                    <a:pt x="1644" y="217"/>
                  </a:lnTo>
                  <a:lnTo>
                    <a:pt x="1644" y="217"/>
                  </a:lnTo>
                  <a:lnTo>
                    <a:pt x="1644" y="217"/>
                  </a:lnTo>
                  <a:lnTo>
                    <a:pt x="1644" y="217"/>
                  </a:lnTo>
                  <a:lnTo>
                    <a:pt x="1644" y="217"/>
                  </a:lnTo>
                  <a:lnTo>
                    <a:pt x="1644" y="217"/>
                  </a:lnTo>
                  <a:lnTo>
                    <a:pt x="1644" y="213"/>
                  </a:lnTo>
                  <a:lnTo>
                    <a:pt x="1644" y="213"/>
                  </a:lnTo>
                  <a:lnTo>
                    <a:pt x="1640" y="217"/>
                  </a:lnTo>
                  <a:lnTo>
                    <a:pt x="1640" y="217"/>
                  </a:lnTo>
                  <a:lnTo>
                    <a:pt x="1640" y="217"/>
                  </a:lnTo>
                  <a:lnTo>
                    <a:pt x="1635" y="217"/>
                  </a:lnTo>
                  <a:lnTo>
                    <a:pt x="1635" y="217"/>
                  </a:lnTo>
                  <a:lnTo>
                    <a:pt x="1635" y="217"/>
                  </a:lnTo>
                  <a:lnTo>
                    <a:pt x="1635" y="217"/>
                  </a:lnTo>
                  <a:lnTo>
                    <a:pt x="1635" y="222"/>
                  </a:lnTo>
                  <a:lnTo>
                    <a:pt x="1635" y="222"/>
                  </a:lnTo>
                  <a:lnTo>
                    <a:pt x="1631" y="222"/>
                  </a:lnTo>
                  <a:lnTo>
                    <a:pt x="1631" y="222"/>
                  </a:lnTo>
                  <a:lnTo>
                    <a:pt x="1631" y="217"/>
                  </a:lnTo>
                  <a:lnTo>
                    <a:pt x="1631" y="217"/>
                  </a:lnTo>
                  <a:lnTo>
                    <a:pt x="1631" y="217"/>
                  </a:lnTo>
                  <a:lnTo>
                    <a:pt x="1631" y="222"/>
                  </a:lnTo>
                  <a:lnTo>
                    <a:pt x="1631" y="222"/>
                  </a:lnTo>
                  <a:lnTo>
                    <a:pt x="1631" y="222"/>
                  </a:lnTo>
                  <a:lnTo>
                    <a:pt x="1631" y="222"/>
                  </a:lnTo>
                  <a:lnTo>
                    <a:pt x="1631" y="222"/>
                  </a:lnTo>
                  <a:lnTo>
                    <a:pt x="1626" y="222"/>
                  </a:lnTo>
                  <a:lnTo>
                    <a:pt x="1626" y="222"/>
                  </a:lnTo>
                  <a:lnTo>
                    <a:pt x="1626" y="222"/>
                  </a:lnTo>
                  <a:lnTo>
                    <a:pt x="1626" y="222"/>
                  </a:lnTo>
                  <a:lnTo>
                    <a:pt x="1626" y="222"/>
                  </a:lnTo>
                  <a:lnTo>
                    <a:pt x="1626" y="222"/>
                  </a:lnTo>
                  <a:lnTo>
                    <a:pt x="1622" y="226"/>
                  </a:lnTo>
                  <a:lnTo>
                    <a:pt x="1617" y="226"/>
                  </a:lnTo>
                  <a:lnTo>
                    <a:pt x="1617" y="226"/>
                  </a:lnTo>
                  <a:lnTo>
                    <a:pt x="1613" y="226"/>
                  </a:lnTo>
                  <a:lnTo>
                    <a:pt x="1613" y="226"/>
                  </a:lnTo>
                  <a:lnTo>
                    <a:pt x="1608" y="226"/>
                  </a:lnTo>
                  <a:lnTo>
                    <a:pt x="1608" y="226"/>
                  </a:lnTo>
                  <a:lnTo>
                    <a:pt x="1608" y="231"/>
                  </a:lnTo>
                  <a:lnTo>
                    <a:pt x="1608" y="231"/>
                  </a:lnTo>
                  <a:lnTo>
                    <a:pt x="1608" y="231"/>
                  </a:lnTo>
                  <a:lnTo>
                    <a:pt x="1608" y="231"/>
                  </a:lnTo>
                  <a:lnTo>
                    <a:pt x="1613" y="231"/>
                  </a:lnTo>
                  <a:lnTo>
                    <a:pt x="1613" y="231"/>
                  </a:lnTo>
                  <a:lnTo>
                    <a:pt x="1613" y="231"/>
                  </a:lnTo>
                  <a:lnTo>
                    <a:pt x="1613" y="231"/>
                  </a:lnTo>
                  <a:lnTo>
                    <a:pt x="1613" y="231"/>
                  </a:lnTo>
                  <a:lnTo>
                    <a:pt x="1613" y="231"/>
                  </a:lnTo>
                  <a:lnTo>
                    <a:pt x="1613" y="231"/>
                  </a:lnTo>
                  <a:lnTo>
                    <a:pt x="1613" y="231"/>
                  </a:lnTo>
                  <a:lnTo>
                    <a:pt x="1613" y="231"/>
                  </a:lnTo>
                  <a:lnTo>
                    <a:pt x="1613" y="231"/>
                  </a:lnTo>
                  <a:lnTo>
                    <a:pt x="1613" y="231"/>
                  </a:lnTo>
                  <a:lnTo>
                    <a:pt x="1613" y="231"/>
                  </a:lnTo>
                  <a:lnTo>
                    <a:pt x="1617" y="231"/>
                  </a:lnTo>
                  <a:lnTo>
                    <a:pt x="1617" y="231"/>
                  </a:lnTo>
                  <a:lnTo>
                    <a:pt x="1617" y="231"/>
                  </a:lnTo>
                  <a:lnTo>
                    <a:pt x="1617" y="231"/>
                  </a:lnTo>
                  <a:lnTo>
                    <a:pt x="1617" y="231"/>
                  </a:lnTo>
                  <a:lnTo>
                    <a:pt x="1617" y="231"/>
                  </a:lnTo>
                  <a:lnTo>
                    <a:pt x="1617" y="235"/>
                  </a:lnTo>
                  <a:close/>
                  <a:moveTo>
                    <a:pt x="1771" y="131"/>
                  </a:moveTo>
                  <a:lnTo>
                    <a:pt x="1771" y="131"/>
                  </a:lnTo>
                  <a:lnTo>
                    <a:pt x="1775" y="131"/>
                  </a:lnTo>
                  <a:lnTo>
                    <a:pt x="1775" y="136"/>
                  </a:lnTo>
                  <a:lnTo>
                    <a:pt x="1775" y="136"/>
                  </a:lnTo>
                  <a:lnTo>
                    <a:pt x="1775" y="136"/>
                  </a:lnTo>
                  <a:lnTo>
                    <a:pt x="1780" y="136"/>
                  </a:lnTo>
                  <a:lnTo>
                    <a:pt x="1780" y="136"/>
                  </a:lnTo>
                  <a:lnTo>
                    <a:pt x="1784" y="136"/>
                  </a:lnTo>
                  <a:lnTo>
                    <a:pt x="1784" y="136"/>
                  </a:lnTo>
                  <a:lnTo>
                    <a:pt x="1784" y="136"/>
                  </a:lnTo>
                  <a:lnTo>
                    <a:pt x="1789" y="136"/>
                  </a:lnTo>
                  <a:lnTo>
                    <a:pt x="1789" y="131"/>
                  </a:lnTo>
                  <a:lnTo>
                    <a:pt x="1789" y="131"/>
                  </a:lnTo>
                  <a:lnTo>
                    <a:pt x="1789" y="131"/>
                  </a:lnTo>
                  <a:lnTo>
                    <a:pt x="1789" y="131"/>
                  </a:lnTo>
                  <a:lnTo>
                    <a:pt x="1794" y="131"/>
                  </a:lnTo>
                  <a:lnTo>
                    <a:pt x="1794" y="131"/>
                  </a:lnTo>
                  <a:lnTo>
                    <a:pt x="1794" y="127"/>
                  </a:lnTo>
                  <a:lnTo>
                    <a:pt x="1794" y="127"/>
                  </a:lnTo>
                  <a:lnTo>
                    <a:pt x="1794" y="127"/>
                  </a:lnTo>
                  <a:lnTo>
                    <a:pt x="1798" y="127"/>
                  </a:lnTo>
                  <a:lnTo>
                    <a:pt x="1798" y="127"/>
                  </a:lnTo>
                  <a:lnTo>
                    <a:pt x="1798" y="122"/>
                  </a:lnTo>
                  <a:lnTo>
                    <a:pt x="1798" y="122"/>
                  </a:lnTo>
                  <a:lnTo>
                    <a:pt x="1798" y="122"/>
                  </a:lnTo>
                  <a:lnTo>
                    <a:pt x="1798" y="118"/>
                  </a:lnTo>
                  <a:lnTo>
                    <a:pt x="1798" y="118"/>
                  </a:lnTo>
                  <a:lnTo>
                    <a:pt x="1798" y="118"/>
                  </a:lnTo>
                  <a:lnTo>
                    <a:pt x="1794" y="118"/>
                  </a:lnTo>
                  <a:lnTo>
                    <a:pt x="1794" y="118"/>
                  </a:lnTo>
                  <a:lnTo>
                    <a:pt x="1784" y="118"/>
                  </a:lnTo>
                  <a:lnTo>
                    <a:pt x="1780" y="118"/>
                  </a:lnTo>
                  <a:lnTo>
                    <a:pt x="1780" y="118"/>
                  </a:lnTo>
                  <a:lnTo>
                    <a:pt x="1775" y="122"/>
                  </a:lnTo>
                  <a:lnTo>
                    <a:pt x="1775" y="122"/>
                  </a:lnTo>
                  <a:lnTo>
                    <a:pt x="1771" y="122"/>
                  </a:lnTo>
                  <a:lnTo>
                    <a:pt x="1771" y="122"/>
                  </a:lnTo>
                  <a:lnTo>
                    <a:pt x="1771" y="122"/>
                  </a:lnTo>
                  <a:lnTo>
                    <a:pt x="1766" y="127"/>
                  </a:lnTo>
                  <a:lnTo>
                    <a:pt x="1766" y="127"/>
                  </a:lnTo>
                  <a:lnTo>
                    <a:pt x="1766" y="127"/>
                  </a:lnTo>
                  <a:lnTo>
                    <a:pt x="1762" y="127"/>
                  </a:lnTo>
                  <a:lnTo>
                    <a:pt x="1762" y="127"/>
                  </a:lnTo>
                  <a:lnTo>
                    <a:pt x="1766" y="127"/>
                  </a:lnTo>
                  <a:lnTo>
                    <a:pt x="1766" y="127"/>
                  </a:lnTo>
                  <a:lnTo>
                    <a:pt x="1766" y="127"/>
                  </a:lnTo>
                  <a:lnTo>
                    <a:pt x="1766" y="127"/>
                  </a:lnTo>
                  <a:lnTo>
                    <a:pt x="1766" y="127"/>
                  </a:lnTo>
                  <a:lnTo>
                    <a:pt x="1766" y="127"/>
                  </a:lnTo>
                  <a:lnTo>
                    <a:pt x="1766" y="127"/>
                  </a:lnTo>
                  <a:lnTo>
                    <a:pt x="1766" y="131"/>
                  </a:lnTo>
                  <a:lnTo>
                    <a:pt x="1771" y="131"/>
                  </a:lnTo>
                  <a:close/>
                  <a:moveTo>
                    <a:pt x="1572" y="100"/>
                  </a:moveTo>
                  <a:lnTo>
                    <a:pt x="1572" y="100"/>
                  </a:lnTo>
                  <a:lnTo>
                    <a:pt x="1577" y="100"/>
                  </a:lnTo>
                  <a:lnTo>
                    <a:pt x="1577" y="100"/>
                  </a:lnTo>
                  <a:lnTo>
                    <a:pt x="1586" y="95"/>
                  </a:lnTo>
                  <a:lnTo>
                    <a:pt x="1590" y="95"/>
                  </a:lnTo>
                  <a:lnTo>
                    <a:pt x="1595" y="95"/>
                  </a:lnTo>
                  <a:lnTo>
                    <a:pt x="1595" y="90"/>
                  </a:lnTo>
                  <a:lnTo>
                    <a:pt x="1599" y="90"/>
                  </a:lnTo>
                  <a:lnTo>
                    <a:pt x="1595" y="90"/>
                  </a:lnTo>
                  <a:lnTo>
                    <a:pt x="1595" y="90"/>
                  </a:lnTo>
                  <a:lnTo>
                    <a:pt x="1595" y="90"/>
                  </a:lnTo>
                  <a:lnTo>
                    <a:pt x="1590" y="95"/>
                  </a:lnTo>
                  <a:lnTo>
                    <a:pt x="1586" y="95"/>
                  </a:lnTo>
                  <a:lnTo>
                    <a:pt x="1581" y="95"/>
                  </a:lnTo>
                  <a:lnTo>
                    <a:pt x="1577" y="95"/>
                  </a:lnTo>
                  <a:lnTo>
                    <a:pt x="1572" y="95"/>
                  </a:lnTo>
                  <a:lnTo>
                    <a:pt x="1572" y="95"/>
                  </a:lnTo>
                  <a:lnTo>
                    <a:pt x="1568" y="100"/>
                  </a:lnTo>
                  <a:lnTo>
                    <a:pt x="1568" y="100"/>
                  </a:lnTo>
                  <a:lnTo>
                    <a:pt x="1568" y="100"/>
                  </a:lnTo>
                  <a:lnTo>
                    <a:pt x="1568" y="100"/>
                  </a:lnTo>
                  <a:lnTo>
                    <a:pt x="1572" y="100"/>
                  </a:lnTo>
                  <a:close/>
                  <a:moveTo>
                    <a:pt x="1852" y="81"/>
                  </a:moveTo>
                  <a:lnTo>
                    <a:pt x="1848" y="81"/>
                  </a:lnTo>
                  <a:lnTo>
                    <a:pt x="1843" y="81"/>
                  </a:lnTo>
                  <a:lnTo>
                    <a:pt x="1839" y="81"/>
                  </a:lnTo>
                  <a:lnTo>
                    <a:pt x="1839" y="81"/>
                  </a:lnTo>
                  <a:lnTo>
                    <a:pt x="1834" y="81"/>
                  </a:lnTo>
                  <a:lnTo>
                    <a:pt x="1834" y="81"/>
                  </a:lnTo>
                  <a:lnTo>
                    <a:pt x="1830" y="81"/>
                  </a:lnTo>
                  <a:lnTo>
                    <a:pt x="1825" y="81"/>
                  </a:lnTo>
                  <a:lnTo>
                    <a:pt x="1825" y="81"/>
                  </a:lnTo>
                  <a:lnTo>
                    <a:pt x="1825" y="81"/>
                  </a:lnTo>
                  <a:lnTo>
                    <a:pt x="1825" y="81"/>
                  </a:lnTo>
                  <a:lnTo>
                    <a:pt x="1825" y="86"/>
                  </a:lnTo>
                  <a:lnTo>
                    <a:pt x="1825" y="86"/>
                  </a:lnTo>
                  <a:lnTo>
                    <a:pt x="1839" y="86"/>
                  </a:lnTo>
                  <a:lnTo>
                    <a:pt x="1843" y="86"/>
                  </a:lnTo>
                  <a:lnTo>
                    <a:pt x="1843" y="86"/>
                  </a:lnTo>
                  <a:lnTo>
                    <a:pt x="1848" y="86"/>
                  </a:lnTo>
                  <a:lnTo>
                    <a:pt x="1848" y="86"/>
                  </a:lnTo>
                  <a:lnTo>
                    <a:pt x="1852" y="86"/>
                  </a:lnTo>
                  <a:lnTo>
                    <a:pt x="1852" y="86"/>
                  </a:lnTo>
                  <a:lnTo>
                    <a:pt x="1857" y="81"/>
                  </a:lnTo>
                  <a:lnTo>
                    <a:pt x="1852" y="81"/>
                  </a:lnTo>
                  <a:lnTo>
                    <a:pt x="1852" y="81"/>
                  </a:lnTo>
                  <a:lnTo>
                    <a:pt x="1852" y="81"/>
                  </a:lnTo>
                  <a:close/>
                  <a:moveTo>
                    <a:pt x="1816" y="90"/>
                  </a:moveTo>
                  <a:lnTo>
                    <a:pt x="1812" y="95"/>
                  </a:lnTo>
                  <a:lnTo>
                    <a:pt x="1807" y="95"/>
                  </a:lnTo>
                  <a:lnTo>
                    <a:pt x="1807" y="95"/>
                  </a:lnTo>
                  <a:lnTo>
                    <a:pt x="1807" y="95"/>
                  </a:lnTo>
                  <a:lnTo>
                    <a:pt x="1807" y="95"/>
                  </a:lnTo>
                  <a:lnTo>
                    <a:pt x="1803" y="95"/>
                  </a:lnTo>
                  <a:lnTo>
                    <a:pt x="1803" y="95"/>
                  </a:lnTo>
                  <a:lnTo>
                    <a:pt x="1803" y="95"/>
                  </a:lnTo>
                  <a:lnTo>
                    <a:pt x="1807" y="95"/>
                  </a:lnTo>
                  <a:lnTo>
                    <a:pt x="1807" y="95"/>
                  </a:lnTo>
                  <a:lnTo>
                    <a:pt x="1803" y="95"/>
                  </a:lnTo>
                  <a:lnTo>
                    <a:pt x="1803" y="95"/>
                  </a:lnTo>
                  <a:lnTo>
                    <a:pt x="1803" y="95"/>
                  </a:lnTo>
                  <a:lnTo>
                    <a:pt x="1803" y="95"/>
                  </a:lnTo>
                  <a:lnTo>
                    <a:pt x="1798" y="95"/>
                  </a:lnTo>
                  <a:lnTo>
                    <a:pt x="1798" y="95"/>
                  </a:lnTo>
                  <a:lnTo>
                    <a:pt x="1798" y="95"/>
                  </a:lnTo>
                  <a:lnTo>
                    <a:pt x="1798" y="95"/>
                  </a:lnTo>
                  <a:lnTo>
                    <a:pt x="1803" y="100"/>
                  </a:lnTo>
                  <a:lnTo>
                    <a:pt x="1803" y="100"/>
                  </a:lnTo>
                  <a:lnTo>
                    <a:pt x="1807" y="100"/>
                  </a:lnTo>
                  <a:lnTo>
                    <a:pt x="1807" y="100"/>
                  </a:lnTo>
                  <a:lnTo>
                    <a:pt x="1807" y="100"/>
                  </a:lnTo>
                  <a:lnTo>
                    <a:pt x="1807" y="100"/>
                  </a:lnTo>
                  <a:lnTo>
                    <a:pt x="1803" y="100"/>
                  </a:lnTo>
                  <a:lnTo>
                    <a:pt x="1803" y="104"/>
                  </a:lnTo>
                  <a:lnTo>
                    <a:pt x="1803" y="104"/>
                  </a:lnTo>
                  <a:lnTo>
                    <a:pt x="1803" y="104"/>
                  </a:lnTo>
                  <a:lnTo>
                    <a:pt x="1803" y="104"/>
                  </a:lnTo>
                  <a:lnTo>
                    <a:pt x="1803" y="104"/>
                  </a:lnTo>
                  <a:lnTo>
                    <a:pt x="1807" y="109"/>
                  </a:lnTo>
                  <a:lnTo>
                    <a:pt x="1812" y="104"/>
                  </a:lnTo>
                  <a:lnTo>
                    <a:pt x="1812" y="104"/>
                  </a:lnTo>
                  <a:lnTo>
                    <a:pt x="1812" y="109"/>
                  </a:lnTo>
                  <a:lnTo>
                    <a:pt x="1816" y="109"/>
                  </a:lnTo>
                  <a:lnTo>
                    <a:pt x="1821" y="109"/>
                  </a:lnTo>
                  <a:lnTo>
                    <a:pt x="1821" y="109"/>
                  </a:lnTo>
                  <a:lnTo>
                    <a:pt x="1821" y="109"/>
                  </a:lnTo>
                  <a:lnTo>
                    <a:pt x="1825" y="104"/>
                  </a:lnTo>
                  <a:lnTo>
                    <a:pt x="1825" y="104"/>
                  </a:lnTo>
                  <a:lnTo>
                    <a:pt x="1825" y="104"/>
                  </a:lnTo>
                  <a:lnTo>
                    <a:pt x="1825" y="109"/>
                  </a:lnTo>
                  <a:lnTo>
                    <a:pt x="1825" y="109"/>
                  </a:lnTo>
                  <a:lnTo>
                    <a:pt x="1825" y="113"/>
                  </a:lnTo>
                  <a:lnTo>
                    <a:pt x="1825" y="113"/>
                  </a:lnTo>
                  <a:lnTo>
                    <a:pt x="1825" y="118"/>
                  </a:lnTo>
                  <a:lnTo>
                    <a:pt x="1825" y="118"/>
                  </a:lnTo>
                  <a:lnTo>
                    <a:pt x="1821" y="118"/>
                  </a:lnTo>
                  <a:lnTo>
                    <a:pt x="1821" y="118"/>
                  </a:lnTo>
                  <a:lnTo>
                    <a:pt x="1821" y="118"/>
                  </a:lnTo>
                  <a:lnTo>
                    <a:pt x="1821" y="118"/>
                  </a:lnTo>
                  <a:lnTo>
                    <a:pt x="1816" y="122"/>
                  </a:lnTo>
                  <a:lnTo>
                    <a:pt x="1812" y="122"/>
                  </a:lnTo>
                  <a:lnTo>
                    <a:pt x="1812" y="122"/>
                  </a:lnTo>
                  <a:lnTo>
                    <a:pt x="1812" y="122"/>
                  </a:lnTo>
                  <a:lnTo>
                    <a:pt x="1812" y="127"/>
                  </a:lnTo>
                  <a:lnTo>
                    <a:pt x="1812" y="127"/>
                  </a:lnTo>
                  <a:lnTo>
                    <a:pt x="1812" y="127"/>
                  </a:lnTo>
                  <a:lnTo>
                    <a:pt x="1812" y="127"/>
                  </a:lnTo>
                  <a:lnTo>
                    <a:pt x="1812" y="127"/>
                  </a:lnTo>
                  <a:lnTo>
                    <a:pt x="1812" y="127"/>
                  </a:lnTo>
                  <a:lnTo>
                    <a:pt x="1807" y="127"/>
                  </a:lnTo>
                  <a:lnTo>
                    <a:pt x="1807" y="131"/>
                  </a:lnTo>
                  <a:lnTo>
                    <a:pt x="1807" y="131"/>
                  </a:lnTo>
                  <a:lnTo>
                    <a:pt x="1803" y="136"/>
                  </a:lnTo>
                  <a:lnTo>
                    <a:pt x="1803" y="136"/>
                  </a:lnTo>
                  <a:lnTo>
                    <a:pt x="1807" y="136"/>
                  </a:lnTo>
                  <a:lnTo>
                    <a:pt x="1807" y="136"/>
                  </a:lnTo>
                  <a:lnTo>
                    <a:pt x="1807" y="136"/>
                  </a:lnTo>
                  <a:lnTo>
                    <a:pt x="1807" y="136"/>
                  </a:lnTo>
                  <a:lnTo>
                    <a:pt x="1807" y="136"/>
                  </a:lnTo>
                  <a:lnTo>
                    <a:pt x="1807" y="136"/>
                  </a:lnTo>
                  <a:lnTo>
                    <a:pt x="1812" y="136"/>
                  </a:lnTo>
                  <a:lnTo>
                    <a:pt x="1812" y="136"/>
                  </a:lnTo>
                  <a:lnTo>
                    <a:pt x="1816" y="136"/>
                  </a:lnTo>
                  <a:lnTo>
                    <a:pt x="1816" y="136"/>
                  </a:lnTo>
                  <a:lnTo>
                    <a:pt x="1812" y="136"/>
                  </a:lnTo>
                  <a:lnTo>
                    <a:pt x="1812" y="136"/>
                  </a:lnTo>
                  <a:lnTo>
                    <a:pt x="1812" y="136"/>
                  </a:lnTo>
                  <a:lnTo>
                    <a:pt x="1816" y="136"/>
                  </a:lnTo>
                  <a:lnTo>
                    <a:pt x="1816" y="140"/>
                  </a:lnTo>
                  <a:lnTo>
                    <a:pt x="1816" y="140"/>
                  </a:lnTo>
                  <a:lnTo>
                    <a:pt x="1821" y="140"/>
                  </a:lnTo>
                  <a:lnTo>
                    <a:pt x="1821" y="140"/>
                  </a:lnTo>
                  <a:lnTo>
                    <a:pt x="1825" y="140"/>
                  </a:lnTo>
                  <a:lnTo>
                    <a:pt x="1825" y="140"/>
                  </a:lnTo>
                  <a:lnTo>
                    <a:pt x="1830" y="140"/>
                  </a:lnTo>
                  <a:lnTo>
                    <a:pt x="1830" y="136"/>
                  </a:lnTo>
                  <a:lnTo>
                    <a:pt x="1830" y="136"/>
                  </a:lnTo>
                  <a:lnTo>
                    <a:pt x="1830" y="136"/>
                  </a:lnTo>
                  <a:lnTo>
                    <a:pt x="1830" y="136"/>
                  </a:lnTo>
                  <a:lnTo>
                    <a:pt x="1830" y="136"/>
                  </a:lnTo>
                  <a:lnTo>
                    <a:pt x="1830" y="136"/>
                  </a:lnTo>
                  <a:lnTo>
                    <a:pt x="1834" y="136"/>
                  </a:lnTo>
                  <a:lnTo>
                    <a:pt x="1834" y="136"/>
                  </a:lnTo>
                  <a:lnTo>
                    <a:pt x="1834" y="136"/>
                  </a:lnTo>
                  <a:lnTo>
                    <a:pt x="1834" y="136"/>
                  </a:lnTo>
                  <a:lnTo>
                    <a:pt x="1834" y="136"/>
                  </a:lnTo>
                  <a:lnTo>
                    <a:pt x="1834" y="136"/>
                  </a:lnTo>
                  <a:lnTo>
                    <a:pt x="1834" y="136"/>
                  </a:lnTo>
                  <a:lnTo>
                    <a:pt x="1834" y="136"/>
                  </a:lnTo>
                  <a:lnTo>
                    <a:pt x="1839" y="136"/>
                  </a:lnTo>
                  <a:lnTo>
                    <a:pt x="1839" y="136"/>
                  </a:lnTo>
                  <a:lnTo>
                    <a:pt x="1839" y="136"/>
                  </a:lnTo>
                  <a:lnTo>
                    <a:pt x="1839" y="136"/>
                  </a:lnTo>
                  <a:lnTo>
                    <a:pt x="1839" y="136"/>
                  </a:lnTo>
                  <a:lnTo>
                    <a:pt x="1834" y="140"/>
                  </a:lnTo>
                  <a:lnTo>
                    <a:pt x="1834" y="140"/>
                  </a:lnTo>
                  <a:lnTo>
                    <a:pt x="1834" y="140"/>
                  </a:lnTo>
                  <a:lnTo>
                    <a:pt x="1834" y="140"/>
                  </a:lnTo>
                  <a:lnTo>
                    <a:pt x="1834" y="140"/>
                  </a:lnTo>
                  <a:lnTo>
                    <a:pt x="1834" y="140"/>
                  </a:lnTo>
                  <a:lnTo>
                    <a:pt x="1834" y="140"/>
                  </a:lnTo>
                  <a:lnTo>
                    <a:pt x="1839" y="140"/>
                  </a:lnTo>
                  <a:lnTo>
                    <a:pt x="1843" y="140"/>
                  </a:lnTo>
                  <a:lnTo>
                    <a:pt x="1848" y="145"/>
                  </a:lnTo>
                  <a:lnTo>
                    <a:pt x="1848" y="145"/>
                  </a:lnTo>
                  <a:lnTo>
                    <a:pt x="1848" y="145"/>
                  </a:lnTo>
                  <a:lnTo>
                    <a:pt x="1852" y="140"/>
                  </a:lnTo>
                  <a:lnTo>
                    <a:pt x="1852" y="140"/>
                  </a:lnTo>
                  <a:lnTo>
                    <a:pt x="1852" y="145"/>
                  </a:lnTo>
                  <a:lnTo>
                    <a:pt x="1857" y="140"/>
                  </a:lnTo>
                  <a:lnTo>
                    <a:pt x="1857" y="140"/>
                  </a:lnTo>
                  <a:lnTo>
                    <a:pt x="1857" y="145"/>
                  </a:lnTo>
                  <a:lnTo>
                    <a:pt x="1857" y="145"/>
                  </a:lnTo>
                  <a:lnTo>
                    <a:pt x="1861" y="145"/>
                  </a:lnTo>
                  <a:lnTo>
                    <a:pt x="1861" y="145"/>
                  </a:lnTo>
                  <a:lnTo>
                    <a:pt x="1861" y="140"/>
                  </a:lnTo>
                  <a:lnTo>
                    <a:pt x="1861" y="140"/>
                  </a:lnTo>
                  <a:lnTo>
                    <a:pt x="1866" y="140"/>
                  </a:lnTo>
                  <a:lnTo>
                    <a:pt x="1866" y="145"/>
                  </a:lnTo>
                  <a:lnTo>
                    <a:pt x="1866" y="145"/>
                  </a:lnTo>
                  <a:lnTo>
                    <a:pt x="1866" y="145"/>
                  </a:lnTo>
                  <a:lnTo>
                    <a:pt x="1866" y="145"/>
                  </a:lnTo>
                  <a:lnTo>
                    <a:pt x="1866" y="140"/>
                  </a:lnTo>
                  <a:lnTo>
                    <a:pt x="1866" y="140"/>
                  </a:lnTo>
                  <a:lnTo>
                    <a:pt x="1870" y="145"/>
                  </a:lnTo>
                  <a:lnTo>
                    <a:pt x="1870" y="145"/>
                  </a:lnTo>
                  <a:lnTo>
                    <a:pt x="1870" y="145"/>
                  </a:lnTo>
                  <a:lnTo>
                    <a:pt x="1870" y="145"/>
                  </a:lnTo>
                  <a:lnTo>
                    <a:pt x="1875" y="145"/>
                  </a:lnTo>
                  <a:lnTo>
                    <a:pt x="1879" y="145"/>
                  </a:lnTo>
                  <a:lnTo>
                    <a:pt x="1879" y="145"/>
                  </a:lnTo>
                  <a:lnTo>
                    <a:pt x="1884" y="145"/>
                  </a:lnTo>
                  <a:lnTo>
                    <a:pt x="1884" y="140"/>
                  </a:lnTo>
                  <a:lnTo>
                    <a:pt x="1884" y="140"/>
                  </a:lnTo>
                  <a:lnTo>
                    <a:pt x="1888" y="140"/>
                  </a:lnTo>
                  <a:lnTo>
                    <a:pt x="1888" y="140"/>
                  </a:lnTo>
                  <a:lnTo>
                    <a:pt x="1888" y="140"/>
                  </a:lnTo>
                  <a:lnTo>
                    <a:pt x="1888" y="140"/>
                  </a:lnTo>
                  <a:lnTo>
                    <a:pt x="1888" y="136"/>
                  </a:lnTo>
                  <a:lnTo>
                    <a:pt x="1888" y="136"/>
                  </a:lnTo>
                  <a:lnTo>
                    <a:pt x="1888" y="140"/>
                  </a:lnTo>
                  <a:lnTo>
                    <a:pt x="1888" y="140"/>
                  </a:lnTo>
                  <a:lnTo>
                    <a:pt x="1888" y="140"/>
                  </a:lnTo>
                  <a:lnTo>
                    <a:pt x="1893" y="140"/>
                  </a:lnTo>
                  <a:lnTo>
                    <a:pt x="1888" y="140"/>
                  </a:lnTo>
                  <a:lnTo>
                    <a:pt x="1888" y="140"/>
                  </a:lnTo>
                  <a:lnTo>
                    <a:pt x="1888" y="140"/>
                  </a:lnTo>
                  <a:lnTo>
                    <a:pt x="1888" y="145"/>
                  </a:lnTo>
                  <a:lnTo>
                    <a:pt x="1888" y="145"/>
                  </a:lnTo>
                  <a:lnTo>
                    <a:pt x="1888" y="145"/>
                  </a:lnTo>
                  <a:lnTo>
                    <a:pt x="1888" y="145"/>
                  </a:lnTo>
                  <a:lnTo>
                    <a:pt x="1888" y="145"/>
                  </a:lnTo>
                  <a:lnTo>
                    <a:pt x="1893" y="145"/>
                  </a:lnTo>
                  <a:lnTo>
                    <a:pt x="1893" y="145"/>
                  </a:lnTo>
                  <a:lnTo>
                    <a:pt x="1897" y="145"/>
                  </a:lnTo>
                  <a:lnTo>
                    <a:pt x="1897" y="145"/>
                  </a:lnTo>
                  <a:lnTo>
                    <a:pt x="1897" y="145"/>
                  </a:lnTo>
                  <a:lnTo>
                    <a:pt x="1902" y="145"/>
                  </a:lnTo>
                  <a:lnTo>
                    <a:pt x="1906" y="145"/>
                  </a:lnTo>
                  <a:lnTo>
                    <a:pt x="1916" y="145"/>
                  </a:lnTo>
                  <a:lnTo>
                    <a:pt x="1916" y="145"/>
                  </a:lnTo>
                  <a:lnTo>
                    <a:pt x="1916" y="145"/>
                  </a:lnTo>
                  <a:lnTo>
                    <a:pt x="1916" y="145"/>
                  </a:lnTo>
                  <a:lnTo>
                    <a:pt x="1920" y="140"/>
                  </a:lnTo>
                  <a:lnTo>
                    <a:pt x="1920" y="140"/>
                  </a:lnTo>
                  <a:lnTo>
                    <a:pt x="1920" y="140"/>
                  </a:lnTo>
                  <a:lnTo>
                    <a:pt x="1920" y="140"/>
                  </a:lnTo>
                  <a:lnTo>
                    <a:pt x="1920" y="140"/>
                  </a:lnTo>
                  <a:lnTo>
                    <a:pt x="1920" y="140"/>
                  </a:lnTo>
                  <a:lnTo>
                    <a:pt x="1920" y="140"/>
                  </a:lnTo>
                  <a:lnTo>
                    <a:pt x="1920" y="140"/>
                  </a:lnTo>
                  <a:lnTo>
                    <a:pt x="1920" y="140"/>
                  </a:lnTo>
                  <a:lnTo>
                    <a:pt x="1929" y="140"/>
                  </a:lnTo>
                  <a:lnTo>
                    <a:pt x="1929" y="140"/>
                  </a:lnTo>
                  <a:lnTo>
                    <a:pt x="1929" y="140"/>
                  </a:lnTo>
                  <a:lnTo>
                    <a:pt x="1929" y="140"/>
                  </a:lnTo>
                  <a:lnTo>
                    <a:pt x="1929" y="140"/>
                  </a:lnTo>
                  <a:lnTo>
                    <a:pt x="1929" y="140"/>
                  </a:lnTo>
                  <a:lnTo>
                    <a:pt x="1925" y="140"/>
                  </a:lnTo>
                  <a:lnTo>
                    <a:pt x="1925" y="140"/>
                  </a:lnTo>
                  <a:lnTo>
                    <a:pt x="1920" y="140"/>
                  </a:lnTo>
                  <a:lnTo>
                    <a:pt x="1920" y="136"/>
                  </a:lnTo>
                  <a:lnTo>
                    <a:pt x="1920" y="136"/>
                  </a:lnTo>
                  <a:lnTo>
                    <a:pt x="1929" y="136"/>
                  </a:lnTo>
                  <a:lnTo>
                    <a:pt x="1934" y="136"/>
                  </a:lnTo>
                  <a:lnTo>
                    <a:pt x="1934" y="136"/>
                  </a:lnTo>
                  <a:lnTo>
                    <a:pt x="1934" y="131"/>
                  </a:lnTo>
                  <a:lnTo>
                    <a:pt x="1938" y="131"/>
                  </a:lnTo>
                  <a:lnTo>
                    <a:pt x="1938" y="131"/>
                  </a:lnTo>
                  <a:lnTo>
                    <a:pt x="1938" y="131"/>
                  </a:lnTo>
                  <a:lnTo>
                    <a:pt x="1934" y="131"/>
                  </a:lnTo>
                  <a:lnTo>
                    <a:pt x="1929" y="131"/>
                  </a:lnTo>
                  <a:lnTo>
                    <a:pt x="1929" y="131"/>
                  </a:lnTo>
                  <a:lnTo>
                    <a:pt x="1934" y="127"/>
                  </a:lnTo>
                  <a:lnTo>
                    <a:pt x="1934" y="127"/>
                  </a:lnTo>
                  <a:lnTo>
                    <a:pt x="1934" y="127"/>
                  </a:lnTo>
                  <a:lnTo>
                    <a:pt x="1934" y="127"/>
                  </a:lnTo>
                  <a:lnTo>
                    <a:pt x="1934" y="127"/>
                  </a:lnTo>
                  <a:lnTo>
                    <a:pt x="1929" y="127"/>
                  </a:lnTo>
                  <a:lnTo>
                    <a:pt x="1925" y="127"/>
                  </a:lnTo>
                  <a:lnTo>
                    <a:pt x="1925" y="127"/>
                  </a:lnTo>
                  <a:lnTo>
                    <a:pt x="1925" y="127"/>
                  </a:lnTo>
                  <a:lnTo>
                    <a:pt x="1929" y="127"/>
                  </a:lnTo>
                  <a:lnTo>
                    <a:pt x="1925" y="122"/>
                  </a:lnTo>
                  <a:lnTo>
                    <a:pt x="1925" y="122"/>
                  </a:lnTo>
                  <a:lnTo>
                    <a:pt x="1920" y="122"/>
                  </a:lnTo>
                  <a:lnTo>
                    <a:pt x="1916" y="122"/>
                  </a:lnTo>
                  <a:lnTo>
                    <a:pt x="1916" y="122"/>
                  </a:lnTo>
                  <a:lnTo>
                    <a:pt x="1911" y="122"/>
                  </a:lnTo>
                  <a:lnTo>
                    <a:pt x="1906" y="122"/>
                  </a:lnTo>
                  <a:lnTo>
                    <a:pt x="1902" y="122"/>
                  </a:lnTo>
                  <a:lnTo>
                    <a:pt x="1902" y="122"/>
                  </a:lnTo>
                  <a:lnTo>
                    <a:pt x="1902" y="122"/>
                  </a:lnTo>
                  <a:lnTo>
                    <a:pt x="1897" y="122"/>
                  </a:lnTo>
                  <a:lnTo>
                    <a:pt x="1893" y="122"/>
                  </a:lnTo>
                  <a:lnTo>
                    <a:pt x="1893" y="122"/>
                  </a:lnTo>
                  <a:lnTo>
                    <a:pt x="1888" y="122"/>
                  </a:lnTo>
                  <a:lnTo>
                    <a:pt x="1884" y="127"/>
                  </a:lnTo>
                  <a:lnTo>
                    <a:pt x="1879" y="127"/>
                  </a:lnTo>
                  <a:lnTo>
                    <a:pt x="1875" y="127"/>
                  </a:lnTo>
                  <a:lnTo>
                    <a:pt x="1875" y="127"/>
                  </a:lnTo>
                  <a:lnTo>
                    <a:pt x="1875" y="127"/>
                  </a:lnTo>
                  <a:lnTo>
                    <a:pt x="1875" y="127"/>
                  </a:lnTo>
                  <a:lnTo>
                    <a:pt x="1870" y="127"/>
                  </a:lnTo>
                  <a:lnTo>
                    <a:pt x="1870" y="127"/>
                  </a:lnTo>
                  <a:lnTo>
                    <a:pt x="1870" y="127"/>
                  </a:lnTo>
                  <a:lnTo>
                    <a:pt x="1866" y="127"/>
                  </a:lnTo>
                  <a:lnTo>
                    <a:pt x="1866" y="122"/>
                  </a:lnTo>
                  <a:lnTo>
                    <a:pt x="1866" y="122"/>
                  </a:lnTo>
                  <a:lnTo>
                    <a:pt x="1861" y="127"/>
                  </a:lnTo>
                  <a:lnTo>
                    <a:pt x="1861" y="127"/>
                  </a:lnTo>
                  <a:lnTo>
                    <a:pt x="1861" y="122"/>
                  </a:lnTo>
                  <a:lnTo>
                    <a:pt x="1861" y="122"/>
                  </a:lnTo>
                  <a:lnTo>
                    <a:pt x="1857" y="122"/>
                  </a:lnTo>
                  <a:lnTo>
                    <a:pt x="1852" y="122"/>
                  </a:lnTo>
                  <a:lnTo>
                    <a:pt x="1852" y="122"/>
                  </a:lnTo>
                  <a:lnTo>
                    <a:pt x="1852" y="122"/>
                  </a:lnTo>
                  <a:lnTo>
                    <a:pt x="1852" y="122"/>
                  </a:lnTo>
                  <a:lnTo>
                    <a:pt x="1852" y="122"/>
                  </a:lnTo>
                  <a:lnTo>
                    <a:pt x="1852" y="122"/>
                  </a:lnTo>
                  <a:lnTo>
                    <a:pt x="1848" y="122"/>
                  </a:lnTo>
                  <a:lnTo>
                    <a:pt x="1848" y="122"/>
                  </a:lnTo>
                  <a:lnTo>
                    <a:pt x="1848" y="122"/>
                  </a:lnTo>
                  <a:lnTo>
                    <a:pt x="1848" y="127"/>
                  </a:lnTo>
                  <a:lnTo>
                    <a:pt x="1848" y="127"/>
                  </a:lnTo>
                  <a:lnTo>
                    <a:pt x="1848" y="122"/>
                  </a:lnTo>
                  <a:lnTo>
                    <a:pt x="1843" y="122"/>
                  </a:lnTo>
                  <a:lnTo>
                    <a:pt x="1843" y="122"/>
                  </a:lnTo>
                  <a:lnTo>
                    <a:pt x="1843" y="122"/>
                  </a:lnTo>
                  <a:lnTo>
                    <a:pt x="1848" y="122"/>
                  </a:lnTo>
                  <a:lnTo>
                    <a:pt x="1848" y="122"/>
                  </a:lnTo>
                  <a:lnTo>
                    <a:pt x="1852" y="118"/>
                  </a:lnTo>
                  <a:lnTo>
                    <a:pt x="1852" y="118"/>
                  </a:lnTo>
                  <a:lnTo>
                    <a:pt x="1852" y="118"/>
                  </a:lnTo>
                  <a:lnTo>
                    <a:pt x="1848" y="118"/>
                  </a:lnTo>
                  <a:lnTo>
                    <a:pt x="1848" y="118"/>
                  </a:lnTo>
                  <a:lnTo>
                    <a:pt x="1848" y="118"/>
                  </a:lnTo>
                  <a:lnTo>
                    <a:pt x="1848" y="118"/>
                  </a:lnTo>
                  <a:lnTo>
                    <a:pt x="1848" y="113"/>
                  </a:lnTo>
                  <a:lnTo>
                    <a:pt x="1848" y="113"/>
                  </a:lnTo>
                  <a:lnTo>
                    <a:pt x="1848" y="113"/>
                  </a:lnTo>
                  <a:lnTo>
                    <a:pt x="1848" y="113"/>
                  </a:lnTo>
                  <a:lnTo>
                    <a:pt x="1843" y="113"/>
                  </a:lnTo>
                  <a:lnTo>
                    <a:pt x="1843" y="113"/>
                  </a:lnTo>
                  <a:lnTo>
                    <a:pt x="1843" y="113"/>
                  </a:lnTo>
                  <a:lnTo>
                    <a:pt x="1839" y="109"/>
                  </a:lnTo>
                  <a:lnTo>
                    <a:pt x="1839" y="109"/>
                  </a:lnTo>
                  <a:lnTo>
                    <a:pt x="1839" y="109"/>
                  </a:lnTo>
                  <a:lnTo>
                    <a:pt x="1843" y="109"/>
                  </a:lnTo>
                  <a:lnTo>
                    <a:pt x="1848" y="113"/>
                  </a:lnTo>
                  <a:lnTo>
                    <a:pt x="1857" y="113"/>
                  </a:lnTo>
                  <a:lnTo>
                    <a:pt x="1861" y="113"/>
                  </a:lnTo>
                  <a:lnTo>
                    <a:pt x="1861" y="109"/>
                  </a:lnTo>
                  <a:lnTo>
                    <a:pt x="1861" y="109"/>
                  </a:lnTo>
                  <a:lnTo>
                    <a:pt x="1861" y="109"/>
                  </a:lnTo>
                  <a:lnTo>
                    <a:pt x="1848" y="104"/>
                  </a:lnTo>
                  <a:lnTo>
                    <a:pt x="1843" y="104"/>
                  </a:lnTo>
                  <a:lnTo>
                    <a:pt x="1843" y="104"/>
                  </a:lnTo>
                  <a:lnTo>
                    <a:pt x="1843" y="104"/>
                  </a:lnTo>
                  <a:lnTo>
                    <a:pt x="1843" y="104"/>
                  </a:lnTo>
                  <a:lnTo>
                    <a:pt x="1848" y="104"/>
                  </a:lnTo>
                  <a:lnTo>
                    <a:pt x="1848" y="104"/>
                  </a:lnTo>
                  <a:lnTo>
                    <a:pt x="1848" y="104"/>
                  </a:lnTo>
                  <a:lnTo>
                    <a:pt x="1852" y="104"/>
                  </a:lnTo>
                  <a:lnTo>
                    <a:pt x="1852" y="104"/>
                  </a:lnTo>
                  <a:lnTo>
                    <a:pt x="1852" y="104"/>
                  </a:lnTo>
                  <a:lnTo>
                    <a:pt x="1852" y="104"/>
                  </a:lnTo>
                  <a:lnTo>
                    <a:pt x="1852" y="104"/>
                  </a:lnTo>
                  <a:lnTo>
                    <a:pt x="1852" y="104"/>
                  </a:lnTo>
                  <a:lnTo>
                    <a:pt x="1848" y="100"/>
                  </a:lnTo>
                  <a:lnTo>
                    <a:pt x="1848" y="100"/>
                  </a:lnTo>
                  <a:lnTo>
                    <a:pt x="1843" y="100"/>
                  </a:lnTo>
                  <a:lnTo>
                    <a:pt x="1839" y="104"/>
                  </a:lnTo>
                  <a:lnTo>
                    <a:pt x="1834" y="104"/>
                  </a:lnTo>
                  <a:lnTo>
                    <a:pt x="1834" y="100"/>
                  </a:lnTo>
                  <a:lnTo>
                    <a:pt x="1825" y="104"/>
                  </a:lnTo>
                  <a:lnTo>
                    <a:pt x="1825" y="104"/>
                  </a:lnTo>
                  <a:lnTo>
                    <a:pt x="1825" y="104"/>
                  </a:lnTo>
                  <a:lnTo>
                    <a:pt x="1825" y="104"/>
                  </a:lnTo>
                  <a:lnTo>
                    <a:pt x="1830" y="104"/>
                  </a:lnTo>
                  <a:lnTo>
                    <a:pt x="1830" y="100"/>
                  </a:lnTo>
                  <a:lnTo>
                    <a:pt x="1834" y="100"/>
                  </a:lnTo>
                  <a:lnTo>
                    <a:pt x="1834" y="100"/>
                  </a:lnTo>
                  <a:lnTo>
                    <a:pt x="1834" y="100"/>
                  </a:lnTo>
                  <a:lnTo>
                    <a:pt x="1834" y="100"/>
                  </a:lnTo>
                  <a:lnTo>
                    <a:pt x="1834" y="100"/>
                  </a:lnTo>
                  <a:lnTo>
                    <a:pt x="1834" y="100"/>
                  </a:lnTo>
                  <a:lnTo>
                    <a:pt x="1834" y="100"/>
                  </a:lnTo>
                  <a:lnTo>
                    <a:pt x="1834" y="95"/>
                  </a:lnTo>
                  <a:lnTo>
                    <a:pt x="1830" y="95"/>
                  </a:lnTo>
                  <a:lnTo>
                    <a:pt x="1830" y="95"/>
                  </a:lnTo>
                  <a:lnTo>
                    <a:pt x="1830" y="95"/>
                  </a:lnTo>
                  <a:lnTo>
                    <a:pt x="1825" y="95"/>
                  </a:lnTo>
                  <a:lnTo>
                    <a:pt x="1825" y="95"/>
                  </a:lnTo>
                  <a:lnTo>
                    <a:pt x="1821" y="95"/>
                  </a:lnTo>
                  <a:lnTo>
                    <a:pt x="1816" y="90"/>
                  </a:lnTo>
                  <a:lnTo>
                    <a:pt x="1816" y="90"/>
                  </a:lnTo>
                  <a:lnTo>
                    <a:pt x="1816" y="90"/>
                  </a:lnTo>
                  <a:close/>
                  <a:moveTo>
                    <a:pt x="1766" y="68"/>
                  </a:moveTo>
                  <a:lnTo>
                    <a:pt x="1771" y="68"/>
                  </a:lnTo>
                  <a:lnTo>
                    <a:pt x="1775" y="68"/>
                  </a:lnTo>
                  <a:lnTo>
                    <a:pt x="1784" y="68"/>
                  </a:lnTo>
                  <a:lnTo>
                    <a:pt x="1784" y="68"/>
                  </a:lnTo>
                  <a:lnTo>
                    <a:pt x="1784" y="68"/>
                  </a:lnTo>
                  <a:lnTo>
                    <a:pt x="1784" y="68"/>
                  </a:lnTo>
                  <a:lnTo>
                    <a:pt x="1784" y="68"/>
                  </a:lnTo>
                  <a:lnTo>
                    <a:pt x="1784" y="68"/>
                  </a:lnTo>
                  <a:lnTo>
                    <a:pt x="1784" y="68"/>
                  </a:lnTo>
                  <a:lnTo>
                    <a:pt x="1789" y="68"/>
                  </a:lnTo>
                  <a:lnTo>
                    <a:pt x="1789" y="68"/>
                  </a:lnTo>
                  <a:lnTo>
                    <a:pt x="1794" y="68"/>
                  </a:lnTo>
                  <a:lnTo>
                    <a:pt x="1794" y="68"/>
                  </a:lnTo>
                  <a:lnTo>
                    <a:pt x="1794" y="72"/>
                  </a:lnTo>
                  <a:lnTo>
                    <a:pt x="1794" y="72"/>
                  </a:lnTo>
                  <a:lnTo>
                    <a:pt x="1794" y="72"/>
                  </a:lnTo>
                  <a:lnTo>
                    <a:pt x="1794" y="72"/>
                  </a:lnTo>
                  <a:lnTo>
                    <a:pt x="1794" y="72"/>
                  </a:lnTo>
                  <a:lnTo>
                    <a:pt x="1794" y="72"/>
                  </a:lnTo>
                  <a:lnTo>
                    <a:pt x="1794" y="77"/>
                  </a:lnTo>
                  <a:lnTo>
                    <a:pt x="1794" y="77"/>
                  </a:lnTo>
                  <a:lnTo>
                    <a:pt x="1794" y="77"/>
                  </a:lnTo>
                  <a:lnTo>
                    <a:pt x="1798" y="77"/>
                  </a:lnTo>
                  <a:lnTo>
                    <a:pt x="1803" y="77"/>
                  </a:lnTo>
                  <a:lnTo>
                    <a:pt x="1803" y="77"/>
                  </a:lnTo>
                  <a:lnTo>
                    <a:pt x="1807" y="77"/>
                  </a:lnTo>
                  <a:lnTo>
                    <a:pt x="1807" y="77"/>
                  </a:lnTo>
                  <a:lnTo>
                    <a:pt x="1807" y="72"/>
                  </a:lnTo>
                  <a:lnTo>
                    <a:pt x="1807" y="72"/>
                  </a:lnTo>
                  <a:lnTo>
                    <a:pt x="1812" y="72"/>
                  </a:lnTo>
                  <a:lnTo>
                    <a:pt x="1812" y="72"/>
                  </a:lnTo>
                  <a:lnTo>
                    <a:pt x="1812" y="68"/>
                  </a:lnTo>
                  <a:lnTo>
                    <a:pt x="1807" y="68"/>
                  </a:lnTo>
                  <a:lnTo>
                    <a:pt x="1812" y="68"/>
                  </a:lnTo>
                  <a:lnTo>
                    <a:pt x="1812" y="68"/>
                  </a:lnTo>
                  <a:lnTo>
                    <a:pt x="1812" y="68"/>
                  </a:lnTo>
                  <a:lnTo>
                    <a:pt x="1812" y="68"/>
                  </a:lnTo>
                  <a:lnTo>
                    <a:pt x="1812" y="68"/>
                  </a:lnTo>
                  <a:lnTo>
                    <a:pt x="1816" y="68"/>
                  </a:lnTo>
                  <a:lnTo>
                    <a:pt x="1816" y="63"/>
                  </a:lnTo>
                  <a:lnTo>
                    <a:pt x="1816" y="63"/>
                  </a:lnTo>
                  <a:lnTo>
                    <a:pt x="1816" y="63"/>
                  </a:lnTo>
                  <a:lnTo>
                    <a:pt x="1816" y="63"/>
                  </a:lnTo>
                  <a:lnTo>
                    <a:pt x="1816" y="63"/>
                  </a:lnTo>
                  <a:lnTo>
                    <a:pt x="1816" y="59"/>
                  </a:lnTo>
                  <a:lnTo>
                    <a:pt x="1812" y="59"/>
                  </a:lnTo>
                  <a:lnTo>
                    <a:pt x="1807" y="59"/>
                  </a:lnTo>
                  <a:lnTo>
                    <a:pt x="1807" y="59"/>
                  </a:lnTo>
                  <a:lnTo>
                    <a:pt x="1812" y="59"/>
                  </a:lnTo>
                  <a:lnTo>
                    <a:pt x="1812" y="59"/>
                  </a:lnTo>
                  <a:lnTo>
                    <a:pt x="1812" y="59"/>
                  </a:lnTo>
                  <a:lnTo>
                    <a:pt x="1812" y="59"/>
                  </a:lnTo>
                  <a:lnTo>
                    <a:pt x="1812" y="59"/>
                  </a:lnTo>
                  <a:lnTo>
                    <a:pt x="1812" y="59"/>
                  </a:lnTo>
                  <a:lnTo>
                    <a:pt x="1812" y="54"/>
                  </a:lnTo>
                  <a:lnTo>
                    <a:pt x="1807" y="54"/>
                  </a:lnTo>
                  <a:lnTo>
                    <a:pt x="1807" y="54"/>
                  </a:lnTo>
                  <a:lnTo>
                    <a:pt x="1807" y="54"/>
                  </a:lnTo>
                  <a:lnTo>
                    <a:pt x="1803" y="54"/>
                  </a:lnTo>
                  <a:lnTo>
                    <a:pt x="1803" y="59"/>
                  </a:lnTo>
                  <a:lnTo>
                    <a:pt x="1803" y="59"/>
                  </a:lnTo>
                  <a:lnTo>
                    <a:pt x="1798" y="59"/>
                  </a:lnTo>
                  <a:lnTo>
                    <a:pt x="1798" y="59"/>
                  </a:lnTo>
                  <a:lnTo>
                    <a:pt x="1798" y="59"/>
                  </a:lnTo>
                  <a:lnTo>
                    <a:pt x="1798" y="59"/>
                  </a:lnTo>
                  <a:lnTo>
                    <a:pt x="1798" y="59"/>
                  </a:lnTo>
                  <a:lnTo>
                    <a:pt x="1798" y="54"/>
                  </a:lnTo>
                  <a:lnTo>
                    <a:pt x="1798" y="54"/>
                  </a:lnTo>
                  <a:lnTo>
                    <a:pt x="1803" y="54"/>
                  </a:lnTo>
                  <a:lnTo>
                    <a:pt x="1803" y="54"/>
                  </a:lnTo>
                  <a:lnTo>
                    <a:pt x="1803" y="54"/>
                  </a:lnTo>
                  <a:lnTo>
                    <a:pt x="1803" y="54"/>
                  </a:lnTo>
                  <a:lnTo>
                    <a:pt x="1803" y="50"/>
                  </a:lnTo>
                  <a:lnTo>
                    <a:pt x="1803" y="50"/>
                  </a:lnTo>
                  <a:lnTo>
                    <a:pt x="1803" y="50"/>
                  </a:lnTo>
                  <a:lnTo>
                    <a:pt x="1798" y="50"/>
                  </a:lnTo>
                  <a:lnTo>
                    <a:pt x="1798" y="50"/>
                  </a:lnTo>
                  <a:lnTo>
                    <a:pt x="1789" y="50"/>
                  </a:lnTo>
                  <a:lnTo>
                    <a:pt x="1784" y="50"/>
                  </a:lnTo>
                  <a:lnTo>
                    <a:pt x="1784" y="50"/>
                  </a:lnTo>
                  <a:lnTo>
                    <a:pt x="1780" y="50"/>
                  </a:lnTo>
                  <a:lnTo>
                    <a:pt x="1780" y="50"/>
                  </a:lnTo>
                  <a:lnTo>
                    <a:pt x="1780" y="50"/>
                  </a:lnTo>
                  <a:lnTo>
                    <a:pt x="1775" y="54"/>
                  </a:lnTo>
                  <a:lnTo>
                    <a:pt x="1775" y="54"/>
                  </a:lnTo>
                  <a:lnTo>
                    <a:pt x="1780" y="54"/>
                  </a:lnTo>
                  <a:lnTo>
                    <a:pt x="1780" y="54"/>
                  </a:lnTo>
                  <a:lnTo>
                    <a:pt x="1784" y="54"/>
                  </a:lnTo>
                  <a:lnTo>
                    <a:pt x="1780" y="54"/>
                  </a:lnTo>
                  <a:lnTo>
                    <a:pt x="1780" y="54"/>
                  </a:lnTo>
                  <a:lnTo>
                    <a:pt x="1775" y="54"/>
                  </a:lnTo>
                  <a:lnTo>
                    <a:pt x="1775" y="59"/>
                  </a:lnTo>
                  <a:lnTo>
                    <a:pt x="1775" y="59"/>
                  </a:lnTo>
                  <a:lnTo>
                    <a:pt x="1775" y="59"/>
                  </a:lnTo>
                  <a:lnTo>
                    <a:pt x="1780" y="59"/>
                  </a:lnTo>
                  <a:lnTo>
                    <a:pt x="1784" y="54"/>
                  </a:lnTo>
                  <a:lnTo>
                    <a:pt x="1789" y="54"/>
                  </a:lnTo>
                  <a:lnTo>
                    <a:pt x="1789" y="54"/>
                  </a:lnTo>
                  <a:lnTo>
                    <a:pt x="1789" y="54"/>
                  </a:lnTo>
                  <a:lnTo>
                    <a:pt x="1789" y="54"/>
                  </a:lnTo>
                  <a:lnTo>
                    <a:pt x="1789" y="54"/>
                  </a:lnTo>
                  <a:lnTo>
                    <a:pt x="1784" y="59"/>
                  </a:lnTo>
                  <a:lnTo>
                    <a:pt x="1780" y="59"/>
                  </a:lnTo>
                  <a:lnTo>
                    <a:pt x="1780" y="59"/>
                  </a:lnTo>
                  <a:lnTo>
                    <a:pt x="1784" y="59"/>
                  </a:lnTo>
                  <a:lnTo>
                    <a:pt x="1789" y="59"/>
                  </a:lnTo>
                  <a:lnTo>
                    <a:pt x="1789" y="59"/>
                  </a:lnTo>
                  <a:lnTo>
                    <a:pt x="1789" y="59"/>
                  </a:lnTo>
                  <a:lnTo>
                    <a:pt x="1784" y="59"/>
                  </a:lnTo>
                  <a:lnTo>
                    <a:pt x="1780" y="59"/>
                  </a:lnTo>
                  <a:lnTo>
                    <a:pt x="1780" y="59"/>
                  </a:lnTo>
                  <a:lnTo>
                    <a:pt x="1784" y="63"/>
                  </a:lnTo>
                  <a:lnTo>
                    <a:pt x="1784" y="63"/>
                  </a:lnTo>
                  <a:lnTo>
                    <a:pt x="1780" y="63"/>
                  </a:lnTo>
                  <a:lnTo>
                    <a:pt x="1780" y="63"/>
                  </a:lnTo>
                  <a:lnTo>
                    <a:pt x="1775" y="63"/>
                  </a:lnTo>
                  <a:lnTo>
                    <a:pt x="1771" y="63"/>
                  </a:lnTo>
                  <a:lnTo>
                    <a:pt x="1771" y="63"/>
                  </a:lnTo>
                  <a:lnTo>
                    <a:pt x="1771" y="63"/>
                  </a:lnTo>
                  <a:lnTo>
                    <a:pt x="1766" y="63"/>
                  </a:lnTo>
                  <a:lnTo>
                    <a:pt x="1766" y="63"/>
                  </a:lnTo>
                  <a:lnTo>
                    <a:pt x="1766" y="63"/>
                  </a:lnTo>
                  <a:lnTo>
                    <a:pt x="1766" y="63"/>
                  </a:lnTo>
                  <a:lnTo>
                    <a:pt x="1766" y="68"/>
                  </a:lnTo>
                  <a:lnTo>
                    <a:pt x="1766" y="68"/>
                  </a:lnTo>
                  <a:close/>
                  <a:moveTo>
                    <a:pt x="1739" y="100"/>
                  </a:moveTo>
                  <a:lnTo>
                    <a:pt x="1739" y="100"/>
                  </a:lnTo>
                  <a:lnTo>
                    <a:pt x="1744" y="104"/>
                  </a:lnTo>
                  <a:lnTo>
                    <a:pt x="1744" y="104"/>
                  </a:lnTo>
                  <a:lnTo>
                    <a:pt x="1744" y="104"/>
                  </a:lnTo>
                  <a:lnTo>
                    <a:pt x="1739" y="104"/>
                  </a:lnTo>
                  <a:lnTo>
                    <a:pt x="1739" y="104"/>
                  </a:lnTo>
                  <a:lnTo>
                    <a:pt x="1739" y="104"/>
                  </a:lnTo>
                  <a:lnTo>
                    <a:pt x="1739" y="104"/>
                  </a:lnTo>
                  <a:lnTo>
                    <a:pt x="1739" y="104"/>
                  </a:lnTo>
                  <a:lnTo>
                    <a:pt x="1739" y="104"/>
                  </a:lnTo>
                  <a:lnTo>
                    <a:pt x="1739" y="109"/>
                  </a:lnTo>
                  <a:lnTo>
                    <a:pt x="1739" y="109"/>
                  </a:lnTo>
                  <a:lnTo>
                    <a:pt x="1739" y="109"/>
                  </a:lnTo>
                  <a:lnTo>
                    <a:pt x="1739" y="109"/>
                  </a:lnTo>
                  <a:lnTo>
                    <a:pt x="1739" y="109"/>
                  </a:lnTo>
                  <a:lnTo>
                    <a:pt x="1739" y="109"/>
                  </a:lnTo>
                  <a:lnTo>
                    <a:pt x="1739" y="109"/>
                  </a:lnTo>
                  <a:lnTo>
                    <a:pt x="1739" y="109"/>
                  </a:lnTo>
                  <a:lnTo>
                    <a:pt x="1739" y="109"/>
                  </a:lnTo>
                  <a:lnTo>
                    <a:pt x="1735" y="109"/>
                  </a:lnTo>
                  <a:lnTo>
                    <a:pt x="1735" y="109"/>
                  </a:lnTo>
                  <a:lnTo>
                    <a:pt x="1735" y="109"/>
                  </a:lnTo>
                  <a:lnTo>
                    <a:pt x="1735" y="109"/>
                  </a:lnTo>
                  <a:lnTo>
                    <a:pt x="1730" y="109"/>
                  </a:lnTo>
                  <a:lnTo>
                    <a:pt x="1730" y="109"/>
                  </a:lnTo>
                  <a:lnTo>
                    <a:pt x="1730" y="109"/>
                  </a:lnTo>
                  <a:lnTo>
                    <a:pt x="1726" y="109"/>
                  </a:lnTo>
                  <a:lnTo>
                    <a:pt x="1721" y="113"/>
                  </a:lnTo>
                  <a:lnTo>
                    <a:pt x="1721" y="113"/>
                  </a:lnTo>
                  <a:lnTo>
                    <a:pt x="1717" y="113"/>
                  </a:lnTo>
                  <a:lnTo>
                    <a:pt x="1717" y="113"/>
                  </a:lnTo>
                  <a:lnTo>
                    <a:pt x="1721" y="113"/>
                  </a:lnTo>
                  <a:lnTo>
                    <a:pt x="1730" y="113"/>
                  </a:lnTo>
                  <a:lnTo>
                    <a:pt x="1735" y="113"/>
                  </a:lnTo>
                  <a:lnTo>
                    <a:pt x="1739" y="113"/>
                  </a:lnTo>
                  <a:lnTo>
                    <a:pt x="1748" y="113"/>
                  </a:lnTo>
                  <a:lnTo>
                    <a:pt x="1753" y="113"/>
                  </a:lnTo>
                  <a:lnTo>
                    <a:pt x="1753" y="113"/>
                  </a:lnTo>
                  <a:lnTo>
                    <a:pt x="1748" y="113"/>
                  </a:lnTo>
                  <a:lnTo>
                    <a:pt x="1748" y="113"/>
                  </a:lnTo>
                  <a:lnTo>
                    <a:pt x="1748" y="113"/>
                  </a:lnTo>
                  <a:lnTo>
                    <a:pt x="1744" y="113"/>
                  </a:lnTo>
                  <a:lnTo>
                    <a:pt x="1739" y="118"/>
                  </a:lnTo>
                  <a:lnTo>
                    <a:pt x="1735" y="118"/>
                  </a:lnTo>
                  <a:lnTo>
                    <a:pt x="1735" y="118"/>
                  </a:lnTo>
                  <a:lnTo>
                    <a:pt x="1730" y="118"/>
                  </a:lnTo>
                  <a:lnTo>
                    <a:pt x="1735" y="118"/>
                  </a:lnTo>
                  <a:lnTo>
                    <a:pt x="1735" y="118"/>
                  </a:lnTo>
                  <a:lnTo>
                    <a:pt x="1735" y="118"/>
                  </a:lnTo>
                  <a:lnTo>
                    <a:pt x="1735" y="122"/>
                  </a:lnTo>
                  <a:lnTo>
                    <a:pt x="1730" y="122"/>
                  </a:lnTo>
                  <a:lnTo>
                    <a:pt x="1730" y="122"/>
                  </a:lnTo>
                  <a:lnTo>
                    <a:pt x="1730" y="122"/>
                  </a:lnTo>
                  <a:lnTo>
                    <a:pt x="1730" y="122"/>
                  </a:lnTo>
                  <a:lnTo>
                    <a:pt x="1730" y="122"/>
                  </a:lnTo>
                  <a:lnTo>
                    <a:pt x="1730" y="122"/>
                  </a:lnTo>
                  <a:lnTo>
                    <a:pt x="1735" y="127"/>
                  </a:lnTo>
                  <a:lnTo>
                    <a:pt x="1739" y="122"/>
                  </a:lnTo>
                  <a:lnTo>
                    <a:pt x="1739" y="122"/>
                  </a:lnTo>
                  <a:lnTo>
                    <a:pt x="1739" y="122"/>
                  </a:lnTo>
                  <a:lnTo>
                    <a:pt x="1739" y="127"/>
                  </a:lnTo>
                  <a:lnTo>
                    <a:pt x="1739" y="127"/>
                  </a:lnTo>
                  <a:lnTo>
                    <a:pt x="1744" y="127"/>
                  </a:lnTo>
                  <a:lnTo>
                    <a:pt x="1744" y="127"/>
                  </a:lnTo>
                  <a:lnTo>
                    <a:pt x="1744" y="127"/>
                  </a:lnTo>
                  <a:lnTo>
                    <a:pt x="1748" y="127"/>
                  </a:lnTo>
                  <a:lnTo>
                    <a:pt x="1748" y="127"/>
                  </a:lnTo>
                  <a:lnTo>
                    <a:pt x="1753" y="127"/>
                  </a:lnTo>
                  <a:lnTo>
                    <a:pt x="1753" y="127"/>
                  </a:lnTo>
                  <a:lnTo>
                    <a:pt x="1753" y="122"/>
                  </a:lnTo>
                  <a:lnTo>
                    <a:pt x="1753" y="122"/>
                  </a:lnTo>
                  <a:lnTo>
                    <a:pt x="1753" y="122"/>
                  </a:lnTo>
                  <a:lnTo>
                    <a:pt x="1753" y="122"/>
                  </a:lnTo>
                  <a:lnTo>
                    <a:pt x="1753" y="122"/>
                  </a:lnTo>
                  <a:lnTo>
                    <a:pt x="1753" y="122"/>
                  </a:lnTo>
                  <a:lnTo>
                    <a:pt x="1753" y="122"/>
                  </a:lnTo>
                  <a:lnTo>
                    <a:pt x="1753" y="122"/>
                  </a:lnTo>
                  <a:lnTo>
                    <a:pt x="1757" y="122"/>
                  </a:lnTo>
                  <a:lnTo>
                    <a:pt x="1757" y="122"/>
                  </a:lnTo>
                  <a:lnTo>
                    <a:pt x="1757" y="122"/>
                  </a:lnTo>
                  <a:lnTo>
                    <a:pt x="1757" y="122"/>
                  </a:lnTo>
                  <a:lnTo>
                    <a:pt x="1762" y="118"/>
                  </a:lnTo>
                  <a:lnTo>
                    <a:pt x="1766" y="118"/>
                  </a:lnTo>
                  <a:lnTo>
                    <a:pt x="1766" y="118"/>
                  </a:lnTo>
                  <a:lnTo>
                    <a:pt x="1766" y="118"/>
                  </a:lnTo>
                  <a:lnTo>
                    <a:pt x="1766" y="118"/>
                  </a:lnTo>
                  <a:lnTo>
                    <a:pt x="1766" y="118"/>
                  </a:lnTo>
                  <a:lnTo>
                    <a:pt x="1771" y="113"/>
                  </a:lnTo>
                  <a:lnTo>
                    <a:pt x="1771" y="113"/>
                  </a:lnTo>
                  <a:lnTo>
                    <a:pt x="1766" y="113"/>
                  </a:lnTo>
                  <a:lnTo>
                    <a:pt x="1766" y="113"/>
                  </a:lnTo>
                  <a:lnTo>
                    <a:pt x="1771" y="113"/>
                  </a:lnTo>
                  <a:lnTo>
                    <a:pt x="1771" y="113"/>
                  </a:lnTo>
                  <a:lnTo>
                    <a:pt x="1775" y="113"/>
                  </a:lnTo>
                  <a:lnTo>
                    <a:pt x="1775" y="109"/>
                  </a:lnTo>
                  <a:lnTo>
                    <a:pt x="1775" y="109"/>
                  </a:lnTo>
                  <a:lnTo>
                    <a:pt x="1775" y="109"/>
                  </a:lnTo>
                  <a:lnTo>
                    <a:pt x="1780" y="109"/>
                  </a:lnTo>
                  <a:lnTo>
                    <a:pt x="1780" y="109"/>
                  </a:lnTo>
                  <a:lnTo>
                    <a:pt x="1780" y="104"/>
                  </a:lnTo>
                  <a:lnTo>
                    <a:pt x="1780" y="104"/>
                  </a:lnTo>
                  <a:lnTo>
                    <a:pt x="1780" y="104"/>
                  </a:lnTo>
                  <a:lnTo>
                    <a:pt x="1784" y="104"/>
                  </a:lnTo>
                  <a:lnTo>
                    <a:pt x="1784" y="104"/>
                  </a:lnTo>
                  <a:lnTo>
                    <a:pt x="1784" y="104"/>
                  </a:lnTo>
                  <a:lnTo>
                    <a:pt x="1784" y="100"/>
                  </a:lnTo>
                  <a:lnTo>
                    <a:pt x="1784" y="100"/>
                  </a:lnTo>
                  <a:lnTo>
                    <a:pt x="1784" y="100"/>
                  </a:lnTo>
                  <a:lnTo>
                    <a:pt x="1784" y="100"/>
                  </a:lnTo>
                  <a:lnTo>
                    <a:pt x="1784" y="100"/>
                  </a:lnTo>
                  <a:lnTo>
                    <a:pt x="1784" y="100"/>
                  </a:lnTo>
                  <a:lnTo>
                    <a:pt x="1784" y="100"/>
                  </a:lnTo>
                  <a:lnTo>
                    <a:pt x="1784" y="95"/>
                  </a:lnTo>
                  <a:lnTo>
                    <a:pt x="1780" y="95"/>
                  </a:lnTo>
                  <a:lnTo>
                    <a:pt x="1780" y="95"/>
                  </a:lnTo>
                  <a:lnTo>
                    <a:pt x="1775" y="100"/>
                  </a:lnTo>
                  <a:lnTo>
                    <a:pt x="1775" y="100"/>
                  </a:lnTo>
                  <a:lnTo>
                    <a:pt x="1775" y="100"/>
                  </a:lnTo>
                  <a:lnTo>
                    <a:pt x="1771" y="100"/>
                  </a:lnTo>
                  <a:lnTo>
                    <a:pt x="1771" y="100"/>
                  </a:lnTo>
                  <a:lnTo>
                    <a:pt x="1771" y="95"/>
                  </a:lnTo>
                  <a:lnTo>
                    <a:pt x="1771" y="95"/>
                  </a:lnTo>
                  <a:lnTo>
                    <a:pt x="1766" y="95"/>
                  </a:lnTo>
                  <a:lnTo>
                    <a:pt x="1766" y="95"/>
                  </a:lnTo>
                  <a:lnTo>
                    <a:pt x="1762" y="95"/>
                  </a:lnTo>
                  <a:lnTo>
                    <a:pt x="1757" y="100"/>
                  </a:lnTo>
                  <a:lnTo>
                    <a:pt x="1757" y="100"/>
                  </a:lnTo>
                  <a:lnTo>
                    <a:pt x="1757" y="100"/>
                  </a:lnTo>
                  <a:lnTo>
                    <a:pt x="1757" y="100"/>
                  </a:lnTo>
                  <a:lnTo>
                    <a:pt x="1757" y="100"/>
                  </a:lnTo>
                  <a:lnTo>
                    <a:pt x="1762" y="100"/>
                  </a:lnTo>
                  <a:lnTo>
                    <a:pt x="1762" y="100"/>
                  </a:lnTo>
                  <a:lnTo>
                    <a:pt x="1762" y="104"/>
                  </a:lnTo>
                  <a:lnTo>
                    <a:pt x="1762" y="104"/>
                  </a:lnTo>
                  <a:lnTo>
                    <a:pt x="1762" y="104"/>
                  </a:lnTo>
                  <a:lnTo>
                    <a:pt x="1757" y="104"/>
                  </a:lnTo>
                  <a:lnTo>
                    <a:pt x="1757" y="104"/>
                  </a:lnTo>
                  <a:lnTo>
                    <a:pt x="1757" y="104"/>
                  </a:lnTo>
                  <a:lnTo>
                    <a:pt x="1757" y="104"/>
                  </a:lnTo>
                  <a:lnTo>
                    <a:pt x="1757" y="104"/>
                  </a:lnTo>
                  <a:lnTo>
                    <a:pt x="1757" y="104"/>
                  </a:lnTo>
                  <a:lnTo>
                    <a:pt x="1762" y="104"/>
                  </a:lnTo>
                  <a:lnTo>
                    <a:pt x="1757" y="104"/>
                  </a:lnTo>
                  <a:lnTo>
                    <a:pt x="1757" y="104"/>
                  </a:lnTo>
                  <a:lnTo>
                    <a:pt x="1757" y="104"/>
                  </a:lnTo>
                  <a:lnTo>
                    <a:pt x="1757" y="104"/>
                  </a:lnTo>
                  <a:lnTo>
                    <a:pt x="1757" y="104"/>
                  </a:lnTo>
                  <a:lnTo>
                    <a:pt x="1753" y="109"/>
                  </a:lnTo>
                  <a:lnTo>
                    <a:pt x="1757" y="109"/>
                  </a:lnTo>
                  <a:lnTo>
                    <a:pt x="1757" y="109"/>
                  </a:lnTo>
                  <a:lnTo>
                    <a:pt x="1753" y="109"/>
                  </a:lnTo>
                  <a:lnTo>
                    <a:pt x="1753" y="109"/>
                  </a:lnTo>
                  <a:lnTo>
                    <a:pt x="1753" y="109"/>
                  </a:lnTo>
                  <a:lnTo>
                    <a:pt x="1753" y="109"/>
                  </a:lnTo>
                  <a:lnTo>
                    <a:pt x="1753" y="109"/>
                  </a:lnTo>
                  <a:lnTo>
                    <a:pt x="1748" y="104"/>
                  </a:lnTo>
                  <a:lnTo>
                    <a:pt x="1748" y="104"/>
                  </a:lnTo>
                  <a:lnTo>
                    <a:pt x="1748" y="104"/>
                  </a:lnTo>
                  <a:lnTo>
                    <a:pt x="1753" y="100"/>
                  </a:lnTo>
                  <a:lnTo>
                    <a:pt x="1753" y="100"/>
                  </a:lnTo>
                  <a:lnTo>
                    <a:pt x="1753" y="100"/>
                  </a:lnTo>
                  <a:lnTo>
                    <a:pt x="1753" y="100"/>
                  </a:lnTo>
                  <a:lnTo>
                    <a:pt x="1748" y="100"/>
                  </a:lnTo>
                  <a:lnTo>
                    <a:pt x="1748" y="100"/>
                  </a:lnTo>
                  <a:lnTo>
                    <a:pt x="1748" y="100"/>
                  </a:lnTo>
                  <a:lnTo>
                    <a:pt x="1744" y="100"/>
                  </a:lnTo>
                  <a:lnTo>
                    <a:pt x="1744" y="100"/>
                  </a:lnTo>
                  <a:lnTo>
                    <a:pt x="1739" y="100"/>
                  </a:lnTo>
                  <a:close/>
                  <a:moveTo>
                    <a:pt x="1925" y="167"/>
                  </a:moveTo>
                  <a:lnTo>
                    <a:pt x="1925" y="167"/>
                  </a:lnTo>
                  <a:lnTo>
                    <a:pt x="1920" y="163"/>
                  </a:lnTo>
                  <a:lnTo>
                    <a:pt x="1916" y="163"/>
                  </a:lnTo>
                  <a:lnTo>
                    <a:pt x="1906" y="163"/>
                  </a:lnTo>
                  <a:lnTo>
                    <a:pt x="1906" y="163"/>
                  </a:lnTo>
                  <a:lnTo>
                    <a:pt x="1902" y="163"/>
                  </a:lnTo>
                  <a:lnTo>
                    <a:pt x="1902" y="163"/>
                  </a:lnTo>
                  <a:lnTo>
                    <a:pt x="1897" y="158"/>
                  </a:lnTo>
                  <a:lnTo>
                    <a:pt x="1897" y="158"/>
                  </a:lnTo>
                  <a:lnTo>
                    <a:pt x="1893" y="158"/>
                  </a:lnTo>
                  <a:lnTo>
                    <a:pt x="1893" y="158"/>
                  </a:lnTo>
                  <a:lnTo>
                    <a:pt x="1893" y="158"/>
                  </a:lnTo>
                  <a:lnTo>
                    <a:pt x="1893" y="163"/>
                  </a:lnTo>
                  <a:lnTo>
                    <a:pt x="1888" y="163"/>
                  </a:lnTo>
                  <a:lnTo>
                    <a:pt x="1888" y="163"/>
                  </a:lnTo>
                  <a:lnTo>
                    <a:pt x="1888" y="163"/>
                  </a:lnTo>
                  <a:lnTo>
                    <a:pt x="1888" y="163"/>
                  </a:lnTo>
                  <a:lnTo>
                    <a:pt x="1888" y="163"/>
                  </a:lnTo>
                  <a:lnTo>
                    <a:pt x="1888" y="167"/>
                  </a:lnTo>
                  <a:lnTo>
                    <a:pt x="1888" y="167"/>
                  </a:lnTo>
                  <a:lnTo>
                    <a:pt x="1888" y="167"/>
                  </a:lnTo>
                  <a:lnTo>
                    <a:pt x="1888" y="167"/>
                  </a:lnTo>
                  <a:lnTo>
                    <a:pt x="1888" y="167"/>
                  </a:lnTo>
                  <a:lnTo>
                    <a:pt x="1888" y="167"/>
                  </a:lnTo>
                  <a:lnTo>
                    <a:pt x="1888" y="167"/>
                  </a:lnTo>
                  <a:lnTo>
                    <a:pt x="1888" y="172"/>
                  </a:lnTo>
                  <a:lnTo>
                    <a:pt x="1888" y="172"/>
                  </a:lnTo>
                  <a:lnTo>
                    <a:pt x="1888" y="172"/>
                  </a:lnTo>
                  <a:lnTo>
                    <a:pt x="1888" y="176"/>
                  </a:lnTo>
                  <a:lnTo>
                    <a:pt x="1888" y="176"/>
                  </a:lnTo>
                  <a:lnTo>
                    <a:pt x="1888" y="176"/>
                  </a:lnTo>
                  <a:lnTo>
                    <a:pt x="1888" y="176"/>
                  </a:lnTo>
                  <a:lnTo>
                    <a:pt x="1893" y="176"/>
                  </a:lnTo>
                  <a:lnTo>
                    <a:pt x="1893" y="176"/>
                  </a:lnTo>
                  <a:lnTo>
                    <a:pt x="1902" y="176"/>
                  </a:lnTo>
                  <a:lnTo>
                    <a:pt x="1902" y="176"/>
                  </a:lnTo>
                  <a:lnTo>
                    <a:pt x="1906" y="176"/>
                  </a:lnTo>
                  <a:lnTo>
                    <a:pt x="1916" y="176"/>
                  </a:lnTo>
                  <a:lnTo>
                    <a:pt x="1920" y="181"/>
                  </a:lnTo>
                  <a:lnTo>
                    <a:pt x="1925" y="181"/>
                  </a:lnTo>
                  <a:lnTo>
                    <a:pt x="1925" y="176"/>
                  </a:lnTo>
                  <a:lnTo>
                    <a:pt x="1925" y="176"/>
                  </a:lnTo>
                  <a:lnTo>
                    <a:pt x="1925" y="176"/>
                  </a:lnTo>
                  <a:lnTo>
                    <a:pt x="1925" y="176"/>
                  </a:lnTo>
                  <a:lnTo>
                    <a:pt x="1929" y="176"/>
                  </a:lnTo>
                  <a:lnTo>
                    <a:pt x="1929" y="176"/>
                  </a:lnTo>
                  <a:lnTo>
                    <a:pt x="1925" y="172"/>
                  </a:lnTo>
                  <a:lnTo>
                    <a:pt x="1925" y="172"/>
                  </a:lnTo>
                  <a:lnTo>
                    <a:pt x="1929" y="172"/>
                  </a:lnTo>
                  <a:lnTo>
                    <a:pt x="1929" y="172"/>
                  </a:lnTo>
                  <a:lnTo>
                    <a:pt x="1929" y="172"/>
                  </a:lnTo>
                  <a:lnTo>
                    <a:pt x="1925" y="167"/>
                  </a:lnTo>
                  <a:lnTo>
                    <a:pt x="1925" y="167"/>
                  </a:lnTo>
                  <a:lnTo>
                    <a:pt x="1925" y="167"/>
                  </a:lnTo>
                  <a:lnTo>
                    <a:pt x="1925" y="167"/>
                  </a:lnTo>
                  <a:close/>
                  <a:moveTo>
                    <a:pt x="1825" y="77"/>
                  </a:moveTo>
                  <a:lnTo>
                    <a:pt x="1825" y="77"/>
                  </a:lnTo>
                  <a:lnTo>
                    <a:pt x="1825" y="77"/>
                  </a:lnTo>
                  <a:lnTo>
                    <a:pt x="1825" y="77"/>
                  </a:lnTo>
                  <a:lnTo>
                    <a:pt x="1821" y="77"/>
                  </a:lnTo>
                  <a:lnTo>
                    <a:pt x="1821" y="77"/>
                  </a:lnTo>
                  <a:lnTo>
                    <a:pt x="1825" y="77"/>
                  </a:lnTo>
                  <a:lnTo>
                    <a:pt x="1825" y="77"/>
                  </a:lnTo>
                  <a:lnTo>
                    <a:pt x="1830" y="77"/>
                  </a:lnTo>
                  <a:lnTo>
                    <a:pt x="1834" y="77"/>
                  </a:lnTo>
                  <a:lnTo>
                    <a:pt x="1839" y="77"/>
                  </a:lnTo>
                  <a:lnTo>
                    <a:pt x="1839" y="77"/>
                  </a:lnTo>
                  <a:lnTo>
                    <a:pt x="1839" y="77"/>
                  </a:lnTo>
                  <a:lnTo>
                    <a:pt x="1843" y="77"/>
                  </a:lnTo>
                  <a:lnTo>
                    <a:pt x="1843" y="77"/>
                  </a:lnTo>
                  <a:lnTo>
                    <a:pt x="1848" y="77"/>
                  </a:lnTo>
                  <a:lnTo>
                    <a:pt x="1848" y="77"/>
                  </a:lnTo>
                  <a:lnTo>
                    <a:pt x="1848" y="77"/>
                  </a:lnTo>
                  <a:lnTo>
                    <a:pt x="1848" y="72"/>
                  </a:lnTo>
                  <a:lnTo>
                    <a:pt x="1848" y="72"/>
                  </a:lnTo>
                  <a:lnTo>
                    <a:pt x="1848" y="72"/>
                  </a:lnTo>
                  <a:lnTo>
                    <a:pt x="1852" y="72"/>
                  </a:lnTo>
                  <a:lnTo>
                    <a:pt x="1852" y="72"/>
                  </a:lnTo>
                  <a:lnTo>
                    <a:pt x="1852" y="72"/>
                  </a:lnTo>
                  <a:lnTo>
                    <a:pt x="1852" y="72"/>
                  </a:lnTo>
                  <a:lnTo>
                    <a:pt x="1852" y="68"/>
                  </a:lnTo>
                  <a:lnTo>
                    <a:pt x="1852" y="68"/>
                  </a:lnTo>
                  <a:lnTo>
                    <a:pt x="1852" y="68"/>
                  </a:lnTo>
                  <a:lnTo>
                    <a:pt x="1848" y="68"/>
                  </a:lnTo>
                  <a:lnTo>
                    <a:pt x="1848" y="68"/>
                  </a:lnTo>
                  <a:lnTo>
                    <a:pt x="1848" y="68"/>
                  </a:lnTo>
                  <a:lnTo>
                    <a:pt x="1848" y="68"/>
                  </a:lnTo>
                  <a:lnTo>
                    <a:pt x="1848" y="68"/>
                  </a:lnTo>
                  <a:lnTo>
                    <a:pt x="1848" y="63"/>
                  </a:lnTo>
                  <a:lnTo>
                    <a:pt x="1848" y="63"/>
                  </a:lnTo>
                  <a:lnTo>
                    <a:pt x="1843" y="63"/>
                  </a:lnTo>
                  <a:lnTo>
                    <a:pt x="1843" y="63"/>
                  </a:lnTo>
                  <a:lnTo>
                    <a:pt x="1843" y="63"/>
                  </a:lnTo>
                  <a:lnTo>
                    <a:pt x="1839" y="63"/>
                  </a:lnTo>
                  <a:lnTo>
                    <a:pt x="1834" y="63"/>
                  </a:lnTo>
                  <a:lnTo>
                    <a:pt x="1834" y="63"/>
                  </a:lnTo>
                  <a:lnTo>
                    <a:pt x="1834" y="63"/>
                  </a:lnTo>
                  <a:lnTo>
                    <a:pt x="1834" y="63"/>
                  </a:lnTo>
                  <a:lnTo>
                    <a:pt x="1830" y="63"/>
                  </a:lnTo>
                  <a:lnTo>
                    <a:pt x="1830" y="63"/>
                  </a:lnTo>
                  <a:lnTo>
                    <a:pt x="1830" y="68"/>
                  </a:lnTo>
                  <a:lnTo>
                    <a:pt x="1825" y="68"/>
                  </a:lnTo>
                  <a:lnTo>
                    <a:pt x="1825" y="68"/>
                  </a:lnTo>
                  <a:lnTo>
                    <a:pt x="1825" y="68"/>
                  </a:lnTo>
                  <a:lnTo>
                    <a:pt x="1825" y="68"/>
                  </a:lnTo>
                  <a:lnTo>
                    <a:pt x="1825" y="68"/>
                  </a:lnTo>
                  <a:lnTo>
                    <a:pt x="1825" y="68"/>
                  </a:lnTo>
                  <a:lnTo>
                    <a:pt x="1825" y="68"/>
                  </a:lnTo>
                  <a:lnTo>
                    <a:pt x="1825" y="68"/>
                  </a:lnTo>
                  <a:lnTo>
                    <a:pt x="1825" y="72"/>
                  </a:lnTo>
                  <a:lnTo>
                    <a:pt x="1825" y="72"/>
                  </a:lnTo>
                  <a:lnTo>
                    <a:pt x="1830" y="72"/>
                  </a:lnTo>
                  <a:lnTo>
                    <a:pt x="1830" y="72"/>
                  </a:lnTo>
                  <a:lnTo>
                    <a:pt x="1830" y="72"/>
                  </a:lnTo>
                  <a:lnTo>
                    <a:pt x="1830" y="72"/>
                  </a:lnTo>
                  <a:lnTo>
                    <a:pt x="1830" y="72"/>
                  </a:lnTo>
                  <a:lnTo>
                    <a:pt x="1825" y="72"/>
                  </a:lnTo>
                  <a:lnTo>
                    <a:pt x="1825" y="72"/>
                  </a:lnTo>
                  <a:lnTo>
                    <a:pt x="1821" y="72"/>
                  </a:lnTo>
                  <a:lnTo>
                    <a:pt x="1821" y="72"/>
                  </a:lnTo>
                  <a:lnTo>
                    <a:pt x="1821" y="77"/>
                  </a:lnTo>
                  <a:lnTo>
                    <a:pt x="1825" y="77"/>
                  </a:lnTo>
                  <a:close/>
                  <a:moveTo>
                    <a:pt x="1604" y="2518"/>
                  </a:moveTo>
                  <a:lnTo>
                    <a:pt x="1599" y="2514"/>
                  </a:lnTo>
                  <a:lnTo>
                    <a:pt x="1599" y="2514"/>
                  </a:lnTo>
                  <a:lnTo>
                    <a:pt x="1595" y="2514"/>
                  </a:lnTo>
                  <a:lnTo>
                    <a:pt x="1595" y="2514"/>
                  </a:lnTo>
                  <a:lnTo>
                    <a:pt x="1599" y="2514"/>
                  </a:lnTo>
                  <a:lnTo>
                    <a:pt x="1599" y="2518"/>
                  </a:lnTo>
                  <a:lnTo>
                    <a:pt x="1599" y="2518"/>
                  </a:lnTo>
                  <a:lnTo>
                    <a:pt x="1599" y="2523"/>
                  </a:lnTo>
                  <a:lnTo>
                    <a:pt x="1604" y="2527"/>
                  </a:lnTo>
                  <a:lnTo>
                    <a:pt x="1604" y="2527"/>
                  </a:lnTo>
                  <a:lnTo>
                    <a:pt x="1604" y="2527"/>
                  </a:lnTo>
                  <a:lnTo>
                    <a:pt x="1608" y="2523"/>
                  </a:lnTo>
                  <a:lnTo>
                    <a:pt x="1608" y="2523"/>
                  </a:lnTo>
                  <a:lnTo>
                    <a:pt x="1604" y="2518"/>
                  </a:lnTo>
                  <a:lnTo>
                    <a:pt x="1604" y="2518"/>
                  </a:lnTo>
                  <a:close/>
                  <a:moveTo>
                    <a:pt x="1708" y="172"/>
                  </a:moveTo>
                  <a:lnTo>
                    <a:pt x="1708" y="172"/>
                  </a:lnTo>
                  <a:lnTo>
                    <a:pt x="1708" y="172"/>
                  </a:lnTo>
                  <a:lnTo>
                    <a:pt x="1712" y="172"/>
                  </a:lnTo>
                  <a:lnTo>
                    <a:pt x="1712" y="172"/>
                  </a:lnTo>
                  <a:lnTo>
                    <a:pt x="1712" y="167"/>
                  </a:lnTo>
                  <a:lnTo>
                    <a:pt x="1717" y="167"/>
                  </a:lnTo>
                  <a:lnTo>
                    <a:pt x="1717" y="167"/>
                  </a:lnTo>
                  <a:lnTo>
                    <a:pt x="1717" y="167"/>
                  </a:lnTo>
                  <a:lnTo>
                    <a:pt x="1717" y="167"/>
                  </a:lnTo>
                  <a:lnTo>
                    <a:pt x="1712" y="167"/>
                  </a:lnTo>
                  <a:lnTo>
                    <a:pt x="1708" y="167"/>
                  </a:lnTo>
                  <a:lnTo>
                    <a:pt x="1708" y="167"/>
                  </a:lnTo>
                  <a:lnTo>
                    <a:pt x="1708" y="167"/>
                  </a:lnTo>
                  <a:lnTo>
                    <a:pt x="1708" y="167"/>
                  </a:lnTo>
                  <a:lnTo>
                    <a:pt x="1712" y="167"/>
                  </a:lnTo>
                  <a:lnTo>
                    <a:pt x="1712" y="163"/>
                  </a:lnTo>
                  <a:lnTo>
                    <a:pt x="1712" y="163"/>
                  </a:lnTo>
                  <a:lnTo>
                    <a:pt x="1712" y="163"/>
                  </a:lnTo>
                  <a:lnTo>
                    <a:pt x="1712" y="163"/>
                  </a:lnTo>
                  <a:lnTo>
                    <a:pt x="1712" y="163"/>
                  </a:lnTo>
                  <a:lnTo>
                    <a:pt x="1712" y="163"/>
                  </a:lnTo>
                  <a:lnTo>
                    <a:pt x="1712" y="163"/>
                  </a:lnTo>
                  <a:lnTo>
                    <a:pt x="1712" y="158"/>
                  </a:lnTo>
                  <a:lnTo>
                    <a:pt x="1712" y="158"/>
                  </a:lnTo>
                  <a:lnTo>
                    <a:pt x="1712" y="158"/>
                  </a:lnTo>
                  <a:lnTo>
                    <a:pt x="1708" y="158"/>
                  </a:lnTo>
                  <a:lnTo>
                    <a:pt x="1708" y="158"/>
                  </a:lnTo>
                  <a:lnTo>
                    <a:pt x="1708" y="158"/>
                  </a:lnTo>
                  <a:lnTo>
                    <a:pt x="1703" y="163"/>
                  </a:lnTo>
                  <a:lnTo>
                    <a:pt x="1703" y="158"/>
                  </a:lnTo>
                  <a:lnTo>
                    <a:pt x="1703" y="158"/>
                  </a:lnTo>
                  <a:lnTo>
                    <a:pt x="1703" y="158"/>
                  </a:lnTo>
                  <a:lnTo>
                    <a:pt x="1703" y="158"/>
                  </a:lnTo>
                  <a:lnTo>
                    <a:pt x="1703" y="158"/>
                  </a:lnTo>
                  <a:lnTo>
                    <a:pt x="1708" y="158"/>
                  </a:lnTo>
                  <a:lnTo>
                    <a:pt x="1717" y="154"/>
                  </a:lnTo>
                  <a:lnTo>
                    <a:pt x="1721" y="154"/>
                  </a:lnTo>
                  <a:lnTo>
                    <a:pt x="1721" y="154"/>
                  </a:lnTo>
                  <a:lnTo>
                    <a:pt x="1726" y="154"/>
                  </a:lnTo>
                  <a:lnTo>
                    <a:pt x="1726" y="154"/>
                  </a:lnTo>
                  <a:lnTo>
                    <a:pt x="1726" y="154"/>
                  </a:lnTo>
                  <a:lnTo>
                    <a:pt x="1721" y="154"/>
                  </a:lnTo>
                  <a:lnTo>
                    <a:pt x="1721" y="154"/>
                  </a:lnTo>
                  <a:lnTo>
                    <a:pt x="1721" y="154"/>
                  </a:lnTo>
                  <a:lnTo>
                    <a:pt x="1721" y="154"/>
                  </a:lnTo>
                  <a:lnTo>
                    <a:pt x="1721" y="149"/>
                  </a:lnTo>
                  <a:lnTo>
                    <a:pt x="1721" y="149"/>
                  </a:lnTo>
                  <a:lnTo>
                    <a:pt x="1726" y="149"/>
                  </a:lnTo>
                  <a:lnTo>
                    <a:pt x="1726" y="149"/>
                  </a:lnTo>
                  <a:lnTo>
                    <a:pt x="1726" y="149"/>
                  </a:lnTo>
                  <a:lnTo>
                    <a:pt x="1730" y="149"/>
                  </a:lnTo>
                  <a:lnTo>
                    <a:pt x="1730" y="149"/>
                  </a:lnTo>
                  <a:lnTo>
                    <a:pt x="1730" y="149"/>
                  </a:lnTo>
                  <a:lnTo>
                    <a:pt x="1730" y="149"/>
                  </a:lnTo>
                  <a:lnTo>
                    <a:pt x="1730" y="149"/>
                  </a:lnTo>
                  <a:lnTo>
                    <a:pt x="1735" y="145"/>
                  </a:lnTo>
                  <a:lnTo>
                    <a:pt x="1735" y="145"/>
                  </a:lnTo>
                  <a:lnTo>
                    <a:pt x="1735" y="145"/>
                  </a:lnTo>
                  <a:lnTo>
                    <a:pt x="1730" y="145"/>
                  </a:lnTo>
                  <a:lnTo>
                    <a:pt x="1730" y="145"/>
                  </a:lnTo>
                  <a:lnTo>
                    <a:pt x="1730" y="145"/>
                  </a:lnTo>
                  <a:lnTo>
                    <a:pt x="1726" y="145"/>
                  </a:lnTo>
                  <a:lnTo>
                    <a:pt x="1726" y="145"/>
                  </a:lnTo>
                  <a:lnTo>
                    <a:pt x="1721" y="145"/>
                  </a:lnTo>
                  <a:lnTo>
                    <a:pt x="1721" y="145"/>
                  </a:lnTo>
                  <a:lnTo>
                    <a:pt x="1717" y="145"/>
                  </a:lnTo>
                  <a:lnTo>
                    <a:pt x="1712" y="145"/>
                  </a:lnTo>
                  <a:lnTo>
                    <a:pt x="1712" y="145"/>
                  </a:lnTo>
                  <a:lnTo>
                    <a:pt x="1708" y="140"/>
                  </a:lnTo>
                  <a:lnTo>
                    <a:pt x="1708" y="140"/>
                  </a:lnTo>
                  <a:lnTo>
                    <a:pt x="1703" y="145"/>
                  </a:lnTo>
                  <a:lnTo>
                    <a:pt x="1703" y="145"/>
                  </a:lnTo>
                  <a:lnTo>
                    <a:pt x="1703" y="145"/>
                  </a:lnTo>
                  <a:lnTo>
                    <a:pt x="1708" y="145"/>
                  </a:lnTo>
                  <a:lnTo>
                    <a:pt x="1708" y="145"/>
                  </a:lnTo>
                  <a:lnTo>
                    <a:pt x="1708" y="145"/>
                  </a:lnTo>
                  <a:lnTo>
                    <a:pt x="1703" y="145"/>
                  </a:lnTo>
                  <a:lnTo>
                    <a:pt x="1703" y="145"/>
                  </a:lnTo>
                  <a:lnTo>
                    <a:pt x="1703" y="145"/>
                  </a:lnTo>
                  <a:lnTo>
                    <a:pt x="1699" y="145"/>
                  </a:lnTo>
                  <a:lnTo>
                    <a:pt x="1694" y="145"/>
                  </a:lnTo>
                  <a:lnTo>
                    <a:pt x="1694" y="145"/>
                  </a:lnTo>
                  <a:lnTo>
                    <a:pt x="1694" y="145"/>
                  </a:lnTo>
                  <a:lnTo>
                    <a:pt x="1694" y="145"/>
                  </a:lnTo>
                  <a:lnTo>
                    <a:pt x="1694" y="145"/>
                  </a:lnTo>
                  <a:lnTo>
                    <a:pt x="1694" y="149"/>
                  </a:lnTo>
                  <a:lnTo>
                    <a:pt x="1694" y="149"/>
                  </a:lnTo>
                  <a:lnTo>
                    <a:pt x="1694" y="149"/>
                  </a:lnTo>
                  <a:lnTo>
                    <a:pt x="1694" y="149"/>
                  </a:lnTo>
                  <a:lnTo>
                    <a:pt x="1694" y="149"/>
                  </a:lnTo>
                  <a:lnTo>
                    <a:pt x="1694" y="149"/>
                  </a:lnTo>
                  <a:lnTo>
                    <a:pt x="1694" y="149"/>
                  </a:lnTo>
                  <a:lnTo>
                    <a:pt x="1690" y="149"/>
                  </a:lnTo>
                  <a:lnTo>
                    <a:pt x="1690" y="149"/>
                  </a:lnTo>
                  <a:lnTo>
                    <a:pt x="1690" y="149"/>
                  </a:lnTo>
                  <a:lnTo>
                    <a:pt x="1685" y="149"/>
                  </a:lnTo>
                  <a:lnTo>
                    <a:pt x="1685" y="149"/>
                  </a:lnTo>
                  <a:lnTo>
                    <a:pt x="1685" y="149"/>
                  </a:lnTo>
                  <a:lnTo>
                    <a:pt x="1685" y="149"/>
                  </a:lnTo>
                  <a:lnTo>
                    <a:pt x="1685" y="149"/>
                  </a:lnTo>
                  <a:lnTo>
                    <a:pt x="1685" y="149"/>
                  </a:lnTo>
                  <a:lnTo>
                    <a:pt x="1685" y="154"/>
                  </a:lnTo>
                  <a:lnTo>
                    <a:pt x="1685" y="154"/>
                  </a:lnTo>
                  <a:lnTo>
                    <a:pt x="1690" y="154"/>
                  </a:lnTo>
                  <a:lnTo>
                    <a:pt x="1690" y="154"/>
                  </a:lnTo>
                  <a:lnTo>
                    <a:pt x="1694" y="154"/>
                  </a:lnTo>
                  <a:lnTo>
                    <a:pt x="1694" y="154"/>
                  </a:lnTo>
                  <a:lnTo>
                    <a:pt x="1694" y="154"/>
                  </a:lnTo>
                  <a:lnTo>
                    <a:pt x="1694" y="154"/>
                  </a:lnTo>
                  <a:lnTo>
                    <a:pt x="1694" y="154"/>
                  </a:lnTo>
                  <a:lnTo>
                    <a:pt x="1690" y="154"/>
                  </a:lnTo>
                  <a:lnTo>
                    <a:pt x="1690" y="154"/>
                  </a:lnTo>
                  <a:lnTo>
                    <a:pt x="1690" y="154"/>
                  </a:lnTo>
                  <a:lnTo>
                    <a:pt x="1690" y="154"/>
                  </a:lnTo>
                  <a:lnTo>
                    <a:pt x="1690" y="154"/>
                  </a:lnTo>
                  <a:lnTo>
                    <a:pt x="1685" y="154"/>
                  </a:lnTo>
                  <a:lnTo>
                    <a:pt x="1685" y="154"/>
                  </a:lnTo>
                  <a:lnTo>
                    <a:pt x="1685" y="154"/>
                  </a:lnTo>
                  <a:lnTo>
                    <a:pt x="1685" y="154"/>
                  </a:lnTo>
                  <a:lnTo>
                    <a:pt x="1685" y="154"/>
                  </a:lnTo>
                  <a:lnTo>
                    <a:pt x="1690" y="154"/>
                  </a:lnTo>
                  <a:lnTo>
                    <a:pt x="1690" y="158"/>
                  </a:lnTo>
                  <a:lnTo>
                    <a:pt x="1685" y="158"/>
                  </a:lnTo>
                  <a:lnTo>
                    <a:pt x="1685" y="158"/>
                  </a:lnTo>
                  <a:lnTo>
                    <a:pt x="1685" y="158"/>
                  </a:lnTo>
                  <a:lnTo>
                    <a:pt x="1685" y="158"/>
                  </a:lnTo>
                  <a:lnTo>
                    <a:pt x="1685" y="158"/>
                  </a:lnTo>
                  <a:lnTo>
                    <a:pt x="1685" y="158"/>
                  </a:lnTo>
                  <a:lnTo>
                    <a:pt x="1685" y="158"/>
                  </a:lnTo>
                  <a:lnTo>
                    <a:pt x="1685" y="158"/>
                  </a:lnTo>
                  <a:lnTo>
                    <a:pt x="1681" y="163"/>
                  </a:lnTo>
                  <a:lnTo>
                    <a:pt x="1681" y="163"/>
                  </a:lnTo>
                  <a:lnTo>
                    <a:pt x="1676" y="163"/>
                  </a:lnTo>
                  <a:lnTo>
                    <a:pt x="1672" y="163"/>
                  </a:lnTo>
                  <a:lnTo>
                    <a:pt x="1672" y="163"/>
                  </a:lnTo>
                  <a:lnTo>
                    <a:pt x="1667" y="163"/>
                  </a:lnTo>
                  <a:lnTo>
                    <a:pt x="1667" y="163"/>
                  </a:lnTo>
                  <a:lnTo>
                    <a:pt x="1672" y="158"/>
                  </a:lnTo>
                  <a:lnTo>
                    <a:pt x="1672" y="158"/>
                  </a:lnTo>
                  <a:lnTo>
                    <a:pt x="1672" y="158"/>
                  </a:lnTo>
                  <a:lnTo>
                    <a:pt x="1672" y="158"/>
                  </a:lnTo>
                  <a:lnTo>
                    <a:pt x="1672" y="158"/>
                  </a:lnTo>
                  <a:lnTo>
                    <a:pt x="1672" y="158"/>
                  </a:lnTo>
                  <a:lnTo>
                    <a:pt x="1672" y="154"/>
                  </a:lnTo>
                  <a:lnTo>
                    <a:pt x="1672" y="154"/>
                  </a:lnTo>
                  <a:lnTo>
                    <a:pt x="1667" y="154"/>
                  </a:lnTo>
                  <a:lnTo>
                    <a:pt x="1667" y="154"/>
                  </a:lnTo>
                  <a:lnTo>
                    <a:pt x="1663" y="154"/>
                  </a:lnTo>
                  <a:lnTo>
                    <a:pt x="1663" y="158"/>
                  </a:lnTo>
                  <a:lnTo>
                    <a:pt x="1658" y="158"/>
                  </a:lnTo>
                  <a:lnTo>
                    <a:pt x="1658" y="158"/>
                  </a:lnTo>
                  <a:lnTo>
                    <a:pt x="1658" y="158"/>
                  </a:lnTo>
                  <a:lnTo>
                    <a:pt x="1658" y="158"/>
                  </a:lnTo>
                  <a:lnTo>
                    <a:pt x="1653" y="163"/>
                  </a:lnTo>
                  <a:lnTo>
                    <a:pt x="1653" y="163"/>
                  </a:lnTo>
                  <a:lnTo>
                    <a:pt x="1658" y="167"/>
                  </a:lnTo>
                  <a:lnTo>
                    <a:pt x="1658" y="167"/>
                  </a:lnTo>
                  <a:lnTo>
                    <a:pt x="1658" y="167"/>
                  </a:lnTo>
                  <a:lnTo>
                    <a:pt x="1658" y="167"/>
                  </a:lnTo>
                  <a:lnTo>
                    <a:pt x="1658" y="167"/>
                  </a:lnTo>
                  <a:lnTo>
                    <a:pt x="1658" y="167"/>
                  </a:lnTo>
                  <a:lnTo>
                    <a:pt x="1658" y="167"/>
                  </a:lnTo>
                  <a:lnTo>
                    <a:pt x="1658" y="167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663" y="172"/>
                  </a:lnTo>
                  <a:lnTo>
                    <a:pt x="1663" y="172"/>
                  </a:lnTo>
                  <a:lnTo>
                    <a:pt x="1663" y="172"/>
                  </a:lnTo>
                  <a:lnTo>
                    <a:pt x="1663" y="172"/>
                  </a:lnTo>
                  <a:lnTo>
                    <a:pt x="1663" y="172"/>
                  </a:lnTo>
                  <a:lnTo>
                    <a:pt x="1663" y="172"/>
                  </a:lnTo>
                  <a:lnTo>
                    <a:pt x="1663" y="176"/>
                  </a:lnTo>
                  <a:lnTo>
                    <a:pt x="1663" y="176"/>
                  </a:lnTo>
                  <a:lnTo>
                    <a:pt x="1663" y="181"/>
                  </a:lnTo>
                  <a:lnTo>
                    <a:pt x="1663" y="181"/>
                  </a:lnTo>
                  <a:lnTo>
                    <a:pt x="1663" y="185"/>
                  </a:lnTo>
                  <a:lnTo>
                    <a:pt x="1663" y="185"/>
                  </a:lnTo>
                  <a:lnTo>
                    <a:pt x="1663" y="185"/>
                  </a:lnTo>
                  <a:lnTo>
                    <a:pt x="1663" y="185"/>
                  </a:lnTo>
                  <a:lnTo>
                    <a:pt x="1663" y="185"/>
                  </a:lnTo>
                  <a:lnTo>
                    <a:pt x="1663" y="185"/>
                  </a:lnTo>
                  <a:lnTo>
                    <a:pt x="1663" y="190"/>
                  </a:lnTo>
                  <a:lnTo>
                    <a:pt x="1667" y="190"/>
                  </a:lnTo>
                  <a:lnTo>
                    <a:pt x="1667" y="190"/>
                  </a:lnTo>
                  <a:lnTo>
                    <a:pt x="1667" y="190"/>
                  </a:lnTo>
                  <a:lnTo>
                    <a:pt x="1672" y="185"/>
                  </a:lnTo>
                  <a:lnTo>
                    <a:pt x="1672" y="185"/>
                  </a:lnTo>
                  <a:lnTo>
                    <a:pt x="1676" y="185"/>
                  </a:lnTo>
                  <a:lnTo>
                    <a:pt x="1676" y="185"/>
                  </a:lnTo>
                  <a:lnTo>
                    <a:pt x="1676" y="181"/>
                  </a:lnTo>
                  <a:lnTo>
                    <a:pt x="1676" y="181"/>
                  </a:lnTo>
                  <a:lnTo>
                    <a:pt x="1681" y="181"/>
                  </a:lnTo>
                  <a:lnTo>
                    <a:pt x="1681" y="181"/>
                  </a:lnTo>
                  <a:lnTo>
                    <a:pt x="1681" y="181"/>
                  </a:lnTo>
                  <a:lnTo>
                    <a:pt x="1681" y="181"/>
                  </a:lnTo>
                  <a:lnTo>
                    <a:pt x="1681" y="181"/>
                  </a:lnTo>
                  <a:lnTo>
                    <a:pt x="1681" y="181"/>
                  </a:lnTo>
                  <a:lnTo>
                    <a:pt x="1676" y="181"/>
                  </a:lnTo>
                  <a:lnTo>
                    <a:pt x="1676" y="181"/>
                  </a:lnTo>
                  <a:lnTo>
                    <a:pt x="1676" y="181"/>
                  </a:lnTo>
                  <a:lnTo>
                    <a:pt x="1685" y="185"/>
                  </a:lnTo>
                  <a:lnTo>
                    <a:pt x="1685" y="185"/>
                  </a:lnTo>
                  <a:lnTo>
                    <a:pt x="1690" y="185"/>
                  </a:lnTo>
                  <a:lnTo>
                    <a:pt x="1690" y="181"/>
                  </a:lnTo>
                  <a:lnTo>
                    <a:pt x="1690" y="181"/>
                  </a:lnTo>
                  <a:lnTo>
                    <a:pt x="1694" y="181"/>
                  </a:lnTo>
                  <a:lnTo>
                    <a:pt x="1699" y="181"/>
                  </a:lnTo>
                  <a:lnTo>
                    <a:pt x="1699" y="181"/>
                  </a:lnTo>
                  <a:lnTo>
                    <a:pt x="1699" y="176"/>
                  </a:lnTo>
                  <a:lnTo>
                    <a:pt x="1699" y="176"/>
                  </a:lnTo>
                  <a:lnTo>
                    <a:pt x="1699" y="176"/>
                  </a:lnTo>
                  <a:lnTo>
                    <a:pt x="1703" y="176"/>
                  </a:lnTo>
                  <a:lnTo>
                    <a:pt x="1703" y="176"/>
                  </a:lnTo>
                  <a:lnTo>
                    <a:pt x="1703" y="176"/>
                  </a:lnTo>
                  <a:lnTo>
                    <a:pt x="1703" y="176"/>
                  </a:lnTo>
                  <a:lnTo>
                    <a:pt x="1703" y="172"/>
                  </a:lnTo>
                  <a:lnTo>
                    <a:pt x="1703" y="172"/>
                  </a:lnTo>
                  <a:lnTo>
                    <a:pt x="1703" y="172"/>
                  </a:lnTo>
                  <a:lnTo>
                    <a:pt x="1708" y="172"/>
                  </a:lnTo>
                  <a:close/>
                  <a:moveTo>
                    <a:pt x="1848" y="45"/>
                  </a:moveTo>
                  <a:lnTo>
                    <a:pt x="1848" y="45"/>
                  </a:lnTo>
                  <a:lnTo>
                    <a:pt x="1848" y="45"/>
                  </a:lnTo>
                  <a:lnTo>
                    <a:pt x="1848" y="45"/>
                  </a:lnTo>
                  <a:lnTo>
                    <a:pt x="1848" y="45"/>
                  </a:lnTo>
                  <a:lnTo>
                    <a:pt x="1848" y="45"/>
                  </a:lnTo>
                  <a:lnTo>
                    <a:pt x="1848" y="45"/>
                  </a:lnTo>
                  <a:lnTo>
                    <a:pt x="1852" y="45"/>
                  </a:lnTo>
                  <a:lnTo>
                    <a:pt x="1852" y="45"/>
                  </a:lnTo>
                  <a:lnTo>
                    <a:pt x="1852" y="45"/>
                  </a:lnTo>
                  <a:lnTo>
                    <a:pt x="1852" y="45"/>
                  </a:lnTo>
                  <a:lnTo>
                    <a:pt x="1857" y="41"/>
                  </a:lnTo>
                  <a:lnTo>
                    <a:pt x="1857" y="41"/>
                  </a:lnTo>
                  <a:lnTo>
                    <a:pt x="1857" y="41"/>
                  </a:lnTo>
                  <a:lnTo>
                    <a:pt x="1857" y="41"/>
                  </a:lnTo>
                  <a:lnTo>
                    <a:pt x="1857" y="41"/>
                  </a:lnTo>
                  <a:lnTo>
                    <a:pt x="1857" y="41"/>
                  </a:lnTo>
                  <a:lnTo>
                    <a:pt x="1852" y="41"/>
                  </a:lnTo>
                  <a:lnTo>
                    <a:pt x="1852" y="41"/>
                  </a:lnTo>
                  <a:lnTo>
                    <a:pt x="1848" y="41"/>
                  </a:lnTo>
                  <a:lnTo>
                    <a:pt x="1848" y="41"/>
                  </a:lnTo>
                  <a:lnTo>
                    <a:pt x="1848" y="41"/>
                  </a:lnTo>
                  <a:lnTo>
                    <a:pt x="1848" y="41"/>
                  </a:lnTo>
                  <a:lnTo>
                    <a:pt x="1843" y="41"/>
                  </a:lnTo>
                  <a:lnTo>
                    <a:pt x="1843" y="41"/>
                  </a:lnTo>
                  <a:lnTo>
                    <a:pt x="1843" y="41"/>
                  </a:lnTo>
                  <a:lnTo>
                    <a:pt x="1848" y="45"/>
                  </a:lnTo>
                  <a:close/>
                  <a:moveTo>
                    <a:pt x="4906" y="1610"/>
                  </a:moveTo>
                  <a:lnTo>
                    <a:pt x="4911" y="1610"/>
                  </a:lnTo>
                  <a:lnTo>
                    <a:pt x="4915" y="1610"/>
                  </a:lnTo>
                  <a:lnTo>
                    <a:pt x="4915" y="1610"/>
                  </a:lnTo>
                  <a:lnTo>
                    <a:pt x="4915" y="1610"/>
                  </a:lnTo>
                  <a:lnTo>
                    <a:pt x="4915" y="1610"/>
                  </a:lnTo>
                  <a:lnTo>
                    <a:pt x="4915" y="1610"/>
                  </a:lnTo>
                  <a:lnTo>
                    <a:pt x="4915" y="1610"/>
                  </a:lnTo>
                  <a:lnTo>
                    <a:pt x="4915" y="1605"/>
                  </a:lnTo>
                  <a:lnTo>
                    <a:pt x="4911" y="1605"/>
                  </a:lnTo>
                  <a:lnTo>
                    <a:pt x="4911" y="1605"/>
                  </a:lnTo>
                  <a:lnTo>
                    <a:pt x="4906" y="1605"/>
                  </a:lnTo>
                  <a:lnTo>
                    <a:pt x="4906" y="1605"/>
                  </a:lnTo>
                  <a:lnTo>
                    <a:pt x="4906" y="1610"/>
                  </a:lnTo>
                  <a:lnTo>
                    <a:pt x="4906" y="1610"/>
                  </a:lnTo>
                  <a:lnTo>
                    <a:pt x="4906" y="1610"/>
                  </a:lnTo>
                  <a:lnTo>
                    <a:pt x="4906" y="1610"/>
                  </a:lnTo>
                  <a:close/>
                  <a:moveTo>
                    <a:pt x="4920" y="1533"/>
                  </a:moveTo>
                  <a:lnTo>
                    <a:pt x="4920" y="1533"/>
                  </a:lnTo>
                  <a:lnTo>
                    <a:pt x="4924" y="1533"/>
                  </a:lnTo>
                  <a:lnTo>
                    <a:pt x="4924" y="1533"/>
                  </a:lnTo>
                  <a:lnTo>
                    <a:pt x="4924" y="1528"/>
                  </a:lnTo>
                  <a:lnTo>
                    <a:pt x="4924" y="1524"/>
                  </a:lnTo>
                  <a:lnTo>
                    <a:pt x="4924" y="1524"/>
                  </a:lnTo>
                  <a:lnTo>
                    <a:pt x="4924" y="1524"/>
                  </a:lnTo>
                  <a:lnTo>
                    <a:pt x="4924" y="1524"/>
                  </a:lnTo>
                  <a:lnTo>
                    <a:pt x="4920" y="1524"/>
                  </a:lnTo>
                  <a:lnTo>
                    <a:pt x="4920" y="1528"/>
                  </a:lnTo>
                  <a:lnTo>
                    <a:pt x="4920" y="1533"/>
                  </a:lnTo>
                  <a:close/>
                  <a:moveTo>
                    <a:pt x="4924" y="1546"/>
                  </a:moveTo>
                  <a:lnTo>
                    <a:pt x="4920" y="1546"/>
                  </a:lnTo>
                  <a:lnTo>
                    <a:pt x="4920" y="1551"/>
                  </a:lnTo>
                  <a:lnTo>
                    <a:pt x="4920" y="1551"/>
                  </a:lnTo>
                  <a:lnTo>
                    <a:pt x="4920" y="1551"/>
                  </a:lnTo>
                  <a:lnTo>
                    <a:pt x="4915" y="1551"/>
                  </a:lnTo>
                  <a:lnTo>
                    <a:pt x="4915" y="1551"/>
                  </a:lnTo>
                  <a:lnTo>
                    <a:pt x="4915" y="1555"/>
                  </a:lnTo>
                  <a:lnTo>
                    <a:pt x="4915" y="1555"/>
                  </a:lnTo>
                  <a:lnTo>
                    <a:pt x="4915" y="1560"/>
                  </a:lnTo>
                  <a:lnTo>
                    <a:pt x="4911" y="1560"/>
                  </a:lnTo>
                  <a:lnTo>
                    <a:pt x="4911" y="1560"/>
                  </a:lnTo>
                  <a:lnTo>
                    <a:pt x="4911" y="1560"/>
                  </a:lnTo>
                  <a:lnTo>
                    <a:pt x="4911" y="1555"/>
                  </a:lnTo>
                  <a:lnTo>
                    <a:pt x="4911" y="1555"/>
                  </a:lnTo>
                  <a:lnTo>
                    <a:pt x="4911" y="1555"/>
                  </a:lnTo>
                  <a:lnTo>
                    <a:pt x="4911" y="1555"/>
                  </a:lnTo>
                  <a:lnTo>
                    <a:pt x="4911" y="1551"/>
                  </a:lnTo>
                  <a:lnTo>
                    <a:pt x="4915" y="1551"/>
                  </a:lnTo>
                  <a:lnTo>
                    <a:pt x="4915" y="1546"/>
                  </a:lnTo>
                  <a:lnTo>
                    <a:pt x="4915" y="1546"/>
                  </a:lnTo>
                  <a:lnTo>
                    <a:pt x="4915" y="1542"/>
                  </a:lnTo>
                  <a:lnTo>
                    <a:pt x="4915" y="1542"/>
                  </a:lnTo>
                  <a:lnTo>
                    <a:pt x="4915" y="1537"/>
                  </a:lnTo>
                  <a:lnTo>
                    <a:pt x="4911" y="1537"/>
                  </a:lnTo>
                  <a:lnTo>
                    <a:pt x="4911" y="1537"/>
                  </a:lnTo>
                  <a:lnTo>
                    <a:pt x="4911" y="1537"/>
                  </a:lnTo>
                  <a:lnTo>
                    <a:pt x="4915" y="1533"/>
                  </a:lnTo>
                  <a:lnTo>
                    <a:pt x="4915" y="1533"/>
                  </a:lnTo>
                  <a:lnTo>
                    <a:pt x="4915" y="1528"/>
                  </a:lnTo>
                  <a:lnTo>
                    <a:pt x="4915" y="1533"/>
                  </a:lnTo>
                  <a:lnTo>
                    <a:pt x="4911" y="1533"/>
                  </a:lnTo>
                  <a:lnTo>
                    <a:pt x="4911" y="1537"/>
                  </a:lnTo>
                  <a:lnTo>
                    <a:pt x="4906" y="1537"/>
                  </a:lnTo>
                  <a:lnTo>
                    <a:pt x="4906" y="1542"/>
                  </a:lnTo>
                  <a:lnTo>
                    <a:pt x="4906" y="1542"/>
                  </a:lnTo>
                  <a:lnTo>
                    <a:pt x="4906" y="1542"/>
                  </a:lnTo>
                  <a:lnTo>
                    <a:pt x="4906" y="1546"/>
                  </a:lnTo>
                  <a:lnTo>
                    <a:pt x="4906" y="1551"/>
                  </a:lnTo>
                  <a:lnTo>
                    <a:pt x="4906" y="1551"/>
                  </a:lnTo>
                  <a:lnTo>
                    <a:pt x="4906" y="1555"/>
                  </a:lnTo>
                  <a:lnTo>
                    <a:pt x="4906" y="1560"/>
                  </a:lnTo>
                  <a:lnTo>
                    <a:pt x="4906" y="1560"/>
                  </a:lnTo>
                  <a:lnTo>
                    <a:pt x="4906" y="1560"/>
                  </a:lnTo>
                  <a:lnTo>
                    <a:pt x="4906" y="1560"/>
                  </a:lnTo>
                  <a:lnTo>
                    <a:pt x="4906" y="1564"/>
                  </a:lnTo>
                  <a:lnTo>
                    <a:pt x="4906" y="1564"/>
                  </a:lnTo>
                  <a:lnTo>
                    <a:pt x="4906" y="1569"/>
                  </a:lnTo>
                  <a:lnTo>
                    <a:pt x="4911" y="1569"/>
                  </a:lnTo>
                  <a:lnTo>
                    <a:pt x="4911" y="1569"/>
                  </a:lnTo>
                  <a:lnTo>
                    <a:pt x="4911" y="1573"/>
                  </a:lnTo>
                  <a:lnTo>
                    <a:pt x="4911" y="1573"/>
                  </a:lnTo>
                  <a:lnTo>
                    <a:pt x="4911" y="1578"/>
                  </a:lnTo>
                  <a:lnTo>
                    <a:pt x="4911" y="1578"/>
                  </a:lnTo>
                  <a:lnTo>
                    <a:pt x="4911" y="1582"/>
                  </a:lnTo>
                  <a:lnTo>
                    <a:pt x="4911" y="1582"/>
                  </a:lnTo>
                  <a:lnTo>
                    <a:pt x="4911" y="1582"/>
                  </a:lnTo>
                  <a:lnTo>
                    <a:pt x="4915" y="1582"/>
                  </a:lnTo>
                  <a:lnTo>
                    <a:pt x="4915" y="1592"/>
                  </a:lnTo>
                  <a:lnTo>
                    <a:pt x="4915" y="1592"/>
                  </a:lnTo>
                  <a:lnTo>
                    <a:pt x="4920" y="1592"/>
                  </a:lnTo>
                  <a:lnTo>
                    <a:pt x="4920" y="1596"/>
                  </a:lnTo>
                  <a:lnTo>
                    <a:pt x="4924" y="1596"/>
                  </a:lnTo>
                  <a:lnTo>
                    <a:pt x="4920" y="1592"/>
                  </a:lnTo>
                  <a:lnTo>
                    <a:pt x="4920" y="1592"/>
                  </a:lnTo>
                  <a:lnTo>
                    <a:pt x="4915" y="1587"/>
                  </a:lnTo>
                  <a:lnTo>
                    <a:pt x="4915" y="1582"/>
                  </a:lnTo>
                  <a:lnTo>
                    <a:pt x="4915" y="1573"/>
                  </a:lnTo>
                  <a:lnTo>
                    <a:pt x="4915" y="1573"/>
                  </a:lnTo>
                  <a:lnTo>
                    <a:pt x="4915" y="1573"/>
                  </a:lnTo>
                  <a:lnTo>
                    <a:pt x="4915" y="1569"/>
                  </a:lnTo>
                  <a:lnTo>
                    <a:pt x="4915" y="1569"/>
                  </a:lnTo>
                  <a:lnTo>
                    <a:pt x="4915" y="1569"/>
                  </a:lnTo>
                  <a:lnTo>
                    <a:pt x="4915" y="1564"/>
                  </a:lnTo>
                  <a:lnTo>
                    <a:pt x="4915" y="1564"/>
                  </a:lnTo>
                  <a:lnTo>
                    <a:pt x="4920" y="1569"/>
                  </a:lnTo>
                  <a:lnTo>
                    <a:pt x="4920" y="1569"/>
                  </a:lnTo>
                  <a:lnTo>
                    <a:pt x="4924" y="1569"/>
                  </a:lnTo>
                  <a:lnTo>
                    <a:pt x="4924" y="1569"/>
                  </a:lnTo>
                  <a:lnTo>
                    <a:pt x="4929" y="1573"/>
                  </a:lnTo>
                  <a:lnTo>
                    <a:pt x="4929" y="1569"/>
                  </a:lnTo>
                  <a:lnTo>
                    <a:pt x="4929" y="1569"/>
                  </a:lnTo>
                  <a:lnTo>
                    <a:pt x="4929" y="1569"/>
                  </a:lnTo>
                  <a:lnTo>
                    <a:pt x="4929" y="1569"/>
                  </a:lnTo>
                  <a:lnTo>
                    <a:pt x="4929" y="1569"/>
                  </a:lnTo>
                  <a:lnTo>
                    <a:pt x="4929" y="1564"/>
                  </a:lnTo>
                  <a:lnTo>
                    <a:pt x="4924" y="1564"/>
                  </a:lnTo>
                  <a:lnTo>
                    <a:pt x="4924" y="1564"/>
                  </a:lnTo>
                  <a:lnTo>
                    <a:pt x="4920" y="1560"/>
                  </a:lnTo>
                  <a:lnTo>
                    <a:pt x="4920" y="1560"/>
                  </a:lnTo>
                  <a:lnTo>
                    <a:pt x="4920" y="1560"/>
                  </a:lnTo>
                  <a:lnTo>
                    <a:pt x="4920" y="1555"/>
                  </a:lnTo>
                  <a:lnTo>
                    <a:pt x="4924" y="1555"/>
                  </a:lnTo>
                  <a:lnTo>
                    <a:pt x="4929" y="1555"/>
                  </a:lnTo>
                  <a:lnTo>
                    <a:pt x="4929" y="1551"/>
                  </a:lnTo>
                  <a:lnTo>
                    <a:pt x="4929" y="1546"/>
                  </a:lnTo>
                  <a:lnTo>
                    <a:pt x="4929" y="1546"/>
                  </a:lnTo>
                  <a:lnTo>
                    <a:pt x="4929" y="1546"/>
                  </a:lnTo>
                  <a:lnTo>
                    <a:pt x="4929" y="1542"/>
                  </a:lnTo>
                  <a:lnTo>
                    <a:pt x="4924" y="1542"/>
                  </a:lnTo>
                  <a:lnTo>
                    <a:pt x="4924" y="1546"/>
                  </a:lnTo>
                  <a:close/>
                  <a:moveTo>
                    <a:pt x="4902" y="1587"/>
                  </a:moveTo>
                  <a:lnTo>
                    <a:pt x="4906" y="1587"/>
                  </a:lnTo>
                  <a:lnTo>
                    <a:pt x="4906" y="1587"/>
                  </a:lnTo>
                  <a:lnTo>
                    <a:pt x="4906" y="1592"/>
                  </a:lnTo>
                  <a:lnTo>
                    <a:pt x="4906" y="1592"/>
                  </a:lnTo>
                  <a:lnTo>
                    <a:pt x="4906" y="1592"/>
                  </a:lnTo>
                  <a:lnTo>
                    <a:pt x="4911" y="1592"/>
                  </a:lnTo>
                  <a:lnTo>
                    <a:pt x="4911" y="1592"/>
                  </a:lnTo>
                  <a:lnTo>
                    <a:pt x="4911" y="1592"/>
                  </a:lnTo>
                  <a:lnTo>
                    <a:pt x="4911" y="1596"/>
                  </a:lnTo>
                  <a:lnTo>
                    <a:pt x="4911" y="1592"/>
                  </a:lnTo>
                  <a:lnTo>
                    <a:pt x="4911" y="1592"/>
                  </a:lnTo>
                  <a:lnTo>
                    <a:pt x="4911" y="1592"/>
                  </a:lnTo>
                  <a:lnTo>
                    <a:pt x="4911" y="1592"/>
                  </a:lnTo>
                  <a:lnTo>
                    <a:pt x="4911" y="1592"/>
                  </a:lnTo>
                  <a:lnTo>
                    <a:pt x="4911" y="1592"/>
                  </a:lnTo>
                  <a:lnTo>
                    <a:pt x="4906" y="1587"/>
                  </a:lnTo>
                  <a:lnTo>
                    <a:pt x="4911" y="1587"/>
                  </a:lnTo>
                  <a:lnTo>
                    <a:pt x="4906" y="1582"/>
                  </a:lnTo>
                  <a:lnTo>
                    <a:pt x="4906" y="1582"/>
                  </a:lnTo>
                  <a:lnTo>
                    <a:pt x="4906" y="1582"/>
                  </a:lnTo>
                  <a:lnTo>
                    <a:pt x="4906" y="1582"/>
                  </a:lnTo>
                  <a:lnTo>
                    <a:pt x="4906" y="1582"/>
                  </a:lnTo>
                  <a:lnTo>
                    <a:pt x="4902" y="1582"/>
                  </a:lnTo>
                  <a:lnTo>
                    <a:pt x="4902" y="1582"/>
                  </a:lnTo>
                  <a:lnTo>
                    <a:pt x="4902" y="1587"/>
                  </a:lnTo>
                  <a:lnTo>
                    <a:pt x="4902" y="1587"/>
                  </a:lnTo>
                  <a:close/>
                  <a:moveTo>
                    <a:pt x="4947" y="1619"/>
                  </a:moveTo>
                  <a:lnTo>
                    <a:pt x="4951" y="1619"/>
                  </a:lnTo>
                  <a:lnTo>
                    <a:pt x="4951" y="1619"/>
                  </a:lnTo>
                  <a:lnTo>
                    <a:pt x="4956" y="1619"/>
                  </a:lnTo>
                  <a:lnTo>
                    <a:pt x="4956" y="1619"/>
                  </a:lnTo>
                  <a:lnTo>
                    <a:pt x="4956" y="1619"/>
                  </a:lnTo>
                  <a:lnTo>
                    <a:pt x="4956" y="1619"/>
                  </a:lnTo>
                  <a:lnTo>
                    <a:pt x="4956" y="1619"/>
                  </a:lnTo>
                  <a:lnTo>
                    <a:pt x="4956" y="1614"/>
                  </a:lnTo>
                  <a:lnTo>
                    <a:pt x="4956" y="1614"/>
                  </a:lnTo>
                  <a:lnTo>
                    <a:pt x="4956" y="1614"/>
                  </a:lnTo>
                  <a:lnTo>
                    <a:pt x="4956" y="1614"/>
                  </a:lnTo>
                  <a:lnTo>
                    <a:pt x="4956" y="1614"/>
                  </a:lnTo>
                  <a:lnTo>
                    <a:pt x="4956" y="1610"/>
                  </a:lnTo>
                  <a:lnTo>
                    <a:pt x="4956" y="1610"/>
                  </a:lnTo>
                  <a:lnTo>
                    <a:pt x="4951" y="1610"/>
                  </a:lnTo>
                  <a:lnTo>
                    <a:pt x="4951" y="1610"/>
                  </a:lnTo>
                  <a:lnTo>
                    <a:pt x="4951" y="1614"/>
                  </a:lnTo>
                  <a:lnTo>
                    <a:pt x="4947" y="1614"/>
                  </a:lnTo>
                  <a:lnTo>
                    <a:pt x="4947" y="1614"/>
                  </a:lnTo>
                  <a:lnTo>
                    <a:pt x="4947" y="1619"/>
                  </a:lnTo>
                  <a:close/>
                  <a:moveTo>
                    <a:pt x="4929" y="1637"/>
                  </a:moveTo>
                  <a:lnTo>
                    <a:pt x="4924" y="1637"/>
                  </a:lnTo>
                  <a:lnTo>
                    <a:pt x="4915" y="1637"/>
                  </a:lnTo>
                  <a:lnTo>
                    <a:pt x="4915" y="1637"/>
                  </a:lnTo>
                  <a:lnTo>
                    <a:pt x="4911" y="1641"/>
                  </a:lnTo>
                  <a:lnTo>
                    <a:pt x="4911" y="1646"/>
                  </a:lnTo>
                  <a:lnTo>
                    <a:pt x="4911" y="1646"/>
                  </a:lnTo>
                  <a:lnTo>
                    <a:pt x="4911" y="1646"/>
                  </a:lnTo>
                  <a:lnTo>
                    <a:pt x="4911" y="1650"/>
                  </a:lnTo>
                  <a:lnTo>
                    <a:pt x="4911" y="1650"/>
                  </a:lnTo>
                  <a:lnTo>
                    <a:pt x="4911" y="1646"/>
                  </a:lnTo>
                  <a:lnTo>
                    <a:pt x="4915" y="1646"/>
                  </a:lnTo>
                  <a:lnTo>
                    <a:pt x="4915" y="1646"/>
                  </a:lnTo>
                  <a:lnTo>
                    <a:pt x="4915" y="1641"/>
                  </a:lnTo>
                  <a:lnTo>
                    <a:pt x="4915" y="1641"/>
                  </a:lnTo>
                  <a:lnTo>
                    <a:pt x="4915" y="1641"/>
                  </a:lnTo>
                  <a:lnTo>
                    <a:pt x="4915" y="1641"/>
                  </a:lnTo>
                  <a:lnTo>
                    <a:pt x="4920" y="1641"/>
                  </a:lnTo>
                  <a:lnTo>
                    <a:pt x="4920" y="1641"/>
                  </a:lnTo>
                  <a:lnTo>
                    <a:pt x="4920" y="1646"/>
                  </a:lnTo>
                  <a:lnTo>
                    <a:pt x="4920" y="1646"/>
                  </a:lnTo>
                  <a:lnTo>
                    <a:pt x="4924" y="1646"/>
                  </a:lnTo>
                  <a:lnTo>
                    <a:pt x="4924" y="1646"/>
                  </a:lnTo>
                  <a:lnTo>
                    <a:pt x="4924" y="1646"/>
                  </a:lnTo>
                  <a:lnTo>
                    <a:pt x="4929" y="1646"/>
                  </a:lnTo>
                  <a:lnTo>
                    <a:pt x="4929" y="1641"/>
                  </a:lnTo>
                  <a:lnTo>
                    <a:pt x="4929" y="1641"/>
                  </a:lnTo>
                  <a:lnTo>
                    <a:pt x="4929" y="1641"/>
                  </a:lnTo>
                  <a:lnTo>
                    <a:pt x="4929" y="1641"/>
                  </a:lnTo>
                  <a:lnTo>
                    <a:pt x="4929" y="1646"/>
                  </a:lnTo>
                  <a:lnTo>
                    <a:pt x="4929" y="1646"/>
                  </a:lnTo>
                  <a:lnTo>
                    <a:pt x="4929" y="1646"/>
                  </a:lnTo>
                  <a:lnTo>
                    <a:pt x="4933" y="1646"/>
                  </a:lnTo>
                  <a:lnTo>
                    <a:pt x="4933" y="1646"/>
                  </a:lnTo>
                  <a:lnTo>
                    <a:pt x="4938" y="1646"/>
                  </a:lnTo>
                  <a:lnTo>
                    <a:pt x="4938" y="1646"/>
                  </a:lnTo>
                  <a:lnTo>
                    <a:pt x="4938" y="1646"/>
                  </a:lnTo>
                  <a:lnTo>
                    <a:pt x="4938" y="1646"/>
                  </a:lnTo>
                  <a:lnTo>
                    <a:pt x="4938" y="1646"/>
                  </a:lnTo>
                  <a:lnTo>
                    <a:pt x="4942" y="1646"/>
                  </a:lnTo>
                  <a:lnTo>
                    <a:pt x="4942" y="1646"/>
                  </a:lnTo>
                  <a:lnTo>
                    <a:pt x="4947" y="1646"/>
                  </a:lnTo>
                  <a:lnTo>
                    <a:pt x="4947" y="1646"/>
                  </a:lnTo>
                  <a:lnTo>
                    <a:pt x="4947" y="1646"/>
                  </a:lnTo>
                  <a:lnTo>
                    <a:pt x="4947" y="1646"/>
                  </a:lnTo>
                  <a:lnTo>
                    <a:pt x="4951" y="1650"/>
                  </a:lnTo>
                  <a:lnTo>
                    <a:pt x="4956" y="1650"/>
                  </a:lnTo>
                  <a:lnTo>
                    <a:pt x="4956" y="1655"/>
                  </a:lnTo>
                  <a:lnTo>
                    <a:pt x="4960" y="1655"/>
                  </a:lnTo>
                  <a:lnTo>
                    <a:pt x="4965" y="1650"/>
                  </a:lnTo>
                  <a:lnTo>
                    <a:pt x="4965" y="1650"/>
                  </a:lnTo>
                  <a:lnTo>
                    <a:pt x="4960" y="1646"/>
                  </a:lnTo>
                  <a:lnTo>
                    <a:pt x="4960" y="1646"/>
                  </a:lnTo>
                  <a:lnTo>
                    <a:pt x="4960" y="1646"/>
                  </a:lnTo>
                  <a:lnTo>
                    <a:pt x="4960" y="1646"/>
                  </a:lnTo>
                  <a:lnTo>
                    <a:pt x="4960" y="1641"/>
                  </a:lnTo>
                  <a:lnTo>
                    <a:pt x="4960" y="1641"/>
                  </a:lnTo>
                  <a:lnTo>
                    <a:pt x="4956" y="1637"/>
                  </a:lnTo>
                  <a:lnTo>
                    <a:pt x="4956" y="1637"/>
                  </a:lnTo>
                  <a:lnTo>
                    <a:pt x="4951" y="1637"/>
                  </a:lnTo>
                  <a:lnTo>
                    <a:pt x="4947" y="1637"/>
                  </a:lnTo>
                  <a:lnTo>
                    <a:pt x="4942" y="1637"/>
                  </a:lnTo>
                  <a:lnTo>
                    <a:pt x="4942" y="1632"/>
                  </a:lnTo>
                  <a:lnTo>
                    <a:pt x="4942" y="1632"/>
                  </a:lnTo>
                  <a:lnTo>
                    <a:pt x="4938" y="1632"/>
                  </a:lnTo>
                  <a:lnTo>
                    <a:pt x="4938" y="1632"/>
                  </a:lnTo>
                  <a:lnTo>
                    <a:pt x="4938" y="1632"/>
                  </a:lnTo>
                  <a:lnTo>
                    <a:pt x="4938" y="1637"/>
                  </a:lnTo>
                  <a:lnTo>
                    <a:pt x="4933" y="1637"/>
                  </a:lnTo>
                  <a:lnTo>
                    <a:pt x="4933" y="1637"/>
                  </a:lnTo>
                  <a:lnTo>
                    <a:pt x="4933" y="1637"/>
                  </a:lnTo>
                  <a:lnTo>
                    <a:pt x="4933" y="1637"/>
                  </a:lnTo>
                  <a:lnTo>
                    <a:pt x="4933" y="1637"/>
                  </a:lnTo>
                  <a:lnTo>
                    <a:pt x="4929" y="1637"/>
                  </a:lnTo>
                  <a:lnTo>
                    <a:pt x="4929" y="1637"/>
                  </a:lnTo>
                  <a:close/>
                  <a:moveTo>
                    <a:pt x="4938" y="1818"/>
                  </a:moveTo>
                  <a:lnTo>
                    <a:pt x="4942" y="1818"/>
                  </a:lnTo>
                  <a:lnTo>
                    <a:pt x="4947" y="1822"/>
                  </a:lnTo>
                  <a:lnTo>
                    <a:pt x="4951" y="1818"/>
                  </a:lnTo>
                  <a:lnTo>
                    <a:pt x="4951" y="1818"/>
                  </a:lnTo>
                  <a:lnTo>
                    <a:pt x="4956" y="1818"/>
                  </a:lnTo>
                  <a:lnTo>
                    <a:pt x="4956" y="1813"/>
                  </a:lnTo>
                  <a:lnTo>
                    <a:pt x="4956" y="1813"/>
                  </a:lnTo>
                  <a:lnTo>
                    <a:pt x="4956" y="1813"/>
                  </a:lnTo>
                  <a:lnTo>
                    <a:pt x="4956" y="1813"/>
                  </a:lnTo>
                  <a:lnTo>
                    <a:pt x="4956" y="1813"/>
                  </a:lnTo>
                  <a:lnTo>
                    <a:pt x="4951" y="1809"/>
                  </a:lnTo>
                  <a:lnTo>
                    <a:pt x="4951" y="1809"/>
                  </a:lnTo>
                  <a:lnTo>
                    <a:pt x="4951" y="1809"/>
                  </a:lnTo>
                  <a:lnTo>
                    <a:pt x="4951" y="1809"/>
                  </a:lnTo>
                  <a:lnTo>
                    <a:pt x="4947" y="1813"/>
                  </a:lnTo>
                  <a:lnTo>
                    <a:pt x="4947" y="1813"/>
                  </a:lnTo>
                  <a:lnTo>
                    <a:pt x="4947" y="1809"/>
                  </a:lnTo>
                  <a:lnTo>
                    <a:pt x="4942" y="1813"/>
                  </a:lnTo>
                  <a:lnTo>
                    <a:pt x="4942" y="1813"/>
                  </a:lnTo>
                  <a:lnTo>
                    <a:pt x="4942" y="1809"/>
                  </a:lnTo>
                  <a:lnTo>
                    <a:pt x="4938" y="1809"/>
                  </a:lnTo>
                  <a:lnTo>
                    <a:pt x="4938" y="1809"/>
                  </a:lnTo>
                  <a:lnTo>
                    <a:pt x="4938" y="1809"/>
                  </a:lnTo>
                  <a:lnTo>
                    <a:pt x="4938" y="1809"/>
                  </a:lnTo>
                  <a:lnTo>
                    <a:pt x="4938" y="1809"/>
                  </a:lnTo>
                  <a:lnTo>
                    <a:pt x="4938" y="1809"/>
                  </a:lnTo>
                  <a:lnTo>
                    <a:pt x="4938" y="1813"/>
                  </a:lnTo>
                  <a:lnTo>
                    <a:pt x="4938" y="1818"/>
                  </a:lnTo>
                  <a:close/>
                  <a:moveTo>
                    <a:pt x="4703" y="1646"/>
                  </a:moveTo>
                  <a:lnTo>
                    <a:pt x="4703" y="1646"/>
                  </a:lnTo>
                  <a:lnTo>
                    <a:pt x="4703" y="1646"/>
                  </a:lnTo>
                  <a:lnTo>
                    <a:pt x="4707" y="1641"/>
                  </a:lnTo>
                  <a:lnTo>
                    <a:pt x="4707" y="1641"/>
                  </a:lnTo>
                  <a:lnTo>
                    <a:pt x="4707" y="1641"/>
                  </a:lnTo>
                  <a:lnTo>
                    <a:pt x="4707" y="1641"/>
                  </a:lnTo>
                  <a:lnTo>
                    <a:pt x="4707" y="1637"/>
                  </a:lnTo>
                  <a:lnTo>
                    <a:pt x="4707" y="1637"/>
                  </a:lnTo>
                  <a:lnTo>
                    <a:pt x="4707" y="1637"/>
                  </a:lnTo>
                  <a:lnTo>
                    <a:pt x="4707" y="1637"/>
                  </a:lnTo>
                  <a:lnTo>
                    <a:pt x="4707" y="1637"/>
                  </a:lnTo>
                  <a:lnTo>
                    <a:pt x="4712" y="1637"/>
                  </a:lnTo>
                  <a:lnTo>
                    <a:pt x="4712" y="1632"/>
                  </a:lnTo>
                  <a:lnTo>
                    <a:pt x="4712" y="1632"/>
                  </a:lnTo>
                  <a:lnTo>
                    <a:pt x="4712" y="1628"/>
                  </a:lnTo>
                  <a:lnTo>
                    <a:pt x="4712" y="1628"/>
                  </a:lnTo>
                  <a:lnTo>
                    <a:pt x="4712" y="1628"/>
                  </a:lnTo>
                  <a:lnTo>
                    <a:pt x="4712" y="1628"/>
                  </a:lnTo>
                  <a:lnTo>
                    <a:pt x="4712" y="1628"/>
                  </a:lnTo>
                  <a:lnTo>
                    <a:pt x="4712" y="1628"/>
                  </a:lnTo>
                  <a:lnTo>
                    <a:pt x="4712" y="1628"/>
                  </a:lnTo>
                  <a:lnTo>
                    <a:pt x="4716" y="1623"/>
                  </a:lnTo>
                  <a:lnTo>
                    <a:pt x="4716" y="1623"/>
                  </a:lnTo>
                  <a:lnTo>
                    <a:pt x="4712" y="1619"/>
                  </a:lnTo>
                  <a:lnTo>
                    <a:pt x="4712" y="1619"/>
                  </a:lnTo>
                  <a:lnTo>
                    <a:pt x="4712" y="1619"/>
                  </a:lnTo>
                  <a:lnTo>
                    <a:pt x="4712" y="1619"/>
                  </a:lnTo>
                  <a:lnTo>
                    <a:pt x="4712" y="1619"/>
                  </a:lnTo>
                  <a:lnTo>
                    <a:pt x="4712" y="1614"/>
                  </a:lnTo>
                  <a:lnTo>
                    <a:pt x="4712" y="1614"/>
                  </a:lnTo>
                  <a:lnTo>
                    <a:pt x="4712" y="1614"/>
                  </a:lnTo>
                  <a:lnTo>
                    <a:pt x="4712" y="1614"/>
                  </a:lnTo>
                  <a:lnTo>
                    <a:pt x="4712" y="1614"/>
                  </a:lnTo>
                  <a:lnTo>
                    <a:pt x="4712" y="1610"/>
                  </a:lnTo>
                  <a:lnTo>
                    <a:pt x="4712" y="1610"/>
                  </a:lnTo>
                  <a:lnTo>
                    <a:pt x="4712" y="1610"/>
                  </a:lnTo>
                  <a:lnTo>
                    <a:pt x="4712" y="1610"/>
                  </a:lnTo>
                  <a:lnTo>
                    <a:pt x="4716" y="1610"/>
                  </a:lnTo>
                  <a:lnTo>
                    <a:pt x="4716" y="1605"/>
                  </a:lnTo>
                  <a:lnTo>
                    <a:pt x="4716" y="1605"/>
                  </a:lnTo>
                  <a:lnTo>
                    <a:pt x="4716" y="1605"/>
                  </a:lnTo>
                  <a:lnTo>
                    <a:pt x="4716" y="1605"/>
                  </a:lnTo>
                  <a:lnTo>
                    <a:pt x="4716" y="1601"/>
                  </a:lnTo>
                  <a:lnTo>
                    <a:pt x="4716" y="1601"/>
                  </a:lnTo>
                  <a:lnTo>
                    <a:pt x="4716" y="1601"/>
                  </a:lnTo>
                  <a:lnTo>
                    <a:pt x="4716" y="1596"/>
                  </a:lnTo>
                  <a:lnTo>
                    <a:pt x="4716" y="1596"/>
                  </a:lnTo>
                  <a:lnTo>
                    <a:pt x="4716" y="1601"/>
                  </a:lnTo>
                  <a:lnTo>
                    <a:pt x="4721" y="1601"/>
                  </a:lnTo>
                  <a:lnTo>
                    <a:pt x="4721" y="1601"/>
                  </a:lnTo>
                  <a:lnTo>
                    <a:pt x="4721" y="1601"/>
                  </a:lnTo>
                  <a:lnTo>
                    <a:pt x="4721" y="1601"/>
                  </a:lnTo>
                  <a:lnTo>
                    <a:pt x="4725" y="1601"/>
                  </a:lnTo>
                  <a:lnTo>
                    <a:pt x="4725" y="1596"/>
                  </a:lnTo>
                  <a:lnTo>
                    <a:pt x="4725" y="1596"/>
                  </a:lnTo>
                  <a:lnTo>
                    <a:pt x="4730" y="1592"/>
                  </a:lnTo>
                  <a:lnTo>
                    <a:pt x="4730" y="1592"/>
                  </a:lnTo>
                  <a:lnTo>
                    <a:pt x="4735" y="1592"/>
                  </a:lnTo>
                  <a:lnTo>
                    <a:pt x="4735" y="1592"/>
                  </a:lnTo>
                  <a:lnTo>
                    <a:pt x="4735" y="1592"/>
                  </a:lnTo>
                  <a:lnTo>
                    <a:pt x="4735" y="1587"/>
                  </a:lnTo>
                  <a:lnTo>
                    <a:pt x="4730" y="1582"/>
                  </a:lnTo>
                  <a:lnTo>
                    <a:pt x="4730" y="1578"/>
                  </a:lnTo>
                  <a:lnTo>
                    <a:pt x="4730" y="1569"/>
                  </a:lnTo>
                  <a:lnTo>
                    <a:pt x="4735" y="1569"/>
                  </a:lnTo>
                  <a:lnTo>
                    <a:pt x="4735" y="1560"/>
                  </a:lnTo>
                  <a:lnTo>
                    <a:pt x="4735" y="1560"/>
                  </a:lnTo>
                  <a:lnTo>
                    <a:pt x="4739" y="1560"/>
                  </a:lnTo>
                  <a:lnTo>
                    <a:pt x="4739" y="1560"/>
                  </a:lnTo>
                  <a:lnTo>
                    <a:pt x="4739" y="1560"/>
                  </a:lnTo>
                  <a:lnTo>
                    <a:pt x="4739" y="1555"/>
                  </a:lnTo>
                  <a:lnTo>
                    <a:pt x="4739" y="1555"/>
                  </a:lnTo>
                  <a:lnTo>
                    <a:pt x="4739" y="1555"/>
                  </a:lnTo>
                  <a:lnTo>
                    <a:pt x="4739" y="1555"/>
                  </a:lnTo>
                  <a:lnTo>
                    <a:pt x="4744" y="1555"/>
                  </a:lnTo>
                  <a:lnTo>
                    <a:pt x="4744" y="1560"/>
                  </a:lnTo>
                  <a:lnTo>
                    <a:pt x="4744" y="1560"/>
                  </a:lnTo>
                  <a:lnTo>
                    <a:pt x="4748" y="1560"/>
                  </a:lnTo>
                  <a:lnTo>
                    <a:pt x="4753" y="1560"/>
                  </a:lnTo>
                  <a:lnTo>
                    <a:pt x="4757" y="1560"/>
                  </a:lnTo>
                  <a:lnTo>
                    <a:pt x="4757" y="1555"/>
                  </a:lnTo>
                  <a:lnTo>
                    <a:pt x="4757" y="1555"/>
                  </a:lnTo>
                  <a:lnTo>
                    <a:pt x="4757" y="1555"/>
                  </a:lnTo>
                  <a:lnTo>
                    <a:pt x="4753" y="1551"/>
                  </a:lnTo>
                  <a:lnTo>
                    <a:pt x="4748" y="1546"/>
                  </a:lnTo>
                  <a:lnTo>
                    <a:pt x="4744" y="1542"/>
                  </a:lnTo>
                  <a:lnTo>
                    <a:pt x="4744" y="1542"/>
                  </a:lnTo>
                  <a:lnTo>
                    <a:pt x="4739" y="1537"/>
                  </a:lnTo>
                  <a:lnTo>
                    <a:pt x="4739" y="1537"/>
                  </a:lnTo>
                  <a:lnTo>
                    <a:pt x="4739" y="1537"/>
                  </a:lnTo>
                  <a:lnTo>
                    <a:pt x="4735" y="1533"/>
                  </a:lnTo>
                  <a:lnTo>
                    <a:pt x="4739" y="1533"/>
                  </a:lnTo>
                  <a:lnTo>
                    <a:pt x="4739" y="1533"/>
                  </a:lnTo>
                  <a:lnTo>
                    <a:pt x="4739" y="1533"/>
                  </a:lnTo>
                  <a:lnTo>
                    <a:pt x="4739" y="1533"/>
                  </a:lnTo>
                  <a:lnTo>
                    <a:pt x="4739" y="1528"/>
                  </a:lnTo>
                  <a:lnTo>
                    <a:pt x="4739" y="1528"/>
                  </a:lnTo>
                  <a:lnTo>
                    <a:pt x="4739" y="1528"/>
                  </a:lnTo>
                  <a:lnTo>
                    <a:pt x="4739" y="1524"/>
                  </a:lnTo>
                  <a:lnTo>
                    <a:pt x="4735" y="1524"/>
                  </a:lnTo>
                  <a:lnTo>
                    <a:pt x="4735" y="1519"/>
                  </a:lnTo>
                  <a:lnTo>
                    <a:pt x="4735" y="1519"/>
                  </a:lnTo>
                  <a:lnTo>
                    <a:pt x="4735" y="1519"/>
                  </a:lnTo>
                  <a:lnTo>
                    <a:pt x="4735" y="1519"/>
                  </a:lnTo>
                  <a:lnTo>
                    <a:pt x="4735" y="1519"/>
                  </a:lnTo>
                  <a:lnTo>
                    <a:pt x="4735" y="1519"/>
                  </a:lnTo>
                  <a:lnTo>
                    <a:pt x="4735" y="1515"/>
                  </a:lnTo>
                  <a:lnTo>
                    <a:pt x="4730" y="1515"/>
                  </a:lnTo>
                  <a:lnTo>
                    <a:pt x="4735" y="1515"/>
                  </a:lnTo>
                  <a:lnTo>
                    <a:pt x="4735" y="1515"/>
                  </a:lnTo>
                  <a:lnTo>
                    <a:pt x="4735" y="1515"/>
                  </a:lnTo>
                  <a:lnTo>
                    <a:pt x="4730" y="1515"/>
                  </a:lnTo>
                  <a:lnTo>
                    <a:pt x="4730" y="1515"/>
                  </a:lnTo>
                  <a:lnTo>
                    <a:pt x="4730" y="1510"/>
                  </a:lnTo>
                  <a:lnTo>
                    <a:pt x="4725" y="1510"/>
                  </a:lnTo>
                  <a:lnTo>
                    <a:pt x="4725" y="1510"/>
                  </a:lnTo>
                  <a:lnTo>
                    <a:pt x="4730" y="1506"/>
                  </a:lnTo>
                  <a:lnTo>
                    <a:pt x="4725" y="1506"/>
                  </a:lnTo>
                  <a:lnTo>
                    <a:pt x="4725" y="1501"/>
                  </a:lnTo>
                  <a:lnTo>
                    <a:pt x="4721" y="1501"/>
                  </a:lnTo>
                  <a:lnTo>
                    <a:pt x="4721" y="1501"/>
                  </a:lnTo>
                  <a:lnTo>
                    <a:pt x="4725" y="1501"/>
                  </a:lnTo>
                  <a:lnTo>
                    <a:pt x="4725" y="1501"/>
                  </a:lnTo>
                  <a:lnTo>
                    <a:pt x="4730" y="1501"/>
                  </a:lnTo>
                  <a:lnTo>
                    <a:pt x="4730" y="1501"/>
                  </a:lnTo>
                  <a:lnTo>
                    <a:pt x="4730" y="1501"/>
                  </a:lnTo>
                  <a:lnTo>
                    <a:pt x="4730" y="1501"/>
                  </a:lnTo>
                  <a:lnTo>
                    <a:pt x="4730" y="1501"/>
                  </a:lnTo>
                  <a:lnTo>
                    <a:pt x="4735" y="1501"/>
                  </a:lnTo>
                  <a:lnTo>
                    <a:pt x="4735" y="1501"/>
                  </a:lnTo>
                  <a:lnTo>
                    <a:pt x="4735" y="1501"/>
                  </a:lnTo>
                  <a:lnTo>
                    <a:pt x="4735" y="1501"/>
                  </a:lnTo>
                  <a:lnTo>
                    <a:pt x="4735" y="1497"/>
                  </a:lnTo>
                  <a:lnTo>
                    <a:pt x="4730" y="1497"/>
                  </a:lnTo>
                  <a:lnTo>
                    <a:pt x="4730" y="1497"/>
                  </a:lnTo>
                  <a:lnTo>
                    <a:pt x="4730" y="1497"/>
                  </a:lnTo>
                  <a:lnTo>
                    <a:pt x="4730" y="1492"/>
                  </a:lnTo>
                  <a:lnTo>
                    <a:pt x="4730" y="1492"/>
                  </a:lnTo>
                  <a:lnTo>
                    <a:pt x="4730" y="1492"/>
                  </a:lnTo>
                  <a:lnTo>
                    <a:pt x="4730" y="1492"/>
                  </a:lnTo>
                  <a:lnTo>
                    <a:pt x="4730" y="1488"/>
                  </a:lnTo>
                  <a:lnTo>
                    <a:pt x="4735" y="1488"/>
                  </a:lnTo>
                  <a:lnTo>
                    <a:pt x="4735" y="1488"/>
                  </a:lnTo>
                  <a:lnTo>
                    <a:pt x="4735" y="1488"/>
                  </a:lnTo>
                  <a:lnTo>
                    <a:pt x="4739" y="1488"/>
                  </a:lnTo>
                  <a:lnTo>
                    <a:pt x="4739" y="1488"/>
                  </a:lnTo>
                  <a:lnTo>
                    <a:pt x="4744" y="1488"/>
                  </a:lnTo>
                  <a:lnTo>
                    <a:pt x="4744" y="1488"/>
                  </a:lnTo>
                  <a:lnTo>
                    <a:pt x="4748" y="1488"/>
                  </a:lnTo>
                  <a:lnTo>
                    <a:pt x="4748" y="1488"/>
                  </a:lnTo>
                  <a:lnTo>
                    <a:pt x="4748" y="1488"/>
                  </a:lnTo>
                  <a:lnTo>
                    <a:pt x="4748" y="1483"/>
                  </a:lnTo>
                  <a:lnTo>
                    <a:pt x="4748" y="1483"/>
                  </a:lnTo>
                  <a:lnTo>
                    <a:pt x="4744" y="1483"/>
                  </a:lnTo>
                  <a:lnTo>
                    <a:pt x="4739" y="1479"/>
                  </a:lnTo>
                  <a:lnTo>
                    <a:pt x="4744" y="1474"/>
                  </a:lnTo>
                  <a:lnTo>
                    <a:pt x="4744" y="1474"/>
                  </a:lnTo>
                  <a:lnTo>
                    <a:pt x="4744" y="1474"/>
                  </a:lnTo>
                  <a:lnTo>
                    <a:pt x="4748" y="1474"/>
                  </a:lnTo>
                  <a:lnTo>
                    <a:pt x="4748" y="1474"/>
                  </a:lnTo>
                  <a:lnTo>
                    <a:pt x="4753" y="1474"/>
                  </a:lnTo>
                  <a:lnTo>
                    <a:pt x="4757" y="1474"/>
                  </a:lnTo>
                  <a:lnTo>
                    <a:pt x="4757" y="1469"/>
                  </a:lnTo>
                  <a:lnTo>
                    <a:pt x="4757" y="1469"/>
                  </a:lnTo>
                  <a:lnTo>
                    <a:pt x="4757" y="1469"/>
                  </a:lnTo>
                  <a:lnTo>
                    <a:pt x="4757" y="1469"/>
                  </a:lnTo>
                  <a:lnTo>
                    <a:pt x="4757" y="1465"/>
                  </a:lnTo>
                  <a:lnTo>
                    <a:pt x="4757" y="1465"/>
                  </a:lnTo>
                  <a:lnTo>
                    <a:pt x="4757" y="1465"/>
                  </a:lnTo>
                  <a:lnTo>
                    <a:pt x="4753" y="1465"/>
                  </a:lnTo>
                  <a:lnTo>
                    <a:pt x="4753" y="1465"/>
                  </a:lnTo>
                  <a:lnTo>
                    <a:pt x="4753" y="1465"/>
                  </a:lnTo>
                  <a:lnTo>
                    <a:pt x="4748" y="1465"/>
                  </a:lnTo>
                  <a:lnTo>
                    <a:pt x="4748" y="1460"/>
                  </a:lnTo>
                  <a:lnTo>
                    <a:pt x="4748" y="1460"/>
                  </a:lnTo>
                  <a:lnTo>
                    <a:pt x="4744" y="1460"/>
                  </a:lnTo>
                  <a:lnTo>
                    <a:pt x="4744" y="1460"/>
                  </a:lnTo>
                  <a:lnTo>
                    <a:pt x="4744" y="1456"/>
                  </a:lnTo>
                  <a:lnTo>
                    <a:pt x="4739" y="1456"/>
                  </a:lnTo>
                  <a:lnTo>
                    <a:pt x="4739" y="1456"/>
                  </a:lnTo>
                  <a:lnTo>
                    <a:pt x="4739" y="1460"/>
                  </a:lnTo>
                  <a:lnTo>
                    <a:pt x="4735" y="1460"/>
                  </a:lnTo>
                  <a:lnTo>
                    <a:pt x="4735" y="1460"/>
                  </a:lnTo>
                  <a:lnTo>
                    <a:pt x="4735" y="1460"/>
                  </a:lnTo>
                  <a:lnTo>
                    <a:pt x="4735" y="1460"/>
                  </a:lnTo>
                  <a:lnTo>
                    <a:pt x="4739" y="1456"/>
                  </a:lnTo>
                  <a:lnTo>
                    <a:pt x="4739" y="1456"/>
                  </a:lnTo>
                  <a:lnTo>
                    <a:pt x="4735" y="1456"/>
                  </a:lnTo>
                  <a:lnTo>
                    <a:pt x="4735" y="1451"/>
                  </a:lnTo>
                  <a:lnTo>
                    <a:pt x="4735" y="1456"/>
                  </a:lnTo>
                  <a:lnTo>
                    <a:pt x="4735" y="1456"/>
                  </a:lnTo>
                  <a:lnTo>
                    <a:pt x="4725" y="1456"/>
                  </a:lnTo>
                  <a:lnTo>
                    <a:pt x="4730" y="1456"/>
                  </a:lnTo>
                  <a:lnTo>
                    <a:pt x="4730" y="1456"/>
                  </a:lnTo>
                  <a:lnTo>
                    <a:pt x="4730" y="1451"/>
                  </a:lnTo>
                  <a:lnTo>
                    <a:pt x="4730" y="1451"/>
                  </a:lnTo>
                  <a:lnTo>
                    <a:pt x="4730" y="1447"/>
                  </a:lnTo>
                  <a:lnTo>
                    <a:pt x="4730" y="1447"/>
                  </a:lnTo>
                  <a:lnTo>
                    <a:pt x="4730" y="1447"/>
                  </a:lnTo>
                  <a:lnTo>
                    <a:pt x="4730" y="1442"/>
                  </a:lnTo>
                  <a:lnTo>
                    <a:pt x="4730" y="1442"/>
                  </a:lnTo>
                  <a:lnTo>
                    <a:pt x="4725" y="1442"/>
                  </a:lnTo>
                  <a:lnTo>
                    <a:pt x="4725" y="1442"/>
                  </a:lnTo>
                  <a:lnTo>
                    <a:pt x="4721" y="1442"/>
                  </a:lnTo>
                  <a:lnTo>
                    <a:pt x="4721" y="1438"/>
                  </a:lnTo>
                  <a:lnTo>
                    <a:pt x="4721" y="1438"/>
                  </a:lnTo>
                  <a:lnTo>
                    <a:pt x="4721" y="1433"/>
                  </a:lnTo>
                  <a:lnTo>
                    <a:pt x="4721" y="1433"/>
                  </a:lnTo>
                  <a:lnTo>
                    <a:pt x="4721" y="1433"/>
                  </a:lnTo>
                  <a:lnTo>
                    <a:pt x="4716" y="1433"/>
                  </a:lnTo>
                  <a:lnTo>
                    <a:pt x="4716" y="1438"/>
                  </a:lnTo>
                  <a:lnTo>
                    <a:pt x="4716" y="1442"/>
                  </a:lnTo>
                  <a:lnTo>
                    <a:pt x="4712" y="1442"/>
                  </a:lnTo>
                  <a:lnTo>
                    <a:pt x="4712" y="1442"/>
                  </a:lnTo>
                  <a:lnTo>
                    <a:pt x="4712" y="1442"/>
                  </a:lnTo>
                  <a:lnTo>
                    <a:pt x="4712" y="1438"/>
                  </a:lnTo>
                  <a:lnTo>
                    <a:pt x="4712" y="1438"/>
                  </a:lnTo>
                  <a:lnTo>
                    <a:pt x="4712" y="1433"/>
                  </a:lnTo>
                  <a:lnTo>
                    <a:pt x="4712" y="1433"/>
                  </a:lnTo>
                  <a:lnTo>
                    <a:pt x="4712" y="1433"/>
                  </a:lnTo>
                  <a:lnTo>
                    <a:pt x="4707" y="1442"/>
                  </a:lnTo>
                  <a:lnTo>
                    <a:pt x="4707" y="1442"/>
                  </a:lnTo>
                  <a:lnTo>
                    <a:pt x="4703" y="1451"/>
                  </a:lnTo>
                  <a:lnTo>
                    <a:pt x="4703" y="1456"/>
                  </a:lnTo>
                  <a:lnTo>
                    <a:pt x="4703" y="1456"/>
                  </a:lnTo>
                  <a:lnTo>
                    <a:pt x="4698" y="1460"/>
                  </a:lnTo>
                  <a:lnTo>
                    <a:pt x="4698" y="1460"/>
                  </a:lnTo>
                  <a:lnTo>
                    <a:pt x="4698" y="1465"/>
                  </a:lnTo>
                  <a:lnTo>
                    <a:pt x="4698" y="1465"/>
                  </a:lnTo>
                  <a:lnTo>
                    <a:pt x="4694" y="1465"/>
                  </a:lnTo>
                  <a:lnTo>
                    <a:pt x="4694" y="1465"/>
                  </a:lnTo>
                  <a:lnTo>
                    <a:pt x="4694" y="1460"/>
                  </a:lnTo>
                  <a:lnTo>
                    <a:pt x="4694" y="1465"/>
                  </a:lnTo>
                  <a:lnTo>
                    <a:pt x="4689" y="1465"/>
                  </a:lnTo>
                  <a:lnTo>
                    <a:pt x="4694" y="1469"/>
                  </a:lnTo>
                  <a:lnTo>
                    <a:pt x="4694" y="1469"/>
                  </a:lnTo>
                  <a:lnTo>
                    <a:pt x="4694" y="1469"/>
                  </a:lnTo>
                  <a:lnTo>
                    <a:pt x="4694" y="1474"/>
                  </a:lnTo>
                  <a:lnTo>
                    <a:pt x="4694" y="1474"/>
                  </a:lnTo>
                  <a:lnTo>
                    <a:pt x="4694" y="1474"/>
                  </a:lnTo>
                  <a:lnTo>
                    <a:pt x="4689" y="1474"/>
                  </a:lnTo>
                  <a:lnTo>
                    <a:pt x="4689" y="1479"/>
                  </a:lnTo>
                  <a:lnTo>
                    <a:pt x="4685" y="1479"/>
                  </a:lnTo>
                  <a:lnTo>
                    <a:pt x="4685" y="1474"/>
                  </a:lnTo>
                  <a:lnTo>
                    <a:pt x="4685" y="1474"/>
                  </a:lnTo>
                  <a:lnTo>
                    <a:pt x="4685" y="1474"/>
                  </a:lnTo>
                  <a:lnTo>
                    <a:pt x="4680" y="1474"/>
                  </a:lnTo>
                  <a:lnTo>
                    <a:pt x="4680" y="1479"/>
                  </a:lnTo>
                  <a:lnTo>
                    <a:pt x="4680" y="1479"/>
                  </a:lnTo>
                  <a:lnTo>
                    <a:pt x="4676" y="1479"/>
                  </a:lnTo>
                  <a:lnTo>
                    <a:pt x="4676" y="1483"/>
                  </a:lnTo>
                  <a:lnTo>
                    <a:pt x="4671" y="1483"/>
                  </a:lnTo>
                  <a:lnTo>
                    <a:pt x="4671" y="1483"/>
                  </a:lnTo>
                  <a:lnTo>
                    <a:pt x="4667" y="1483"/>
                  </a:lnTo>
                  <a:lnTo>
                    <a:pt x="4667" y="1483"/>
                  </a:lnTo>
                  <a:lnTo>
                    <a:pt x="4667" y="1483"/>
                  </a:lnTo>
                  <a:lnTo>
                    <a:pt x="4667" y="1488"/>
                  </a:lnTo>
                  <a:lnTo>
                    <a:pt x="4667" y="1488"/>
                  </a:lnTo>
                  <a:lnTo>
                    <a:pt x="4667" y="1488"/>
                  </a:lnTo>
                  <a:lnTo>
                    <a:pt x="4667" y="1492"/>
                  </a:lnTo>
                  <a:lnTo>
                    <a:pt x="4662" y="1497"/>
                  </a:lnTo>
                  <a:lnTo>
                    <a:pt x="4658" y="1501"/>
                  </a:lnTo>
                  <a:lnTo>
                    <a:pt x="4658" y="1506"/>
                  </a:lnTo>
                  <a:lnTo>
                    <a:pt x="4653" y="1510"/>
                  </a:lnTo>
                  <a:lnTo>
                    <a:pt x="4653" y="1510"/>
                  </a:lnTo>
                  <a:lnTo>
                    <a:pt x="4653" y="1510"/>
                  </a:lnTo>
                  <a:lnTo>
                    <a:pt x="4649" y="1515"/>
                  </a:lnTo>
                  <a:lnTo>
                    <a:pt x="4649" y="1515"/>
                  </a:lnTo>
                  <a:lnTo>
                    <a:pt x="4635" y="1519"/>
                  </a:lnTo>
                  <a:lnTo>
                    <a:pt x="4631" y="1519"/>
                  </a:lnTo>
                  <a:lnTo>
                    <a:pt x="4626" y="1519"/>
                  </a:lnTo>
                  <a:lnTo>
                    <a:pt x="4626" y="1519"/>
                  </a:lnTo>
                  <a:lnTo>
                    <a:pt x="4626" y="1524"/>
                  </a:lnTo>
                  <a:lnTo>
                    <a:pt x="4626" y="1524"/>
                  </a:lnTo>
                  <a:lnTo>
                    <a:pt x="4626" y="1528"/>
                  </a:lnTo>
                  <a:lnTo>
                    <a:pt x="4626" y="1528"/>
                  </a:lnTo>
                  <a:lnTo>
                    <a:pt x="4626" y="1528"/>
                  </a:lnTo>
                  <a:lnTo>
                    <a:pt x="4622" y="1528"/>
                  </a:lnTo>
                  <a:lnTo>
                    <a:pt x="4622" y="1528"/>
                  </a:lnTo>
                  <a:lnTo>
                    <a:pt x="4622" y="1528"/>
                  </a:lnTo>
                  <a:lnTo>
                    <a:pt x="4622" y="1528"/>
                  </a:lnTo>
                  <a:lnTo>
                    <a:pt x="4622" y="1528"/>
                  </a:lnTo>
                  <a:lnTo>
                    <a:pt x="4622" y="1533"/>
                  </a:lnTo>
                  <a:lnTo>
                    <a:pt x="4622" y="1533"/>
                  </a:lnTo>
                  <a:lnTo>
                    <a:pt x="4622" y="1533"/>
                  </a:lnTo>
                  <a:lnTo>
                    <a:pt x="4622" y="1537"/>
                  </a:lnTo>
                  <a:lnTo>
                    <a:pt x="4622" y="1537"/>
                  </a:lnTo>
                  <a:lnTo>
                    <a:pt x="4622" y="1542"/>
                  </a:lnTo>
                  <a:lnTo>
                    <a:pt x="4622" y="1542"/>
                  </a:lnTo>
                  <a:lnTo>
                    <a:pt x="4617" y="1542"/>
                  </a:lnTo>
                  <a:lnTo>
                    <a:pt x="4617" y="1546"/>
                  </a:lnTo>
                  <a:lnTo>
                    <a:pt x="4617" y="1546"/>
                  </a:lnTo>
                  <a:lnTo>
                    <a:pt x="4622" y="1546"/>
                  </a:lnTo>
                  <a:lnTo>
                    <a:pt x="4622" y="1546"/>
                  </a:lnTo>
                  <a:lnTo>
                    <a:pt x="4622" y="1546"/>
                  </a:lnTo>
                  <a:lnTo>
                    <a:pt x="4622" y="1546"/>
                  </a:lnTo>
                  <a:lnTo>
                    <a:pt x="4617" y="1546"/>
                  </a:lnTo>
                  <a:lnTo>
                    <a:pt x="4617" y="1546"/>
                  </a:lnTo>
                  <a:lnTo>
                    <a:pt x="4613" y="1546"/>
                  </a:lnTo>
                  <a:lnTo>
                    <a:pt x="4613" y="1546"/>
                  </a:lnTo>
                  <a:lnTo>
                    <a:pt x="4608" y="1542"/>
                  </a:lnTo>
                  <a:lnTo>
                    <a:pt x="4608" y="1542"/>
                  </a:lnTo>
                  <a:lnTo>
                    <a:pt x="4603" y="1542"/>
                  </a:lnTo>
                  <a:lnTo>
                    <a:pt x="4603" y="1542"/>
                  </a:lnTo>
                  <a:lnTo>
                    <a:pt x="4603" y="1542"/>
                  </a:lnTo>
                  <a:lnTo>
                    <a:pt x="4599" y="1542"/>
                  </a:lnTo>
                  <a:lnTo>
                    <a:pt x="4599" y="1542"/>
                  </a:lnTo>
                  <a:lnTo>
                    <a:pt x="4594" y="1537"/>
                  </a:lnTo>
                  <a:lnTo>
                    <a:pt x="4594" y="1537"/>
                  </a:lnTo>
                  <a:lnTo>
                    <a:pt x="4594" y="1537"/>
                  </a:lnTo>
                  <a:lnTo>
                    <a:pt x="4590" y="1537"/>
                  </a:lnTo>
                  <a:lnTo>
                    <a:pt x="4590" y="1537"/>
                  </a:lnTo>
                  <a:lnTo>
                    <a:pt x="4585" y="1542"/>
                  </a:lnTo>
                  <a:lnTo>
                    <a:pt x="4585" y="1542"/>
                  </a:lnTo>
                  <a:lnTo>
                    <a:pt x="4585" y="1546"/>
                  </a:lnTo>
                  <a:lnTo>
                    <a:pt x="4585" y="1546"/>
                  </a:lnTo>
                  <a:lnTo>
                    <a:pt x="4581" y="1551"/>
                  </a:lnTo>
                  <a:lnTo>
                    <a:pt x="4585" y="1551"/>
                  </a:lnTo>
                  <a:lnTo>
                    <a:pt x="4585" y="1551"/>
                  </a:lnTo>
                  <a:lnTo>
                    <a:pt x="4585" y="1551"/>
                  </a:lnTo>
                  <a:lnTo>
                    <a:pt x="4585" y="1551"/>
                  </a:lnTo>
                  <a:lnTo>
                    <a:pt x="4585" y="1551"/>
                  </a:lnTo>
                  <a:lnTo>
                    <a:pt x="4581" y="1555"/>
                  </a:lnTo>
                  <a:lnTo>
                    <a:pt x="4581" y="1555"/>
                  </a:lnTo>
                  <a:lnTo>
                    <a:pt x="4581" y="1560"/>
                  </a:lnTo>
                  <a:lnTo>
                    <a:pt x="4581" y="1564"/>
                  </a:lnTo>
                  <a:lnTo>
                    <a:pt x="4581" y="1569"/>
                  </a:lnTo>
                  <a:lnTo>
                    <a:pt x="4585" y="1569"/>
                  </a:lnTo>
                  <a:lnTo>
                    <a:pt x="4585" y="1573"/>
                  </a:lnTo>
                  <a:lnTo>
                    <a:pt x="4585" y="1573"/>
                  </a:lnTo>
                  <a:lnTo>
                    <a:pt x="4585" y="1573"/>
                  </a:lnTo>
                  <a:lnTo>
                    <a:pt x="4585" y="1573"/>
                  </a:lnTo>
                  <a:lnTo>
                    <a:pt x="4585" y="1573"/>
                  </a:lnTo>
                  <a:lnTo>
                    <a:pt x="4585" y="1578"/>
                  </a:lnTo>
                  <a:lnTo>
                    <a:pt x="4585" y="1578"/>
                  </a:lnTo>
                  <a:lnTo>
                    <a:pt x="4585" y="1578"/>
                  </a:lnTo>
                  <a:lnTo>
                    <a:pt x="4585" y="1582"/>
                  </a:lnTo>
                  <a:lnTo>
                    <a:pt x="4585" y="1582"/>
                  </a:lnTo>
                  <a:lnTo>
                    <a:pt x="4585" y="1587"/>
                  </a:lnTo>
                  <a:lnTo>
                    <a:pt x="4585" y="1587"/>
                  </a:lnTo>
                  <a:lnTo>
                    <a:pt x="4585" y="1587"/>
                  </a:lnTo>
                  <a:lnTo>
                    <a:pt x="4590" y="1587"/>
                  </a:lnTo>
                  <a:lnTo>
                    <a:pt x="4590" y="1592"/>
                  </a:lnTo>
                  <a:lnTo>
                    <a:pt x="4590" y="1592"/>
                  </a:lnTo>
                  <a:lnTo>
                    <a:pt x="4590" y="1592"/>
                  </a:lnTo>
                  <a:lnTo>
                    <a:pt x="4585" y="1592"/>
                  </a:lnTo>
                  <a:lnTo>
                    <a:pt x="4590" y="1592"/>
                  </a:lnTo>
                  <a:lnTo>
                    <a:pt x="4590" y="1592"/>
                  </a:lnTo>
                  <a:lnTo>
                    <a:pt x="4590" y="1592"/>
                  </a:lnTo>
                  <a:lnTo>
                    <a:pt x="4594" y="1596"/>
                  </a:lnTo>
                  <a:lnTo>
                    <a:pt x="4594" y="1596"/>
                  </a:lnTo>
                  <a:lnTo>
                    <a:pt x="4599" y="1596"/>
                  </a:lnTo>
                  <a:lnTo>
                    <a:pt x="4599" y="1601"/>
                  </a:lnTo>
                  <a:lnTo>
                    <a:pt x="4599" y="1601"/>
                  </a:lnTo>
                  <a:lnTo>
                    <a:pt x="4599" y="1605"/>
                  </a:lnTo>
                  <a:lnTo>
                    <a:pt x="4599" y="1605"/>
                  </a:lnTo>
                  <a:lnTo>
                    <a:pt x="4599" y="1610"/>
                  </a:lnTo>
                  <a:lnTo>
                    <a:pt x="4599" y="1610"/>
                  </a:lnTo>
                  <a:lnTo>
                    <a:pt x="4599" y="1614"/>
                  </a:lnTo>
                  <a:lnTo>
                    <a:pt x="4603" y="1614"/>
                  </a:lnTo>
                  <a:lnTo>
                    <a:pt x="4603" y="1614"/>
                  </a:lnTo>
                  <a:lnTo>
                    <a:pt x="4603" y="1619"/>
                  </a:lnTo>
                  <a:lnTo>
                    <a:pt x="4603" y="1628"/>
                  </a:lnTo>
                  <a:lnTo>
                    <a:pt x="4603" y="1637"/>
                  </a:lnTo>
                  <a:lnTo>
                    <a:pt x="4603" y="1637"/>
                  </a:lnTo>
                  <a:lnTo>
                    <a:pt x="4603" y="1637"/>
                  </a:lnTo>
                  <a:lnTo>
                    <a:pt x="4603" y="1637"/>
                  </a:lnTo>
                  <a:lnTo>
                    <a:pt x="4608" y="1637"/>
                  </a:lnTo>
                  <a:lnTo>
                    <a:pt x="4608" y="1632"/>
                  </a:lnTo>
                  <a:lnTo>
                    <a:pt x="4613" y="1637"/>
                  </a:lnTo>
                  <a:lnTo>
                    <a:pt x="4613" y="1637"/>
                  </a:lnTo>
                  <a:lnTo>
                    <a:pt x="4613" y="1637"/>
                  </a:lnTo>
                  <a:lnTo>
                    <a:pt x="4613" y="1637"/>
                  </a:lnTo>
                  <a:lnTo>
                    <a:pt x="4617" y="1632"/>
                  </a:lnTo>
                  <a:lnTo>
                    <a:pt x="4613" y="1637"/>
                  </a:lnTo>
                  <a:lnTo>
                    <a:pt x="4613" y="1637"/>
                  </a:lnTo>
                  <a:lnTo>
                    <a:pt x="4613" y="1637"/>
                  </a:lnTo>
                  <a:lnTo>
                    <a:pt x="4617" y="1637"/>
                  </a:lnTo>
                  <a:lnTo>
                    <a:pt x="4617" y="1637"/>
                  </a:lnTo>
                  <a:lnTo>
                    <a:pt x="4622" y="1637"/>
                  </a:lnTo>
                  <a:lnTo>
                    <a:pt x="4622" y="1637"/>
                  </a:lnTo>
                  <a:lnTo>
                    <a:pt x="4626" y="1637"/>
                  </a:lnTo>
                  <a:lnTo>
                    <a:pt x="4626" y="1637"/>
                  </a:lnTo>
                  <a:lnTo>
                    <a:pt x="4631" y="1637"/>
                  </a:lnTo>
                  <a:lnTo>
                    <a:pt x="4631" y="1632"/>
                  </a:lnTo>
                  <a:lnTo>
                    <a:pt x="4631" y="1637"/>
                  </a:lnTo>
                  <a:lnTo>
                    <a:pt x="4631" y="1637"/>
                  </a:lnTo>
                  <a:lnTo>
                    <a:pt x="4631" y="1637"/>
                  </a:lnTo>
                  <a:lnTo>
                    <a:pt x="4631" y="1641"/>
                  </a:lnTo>
                  <a:lnTo>
                    <a:pt x="4631" y="1646"/>
                  </a:lnTo>
                  <a:lnTo>
                    <a:pt x="4631" y="1646"/>
                  </a:lnTo>
                  <a:lnTo>
                    <a:pt x="4631" y="1646"/>
                  </a:lnTo>
                  <a:lnTo>
                    <a:pt x="4631" y="1646"/>
                  </a:lnTo>
                  <a:lnTo>
                    <a:pt x="4635" y="1646"/>
                  </a:lnTo>
                  <a:lnTo>
                    <a:pt x="4635" y="1646"/>
                  </a:lnTo>
                  <a:lnTo>
                    <a:pt x="4640" y="1641"/>
                  </a:lnTo>
                  <a:lnTo>
                    <a:pt x="4640" y="1646"/>
                  </a:lnTo>
                  <a:lnTo>
                    <a:pt x="4644" y="1646"/>
                  </a:lnTo>
                  <a:lnTo>
                    <a:pt x="4649" y="1641"/>
                  </a:lnTo>
                  <a:lnTo>
                    <a:pt x="4653" y="1641"/>
                  </a:lnTo>
                  <a:lnTo>
                    <a:pt x="4653" y="1637"/>
                  </a:lnTo>
                  <a:lnTo>
                    <a:pt x="4658" y="1641"/>
                  </a:lnTo>
                  <a:lnTo>
                    <a:pt x="4658" y="1641"/>
                  </a:lnTo>
                  <a:lnTo>
                    <a:pt x="4658" y="1641"/>
                  </a:lnTo>
                  <a:lnTo>
                    <a:pt x="4662" y="1641"/>
                  </a:lnTo>
                  <a:lnTo>
                    <a:pt x="4662" y="1641"/>
                  </a:lnTo>
                  <a:lnTo>
                    <a:pt x="4662" y="1641"/>
                  </a:lnTo>
                  <a:lnTo>
                    <a:pt x="4662" y="1641"/>
                  </a:lnTo>
                  <a:lnTo>
                    <a:pt x="4662" y="1641"/>
                  </a:lnTo>
                  <a:lnTo>
                    <a:pt x="4662" y="1646"/>
                  </a:lnTo>
                  <a:lnTo>
                    <a:pt x="4662" y="1646"/>
                  </a:lnTo>
                  <a:lnTo>
                    <a:pt x="4667" y="1646"/>
                  </a:lnTo>
                  <a:lnTo>
                    <a:pt x="4667" y="1646"/>
                  </a:lnTo>
                  <a:lnTo>
                    <a:pt x="4671" y="1641"/>
                  </a:lnTo>
                  <a:lnTo>
                    <a:pt x="4671" y="1641"/>
                  </a:lnTo>
                  <a:lnTo>
                    <a:pt x="4671" y="1641"/>
                  </a:lnTo>
                  <a:lnTo>
                    <a:pt x="4671" y="1646"/>
                  </a:lnTo>
                  <a:lnTo>
                    <a:pt x="4671" y="1646"/>
                  </a:lnTo>
                  <a:lnTo>
                    <a:pt x="4676" y="1641"/>
                  </a:lnTo>
                  <a:lnTo>
                    <a:pt x="4676" y="1641"/>
                  </a:lnTo>
                  <a:lnTo>
                    <a:pt x="4676" y="1646"/>
                  </a:lnTo>
                  <a:lnTo>
                    <a:pt x="4676" y="1646"/>
                  </a:lnTo>
                  <a:lnTo>
                    <a:pt x="4676" y="1646"/>
                  </a:lnTo>
                  <a:lnTo>
                    <a:pt x="4676" y="1646"/>
                  </a:lnTo>
                  <a:lnTo>
                    <a:pt x="4676" y="1646"/>
                  </a:lnTo>
                  <a:lnTo>
                    <a:pt x="4680" y="1646"/>
                  </a:lnTo>
                  <a:lnTo>
                    <a:pt x="4680" y="1646"/>
                  </a:lnTo>
                  <a:lnTo>
                    <a:pt x="4680" y="1650"/>
                  </a:lnTo>
                  <a:lnTo>
                    <a:pt x="4680" y="1659"/>
                  </a:lnTo>
                  <a:lnTo>
                    <a:pt x="4680" y="1659"/>
                  </a:lnTo>
                  <a:lnTo>
                    <a:pt x="4680" y="1659"/>
                  </a:lnTo>
                  <a:lnTo>
                    <a:pt x="4689" y="1655"/>
                  </a:lnTo>
                  <a:lnTo>
                    <a:pt x="4703" y="1650"/>
                  </a:lnTo>
                  <a:lnTo>
                    <a:pt x="4703" y="1646"/>
                  </a:lnTo>
                  <a:close/>
                  <a:moveTo>
                    <a:pt x="4707" y="1745"/>
                  </a:moveTo>
                  <a:lnTo>
                    <a:pt x="4707" y="1745"/>
                  </a:lnTo>
                  <a:lnTo>
                    <a:pt x="4707" y="1745"/>
                  </a:lnTo>
                  <a:lnTo>
                    <a:pt x="4707" y="1745"/>
                  </a:lnTo>
                  <a:lnTo>
                    <a:pt x="4703" y="1741"/>
                  </a:lnTo>
                  <a:lnTo>
                    <a:pt x="4703" y="1741"/>
                  </a:lnTo>
                  <a:lnTo>
                    <a:pt x="4698" y="1745"/>
                  </a:lnTo>
                  <a:lnTo>
                    <a:pt x="4698" y="1745"/>
                  </a:lnTo>
                  <a:lnTo>
                    <a:pt x="4698" y="1750"/>
                  </a:lnTo>
                  <a:lnTo>
                    <a:pt x="4698" y="1754"/>
                  </a:lnTo>
                  <a:lnTo>
                    <a:pt x="4694" y="1754"/>
                  </a:lnTo>
                  <a:lnTo>
                    <a:pt x="4694" y="1754"/>
                  </a:lnTo>
                  <a:lnTo>
                    <a:pt x="4694" y="1754"/>
                  </a:lnTo>
                  <a:lnTo>
                    <a:pt x="4694" y="1754"/>
                  </a:lnTo>
                  <a:lnTo>
                    <a:pt x="4694" y="1754"/>
                  </a:lnTo>
                  <a:lnTo>
                    <a:pt x="4694" y="1754"/>
                  </a:lnTo>
                  <a:lnTo>
                    <a:pt x="4698" y="1754"/>
                  </a:lnTo>
                  <a:lnTo>
                    <a:pt x="4698" y="1754"/>
                  </a:lnTo>
                  <a:lnTo>
                    <a:pt x="4703" y="1759"/>
                  </a:lnTo>
                  <a:lnTo>
                    <a:pt x="4707" y="1754"/>
                  </a:lnTo>
                  <a:lnTo>
                    <a:pt x="4703" y="1754"/>
                  </a:lnTo>
                  <a:lnTo>
                    <a:pt x="4703" y="1754"/>
                  </a:lnTo>
                  <a:lnTo>
                    <a:pt x="4707" y="1750"/>
                  </a:lnTo>
                  <a:lnTo>
                    <a:pt x="4707" y="1745"/>
                  </a:lnTo>
                  <a:close/>
                  <a:moveTo>
                    <a:pt x="4680" y="1754"/>
                  </a:moveTo>
                  <a:lnTo>
                    <a:pt x="4680" y="1754"/>
                  </a:lnTo>
                  <a:lnTo>
                    <a:pt x="4680" y="1754"/>
                  </a:lnTo>
                  <a:lnTo>
                    <a:pt x="4680" y="1754"/>
                  </a:lnTo>
                  <a:lnTo>
                    <a:pt x="4680" y="1754"/>
                  </a:lnTo>
                  <a:lnTo>
                    <a:pt x="4680" y="1754"/>
                  </a:lnTo>
                  <a:lnTo>
                    <a:pt x="4685" y="1750"/>
                  </a:lnTo>
                  <a:lnTo>
                    <a:pt x="4685" y="1750"/>
                  </a:lnTo>
                  <a:lnTo>
                    <a:pt x="4689" y="1750"/>
                  </a:lnTo>
                  <a:lnTo>
                    <a:pt x="4689" y="1745"/>
                  </a:lnTo>
                  <a:lnTo>
                    <a:pt x="4689" y="1745"/>
                  </a:lnTo>
                  <a:lnTo>
                    <a:pt x="4689" y="1745"/>
                  </a:lnTo>
                  <a:lnTo>
                    <a:pt x="4689" y="1741"/>
                  </a:lnTo>
                  <a:lnTo>
                    <a:pt x="4689" y="1741"/>
                  </a:lnTo>
                  <a:lnTo>
                    <a:pt x="4685" y="1741"/>
                  </a:lnTo>
                  <a:lnTo>
                    <a:pt x="4685" y="1741"/>
                  </a:lnTo>
                  <a:lnTo>
                    <a:pt x="4680" y="1741"/>
                  </a:lnTo>
                  <a:lnTo>
                    <a:pt x="4680" y="1741"/>
                  </a:lnTo>
                  <a:lnTo>
                    <a:pt x="4680" y="1741"/>
                  </a:lnTo>
                  <a:lnTo>
                    <a:pt x="4676" y="1741"/>
                  </a:lnTo>
                  <a:lnTo>
                    <a:pt x="4671" y="1741"/>
                  </a:lnTo>
                  <a:lnTo>
                    <a:pt x="4671" y="1741"/>
                  </a:lnTo>
                  <a:lnTo>
                    <a:pt x="4671" y="1741"/>
                  </a:lnTo>
                  <a:lnTo>
                    <a:pt x="4671" y="1741"/>
                  </a:lnTo>
                  <a:lnTo>
                    <a:pt x="4671" y="1741"/>
                  </a:lnTo>
                  <a:lnTo>
                    <a:pt x="4671" y="1741"/>
                  </a:lnTo>
                  <a:lnTo>
                    <a:pt x="4671" y="1745"/>
                  </a:lnTo>
                  <a:lnTo>
                    <a:pt x="4671" y="1745"/>
                  </a:lnTo>
                  <a:lnTo>
                    <a:pt x="4676" y="1745"/>
                  </a:lnTo>
                  <a:lnTo>
                    <a:pt x="4676" y="1745"/>
                  </a:lnTo>
                  <a:lnTo>
                    <a:pt x="4676" y="1750"/>
                  </a:lnTo>
                  <a:lnTo>
                    <a:pt x="4680" y="1750"/>
                  </a:lnTo>
                  <a:lnTo>
                    <a:pt x="4680" y="1750"/>
                  </a:lnTo>
                  <a:lnTo>
                    <a:pt x="4680" y="1750"/>
                  </a:lnTo>
                  <a:lnTo>
                    <a:pt x="4680" y="1754"/>
                  </a:lnTo>
                  <a:lnTo>
                    <a:pt x="4680" y="1754"/>
                  </a:lnTo>
                  <a:close/>
                  <a:moveTo>
                    <a:pt x="4960" y="1582"/>
                  </a:moveTo>
                  <a:lnTo>
                    <a:pt x="4960" y="1582"/>
                  </a:lnTo>
                  <a:lnTo>
                    <a:pt x="4960" y="1582"/>
                  </a:lnTo>
                  <a:lnTo>
                    <a:pt x="4960" y="1582"/>
                  </a:lnTo>
                  <a:lnTo>
                    <a:pt x="4960" y="1582"/>
                  </a:lnTo>
                  <a:lnTo>
                    <a:pt x="4960" y="1582"/>
                  </a:lnTo>
                  <a:lnTo>
                    <a:pt x="4965" y="1587"/>
                  </a:lnTo>
                  <a:lnTo>
                    <a:pt x="4965" y="1582"/>
                  </a:lnTo>
                  <a:lnTo>
                    <a:pt x="4965" y="1582"/>
                  </a:lnTo>
                  <a:lnTo>
                    <a:pt x="4965" y="1582"/>
                  </a:lnTo>
                  <a:lnTo>
                    <a:pt x="4965" y="1582"/>
                  </a:lnTo>
                  <a:lnTo>
                    <a:pt x="4965" y="1582"/>
                  </a:lnTo>
                  <a:lnTo>
                    <a:pt x="4960" y="1578"/>
                  </a:lnTo>
                  <a:lnTo>
                    <a:pt x="4960" y="1578"/>
                  </a:lnTo>
                  <a:lnTo>
                    <a:pt x="4960" y="1578"/>
                  </a:lnTo>
                  <a:lnTo>
                    <a:pt x="4960" y="1578"/>
                  </a:lnTo>
                  <a:lnTo>
                    <a:pt x="4965" y="1582"/>
                  </a:lnTo>
                  <a:lnTo>
                    <a:pt x="4965" y="1582"/>
                  </a:lnTo>
                  <a:lnTo>
                    <a:pt x="4965" y="1582"/>
                  </a:lnTo>
                  <a:lnTo>
                    <a:pt x="4969" y="1582"/>
                  </a:lnTo>
                  <a:lnTo>
                    <a:pt x="4969" y="1582"/>
                  </a:lnTo>
                  <a:lnTo>
                    <a:pt x="4969" y="1582"/>
                  </a:lnTo>
                  <a:lnTo>
                    <a:pt x="4969" y="1582"/>
                  </a:lnTo>
                  <a:lnTo>
                    <a:pt x="4974" y="1582"/>
                  </a:lnTo>
                  <a:lnTo>
                    <a:pt x="4974" y="1582"/>
                  </a:lnTo>
                  <a:lnTo>
                    <a:pt x="4974" y="1582"/>
                  </a:lnTo>
                  <a:lnTo>
                    <a:pt x="4974" y="1578"/>
                  </a:lnTo>
                  <a:lnTo>
                    <a:pt x="4974" y="1578"/>
                  </a:lnTo>
                  <a:lnTo>
                    <a:pt x="4969" y="1578"/>
                  </a:lnTo>
                  <a:lnTo>
                    <a:pt x="4969" y="1578"/>
                  </a:lnTo>
                  <a:lnTo>
                    <a:pt x="4965" y="1578"/>
                  </a:lnTo>
                  <a:lnTo>
                    <a:pt x="4965" y="1578"/>
                  </a:lnTo>
                  <a:lnTo>
                    <a:pt x="4960" y="1578"/>
                  </a:lnTo>
                  <a:lnTo>
                    <a:pt x="4960" y="1578"/>
                  </a:lnTo>
                  <a:lnTo>
                    <a:pt x="4960" y="1578"/>
                  </a:lnTo>
                  <a:lnTo>
                    <a:pt x="4956" y="1578"/>
                  </a:lnTo>
                  <a:lnTo>
                    <a:pt x="4956" y="1578"/>
                  </a:lnTo>
                  <a:lnTo>
                    <a:pt x="4956" y="1578"/>
                  </a:lnTo>
                  <a:lnTo>
                    <a:pt x="4956" y="1578"/>
                  </a:lnTo>
                  <a:lnTo>
                    <a:pt x="4956" y="1582"/>
                  </a:lnTo>
                  <a:lnTo>
                    <a:pt x="4956" y="1582"/>
                  </a:lnTo>
                  <a:lnTo>
                    <a:pt x="4960" y="1582"/>
                  </a:lnTo>
                  <a:close/>
                  <a:moveTo>
                    <a:pt x="3908" y="140"/>
                  </a:moveTo>
                  <a:lnTo>
                    <a:pt x="3908" y="140"/>
                  </a:lnTo>
                  <a:lnTo>
                    <a:pt x="3908" y="140"/>
                  </a:lnTo>
                  <a:lnTo>
                    <a:pt x="3908" y="145"/>
                  </a:lnTo>
                  <a:lnTo>
                    <a:pt x="3912" y="145"/>
                  </a:lnTo>
                  <a:lnTo>
                    <a:pt x="3917" y="145"/>
                  </a:lnTo>
                  <a:lnTo>
                    <a:pt x="3917" y="145"/>
                  </a:lnTo>
                  <a:lnTo>
                    <a:pt x="3921" y="145"/>
                  </a:lnTo>
                  <a:lnTo>
                    <a:pt x="3926" y="145"/>
                  </a:lnTo>
                  <a:lnTo>
                    <a:pt x="3921" y="145"/>
                  </a:lnTo>
                  <a:lnTo>
                    <a:pt x="3926" y="140"/>
                  </a:lnTo>
                  <a:lnTo>
                    <a:pt x="3926" y="140"/>
                  </a:lnTo>
                  <a:lnTo>
                    <a:pt x="3926" y="140"/>
                  </a:lnTo>
                  <a:lnTo>
                    <a:pt x="3926" y="140"/>
                  </a:lnTo>
                  <a:lnTo>
                    <a:pt x="3921" y="140"/>
                  </a:lnTo>
                  <a:lnTo>
                    <a:pt x="3921" y="140"/>
                  </a:lnTo>
                  <a:lnTo>
                    <a:pt x="3917" y="140"/>
                  </a:lnTo>
                  <a:lnTo>
                    <a:pt x="3908" y="136"/>
                  </a:lnTo>
                  <a:lnTo>
                    <a:pt x="3908" y="140"/>
                  </a:lnTo>
                  <a:lnTo>
                    <a:pt x="3908" y="140"/>
                  </a:lnTo>
                  <a:lnTo>
                    <a:pt x="3908" y="140"/>
                  </a:lnTo>
                  <a:lnTo>
                    <a:pt x="3908" y="140"/>
                  </a:lnTo>
                  <a:lnTo>
                    <a:pt x="3908" y="140"/>
                  </a:lnTo>
                  <a:lnTo>
                    <a:pt x="3908" y="140"/>
                  </a:lnTo>
                  <a:close/>
                  <a:moveTo>
                    <a:pt x="4893" y="787"/>
                  </a:moveTo>
                  <a:lnTo>
                    <a:pt x="4893" y="787"/>
                  </a:lnTo>
                  <a:lnTo>
                    <a:pt x="4893" y="782"/>
                  </a:lnTo>
                  <a:lnTo>
                    <a:pt x="4888" y="782"/>
                  </a:lnTo>
                  <a:lnTo>
                    <a:pt x="4888" y="778"/>
                  </a:lnTo>
                  <a:lnTo>
                    <a:pt x="4888" y="778"/>
                  </a:lnTo>
                  <a:lnTo>
                    <a:pt x="4893" y="778"/>
                  </a:lnTo>
                  <a:lnTo>
                    <a:pt x="4893" y="778"/>
                  </a:lnTo>
                  <a:lnTo>
                    <a:pt x="4893" y="778"/>
                  </a:lnTo>
                  <a:lnTo>
                    <a:pt x="4893" y="773"/>
                  </a:lnTo>
                  <a:lnTo>
                    <a:pt x="4893" y="773"/>
                  </a:lnTo>
                  <a:lnTo>
                    <a:pt x="4893" y="769"/>
                  </a:lnTo>
                  <a:lnTo>
                    <a:pt x="4893" y="769"/>
                  </a:lnTo>
                  <a:lnTo>
                    <a:pt x="4888" y="769"/>
                  </a:lnTo>
                  <a:lnTo>
                    <a:pt x="4888" y="764"/>
                  </a:lnTo>
                  <a:lnTo>
                    <a:pt x="4888" y="764"/>
                  </a:lnTo>
                  <a:lnTo>
                    <a:pt x="4888" y="764"/>
                  </a:lnTo>
                  <a:lnTo>
                    <a:pt x="4888" y="764"/>
                  </a:lnTo>
                  <a:lnTo>
                    <a:pt x="4893" y="764"/>
                  </a:lnTo>
                  <a:lnTo>
                    <a:pt x="4893" y="764"/>
                  </a:lnTo>
                  <a:lnTo>
                    <a:pt x="4893" y="764"/>
                  </a:lnTo>
                  <a:lnTo>
                    <a:pt x="4893" y="760"/>
                  </a:lnTo>
                  <a:lnTo>
                    <a:pt x="4888" y="760"/>
                  </a:lnTo>
                  <a:lnTo>
                    <a:pt x="4888" y="755"/>
                  </a:lnTo>
                  <a:lnTo>
                    <a:pt x="4884" y="751"/>
                  </a:lnTo>
                  <a:lnTo>
                    <a:pt x="4884" y="751"/>
                  </a:lnTo>
                  <a:lnTo>
                    <a:pt x="4884" y="751"/>
                  </a:lnTo>
                  <a:lnTo>
                    <a:pt x="4884" y="746"/>
                  </a:lnTo>
                  <a:lnTo>
                    <a:pt x="4884" y="746"/>
                  </a:lnTo>
                  <a:lnTo>
                    <a:pt x="4879" y="746"/>
                  </a:lnTo>
                  <a:lnTo>
                    <a:pt x="4879" y="742"/>
                  </a:lnTo>
                  <a:lnTo>
                    <a:pt x="4875" y="737"/>
                  </a:lnTo>
                  <a:lnTo>
                    <a:pt x="4870" y="737"/>
                  </a:lnTo>
                  <a:lnTo>
                    <a:pt x="4866" y="733"/>
                  </a:lnTo>
                  <a:lnTo>
                    <a:pt x="4866" y="733"/>
                  </a:lnTo>
                  <a:lnTo>
                    <a:pt x="4861" y="728"/>
                  </a:lnTo>
                  <a:lnTo>
                    <a:pt x="4861" y="728"/>
                  </a:lnTo>
                  <a:lnTo>
                    <a:pt x="4856" y="723"/>
                  </a:lnTo>
                  <a:lnTo>
                    <a:pt x="4852" y="719"/>
                  </a:lnTo>
                  <a:lnTo>
                    <a:pt x="4852" y="714"/>
                  </a:lnTo>
                  <a:lnTo>
                    <a:pt x="4852" y="719"/>
                  </a:lnTo>
                  <a:lnTo>
                    <a:pt x="4847" y="719"/>
                  </a:lnTo>
                  <a:lnTo>
                    <a:pt x="4847" y="714"/>
                  </a:lnTo>
                  <a:lnTo>
                    <a:pt x="4847" y="714"/>
                  </a:lnTo>
                  <a:lnTo>
                    <a:pt x="4843" y="714"/>
                  </a:lnTo>
                  <a:lnTo>
                    <a:pt x="4843" y="714"/>
                  </a:lnTo>
                  <a:lnTo>
                    <a:pt x="4843" y="719"/>
                  </a:lnTo>
                  <a:lnTo>
                    <a:pt x="4843" y="719"/>
                  </a:lnTo>
                  <a:lnTo>
                    <a:pt x="4847" y="723"/>
                  </a:lnTo>
                  <a:lnTo>
                    <a:pt x="4852" y="723"/>
                  </a:lnTo>
                  <a:lnTo>
                    <a:pt x="4852" y="719"/>
                  </a:lnTo>
                  <a:lnTo>
                    <a:pt x="4852" y="719"/>
                  </a:lnTo>
                  <a:lnTo>
                    <a:pt x="4852" y="719"/>
                  </a:lnTo>
                  <a:lnTo>
                    <a:pt x="4852" y="719"/>
                  </a:lnTo>
                  <a:lnTo>
                    <a:pt x="4852" y="723"/>
                  </a:lnTo>
                  <a:lnTo>
                    <a:pt x="4856" y="723"/>
                  </a:lnTo>
                  <a:lnTo>
                    <a:pt x="4856" y="728"/>
                  </a:lnTo>
                  <a:lnTo>
                    <a:pt x="4856" y="728"/>
                  </a:lnTo>
                  <a:lnTo>
                    <a:pt x="4852" y="728"/>
                  </a:lnTo>
                  <a:lnTo>
                    <a:pt x="4852" y="728"/>
                  </a:lnTo>
                  <a:lnTo>
                    <a:pt x="4852" y="728"/>
                  </a:lnTo>
                  <a:lnTo>
                    <a:pt x="4852" y="728"/>
                  </a:lnTo>
                  <a:lnTo>
                    <a:pt x="4852" y="728"/>
                  </a:lnTo>
                  <a:lnTo>
                    <a:pt x="4847" y="728"/>
                  </a:lnTo>
                  <a:lnTo>
                    <a:pt x="4847" y="728"/>
                  </a:lnTo>
                  <a:lnTo>
                    <a:pt x="4843" y="723"/>
                  </a:lnTo>
                  <a:lnTo>
                    <a:pt x="4843" y="723"/>
                  </a:lnTo>
                  <a:lnTo>
                    <a:pt x="4843" y="723"/>
                  </a:lnTo>
                  <a:lnTo>
                    <a:pt x="4843" y="723"/>
                  </a:lnTo>
                  <a:lnTo>
                    <a:pt x="4838" y="723"/>
                  </a:lnTo>
                  <a:lnTo>
                    <a:pt x="4838" y="723"/>
                  </a:lnTo>
                  <a:lnTo>
                    <a:pt x="4838" y="723"/>
                  </a:lnTo>
                  <a:lnTo>
                    <a:pt x="4838" y="723"/>
                  </a:lnTo>
                  <a:lnTo>
                    <a:pt x="4843" y="728"/>
                  </a:lnTo>
                  <a:lnTo>
                    <a:pt x="4843" y="728"/>
                  </a:lnTo>
                  <a:lnTo>
                    <a:pt x="4843" y="728"/>
                  </a:lnTo>
                  <a:lnTo>
                    <a:pt x="4843" y="728"/>
                  </a:lnTo>
                  <a:lnTo>
                    <a:pt x="4843" y="733"/>
                  </a:lnTo>
                  <a:lnTo>
                    <a:pt x="4843" y="733"/>
                  </a:lnTo>
                  <a:lnTo>
                    <a:pt x="4843" y="733"/>
                  </a:lnTo>
                  <a:lnTo>
                    <a:pt x="4843" y="733"/>
                  </a:lnTo>
                  <a:lnTo>
                    <a:pt x="4843" y="733"/>
                  </a:lnTo>
                  <a:lnTo>
                    <a:pt x="4843" y="733"/>
                  </a:lnTo>
                  <a:lnTo>
                    <a:pt x="4843" y="737"/>
                  </a:lnTo>
                  <a:lnTo>
                    <a:pt x="4843" y="737"/>
                  </a:lnTo>
                  <a:lnTo>
                    <a:pt x="4847" y="742"/>
                  </a:lnTo>
                  <a:lnTo>
                    <a:pt x="4847" y="742"/>
                  </a:lnTo>
                  <a:lnTo>
                    <a:pt x="4847" y="742"/>
                  </a:lnTo>
                  <a:lnTo>
                    <a:pt x="4847" y="746"/>
                  </a:lnTo>
                  <a:lnTo>
                    <a:pt x="4847" y="746"/>
                  </a:lnTo>
                  <a:lnTo>
                    <a:pt x="4847" y="746"/>
                  </a:lnTo>
                  <a:lnTo>
                    <a:pt x="4847" y="746"/>
                  </a:lnTo>
                  <a:lnTo>
                    <a:pt x="4847" y="751"/>
                  </a:lnTo>
                  <a:lnTo>
                    <a:pt x="4852" y="751"/>
                  </a:lnTo>
                  <a:lnTo>
                    <a:pt x="4852" y="751"/>
                  </a:lnTo>
                  <a:lnTo>
                    <a:pt x="4852" y="751"/>
                  </a:lnTo>
                  <a:lnTo>
                    <a:pt x="4852" y="751"/>
                  </a:lnTo>
                  <a:lnTo>
                    <a:pt x="4856" y="751"/>
                  </a:lnTo>
                  <a:lnTo>
                    <a:pt x="4856" y="755"/>
                  </a:lnTo>
                  <a:lnTo>
                    <a:pt x="4861" y="755"/>
                  </a:lnTo>
                  <a:lnTo>
                    <a:pt x="4861" y="760"/>
                  </a:lnTo>
                  <a:lnTo>
                    <a:pt x="4861" y="760"/>
                  </a:lnTo>
                  <a:lnTo>
                    <a:pt x="4861" y="760"/>
                  </a:lnTo>
                  <a:lnTo>
                    <a:pt x="4861" y="760"/>
                  </a:lnTo>
                  <a:lnTo>
                    <a:pt x="4861" y="764"/>
                  </a:lnTo>
                  <a:lnTo>
                    <a:pt x="4861" y="764"/>
                  </a:lnTo>
                  <a:lnTo>
                    <a:pt x="4861" y="769"/>
                  </a:lnTo>
                  <a:lnTo>
                    <a:pt x="4866" y="769"/>
                  </a:lnTo>
                  <a:lnTo>
                    <a:pt x="4866" y="773"/>
                  </a:lnTo>
                  <a:lnTo>
                    <a:pt x="4866" y="773"/>
                  </a:lnTo>
                  <a:lnTo>
                    <a:pt x="4866" y="778"/>
                  </a:lnTo>
                  <a:lnTo>
                    <a:pt x="4866" y="778"/>
                  </a:lnTo>
                  <a:lnTo>
                    <a:pt x="4866" y="782"/>
                  </a:lnTo>
                  <a:lnTo>
                    <a:pt x="4866" y="782"/>
                  </a:lnTo>
                  <a:lnTo>
                    <a:pt x="4866" y="787"/>
                  </a:lnTo>
                  <a:lnTo>
                    <a:pt x="4866" y="787"/>
                  </a:lnTo>
                  <a:lnTo>
                    <a:pt x="4861" y="791"/>
                  </a:lnTo>
                  <a:lnTo>
                    <a:pt x="4861" y="791"/>
                  </a:lnTo>
                  <a:lnTo>
                    <a:pt x="4866" y="796"/>
                  </a:lnTo>
                  <a:lnTo>
                    <a:pt x="4866" y="796"/>
                  </a:lnTo>
                  <a:lnTo>
                    <a:pt x="4866" y="800"/>
                  </a:lnTo>
                  <a:lnTo>
                    <a:pt x="4866" y="800"/>
                  </a:lnTo>
                  <a:lnTo>
                    <a:pt x="4861" y="805"/>
                  </a:lnTo>
                  <a:lnTo>
                    <a:pt x="4861" y="805"/>
                  </a:lnTo>
                  <a:lnTo>
                    <a:pt x="4861" y="805"/>
                  </a:lnTo>
                  <a:lnTo>
                    <a:pt x="4856" y="809"/>
                  </a:lnTo>
                  <a:lnTo>
                    <a:pt x="4852" y="809"/>
                  </a:lnTo>
                  <a:lnTo>
                    <a:pt x="4852" y="809"/>
                  </a:lnTo>
                  <a:lnTo>
                    <a:pt x="4852" y="814"/>
                  </a:lnTo>
                  <a:lnTo>
                    <a:pt x="4852" y="814"/>
                  </a:lnTo>
                  <a:lnTo>
                    <a:pt x="4852" y="814"/>
                  </a:lnTo>
                  <a:lnTo>
                    <a:pt x="4852" y="814"/>
                  </a:lnTo>
                  <a:lnTo>
                    <a:pt x="4847" y="814"/>
                  </a:lnTo>
                  <a:lnTo>
                    <a:pt x="4847" y="814"/>
                  </a:lnTo>
                  <a:lnTo>
                    <a:pt x="4847" y="809"/>
                  </a:lnTo>
                  <a:lnTo>
                    <a:pt x="4843" y="809"/>
                  </a:lnTo>
                  <a:lnTo>
                    <a:pt x="4843" y="809"/>
                  </a:lnTo>
                  <a:lnTo>
                    <a:pt x="4843" y="805"/>
                  </a:lnTo>
                  <a:lnTo>
                    <a:pt x="4843" y="805"/>
                  </a:lnTo>
                  <a:lnTo>
                    <a:pt x="4843" y="805"/>
                  </a:lnTo>
                  <a:lnTo>
                    <a:pt x="4843" y="805"/>
                  </a:lnTo>
                  <a:lnTo>
                    <a:pt x="4843" y="800"/>
                  </a:lnTo>
                  <a:lnTo>
                    <a:pt x="4843" y="800"/>
                  </a:lnTo>
                  <a:lnTo>
                    <a:pt x="4843" y="800"/>
                  </a:lnTo>
                  <a:lnTo>
                    <a:pt x="4843" y="800"/>
                  </a:lnTo>
                  <a:lnTo>
                    <a:pt x="4838" y="800"/>
                  </a:lnTo>
                  <a:lnTo>
                    <a:pt x="4838" y="805"/>
                  </a:lnTo>
                  <a:lnTo>
                    <a:pt x="4838" y="805"/>
                  </a:lnTo>
                  <a:lnTo>
                    <a:pt x="4843" y="809"/>
                  </a:lnTo>
                  <a:lnTo>
                    <a:pt x="4843" y="814"/>
                  </a:lnTo>
                  <a:lnTo>
                    <a:pt x="4843" y="818"/>
                  </a:lnTo>
                  <a:lnTo>
                    <a:pt x="4843" y="823"/>
                  </a:lnTo>
                  <a:lnTo>
                    <a:pt x="4843" y="827"/>
                  </a:lnTo>
                  <a:lnTo>
                    <a:pt x="4843" y="827"/>
                  </a:lnTo>
                  <a:lnTo>
                    <a:pt x="4843" y="827"/>
                  </a:lnTo>
                  <a:lnTo>
                    <a:pt x="4843" y="832"/>
                  </a:lnTo>
                  <a:lnTo>
                    <a:pt x="4843" y="832"/>
                  </a:lnTo>
                  <a:lnTo>
                    <a:pt x="4847" y="836"/>
                  </a:lnTo>
                  <a:lnTo>
                    <a:pt x="4847" y="836"/>
                  </a:lnTo>
                  <a:lnTo>
                    <a:pt x="4847" y="841"/>
                  </a:lnTo>
                  <a:lnTo>
                    <a:pt x="4843" y="841"/>
                  </a:lnTo>
                  <a:lnTo>
                    <a:pt x="4843" y="841"/>
                  </a:lnTo>
                  <a:lnTo>
                    <a:pt x="4843" y="841"/>
                  </a:lnTo>
                  <a:lnTo>
                    <a:pt x="4838" y="841"/>
                  </a:lnTo>
                  <a:lnTo>
                    <a:pt x="4838" y="841"/>
                  </a:lnTo>
                  <a:lnTo>
                    <a:pt x="4834" y="841"/>
                  </a:lnTo>
                  <a:lnTo>
                    <a:pt x="4834" y="841"/>
                  </a:lnTo>
                  <a:lnTo>
                    <a:pt x="4834" y="836"/>
                  </a:lnTo>
                  <a:lnTo>
                    <a:pt x="4834" y="836"/>
                  </a:lnTo>
                  <a:lnTo>
                    <a:pt x="4834" y="836"/>
                  </a:lnTo>
                  <a:lnTo>
                    <a:pt x="4829" y="841"/>
                  </a:lnTo>
                  <a:lnTo>
                    <a:pt x="4825" y="841"/>
                  </a:lnTo>
                  <a:lnTo>
                    <a:pt x="4820" y="841"/>
                  </a:lnTo>
                  <a:lnTo>
                    <a:pt x="4820" y="841"/>
                  </a:lnTo>
                  <a:lnTo>
                    <a:pt x="4816" y="846"/>
                  </a:lnTo>
                  <a:lnTo>
                    <a:pt x="4816" y="846"/>
                  </a:lnTo>
                  <a:lnTo>
                    <a:pt x="4816" y="846"/>
                  </a:lnTo>
                  <a:lnTo>
                    <a:pt x="4811" y="846"/>
                  </a:lnTo>
                  <a:lnTo>
                    <a:pt x="4811" y="846"/>
                  </a:lnTo>
                  <a:lnTo>
                    <a:pt x="4811" y="846"/>
                  </a:lnTo>
                  <a:lnTo>
                    <a:pt x="4807" y="846"/>
                  </a:lnTo>
                  <a:lnTo>
                    <a:pt x="4807" y="846"/>
                  </a:lnTo>
                  <a:lnTo>
                    <a:pt x="4802" y="846"/>
                  </a:lnTo>
                  <a:lnTo>
                    <a:pt x="4802" y="846"/>
                  </a:lnTo>
                  <a:lnTo>
                    <a:pt x="4798" y="846"/>
                  </a:lnTo>
                  <a:lnTo>
                    <a:pt x="4798" y="846"/>
                  </a:lnTo>
                  <a:lnTo>
                    <a:pt x="4798" y="850"/>
                  </a:lnTo>
                  <a:lnTo>
                    <a:pt x="4798" y="855"/>
                  </a:lnTo>
                  <a:lnTo>
                    <a:pt x="4798" y="855"/>
                  </a:lnTo>
                  <a:lnTo>
                    <a:pt x="4793" y="855"/>
                  </a:lnTo>
                  <a:lnTo>
                    <a:pt x="4793" y="859"/>
                  </a:lnTo>
                  <a:lnTo>
                    <a:pt x="4793" y="859"/>
                  </a:lnTo>
                  <a:lnTo>
                    <a:pt x="4793" y="864"/>
                  </a:lnTo>
                  <a:lnTo>
                    <a:pt x="4793" y="864"/>
                  </a:lnTo>
                  <a:lnTo>
                    <a:pt x="4789" y="864"/>
                  </a:lnTo>
                  <a:lnTo>
                    <a:pt x="4789" y="864"/>
                  </a:lnTo>
                  <a:lnTo>
                    <a:pt x="4789" y="868"/>
                  </a:lnTo>
                  <a:lnTo>
                    <a:pt x="4789" y="868"/>
                  </a:lnTo>
                  <a:lnTo>
                    <a:pt x="4789" y="868"/>
                  </a:lnTo>
                  <a:lnTo>
                    <a:pt x="4784" y="868"/>
                  </a:lnTo>
                  <a:lnTo>
                    <a:pt x="4784" y="868"/>
                  </a:lnTo>
                  <a:lnTo>
                    <a:pt x="4784" y="873"/>
                  </a:lnTo>
                  <a:lnTo>
                    <a:pt x="4784" y="873"/>
                  </a:lnTo>
                  <a:lnTo>
                    <a:pt x="4784" y="873"/>
                  </a:lnTo>
                  <a:lnTo>
                    <a:pt x="4789" y="877"/>
                  </a:lnTo>
                  <a:lnTo>
                    <a:pt x="4789" y="877"/>
                  </a:lnTo>
                  <a:lnTo>
                    <a:pt x="4789" y="877"/>
                  </a:lnTo>
                  <a:lnTo>
                    <a:pt x="4789" y="877"/>
                  </a:lnTo>
                  <a:lnTo>
                    <a:pt x="4793" y="877"/>
                  </a:lnTo>
                  <a:lnTo>
                    <a:pt x="4793" y="877"/>
                  </a:lnTo>
                  <a:lnTo>
                    <a:pt x="4793" y="877"/>
                  </a:lnTo>
                  <a:lnTo>
                    <a:pt x="4793" y="877"/>
                  </a:lnTo>
                  <a:lnTo>
                    <a:pt x="4798" y="877"/>
                  </a:lnTo>
                  <a:lnTo>
                    <a:pt x="4798" y="877"/>
                  </a:lnTo>
                  <a:lnTo>
                    <a:pt x="4807" y="877"/>
                  </a:lnTo>
                  <a:lnTo>
                    <a:pt x="4807" y="877"/>
                  </a:lnTo>
                  <a:lnTo>
                    <a:pt x="4807" y="877"/>
                  </a:lnTo>
                  <a:lnTo>
                    <a:pt x="4807" y="877"/>
                  </a:lnTo>
                  <a:lnTo>
                    <a:pt x="4807" y="873"/>
                  </a:lnTo>
                  <a:lnTo>
                    <a:pt x="4807" y="868"/>
                  </a:lnTo>
                  <a:lnTo>
                    <a:pt x="4807" y="868"/>
                  </a:lnTo>
                  <a:lnTo>
                    <a:pt x="4807" y="868"/>
                  </a:lnTo>
                  <a:lnTo>
                    <a:pt x="4811" y="873"/>
                  </a:lnTo>
                  <a:lnTo>
                    <a:pt x="4811" y="868"/>
                  </a:lnTo>
                  <a:lnTo>
                    <a:pt x="4816" y="868"/>
                  </a:lnTo>
                  <a:lnTo>
                    <a:pt x="4816" y="868"/>
                  </a:lnTo>
                  <a:lnTo>
                    <a:pt x="4820" y="868"/>
                  </a:lnTo>
                  <a:lnTo>
                    <a:pt x="4820" y="868"/>
                  </a:lnTo>
                  <a:lnTo>
                    <a:pt x="4820" y="868"/>
                  </a:lnTo>
                  <a:lnTo>
                    <a:pt x="4820" y="868"/>
                  </a:lnTo>
                  <a:lnTo>
                    <a:pt x="4825" y="864"/>
                  </a:lnTo>
                  <a:lnTo>
                    <a:pt x="4825" y="864"/>
                  </a:lnTo>
                  <a:lnTo>
                    <a:pt x="4829" y="864"/>
                  </a:lnTo>
                  <a:lnTo>
                    <a:pt x="4829" y="864"/>
                  </a:lnTo>
                  <a:lnTo>
                    <a:pt x="4829" y="864"/>
                  </a:lnTo>
                  <a:lnTo>
                    <a:pt x="4829" y="859"/>
                  </a:lnTo>
                  <a:lnTo>
                    <a:pt x="4829" y="859"/>
                  </a:lnTo>
                  <a:lnTo>
                    <a:pt x="4834" y="859"/>
                  </a:lnTo>
                  <a:lnTo>
                    <a:pt x="4834" y="859"/>
                  </a:lnTo>
                  <a:lnTo>
                    <a:pt x="4834" y="859"/>
                  </a:lnTo>
                  <a:lnTo>
                    <a:pt x="4838" y="859"/>
                  </a:lnTo>
                  <a:lnTo>
                    <a:pt x="4838" y="859"/>
                  </a:lnTo>
                  <a:lnTo>
                    <a:pt x="4843" y="859"/>
                  </a:lnTo>
                  <a:lnTo>
                    <a:pt x="4843" y="859"/>
                  </a:lnTo>
                  <a:lnTo>
                    <a:pt x="4847" y="859"/>
                  </a:lnTo>
                  <a:lnTo>
                    <a:pt x="4847" y="859"/>
                  </a:lnTo>
                  <a:lnTo>
                    <a:pt x="4847" y="859"/>
                  </a:lnTo>
                  <a:lnTo>
                    <a:pt x="4852" y="859"/>
                  </a:lnTo>
                  <a:lnTo>
                    <a:pt x="4852" y="864"/>
                  </a:lnTo>
                  <a:lnTo>
                    <a:pt x="4852" y="864"/>
                  </a:lnTo>
                  <a:lnTo>
                    <a:pt x="4852" y="864"/>
                  </a:lnTo>
                  <a:lnTo>
                    <a:pt x="4847" y="868"/>
                  </a:lnTo>
                  <a:lnTo>
                    <a:pt x="4847" y="868"/>
                  </a:lnTo>
                  <a:lnTo>
                    <a:pt x="4852" y="868"/>
                  </a:lnTo>
                  <a:lnTo>
                    <a:pt x="4852" y="873"/>
                  </a:lnTo>
                  <a:lnTo>
                    <a:pt x="4852" y="873"/>
                  </a:lnTo>
                  <a:lnTo>
                    <a:pt x="4856" y="877"/>
                  </a:lnTo>
                  <a:lnTo>
                    <a:pt x="4856" y="877"/>
                  </a:lnTo>
                  <a:lnTo>
                    <a:pt x="4861" y="882"/>
                  </a:lnTo>
                  <a:lnTo>
                    <a:pt x="4861" y="882"/>
                  </a:lnTo>
                  <a:lnTo>
                    <a:pt x="4866" y="882"/>
                  </a:lnTo>
                  <a:lnTo>
                    <a:pt x="4870" y="882"/>
                  </a:lnTo>
                  <a:lnTo>
                    <a:pt x="4870" y="877"/>
                  </a:lnTo>
                  <a:lnTo>
                    <a:pt x="4870" y="868"/>
                  </a:lnTo>
                  <a:lnTo>
                    <a:pt x="4870" y="868"/>
                  </a:lnTo>
                  <a:lnTo>
                    <a:pt x="4870" y="864"/>
                  </a:lnTo>
                  <a:lnTo>
                    <a:pt x="4875" y="864"/>
                  </a:lnTo>
                  <a:lnTo>
                    <a:pt x="4875" y="864"/>
                  </a:lnTo>
                  <a:lnTo>
                    <a:pt x="4875" y="864"/>
                  </a:lnTo>
                  <a:lnTo>
                    <a:pt x="4875" y="864"/>
                  </a:lnTo>
                  <a:lnTo>
                    <a:pt x="4875" y="859"/>
                  </a:lnTo>
                  <a:lnTo>
                    <a:pt x="4870" y="859"/>
                  </a:lnTo>
                  <a:lnTo>
                    <a:pt x="4866" y="859"/>
                  </a:lnTo>
                  <a:lnTo>
                    <a:pt x="4866" y="855"/>
                  </a:lnTo>
                  <a:lnTo>
                    <a:pt x="4866" y="850"/>
                  </a:lnTo>
                  <a:lnTo>
                    <a:pt x="4866" y="850"/>
                  </a:lnTo>
                  <a:lnTo>
                    <a:pt x="4866" y="850"/>
                  </a:lnTo>
                  <a:lnTo>
                    <a:pt x="4866" y="850"/>
                  </a:lnTo>
                  <a:lnTo>
                    <a:pt x="4866" y="850"/>
                  </a:lnTo>
                  <a:lnTo>
                    <a:pt x="4866" y="850"/>
                  </a:lnTo>
                  <a:lnTo>
                    <a:pt x="4870" y="850"/>
                  </a:lnTo>
                  <a:lnTo>
                    <a:pt x="4870" y="855"/>
                  </a:lnTo>
                  <a:lnTo>
                    <a:pt x="4870" y="855"/>
                  </a:lnTo>
                  <a:lnTo>
                    <a:pt x="4870" y="855"/>
                  </a:lnTo>
                  <a:lnTo>
                    <a:pt x="4870" y="855"/>
                  </a:lnTo>
                  <a:lnTo>
                    <a:pt x="4870" y="855"/>
                  </a:lnTo>
                  <a:lnTo>
                    <a:pt x="4870" y="855"/>
                  </a:lnTo>
                  <a:lnTo>
                    <a:pt x="4870" y="855"/>
                  </a:lnTo>
                  <a:lnTo>
                    <a:pt x="4875" y="855"/>
                  </a:lnTo>
                  <a:lnTo>
                    <a:pt x="4875" y="855"/>
                  </a:lnTo>
                  <a:lnTo>
                    <a:pt x="4875" y="855"/>
                  </a:lnTo>
                  <a:lnTo>
                    <a:pt x="4875" y="855"/>
                  </a:lnTo>
                  <a:lnTo>
                    <a:pt x="4879" y="855"/>
                  </a:lnTo>
                  <a:lnTo>
                    <a:pt x="4879" y="855"/>
                  </a:lnTo>
                  <a:lnTo>
                    <a:pt x="4875" y="859"/>
                  </a:lnTo>
                  <a:lnTo>
                    <a:pt x="4875" y="859"/>
                  </a:lnTo>
                  <a:lnTo>
                    <a:pt x="4879" y="859"/>
                  </a:lnTo>
                  <a:lnTo>
                    <a:pt x="4884" y="855"/>
                  </a:lnTo>
                  <a:lnTo>
                    <a:pt x="4884" y="855"/>
                  </a:lnTo>
                  <a:lnTo>
                    <a:pt x="4888" y="855"/>
                  </a:lnTo>
                  <a:lnTo>
                    <a:pt x="4888" y="855"/>
                  </a:lnTo>
                  <a:lnTo>
                    <a:pt x="4893" y="859"/>
                  </a:lnTo>
                  <a:lnTo>
                    <a:pt x="4893" y="855"/>
                  </a:lnTo>
                  <a:lnTo>
                    <a:pt x="4893" y="850"/>
                  </a:lnTo>
                  <a:lnTo>
                    <a:pt x="4893" y="850"/>
                  </a:lnTo>
                  <a:lnTo>
                    <a:pt x="4893" y="850"/>
                  </a:lnTo>
                  <a:lnTo>
                    <a:pt x="4893" y="846"/>
                  </a:lnTo>
                  <a:lnTo>
                    <a:pt x="4893" y="846"/>
                  </a:lnTo>
                  <a:lnTo>
                    <a:pt x="4893" y="846"/>
                  </a:lnTo>
                  <a:lnTo>
                    <a:pt x="4897" y="846"/>
                  </a:lnTo>
                  <a:lnTo>
                    <a:pt x="4897" y="846"/>
                  </a:lnTo>
                  <a:lnTo>
                    <a:pt x="4897" y="850"/>
                  </a:lnTo>
                  <a:lnTo>
                    <a:pt x="4897" y="850"/>
                  </a:lnTo>
                  <a:lnTo>
                    <a:pt x="4902" y="855"/>
                  </a:lnTo>
                  <a:lnTo>
                    <a:pt x="4902" y="855"/>
                  </a:lnTo>
                  <a:lnTo>
                    <a:pt x="4902" y="855"/>
                  </a:lnTo>
                  <a:lnTo>
                    <a:pt x="4902" y="855"/>
                  </a:lnTo>
                  <a:lnTo>
                    <a:pt x="4902" y="855"/>
                  </a:lnTo>
                  <a:lnTo>
                    <a:pt x="4902" y="855"/>
                  </a:lnTo>
                  <a:lnTo>
                    <a:pt x="4902" y="850"/>
                  </a:lnTo>
                  <a:lnTo>
                    <a:pt x="4902" y="850"/>
                  </a:lnTo>
                  <a:lnTo>
                    <a:pt x="4902" y="846"/>
                  </a:lnTo>
                  <a:lnTo>
                    <a:pt x="4902" y="846"/>
                  </a:lnTo>
                  <a:lnTo>
                    <a:pt x="4902" y="846"/>
                  </a:lnTo>
                  <a:lnTo>
                    <a:pt x="4902" y="841"/>
                  </a:lnTo>
                  <a:lnTo>
                    <a:pt x="4902" y="841"/>
                  </a:lnTo>
                  <a:lnTo>
                    <a:pt x="4902" y="841"/>
                  </a:lnTo>
                  <a:lnTo>
                    <a:pt x="4906" y="841"/>
                  </a:lnTo>
                  <a:lnTo>
                    <a:pt x="4906" y="846"/>
                  </a:lnTo>
                  <a:lnTo>
                    <a:pt x="4911" y="846"/>
                  </a:lnTo>
                  <a:lnTo>
                    <a:pt x="4911" y="841"/>
                  </a:lnTo>
                  <a:lnTo>
                    <a:pt x="4906" y="841"/>
                  </a:lnTo>
                  <a:lnTo>
                    <a:pt x="4906" y="841"/>
                  </a:lnTo>
                  <a:lnTo>
                    <a:pt x="4906" y="841"/>
                  </a:lnTo>
                  <a:lnTo>
                    <a:pt x="4906" y="841"/>
                  </a:lnTo>
                  <a:lnTo>
                    <a:pt x="4906" y="836"/>
                  </a:lnTo>
                  <a:lnTo>
                    <a:pt x="4906" y="836"/>
                  </a:lnTo>
                  <a:lnTo>
                    <a:pt x="4906" y="836"/>
                  </a:lnTo>
                  <a:lnTo>
                    <a:pt x="4906" y="836"/>
                  </a:lnTo>
                  <a:lnTo>
                    <a:pt x="4906" y="832"/>
                  </a:lnTo>
                  <a:lnTo>
                    <a:pt x="4906" y="832"/>
                  </a:lnTo>
                  <a:lnTo>
                    <a:pt x="4906" y="832"/>
                  </a:lnTo>
                  <a:lnTo>
                    <a:pt x="4906" y="832"/>
                  </a:lnTo>
                  <a:lnTo>
                    <a:pt x="4911" y="836"/>
                  </a:lnTo>
                  <a:lnTo>
                    <a:pt x="4911" y="836"/>
                  </a:lnTo>
                  <a:lnTo>
                    <a:pt x="4911" y="836"/>
                  </a:lnTo>
                  <a:lnTo>
                    <a:pt x="4911" y="836"/>
                  </a:lnTo>
                  <a:lnTo>
                    <a:pt x="4911" y="841"/>
                  </a:lnTo>
                  <a:lnTo>
                    <a:pt x="4911" y="841"/>
                  </a:lnTo>
                  <a:lnTo>
                    <a:pt x="4911" y="841"/>
                  </a:lnTo>
                  <a:lnTo>
                    <a:pt x="4911" y="846"/>
                  </a:lnTo>
                  <a:lnTo>
                    <a:pt x="4911" y="846"/>
                  </a:lnTo>
                  <a:lnTo>
                    <a:pt x="4911" y="846"/>
                  </a:lnTo>
                  <a:lnTo>
                    <a:pt x="4915" y="850"/>
                  </a:lnTo>
                  <a:lnTo>
                    <a:pt x="4915" y="850"/>
                  </a:lnTo>
                  <a:lnTo>
                    <a:pt x="4915" y="846"/>
                  </a:lnTo>
                  <a:lnTo>
                    <a:pt x="4915" y="846"/>
                  </a:lnTo>
                  <a:lnTo>
                    <a:pt x="4915" y="846"/>
                  </a:lnTo>
                  <a:lnTo>
                    <a:pt x="4920" y="841"/>
                  </a:lnTo>
                  <a:lnTo>
                    <a:pt x="4920" y="841"/>
                  </a:lnTo>
                  <a:lnTo>
                    <a:pt x="4920" y="841"/>
                  </a:lnTo>
                  <a:lnTo>
                    <a:pt x="4920" y="841"/>
                  </a:lnTo>
                  <a:lnTo>
                    <a:pt x="4915" y="836"/>
                  </a:lnTo>
                  <a:lnTo>
                    <a:pt x="4915" y="836"/>
                  </a:lnTo>
                  <a:lnTo>
                    <a:pt x="4915" y="832"/>
                  </a:lnTo>
                  <a:lnTo>
                    <a:pt x="4915" y="832"/>
                  </a:lnTo>
                  <a:lnTo>
                    <a:pt x="4920" y="832"/>
                  </a:lnTo>
                  <a:lnTo>
                    <a:pt x="4920" y="832"/>
                  </a:lnTo>
                  <a:lnTo>
                    <a:pt x="4915" y="827"/>
                  </a:lnTo>
                  <a:lnTo>
                    <a:pt x="4911" y="823"/>
                  </a:lnTo>
                  <a:lnTo>
                    <a:pt x="4911" y="823"/>
                  </a:lnTo>
                  <a:lnTo>
                    <a:pt x="4911" y="823"/>
                  </a:lnTo>
                  <a:lnTo>
                    <a:pt x="4906" y="818"/>
                  </a:lnTo>
                  <a:lnTo>
                    <a:pt x="4906" y="818"/>
                  </a:lnTo>
                  <a:lnTo>
                    <a:pt x="4906" y="818"/>
                  </a:lnTo>
                  <a:lnTo>
                    <a:pt x="4906" y="814"/>
                  </a:lnTo>
                  <a:lnTo>
                    <a:pt x="4906" y="809"/>
                  </a:lnTo>
                  <a:lnTo>
                    <a:pt x="4906" y="809"/>
                  </a:lnTo>
                  <a:lnTo>
                    <a:pt x="4906" y="809"/>
                  </a:lnTo>
                  <a:lnTo>
                    <a:pt x="4906" y="805"/>
                  </a:lnTo>
                  <a:lnTo>
                    <a:pt x="4906" y="805"/>
                  </a:lnTo>
                  <a:lnTo>
                    <a:pt x="4906" y="805"/>
                  </a:lnTo>
                  <a:lnTo>
                    <a:pt x="4902" y="796"/>
                  </a:lnTo>
                  <a:lnTo>
                    <a:pt x="4897" y="791"/>
                  </a:lnTo>
                  <a:lnTo>
                    <a:pt x="4893" y="787"/>
                  </a:lnTo>
                  <a:close/>
                  <a:moveTo>
                    <a:pt x="4748" y="1754"/>
                  </a:moveTo>
                  <a:lnTo>
                    <a:pt x="4748" y="1754"/>
                  </a:lnTo>
                  <a:lnTo>
                    <a:pt x="4748" y="1754"/>
                  </a:lnTo>
                  <a:lnTo>
                    <a:pt x="4748" y="1754"/>
                  </a:lnTo>
                  <a:lnTo>
                    <a:pt x="4748" y="1754"/>
                  </a:lnTo>
                  <a:lnTo>
                    <a:pt x="4748" y="1754"/>
                  </a:lnTo>
                  <a:lnTo>
                    <a:pt x="4748" y="1754"/>
                  </a:lnTo>
                  <a:lnTo>
                    <a:pt x="4748" y="1750"/>
                  </a:lnTo>
                  <a:lnTo>
                    <a:pt x="4748" y="1750"/>
                  </a:lnTo>
                  <a:lnTo>
                    <a:pt x="4748" y="1750"/>
                  </a:lnTo>
                  <a:lnTo>
                    <a:pt x="4748" y="1750"/>
                  </a:lnTo>
                  <a:lnTo>
                    <a:pt x="4748" y="1745"/>
                  </a:lnTo>
                  <a:lnTo>
                    <a:pt x="4748" y="1745"/>
                  </a:lnTo>
                  <a:lnTo>
                    <a:pt x="4748" y="1745"/>
                  </a:lnTo>
                  <a:lnTo>
                    <a:pt x="4744" y="1745"/>
                  </a:lnTo>
                  <a:lnTo>
                    <a:pt x="4744" y="1745"/>
                  </a:lnTo>
                  <a:lnTo>
                    <a:pt x="4744" y="1745"/>
                  </a:lnTo>
                  <a:lnTo>
                    <a:pt x="4744" y="1745"/>
                  </a:lnTo>
                  <a:lnTo>
                    <a:pt x="4744" y="1745"/>
                  </a:lnTo>
                  <a:lnTo>
                    <a:pt x="4744" y="1745"/>
                  </a:lnTo>
                  <a:lnTo>
                    <a:pt x="4739" y="1745"/>
                  </a:lnTo>
                  <a:lnTo>
                    <a:pt x="4739" y="1745"/>
                  </a:lnTo>
                  <a:lnTo>
                    <a:pt x="4739" y="1745"/>
                  </a:lnTo>
                  <a:lnTo>
                    <a:pt x="4739" y="1745"/>
                  </a:lnTo>
                  <a:lnTo>
                    <a:pt x="4735" y="1745"/>
                  </a:lnTo>
                  <a:lnTo>
                    <a:pt x="4735" y="1745"/>
                  </a:lnTo>
                  <a:lnTo>
                    <a:pt x="4735" y="1745"/>
                  </a:lnTo>
                  <a:lnTo>
                    <a:pt x="4735" y="1741"/>
                  </a:lnTo>
                  <a:lnTo>
                    <a:pt x="4735" y="1741"/>
                  </a:lnTo>
                  <a:lnTo>
                    <a:pt x="4730" y="1741"/>
                  </a:lnTo>
                  <a:lnTo>
                    <a:pt x="4730" y="1741"/>
                  </a:lnTo>
                  <a:lnTo>
                    <a:pt x="4725" y="1741"/>
                  </a:lnTo>
                  <a:lnTo>
                    <a:pt x="4725" y="1741"/>
                  </a:lnTo>
                  <a:lnTo>
                    <a:pt x="4725" y="1745"/>
                  </a:lnTo>
                  <a:lnTo>
                    <a:pt x="4730" y="1745"/>
                  </a:lnTo>
                  <a:lnTo>
                    <a:pt x="4730" y="1750"/>
                  </a:lnTo>
                  <a:lnTo>
                    <a:pt x="4730" y="1750"/>
                  </a:lnTo>
                  <a:lnTo>
                    <a:pt x="4730" y="1750"/>
                  </a:lnTo>
                  <a:lnTo>
                    <a:pt x="4735" y="1750"/>
                  </a:lnTo>
                  <a:lnTo>
                    <a:pt x="4735" y="1750"/>
                  </a:lnTo>
                  <a:lnTo>
                    <a:pt x="4735" y="1750"/>
                  </a:lnTo>
                  <a:lnTo>
                    <a:pt x="4735" y="1750"/>
                  </a:lnTo>
                  <a:lnTo>
                    <a:pt x="4730" y="1750"/>
                  </a:lnTo>
                  <a:lnTo>
                    <a:pt x="4730" y="1754"/>
                  </a:lnTo>
                  <a:lnTo>
                    <a:pt x="4730" y="1754"/>
                  </a:lnTo>
                  <a:lnTo>
                    <a:pt x="4725" y="1754"/>
                  </a:lnTo>
                  <a:lnTo>
                    <a:pt x="4725" y="1750"/>
                  </a:lnTo>
                  <a:lnTo>
                    <a:pt x="4725" y="1750"/>
                  </a:lnTo>
                  <a:lnTo>
                    <a:pt x="4725" y="1750"/>
                  </a:lnTo>
                  <a:lnTo>
                    <a:pt x="4725" y="1750"/>
                  </a:lnTo>
                  <a:lnTo>
                    <a:pt x="4725" y="1745"/>
                  </a:lnTo>
                  <a:lnTo>
                    <a:pt x="4721" y="1745"/>
                  </a:lnTo>
                  <a:lnTo>
                    <a:pt x="4721" y="1745"/>
                  </a:lnTo>
                  <a:lnTo>
                    <a:pt x="4716" y="1745"/>
                  </a:lnTo>
                  <a:lnTo>
                    <a:pt x="4716" y="1745"/>
                  </a:lnTo>
                  <a:lnTo>
                    <a:pt x="4716" y="1745"/>
                  </a:lnTo>
                  <a:lnTo>
                    <a:pt x="4712" y="1750"/>
                  </a:lnTo>
                  <a:lnTo>
                    <a:pt x="4712" y="1750"/>
                  </a:lnTo>
                  <a:lnTo>
                    <a:pt x="4712" y="1750"/>
                  </a:lnTo>
                  <a:lnTo>
                    <a:pt x="4712" y="1750"/>
                  </a:lnTo>
                  <a:lnTo>
                    <a:pt x="4707" y="1750"/>
                  </a:lnTo>
                  <a:lnTo>
                    <a:pt x="4707" y="1754"/>
                  </a:lnTo>
                  <a:lnTo>
                    <a:pt x="4707" y="1754"/>
                  </a:lnTo>
                  <a:lnTo>
                    <a:pt x="4707" y="1759"/>
                  </a:lnTo>
                  <a:lnTo>
                    <a:pt x="4707" y="1759"/>
                  </a:lnTo>
                  <a:lnTo>
                    <a:pt x="4712" y="1759"/>
                  </a:lnTo>
                  <a:lnTo>
                    <a:pt x="4712" y="1759"/>
                  </a:lnTo>
                  <a:lnTo>
                    <a:pt x="4712" y="1759"/>
                  </a:lnTo>
                  <a:lnTo>
                    <a:pt x="4716" y="1759"/>
                  </a:lnTo>
                  <a:lnTo>
                    <a:pt x="4716" y="1759"/>
                  </a:lnTo>
                  <a:lnTo>
                    <a:pt x="4716" y="1759"/>
                  </a:lnTo>
                  <a:lnTo>
                    <a:pt x="4716" y="1759"/>
                  </a:lnTo>
                  <a:lnTo>
                    <a:pt x="4721" y="1759"/>
                  </a:lnTo>
                  <a:lnTo>
                    <a:pt x="4721" y="1759"/>
                  </a:lnTo>
                  <a:lnTo>
                    <a:pt x="4725" y="1759"/>
                  </a:lnTo>
                  <a:lnTo>
                    <a:pt x="4725" y="1759"/>
                  </a:lnTo>
                  <a:lnTo>
                    <a:pt x="4725" y="1759"/>
                  </a:lnTo>
                  <a:lnTo>
                    <a:pt x="4730" y="1754"/>
                  </a:lnTo>
                  <a:lnTo>
                    <a:pt x="4730" y="1754"/>
                  </a:lnTo>
                  <a:lnTo>
                    <a:pt x="4735" y="1754"/>
                  </a:lnTo>
                  <a:lnTo>
                    <a:pt x="4735" y="1754"/>
                  </a:lnTo>
                  <a:lnTo>
                    <a:pt x="4739" y="1754"/>
                  </a:lnTo>
                  <a:lnTo>
                    <a:pt x="4739" y="1754"/>
                  </a:lnTo>
                  <a:lnTo>
                    <a:pt x="4739" y="1754"/>
                  </a:lnTo>
                  <a:lnTo>
                    <a:pt x="4739" y="1754"/>
                  </a:lnTo>
                  <a:lnTo>
                    <a:pt x="4739" y="1754"/>
                  </a:lnTo>
                  <a:lnTo>
                    <a:pt x="4744" y="1754"/>
                  </a:lnTo>
                  <a:lnTo>
                    <a:pt x="4744" y="1754"/>
                  </a:lnTo>
                  <a:lnTo>
                    <a:pt x="4744" y="1754"/>
                  </a:lnTo>
                  <a:lnTo>
                    <a:pt x="4744" y="1754"/>
                  </a:lnTo>
                  <a:lnTo>
                    <a:pt x="4744" y="1754"/>
                  </a:lnTo>
                  <a:lnTo>
                    <a:pt x="4744" y="1754"/>
                  </a:lnTo>
                  <a:lnTo>
                    <a:pt x="4744" y="1754"/>
                  </a:lnTo>
                  <a:lnTo>
                    <a:pt x="4744" y="1754"/>
                  </a:lnTo>
                  <a:lnTo>
                    <a:pt x="4744" y="1754"/>
                  </a:lnTo>
                  <a:lnTo>
                    <a:pt x="4748" y="1754"/>
                  </a:lnTo>
                  <a:close/>
                  <a:moveTo>
                    <a:pt x="4816" y="1750"/>
                  </a:moveTo>
                  <a:lnTo>
                    <a:pt x="4816" y="1745"/>
                  </a:lnTo>
                  <a:lnTo>
                    <a:pt x="4816" y="1745"/>
                  </a:lnTo>
                  <a:lnTo>
                    <a:pt x="4816" y="1741"/>
                  </a:lnTo>
                  <a:lnTo>
                    <a:pt x="4816" y="1741"/>
                  </a:lnTo>
                  <a:lnTo>
                    <a:pt x="4816" y="1741"/>
                  </a:lnTo>
                  <a:lnTo>
                    <a:pt x="4816" y="1741"/>
                  </a:lnTo>
                  <a:lnTo>
                    <a:pt x="4816" y="1745"/>
                  </a:lnTo>
                  <a:lnTo>
                    <a:pt x="4816" y="1745"/>
                  </a:lnTo>
                  <a:lnTo>
                    <a:pt x="4816" y="1745"/>
                  </a:lnTo>
                  <a:lnTo>
                    <a:pt x="4811" y="1745"/>
                  </a:lnTo>
                  <a:lnTo>
                    <a:pt x="4811" y="1750"/>
                  </a:lnTo>
                  <a:lnTo>
                    <a:pt x="4811" y="1750"/>
                  </a:lnTo>
                  <a:lnTo>
                    <a:pt x="4811" y="1750"/>
                  </a:lnTo>
                  <a:lnTo>
                    <a:pt x="4807" y="1750"/>
                  </a:lnTo>
                  <a:lnTo>
                    <a:pt x="4807" y="1750"/>
                  </a:lnTo>
                  <a:lnTo>
                    <a:pt x="4807" y="1750"/>
                  </a:lnTo>
                  <a:lnTo>
                    <a:pt x="4807" y="1754"/>
                  </a:lnTo>
                  <a:lnTo>
                    <a:pt x="4802" y="1754"/>
                  </a:lnTo>
                  <a:lnTo>
                    <a:pt x="4802" y="1750"/>
                  </a:lnTo>
                  <a:lnTo>
                    <a:pt x="4802" y="1750"/>
                  </a:lnTo>
                  <a:lnTo>
                    <a:pt x="4798" y="1750"/>
                  </a:lnTo>
                  <a:lnTo>
                    <a:pt x="4798" y="1750"/>
                  </a:lnTo>
                  <a:lnTo>
                    <a:pt x="4798" y="1750"/>
                  </a:lnTo>
                  <a:lnTo>
                    <a:pt x="4798" y="1750"/>
                  </a:lnTo>
                  <a:lnTo>
                    <a:pt x="4793" y="1750"/>
                  </a:lnTo>
                  <a:lnTo>
                    <a:pt x="4793" y="1750"/>
                  </a:lnTo>
                  <a:lnTo>
                    <a:pt x="4793" y="1750"/>
                  </a:lnTo>
                  <a:lnTo>
                    <a:pt x="4793" y="1750"/>
                  </a:lnTo>
                  <a:lnTo>
                    <a:pt x="4789" y="1750"/>
                  </a:lnTo>
                  <a:lnTo>
                    <a:pt x="4789" y="1750"/>
                  </a:lnTo>
                  <a:lnTo>
                    <a:pt x="4789" y="1750"/>
                  </a:lnTo>
                  <a:lnTo>
                    <a:pt x="4784" y="1750"/>
                  </a:lnTo>
                  <a:lnTo>
                    <a:pt x="4784" y="1745"/>
                  </a:lnTo>
                  <a:lnTo>
                    <a:pt x="4780" y="1745"/>
                  </a:lnTo>
                  <a:lnTo>
                    <a:pt x="4780" y="1745"/>
                  </a:lnTo>
                  <a:lnTo>
                    <a:pt x="4780" y="1745"/>
                  </a:lnTo>
                  <a:lnTo>
                    <a:pt x="4775" y="1745"/>
                  </a:lnTo>
                  <a:lnTo>
                    <a:pt x="4775" y="1745"/>
                  </a:lnTo>
                  <a:lnTo>
                    <a:pt x="4775" y="1745"/>
                  </a:lnTo>
                  <a:lnTo>
                    <a:pt x="4775" y="1745"/>
                  </a:lnTo>
                  <a:lnTo>
                    <a:pt x="4771" y="1745"/>
                  </a:lnTo>
                  <a:lnTo>
                    <a:pt x="4771" y="1745"/>
                  </a:lnTo>
                  <a:lnTo>
                    <a:pt x="4766" y="1745"/>
                  </a:lnTo>
                  <a:lnTo>
                    <a:pt x="4766" y="1750"/>
                  </a:lnTo>
                  <a:lnTo>
                    <a:pt x="4766" y="1750"/>
                  </a:lnTo>
                  <a:lnTo>
                    <a:pt x="4762" y="1750"/>
                  </a:lnTo>
                  <a:lnTo>
                    <a:pt x="4762" y="1750"/>
                  </a:lnTo>
                  <a:lnTo>
                    <a:pt x="4762" y="1750"/>
                  </a:lnTo>
                  <a:lnTo>
                    <a:pt x="4762" y="1750"/>
                  </a:lnTo>
                  <a:lnTo>
                    <a:pt x="4762" y="1750"/>
                  </a:lnTo>
                  <a:lnTo>
                    <a:pt x="4762" y="1754"/>
                  </a:lnTo>
                  <a:lnTo>
                    <a:pt x="4762" y="1754"/>
                  </a:lnTo>
                  <a:lnTo>
                    <a:pt x="4762" y="1754"/>
                  </a:lnTo>
                  <a:lnTo>
                    <a:pt x="4762" y="1754"/>
                  </a:lnTo>
                  <a:lnTo>
                    <a:pt x="4766" y="1754"/>
                  </a:lnTo>
                  <a:lnTo>
                    <a:pt x="4766" y="1754"/>
                  </a:lnTo>
                  <a:lnTo>
                    <a:pt x="4771" y="1754"/>
                  </a:lnTo>
                  <a:lnTo>
                    <a:pt x="4775" y="1754"/>
                  </a:lnTo>
                  <a:lnTo>
                    <a:pt x="4780" y="1754"/>
                  </a:lnTo>
                  <a:lnTo>
                    <a:pt x="4780" y="1759"/>
                  </a:lnTo>
                  <a:lnTo>
                    <a:pt x="4784" y="1759"/>
                  </a:lnTo>
                  <a:lnTo>
                    <a:pt x="4784" y="1759"/>
                  </a:lnTo>
                  <a:lnTo>
                    <a:pt x="4784" y="1759"/>
                  </a:lnTo>
                  <a:lnTo>
                    <a:pt x="4784" y="1759"/>
                  </a:lnTo>
                  <a:lnTo>
                    <a:pt x="4789" y="1759"/>
                  </a:lnTo>
                  <a:lnTo>
                    <a:pt x="4789" y="1754"/>
                  </a:lnTo>
                  <a:lnTo>
                    <a:pt x="4789" y="1754"/>
                  </a:lnTo>
                  <a:lnTo>
                    <a:pt x="4793" y="1754"/>
                  </a:lnTo>
                  <a:lnTo>
                    <a:pt x="4793" y="1759"/>
                  </a:lnTo>
                  <a:lnTo>
                    <a:pt x="4793" y="1759"/>
                  </a:lnTo>
                  <a:lnTo>
                    <a:pt x="4793" y="1759"/>
                  </a:lnTo>
                  <a:lnTo>
                    <a:pt x="4798" y="1759"/>
                  </a:lnTo>
                  <a:lnTo>
                    <a:pt x="4802" y="1754"/>
                  </a:lnTo>
                  <a:lnTo>
                    <a:pt x="4802" y="1754"/>
                  </a:lnTo>
                  <a:lnTo>
                    <a:pt x="4807" y="1754"/>
                  </a:lnTo>
                  <a:lnTo>
                    <a:pt x="4807" y="1754"/>
                  </a:lnTo>
                  <a:lnTo>
                    <a:pt x="4807" y="1754"/>
                  </a:lnTo>
                  <a:lnTo>
                    <a:pt x="4811" y="1754"/>
                  </a:lnTo>
                  <a:lnTo>
                    <a:pt x="4811" y="1754"/>
                  </a:lnTo>
                  <a:lnTo>
                    <a:pt x="4811" y="1754"/>
                  </a:lnTo>
                  <a:lnTo>
                    <a:pt x="4816" y="1750"/>
                  </a:lnTo>
                  <a:lnTo>
                    <a:pt x="4816" y="1750"/>
                  </a:lnTo>
                  <a:lnTo>
                    <a:pt x="4816" y="1750"/>
                  </a:lnTo>
                  <a:lnTo>
                    <a:pt x="4816" y="1750"/>
                  </a:lnTo>
                  <a:lnTo>
                    <a:pt x="4816" y="1750"/>
                  </a:lnTo>
                  <a:close/>
                  <a:moveTo>
                    <a:pt x="4974" y="1723"/>
                  </a:moveTo>
                  <a:lnTo>
                    <a:pt x="4969" y="1723"/>
                  </a:lnTo>
                  <a:lnTo>
                    <a:pt x="4969" y="1723"/>
                  </a:lnTo>
                  <a:lnTo>
                    <a:pt x="4969" y="1727"/>
                  </a:lnTo>
                  <a:lnTo>
                    <a:pt x="4969" y="1727"/>
                  </a:lnTo>
                  <a:lnTo>
                    <a:pt x="4969" y="1727"/>
                  </a:lnTo>
                  <a:lnTo>
                    <a:pt x="4965" y="1727"/>
                  </a:lnTo>
                  <a:lnTo>
                    <a:pt x="4965" y="1727"/>
                  </a:lnTo>
                  <a:lnTo>
                    <a:pt x="4965" y="1732"/>
                  </a:lnTo>
                  <a:lnTo>
                    <a:pt x="4965" y="1732"/>
                  </a:lnTo>
                  <a:lnTo>
                    <a:pt x="4965" y="1732"/>
                  </a:lnTo>
                  <a:lnTo>
                    <a:pt x="4960" y="1736"/>
                  </a:lnTo>
                  <a:lnTo>
                    <a:pt x="4960" y="1736"/>
                  </a:lnTo>
                  <a:lnTo>
                    <a:pt x="4960" y="1736"/>
                  </a:lnTo>
                  <a:lnTo>
                    <a:pt x="4960" y="1736"/>
                  </a:lnTo>
                  <a:lnTo>
                    <a:pt x="4960" y="1741"/>
                  </a:lnTo>
                  <a:lnTo>
                    <a:pt x="4960" y="1741"/>
                  </a:lnTo>
                  <a:lnTo>
                    <a:pt x="4960" y="1741"/>
                  </a:lnTo>
                  <a:lnTo>
                    <a:pt x="4960" y="1741"/>
                  </a:lnTo>
                  <a:lnTo>
                    <a:pt x="4965" y="1741"/>
                  </a:lnTo>
                  <a:lnTo>
                    <a:pt x="4965" y="1741"/>
                  </a:lnTo>
                  <a:lnTo>
                    <a:pt x="4965" y="1741"/>
                  </a:lnTo>
                  <a:lnTo>
                    <a:pt x="4965" y="1741"/>
                  </a:lnTo>
                  <a:lnTo>
                    <a:pt x="4965" y="1741"/>
                  </a:lnTo>
                  <a:lnTo>
                    <a:pt x="4965" y="1736"/>
                  </a:lnTo>
                  <a:lnTo>
                    <a:pt x="4965" y="1736"/>
                  </a:lnTo>
                  <a:lnTo>
                    <a:pt x="4969" y="1736"/>
                  </a:lnTo>
                  <a:lnTo>
                    <a:pt x="4969" y="1736"/>
                  </a:lnTo>
                  <a:lnTo>
                    <a:pt x="4969" y="1732"/>
                  </a:lnTo>
                  <a:lnTo>
                    <a:pt x="4969" y="1727"/>
                  </a:lnTo>
                  <a:lnTo>
                    <a:pt x="4974" y="1727"/>
                  </a:lnTo>
                  <a:lnTo>
                    <a:pt x="4974" y="1723"/>
                  </a:lnTo>
                  <a:close/>
                  <a:moveTo>
                    <a:pt x="5317" y="1637"/>
                  </a:moveTo>
                  <a:lnTo>
                    <a:pt x="5317" y="1637"/>
                  </a:lnTo>
                  <a:lnTo>
                    <a:pt x="5322" y="1641"/>
                  </a:lnTo>
                  <a:lnTo>
                    <a:pt x="5322" y="1641"/>
                  </a:lnTo>
                  <a:lnTo>
                    <a:pt x="5326" y="1646"/>
                  </a:lnTo>
                  <a:lnTo>
                    <a:pt x="5331" y="1650"/>
                  </a:lnTo>
                  <a:lnTo>
                    <a:pt x="5331" y="1650"/>
                  </a:lnTo>
                  <a:lnTo>
                    <a:pt x="5331" y="1650"/>
                  </a:lnTo>
                  <a:lnTo>
                    <a:pt x="5331" y="1650"/>
                  </a:lnTo>
                  <a:lnTo>
                    <a:pt x="5335" y="1650"/>
                  </a:lnTo>
                  <a:lnTo>
                    <a:pt x="5335" y="1650"/>
                  </a:lnTo>
                  <a:lnTo>
                    <a:pt x="5335" y="1655"/>
                  </a:lnTo>
                  <a:lnTo>
                    <a:pt x="5340" y="1655"/>
                  </a:lnTo>
                  <a:lnTo>
                    <a:pt x="5340" y="1664"/>
                  </a:lnTo>
                  <a:lnTo>
                    <a:pt x="5344" y="1664"/>
                  </a:lnTo>
                  <a:lnTo>
                    <a:pt x="5344" y="1668"/>
                  </a:lnTo>
                  <a:lnTo>
                    <a:pt x="5344" y="1668"/>
                  </a:lnTo>
                  <a:lnTo>
                    <a:pt x="5344" y="1673"/>
                  </a:lnTo>
                  <a:lnTo>
                    <a:pt x="5344" y="1673"/>
                  </a:lnTo>
                  <a:lnTo>
                    <a:pt x="5344" y="1677"/>
                  </a:lnTo>
                  <a:lnTo>
                    <a:pt x="5344" y="1677"/>
                  </a:lnTo>
                  <a:lnTo>
                    <a:pt x="5344" y="1677"/>
                  </a:lnTo>
                  <a:lnTo>
                    <a:pt x="5344" y="1682"/>
                  </a:lnTo>
                  <a:lnTo>
                    <a:pt x="5349" y="1677"/>
                  </a:lnTo>
                  <a:lnTo>
                    <a:pt x="5349" y="1677"/>
                  </a:lnTo>
                  <a:lnTo>
                    <a:pt x="5349" y="1677"/>
                  </a:lnTo>
                  <a:lnTo>
                    <a:pt x="5349" y="1673"/>
                  </a:lnTo>
                  <a:lnTo>
                    <a:pt x="5349" y="1673"/>
                  </a:lnTo>
                  <a:lnTo>
                    <a:pt x="5349" y="1668"/>
                  </a:lnTo>
                  <a:lnTo>
                    <a:pt x="5349" y="1668"/>
                  </a:lnTo>
                  <a:lnTo>
                    <a:pt x="5349" y="1664"/>
                  </a:lnTo>
                  <a:lnTo>
                    <a:pt x="5340" y="1655"/>
                  </a:lnTo>
                  <a:lnTo>
                    <a:pt x="5340" y="1650"/>
                  </a:lnTo>
                  <a:lnTo>
                    <a:pt x="5335" y="1650"/>
                  </a:lnTo>
                  <a:lnTo>
                    <a:pt x="5335" y="1646"/>
                  </a:lnTo>
                  <a:lnTo>
                    <a:pt x="5335" y="1646"/>
                  </a:lnTo>
                  <a:lnTo>
                    <a:pt x="5331" y="1646"/>
                  </a:lnTo>
                  <a:lnTo>
                    <a:pt x="5326" y="1641"/>
                  </a:lnTo>
                  <a:lnTo>
                    <a:pt x="5326" y="1641"/>
                  </a:lnTo>
                  <a:lnTo>
                    <a:pt x="5322" y="1641"/>
                  </a:lnTo>
                  <a:lnTo>
                    <a:pt x="5322" y="1637"/>
                  </a:lnTo>
                  <a:lnTo>
                    <a:pt x="5317" y="1637"/>
                  </a:lnTo>
                  <a:lnTo>
                    <a:pt x="5317" y="1637"/>
                  </a:lnTo>
                  <a:lnTo>
                    <a:pt x="5317" y="1632"/>
                  </a:lnTo>
                  <a:lnTo>
                    <a:pt x="5313" y="1632"/>
                  </a:lnTo>
                  <a:lnTo>
                    <a:pt x="5313" y="1632"/>
                  </a:lnTo>
                  <a:lnTo>
                    <a:pt x="5313" y="1637"/>
                  </a:lnTo>
                  <a:lnTo>
                    <a:pt x="5313" y="1637"/>
                  </a:lnTo>
                  <a:lnTo>
                    <a:pt x="5313" y="1637"/>
                  </a:lnTo>
                  <a:lnTo>
                    <a:pt x="5317" y="1637"/>
                  </a:lnTo>
                  <a:close/>
                  <a:moveTo>
                    <a:pt x="4649" y="1714"/>
                  </a:moveTo>
                  <a:lnTo>
                    <a:pt x="4644" y="1714"/>
                  </a:lnTo>
                  <a:lnTo>
                    <a:pt x="4644" y="1718"/>
                  </a:lnTo>
                  <a:lnTo>
                    <a:pt x="4640" y="1718"/>
                  </a:lnTo>
                  <a:lnTo>
                    <a:pt x="4644" y="1718"/>
                  </a:lnTo>
                  <a:lnTo>
                    <a:pt x="4649" y="1723"/>
                  </a:lnTo>
                  <a:lnTo>
                    <a:pt x="4649" y="1723"/>
                  </a:lnTo>
                  <a:lnTo>
                    <a:pt x="4649" y="1723"/>
                  </a:lnTo>
                  <a:lnTo>
                    <a:pt x="4649" y="1723"/>
                  </a:lnTo>
                  <a:lnTo>
                    <a:pt x="4649" y="1723"/>
                  </a:lnTo>
                  <a:lnTo>
                    <a:pt x="4653" y="1723"/>
                  </a:lnTo>
                  <a:lnTo>
                    <a:pt x="4658" y="1723"/>
                  </a:lnTo>
                  <a:lnTo>
                    <a:pt x="4658" y="1718"/>
                  </a:lnTo>
                  <a:lnTo>
                    <a:pt x="4662" y="1718"/>
                  </a:lnTo>
                  <a:lnTo>
                    <a:pt x="4662" y="1718"/>
                  </a:lnTo>
                  <a:lnTo>
                    <a:pt x="4662" y="1718"/>
                  </a:lnTo>
                  <a:lnTo>
                    <a:pt x="4667" y="1718"/>
                  </a:lnTo>
                  <a:lnTo>
                    <a:pt x="4667" y="1718"/>
                  </a:lnTo>
                  <a:lnTo>
                    <a:pt x="4662" y="1714"/>
                  </a:lnTo>
                  <a:lnTo>
                    <a:pt x="4649" y="1714"/>
                  </a:lnTo>
                  <a:close/>
                  <a:moveTo>
                    <a:pt x="5376" y="1705"/>
                  </a:moveTo>
                  <a:lnTo>
                    <a:pt x="5376" y="1705"/>
                  </a:lnTo>
                  <a:lnTo>
                    <a:pt x="5376" y="1709"/>
                  </a:lnTo>
                  <a:lnTo>
                    <a:pt x="5381" y="1709"/>
                  </a:lnTo>
                  <a:lnTo>
                    <a:pt x="5381" y="1714"/>
                  </a:lnTo>
                  <a:lnTo>
                    <a:pt x="5381" y="1714"/>
                  </a:lnTo>
                  <a:lnTo>
                    <a:pt x="5381" y="1714"/>
                  </a:lnTo>
                  <a:lnTo>
                    <a:pt x="5385" y="1718"/>
                  </a:lnTo>
                  <a:lnTo>
                    <a:pt x="5381" y="1718"/>
                  </a:lnTo>
                  <a:lnTo>
                    <a:pt x="5381" y="1723"/>
                  </a:lnTo>
                  <a:lnTo>
                    <a:pt x="5385" y="1723"/>
                  </a:lnTo>
                  <a:lnTo>
                    <a:pt x="5385" y="1723"/>
                  </a:lnTo>
                  <a:lnTo>
                    <a:pt x="5385" y="1727"/>
                  </a:lnTo>
                  <a:lnTo>
                    <a:pt x="5390" y="1727"/>
                  </a:lnTo>
                  <a:lnTo>
                    <a:pt x="5390" y="1727"/>
                  </a:lnTo>
                  <a:lnTo>
                    <a:pt x="5390" y="1727"/>
                  </a:lnTo>
                  <a:lnTo>
                    <a:pt x="5390" y="1723"/>
                  </a:lnTo>
                  <a:lnTo>
                    <a:pt x="5394" y="1723"/>
                  </a:lnTo>
                  <a:lnTo>
                    <a:pt x="5394" y="1723"/>
                  </a:lnTo>
                  <a:lnTo>
                    <a:pt x="5394" y="1723"/>
                  </a:lnTo>
                  <a:lnTo>
                    <a:pt x="5394" y="1723"/>
                  </a:lnTo>
                  <a:lnTo>
                    <a:pt x="5394" y="1718"/>
                  </a:lnTo>
                  <a:lnTo>
                    <a:pt x="5394" y="1718"/>
                  </a:lnTo>
                  <a:lnTo>
                    <a:pt x="5394" y="1714"/>
                  </a:lnTo>
                  <a:lnTo>
                    <a:pt x="5394" y="1714"/>
                  </a:lnTo>
                  <a:lnTo>
                    <a:pt x="5390" y="1714"/>
                  </a:lnTo>
                  <a:lnTo>
                    <a:pt x="5390" y="1714"/>
                  </a:lnTo>
                  <a:lnTo>
                    <a:pt x="5390" y="1709"/>
                  </a:lnTo>
                  <a:lnTo>
                    <a:pt x="5390" y="1709"/>
                  </a:lnTo>
                  <a:lnTo>
                    <a:pt x="5385" y="1705"/>
                  </a:lnTo>
                  <a:lnTo>
                    <a:pt x="5385" y="1705"/>
                  </a:lnTo>
                  <a:lnTo>
                    <a:pt x="5385" y="1705"/>
                  </a:lnTo>
                  <a:lnTo>
                    <a:pt x="5385" y="1705"/>
                  </a:lnTo>
                  <a:lnTo>
                    <a:pt x="5385" y="1700"/>
                  </a:lnTo>
                  <a:lnTo>
                    <a:pt x="5381" y="1700"/>
                  </a:lnTo>
                  <a:lnTo>
                    <a:pt x="5381" y="1696"/>
                  </a:lnTo>
                  <a:lnTo>
                    <a:pt x="5381" y="1696"/>
                  </a:lnTo>
                  <a:lnTo>
                    <a:pt x="5376" y="1696"/>
                  </a:lnTo>
                  <a:lnTo>
                    <a:pt x="5376" y="1696"/>
                  </a:lnTo>
                  <a:lnTo>
                    <a:pt x="5376" y="1696"/>
                  </a:lnTo>
                  <a:lnTo>
                    <a:pt x="5376" y="1696"/>
                  </a:lnTo>
                  <a:lnTo>
                    <a:pt x="5376" y="1700"/>
                  </a:lnTo>
                  <a:lnTo>
                    <a:pt x="5376" y="1705"/>
                  </a:lnTo>
                  <a:lnTo>
                    <a:pt x="5376" y="1705"/>
                  </a:lnTo>
                  <a:close/>
                  <a:moveTo>
                    <a:pt x="5471" y="1768"/>
                  </a:moveTo>
                  <a:lnTo>
                    <a:pt x="5471" y="1772"/>
                  </a:lnTo>
                  <a:lnTo>
                    <a:pt x="5471" y="1777"/>
                  </a:lnTo>
                  <a:lnTo>
                    <a:pt x="5475" y="1781"/>
                  </a:lnTo>
                  <a:lnTo>
                    <a:pt x="5475" y="1781"/>
                  </a:lnTo>
                  <a:lnTo>
                    <a:pt x="5475" y="1786"/>
                  </a:lnTo>
                  <a:lnTo>
                    <a:pt x="5480" y="1790"/>
                  </a:lnTo>
                  <a:lnTo>
                    <a:pt x="5480" y="1790"/>
                  </a:lnTo>
                  <a:lnTo>
                    <a:pt x="5480" y="1786"/>
                  </a:lnTo>
                  <a:lnTo>
                    <a:pt x="5480" y="1786"/>
                  </a:lnTo>
                  <a:lnTo>
                    <a:pt x="5480" y="1781"/>
                  </a:lnTo>
                  <a:lnTo>
                    <a:pt x="5480" y="1781"/>
                  </a:lnTo>
                  <a:lnTo>
                    <a:pt x="5480" y="1777"/>
                  </a:lnTo>
                  <a:lnTo>
                    <a:pt x="5480" y="1777"/>
                  </a:lnTo>
                  <a:lnTo>
                    <a:pt x="5475" y="1772"/>
                  </a:lnTo>
                  <a:lnTo>
                    <a:pt x="5475" y="1772"/>
                  </a:lnTo>
                  <a:lnTo>
                    <a:pt x="5475" y="1772"/>
                  </a:lnTo>
                  <a:lnTo>
                    <a:pt x="5475" y="1772"/>
                  </a:lnTo>
                  <a:lnTo>
                    <a:pt x="5475" y="1768"/>
                  </a:lnTo>
                  <a:lnTo>
                    <a:pt x="5475" y="1768"/>
                  </a:lnTo>
                  <a:lnTo>
                    <a:pt x="5475" y="1768"/>
                  </a:lnTo>
                  <a:lnTo>
                    <a:pt x="5471" y="1759"/>
                  </a:lnTo>
                  <a:lnTo>
                    <a:pt x="5471" y="1759"/>
                  </a:lnTo>
                  <a:lnTo>
                    <a:pt x="5471" y="1759"/>
                  </a:lnTo>
                  <a:lnTo>
                    <a:pt x="5471" y="1759"/>
                  </a:lnTo>
                  <a:lnTo>
                    <a:pt x="5471" y="1759"/>
                  </a:lnTo>
                  <a:lnTo>
                    <a:pt x="5471" y="1763"/>
                  </a:lnTo>
                  <a:lnTo>
                    <a:pt x="5471" y="1763"/>
                  </a:lnTo>
                  <a:lnTo>
                    <a:pt x="5471" y="1768"/>
                  </a:lnTo>
                  <a:close/>
                  <a:moveTo>
                    <a:pt x="5240" y="1623"/>
                  </a:moveTo>
                  <a:lnTo>
                    <a:pt x="5240" y="1623"/>
                  </a:lnTo>
                  <a:lnTo>
                    <a:pt x="5240" y="1623"/>
                  </a:lnTo>
                  <a:lnTo>
                    <a:pt x="5240" y="1623"/>
                  </a:lnTo>
                  <a:lnTo>
                    <a:pt x="5245" y="1623"/>
                  </a:lnTo>
                  <a:lnTo>
                    <a:pt x="5250" y="1623"/>
                  </a:lnTo>
                  <a:lnTo>
                    <a:pt x="5250" y="1623"/>
                  </a:lnTo>
                  <a:lnTo>
                    <a:pt x="5250" y="1623"/>
                  </a:lnTo>
                  <a:lnTo>
                    <a:pt x="5250" y="1619"/>
                  </a:lnTo>
                  <a:lnTo>
                    <a:pt x="5254" y="1619"/>
                  </a:lnTo>
                  <a:lnTo>
                    <a:pt x="5254" y="1619"/>
                  </a:lnTo>
                  <a:lnTo>
                    <a:pt x="5254" y="1619"/>
                  </a:lnTo>
                  <a:lnTo>
                    <a:pt x="5254" y="1619"/>
                  </a:lnTo>
                  <a:lnTo>
                    <a:pt x="5254" y="1619"/>
                  </a:lnTo>
                  <a:lnTo>
                    <a:pt x="5254" y="1619"/>
                  </a:lnTo>
                  <a:lnTo>
                    <a:pt x="5254" y="1619"/>
                  </a:lnTo>
                  <a:lnTo>
                    <a:pt x="5254" y="1619"/>
                  </a:lnTo>
                  <a:lnTo>
                    <a:pt x="5250" y="1619"/>
                  </a:lnTo>
                  <a:lnTo>
                    <a:pt x="5245" y="1619"/>
                  </a:lnTo>
                  <a:lnTo>
                    <a:pt x="5240" y="1619"/>
                  </a:lnTo>
                  <a:lnTo>
                    <a:pt x="5240" y="1619"/>
                  </a:lnTo>
                  <a:lnTo>
                    <a:pt x="5240" y="1619"/>
                  </a:lnTo>
                  <a:lnTo>
                    <a:pt x="5240" y="1623"/>
                  </a:lnTo>
                  <a:lnTo>
                    <a:pt x="5236" y="1623"/>
                  </a:lnTo>
                  <a:lnTo>
                    <a:pt x="5236" y="1623"/>
                  </a:lnTo>
                  <a:lnTo>
                    <a:pt x="5240" y="1623"/>
                  </a:lnTo>
                  <a:lnTo>
                    <a:pt x="5240" y="1623"/>
                  </a:lnTo>
                  <a:close/>
                  <a:moveTo>
                    <a:pt x="5421" y="1754"/>
                  </a:moveTo>
                  <a:lnTo>
                    <a:pt x="5421" y="1750"/>
                  </a:lnTo>
                  <a:lnTo>
                    <a:pt x="5417" y="1750"/>
                  </a:lnTo>
                  <a:lnTo>
                    <a:pt x="5417" y="1750"/>
                  </a:lnTo>
                  <a:lnTo>
                    <a:pt x="5417" y="1754"/>
                  </a:lnTo>
                  <a:lnTo>
                    <a:pt x="5412" y="1754"/>
                  </a:lnTo>
                  <a:lnTo>
                    <a:pt x="5412" y="1754"/>
                  </a:lnTo>
                  <a:lnTo>
                    <a:pt x="5412" y="1759"/>
                  </a:lnTo>
                  <a:lnTo>
                    <a:pt x="5412" y="1759"/>
                  </a:lnTo>
                  <a:lnTo>
                    <a:pt x="5412" y="1759"/>
                  </a:lnTo>
                  <a:lnTo>
                    <a:pt x="5412" y="1759"/>
                  </a:lnTo>
                  <a:lnTo>
                    <a:pt x="5417" y="1759"/>
                  </a:lnTo>
                  <a:lnTo>
                    <a:pt x="5417" y="1759"/>
                  </a:lnTo>
                  <a:lnTo>
                    <a:pt x="5417" y="1759"/>
                  </a:lnTo>
                  <a:lnTo>
                    <a:pt x="5417" y="1763"/>
                  </a:lnTo>
                  <a:lnTo>
                    <a:pt x="5417" y="1763"/>
                  </a:lnTo>
                  <a:lnTo>
                    <a:pt x="5421" y="1763"/>
                  </a:lnTo>
                  <a:lnTo>
                    <a:pt x="5421" y="1763"/>
                  </a:lnTo>
                  <a:lnTo>
                    <a:pt x="5421" y="1763"/>
                  </a:lnTo>
                  <a:lnTo>
                    <a:pt x="5421" y="1763"/>
                  </a:lnTo>
                  <a:lnTo>
                    <a:pt x="5421" y="1763"/>
                  </a:lnTo>
                  <a:lnTo>
                    <a:pt x="5421" y="1759"/>
                  </a:lnTo>
                  <a:lnTo>
                    <a:pt x="5421" y="1759"/>
                  </a:lnTo>
                  <a:lnTo>
                    <a:pt x="5421" y="1754"/>
                  </a:lnTo>
                  <a:lnTo>
                    <a:pt x="5421" y="1754"/>
                  </a:lnTo>
                  <a:close/>
                  <a:moveTo>
                    <a:pt x="5408" y="1727"/>
                  </a:moveTo>
                  <a:lnTo>
                    <a:pt x="5408" y="1732"/>
                  </a:lnTo>
                  <a:lnTo>
                    <a:pt x="5412" y="1736"/>
                  </a:lnTo>
                  <a:lnTo>
                    <a:pt x="5417" y="1736"/>
                  </a:lnTo>
                  <a:lnTo>
                    <a:pt x="5417" y="1736"/>
                  </a:lnTo>
                  <a:lnTo>
                    <a:pt x="5417" y="1736"/>
                  </a:lnTo>
                  <a:lnTo>
                    <a:pt x="5417" y="1736"/>
                  </a:lnTo>
                  <a:lnTo>
                    <a:pt x="5417" y="1741"/>
                  </a:lnTo>
                  <a:lnTo>
                    <a:pt x="5421" y="1736"/>
                  </a:lnTo>
                  <a:lnTo>
                    <a:pt x="5421" y="1736"/>
                  </a:lnTo>
                  <a:lnTo>
                    <a:pt x="5417" y="1736"/>
                  </a:lnTo>
                  <a:lnTo>
                    <a:pt x="5417" y="1736"/>
                  </a:lnTo>
                  <a:lnTo>
                    <a:pt x="5417" y="1736"/>
                  </a:lnTo>
                  <a:lnTo>
                    <a:pt x="5417" y="1732"/>
                  </a:lnTo>
                  <a:lnTo>
                    <a:pt x="5412" y="1732"/>
                  </a:lnTo>
                  <a:lnTo>
                    <a:pt x="5412" y="1727"/>
                  </a:lnTo>
                  <a:lnTo>
                    <a:pt x="5412" y="1727"/>
                  </a:lnTo>
                  <a:lnTo>
                    <a:pt x="5408" y="1723"/>
                  </a:lnTo>
                  <a:lnTo>
                    <a:pt x="5408" y="1723"/>
                  </a:lnTo>
                  <a:lnTo>
                    <a:pt x="5403" y="1723"/>
                  </a:lnTo>
                  <a:lnTo>
                    <a:pt x="5403" y="1723"/>
                  </a:lnTo>
                  <a:lnTo>
                    <a:pt x="5403" y="1723"/>
                  </a:lnTo>
                  <a:lnTo>
                    <a:pt x="5403" y="1723"/>
                  </a:lnTo>
                  <a:lnTo>
                    <a:pt x="5408" y="1727"/>
                  </a:lnTo>
                  <a:close/>
                  <a:moveTo>
                    <a:pt x="5268" y="1700"/>
                  </a:moveTo>
                  <a:lnTo>
                    <a:pt x="5268" y="1700"/>
                  </a:lnTo>
                  <a:lnTo>
                    <a:pt x="5272" y="1700"/>
                  </a:lnTo>
                  <a:lnTo>
                    <a:pt x="5272" y="1705"/>
                  </a:lnTo>
                  <a:lnTo>
                    <a:pt x="5277" y="1709"/>
                  </a:lnTo>
                  <a:lnTo>
                    <a:pt x="5277" y="1709"/>
                  </a:lnTo>
                  <a:lnTo>
                    <a:pt x="5281" y="1709"/>
                  </a:lnTo>
                  <a:lnTo>
                    <a:pt x="5281" y="1709"/>
                  </a:lnTo>
                  <a:lnTo>
                    <a:pt x="5286" y="1709"/>
                  </a:lnTo>
                  <a:lnTo>
                    <a:pt x="5286" y="1709"/>
                  </a:lnTo>
                  <a:lnTo>
                    <a:pt x="5286" y="1714"/>
                  </a:lnTo>
                  <a:lnTo>
                    <a:pt x="5286" y="1714"/>
                  </a:lnTo>
                  <a:lnTo>
                    <a:pt x="5290" y="1714"/>
                  </a:lnTo>
                  <a:lnTo>
                    <a:pt x="5295" y="1714"/>
                  </a:lnTo>
                  <a:lnTo>
                    <a:pt x="5299" y="1714"/>
                  </a:lnTo>
                  <a:lnTo>
                    <a:pt x="5299" y="1709"/>
                  </a:lnTo>
                  <a:lnTo>
                    <a:pt x="5304" y="1709"/>
                  </a:lnTo>
                  <a:lnTo>
                    <a:pt x="5304" y="1709"/>
                  </a:lnTo>
                  <a:lnTo>
                    <a:pt x="5304" y="1709"/>
                  </a:lnTo>
                  <a:lnTo>
                    <a:pt x="5308" y="1709"/>
                  </a:lnTo>
                  <a:lnTo>
                    <a:pt x="5308" y="1705"/>
                  </a:lnTo>
                  <a:lnTo>
                    <a:pt x="5313" y="1705"/>
                  </a:lnTo>
                  <a:lnTo>
                    <a:pt x="5313" y="1705"/>
                  </a:lnTo>
                  <a:lnTo>
                    <a:pt x="5313" y="1705"/>
                  </a:lnTo>
                  <a:lnTo>
                    <a:pt x="5317" y="1705"/>
                  </a:lnTo>
                  <a:lnTo>
                    <a:pt x="5317" y="1700"/>
                  </a:lnTo>
                  <a:lnTo>
                    <a:pt x="5317" y="1700"/>
                  </a:lnTo>
                  <a:lnTo>
                    <a:pt x="5317" y="1700"/>
                  </a:lnTo>
                  <a:lnTo>
                    <a:pt x="5317" y="1696"/>
                  </a:lnTo>
                  <a:lnTo>
                    <a:pt x="5322" y="1696"/>
                  </a:lnTo>
                  <a:lnTo>
                    <a:pt x="5322" y="1696"/>
                  </a:lnTo>
                  <a:lnTo>
                    <a:pt x="5326" y="1696"/>
                  </a:lnTo>
                  <a:lnTo>
                    <a:pt x="5326" y="1696"/>
                  </a:lnTo>
                  <a:lnTo>
                    <a:pt x="5331" y="1696"/>
                  </a:lnTo>
                  <a:lnTo>
                    <a:pt x="5331" y="1691"/>
                  </a:lnTo>
                  <a:lnTo>
                    <a:pt x="5331" y="1691"/>
                  </a:lnTo>
                  <a:lnTo>
                    <a:pt x="5331" y="1686"/>
                  </a:lnTo>
                  <a:lnTo>
                    <a:pt x="5331" y="1686"/>
                  </a:lnTo>
                  <a:lnTo>
                    <a:pt x="5331" y="1686"/>
                  </a:lnTo>
                  <a:lnTo>
                    <a:pt x="5331" y="1686"/>
                  </a:lnTo>
                  <a:lnTo>
                    <a:pt x="5335" y="1682"/>
                  </a:lnTo>
                  <a:lnTo>
                    <a:pt x="5335" y="1682"/>
                  </a:lnTo>
                  <a:lnTo>
                    <a:pt x="5335" y="1682"/>
                  </a:lnTo>
                  <a:lnTo>
                    <a:pt x="5335" y="1677"/>
                  </a:lnTo>
                  <a:lnTo>
                    <a:pt x="5335" y="1677"/>
                  </a:lnTo>
                  <a:lnTo>
                    <a:pt x="5335" y="1673"/>
                  </a:lnTo>
                  <a:lnTo>
                    <a:pt x="5335" y="1673"/>
                  </a:lnTo>
                  <a:lnTo>
                    <a:pt x="5340" y="1668"/>
                  </a:lnTo>
                  <a:lnTo>
                    <a:pt x="5335" y="1668"/>
                  </a:lnTo>
                  <a:lnTo>
                    <a:pt x="5335" y="1668"/>
                  </a:lnTo>
                  <a:lnTo>
                    <a:pt x="5335" y="1668"/>
                  </a:lnTo>
                  <a:lnTo>
                    <a:pt x="5331" y="1668"/>
                  </a:lnTo>
                  <a:lnTo>
                    <a:pt x="5331" y="1668"/>
                  </a:lnTo>
                  <a:lnTo>
                    <a:pt x="5331" y="1668"/>
                  </a:lnTo>
                  <a:lnTo>
                    <a:pt x="5326" y="1668"/>
                  </a:lnTo>
                  <a:lnTo>
                    <a:pt x="5326" y="1668"/>
                  </a:lnTo>
                  <a:lnTo>
                    <a:pt x="5326" y="1668"/>
                  </a:lnTo>
                  <a:lnTo>
                    <a:pt x="5322" y="1668"/>
                  </a:lnTo>
                  <a:lnTo>
                    <a:pt x="5322" y="1668"/>
                  </a:lnTo>
                  <a:lnTo>
                    <a:pt x="5322" y="1668"/>
                  </a:lnTo>
                  <a:lnTo>
                    <a:pt x="5326" y="1677"/>
                  </a:lnTo>
                  <a:lnTo>
                    <a:pt x="5326" y="1677"/>
                  </a:lnTo>
                  <a:lnTo>
                    <a:pt x="5326" y="1682"/>
                  </a:lnTo>
                  <a:lnTo>
                    <a:pt x="5322" y="1682"/>
                  </a:lnTo>
                  <a:lnTo>
                    <a:pt x="5322" y="1682"/>
                  </a:lnTo>
                  <a:lnTo>
                    <a:pt x="5317" y="1682"/>
                  </a:lnTo>
                  <a:lnTo>
                    <a:pt x="5317" y="1682"/>
                  </a:lnTo>
                  <a:lnTo>
                    <a:pt x="5313" y="1686"/>
                  </a:lnTo>
                  <a:lnTo>
                    <a:pt x="5313" y="1686"/>
                  </a:lnTo>
                  <a:lnTo>
                    <a:pt x="5313" y="1691"/>
                  </a:lnTo>
                  <a:lnTo>
                    <a:pt x="5313" y="1696"/>
                  </a:lnTo>
                  <a:lnTo>
                    <a:pt x="5308" y="1696"/>
                  </a:lnTo>
                  <a:lnTo>
                    <a:pt x="5308" y="1696"/>
                  </a:lnTo>
                  <a:lnTo>
                    <a:pt x="5308" y="1696"/>
                  </a:lnTo>
                  <a:lnTo>
                    <a:pt x="5308" y="1696"/>
                  </a:lnTo>
                  <a:lnTo>
                    <a:pt x="5304" y="1696"/>
                  </a:lnTo>
                  <a:lnTo>
                    <a:pt x="5304" y="1696"/>
                  </a:lnTo>
                  <a:lnTo>
                    <a:pt x="5299" y="1696"/>
                  </a:lnTo>
                  <a:lnTo>
                    <a:pt x="5299" y="1696"/>
                  </a:lnTo>
                  <a:lnTo>
                    <a:pt x="5299" y="1696"/>
                  </a:lnTo>
                  <a:lnTo>
                    <a:pt x="5295" y="1691"/>
                  </a:lnTo>
                  <a:lnTo>
                    <a:pt x="5295" y="1691"/>
                  </a:lnTo>
                  <a:lnTo>
                    <a:pt x="5295" y="1686"/>
                  </a:lnTo>
                  <a:lnTo>
                    <a:pt x="5295" y="1686"/>
                  </a:lnTo>
                  <a:lnTo>
                    <a:pt x="5299" y="1686"/>
                  </a:lnTo>
                  <a:lnTo>
                    <a:pt x="5299" y="1686"/>
                  </a:lnTo>
                  <a:lnTo>
                    <a:pt x="5295" y="1682"/>
                  </a:lnTo>
                  <a:lnTo>
                    <a:pt x="5295" y="1686"/>
                  </a:lnTo>
                  <a:lnTo>
                    <a:pt x="5295" y="1686"/>
                  </a:lnTo>
                  <a:lnTo>
                    <a:pt x="5295" y="1696"/>
                  </a:lnTo>
                  <a:lnTo>
                    <a:pt x="5290" y="1696"/>
                  </a:lnTo>
                  <a:lnTo>
                    <a:pt x="5290" y="1696"/>
                  </a:lnTo>
                  <a:lnTo>
                    <a:pt x="5286" y="1696"/>
                  </a:lnTo>
                  <a:lnTo>
                    <a:pt x="5286" y="1696"/>
                  </a:lnTo>
                  <a:lnTo>
                    <a:pt x="5281" y="1696"/>
                  </a:lnTo>
                  <a:lnTo>
                    <a:pt x="5281" y="1696"/>
                  </a:lnTo>
                  <a:lnTo>
                    <a:pt x="5277" y="1696"/>
                  </a:lnTo>
                  <a:lnTo>
                    <a:pt x="5277" y="1696"/>
                  </a:lnTo>
                  <a:lnTo>
                    <a:pt x="5272" y="1696"/>
                  </a:lnTo>
                  <a:lnTo>
                    <a:pt x="5272" y="1696"/>
                  </a:lnTo>
                  <a:lnTo>
                    <a:pt x="5272" y="1696"/>
                  </a:lnTo>
                  <a:lnTo>
                    <a:pt x="5268" y="1696"/>
                  </a:lnTo>
                  <a:lnTo>
                    <a:pt x="5268" y="1696"/>
                  </a:lnTo>
                  <a:lnTo>
                    <a:pt x="5268" y="1696"/>
                  </a:lnTo>
                  <a:lnTo>
                    <a:pt x="5263" y="1696"/>
                  </a:lnTo>
                  <a:lnTo>
                    <a:pt x="5263" y="1700"/>
                  </a:lnTo>
                  <a:lnTo>
                    <a:pt x="5268" y="1700"/>
                  </a:lnTo>
                  <a:lnTo>
                    <a:pt x="5268" y="1700"/>
                  </a:lnTo>
                  <a:close/>
                  <a:moveTo>
                    <a:pt x="5096" y="1736"/>
                  </a:moveTo>
                  <a:lnTo>
                    <a:pt x="5096" y="1736"/>
                  </a:lnTo>
                  <a:lnTo>
                    <a:pt x="5096" y="1736"/>
                  </a:lnTo>
                  <a:lnTo>
                    <a:pt x="5096" y="1732"/>
                  </a:lnTo>
                  <a:lnTo>
                    <a:pt x="5096" y="1732"/>
                  </a:lnTo>
                  <a:lnTo>
                    <a:pt x="5091" y="1732"/>
                  </a:lnTo>
                  <a:lnTo>
                    <a:pt x="5087" y="1732"/>
                  </a:lnTo>
                  <a:lnTo>
                    <a:pt x="5082" y="1732"/>
                  </a:lnTo>
                  <a:lnTo>
                    <a:pt x="5082" y="1736"/>
                  </a:lnTo>
                  <a:lnTo>
                    <a:pt x="5082" y="1736"/>
                  </a:lnTo>
                  <a:lnTo>
                    <a:pt x="5078" y="1741"/>
                  </a:lnTo>
                  <a:lnTo>
                    <a:pt x="5073" y="1750"/>
                  </a:lnTo>
                  <a:lnTo>
                    <a:pt x="5073" y="1754"/>
                  </a:lnTo>
                  <a:lnTo>
                    <a:pt x="5073" y="1754"/>
                  </a:lnTo>
                  <a:lnTo>
                    <a:pt x="5078" y="1754"/>
                  </a:lnTo>
                  <a:lnTo>
                    <a:pt x="5078" y="1754"/>
                  </a:lnTo>
                  <a:lnTo>
                    <a:pt x="5082" y="1754"/>
                  </a:lnTo>
                  <a:lnTo>
                    <a:pt x="5087" y="1750"/>
                  </a:lnTo>
                  <a:lnTo>
                    <a:pt x="5091" y="1750"/>
                  </a:lnTo>
                  <a:lnTo>
                    <a:pt x="5091" y="1745"/>
                  </a:lnTo>
                  <a:lnTo>
                    <a:pt x="5096" y="1741"/>
                  </a:lnTo>
                  <a:lnTo>
                    <a:pt x="5096" y="1736"/>
                  </a:lnTo>
                  <a:close/>
                  <a:moveTo>
                    <a:pt x="5060" y="1610"/>
                  </a:moveTo>
                  <a:lnTo>
                    <a:pt x="5055" y="1610"/>
                  </a:lnTo>
                  <a:lnTo>
                    <a:pt x="5051" y="1610"/>
                  </a:lnTo>
                  <a:lnTo>
                    <a:pt x="5046" y="1610"/>
                  </a:lnTo>
                  <a:lnTo>
                    <a:pt x="5046" y="1610"/>
                  </a:lnTo>
                  <a:lnTo>
                    <a:pt x="5046" y="1610"/>
                  </a:lnTo>
                  <a:lnTo>
                    <a:pt x="5051" y="1614"/>
                  </a:lnTo>
                  <a:lnTo>
                    <a:pt x="5055" y="1614"/>
                  </a:lnTo>
                  <a:lnTo>
                    <a:pt x="5060" y="1614"/>
                  </a:lnTo>
                  <a:lnTo>
                    <a:pt x="5060" y="1614"/>
                  </a:lnTo>
                  <a:lnTo>
                    <a:pt x="5060" y="1614"/>
                  </a:lnTo>
                  <a:lnTo>
                    <a:pt x="5064" y="1614"/>
                  </a:lnTo>
                  <a:lnTo>
                    <a:pt x="5064" y="1614"/>
                  </a:lnTo>
                  <a:lnTo>
                    <a:pt x="5069" y="1614"/>
                  </a:lnTo>
                  <a:lnTo>
                    <a:pt x="5069" y="1614"/>
                  </a:lnTo>
                  <a:lnTo>
                    <a:pt x="5069" y="1614"/>
                  </a:lnTo>
                  <a:lnTo>
                    <a:pt x="5069" y="1614"/>
                  </a:lnTo>
                  <a:lnTo>
                    <a:pt x="5060" y="1614"/>
                  </a:lnTo>
                  <a:lnTo>
                    <a:pt x="5060" y="1610"/>
                  </a:lnTo>
                  <a:close/>
                  <a:moveTo>
                    <a:pt x="5015" y="1714"/>
                  </a:moveTo>
                  <a:lnTo>
                    <a:pt x="5015" y="1709"/>
                  </a:lnTo>
                  <a:lnTo>
                    <a:pt x="5015" y="1718"/>
                  </a:lnTo>
                  <a:lnTo>
                    <a:pt x="5015" y="1718"/>
                  </a:lnTo>
                  <a:lnTo>
                    <a:pt x="5015" y="1718"/>
                  </a:lnTo>
                  <a:lnTo>
                    <a:pt x="5019" y="1718"/>
                  </a:lnTo>
                  <a:lnTo>
                    <a:pt x="5019" y="1718"/>
                  </a:lnTo>
                  <a:lnTo>
                    <a:pt x="5019" y="1714"/>
                  </a:lnTo>
                  <a:lnTo>
                    <a:pt x="5024" y="1714"/>
                  </a:lnTo>
                  <a:lnTo>
                    <a:pt x="5024" y="1714"/>
                  </a:lnTo>
                  <a:lnTo>
                    <a:pt x="5024" y="1709"/>
                  </a:lnTo>
                  <a:lnTo>
                    <a:pt x="5019" y="1709"/>
                  </a:lnTo>
                  <a:lnTo>
                    <a:pt x="5019" y="1709"/>
                  </a:lnTo>
                  <a:lnTo>
                    <a:pt x="5019" y="1705"/>
                  </a:lnTo>
                  <a:lnTo>
                    <a:pt x="5015" y="1705"/>
                  </a:lnTo>
                  <a:lnTo>
                    <a:pt x="5015" y="1705"/>
                  </a:lnTo>
                  <a:lnTo>
                    <a:pt x="5015" y="1705"/>
                  </a:lnTo>
                  <a:lnTo>
                    <a:pt x="5015" y="1709"/>
                  </a:lnTo>
                  <a:lnTo>
                    <a:pt x="5015" y="1709"/>
                  </a:lnTo>
                  <a:lnTo>
                    <a:pt x="5015" y="1709"/>
                  </a:lnTo>
                  <a:lnTo>
                    <a:pt x="5015" y="1714"/>
                  </a:lnTo>
                  <a:close/>
                  <a:moveTo>
                    <a:pt x="5028" y="1696"/>
                  </a:moveTo>
                  <a:lnTo>
                    <a:pt x="5028" y="1691"/>
                  </a:lnTo>
                  <a:lnTo>
                    <a:pt x="5028" y="1691"/>
                  </a:lnTo>
                  <a:lnTo>
                    <a:pt x="5028" y="1691"/>
                  </a:lnTo>
                  <a:lnTo>
                    <a:pt x="5028" y="1691"/>
                  </a:lnTo>
                  <a:lnTo>
                    <a:pt x="5028" y="1691"/>
                  </a:lnTo>
                  <a:lnTo>
                    <a:pt x="5024" y="1691"/>
                  </a:lnTo>
                  <a:lnTo>
                    <a:pt x="5024" y="1691"/>
                  </a:lnTo>
                  <a:lnTo>
                    <a:pt x="5024" y="1691"/>
                  </a:lnTo>
                  <a:lnTo>
                    <a:pt x="5024" y="1691"/>
                  </a:lnTo>
                  <a:lnTo>
                    <a:pt x="5019" y="1696"/>
                  </a:lnTo>
                  <a:lnTo>
                    <a:pt x="5019" y="1696"/>
                  </a:lnTo>
                  <a:lnTo>
                    <a:pt x="5019" y="1696"/>
                  </a:lnTo>
                  <a:lnTo>
                    <a:pt x="5019" y="1696"/>
                  </a:lnTo>
                  <a:lnTo>
                    <a:pt x="5019" y="1700"/>
                  </a:lnTo>
                  <a:lnTo>
                    <a:pt x="5019" y="1700"/>
                  </a:lnTo>
                  <a:lnTo>
                    <a:pt x="5019" y="1700"/>
                  </a:lnTo>
                  <a:lnTo>
                    <a:pt x="5019" y="1700"/>
                  </a:lnTo>
                  <a:lnTo>
                    <a:pt x="5019" y="1700"/>
                  </a:lnTo>
                  <a:lnTo>
                    <a:pt x="5015" y="1705"/>
                  </a:lnTo>
                  <a:lnTo>
                    <a:pt x="5019" y="1705"/>
                  </a:lnTo>
                  <a:lnTo>
                    <a:pt x="5019" y="1705"/>
                  </a:lnTo>
                  <a:lnTo>
                    <a:pt x="5019" y="1705"/>
                  </a:lnTo>
                  <a:lnTo>
                    <a:pt x="5019" y="1709"/>
                  </a:lnTo>
                  <a:lnTo>
                    <a:pt x="5019" y="1709"/>
                  </a:lnTo>
                  <a:lnTo>
                    <a:pt x="5024" y="1709"/>
                  </a:lnTo>
                  <a:lnTo>
                    <a:pt x="5024" y="1709"/>
                  </a:lnTo>
                  <a:lnTo>
                    <a:pt x="5024" y="1709"/>
                  </a:lnTo>
                  <a:lnTo>
                    <a:pt x="5028" y="1709"/>
                  </a:lnTo>
                  <a:lnTo>
                    <a:pt x="5028" y="1705"/>
                  </a:lnTo>
                  <a:lnTo>
                    <a:pt x="5028" y="1705"/>
                  </a:lnTo>
                  <a:lnTo>
                    <a:pt x="5028" y="1705"/>
                  </a:lnTo>
                  <a:lnTo>
                    <a:pt x="5028" y="1705"/>
                  </a:lnTo>
                  <a:lnTo>
                    <a:pt x="5028" y="1700"/>
                  </a:lnTo>
                  <a:lnTo>
                    <a:pt x="5028" y="1700"/>
                  </a:lnTo>
                  <a:lnTo>
                    <a:pt x="5028" y="1696"/>
                  </a:lnTo>
                  <a:lnTo>
                    <a:pt x="5028" y="1696"/>
                  </a:lnTo>
                  <a:lnTo>
                    <a:pt x="5028" y="1696"/>
                  </a:lnTo>
                  <a:close/>
                  <a:moveTo>
                    <a:pt x="5236" y="2107"/>
                  </a:moveTo>
                  <a:lnTo>
                    <a:pt x="5236" y="2111"/>
                  </a:lnTo>
                  <a:lnTo>
                    <a:pt x="5236" y="2111"/>
                  </a:lnTo>
                  <a:lnTo>
                    <a:pt x="5236" y="2111"/>
                  </a:lnTo>
                  <a:lnTo>
                    <a:pt x="5236" y="2111"/>
                  </a:lnTo>
                  <a:lnTo>
                    <a:pt x="5236" y="2111"/>
                  </a:lnTo>
                  <a:lnTo>
                    <a:pt x="5231" y="2116"/>
                  </a:lnTo>
                  <a:lnTo>
                    <a:pt x="5231" y="2116"/>
                  </a:lnTo>
                  <a:lnTo>
                    <a:pt x="5227" y="2121"/>
                  </a:lnTo>
                  <a:lnTo>
                    <a:pt x="5227" y="2121"/>
                  </a:lnTo>
                  <a:lnTo>
                    <a:pt x="5227" y="2121"/>
                  </a:lnTo>
                  <a:lnTo>
                    <a:pt x="5227" y="2125"/>
                  </a:lnTo>
                  <a:lnTo>
                    <a:pt x="5222" y="2125"/>
                  </a:lnTo>
                  <a:lnTo>
                    <a:pt x="5222" y="2130"/>
                  </a:lnTo>
                  <a:lnTo>
                    <a:pt x="5222" y="2130"/>
                  </a:lnTo>
                  <a:lnTo>
                    <a:pt x="5222" y="2130"/>
                  </a:lnTo>
                  <a:lnTo>
                    <a:pt x="5222" y="2130"/>
                  </a:lnTo>
                  <a:lnTo>
                    <a:pt x="5227" y="2125"/>
                  </a:lnTo>
                  <a:lnTo>
                    <a:pt x="5236" y="2116"/>
                  </a:lnTo>
                  <a:lnTo>
                    <a:pt x="5236" y="2116"/>
                  </a:lnTo>
                  <a:lnTo>
                    <a:pt x="5236" y="2111"/>
                  </a:lnTo>
                  <a:lnTo>
                    <a:pt x="5236" y="2111"/>
                  </a:lnTo>
                  <a:lnTo>
                    <a:pt x="5236" y="2107"/>
                  </a:lnTo>
                  <a:close/>
                  <a:moveTo>
                    <a:pt x="5046" y="1592"/>
                  </a:moveTo>
                  <a:lnTo>
                    <a:pt x="5046" y="1592"/>
                  </a:lnTo>
                  <a:lnTo>
                    <a:pt x="5046" y="1592"/>
                  </a:lnTo>
                  <a:lnTo>
                    <a:pt x="5046" y="1592"/>
                  </a:lnTo>
                  <a:lnTo>
                    <a:pt x="5051" y="1596"/>
                  </a:lnTo>
                  <a:lnTo>
                    <a:pt x="5051" y="1592"/>
                  </a:lnTo>
                  <a:lnTo>
                    <a:pt x="5051" y="1596"/>
                  </a:lnTo>
                  <a:lnTo>
                    <a:pt x="5051" y="1601"/>
                  </a:lnTo>
                  <a:lnTo>
                    <a:pt x="5055" y="1601"/>
                  </a:lnTo>
                  <a:lnTo>
                    <a:pt x="5055" y="1601"/>
                  </a:lnTo>
                  <a:lnTo>
                    <a:pt x="5055" y="1601"/>
                  </a:lnTo>
                  <a:lnTo>
                    <a:pt x="5060" y="1601"/>
                  </a:lnTo>
                  <a:lnTo>
                    <a:pt x="5060" y="1601"/>
                  </a:lnTo>
                  <a:lnTo>
                    <a:pt x="5060" y="1601"/>
                  </a:lnTo>
                  <a:lnTo>
                    <a:pt x="5060" y="1596"/>
                  </a:lnTo>
                  <a:lnTo>
                    <a:pt x="5055" y="1596"/>
                  </a:lnTo>
                  <a:lnTo>
                    <a:pt x="5055" y="1596"/>
                  </a:lnTo>
                  <a:lnTo>
                    <a:pt x="5051" y="1592"/>
                  </a:lnTo>
                  <a:lnTo>
                    <a:pt x="5051" y="1592"/>
                  </a:lnTo>
                  <a:lnTo>
                    <a:pt x="5051" y="1592"/>
                  </a:lnTo>
                  <a:lnTo>
                    <a:pt x="5051" y="1592"/>
                  </a:lnTo>
                  <a:lnTo>
                    <a:pt x="5046" y="1592"/>
                  </a:lnTo>
                  <a:lnTo>
                    <a:pt x="5046" y="1592"/>
                  </a:lnTo>
                  <a:lnTo>
                    <a:pt x="5046" y="1592"/>
                  </a:lnTo>
                  <a:lnTo>
                    <a:pt x="5046" y="1592"/>
                  </a:lnTo>
                  <a:close/>
                  <a:moveTo>
                    <a:pt x="4974" y="1592"/>
                  </a:moveTo>
                  <a:lnTo>
                    <a:pt x="4974" y="1596"/>
                  </a:lnTo>
                  <a:lnTo>
                    <a:pt x="4974" y="1596"/>
                  </a:lnTo>
                  <a:lnTo>
                    <a:pt x="4974" y="1596"/>
                  </a:lnTo>
                  <a:lnTo>
                    <a:pt x="4969" y="1601"/>
                  </a:lnTo>
                  <a:lnTo>
                    <a:pt x="4969" y="1601"/>
                  </a:lnTo>
                  <a:lnTo>
                    <a:pt x="4969" y="1601"/>
                  </a:lnTo>
                  <a:lnTo>
                    <a:pt x="4969" y="1601"/>
                  </a:lnTo>
                  <a:lnTo>
                    <a:pt x="4969" y="1605"/>
                  </a:lnTo>
                  <a:lnTo>
                    <a:pt x="4965" y="1605"/>
                  </a:lnTo>
                  <a:lnTo>
                    <a:pt x="4969" y="1605"/>
                  </a:lnTo>
                  <a:lnTo>
                    <a:pt x="4969" y="1605"/>
                  </a:lnTo>
                  <a:lnTo>
                    <a:pt x="4969" y="1605"/>
                  </a:lnTo>
                  <a:lnTo>
                    <a:pt x="4969" y="1605"/>
                  </a:lnTo>
                  <a:lnTo>
                    <a:pt x="4974" y="1605"/>
                  </a:lnTo>
                  <a:lnTo>
                    <a:pt x="4978" y="1610"/>
                  </a:lnTo>
                  <a:lnTo>
                    <a:pt x="4983" y="1610"/>
                  </a:lnTo>
                  <a:lnTo>
                    <a:pt x="4983" y="1610"/>
                  </a:lnTo>
                  <a:lnTo>
                    <a:pt x="4983" y="1610"/>
                  </a:lnTo>
                  <a:lnTo>
                    <a:pt x="4983" y="1614"/>
                  </a:lnTo>
                  <a:lnTo>
                    <a:pt x="4983" y="1619"/>
                  </a:lnTo>
                  <a:lnTo>
                    <a:pt x="4987" y="1619"/>
                  </a:lnTo>
                  <a:lnTo>
                    <a:pt x="4987" y="1619"/>
                  </a:lnTo>
                  <a:lnTo>
                    <a:pt x="4987" y="1623"/>
                  </a:lnTo>
                  <a:lnTo>
                    <a:pt x="4987" y="1623"/>
                  </a:lnTo>
                  <a:lnTo>
                    <a:pt x="4992" y="1623"/>
                  </a:lnTo>
                  <a:lnTo>
                    <a:pt x="4992" y="1623"/>
                  </a:lnTo>
                  <a:lnTo>
                    <a:pt x="4997" y="1623"/>
                  </a:lnTo>
                  <a:lnTo>
                    <a:pt x="5001" y="1623"/>
                  </a:lnTo>
                  <a:lnTo>
                    <a:pt x="5001" y="1623"/>
                  </a:lnTo>
                  <a:lnTo>
                    <a:pt x="5006" y="1623"/>
                  </a:lnTo>
                  <a:lnTo>
                    <a:pt x="5010" y="1623"/>
                  </a:lnTo>
                  <a:lnTo>
                    <a:pt x="5010" y="1623"/>
                  </a:lnTo>
                  <a:lnTo>
                    <a:pt x="5015" y="1623"/>
                  </a:lnTo>
                  <a:lnTo>
                    <a:pt x="5019" y="1619"/>
                  </a:lnTo>
                  <a:lnTo>
                    <a:pt x="5019" y="1619"/>
                  </a:lnTo>
                  <a:lnTo>
                    <a:pt x="5019" y="1623"/>
                  </a:lnTo>
                  <a:lnTo>
                    <a:pt x="5015" y="1623"/>
                  </a:lnTo>
                  <a:lnTo>
                    <a:pt x="5015" y="1623"/>
                  </a:lnTo>
                  <a:lnTo>
                    <a:pt x="5019" y="1623"/>
                  </a:lnTo>
                  <a:lnTo>
                    <a:pt x="5019" y="1628"/>
                  </a:lnTo>
                  <a:lnTo>
                    <a:pt x="5019" y="1628"/>
                  </a:lnTo>
                  <a:lnTo>
                    <a:pt x="5015" y="1628"/>
                  </a:lnTo>
                  <a:lnTo>
                    <a:pt x="5015" y="1628"/>
                  </a:lnTo>
                  <a:lnTo>
                    <a:pt x="5015" y="1628"/>
                  </a:lnTo>
                  <a:lnTo>
                    <a:pt x="5015" y="1632"/>
                  </a:lnTo>
                  <a:lnTo>
                    <a:pt x="5015" y="1632"/>
                  </a:lnTo>
                  <a:lnTo>
                    <a:pt x="5010" y="1628"/>
                  </a:lnTo>
                  <a:lnTo>
                    <a:pt x="5010" y="1628"/>
                  </a:lnTo>
                  <a:lnTo>
                    <a:pt x="5010" y="1628"/>
                  </a:lnTo>
                  <a:lnTo>
                    <a:pt x="5006" y="1628"/>
                  </a:lnTo>
                  <a:lnTo>
                    <a:pt x="5006" y="1628"/>
                  </a:lnTo>
                  <a:lnTo>
                    <a:pt x="5006" y="1628"/>
                  </a:lnTo>
                  <a:lnTo>
                    <a:pt x="5001" y="1628"/>
                  </a:lnTo>
                  <a:lnTo>
                    <a:pt x="5001" y="1632"/>
                  </a:lnTo>
                  <a:lnTo>
                    <a:pt x="4997" y="1632"/>
                  </a:lnTo>
                  <a:lnTo>
                    <a:pt x="4997" y="1632"/>
                  </a:lnTo>
                  <a:lnTo>
                    <a:pt x="4992" y="1632"/>
                  </a:lnTo>
                  <a:lnTo>
                    <a:pt x="4987" y="1632"/>
                  </a:lnTo>
                  <a:lnTo>
                    <a:pt x="4987" y="1632"/>
                  </a:lnTo>
                  <a:lnTo>
                    <a:pt x="4983" y="1632"/>
                  </a:lnTo>
                  <a:lnTo>
                    <a:pt x="4983" y="1632"/>
                  </a:lnTo>
                  <a:lnTo>
                    <a:pt x="4983" y="1637"/>
                  </a:lnTo>
                  <a:lnTo>
                    <a:pt x="4983" y="1637"/>
                  </a:lnTo>
                  <a:lnTo>
                    <a:pt x="4987" y="1637"/>
                  </a:lnTo>
                  <a:lnTo>
                    <a:pt x="4987" y="1637"/>
                  </a:lnTo>
                  <a:lnTo>
                    <a:pt x="4987" y="1637"/>
                  </a:lnTo>
                  <a:lnTo>
                    <a:pt x="4992" y="1641"/>
                  </a:lnTo>
                  <a:lnTo>
                    <a:pt x="4997" y="1646"/>
                  </a:lnTo>
                  <a:lnTo>
                    <a:pt x="4997" y="1646"/>
                  </a:lnTo>
                  <a:lnTo>
                    <a:pt x="4997" y="1650"/>
                  </a:lnTo>
                  <a:lnTo>
                    <a:pt x="4997" y="1655"/>
                  </a:lnTo>
                  <a:lnTo>
                    <a:pt x="4997" y="1655"/>
                  </a:lnTo>
                  <a:lnTo>
                    <a:pt x="4997" y="1659"/>
                  </a:lnTo>
                  <a:lnTo>
                    <a:pt x="4997" y="1659"/>
                  </a:lnTo>
                  <a:lnTo>
                    <a:pt x="4997" y="1659"/>
                  </a:lnTo>
                  <a:lnTo>
                    <a:pt x="5001" y="1659"/>
                  </a:lnTo>
                  <a:lnTo>
                    <a:pt x="5001" y="1659"/>
                  </a:lnTo>
                  <a:lnTo>
                    <a:pt x="5006" y="1659"/>
                  </a:lnTo>
                  <a:lnTo>
                    <a:pt x="5006" y="1659"/>
                  </a:lnTo>
                  <a:lnTo>
                    <a:pt x="5006" y="1659"/>
                  </a:lnTo>
                  <a:lnTo>
                    <a:pt x="5006" y="1655"/>
                  </a:lnTo>
                  <a:lnTo>
                    <a:pt x="5006" y="1655"/>
                  </a:lnTo>
                  <a:lnTo>
                    <a:pt x="5006" y="1655"/>
                  </a:lnTo>
                  <a:lnTo>
                    <a:pt x="5010" y="1650"/>
                  </a:lnTo>
                  <a:lnTo>
                    <a:pt x="5010" y="1650"/>
                  </a:lnTo>
                  <a:lnTo>
                    <a:pt x="5010" y="1646"/>
                  </a:lnTo>
                  <a:lnTo>
                    <a:pt x="5010" y="1646"/>
                  </a:lnTo>
                  <a:lnTo>
                    <a:pt x="5010" y="1646"/>
                  </a:lnTo>
                  <a:lnTo>
                    <a:pt x="5015" y="1641"/>
                  </a:lnTo>
                  <a:lnTo>
                    <a:pt x="5015" y="1641"/>
                  </a:lnTo>
                  <a:lnTo>
                    <a:pt x="5015" y="1641"/>
                  </a:lnTo>
                  <a:lnTo>
                    <a:pt x="5015" y="1641"/>
                  </a:lnTo>
                  <a:lnTo>
                    <a:pt x="5015" y="1641"/>
                  </a:lnTo>
                  <a:lnTo>
                    <a:pt x="5015" y="1641"/>
                  </a:lnTo>
                  <a:lnTo>
                    <a:pt x="5015" y="1646"/>
                  </a:lnTo>
                  <a:lnTo>
                    <a:pt x="5015" y="1646"/>
                  </a:lnTo>
                  <a:lnTo>
                    <a:pt x="5015" y="1650"/>
                  </a:lnTo>
                  <a:lnTo>
                    <a:pt x="5015" y="1650"/>
                  </a:lnTo>
                  <a:lnTo>
                    <a:pt x="5015" y="1650"/>
                  </a:lnTo>
                  <a:lnTo>
                    <a:pt x="5015" y="1655"/>
                  </a:lnTo>
                  <a:lnTo>
                    <a:pt x="5015" y="1655"/>
                  </a:lnTo>
                  <a:lnTo>
                    <a:pt x="5015" y="1655"/>
                  </a:lnTo>
                  <a:lnTo>
                    <a:pt x="5019" y="1655"/>
                  </a:lnTo>
                  <a:lnTo>
                    <a:pt x="5019" y="1655"/>
                  </a:lnTo>
                  <a:lnTo>
                    <a:pt x="5019" y="1655"/>
                  </a:lnTo>
                  <a:lnTo>
                    <a:pt x="5019" y="1655"/>
                  </a:lnTo>
                  <a:lnTo>
                    <a:pt x="5019" y="1655"/>
                  </a:lnTo>
                  <a:lnTo>
                    <a:pt x="5019" y="1659"/>
                  </a:lnTo>
                  <a:lnTo>
                    <a:pt x="5024" y="1659"/>
                  </a:lnTo>
                  <a:lnTo>
                    <a:pt x="5024" y="1659"/>
                  </a:lnTo>
                  <a:lnTo>
                    <a:pt x="5024" y="1659"/>
                  </a:lnTo>
                  <a:lnTo>
                    <a:pt x="5028" y="1659"/>
                  </a:lnTo>
                  <a:lnTo>
                    <a:pt x="5028" y="1659"/>
                  </a:lnTo>
                  <a:lnTo>
                    <a:pt x="5028" y="1659"/>
                  </a:lnTo>
                  <a:lnTo>
                    <a:pt x="5033" y="1659"/>
                  </a:lnTo>
                  <a:lnTo>
                    <a:pt x="5033" y="1659"/>
                  </a:lnTo>
                  <a:lnTo>
                    <a:pt x="5028" y="1659"/>
                  </a:lnTo>
                  <a:lnTo>
                    <a:pt x="5028" y="1659"/>
                  </a:lnTo>
                  <a:lnTo>
                    <a:pt x="5028" y="1659"/>
                  </a:lnTo>
                  <a:lnTo>
                    <a:pt x="5028" y="1664"/>
                  </a:lnTo>
                  <a:lnTo>
                    <a:pt x="5037" y="1668"/>
                  </a:lnTo>
                  <a:lnTo>
                    <a:pt x="5037" y="1668"/>
                  </a:lnTo>
                  <a:lnTo>
                    <a:pt x="5042" y="1668"/>
                  </a:lnTo>
                  <a:lnTo>
                    <a:pt x="5042" y="1668"/>
                  </a:lnTo>
                  <a:lnTo>
                    <a:pt x="5046" y="1668"/>
                  </a:lnTo>
                  <a:lnTo>
                    <a:pt x="5051" y="1673"/>
                  </a:lnTo>
                  <a:lnTo>
                    <a:pt x="5055" y="1673"/>
                  </a:lnTo>
                  <a:lnTo>
                    <a:pt x="5055" y="1673"/>
                  </a:lnTo>
                  <a:lnTo>
                    <a:pt x="5060" y="1673"/>
                  </a:lnTo>
                  <a:lnTo>
                    <a:pt x="5060" y="1677"/>
                  </a:lnTo>
                  <a:lnTo>
                    <a:pt x="5064" y="1677"/>
                  </a:lnTo>
                  <a:lnTo>
                    <a:pt x="5069" y="1677"/>
                  </a:lnTo>
                  <a:lnTo>
                    <a:pt x="5069" y="1677"/>
                  </a:lnTo>
                  <a:lnTo>
                    <a:pt x="5069" y="1677"/>
                  </a:lnTo>
                  <a:lnTo>
                    <a:pt x="5069" y="1677"/>
                  </a:lnTo>
                  <a:lnTo>
                    <a:pt x="5069" y="1682"/>
                  </a:lnTo>
                  <a:lnTo>
                    <a:pt x="5073" y="1682"/>
                  </a:lnTo>
                  <a:lnTo>
                    <a:pt x="5073" y="1682"/>
                  </a:lnTo>
                  <a:lnTo>
                    <a:pt x="5073" y="1682"/>
                  </a:lnTo>
                  <a:lnTo>
                    <a:pt x="5073" y="1682"/>
                  </a:lnTo>
                  <a:lnTo>
                    <a:pt x="5082" y="1686"/>
                  </a:lnTo>
                  <a:lnTo>
                    <a:pt x="5082" y="1686"/>
                  </a:lnTo>
                  <a:lnTo>
                    <a:pt x="5082" y="1686"/>
                  </a:lnTo>
                  <a:lnTo>
                    <a:pt x="5082" y="1686"/>
                  </a:lnTo>
                  <a:lnTo>
                    <a:pt x="5082" y="1691"/>
                  </a:lnTo>
                  <a:lnTo>
                    <a:pt x="5087" y="1691"/>
                  </a:lnTo>
                  <a:lnTo>
                    <a:pt x="5087" y="1691"/>
                  </a:lnTo>
                  <a:lnTo>
                    <a:pt x="5087" y="1691"/>
                  </a:lnTo>
                  <a:lnTo>
                    <a:pt x="5087" y="1696"/>
                  </a:lnTo>
                  <a:lnTo>
                    <a:pt x="5087" y="1696"/>
                  </a:lnTo>
                  <a:lnTo>
                    <a:pt x="5087" y="1696"/>
                  </a:lnTo>
                  <a:lnTo>
                    <a:pt x="5087" y="1696"/>
                  </a:lnTo>
                  <a:lnTo>
                    <a:pt x="5087" y="1696"/>
                  </a:lnTo>
                  <a:lnTo>
                    <a:pt x="5087" y="1696"/>
                  </a:lnTo>
                  <a:lnTo>
                    <a:pt x="5091" y="1696"/>
                  </a:lnTo>
                  <a:lnTo>
                    <a:pt x="5087" y="1696"/>
                  </a:lnTo>
                  <a:lnTo>
                    <a:pt x="5087" y="1700"/>
                  </a:lnTo>
                  <a:lnTo>
                    <a:pt x="5087" y="1700"/>
                  </a:lnTo>
                  <a:lnTo>
                    <a:pt x="5091" y="1700"/>
                  </a:lnTo>
                  <a:lnTo>
                    <a:pt x="5091" y="1700"/>
                  </a:lnTo>
                  <a:lnTo>
                    <a:pt x="5091" y="1700"/>
                  </a:lnTo>
                  <a:lnTo>
                    <a:pt x="5091" y="1705"/>
                  </a:lnTo>
                  <a:lnTo>
                    <a:pt x="5091" y="1709"/>
                  </a:lnTo>
                  <a:lnTo>
                    <a:pt x="5091" y="1714"/>
                  </a:lnTo>
                  <a:lnTo>
                    <a:pt x="5096" y="1714"/>
                  </a:lnTo>
                  <a:lnTo>
                    <a:pt x="5096" y="1714"/>
                  </a:lnTo>
                  <a:lnTo>
                    <a:pt x="5096" y="1718"/>
                  </a:lnTo>
                  <a:lnTo>
                    <a:pt x="5096" y="1718"/>
                  </a:lnTo>
                  <a:lnTo>
                    <a:pt x="5096" y="1723"/>
                  </a:lnTo>
                  <a:lnTo>
                    <a:pt x="5096" y="1723"/>
                  </a:lnTo>
                  <a:lnTo>
                    <a:pt x="5091" y="1723"/>
                  </a:lnTo>
                  <a:lnTo>
                    <a:pt x="5091" y="1723"/>
                  </a:lnTo>
                  <a:lnTo>
                    <a:pt x="5096" y="1727"/>
                  </a:lnTo>
                  <a:lnTo>
                    <a:pt x="5096" y="1727"/>
                  </a:lnTo>
                  <a:lnTo>
                    <a:pt x="5100" y="1727"/>
                  </a:lnTo>
                  <a:lnTo>
                    <a:pt x="5100" y="1727"/>
                  </a:lnTo>
                  <a:lnTo>
                    <a:pt x="5100" y="1727"/>
                  </a:lnTo>
                  <a:lnTo>
                    <a:pt x="5100" y="1727"/>
                  </a:lnTo>
                  <a:lnTo>
                    <a:pt x="5100" y="1727"/>
                  </a:lnTo>
                  <a:lnTo>
                    <a:pt x="5096" y="1727"/>
                  </a:lnTo>
                  <a:lnTo>
                    <a:pt x="5096" y="1727"/>
                  </a:lnTo>
                  <a:lnTo>
                    <a:pt x="5096" y="1727"/>
                  </a:lnTo>
                  <a:lnTo>
                    <a:pt x="5096" y="1727"/>
                  </a:lnTo>
                  <a:lnTo>
                    <a:pt x="5096" y="1732"/>
                  </a:lnTo>
                  <a:lnTo>
                    <a:pt x="5096" y="1732"/>
                  </a:lnTo>
                  <a:lnTo>
                    <a:pt x="5096" y="1732"/>
                  </a:lnTo>
                  <a:lnTo>
                    <a:pt x="5096" y="1732"/>
                  </a:lnTo>
                  <a:lnTo>
                    <a:pt x="5096" y="1736"/>
                  </a:lnTo>
                  <a:lnTo>
                    <a:pt x="5100" y="1736"/>
                  </a:lnTo>
                  <a:lnTo>
                    <a:pt x="5100" y="1736"/>
                  </a:lnTo>
                  <a:lnTo>
                    <a:pt x="5100" y="1736"/>
                  </a:lnTo>
                  <a:lnTo>
                    <a:pt x="5100" y="1736"/>
                  </a:lnTo>
                  <a:lnTo>
                    <a:pt x="5096" y="1741"/>
                  </a:lnTo>
                  <a:lnTo>
                    <a:pt x="5096" y="1741"/>
                  </a:lnTo>
                  <a:lnTo>
                    <a:pt x="5096" y="1745"/>
                  </a:lnTo>
                  <a:lnTo>
                    <a:pt x="5096" y="1745"/>
                  </a:lnTo>
                  <a:lnTo>
                    <a:pt x="5096" y="1750"/>
                  </a:lnTo>
                  <a:lnTo>
                    <a:pt x="5096" y="1750"/>
                  </a:lnTo>
                  <a:lnTo>
                    <a:pt x="5096" y="1750"/>
                  </a:lnTo>
                  <a:lnTo>
                    <a:pt x="5096" y="1750"/>
                  </a:lnTo>
                  <a:lnTo>
                    <a:pt x="5096" y="1750"/>
                  </a:lnTo>
                  <a:lnTo>
                    <a:pt x="5100" y="1745"/>
                  </a:lnTo>
                  <a:lnTo>
                    <a:pt x="5100" y="1745"/>
                  </a:lnTo>
                  <a:lnTo>
                    <a:pt x="5100" y="1745"/>
                  </a:lnTo>
                  <a:lnTo>
                    <a:pt x="5100" y="1745"/>
                  </a:lnTo>
                  <a:lnTo>
                    <a:pt x="5100" y="1750"/>
                  </a:lnTo>
                  <a:lnTo>
                    <a:pt x="5105" y="1750"/>
                  </a:lnTo>
                  <a:lnTo>
                    <a:pt x="5105" y="1750"/>
                  </a:lnTo>
                  <a:lnTo>
                    <a:pt x="5109" y="1745"/>
                  </a:lnTo>
                  <a:lnTo>
                    <a:pt x="5109" y="1745"/>
                  </a:lnTo>
                  <a:lnTo>
                    <a:pt x="5114" y="1745"/>
                  </a:lnTo>
                  <a:lnTo>
                    <a:pt x="5114" y="1745"/>
                  </a:lnTo>
                  <a:lnTo>
                    <a:pt x="5114" y="1745"/>
                  </a:lnTo>
                  <a:lnTo>
                    <a:pt x="5114" y="1745"/>
                  </a:lnTo>
                  <a:lnTo>
                    <a:pt x="5114" y="1750"/>
                  </a:lnTo>
                  <a:lnTo>
                    <a:pt x="5114" y="1750"/>
                  </a:lnTo>
                  <a:lnTo>
                    <a:pt x="5114" y="1750"/>
                  </a:lnTo>
                  <a:lnTo>
                    <a:pt x="5114" y="1750"/>
                  </a:lnTo>
                  <a:lnTo>
                    <a:pt x="5119" y="1759"/>
                  </a:lnTo>
                  <a:lnTo>
                    <a:pt x="5123" y="1759"/>
                  </a:lnTo>
                  <a:lnTo>
                    <a:pt x="5123" y="1763"/>
                  </a:lnTo>
                  <a:lnTo>
                    <a:pt x="5123" y="1768"/>
                  </a:lnTo>
                  <a:lnTo>
                    <a:pt x="5128" y="1768"/>
                  </a:lnTo>
                  <a:lnTo>
                    <a:pt x="5132" y="1772"/>
                  </a:lnTo>
                  <a:lnTo>
                    <a:pt x="5132" y="1772"/>
                  </a:lnTo>
                  <a:lnTo>
                    <a:pt x="5132" y="1772"/>
                  </a:lnTo>
                  <a:lnTo>
                    <a:pt x="5137" y="1768"/>
                  </a:lnTo>
                  <a:lnTo>
                    <a:pt x="5137" y="1772"/>
                  </a:lnTo>
                  <a:lnTo>
                    <a:pt x="5137" y="1772"/>
                  </a:lnTo>
                  <a:lnTo>
                    <a:pt x="5141" y="1772"/>
                  </a:lnTo>
                  <a:lnTo>
                    <a:pt x="5146" y="1772"/>
                  </a:lnTo>
                  <a:lnTo>
                    <a:pt x="5150" y="1772"/>
                  </a:lnTo>
                  <a:lnTo>
                    <a:pt x="5150" y="1772"/>
                  </a:lnTo>
                  <a:lnTo>
                    <a:pt x="5150" y="1772"/>
                  </a:lnTo>
                  <a:lnTo>
                    <a:pt x="5155" y="1772"/>
                  </a:lnTo>
                  <a:lnTo>
                    <a:pt x="5155" y="1772"/>
                  </a:lnTo>
                  <a:lnTo>
                    <a:pt x="5155" y="1772"/>
                  </a:lnTo>
                  <a:lnTo>
                    <a:pt x="5159" y="1772"/>
                  </a:lnTo>
                  <a:lnTo>
                    <a:pt x="5164" y="1768"/>
                  </a:lnTo>
                  <a:lnTo>
                    <a:pt x="5168" y="1768"/>
                  </a:lnTo>
                  <a:lnTo>
                    <a:pt x="5168" y="1768"/>
                  </a:lnTo>
                  <a:lnTo>
                    <a:pt x="5168" y="1763"/>
                  </a:lnTo>
                  <a:lnTo>
                    <a:pt x="5168" y="1763"/>
                  </a:lnTo>
                  <a:lnTo>
                    <a:pt x="5168" y="1763"/>
                  </a:lnTo>
                  <a:lnTo>
                    <a:pt x="5168" y="1759"/>
                  </a:lnTo>
                  <a:lnTo>
                    <a:pt x="5168" y="1759"/>
                  </a:lnTo>
                  <a:lnTo>
                    <a:pt x="5168" y="1754"/>
                  </a:lnTo>
                  <a:lnTo>
                    <a:pt x="5164" y="1754"/>
                  </a:lnTo>
                  <a:lnTo>
                    <a:pt x="5164" y="1754"/>
                  </a:lnTo>
                  <a:lnTo>
                    <a:pt x="5164" y="1754"/>
                  </a:lnTo>
                  <a:lnTo>
                    <a:pt x="5159" y="1754"/>
                  </a:lnTo>
                  <a:lnTo>
                    <a:pt x="5155" y="1754"/>
                  </a:lnTo>
                  <a:lnTo>
                    <a:pt x="5155" y="1754"/>
                  </a:lnTo>
                  <a:lnTo>
                    <a:pt x="5155" y="1750"/>
                  </a:lnTo>
                  <a:lnTo>
                    <a:pt x="5155" y="1750"/>
                  </a:lnTo>
                  <a:lnTo>
                    <a:pt x="5150" y="1750"/>
                  </a:lnTo>
                  <a:lnTo>
                    <a:pt x="5155" y="1750"/>
                  </a:lnTo>
                  <a:lnTo>
                    <a:pt x="5155" y="1750"/>
                  </a:lnTo>
                  <a:lnTo>
                    <a:pt x="5155" y="1750"/>
                  </a:lnTo>
                  <a:lnTo>
                    <a:pt x="5155" y="1750"/>
                  </a:lnTo>
                  <a:lnTo>
                    <a:pt x="5155" y="1754"/>
                  </a:lnTo>
                  <a:lnTo>
                    <a:pt x="5155" y="1754"/>
                  </a:lnTo>
                  <a:lnTo>
                    <a:pt x="5159" y="1750"/>
                  </a:lnTo>
                  <a:lnTo>
                    <a:pt x="5159" y="1750"/>
                  </a:lnTo>
                  <a:lnTo>
                    <a:pt x="5164" y="1754"/>
                  </a:lnTo>
                  <a:lnTo>
                    <a:pt x="5164" y="1754"/>
                  </a:lnTo>
                  <a:lnTo>
                    <a:pt x="5168" y="1754"/>
                  </a:lnTo>
                  <a:lnTo>
                    <a:pt x="5168" y="1750"/>
                  </a:lnTo>
                  <a:lnTo>
                    <a:pt x="5173" y="1750"/>
                  </a:lnTo>
                  <a:lnTo>
                    <a:pt x="5177" y="1750"/>
                  </a:lnTo>
                  <a:lnTo>
                    <a:pt x="5177" y="1750"/>
                  </a:lnTo>
                  <a:lnTo>
                    <a:pt x="5177" y="1745"/>
                  </a:lnTo>
                  <a:lnTo>
                    <a:pt x="5177" y="1745"/>
                  </a:lnTo>
                  <a:lnTo>
                    <a:pt x="5177" y="1745"/>
                  </a:lnTo>
                  <a:lnTo>
                    <a:pt x="5177" y="1745"/>
                  </a:lnTo>
                  <a:lnTo>
                    <a:pt x="5177" y="1745"/>
                  </a:lnTo>
                  <a:lnTo>
                    <a:pt x="5182" y="1745"/>
                  </a:lnTo>
                  <a:lnTo>
                    <a:pt x="5182" y="1745"/>
                  </a:lnTo>
                  <a:lnTo>
                    <a:pt x="5182" y="1745"/>
                  </a:lnTo>
                  <a:lnTo>
                    <a:pt x="5182" y="1745"/>
                  </a:lnTo>
                  <a:lnTo>
                    <a:pt x="5182" y="1745"/>
                  </a:lnTo>
                  <a:lnTo>
                    <a:pt x="5182" y="1736"/>
                  </a:lnTo>
                  <a:lnTo>
                    <a:pt x="5177" y="1736"/>
                  </a:lnTo>
                  <a:lnTo>
                    <a:pt x="5182" y="1736"/>
                  </a:lnTo>
                  <a:lnTo>
                    <a:pt x="5182" y="1736"/>
                  </a:lnTo>
                  <a:lnTo>
                    <a:pt x="5182" y="1736"/>
                  </a:lnTo>
                  <a:lnTo>
                    <a:pt x="5182" y="1741"/>
                  </a:lnTo>
                  <a:lnTo>
                    <a:pt x="5182" y="1741"/>
                  </a:lnTo>
                  <a:lnTo>
                    <a:pt x="5186" y="1741"/>
                  </a:lnTo>
                  <a:lnTo>
                    <a:pt x="5186" y="1741"/>
                  </a:lnTo>
                  <a:lnTo>
                    <a:pt x="5191" y="1741"/>
                  </a:lnTo>
                  <a:lnTo>
                    <a:pt x="5191" y="1741"/>
                  </a:lnTo>
                  <a:lnTo>
                    <a:pt x="5191" y="1741"/>
                  </a:lnTo>
                  <a:lnTo>
                    <a:pt x="5191" y="1741"/>
                  </a:lnTo>
                  <a:lnTo>
                    <a:pt x="5191" y="1741"/>
                  </a:lnTo>
                  <a:lnTo>
                    <a:pt x="5191" y="1736"/>
                  </a:lnTo>
                  <a:lnTo>
                    <a:pt x="5195" y="1736"/>
                  </a:lnTo>
                  <a:lnTo>
                    <a:pt x="5195" y="1736"/>
                  </a:lnTo>
                  <a:lnTo>
                    <a:pt x="5195" y="1741"/>
                  </a:lnTo>
                  <a:lnTo>
                    <a:pt x="5200" y="1741"/>
                  </a:lnTo>
                  <a:lnTo>
                    <a:pt x="5200" y="1741"/>
                  </a:lnTo>
                  <a:lnTo>
                    <a:pt x="5200" y="1741"/>
                  </a:lnTo>
                  <a:lnTo>
                    <a:pt x="5200" y="1741"/>
                  </a:lnTo>
                  <a:lnTo>
                    <a:pt x="5200" y="1741"/>
                  </a:lnTo>
                  <a:lnTo>
                    <a:pt x="5204" y="1745"/>
                  </a:lnTo>
                  <a:lnTo>
                    <a:pt x="5204" y="1745"/>
                  </a:lnTo>
                  <a:lnTo>
                    <a:pt x="5204" y="1745"/>
                  </a:lnTo>
                  <a:lnTo>
                    <a:pt x="5209" y="1745"/>
                  </a:lnTo>
                  <a:lnTo>
                    <a:pt x="5209" y="1745"/>
                  </a:lnTo>
                  <a:lnTo>
                    <a:pt x="5213" y="1745"/>
                  </a:lnTo>
                  <a:lnTo>
                    <a:pt x="5213" y="1745"/>
                  </a:lnTo>
                  <a:lnTo>
                    <a:pt x="5213" y="1745"/>
                  </a:lnTo>
                  <a:lnTo>
                    <a:pt x="5218" y="1750"/>
                  </a:lnTo>
                  <a:lnTo>
                    <a:pt x="5218" y="1750"/>
                  </a:lnTo>
                  <a:lnTo>
                    <a:pt x="5218" y="1750"/>
                  </a:lnTo>
                  <a:lnTo>
                    <a:pt x="5218" y="1750"/>
                  </a:lnTo>
                  <a:lnTo>
                    <a:pt x="5222" y="1754"/>
                  </a:lnTo>
                  <a:lnTo>
                    <a:pt x="5222" y="1754"/>
                  </a:lnTo>
                  <a:lnTo>
                    <a:pt x="5222" y="1759"/>
                  </a:lnTo>
                  <a:lnTo>
                    <a:pt x="5222" y="1759"/>
                  </a:lnTo>
                  <a:lnTo>
                    <a:pt x="5227" y="1763"/>
                  </a:lnTo>
                  <a:lnTo>
                    <a:pt x="5227" y="1768"/>
                  </a:lnTo>
                  <a:lnTo>
                    <a:pt x="5227" y="1768"/>
                  </a:lnTo>
                  <a:lnTo>
                    <a:pt x="5231" y="1772"/>
                  </a:lnTo>
                  <a:lnTo>
                    <a:pt x="5231" y="1772"/>
                  </a:lnTo>
                  <a:lnTo>
                    <a:pt x="5231" y="1768"/>
                  </a:lnTo>
                  <a:lnTo>
                    <a:pt x="5231" y="1772"/>
                  </a:lnTo>
                  <a:lnTo>
                    <a:pt x="5231" y="1772"/>
                  </a:lnTo>
                  <a:lnTo>
                    <a:pt x="5231" y="1777"/>
                  </a:lnTo>
                  <a:lnTo>
                    <a:pt x="5231" y="1777"/>
                  </a:lnTo>
                  <a:lnTo>
                    <a:pt x="5236" y="1781"/>
                  </a:lnTo>
                  <a:lnTo>
                    <a:pt x="5236" y="1781"/>
                  </a:lnTo>
                  <a:lnTo>
                    <a:pt x="5236" y="1786"/>
                  </a:lnTo>
                  <a:lnTo>
                    <a:pt x="5240" y="1790"/>
                  </a:lnTo>
                  <a:lnTo>
                    <a:pt x="5240" y="1790"/>
                  </a:lnTo>
                  <a:lnTo>
                    <a:pt x="5240" y="1790"/>
                  </a:lnTo>
                  <a:lnTo>
                    <a:pt x="5240" y="1790"/>
                  </a:lnTo>
                  <a:lnTo>
                    <a:pt x="5245" y="1790"/>
                  </a:lnTo>
                  <a:lnTo>
                    <a:pt x="5245" y="1795"/>
                  </a:lnTo>
                  <a:lnTo>
                    <a:pt x="5250" y="1795"/>
                  </a:lnTo>
                  <a:lnTo>
                    <a:pt x="5250" y="1795"/>
                  </a:lnTo>
                  <a:lnTo>
                    <a:pt x="5250" y="1795"/>
                  </a:lnTo>
                  <a:lnTo>
                    <a:pt x="5254" y="1795"/>
                  </a:lnTo>
                  <a:lnTo>
                    <a:pt x="5254" y="1795"/>
                  </a:lnTo>
                  <a:lnTo>
                    <a:pt x="5254" y="1795"/>
                  </a:lnTo>
                  <a:lnTo>
                    <a:pt x="5259" y="1795"/>
                  </a:lnTo>
                  <a:lnTo>
                    <a:pt x="5259" y="1795"/>
                  </a:lnTo>
                  <a:lnTo>
                    <a:pt x="5259" y="1795"/>
                  </a:lnTo>
                  <a:lnTo>
                    <a:pt x="5263" y="1795"/>
                  </a:lnTo>
                  <a:lnTo>
                    <a:pt x="5268" y="1800"/>
                  </a:lnTo>
                  <a:lnTo>
                    <a:pt x="5272" y="1800"/>
                  </a:lnTo>
                  <a:lnTo>
                    <a:pt x="5272" y="1800"/>
                  </a:lnTo>
                  <a:lnTo>
                    <a:pt x="5277" y="1800"/>
                  </a:lnTo>
                  <a:lnTo>
                    <a:pt x="5277" y="1800"/>
                  </a:lnTo>
                  <a:lnTo>
                    <a:pt x="5277" y="1804"/>
                  </a:lnTo>
                  <a:lnTo>
                    <a:pt x="5277" y="1804"/>
                  </a:lnTo>
                  <a:lnTo>
                    <a:pt x="5277" y="1804"/>
                  </a:lnTo>
                  <a:lnTo>
                    <a:pt x="5281" y="1804"/>
                  </a:lnTo>
                  <a:lnTo>
                    <a:pt x="5286" y="1804"/>
                  </a:lnTo>
                  <a:lnTo>
                    <a:pt x="5286" y="1804"/>
                  </a:lnTo>
                  <a:lnTo>
                    <a:pt x="5286" y="1804"/>
                  </a:lnTo>
                  <a:lnTo>
                    <a:pt x="5290" y="1804"/>
                  </a:lnTo>
                  <a:lnTo>
                    <a:pt x="5290" y="1804"/>
                  </a:lnTo>
                  <a:lnTo>
                    <a:pt x="5290" y="1804"/>
                  </a:lnTo>
                  <a:lnTo>
                    <a:pt x="5286" y="1800"/>
                  </a:lnTo>
                  <a:lnTo>
                    <a:pt x="5286" y="1800"/>
                  </a:lnTo>
                  <a:lnTo>
                    <a:pt x="5286" y="1800"/>
                  </a:lnTo>
                  <a:lnTo>
                    <a:pt x="5290" y="1800"/>
                  </a:lnTo>
                  <a:lnTo>
                    <a:pt x="5290" y="1800"/>
                  </a:lnTo>
                  <a:lnTo>
                    <a:pt x="5295" y="1795"/>
                  </a:lnTo>
                  <a:lnTo>
                    <a:pt x="5290" y="1800"/>
                  </a:lnTo>
                  <a:lnTo>
                    <a:pt x="5290" y="1795"/>
                  </a:lnTo>
                  <a:lnTo>
                    <a:pt x="5286" y="1795"/>
                  </a:lnTo>
                  <a:lnTo>
                    <a:pt x="5286" y="1795"/>
                  </a:lnTo>
                  <a:lnTo>
                    <a:pt x="5286" y="1795"/>
                  </a:lnTo>
                  <a:lnTo>
                    <a:pt x="5281" y="1795"/>
                  </a:lnTo>
                  <a:lnTo>
                    <a:pt x="5281" y="1795"/>
                  </a:lnTo>
                  <a:lnTo>
                    <a:pt x="5281" y="1790"/>
                  </a:lnTo>
                  <a:lnTo>
                    <a:pt x="5277" y="1790"/>
                  </a:lnTo>
                  <a:lnTo>
                    <a:pt x="5277" y="1790"/>
                  </a:lnTo>
                  <a:lnTo>
                    <a:pt x="5277" y="1790"/>
                  </a:lnTo>
                  <a:lnTo>
                    <a:pt x="5277" y="1786"/>
                  </a:lnTo>
                  <a:lnTo>
                    <a:pt x="5281" y="1786"/>
                  </a:lnTo>
                  <a:lnTo>
                    <a:pt x="5281" y="1786"/>
                  </a:lnTo>
                  <a:lnTo>
                    <a:pt x="5281" y="1786"/>
                  </a:lnTo>
                  <a:lnTo>
                    <a:pt x="5281" y="1786"/>
                  </a:lnTo>
                  <a:lnTo>
                    <a:pt x="5281" y="1786"/>
                  </a:lnTo>
                  <a:lnTo>
                    <a:pt x="5281" y="1781"/>
                  </a:lnTo>
                  <a:lnTo>
                    <a:pt x="5277" y="1781"/>
                  </a:lnTo>
                  <a:lnTo>
                    <a:pt x="5272" y="1781"/>
                  </a:lnTo>
                  <a:lnTo>
                    <a:pt x="5272" y="1781"/>
                  </a:lnTo>
                  <a:lnTo>
                    <a:pt x="5268" y="1781"/>
                  </a:lnTo>
                  <a:lnTo>
                    <a:pt x="5268" y="1777"/>
                  </a:lnTo>
                  <a:lnTo>
                    <a:pt x="5268" y="1777"/>
                  </a:lnTo>
                  <a:lnTo>
                    <a:pt x="5272" y="1772"/>
                  </a:lnTo>
                  <a:lnTo>
                    <a:pt x="5272" y="1772"/>
                  </a:lnTo>
                  <a:lnTo>
                    <a:pt x="5272" y="1772"/>
                  </a:lnTo>
                  <a:lnTo>
                    <a:pt x="5268" y="1768"/>
                  </a:lnTo>
                  <a:lnTo>
                    <a:pt x="5268" y="1768"/>
                  </a:lnTo>
                  <a:lnTo>
                    <a:pt x="5263" y="1772"/>
                  </a:lnTo>
                  <a:lnTo>
                    <a:pt x="5263" y="1772"/>
                  </a:lnTo>
                  <a:lnTo>
                    <a:pt x="5259" y="1772"/>
                  </a:lnTo>
                  <a:lnTo>
                    <a:pt x="5259" y="1768"/>
                  </a:lnTo>
                  <a:lnTo>
                    <a:pt x="5259" y="1763"/>
                  </a:lnTo>
                  <a:lnTo>
                    <a:pt x="5259" y="1763"/>
                  </a:lnTo>
                  <a:lnTo>
                    <a:pt x="5254" y="1759"/>
                  </a:lnTo>
                  <a:lnTo>
                    <a:pt x="5254" y="1759"/>
                  </a:lnTo>
                  <a:lnTo>
                    <a:pt x="5254" y="1759"/>
                  </a:lnTo>
                  <a:lnTo>
                    <a:pt x="5254" y="1754"/>
                  </a:lnTo>
                  <a:lnTo>
                    <a:pt x="5254" y="1750"/>
                  </a:lnTo>
                  <a:lnTo>
                    <a:pt x="5254" y="1750"/>
                  </a:lnTo>
                  <a:lnTo>
                    <a:pt x="5250" y="1745"/>
                  </a:lnTo>
                  <a:lnTo>
                    <a:pt x="5250" y="1745"/>
                  </a:lnTo>
                  <a:lnTo>
                    <a:pt x="5250" y="1745"/>
                  </a:lnTo>
                  <a:lnTo>
                    <a:pt x="5245" y="1741"/>
                  </a:lnTo>
                  <a:lnTo>
                    <a:pt x="5245" y="1741"/>
                  </a:lnTo>
                  <a:lnTo>
                    <a:pt x="5245" y="1736"/>
                  </a:lnTo>
                  <a:lnTo>
                    <a:pt x="5240" y="1736"/>
                  </a:lnTo>
                  <a:lnTo>
                    <a:pt x="5240" y="1736"/>
                  </a:lnTo>
                  <a:lnTo>
                    <a:pt x="5240" y="1732"/>
                  </a:lnTo>
                  <a:lnTo>
                    <a:pt x="5236" y="1723"/>
                  </a:lnTo>
                  <a:lnTo>
                    <a:pt x="5236" y="1723"/>
                  </a:lnTo>
                  <a:lnTo>
                    <a:pt x="5236" y="1723"/>
                  </a:lnTo>
                  <a:lnTo>
                    <a:pt x="5240" y="1718"/>
                  </a:lnTo>
                  <a:lnTo>
                    <a:pt x="5245" y="1723"/>
                  </a:lnTo>
                  <a:lnTo>
                    <a:pt x="5250" y="1718"/>
                  </a:lnTo>
                  <a:lnTo>
                    <a:pt x="5254" y="1718"/>
                  </a:lnTo>
                  <a:lnTo>
                    <a:pt x="5254" y="1718"/>
                  </a:lnTo>
                  <a:lnTo>
                    <a:pt x="5254" y="1718"/>
                  </a:lnTo>
                  <a:lnTo>
                    <a:pt x="5254" y="1714"/>
                  </a:lnTo>
                  <a:lnTo>
                    <a:pt x="5254" y="1714"/>
                  </a:lnTo>
                  <a:lnTo>
                    <a:pt x="5254" y="1709"/>
                  </a:lnTo>
                  <a:lnTo>
                    <a:pt x="5254" y="1709"/>
                  </a:lnTo>
                  <a:lnTo>
                    <a:pt x="5250" y="1709"/>
                  </a:lnTo>
                  <a:lnTo>
                    <a:pt x="5250" y="1705"/>
                  </a:lnTo>
                  <a:lnTo>
                    <a:pt x="5250" y="1705"/>
                  </a:lnTo>
                  <a:lnTo>
                    <a:pt x="5250" y="1705"/>
                  </a:lnTo>
                  <a:lnTo>
                    <a:pt x="5245" y="1705"/>
                  </a:lnTo>
                  <a:lnTo>
                    <a:pt x="5245" y="1705"/>
                  </a:lnTo>
                  <a:lnTo>
                    <a:pt x="5245" y="1705"/>
                  </a:lnTo>
                  <a:lnTo>
                    <a:pt x="5240" y="1705"/>
                  </a:lnTo>
                  <a:lnTo>
                    <a:pt x="5231" y="1696"/>
                  </a:lnTo>
                  <a:lnTo>
                    <a:pt x="5227" y="1696"/>
                  </a:lnTo>
                  <a:lnTo>
                    <a:pt x="5222" y="1696"/>
                  </a:lnTo>
                  <a:lnTo>
                    <a:pt x="5222" y="1691"/>
                  </a:lnTo>
                  <a:lnTo>
                    <a:pt x="5218" y="1691"/>
                  </a:lnTo>
                  <a:lnTo>
                    <a:pt x="5222" y="1686"/>
                  </a:lnTo>
                  <a:lnTo>
                    <a:pt x="5222" y="1682"/>
                  </a:lnTo>
                  <a:lnTo>
                    <a:pt x="5222" y="1677"/>
                  </a:lnTo>
                  <a:lnTo>
                    <a:pt x="5213" y="1668"/>
                  </a:lnTo>
                  <a:lnTo>
                    <a:pt x="5213" y="1668"/>
                  </a:lnTo>
                  <a:lnTo>
                    <a:pt x="5209" y="1668"/>
                  </a:lnTo>
                  <a:lnTo>
                    <a:pt x="5209" y="1668"/>
                  </a:lnTo>
                  <a:lnTo>
                    <a:pt x="5209" y="1664"/>
                  </a:lnTo>
                  <a:lnTo>
                    <a:pt x="5204" y="1664"/>
                  </a:lnTo>
                  <a:lnTo>
                    <a:pt x="5204" y="1664"/>
                  </a:lnTo>
                  <a:lnTo>
                    <a:pt x="5204" y="1659"/>
                  </a:lnTo>
                  <a:lnTo>
                    <a:pt x="5200" y="1659"/>
                  </a:lnTo>
                  <a:lnTo>
                    <a:pt x="5200" y="1659"/>
                  </a:lnTo>
                  <a:lnTo>
                    <a:pt x="5200" y="1659"/>
                  </a:lnTo>
                  <a:lnTo>
                    <a:pt x="5200" y="1659"/>
                  </a:lnTo>
                  <a:lnTo>
                    <a:pt x="5200" y="1655"/>
                  </a:lnTo>
                  <a:lnTo>
                    <a:pt x="5195" y="1659"/>
                  </a:lnTo>
                  <a:lnTo>
                    <a:pt x="5195" y="1659"/>
                  </a:lnTo>
                  <a:lnTo>
                    <a:pt x="5195" y="1655"/>
                  </a:lnTo>
                  <a:lnTo>
                    <a:pt x="5191" y="1655"/>
                  </a:lnTo>
                  <a:lnTo>
                    <a:pt x="5191" y="1655"/>
                  </a:lnTo>
                  <a:lnTo>
                    <a:pt x="5191" y="1655"/>
                  </a:lnTo>
                  <a:lnTo>
                    <a:pt x="5186" y="1650"/>
                  </a:lnTo>
                  <a:lnTo>
                    <a:pt x="5186" y="1650"/>
                  </a:lnTo>
                  <a:lnTo>
                    <a:pt x="5182" y="1650"/>
                  </a:lnTo>
                  <a:lnTo>
                    <a:pt x="5177" y="1646"/>
                  </a:lnTo>
                  <a:lnTo>
                    <a:pt x="5177" y="1646"/>
                  </a:lnTo>
                  <a:lnTo>
                    <a:pt x="5173" y="1646"/>
                  </a:lnTo>
                  <a:lnTo>
                    <a:pt x="5168" y="1646"/>
                  </a:lnTo>
                  <a:lnTo>
                    <a:pt x="5164" y="1641"/>
                  </a:lnTo>
                  <a:lnTo>
                    <a:pt x="5159" y="1637"/>
                  </a:lnTo>
                  <a:lnTo>
                    <a:pt x="5159" y="1637"/>
                  </a:lnTo>
                  <a:lnTo>
                    <a:pt x="5155" y="1637"/>
                  </a:lnTo>
                  <a:lnTo>
                    <a:pt x="5155" y="1637"/>
                  </a:lnTo>
                  <a:lnTo>
                    <a:pt x="5155" y="1637"/>
                  </a:lnTo>
                  <a:lnTo>
                    <a:pt x="5146" y="1632"/>
                  </a:lnTo>
                  <a:lnTo>
                    <a:pt x="5141" y="1632"/>
                  </a:lnTo>
                  <a:lnTo>
                    <a:pt x="5137" y="1632"/>
                  </a:lnTo>
                  <a:lnTo>
                    <a:pt x="5137" y="1628"/>
                  </a:lnTo>
                  <a:lnTo>
                    <a:pt x="5137" y="1628"/>
                  </a:lnTo>
                  <a:lnTo>
                    <a:pt x="5137" y="1628"/>
                  </a:lnTo>
                  <a:lnTo>
                    <a:pt x="5128" y="1628"/>
                  </a:lnTo>
                  <a:lnTo>
                    <a:pt x="5128" y="1628"/>
                  </a:lnTo>
                  <a:lnTo>
                    <a:pt x="5128" y="1628"/>
                  </a:lnTo>
                  <a:lnTo>
                    <a:pt x="5128" y="1628"/>
                  </a:lnTo>
                  <a:lnTo>
                    <a:pt x="5123" y="1628"/>
                  </a:lnTo>
                  <a:lnTo>
                    <a:pt x="5119" y="1628"/>
                  </a:lnTo>
                  <a:lnTo>
                    <a:pt x="5114" y="1623"/>
                  </a:lnTo>
                  <a:lnTo>
                    <a:pt x="5109" y="1619"/>
                  </a:lnTo>
                  <a:lnTo>
                    <a:pt x="5109" y="1619"/>
                  </a:lnTo>
                  <a:lnTo>
                    <a:pt x="5109" y="1619"/>
                  </a:lnTo>
                  <a:lnTo>
                    <a:pt x="5105" y="1619"/>
                  </a:lnTo>
                  <a:lnTo>
                    <a:pt x="5105" y="1614"/>
                  </a:lnTo>
                  <a:lnTo>
                    <a:pt x="5100" y="1614"/>
                  </a:lnTo>
                  <a:lnTo>
                    <a:pt x="5100" y="1614"/>
                  </a:lnTo>
                  <a:lnTo>
                    <a:pt x="5091" y="1610"/>
                  </a:lnTo>
                  <a:lnTo>
                    <a:pt x="5091" y="1610"/>
                  </a:lnTo>
                  <a:lnTo>
                    <a:pt x="5087" y="1605"/>
                  </a:lnTo>
                  <a:lnTo>
                    <a:pt x="5087" y="1605"/>
                  </a:lnTo>
                  <a:lnTo>
                    <a:pt x="5082" y="1610"/>
                  </a:lnTo>
                  <a:lnTo>
                    <a:pt x="5078" y="1610"/>
                  </a:lnTo>
                  <a:lnTo>
                    <a:pt x="5073" y="1614"/>
                  </a:lnTo>
                  <a:lnTo>
                    <a:pt x="5073" y="1614"/>
                  </a:lnTo>
                  <a:lnTo>
                    <a:pt x="5073" y="1614"/>
                  </a:lnTo>
                  <a:lnTo>
                    <a:pt x="5073" y="1619"/>
                  </a:lnTo>
                  <a:lnTo>
                    <a:pt x="5073" y="1619"/>
                  </a:lnTo>
                  <a:lnTo>
                    <a:pt x="5073" y="1619"/>
                  </a:lnTo>
                  <a:lnTo>
                    <a:pt x="5069" y="1623"/>
                  </a:lnTo>
                  <a:lnTo>
                    <a:pt x="5064" y="1623"/>
                  </a:lnTo>
                  <a:lnTo>
                    <a:pt x="5060" y="1623"/>
                  </a:lnTo>
                  <a:lnTo>
                    <a:pt x="5060" y="1623"/>
                  </a:lnTo>
                  <a:lnTo>
                    <a:pt x="5060" y="1628"/>
                  </a:lnTo>
                  <a:lnTo>
                    <a:pt x="5060" y="1628"/>
                  </a:lnTo>
                  <a:lnTo>
                    <a:pt x="5060" y="1632"/>
                  </a:lnTo>
                  <a:lnTo>
                    <a:pt x="5055" y="1632"/>
                  </a:lnTo>
                  <a:lnTo>
                    <a:pt x="5055" y="1632"/>
                  </a:lnTo>
                  <a:lnTo>
                    <a:pt x="5051" y="1637"/>
                  </a:lnTo>
                  <a:lnTo>
                    <a:pt x="5051" y="1637"/>
                  </a:lnTo>
                  <a:lnTo>
                    <a:pt x="5046" y="1641"/>
                  </a:lnTo>
                  <a:lnTo>
                    <a:pt x="5046" y="1646"/>
                  </a:lnTo>
                  <a:lnTo>
                    <a:pt x="5046" y="1646"/>
                  </a:lnTo>
                  <a:lnTo>
                    <a:pt x="5042" y="1646"/>
                  </a:lnTo>
                  <a:lnTo>
                    <a:pt x="5042" y="1646"/>
                  </a:lnTo>
                  <a:lnTo>
                    <a:pt x="5037" y="1646"/>
                  </a:lnTo>
                  <a:lnTo>
                    <a:pt x="5037" y="1646"/>
                  </a:lnTo>
                  <a:lnTo>
                    <a:pt x="5033" y="1646"/>
                  </a:lnTo>
                  <a:lnTo>
                    <a:pt x="5033" y="1641"/>
                  </a:lnTo>
                  <a:lnTo>
                    <a:pt x="5033" y="1641"/>
                  </a:lnTo>
                  <a:lnTo>
                    <a:pt x="5033" y="1637"/>
                  </a:lnTo>
                  <a:lnTo>
                    <a:pt x="5033" y="1637"/>
                  </a:lnTo>
                  <a:lnTo>
                    <a:pt x="5033" y="1637"/>
                  </a:lnTo>
                  <a:lnTo>
                    <a:pt x="5033" y="1637"/>
                  </a:lnTo>
                  <a:lnTo>
                    <a:pt x="5028" y="1632"/>
                  </a:lnTo>
                  <a:lnTo>
                    <a:pt x="5028" y="1632"/>
                  </a:lnTo>
                  <a:lnTo>
                    <a:pt x="5028" y="1628"/>
                  </a:lnTo>
                  <a:lnTo>
                    <a:pt x="5028" y="1628"/>
                  </a:lnTo>
                  <a:lnTo>
                    <a:pt x="5028" y="1628"/>
                  </a:lnTo>
                  <a:lnTo>
                    <a:pt x="5028" y="1628"/>
                  </a:lnTo>
                  <a:lnTo>
                    <a:pt x="5028" y="1632"/>
                  </a:lnTo>
                  <a:lnTo>
                    <a:pt x="5028" y="1637"/>
                  </a:lnTo>
                  <a:lnTo>
                    <a:pt x="5024" y="1632"/>
                  </a:lnTo>
                  <a:lnTo>
                    <a:pt x="5024" y="1623"/>
                  </a:lnTo>
                  <a:lnTo>
                    <a:pt x="5024" y="1623"/>
                  </a:lnTo>
                  <a:lnTo>
                    <a:pt x="5024" y="1619"/>
                  </a:lnTo>
                  <a:lnTo>
                    <a:pt x="5024" y="1619"/>
                  </a:lnTo>
                  <a:lnTo>
                    <a:pt x="5024" y="1614"/>
                  </a:lnTo>
                  <a:lnTo>
                    <a:pt x="5019" y="1614"/>
                  </a:lnTo>
                  <a:lnTo>
                    <a:pt x="5024" y="1610"/>
                  </a:lnTo>
                  <a:lnTo>
                    <a:pt x="5024" y="1610"/>
                  </a:lnTo>
                  <a:lnTo>
                    <a:pt x="5024" y="1605"/>
                  </a:lnTo>
                  <a:lnTo>
                    <a:pt x="5024" y="1605"/>
                  </a:lnTo>
                  <a:lnTo>
                    <a:pt x="5024" y="1605"/>
                  </a:lnTo>
                  <a:lnTo>
                    <a:pt x="5024" y="1601"/>
                  </a:lnTo>
                  <a:lnTo>
                    <a:pt x="5024" y="1601"/>
                  </a:lnTo>
                  <a:lnTo>
                    <a:pt x="5019" y="1596"/>
                  </a:lnTo>
                  <a:lnTo>
                    <a:pt x="5019" y="1596"/>
                  </a:lnTo>
                  <a:lnTo>
                    <a:pt x="5024" y="1592"/>
                  </a:lnTo>
                  <a:lnTo>
                    <a:pt x="5019" y="1592"/>
                  </a:lnTo>
                  <a:lnTo>
                    <a:pt x="5019" y="1592"/>
                  </a:lnTo>
                  <a:lnTo>
                    <a:pt x="5019" y="1592"/>
                  </a:lnTo>
                  <a:lnTo>
                    <a:pt x="5015" y="1592"/>
                  </a:lnTo>
                  <a:lnTo>
                    <a:pt x="5010" y="1592"/>
                  </a:lnTo>
                  <a:lnTo>
                    <a:pt x="5006" y="1587"/>
                  </a:lnTo>
                  <a:lnTo>
                    <a:pt x="5006" y="1587"/>
                  </a:lnTo>
                  <a:lnTo>
                    <a:pt x="5001" y="1582"/>
                  </a:lnTo>
                  <a:lnTo>
                    <a:pt x="4997" y="1582"/>
                  </a:lnTo>
                  <a:lnTo>
                    <a:pt x="4992" y="1582"/>
                  </a:lnTo>
                  <a:lnTo>
                    <a:pt x="4992" y="1582"/>
                  </a:lnTo>
                  <a:lnTo>
                    <a:pt x="4987" y="1587"/>
                  </a:lnTo>
                  <a:lnTo>
                    <a:pt x="4987" y="1587"/>
                  </a:lnTo>
                  <a:lnTo>
                    <a:pt x="4987" y="1587"/>
                  </a:lnTo>
                  <a:lnTo>
                    <a:pt x="4983" y="1587"/>
                  </a:lnTo>
                  <a:lnTo>
                    <a:pt x="4983" y="1592"/>
                  </a:lnTo>
                  <a:lnTo>
                    <a:pt x="4983" y="1592"/>
                  </a:lnTo>
                  <a:lnTo>
                    <a:pt x="4974" y="1592"/>
                  </a:lnTo>
                  <a:lnTo>
                    <a:pt x="4974" y="1592"/>
                  </a:lnTo>
                  <a:lnTo>
                    <a:pt x="4974" y="1592"/>
                  </a:lnTo>
                  <a:close/>
                  <a:moveTo>
                    <a:pt x="4825" y="1686"/>
                  </a:moveTo>
                  <a:lnTo>
                    <a:pt x="4825" y="1686"/>
                  </a:lnTo>
                  <a:lnTo>
                    <a:pt x="4825" y="1686"/>
                  </a:lnTo>
                  <a:lnTo>
                    <a:pt x="4825" y="1686"/>
                  </a:lnTo>
                  <a:lnTo>
                    <a:pt x="4825" y="1686"/>
                  </a:lnTo>
                  <a:lnTo>
                    <a:pt x="4829" y="1682"/>
                  </a:lnTo>
                  <a:lnTo>
                    <a:pt x="4825" y="1682"/>
                  </a:lnTo>
                  <a:lnTo>
                    <a:pt x="4825" y="1682"/>
                  </a:lnTo>
                  <a:lnTo>
                    <a:pt x="4825" y="1682"/>
                  </a:lnTo>
                  <a:lnTo>
                    <a:pt x="4825" y="1682"/>
                  </a:lnTo>
                  <a:lnTo>
                    <a:pt x="4825" y="1682"/>
                  </a:lnTo>
                  <a:lnTo>
                    <a:pt x="4825" y="1677"/>
                  </a:lnTo>
                  <a:lnTo>
                    <a:pt x="4825" y="1677"/>
                  </a:lnTo>
                  <a:lnTo>
                    <a:pt x="4825" y="1673"/>
                  </a:lnTo>
                  <a:lnTo>
                    <a:pt x="4825" y="1673"/>
                  </a:lnTo>
                  <a:lnTo>
                    <a:pt x="4825" y="1673"/>
                  </a:lnTo>
                  <a:lnTo>
                    <a:pt x="4825" y="1673"/>
                  </a:lnTo>
                  <a:lnTo>
                    <a:pt x="4825" y="1673"/>
                  </a:lnTo>
                  <a:lnTo>
                    <a:pt x="4825" y="1673"/>
                  </a:lnTo>
                  <a:lnTo>
                    <a:pt x="4829" y="1673"/>
                  </a:lnTo>
                  <a:lnTo>
                    <a:pt x="4829" y="1673"/>
                  </a:lnTo>
                  <a:lnTo>
                    <a:pt x="4829" y="1668"/>
                  </a:lnTo>
                  <a:lnTo>
                    <a:pt x="4825" y="1668"/>
                  </a:lnTo>
                  <a:lnTo>
                    <a:pt x="4825" y="1664"/>
                  </a:lnTo>
                  <a:lnTo>
                    <a:pt x="4825" y="1664"/>
                  </a:lnTo>
                  <a:lnTo>
                    <a:pt x="4825" y="1668"/>
                  </a:lnTo>
                  <a:lnTo>
                    <a:pt x="4820" y="1668"/>
                  </a:lnTo>
                  <a:lnTo>
                    <a:pt x="4820" y="1673"/>
                  </a:lnTo>
                  <a:lnTo>
                    <a:pt x="4820" y="1677"/>
                  </a:lnTo>
                  <a:lnTo>
                    <a:pt x="4820" y="1677"/>
                  </a:lnTo>
                  <a:lnTo>
                    <a:pt x="4820" y="1677"/>
                  </a:lnTo>
                  <a:lnTo>
                    <a:pt x="4820" y="1682"/>
                  </a:lnTo>
                  <a:lnTo>
                    <a:pt x="4820" y="1682"/>
                  </a:lnTo>
                  <a:lnTo>
                    <a:pt x="4820" y="1682"/>
                  </a:lnTo>
                  <a:lnTo>
                    <a:pt x="4816" y="1686"/>
                  </a:lnTo>
                  <a:lnTo>
                    <a:pt x="4816" y="1686"/>
                  </a:lnTo>
                  <a:lnTo>
                    <a:pt x="4816" y="1686"/>
                  </a:lnTo>
                  <a:lnTo>
                    <a:pt x="4816" y="1686"/>
                  </a:lnTo>
                  <a:lnTo>
                    <a:pt x="4816" y="1691"/>
                  </a:lnTo>
                  <a:lnTo>
                    <a:pt x="4816" y="1691"/>
                  </a:lnTo>
                  <a:lnTo>
                    <a:pt x="4816" y="1691"/>
                  </a:lnTo>
                  <a:lnTo>
                    <a:pt x="4820" y="1691"/>
                  </a:lnTo>
                  <a:lnTo>
                    <a:pt x="4820" y="1691"/>
                  </a:lnTo>
                  <a:lnTo>
                    <a:pt x="4820" y="1691"/>
                  </a:lnTo>
                  <a:lnTo>
                    <a:pt x="4820" y="1691"/>
                  </a:lnTo>
                  <a:lnTo>
                    <a:pt x="4820" y="1686"/>
                  </a:lnTo>
                  <a:lnTo>
                    <a:pt x="4820" y="1686"/>
                  </a:lnTo>
                  <a:lnTo>
                    <a:pt x="4825" y="1686"/>
                  </a:lnTo>
                  <a:close/>
                  <a:moveTo>
                    <a:pt x="4843" y="1750"/>
                  </a:moveTo>
                  <a:lnTo>
                    <a:pt x="4843" y="1750"/>
                  </a:lnTo>
                  <a:lnTo>
                    <a:pt x="4856" y="1750"/>
                  </a:lnTo>
                  <a:lnTo>
                    <a:pt x="4856" y="1745"/>
                  </a:lnTo>
                  <a:lnTo>
                    <a:pt x="4856" y="1745"/>
                  </a:lnTo>
                  <a:lnTo>
                    <a:pt x="4852" y="1745"/>
                  </a:lnTo>
                  <a:lnTo>
                    <a:pt x="4852" y="1745"/>
                  </a:lnTo>
                  <a:lnTo>
                    <a:pt x="4847" y="1745"/>
                  </a:lnTo>
                  <a:lnTo>
                    <a:pt x="4847" y="1745"/>
                  </a:lnTo>
                  <a:lnTo>
                    <a:pt x="4847" y="1745"/>
                  </a:lnTo>
                  <a:lnTo>
                    <a:pt x="4847" y="1745"/>
                  </a:lnTo>
                  <a:lnTo>
                    <a:pt x="4843" y="1745"/>
                  </a:lnTo>
                  <a:lnTo>
                    <a:pt x="4843" y="1745"/>
                  </a:lnTo>
                  <a:lnTo>
                    <a:pt x="4843" y="1745"/>
                  </a:lnTo>
                  <a:lnTo>
                    <a:pt x="4843" y="1745"/>
                  </a:lnTo>
                  <a:lnTo>
                    <a:pt x="4843" y="1750"/>
                  </a:lnTo>
                  <a:lnTo>
                    <a:pt x="4843" y="1750"/>
                  </a:lnTo>
                  <a:close/>
                  <a:moveTo>
                    <a:pt x="4825" y="1329"/>
                  </a:moveTo>
                  <a:lnTo>
                    <a:pt x="4820" y="1325"/>
                  </a:lnTo>
                  <a:lnTo>
                    <a:pt x="4820" y="1325"/>
                  </a:lnTo>
                  <a:lnTo>
                    <a:pt x="4816" y="1320"/>
                  </a:lnTo>
                  <a:lnTo>
                    <a:pt x="4816" y="1320"/>
                  </a:lnTo>
                  <a:lnTo>
                    <a:pt x="4816" y="1320"/>
                  </a:lnTo>
                  <a:lnTo>
                    <a:pt x="4811" y="1320"/>
                  </a:lnTo>
                  <a:lnTo>
                    <a:pt x="4811" y="1320"/>
                  </a:lnTo>
                  <a:lnTo>
                    <a:pt x="4811" y="1320"/>
                  </a:lnTo>
                  <a:lnTo>
                    <a:pt x="4811" y="1320"/>
                  </a:lnTo>
                  <a:lnTo>
                    <a:pt x="4811" y="1325"/>
                  </a:lnTo>
                  <a:lnTo>
                    <a:pt x="4811" y="1329"/>
                  </a:lnTo>
                  <a:lnTo>
                    <a:pt x="4811" y="1329"/>
                  </a:lnTo>
                  <a:lnTo>
                    <a:pt x="4811" y="1334"/>
                  </a:lnTo>
                  <a:lnTo>
                    <a:pt x="4811" y="1329"/>
                  </a:lnTo>
                  <a:lnTo>
                    <a:pt x="4816" y="1325"/>
                  </a:lnTo>
                  <a:lnTo>
                    <a:pt x="4816" y="1325"/>
                  </a:lnTo>
                  <a:lnTo>
                    <a:pt x="4816" y="1325"/>
                  </a:lnTo>
                  <a:lnTo>
                    <a:pt x="4816" y="1329"/>
                  </a:lnTo>
                  <a:lnTo>
                    <a:pt x="4820" y="1329"/>
                  </a:lnTo>
                  <a:lnTo>
                    <a:pt x="4820" y="1329"/>
                  </a:lnTo>
                  <a:lnTo>
                    <a:pt x="4820" y="1329"/>
                  </a:lnTo>
                  <a:lnTo>
                    <a:pt x="4820" y="1329"/>
                  </a:lnTo>
                  <a:lnTo>
                    <a:pt x="4820" y="1329"/>
                  </a:lnTo>
                  <a:lnTo>
                    <a:pt x="4820" y="1334"/>
                  </a:lnTo>
                  <a:lnTo>
                    <a:pt x="4825" y="1334"/>
                  </a:lnTo>
                  <a:lnTo>
                    <a:pt x="4825" y="1334"/>
                  </a:lnTo>
                  <a:lnTo>
                    <a:pt x="4825" y="1334"/>
                  </a:lnTo>
                  <a:lnTo>
                    <a:pt x="4825" y="1329"/>
                  </a:lnTo>
                  <a:close/>
                  <a:moveTo>
                    <a:pt x="4870" y="1741"/>
                  </a:moveTo>
                  <a:lnTo>
                    <a:pt x="4870" y="1736"/>
                  </a:lnTo>
                  <a:lnTo>
                    <a:pt x="4875" y="1736"/>
                  </a:lnTo>
                  <a:lnTo>
                    <a:pt x="4875" y="1741"/>
                  </a:lnTo>
                  <a:lnTo>
                    <a:pt x="4875" y="1741"/>
                  </a:lnTo>
                  <a:lnTo>
                    <a:pt x="4879" y="1741"/>
                  </a:lnTo>
                  <a:lnTo>
                    <a:pt x="4879" y="1736"/>
                  </a:lnTo>
                  <a:lnTo>
                    <a:pt x="4879" y="1736"/>
                  </a:lnTo>
                  <a:lnTo>
                    <a:pt x="4884" y="1736"/>
                  </a:lnTo>
                  <a:lnTo>
                    <a:pt x="4884" y="1736"/>
                  </a:lnTo>
                  <a:lnTo>
                    <a:pt x="4884" y="1736"/>
                  </a:lnTo>
                  <a:lnTo>
                    <a:pt x="4884" y="1736"/>
                  </a:lnTo>
                  <a:lnTo>
                    <a:pt x="4884" y="1732"/>
                  </a:lnTo>
                  <a:lnTo>
                    <a:pt x="4884" y="1732"/>
                  </a:lnTo>
                  <a:lnTo>
                    <a:pt x="4879" y="1732"/>
                  </a:lnTo>
                  <a:lnTo>
                    <a:pt x="4879" y="1736"/>
                  </a:lnTo>
                  <a:lnTo>
                    <a:pt x="4875" y="1736"/>
                  </a:lnTo>
                  <a:lnTo>
                    <a:pt x="4875" y="1736"/>
                  </a:lnTo>
                  <a:lnTo>
                    <a:pt x="4870" y="1732"/>
                  </a:lnTo>
                  <a:lnTo>
                    <a:pt x="4870" y="1736"/>
                  </a:lnTo>
                  <a:lnTo>
                    <a:pt x="4866" y="1736"/>
                  </a:lnTo>
                  <a:lnTo>
                    <a:pt x="4866" y="1741"/>
                  </a:lnTo>
                  <a:lnTo>
                    <a:pt x="4870" y="1741"/>
                  </a:lnTo>
                  <a:lnTo>
                    <a:pt x="4870" y="1741"/>
                  </a:lnTo>
                  <a:close/>
                  <a:moveTo>
                    <a:pt x="4861" y="1614"/>
                  </a:moveTo>
                  <a:lnTo>
                    <a:pt x="4861" y="1614"/>
                  </a:lnTo>
                  <a:lnTo>
                    <a:pt x="4866" y="1614"/>
                  </a:lnTo>
                  <a:lnTo>
                    <a:pt x="4866" y="1614"/>
                  </a:lnTo>
                  <a:lnTo>
                    <a:pt x="4870" y="1614"/>
                  </a:lnTo>
                  <a:lnTo>
                    <a:pt x="4866" y="1614"/>
                  </a:lnTo>
                  <a:lnTo>
                    <a:pt x="4866" y="1614"/>
                  </a:lnTo>
                  <a:lnTo>
                    <a:pt x="4866" y="1614"/>
                  </a:lnTo>
                  <a:lnTo>
                    <a:pt x="4866" y="1610"/>
                  </a:lnTo>
                  <a:lnTo>
                    <a:pt x="4866" y="1610"/>
                  </a:lnTo>
                  <a:lnTo>
                    <a:pt x="4866" y="1610"/>
                  </a:lnTo>
                  <a:lnTo>
                    <a:pt x="4866" y="1610"/>
                  </a:lnTo>
                  <a:lnTo>
                    <a:pt x="4866" y="1610"/>
                  </a:lnTo>
                  <a:lnTo>
                    <a:pt x="4861" y="1610"/>
                  </a:lnTo>
                  <a:lnTo>
                    <a:pt x="4856" y="1610"/>
                  </a:lnTo>
                  <a:lnTo>
                    <a:pt x="4852" y="1610"/>
                  </a:lnTo>
                  <a:lnTo>
                    <a:pt x="4852" y="1610"/>
                  </a:lnTo>
                  <a:lnTo>
                    <a:pt x="4852" y="1610"/>
                  </a:lnTo>
                  <a:lnTo>
                    <a:pt x="4852" y="1614"/>
                  </a:lnTo>
                  <a:lnTo>
                    <a:pt x="4852" y="1619"/>
                  </a:lnTo>
                  <a:lnTo>
                    <a:pt x="4852" y="1619"/>
                  </a:lnTo>
                  <a:lnTo>
                    <a:pt x="4856" y="1619"/>
                  </a:lnTo>
                  <a:lnTo>
                    <a:pt x="4861" y="1614"/>
                  </a:lnTo>
                  <a:close/>
                  <a:moveTo>
                    <a:pt x="4852" y="1365"/>
                  </a:moveTo>
                  <a:lnTo>
                    <a:pt x="4852" y="1365"/>
                  </a:lnTo>
                  <a:lnTo>
                    <a:pt x="4852" y="1361"/>
                  </a:lnTo>
                  <a:lnTo>
                    <a:pt x="4852" y="1361"/>
                  </a:lnTo>
                  <a:lnTo>
                    <a:pt x="4852" y="1356"/>
                  </a:lnTo>
                  <a:lnTo>
                    <a:pt x="4847" y="1356"/>
                  </a:lnTo>
                  <a:lnTo>
                    <a:pt x="4847" y="1356"/>
                  </a:lnTo>
                  <a:lnTo>
                    <a:pt x="4847" y="1356"/>
                  </a:lnTo>
                  <a:lnTo>
                    <a:pt x="4847" y="1356"/>
                  </a:lnTo>
                  <a:lnTo>
                    <a:pt x="4847" y="1356"/>
                  </a:lnTo>
                  <a:lnTo>
                    <a:pt x="4847" y="1352"/>
                  </a:lnTo>
                  <a:lnTo>
                    <a:pt x="4847" y="1347"/>
                  </a:lnTo>
                  <a:lnTo>
                    <a:pt x="4843" y="1347"/>
                  </a:lnTo>
                  <a:lnTo>
                    <a:pt x="4843" y="1343"/>
                  </a:lnTo>
                  <a:lnTo>
                    <a:pt x="4843" y="1343"/>
                  </a:lnTo>
                  <a:lnTo>
                    <a:pt x="4843" y="1343"/>
                  </a:lnTo>
                  <a:lnTo>
                    <a:pt x="4838" y="1343"/>
                  </a:lnTo>
                  <a:lnTo>
                    <a:pt x="4838" y="1343"/>
                  </a:lnTo>
                  <a:lnTo>
                    <a:pt x="4838" y="1343"/>
                  </a:lnTo>
                  <a:lnTo>
                    <a:pt x="4834" y="1343"/>
                  </a:lnTo>
                  <a:lnTo>
                    <a:pt x="4834" y="1343"/>
                  </a:lnTo>
                  <a:lnTo>
                    <a:pt x="4834" y="1343"/>
                  </a:lnTo>
                  <a:lnTo>
                    <a:pt x="4834" y="1338"/>
                  </a:lnTo>
                  <a:lnTo>
                    <a:pt x="4834" y="1338"/>
                  </a:lnTo>
                  <a:lnTo>
                    <a:pt x="4834" y="1338"/>
                  </a:lnTo>
                  <a:lnTo>
                    <a:pt x="4834" y="1343"/>
                  </a:lnTo>
                  <a:lnTo>
                    <a:pt x="4834" y="1343"/>
                  </a:lnTo>
                  <a:lnTo>
                    <a:pt x="4834" y="1347"/>
                  </a:lnTo>
                  <a:lnTo>
                    <a:pt x="4834" y="1352"/>
                  </a:lnTo>
                  <a:lnTo>
                    <a:pt x="4838" y="1352"/>
                  </a:lnTo>
                  <a:lnTo>
                    <a:pt x="4838" y="1352"/>
                  </a:lnTo>
                  <a:lnTo>
                    <a:pt x="4838" y="1352"/>
                  </a:lnTo>
                  <a:lnTo>
                    <a:pt x="4843" y="1352"/>
                  </a:lnTo>
                  <a:lnTo>
                    <a:pt x="4843" y="1356"/>
                  </a:lnTo>
                  <a:lnTo>
                    <a:pt x="4843" y="1356"/>
                  </a:lnTo>
                  <a:lnTo>
                    <a:pt x="4843" y="1356"/>
                  </a:lnTo>
                  <a:lnTo>
                    <a:pt x="4843" y="1361"/>
                  </a:lnTo>
                  <a:lnTo>
                    <a:pt x="4843" y="1365"/>
                  </a:lnTo>
                  <a:lnTo>
                    <a:pt x="4843" y="1365"/>
                  </a:lnTo>
                  <a:lnTo>
                    <a:pt x="4843" y="1365"/>
                  </a:lnTo>
                  <a:lnTo>
                    <a:pt x="4843" y="1365"/>
                  </a:lnTo>
                  <a:lnTo>
                    <a:pt x="4847" y="1370"/>
                  </a:lnTo>
                  <a:lnTo>
                    <a:pt x="4847" y="1370"/>
                  </a:lnTo>
                  <a:lnTo>
                    <a:pt x="4847" y="1370"/>
                  </a:lnTo>
                  <a:lnTo>
                    <a:pt x="4847" y="1365"/>
                  </a:lnTo>
                  <a:lnTo>
                    <a:pt x="4847" y="1361"/>
                  </a:lnTo>
                  <a:lnTo>
                    <a:pt x="4847" y="1365"/>
                  </a:lnTo>
                  <a:lnTo>
                    <a:pt x="4847" y="1365"/>
                  </a:lnTo>
                  <a:lnTo>
                    <a:pt x="4852" y="1365"/>
                  </a:lnTo>
                  <a:lnTo>
                    <a:pt x="4852" y="1365"/>
                  </a:lnTo>
                  <a:lnTo>
                    <a:pt x="4852" y="1365"/>
                  </a:lnTo>
                  <a:lnTo>
                    <a:pt x="4852" y="1365"/>
                  </a:lnTo>
                  <a:close/>
                  <a:moveTo>
                    <a:pt x="4807" y="1370"/>
                  </a:moveTo>
                  <a:lnTo>
                    <a:pt x="4807" y="1370"/>
                  </a:lnTo>
                  <a:lnTo>
                    <a:pt x="4807" y="1370"/>
                  </a:lnTo>
                  <a:lnTo>
                    <a:pt x="4807" y="1370"/>
                  </a:lnTo>
                  <a:lnTo>
                    <a:pt x="4802" y="1375"/>
                  </a:lnTo>
                  <a:lnTo>
                    <a:pt x="4802" y="1375"/>
                  </a:lnTo>
                  <a:lnTo>
                    <a:pt x="4802" y="1379"/>
                  </a:lnTo>
                  <a:lnTo>
                    <a:pt x="4807" y="1384"/>
                  </a:lnTo>
                  <a:lnTo>
                    <a:pt x="4807" y="1384"/>
                  </a:lnTo>
                  <a:lnTo>
                    <a:pt x="4811" y="1384"/>
                  </a:lnTo>
                  <a:lnTo>
                    <a:pt x="4811" y="1384"/>
                  </a:lnTo>
                  <a:lnTo>
                    <a:pt x="4811" y="1384"/>
                  </a:lnTo>
                  <a:lnTo>
                    <a:pt x="4816" y="1388"/>
                  </a:lnTo>
                  <a:lnTo>
                    <a:pt x="4816" y="1388"/>
                  </a:lnTo>
                  <a:lnTo>
                    <a:pt x="4816" y="1393"/>
                  </a:lnTo>
                  <a:lnTo>
                    <a:pt x="4820" y="1388"/>
                  </a:lnTo>
                  <a:lnTo>
                    <a:pt x="4820" y="1388"/>
                  </a:lnTo>
                  <a:lnTo>
                    <a:pt x="4820" y="1388"/>
                  </a:lnTo>
                  <a:lnTo>
                    <a:pt x="4820" y="1388"/>
                  </a:lnTo>
                  <a:lnTo>
                    <a:pt x="4820" y="1388"/>
                  </a:lnTo>
                  <a:lnTo>
                    <a:pt x="4820" y="1384"/>
                  </a:lnTo>
                  <a:lnTo>
                    <a:pt x="4820" y="1384"/>
                  </a:lnTo>
                  <a:lnTo>
                    <a:pt x="4816" y="1379"/>
                  </a:lnTo>
                  <a:lnTo>
                    <a:pt x="4816" y="1379"/>
                  </a:lnTo>
                  <a:lnTo>
                    <a:pt x="4816" y="1379"/>
                  </a:lnTo>
                  <a:lnTo>
                    <a:pt x="4816" y="1375"/>
                  </a:lnTo>
                  <a:lnTo>
                    <a:pt x="4816" y="1375"/>
                  </a:lnTo>
                  <a:lnTo>
                    <a:pt x="4816" y="1370"/>
                  </a:lnTo>
                  <a:lnTo>
                    <a:pt x="4820" y="1370"/>
                  </a:lnTo>
                  <a:lnTo>
                    <a:pt x="4820" y="1365"/>
                  </a:lnTo>
                  <a:lnTo>
                    <a:pt x="4820" y="1361"/>
                  </a:lnTo>
                  <a:lnTo>
                    <a:pt x="4820" y="1361"/>
                  </a:lnTo>
                  <a:lnTo>
                    <a:pt x="4820" y="1356"/>
                  </a:lnTo>
                  <a:lnTo>
                    <a:pt x="4820" y="1356"/>
                  </a:lnTo>
                  <a:lnTo>
                    <a:pt x="4820" y="1356"/>
                  </a:lnTo>
                  <a:lnTo>
                    <a:pt x="4820" y="1352"/>
                  </a:lnTo>
                  <a:lnTo>
                    <a:pt x="4816" y="1352"/>
                  </a:lnTo>
                  <a:lnTo>
                    <a:pt x="4816" y="1352"/>
                  </a:lnTo>
                  <a:lnTo>
                    <a:pt x="4811" y="1352"/>
                  </a:lnTo>
                  <a:lnTo>
                    <a:pt x="4811" y="1352"/>
                  </a:lnTo>
                  <a:lnTo>
                    <a:pt x="4811" y="1352"/>
                  </a:lnTo>
                  <a:lnTo>
                    <a:pt x="4811" y="1356"/>
                  </a:lnTo>
                  <a:lnTo>
                    <a:pt x="4811" y="1356"/>
                  </a:lnTo>
                  <a:lnTo>
                    <a:pt x="4811" y="1361"/>
                  </a:lnTo>
                  <a:lnTo>
                    <a:pt x="4811" y="1361"/>
                  </a:lnTo>
                  <a:lnTo>
                    <a:pt x="4807" y="1361"/>
                  </a:lnTo>
                  <a:lnTo>
                    <a:pt x="4811" y="1361"/>
                  </a:lnTo>
                  <a:lnTo>
                    <a:pt x="4811" y="1365"/>
                  </a:lnTo>
                  <a:lnTo>
                    <a:pt x="4811" y="1370"/>
                  </a:lnTo>
                  <a:lnTo>
                    <a:pt x="4811" y="1370"/>
                  </a:lnTo>
                  <a:lnTo>
                    <a:pt x="4807" y="1370"/>
                  </a:lnTo>
                  <a:close/>
                  <a:moveTo>
                    <a:pt x="4829" y="1375"/>
                  </a:moveTo>
                  <a:lnTo>
                    <a:pt x="4829" y="1375"/>
                  </a:lnTo>
                  <a:lnTo>
                    <a:pt x="4829" y="1375"/>
                  </a:lnTo>
                  <a:lnTo>
                    <a:pt x="4829" y="1379"/>
                  </a:lnTo>
                  <a:lnTo>
                    <a:pt x="4829" y="1379"/>
                  </a:lnTo>
                  <a:lnTo>
                    <a:pt x="4834" y="1379"/>
                  </a:lnTo>
                  <a:lnTo>
                    <a:pt x="4838" y="1379"/>
                  </a:lnTo>
                  <a:lnTo>
                    <a:pt x="4838" y="1379"/>
                  </a:lnTo>
                  <a:lnTo>
                    <a:pt x="4838" y="1375"/>
                  </a:lnTo>
                  <a:lnTo>
                    <a:pt x="4838" y="1375"/>
                  </a:lnTo>
                  <a:lnTo>
                    <a:pt x="4843" y="1375"/>
                  </a:lnTo>
                  <a:lnTo>
                    <a:pt x="4843" y="1375"/>
                  </a:lnTo>
                  <a:lnTo>
                    <a:pt x="4843" y="1375"/>
                  </a:lnTo>
                  <a:lnTo>
                    <a:pt x="4843" y="1375"/>
                  </a:lnTo>
                  <a:lnTo>
                    <a:pt x="4843" y="1370"/>
                  </a:lnTo>
                  <a:lnTo>
                    <a:pt x="4838" y="1370"/>
                  </a:lnTo>
                  <a:lnTo>
                    <a:pt x="4838" y="1370"/>
                  </a:lnTo>
                  <a:lnTo>
                    <a:pt x="4838" y="1370"/>
                  </a:lnTo>
                  <a:lnTo>
                    <a:pt x="4838" y="1365"/>
                  </a:lnTo>
                  <a:lnTo>
                    <a:pt x="4838" y="1365"/>
                  </a:lnTo>
                  <a:lnTo>
                    <a:pt x="4834" y="1370"/>
                  </a:lnTo>
                  <a:lnTo>
                    <a:pt x="4834" y="1370"/>
                  </a:lnTo>
                  <a:lnTo>
                    <a:pt x="4834" y="1370"/>
                  </a:lnTo>
                  <a:lnTo>
                    <a:pt x="4829" y="1375"/>
                  </a:lnTo>
                  <a:lnTo>
                    <a:pt x="4829" y="1375"/>
                  </a:lnTo>
                  <a:close/>
                  <a:moveTo>
                    <a:pt x="4825" y="1361"/>
                  </a:moveTo>
                  <a:lnTo>
                    <a:pt x="4825" y="1361"/>
                  </a:lnTo>
                  <a:lnTo>
                    <a:pt x="4825" y="1365"/>
                  </a:lnTo>
                  <a:lnTo>
                    <a:pt x="4820" y="1370"/>
                  </a:lnTo>
                  <a:lnTo>
                    <a:pt x="4820" y="1370"/>
                  </a:lnTo>
                  <a:lnTo>
                    <a:pt x="4820" y="1375"/>
                  </a:lnTo>
                  <a:lnTo>
                    <a:pt x="4820" y="1379"/>
                  </a:lnTo>
                  <a:lnTo>
                    <a:pt x="4820" y="1384"/>
                  </a:lnTo>
                  <a:lnTo>
                    <a:pt x="4820" y="1384"/>
                  </a:lnTo>
                  <a:lnTo>
                    <a:pt x="4820" y="1384"/>
                  </a:lnTo>
                  <a:lnTo>
                    <a:pt x="4825" y="1379"/>
                  </a:lnTo>
                  <a:lnTo>
                    <a:pt x="4825" y="1375"/>
                  </a:lnTo>
                  <a:lnTo>
                    <a:pt x="4825" y="1370"/>
                  </a:lnTo>
                  <a:lnTo>
                    <a:pt x="4825" y="1370"/>
                  </a:lnTo>
                  <a:lnTo>
                    <a:pt x="4825" y="1365"/>
                  </a:lnTo>
                  <a:lnTo>
                    <a:pt x="4829" y="1365"/>
                  </a:lnTo>
                  <a:lnTo>
                    <a:pt x="4829" y="1365"/>
                  </a:lnTo>
                  <a:lnTo>
                    <a:pt x="4829" y="1361"/>
                  </a:lnTo>
                  <a:lnTo>
                    <a:pt x="4829" y="1361"/>
                  </a:lnTo>
                  <a:lnTo>
                    <a:pt x="4829" y="1356"/>
                  </a:lnTo>
                  <a:lnTo>
                    <a:pt x="4829" y="1352"/>
                  </a:lnTo>
                  <a:lnTo>
                    <a:pt x="4829" y="1352"/>
                  </a:lnTo>
                  <a:lnTo>
                    <a:pt x="4829" y="1347"/>
                  </a:lnTo>
                  <a:lnTo>
                    <a:pt x="4829" y="1347"/>
                  </a:lnTo>
                  <a:lnTo>
                    <a:pt x="4829" y="1347"/>
                  </a:lnTo>
                  <a:lnTo>
                    <a:pt x="4829" y="1343"/>
                  </a:lnTo>
                  <a:lnTo>
                    <a:pt x="4825" y="1347"/>
                  </a:lnTo>
                  <a:lnTo>
                    <a:pt x="4825" y="1347"/>
                  </a:lnTo>
                  <a:lnTo>
                    <a:pt x="4825" y="1347"/>
                  </a:lnTo>
                  <a:lnTo>
                    <a:pt x="4825" y="1347"/>
                  </a:lnTo>
                  <a:lnTo>
                    <a:pt x="4825" y="1352"/>
                  </a:lnTo>
                  <a:lnTo>
                    <a:pt x="4825" y="1356"/>
                  </a:lnTo>
                  <a:lnTo>
                    <a:pt x="4825" y="1361"/>
                  </a:lnTo>
                  <a:close/>
                  <a:moveTo>
                    <a:pt x="4721" y="1067"/>
                  </a:moveTo>
                  <a:lnTo>
                    <a:pt x="4721" y="1067"/>
                  </a:lnTo>
                  <a:lnTo>
                    <a:pt x="4721" y="1067"/>
                  </a:lnTo>
                  <a:lnTo>
                    <a:pt x="4716" y="1063"/>
                  </a:lnTo>
                  <a:lnTo>
                    <a:pt x="4716" y="1063"/>
                  </a:lnTo>
                  <a:lnTo>
                    <a:pt x="4716" y="1063"/>
                  </a:lnTo>
                  <a:lnTo>
                    <a:pt x="4712" y="1063"/>
                  </a:lnTo>
                  <a:lnTo>
                    <a:pt x="4712" y="1063"/>
                  </a:lnTo>
                  <a:lnTo>
                    <a:pt x="4712" y="1063"/>
                  </a:lnTo>
                  <a:lnTo>
                    <a:pt x="4712" y="1063"/>
                  </a:lnTo>
                  <a:lnTo>
                    <a:pt x="4707" y="1067"/>
                  </a:lnTo>
                  <a:lnTo>
                    <a:pt x="4707" y="1067"/>
                  </a:lnTo>
                  <a:lnTo>
                    <a:pt x="4707" y="1067"/>
                  </a:lnTo>
                  <a:lnTo>
                    <a:pt x="4707" y="1072"/>
                  </a:lnTo>
                  <a:lnTo>
                    <a:pt x="4707" y="1072"/>
                  </a:lnTo>
                  <a:lnTo>
                    <a:pt x="4703" y="1076"/>
                  </a:lnTo>
                  <a:lnTo>
                    <a:pt x="4703" y="1081"/>
                  </a:lnTo>
                  <a:lnTo>
                    <a:pt x="4703" y="1094"/>
                  </a:lnTo>
                  <a:lnTo>
                    <a:pt x="4703" y="1094"/>
                  </a:lnTo>
                  <a:lnTo>
                    <a:pt x="4703" y="1099"/>
                  </a:lnTo>
                  <a:lnTo>
                    <a:pt x="4703" y="1099"/>
                  </a:lnTo>
                  <a:lnTo>
                    <a:pt x="4703" y="1103"/>
                  </a:lnTo>
                  <a:lnTo>
                    <a:pt x="4703" y="1103"/>
                  </a:lnTo>
                  <a:lnTo>
                    <a:pt x="4703" y="1108"/>
                  </a:lnTo>
                  <a:lnTo>
                    <a:pt x="4703" y="1108"/>
                  </a:lnTo>
                  <a:lnTo>
                    <a:pt x="4703" y="1108"/>
                  </a:lnTo>
                  <a:lnTo>
                    <a:pt x="4707" y="1108"/>
                  </a:lnTo>
                  <a:lnTo>
                    <a:pt x="4707" y="1112"/>
                  </a:lnTo>
                  <a:lnTo>
                    <a:pt x="4712" y="1117"/>
                  </a:lnTo>
                  <a:lnTo>
                    <a:pt x="4712" y="1117"/>
                  </a:lnTo>
                  <a:lnTo>
                    <a:pt x="4712" y="1117"/>
                  </a:lnTo>
                  <a:lnTo>
                    <a:pt x="4712" y="1117"/>
                  </a:lnTo>
                  <a:lnTo>
                    <a:pt x="4716" y="1121"/>
                  </a:lnTo>
                  <a:lnTo>
                    <a:pt x="4716" y="1121"/>
                  </a:lnTo>
                  <a:lnTo>
                    <a:pt x="4716" y="1121"/>
                  </a:lnTo>
                  <a:lnTo>
                    <a:pt x="4721" y="1126"/>
                  </a:lnTo>
                  <a:lnTo>
                    <a:pt x="4721" y="1126"/>
                  </a:lnTo>
                  <a:lnTo>
                    <a:pt x="4721" y="1130"/>
                  </a:lnTo>
                  <a:lnTo>
                    <a:pt x="4725" y="1130"/>
                  </a:lnTo>
                  <a:lnTo>
                    <a:pt x="4725" y="1126"/>
                  </a:lnTo>
                  <a:lnTo>
                    <a:pt x="4721" y="1126"/>
                  </a:lnTo>
                  <a:lnTo>
                    <a:pt x="4721" y="1121"/>
                  </a:lnTo>
                  <a:lnTo>
                    <a:pt x="4721" y="1121"/>
                  </a:lnTo>
                  <a:lnTo>
                    <a:pt x="4721" y="1117"/>
                  </a:lnTo>
                  <a:lnTo>
                    <a:pt x="4721" y="1117"/>
                  </a:lnTo>
                  <a:lnTo>
                    <a:pt x="4725" y="1112"/>
                  </a:lnTo>
                  <a:lnTo>
                    <a:pt x="4725" y="1108"/>
                  </a:lnTo>
                  <a:lnTo>
                    <a:pt x="4725" y="1108"/>
                  </a:lnTo>
                  <a:lnTo>
                    <a:pt x="4725" y="1103"/>
                  </a:lnTo>
                  <a:lnTo>
                    <a:pt x="4725" y="1099"/>
                  </a:lnTo>
                  <a:lnTo>
                    <a:pt x="4725" y="1094"/>
                  </a:lnTo>
                  <a:lnTo>
                    <a:pt x="4725" y="1090"/>
                  </a:lnTo>
                  <a:lnTo>
                    <a:pt x="4721" y="1085"/>
                  </a:lnTo>
                  <a:lnTo>
                    <a:pt x="4721" y="1085"/>
                  </a:lnTo>
                  <a:lnTo>
                    <a:pt x="4725" y="1081"/>
                  </a:lnTo>
                  <a:lnTo>
                    <a:pt x="4721" y="1076"/>
                  </a:lnTo>
                  <a:lnTo>
                    <a:pt x="4721" y="1076"/>
                  </a:lnTo>
                  <a:lnTo>
                    <a:pt x="4721" y="1072"/>
                  </a:lnTo>
                  <a:lnTo>
                    <a:pt x="4721" y="1072"/>
                  </a:lnTo>
                  <a:lnTo>
                    <a:pt x="4721" y="1067"/>
                  </a:lnTo>
                  <a:lnTo>
                    <a:pt x="4721" y="1067"/>
                  </a:lnTo>
                  <a:close/>
                  <a:moveTo>
                    <a:pt x="4730" y="1388"/>
                  </a:moveTo>
                  <a:lnTo>
                    <a:pt x="4730" y="1388"/>
                  </a:lnTo>
                  <a:lnTo>
                    <a:pt x="4730" y="1388"/>
                  </a:lnTo>
                  <a:lnTo>
                    <a:pt x="4730" y="1388"/>
                  </a:lnTo>
                  <a:lnTo>
                    <a:pt x="4725" y="1388"/>
                  </a:lnTo>
                  <a:lnTo>
                    <a:pt x="4725" y="1393"/>
                  </a:lnTo>
                  <a:lnTo>
                    <a:pt x="4721" y="1393"/>
                  </a:lnTo>
                  <a:lnTo>
                    <a:pt x="4721" y="1397"/>
                  </a:lnTo>
                  <a:lnTo>
                    <a:pt x="4721" y="1397"/>
                  </a:lnTo>
                  <a:lnTo>
                    <a:pt x="4721" y="1397"/>
                  </a:lnTo>
                  <a:lnTo>
                    <a:pt x="4716" y="1402"/>
                  </a:lnTo>
                  <a:lnTo>
                    <a:pt x="4716" y="1406"/>
                  </a:lnTo>
                  <a:lnTo>
                    <a:pt x="4716" y="1406"/>
                  </a:lnTo>
                  <a:lnTo>
                    <a:pt x="4721" y="1406"/>
                  </a:lnTo>
                  <a:lnTo>
                    <a:pt x="4721" y="1402"/>
                  </a:lnTo>
                  <a:lnTo>
                    <a:pt x="4721" y="1402"/>
                  </a:lnTo>
                  <a:lnTo>
                    <a:pt x="4721" y="1402"/>
                  </a:lnTo>
                  <a:lnTo>
                    <a:pt x="4721" y="1402"/>
                  </a:lnTo>
                  <a:lnTo>
                    <a:pt x="4721" y="1402"/>
                  </a:lnTo>
                  <a:lnTo>
                    <a:pt x="4725" y="1402"/>
                  </a:lnTo>
                  <a:lnTo>
                    <a:pt x="4725" y="1397"/>
                  </a:lnTo>
                  <a:lnTo>
                    <a:pt x="4730" y="1397"/>
                  </a:lnTo>
                  <a:lnTo>
                    <a:pt x="4730" y="1397"/>
                  </a:lnTo>
                  <a:lnTo>
                    <a:pt x="4730" y="1393"/>
                  </a:lnTo>
                  <a:lnTo>
                    <a:pt x="4730" y="1393"/>
                  </a:lnTo>
                  <a:lnTo>
                    <a:pt x="4735" y="1388"/>
                  </a:lnTo>
                  <a:lnTo>
                    <a:pt x="4735" y="1388"/>
                  </a:lnTo>
                  <a:lnTo>
                    <a:pt x="4735" y="1388"/>
                  </a:lnTo>
                  <a:lnTo>
                    <a:pt x="4739" y="1388"/>
                  </a:lnTo>
                  <a:lnTo>
                    <a:pt x="4739" y="1384"/>
                  </a:lnTo>
                  <a:lnTo>
                    <a:pt x="4739" y="1379"/>
                  </a:lnTo>
                  <a:lnTo>
                    <a:pt x="4739" y="1375"/>
                  </a:lnTo>
                  <a:lnTo>
                    <a:pt x="4739" y="1375"/>
                  </a:lnTo>
                  <a:lnTo>
                    <a:pt x="4744" y="1375"/>
                  </a:lnTo>
                  <a:lnTo>
                    <a:pt x="4744" y="1375"/>
                  </a:lnTo>
                  <a:lnTo>
                    <a:pt x="4748" y="1370"/>
                  </a:lnTo>
                  <a:lnTo>
                    <a:pt x="4748" y="1370"/>
                  </a:lnTo>
                  <a:lnTo>
                    <a:pt x="4748" y="1370"/>
                  </a:lnTo>
                  <a:lnTo>
                    <a:pt x="4748" y="1365"/>
                  </a:lnTo>
                  <a:lnTo>
                    <a:pt x="4748" y="1365"/>
                  </a:lnTo>
                  <a:lnTo>
                    <a:pt x="4753" y="1365"/>
                  </a:lnTo>
                  <a:lnTo>
                    <a:pt x="4753" y="1365"/>
                  </a:lnTo>
                  <a:lnTo>
                    <a:pt x="4753" y="1365"/>
                  </a:lnTo>
                  <a:lnTo>
                    <a:pt x="4753" y="1361"/>
                  </a:lnTo>
                  <a:lnTo>
                    <a:pt x="4753" y="1361"/>
                  </a:lnTo>
                  <a:lnTo>
                    <a:pt x="4753" y="1356"/>
                  </a:lnTo>
                  <a:lnTo>
                    <a:pt x="4753" y="1352"/>
                  </a:lnTo>
                  <a:lnTo>
                    <a:pt x="4753" y="1352"/>
                  </a:lnTo>
                  <a:lnTo>
                    <a:pt x="4753" y="1352"/>
                  </a:lnTo>
                  <a:lnTo>
                    <a:pt x="4748" y="1347"/>
                  </a:lnTo>
                  <a:lnTo>
                    <a:pt x="4753" y="1347"/>
                  </a:lnTo>
                  <a:lnTo>
                    <a:pt x="4748" y="1347"/>
                  </a:lnTo>
                  <a:lnTo>
                    <a:pt x="4748" y="1343"/>
                  </a:lnTo>
                  <a:lnTo>
                    <a:pt x="4748" y="1347"/>
                  </a:lnTo>
                  <a:lnTo>
                    <a:pt x="4748" y="1352"/>
                  </a:lnTo>
                  <a:lnTo>
                    <a:pt x="4748" y="1352"/>
                  </a:lnTo>
                  <a:lnTo>
                    <a:pt x="4748" y="1356"/>
                  </a:lnTo>
                  <a:lnTo>
                    <a:pt x="4748" y="1356"/>
                  </a:lnTo>
                  <a:lnTo>
                    <a:pt x="4748" y="1356"/>
                  </a:lnTo>
                  <a:lnTo>
                    <a:pt x="4748" y="1361"/>
                  </a:lnTo>
                  <a:lnTo>
                    <a:pt x="4748" y="1361"/>
                  </a:lnTo>
                  <a:lnTo>
                    <a:pt x="4748" y="1365"/>
                  </a:lnTo>
                  <a:lnTo>
                    <a:pt x="4744" y="1365"/>
                  </a:lnTo>
                  <a:lnTo>
                    <a:pt x="4744" y="1365"/>
                  </a:lnTo>
                  <a:lnTo>
                    <a:pt x="4744" y="1365"/>
                  </a:lnTo>
                  <a:lnTo>
                    <a:pt x="4744" y="1370"/>
                  </a:lnTo>
                  <a:lnTo>
                    <a:pt x="4739" y="1370"/>
                  </a:lnTo>
                  <a:lnTo>
                    <a:pt x="4739" y="1370"/>
                  </a:lnTo>
                  <a:lnTo>
                    <a:pt x="4739" y="1375"/>
                  </a:lnTo>
                  <a:lnTo>
                    <a:pt x="4735" y="1379"/>
                  </a:lnTo>
                  <a:lnTo>
                    <a:pt x="4730" y="1388"/>
                  </a:lnTo>
                  <a:close/>
                  <a:moveTo>
                    <a:pt x="4549" y="158"/>
                  </a:moveTo>
                  <a:lnTo>
                    <a:pt x="4549" y="158"/>
                  </a:lnTo>
                  <a:lnTo>
                    <a:pt x="4549" y="158"/>
                  </a:lnTo>
                  <a:lnTo>
                    <a:pt x="4554" y="158"/>
                  </a:lnTo>
                  <a:lnTo>
                    <a:pt x="4558" y="158"/>
                  </a:lnTo>
                  <a:lnTo>
                    <a:pt x="4558" y="158"/>
                  </a:lnTo>
                  <a:lnTo>
                    <a:pt x="4567" y="163"/>
                  </a:lnTo>
                  <a:lnTo>
                    <a:pt x="4567" y="158"/>
                  </a:lnTo>
                  <a:lnTo>
                    <a:pt x="4567" y="158"/>
                  </a:lnTo>
                  <a:lnTo>
                    <a:pt x="4567" y="158"/>
                  </a:lnTo>
                  <a:lnTo>
                    <a:pt x="4567" y="158"/>
                  </a:lnTo>
                  <a:lnTo>
                    <a:pt x="4567" y="158"/>
                  </a:lnTo>
                  <a:lnTo>
                    <a:pt x="4567" y="158"/>
                  </a:lnTo>
                  <a:lnTo>
                    <a:pt x="4563" y="158"/>
                  </a:lnTo>
                  <a:lnTo>
                    <a:pt x="4563" y="154"/>
                  </a:lnTo>
                  <a:lnTo>
                    <a:pt x="4563" y="154"/>
                  </a:lnTo>
                  <a:lnTo>
                    <a:pt x="4549" y="154"/>
                  </a:lnTo>
                  <a:lnTo>
                    <a:pt x="4549" y="154"/>
                  </a:lnTo>
                  <a:lnTo>
                    <a:pt x="4549" y="154"/>
                  </a:lnTo>
                  <a:lnTo>
                    <a:pt x="4549" y="158"/>
                  </a:lnTo>
                  <a:lnTo>
                    <a:pt x="4549" y="158"/>
                  </a:lnTo>
                  <a:close/>
                  <a:moveTo>
                    <a:pt x="4893" y="515"/>
                  </a:moveTo>
                  <a:lnTo>
                    <a:pt x="4888" y="511"/>
                  </a:lnTo>
                  <a:lnTo>
                    <a:pt x="4888" y="511"/>
                  </a:lnTo>
                  <a:lnTo>
                    <a:pt x="4888" y="515"/>
                  </a:lnTo>
                  <a:lnTo>
                    <a:pt x="4893" y="515"/>
                  </a:lnTo>
                  <a:lnTo>
                    <a:pt x="4893" y="520"/>
                  </a:lnTo>
                  <a:lnTo>
                    <a:pt x="4888" y="520"/>
                  </a:lnTo>
                  <a:lnTo>
                    <a:pt x="4888" y="520"/>
                  </a:lnTo>
                  <a:lnTo>
                    <a:pt x="4888" y="520"/>
                  </a:lnTo>
                  <a:lnTo>
                    <a:pt x="4888" y="525"/>
                  </a:lnTo>
                  <a:lnTo>
                    <a:pt x="4888" y="525"/>
                  </a:lnTo>
                  <a:lnTo>
                    <a:pt x="4893" y="525"/>
                  </a:lnTo>
                  <a:lnTo>
                    <a:pt x="4893" y="525"/>
                  </a:lnTo>
                  <a:lnTo>
                    <a:pt x="4897" y="525"/>
                  </a:lnTo>
                  <a:lnTo>
                    <a:pt x="4897" y="525"/>
                  </a:lnTo>
                  <a:lnTo>
                    <a:pt x="4893" y="525"/>
                  </a:lnTo>
                  <a:lnTo>
                    <a:pt x="4897" y="525"/>
                  </a:lnTo>
                  <a:lnTo>
                    <a:pt x="4897" y="525"/>
                  </a:lnTo>
                  <a:lnTo>
                    <a:pt x="4897" y="520"/>
                  </a:lnTo>
                  <a:lnTo>
                    <a:pt x="4897" y="515"/>
                  </a:lnTo>
                  <a:lnTo>
                    <a:pt x="4893" y="515"/>
                  </a:lnTo>
                  <a:lnTo>
                    <a:pt x="4893" y="515"/>
                  </a:lnTo>
                  <a:close/>
                  <a:moveTo>
                    <a:pt x="4825" y="1786"/>
                  </a:moveTo>
                  <a:lnTo>
                    <a:pt x="4829" y="1786"/>
                  </a:lnTo>
                  <a:lnTo>
                    <a:pt x="4829" y="1786"/>
                  </a:lnTo>
                  <a:lnTo>
                    <a:pt x="4834" y="1786"/>
                  </a:lnTo>
                  <a:lnTo>
                    <a:pt x="4834" y="1786"/>
                  </a:lnTo>
                  <a:lnTo>
                    <a:pt x="4838" y="1786"/>
                  </a:lnTo>
                  <a:lnTo>
                    <a:pt x="4838" y="1781"/>
                  </a:lnTo>
                  <a:lnTo>
                    <a:pt x="4843" y="1781"/>
                  </a:lnTo>
                  <a:lnTo>
                    <a:pt x="4843" y="1781"/>
                  </a:lnTo>
                  <a:lnTo>
                    <a:pt x="4847" y="1777"/>
                  </a:lnTo>
                  <a:lnTo>
                    <a:pt x="4847" y="1772"/>
                  </a:lnTo>
                  <a:lnTo>
                    <a:pt x="4847" y="1772"/>
                  </a:lnTo>
                  <a:lnTo>
                    <a:pt x="4852" y="1768"/>
                  </a:lnTo>
                  <a:lnTo>
                    <a:pt x="4856" y="1768"/>
                  </a:lnTo>
                  <a:lnTo>
                    <a:pt x="4866" y="1763"/>
                  </a:lnTo>
                  <a:lnTo>
                    <a:pt x="4866" y="1763"/>
                  </a:lnTo>
                  <a:lnTo>
                    <a:pt x="4866" y="1763"/>
                  </a:lnTo>
                  <a:lnTo>
                    <a:pt x="4866" y="1763"/>
                  </a:lnTo>
                  <a:lnTo>
                    <a:pt x="4870" y="1763"/>
                  </a:lnTo>
                  <a:lnTo>
                    <a:pt x="4870" y="1763"/>
                  </a:lnTo>
                  <a:lnTo>
                    <a:pt x="4875" y="1759"/>
                  </a:lnTo>
                  <a:lnTo>
                    <a:pt x="4875" y="1759"/>
                  </a:lnTo>
                  <a:lnTo>
                    <a:pt x="4879" y="1759"/>
                  </a:lnTo>
                  <a:lnTo>
                    <a:pt x="4879" y="1759"/>
                  </a:lnTo>
                  <a:lnTo>
                    <a:pt x="4879" y="1759"/>
                  </a:lnTo>
                  <a:lnTo>
                    <a:pt x="4884" y="1754"/>
                  </a:lnTo>
                  <a:lnTo>
                    <a:pt x="4884" y="1754"/>
                  </a:lnTo>
                  <a:lnTo>
                    <a:pt x="4888" y="1754"/>
                  </a:lnTo>
                  <a:lnTo>
                    <a:pt x="4893" y="1750"/>
                  </a:lnTo>
                  <a:lnTo>
                    <a:pt x="4893" y="1750"/>
                  </a:lnTo>
                  <a:lnTo>
                    <a:pt x="4893" y="1750"/>
                  </a:lnTo>
                  <a:lnTo>
                    <a:pt x="4888" y="1750"/>
                  </a:lnTo>
                  <a:lnTo>
                    <a:pt x="4888" y="1745"/>
                  </a:lnTo>
                  <a:lnTo>
                    <a:pt x="4884" y="1750"/>
                  </a:lnTo>
                  <a:lnTo>
                    <a:pt x="4884" y="1750"/>
                  </a:lnTo>
                  <a:lnTo>
                    <a:pt x="4884" y="1750"/>
                  </a:lnTo>
                  <a:lnTo>
                    <a:pt x="4879" y="1750"/>
                  </a:lnTo>
                  <a:lnTo>
                    <a:pt x="4879" y="1750"/>
                  </a:lnTo>
                  <a:lnTo>
                    <a:pt x="4875" y="1750"/>
                  </a:lnTo>
                  <a:lnTo>
                    <a:pt x="4870" y="1750"/>
                  </a:lnTo>
                  <a:lnTo>
                    <a:pt x="4866" y="1750"/>
                  </a:lnTo>
                  <a:lnTo>
                    <a:pt x="4856" y="1754"/>
                  </a:lnTo>
                  <a:lnTo>
                    <a:pt x="4856" y="1754"/>
                  </a:lnTo>
                  <a:lnTo>
                    <a:pt x="4856" y="1754"/>
                  </a:lnTo>
                  <a:lnTo>
                    <a:pt x="4852" y="1754"/>
                  </a:lnTo>
                  <a:lnTo>
                    <a:pt x="4852" y="1759"/>
                  </a:lnTo>
                  <a:lnTo>
                    <a:pt x="4847" y="1759"/>
                  </a:lnTo>
                  <a:lnTo>
                    <a:pt x="4847" y="1763"/>
                  </a:lnTo>
                  <a:lnTo>
                    <a:pt x="4843" y="1763"/>
                  </a:lnTo>
                  <a:lnTo>
                    <a:pt x="4843" y="1763"/>
                  </a:lnTo>
                  <a:lnTo>
                    <a:pt x="4838" y="1768"/>
                  </a:lnTo>
                  <a:lnTo>
                    <a:pt x="4834" y="1768"/>
                  </a:lnTo>
                  <a:lnTo>
                    <a:pt x="4829" y="1768"/>
                  </a:lnTo>
                  <a:lnTo>
                    <a:pt x="4825" y="1772"/>
                  </a:lnTo>
                  <a:lnTo>
                    <a:pt x="4825" y="1777"/>
                  </a:lnTo>
                  <a:lnTo>
                    <a:pt x="4825" y="1777"/>
                  </a:lnTo>
                  <a:lnTo>
                    <a:pt x="4825" y="1781"/>
                  </a:lnTo>
                  <a:lnTo>
                    <a:pt x="4825" y="1781"/>
                  </a:lnTo>
                  <a:lnTo>
                    <a:pt x="4825" y="1781"/>
                  </a:lnTo>
                  <a:lnTo>
                    <a:pt x="4825" y="1781"/>
                  </a:lnTo>
                  <a:lnTo>
                    <a:pt x="4825" y="1786"/>
                  </a:lnTo>
                  <a:lnTo>
                    <a:pt x="4825" y="1786"/>
                  </a:lnTo>
                  <a:lnTo>
                    <a:pt x="4825" y="1786"/>
                  </a:lnTo>
                  <a:lnTo>
                    <a:pt x="4825" y="1786"/>
                  </a:lnTo>
                  <a:lnTo>
                    <a:pt x="4825" y="1786"/>
                  </a:lnTo>
                  <a:close/>
                  <a:moveTo>
                    <a:pt x="4707" y="1650"/>
                  </a:moveTo>
                  <a:lnTo>
                    <a:pt x="4707" y="1646"/>
                  </a:lnTo>
                  <a:lnTo>
                    <a:pt x="4707" y="1646"/>
                  </a:lnTo>
                  <a:lnTo>
                    <a:pt x="4707" y="1646"/>
                  </a:lnTo>
                  <a:lnTo>
                    <a:pt x="4707" y="1646"/>
                  </a:lnTo>
                  <a:lnTo>
                    <a:pt x="4707" y="1641"/>
                  </a:lnTo>
                  <a:lnTo>
                    <a:pt x="4707" y="1641"/>
                  </a:lnTo>
                  <a:lnTo>
                    <a:pt x="4707" y="1646"/>
                  </a:lnTo>
                  <a:lnTo>
                    <a:pt x="4703" y="1646"/>
                  </a:lnTo>
                  <a:lnTo>
                    <a:pt x="4703" y="1650"/>
                  </a:lnTo>
                  <a:lnTo>
                    <a:pt x="4703" y="1650"/>
                  </a:lnTo>
                  <a:lnTo>
                    <a:pt x="4703" y="1655"/>
                  </a:lnTo>
                  <a:lnTo>
                    <a:pt x="4703" y="1659"/>
                  </a:lnTo>
                  <a:lnTo>
                    <a:pt x="4703" y="1659"/>
                  </a:lnTo>
                  <a:lnTo>
                    <a:pt x="4707" y="1655"/>
                  </a:lnTo>
                  <a:lnTo>
                    <a:pt x="4707" y="1655"/>
                  </a:lnTo>
                  <a:lnTo>
                    <a:pt x="4707" y="1650"/>
                  </a:lnTo>
                  <a:lnTo>
                    <a:pt x="4707" y="1650"/>
                  </a:lnTo>
                  <a:close/>
                  <a:moveTo>
                    <a:pt x="4744" y="1772"/>
                  </a:moveTo>
                  <a:lnTo>
                    <a:pt x="4748" y="1772"/>
                  </a:lnTo>
                  <a:lnTo>
                    <a:pt x="4748" y="1772"/>
                  </a:lnTo>
                  <a:lnTo>
                    <a:pt x="4753" y="1777"/>
                  </a:lnTo>
                  <a:lnTo>
                    <a:pt x="4753" y="1777"/>
                  </a:lnTo>
                  <a:lnTo>
                    <a:pt x="4753" y="1777"/>
                  </a:lnTo>
                  <a:lnTo>
                    <a:pt x="4757" y="1777"/>
                  </a:lnTo>
                  <a:lnTo>
                    <a:pt x="4757" y="1777"/>
                  </a:lnTo>
                  <a:lnTo>
                    <a:pt x="4762" y="1777"/>
                  </a:lnTo>
                  <a:lnTo>
                    <a:pt x="4762" y="1781"/>
                  </a:lnTo>
                  <a:lnTo>
                    <a:pt x="4762" y="1781"/>
                  </a:lnTo>
                  <a:lnTo>
                    <a:pt x="4762" y="1786"/>
                  </a:lnTo>
                  <a:lnTo>
                    <a:pt x="4766" y="1786"/>
                  </a:lnTo>
                  <a:lnTo>
                    <a:pt x="4766" y="1786"/>
                  </a:lnTo>
                  <a:lnTo>
                    <a:pt x="4771" y="1786"/>
                  </a:lnTo>
                  <a:lnTo>
                    <a:pt x="4771" y="1786"/>
                  </a:lnTo>
                  <a:lnTo>
                    <a:pt x="4771" y="1786"/>
                  </a:lnTo>
                  <a:lnTo>
                    <a:pt x="4775" y="1786"/>
                  </a:lnTo>
                  <a:lnTo>
                    <a:pt x="4775" y="1781"/>
                  </a:lnTo>
                  <a:lnTo>
                    <a:pt x="4775" y="1781"/>
                  </a:lnTo>
                  <a:lnTo>
                    <a:pt x="4775" y="1777"/>
                  </a:lnTo>
                  <a:lnTo>
                    <a:pt x="4775" y="1777"/>
                  </a:lnTo>
                  <a:lnTo>
                    <a:pt x="4775" y="1777"/>
                  </a:lnTo>
                  <a:lnTo>
                    <a:pt x="4771" y="1772"/>
                  </a:lnTo>
                  <a:lnTo>
                    <a:pt x="4771" y="1772"/>
                  </a:lnTo>
                  <a:lnTo>
                    <a:pt x="4771" y="1772"/>
                  </a:lnTo>
                  <a:lnTo>
                    <a:pt x="4771" y="1772"/>
                  </a:lnTo>
                  <a:lnTo>
                    <a:pt x="4766" y="1772"/>
                  </a:lnTo>
                  <a:lnTo>
                    <a:pt x="4766" y="1772"/>
                  </a:lnTo>
                  <a:lnTo>
                    <a:pt x="4766" y="1772"/>
                  </a:lnTo>
                  <a:lnTo>
                    <a:pt x="4766" y="1768"/>
                  </a:lnTo>
                  <a:lnTo>
                    <a:pt x="4766" y="1768"/>
                  </a:lnTo>
                  <a:lnTo>
                    <a:pt x="4762" y="1768"/>
                  </a:lnTo>
                  <a:lnTo>
                    <a:pt x="4762" y="1768"/>
                  </a:lnTo>
                  <a:lnTo>
                    <a:pt x="4762" y="1763"/>
                  </a:lnTo>
                  <a:lnTo>
                    <a:pt x="4762" y="1768"/>
                  </a:lnTo>
                  <a:lnTo>
                    <a:pt x="4762" y="1768"/>
                  </a:lnTo>
                  <a:lnTo>
                    <a:pt x="4757" y="1768"/>
                  </a:lnTo>
                  <a:lnTo>
                    <a:pt x="4753" y="1768"/>
                  </a:lnTo>
                  <a:lnTo>
                    <a:pt x="4753" y="1768"/>
                  </a:lnTo>
                  <a:lnTo>
                    <a:pt x="4748" y="1768"/>
                  </a:lnTo>
                  <a:lnTo>
                    <a:pt x="4748" y="1768"/>
                  </a:lnTo>
                  <a:lnTo>
                    <a:pt x="4744" y="1768"/>
                  </a:lnTo>
                  <a:lnTo>
                    <a:pt x="4744" y="1768"/>
                  </a:lnTo>
                  <a:lnTo>
                    <a:pt x="4744" y="1772"/>
                  </a:lnTo>
                  <a:lnTo>
                    <a:pt x="4744" y="1772"/>
                  </a:lnTo>
                  <a:close/>
                  <a:moveTo>
                    <a:pt x="4893" y="1655"/>
                  </a:moveTo>
                  <a:lnTo>
                    <a:pt x="4897" y="1650"/>
                  </a:lnTo>
                  <a:lnTo>
                    <a:pt x="4897" y="1650"/>
                  </a:lnTo>
                  <a:lnTo>
                    <a:pt x="4902" y="1650"/>
                  </a:lnTo>
                  <a:lnTo>
                    <a:pt x="4902" y="1646"/>
                  </a:lnTo>
                  <a:lnTo>
                    <a:pt x="4902" y="1646"/>
                  </a:lnTo>
                  <a:lnTo>
                    <a:pt x="4897" y="1646"/>
                  </a:lnTo>
                  <a:lnTo>
                    <a:pt x="4897" y="1646"/>
                  </a:lnTo>
                  <a:lnTo>
                    <a:pt x="4897" y="1646"/>
                  </a:lnTo>
                  <a:lnTo>
                    <a:pt x="4897" y="1641"/>
                  </a:lnTo>
                  <a:lnTo>
                    <a:pt x="4897" y="1641"/>
                  </a:lnTo>
                  <a:lnTo>
                    <a:pt x="4893" y="1641"/>
                  </a:lnTo>
                  <a:lnTo>
                    <a:pt x="4893" y="1641"/>
                  </a:lnTo>
                  <a:lnTo>
                    <a:pt x="4888" y="1641"/>
                  </a:lnTo>
                  <a:lnTo>
                    <a:pt x="4884" y="1641"/>
                  </a:lnTo>
                  <a:lnTo>
                    <a:pt x="4884" y="1641"/>
                  </a:lnTo>
                  <a:lnTo>
                    <a:pt x="4879" y="1641"/>
                  </a:lnTo>
                  <a:lnTo>
                    <a:pt x="4879" y="1641"/>
                  </a:lnTo>
                  <a:lnTo>
                    <a:pt x="4879" y="1641"/>
                  </a:lnTo>
                  <a:lnTo>
                    <a:pt x="4879" y="1646"/>
                  </a:lnTo>
                  <a:lnTo>
                    <a:pt x="4879" y="1646"/>
                  </a:lnTo>
                  <a:lnTo>
                    <a:pt x="4879" y="1650"/>
                  </a:lnTo>
                  <a:lnTo>
                    <a:pt x="4884" y="1650"/>
                  </a:lnTo>
                  <a:lnTo>
                    <a:pt x="4884" y="1650"/>
                  </a:lnTo>
                  <a:lnTo>
                    <a:pt x="4884" y="1650"/>
                  </a:lnTo>
                  <a:lnTo>
                    <a:pt x="4888" y="1655"/>
                  </a:lnTo>
                  <a:lnTo>
                    <a:pt x="4888" y="1655"/>
                  </a:lnTo>
                  <a:lnTo>
                    <a:pt x="4893" y="1655"/>
                  </a:lnTo>
                  <a:lnTo>
                    <a:pt x="4893" y="1655"/>
                  </a:lnTo>
                  <a:lnTo>
                    <a:pt x="4893" y="1655"/>
                  </a:lnTo>
                  <a:lnTo>
                    <a:pt x="4893" y="1655"/>
                  </a:lnTo>
                  <a:close/>
                  <a:moveTo>
                    <a:pt x="4879" y="642"/>
                  </a:moveTo>
                  <a:lnTo>
                    <a:pt x="4884" y="642"/>
                  </a:lnTo>
                  <a:lnTo>
                    <a:pt x="4884" y="647"/>
                  </a:lnTo>
                  <a:lnTo>
                    <a:pt x="4884" y="647"/>
                  </a:lnTo>
                  <a:lnTo>
                    <a:pt x="4884" y="651"/>
                  </a:lnTo>
                  <a:lnTo>
                    <a:pt x="4884" y="647"/>
                  </a:lnTo>
                  <a:lnTo>
                    <a:pt x="4884" y="647"/>
                  </a:lnTo>
                  <a:lnTo>
                    <a:pt x="4884" y="642"/>
                  </a:lnTo>
                  <a:lnTo>
                    <a:pt x="4884" y="642"/>
                  </a:lnTo>
                  <a:lnTo>
                    <a:pt x="4884" y="638"/>
                  </a:lnTo>
                  <a:lnTo>
                    <a:pt x="4884" y="638"/>
                  </a:lnTo>
                  <a:lnTo>
                    <a:pt x="4884" y="638"/>
                  </a:lnTo>
                  <a:lnTo>
                    <a:pt x="4888" y="638"/>
                  </a:lnTo>
                  <a:lnTo>
                    <a:pt x="4888" y="638"/>
                  </a:lnTo>
                  <a:lnTo>
                    <a:pt x="4888" y="633"/>
                  </a:lnTo>
                  <a:lnTo>
                    <a:pt x="4888" y="633"/>
                  </a:lnTo>
                  <a:lnTo>
                    <a:pt x="4888" y="629"/>
                  </a:lnTo>
                  <a:lnTo>
                    <a:pt x="4893" y="629"/>
                  </a:lnTo>
                  <a:lnTo>
                    <a:pt x="4893" y="629"/>
                  </a:lnTo>
                  <a:lnTo>
                    <a:pt x="4893" y="629"/>
                  </a:lnTo>
                  <a:lnTo>
                    <a:pt x="4893" y="629"/>
                  </a:lnTo>
                  <a:lnTo>
                    <a:pt x="4893" y="624"/>
                  </a:lnTo>
                  <a:lnTo>
                    <a:pt x="4893" y="624"/>
                  </a:lnTo>
                  <a:lnTo>
                    <a:pt x="4893" y="624"/>
                  </a:lnTo>
                  <a:lnTo>
                    <a:pt x="4893" y="624"/>
                  </a:lnTo>
                  <a:lnTo>
                    <a:pt x="4888" y="624"/>
                  </a:lnTo>
                  <a:lnTo>
                    <a:pt x="4888" y="624"/>
                  </a:lnTo>
                  <a:lnTo>
                    <a:pt x="4888" y="629"/>
                  </a:lnTo>
                  <a:lnTo>
                    <a:pt x="4888" y="633"/>
                  </a:lnTo>
                  <a:lnTo>
                    <a:pt x="4884" y="633"/>
                  </a:lnTo>
                  <a:lnTo>
                    <a:pt x="4884" y="629"/>
                  </a:lnTo>
                  <a:lnTo>
                    <a:pt x="4879" y="629"/>
                  </a:lnTo>
                  <a:lnTo>
                    <a:pt x="4884" y="629"/>
                  </a:lnTo>
                  <a:lnTo>
                    <a:pt x="4884" y="633"/>
                  </a:lnTo>
                  <a:lnTo>
                    <a:pt x="4884" y="633"/>
                  </a:lnTo>
                  <a:lnTo>
                    <a:pt x="4884" y="633"/>
                  </a:lnTo>
                  <a:lnTo>
                    <a:pt x="4884" y="638"/>
                  </a:lnTo>
                  <a:lnTo>
                    <a:pt x="4884" y="638"/>
                  </a:lnTo>
                  <a:lnTo>
                    <a:pt x="4879" y="642"/>
                  </a:lnTo>
                  <a:lnTo>
                    <a:pt x="4879" y="642"/>
                  </a:lnTo>
                  <a:close/>
                  <a:moveTo>
                    <a:pt x="4802" y="886"/>
                  </a:moveTo>
                  <a:lnTo>
                    <a:pt x="4802" y="886"/>
                  </a:lnTo>
                  <a:lnTo>
                    <a:pt x="4802" y="882"/>
                  </a:lnTo>
                  <a:lnTo>
                    <a:pt x="4802" y="882"/>
                  </a:lnTo>
                  <a:lnTo>
                    <a:pt x="4798" y="886"/>
                  </a:lnTo>
                  <a:lnTo>
                    <a:pt x="4798" y="886"/>
                  </a:lnTo>
                  <a:lnTo>
                    <a:pt x="4798" y="886"/>
                  </a:lnTo>
                  <a:lnTo>
                    <a:pt x="4798" y="886"/>
                  </a:lnTo>
                  <a:lnTo>
                    <a:pt x="4793" y="886"/>
                  </a:lnTo>
                  <a:lnTo>
                    <a:pt x="4793" y="882"/>
                  </a:lnTo>
                  <a:lnTo>
                    <a:pt x="4789" y="882"/>
                  </a:lnTo>
                  <a:lnTo>
                    <a:pt x="4789" y="882"/>
                  </a:lnTo>
                  <a:lnTo>
                    <a:pt x="4784" y="877"/>
                  </a:lnTo>
                  <a:lnTo>
                    <a:pt x="4784" y="877"/>
                  </a:lnTo>
                  <a:lnTo>
                    <a:pt x="4784" y="877"/>
                  </a:lnTo>
                  <a:lnTo>
                    <a:pt x="4780" y="882"/>
                  </a:lnTo>
                  <a:lnTo>
                    <a:pt x="4780" y="882"/>
                  </a:lnTo>
                  <a:lnTo>
                    <a:pt x="4784" y="882"/>
                  </a:lnTo>
                  <a:lnTo>
                    <a:pt x="4784" y="886"/>
                  </a:lnTo>
                  <a:lnTo>
                    <a:pt x="4780" y="886"/>
                  </a:lnTo>
                  <a:lnTo>
                    <a:pt x="4780" y="886"/>
                  </a:lnTo>
                  <a:lnTo>
                    <a:pt x="4780" y="886"/>
                  </a:lnTo>
                  <a:lnTo>
                    <a:pt x="4780" y="886"/>
                  </a:lnTo>
                  <a:lnTo>
                    <a:pt x="4780" y="886"/>
                  </a:lnTo>
                  <a:lnTo>
                    <a:pt x="4775" y="891"/>
                  </a:lnTo>
                  <a:lnTo>
                    <a:pt x="4775" y="891"/>
                  </a:lnTo>
                  <a:lnTo>
                    <a:pt x="4775" y="891"/>
                  </a:lnTo>
                  <a:lnTo>
                    <a:pt x="4775" y="891"/>
                  </a:lnTo>
                  <a:lnTo>
                    <a:pt x="4775" y="891"/>
                  </a:lnTo>
                  <a:lnTo>
                    <a:pt x="4775" y="891"/>
                  </a:lnTo>
                  <a:lnTo>
                    <a:pt x="4775" y="891"/>
                  </a:lnTo>
                  <a:lnTo>
                    <a:pt x="4775" y="891"/>
                  </a:lnTo>
                  <a:lnTo>
                    <a:pt x="4775" y="895"/>
                  </a:lnTo>
                  <a:lnTo>
                    <a:pt x="4775" y="895"/>
                  </a:lnTo>
                  <a:lnTo>
                    <a:pt x="4780" y="895"/>
                  </a:lnTo>
                  <a:lnTo>
                    <a:pt x="4780" y="900"/>
                  </a:lnTo>
                  <a:lnTo>
                    <a:pt x="4780" y="900"/>
                  </a:lnTo>
                  <a:lnTo>
                    <a:pt x="4784" y="900"/>
                  </a:lnTo>
                  <a:lnTo>
                    <a:pt x="4784" y="900"/>
                  </a:lnTo>
                  <a:lnTo>
                    <a:pt x="4780" y="900"/>
                  </a:lnTo>
                  <a:lnTo>
                    <a:pt x="4780" y="900"/>
                  </a:lnTo>
                  <a:lnTo>
                    <a:pt x="4775" y="900"/>
                  </a:lnTo>
                  <a:lnTo>
                    <a:pt x="4780" y="900"/>
                  </a:lnTo>
                  <a:lnTo>
                    <a:pt x="4780" y="900"/>
                  </a:lnTo>
                  <a:lnTo>
                    <a:pt x="4780" y="900"/>
                  </a:lnTo>
                  <a:lnTo>
                    <a:pt x="4780" y="904"/>
                  </a:lnTo>
                  <a:lnTo>
                    <a:pt x="4784" y="904"/>
                  </a:lnTo>
                  <a:lnTo>
                    <a:pt x="4784" y="904"/>
                  </a:lnTo>
                  <a:lnTo>
                    <a:pt x="4784" y="909"/>
                  </a:lnTo>
                  <a:lnTo>
                    <a:pt x="4784" y="904"/>
                  </a:lnTo>
                  <a:lnTo>
                    <a:pt x="4784" y="904"/>
                  </a:lnTo>
                  <a:lnTo>
                    <a:pt x="4784" y="904"/>
                  </a:lnTo>
                  <a:lnTo>
                    <a:pt x="4789" y="904"/>
                  </a:lnTo>
                  <a:lnTo>
                    <a:pt x="4789" y="904"/>
                  </a:lnTo>
                  <a:lnTo>
                    <a:pt x="4789" y="904"/>
                  </a:lnTo>
                  <a:lnTo>
                    <a:pt x="4789" y="904"/>
                  </a:lnTo>
                  <a:lnTo>
                    <a:pt x="4793" y="904"/>
                  </a:lnTo>
                  <a:lnTo>
                    <a:pt x="4789" y="904"/>
                  </a:lnTo>
                  <a:lnTo>
                    <a:pt x="4789" y="900"/>
                  </a:lnTo>
                  <a:lnTo>
                    <a:pt x="4789" y="900"/>
                  </a:lnTo>
                  <a:lnTo>
                    <a:pt x="4789" y="900"/>
                  </a:lnTo>
                  <a:lnTo>
                    <a:pt x="4789" y="900"/>
                  </a:lnTo>
                  <a:lnTo>
                    <a:pt x="4789" y="900"/>
                  </a:lnTo>
                  <a:lnTo>
                    <a:pt x="4784" y="900"/>
                  </a:lnTo>
                  <a:lnTo>
                    <a:pt x="4784" y="900"/>
                  </a:lnTo>
                  <a:lnTo>
                    <a:pt x="4784" y="895"/>
                  </a:lnTo>
                  <a:lnTo>
                    <a:pt x="4784" y="895"/>
                  </a:lnTo>
                  <a:lnTo>
                    <a:pt x="4784" y="895"/>
                  </a:lnTo>
                  <a:lnTo>
                    <a:pt x="4784" y="895"/>
                  </a:lnTo>
                  <a:lnTo>
                    <a:pt x="4789" y="895"/>
                  </a:lnTo>
                  <a:lnTo>
                    <a:pt x="4789" y="900"/>
                  </a:lnTo>
                  <a:lnTo>
                    <a:pt x="4793" y="900"/>
                  </a:lnTo>
                  <a:lnTo>
                    <a:pt x="4793" y="904"/>
                  </a:lnTo>
                  <a:lnTo>
                    <a:pt x="4793" y="904"/>
                  </a:lnTo>
                  <a:lnTo>
                    <a:pt x="4793" y="904"/>
                  </a:lnTo>
                  <a:lnTo>
                    <a:pt x="4798" y="904"/>
                  </a:lnTo>
                  <a:lnTo>
                    <a:pt x="4798" y="909"/>
                  </a:lnTo>
                  <a:lnTo>
                    <a:pt x="4798" y="913"/>
                  </a:lnTo>
                  <a:lnTo>
                    <a:pt x="4798" y="913"/>
                  </a:lnTo>
                  <a:lnTo>
                    <a:pt x="4798" y="913"/>
                  </a:lnTo>
                  <a:lnTo>
                    <a:pt x="4793" y="918"/>
                  </a:lnTo>
                  <a:lnTo>
                    <a:pt x="4793" y="918"/>
                  </a:lnTo>
                  <a:lnTo>
                    <a:pt x="4798" y="918"/>
                  </a:lnTo>
                  <a:lnTo>
                    <a:pt x="4798" y="922"/>
                  </a:lnTo>
                  <a:lnTo>
                    <a:pt x="4798" y="922"/>
                  </a:lnTo>
                  <a:lnTo>
                    <a:pt x="4798" y="922"/>
                  </a:lnTo>
                  <a:lnTo>
                    <a:pt x="4802" y="922"/>
                  </a:lnTo>
                  <a:lnTo>
                    <a:pt x="4802" y="927"/>
                  </a:lnTo>
                  <a:lnTo>
                    <a:pt x="4802" y="927"/>
                  </a:lnTo>
                  <a:lnTo>
                    <a:pt x="4802" y="931"/>
                  </a:lnTo>
                  <a:lnTo>
                    <a:pt x="4802" y="931"/>
                  </a:lnTo>
                  <a:lnTo>
                    <a:pt x="4802" y="931"/>
                  </a:lnTo>
                  <a:lnTo>
                    <a:pt x="4802" y="931"/>
                  </a:lnTo>
                  <a:lnTo>
                    <a:pt x="4802" y="931"/>
                  </a:lnTo>
                  <a:lnTo>
                    <a:pt x="4807" y="931"/>
                  </a:lnTo>
                  <a:lnTo>
                    <a:pt x="4811" y="936"/>
                  </a:lnTo>
                  <a:lnTo>
                    <a:pt x="4811" y="936"/>
                  </a:lnTo>
                  <a:lnTo>
                    <a:pt x="4811" y="931"/>
                  </a:lnTo>
                  <a:lnTo>
                    <a:pt x="4807" y="931"/>
                  </a:lnTo>
                  <a:lnTo>
                    <a:pt x="4807" y="931"/>
                  </a:lnTo>
                  <a:lnTo>
                    <a:pt x="4807" y="927"/>
                  </a:lnTo>
                  <a:lnTo>
                    <a:pt x="4807" y="927"/>
                  </a:lnTo>
                  <a:lnTo>
                    <a:pt x="4807" y="927"/>
                  </a:lnTo>
                  <a:lnTo>
                    <a:pt x="4807" y="922"/>
                  </a:lnTo>
                  <a:lnTo>
                    <a:pt x="4807" y="922"/>
                  </a:lnTo>
                  <a:lnTo>
                    <a:pt x="4807" y="922"/>
                  </a:lnTo>
                  <a:lnTo>
                    <a:pt x="4807" y="922"/>
                  </a:lnTo>
                  <a:lnTo>
                    <a:pt x="4811" y="927"/>
                  </a:lnTo>
                  <a:lnTo>
                    <a:pt x="4811" y="927"/>
                  </a:lnTo>
                  <a:lnTo>
                    <a:pt x="4807" y="927"/>
                  </a:lnTo>
                  <a:lnTo>
                    <a:pt x="4807" y="927"/>
                  </a:lnTo>
                  <a:lnTo>
                    <a:pt x="4807" y="927"/>
                  </a:lnTo>
                  <a:lnTo>
                    <a:pt x="4811" y="931"/>
                  </a:lnTo>
                  <a:lnTo>
                    <a:pt x="4811" y="931"/>
                  </a:lnTo>
                  <a:lnTo>
                    <a:pt x="4811" y="936"/>
                  </a:lnTo>
                  <a:lnTo>
                    <a:pt x="4811" y="936"/>
                  </a:lnTo>
                  <a:lnTo>
                    <a:pt x="4811" y="936"/>
                  </a:lnTo>
                  <a:lnTo>
                    <a:pt x="4811" y="936"/>
                  </a:lnTo>
                  <a:lnTo>
                    <a:pt x="4811" y="936"/>
                  </a:lnTo>
                  <a:lnTo>
                    <a:pt x="4816" y="936"/>
                  </a:lnTo>
                  <a:lnTo>
                    <a:pt x="4816" y="931"/>
                  </a:lnTo>
                  <a:lnTo>
                    <a:pt x="4816" y="931"/>
                  </a:lnTo>
                  <a:lnTo>
                    <a:pt x="4816" y="927"/>
                  </a:lnTo>
                  <a:lnTo>
                    <a:pt x="4816" y="927"/>
                  </a:lnTo>
                  <a:lnTo>
                    <a:pt x="4820" y="931"/>
                  </a:lnTo>
                  <a:lnTo>
                    <a:pt x="4820" y="931"/>
                  </a:lnTo>
                  <a:lnTo>
                    <a:pt x="4820" y="922"/>
                  </a:lnTo>
                  <a:lnTo>
                    <a:pt x="4820" y="922"/>
                  </a:lnTo>
                  <a:lnTo>
                    <a:pt x="4816" y="918"/>
                  </a:lnTo>
                  <a:lnTo>
                    <a:pt x="4816" y="918"/>
                  </a:lnTo>
                  <a:lnTo>
                    <a:pt x="4816" y="913"/>
                  </a:lnTo>
                  <a:lnTo>
                    <a:pt x="4816" y="913"/>
                  </a:lnTo>
                  <a:lnTo>
                    <a:pt x="4816" y="909"/>
                  </a:lnTo>
                  <a:lnTo>
                    <a:pt x="4816" y="909"/>
                  </a:lnTo>
                  <a:lnTo>
                    <a:pt x="4816" y="904"/>
                  </a:lnTo>
                  <a:lnTo>
                    <a:pt x="4816" y="900"/>
                  </a:lnTo>
                  <a:lnTo>
                    <a:pt x="4816" y="900"/>
                  </a:lnTo>
                  <a:lnTo>
                    <a:pt x="4816" y="900"/>
                  </a:lnTo>
                  <a:lnTo>
                    <a:pt x="4811" y="895"/>
                  </a:lnTo>
                  <a:lnTo>
                    <a:pt x="4811" y="895"/>
                  </a:lnTo>
                  <a:lnTo>
                    <a:pt x="4811" y="895"/>
                  </a:lnTo>
                  <a:lnTo>
                    <a:pt x="4811" y="895"/>
                  </a:lnTo>
                  <a:lnTo>
                    <a:pt x="4811" y="895"/>
                  </a:lnTo>
                  <a:lnTo>
                    <a:pt x="4811" y="891"/>
                  </a:lnTo>
                  <a:lnTo>
                    <a:pt x="4811" y="891"/>
                  </a:lnTo>
                  <a:lnTo>
                    <a:pt x="4807" y="891"/>
                  </a:lnTo>
                  <a:lnTo>
                    <a:pt x="4802" y="891"/>
                  </a:lnTo>
                  <a:lnTo>
                    <a:pt x="4802" y="891"/>
                  </a:lnTo>
                  <a:lnTo>
                    <a:pt x="4802" y="886"/>
                  </a:lnTo>
                  <a:lnTo>
                    <a:pt x="4802" y="886"/>
                  </a:lnTo>
                  <a:close/>
                  <a:moveTo>
                    <a:pt x="4870" y="665"/>
                  </a:moveTo>
                  <a:lnTo>
                    <a:pt x="4866" y="665"/>
                  </a:lnTo>
                  <a:lnTo>
                    <a:pt x="4866" y="660"/>
                  </a:lnTo>
                  <a:lnTo>
                    <a:pt x="4866" y="656"/>
                  </a:lnTo>
                  <a:lnTo>
                    <a:pt x="4866" y="656"/>
                  </a:lnTo>
                  <a:lnTo>
                    <a:pt x="4866" y="651"/>
                  </a:lnTo>
                  <a:lnTo>
                    <a:pt x="4861" y="651"/>
                  </a:lnTo>
                  <a:lnTo>
                    <a:pt x="4861" y="656"/>
                  </a:lnTo>
                  <a:lnTo>
                    <a:pt x="4861" y="660"/>
                  </a:lnTo>
                  <a:lnTo>
                    <a:pt x="4861" y="660"/>
                  </a:lnTo>
                  <a:lnTo>
                    <a:pt x="4861" y="660"/>
                  </a:lnTo>
                  <a:lnTo>
                    <a:pt x="4861" y="660"/>
                  </a:lnTo>
                  <a:lnTo>
                    <a:pt x="4856" y="660"/>
                  </a:lnTo>
                  <a:lnTo>
                    <a:pt x="4847" y="660"/>
                  </a:lnTo>
                  <a:lnTo>
                    <a:pt x="4847" y="660"/>
                  </a:lnTo>
                  <a:lnTo>
                    <a:pt x="4847" y="660"/>
                  </a:lnTo>
                  <a:lnTo>
                    <a:pt x="4843" y="660"/>
                  </a:lnTo>
                  <a:lnTo>
                    <a:pt x="4843" y="660"/>
                  </a:lnTo>
                  <a:lnTo>
                    <a:pt x="4843" y="656"/>
                  </a:lnTo>
                  <a:lnTo>
                    <a:pt x="4838" y="656"/>
                  </a:lnTo>
                  <a:lnTo>
                    <a:pt x="4834" y="656"/>
                  </a:lnTo>
                  <a:lnTo>
                    <a:pt x="4829" y="651"/>
                  </a:lnTo>
                  <a:lnTo>
                    <a:pt x="4825" y="651"/>
                  </a:lnTo>
                  <a:lnTo>
                    <a:pt x="4820" y="647"/>
                  </a:lnTo>
                  <a:lnTo>
                    <a:pt x="4811" y="642"/>
                  </a:lnTo>
                  <a:lnTo>
                    <a:pt x="4802" y="638"/>
                  </a:lnTo>
                  <a:lnTo>
                    <a:pt x="4798" y="638"/>
                  </a:lnTo>
                  <a:lnTo>
                    <a:pt x="4798" y="638"/>
                  </a:lnTo>
                  <a:lnTo>
                    <a:pt x="4798" y="633"/>
                  </a:lnTo>
                  <a:lnTo>
                    <a:pt x="4798" y="638"/>
                  </a:lnTo>
                  <a:lnTo>
                    <a:pt x="4798" y="638"/>
                  </a:lnTo>
                  <a:lnTo>
                    <a:pt x="4798" y="638"/>
                  </a:lnTo>
                  <a:lnTo>
                    <a:pt x="4793" y="638"/>
                  </a:lnTo>
                  <a:lnTo>
                    <a:pt x="4793" y="638"/>
                  </a:lnTo>
                  <a:lnTo>
                    <a:pt x="4798" y="638"/>
                  </a:lnTo>
                  <a:lnTo>
                    <a:pt x="4798" y="642"/>
                  </a:lnTo>
                  <a:lnTo>
                    <a:pt x="4798" y="642"/>
                  </a:lnTo>
                  <a:lnTo>
                    <a:pt x="4802" y="647"/>
                  </a:lnTo>
                  <a:lnTo>
                    <a:pt x="4802" y="647"/>
                  </a:lnTo>
                  <a:lnTo>
                    <a:pt x="4807" y="651"/>
                  </a:lnTo>
                  <a:lnTo>
                    <a:pt x="4811" y="656"/>
                  </a:lnTo>
                  <a:lnTo>
                    <a:pt x="4811" y="656"/>
                  </a:lnTo>
                  <a:lnTo>
                    <a:pt x="4811" y="660"/>
                  </a:lnTo>
                  <a:lnTo>
                    <a:pt x="4816" y="665"/>
                  </a:lnTo>
                  <a:lnTo>
                    <a:pt x="4816" y="665"/>
                  </a:lnTo>
                  <a:lnTo>
                    <a:pt x="4816" y="669"/>
                  </a:lnTo>
                  <a:lnTo>
                    <a:pt x="4820" y="674"/>
                  </a:lnTo>
                  <a:lnTo>
                    <a:pt x="4820" y="674"/>
                  </a:lnTo>
                  <a:lnTo>
                    <a:pt x="4825" y="678"/>
                  </a:lnTo>
                  <a:lnTo>
                    <a:pt x="4825" y="678"/>
                  </a:lnTo>
                  <a:lnTo>
                    <a:pt x="4825" y="683"/>
                  </a:lnTo>
                  <a:lnTo>
                    <a:pt x="4825" y="683"/>
                  </a:lnTo>
                  <a:lnTo>
                    <a:pt x="4820" y="683"/>
                  </a:lnTo>
                  <a:lnTo>
                    <a:pt x="4820" y="683"/>
                  </a:lnTo>
                  <a:lnTo>
                    <a:pt x="4816" y="683"/>
                  </a:lnTo>
                  <a:lnTo>
                    <a:pt x="4816" y="683"/>
                  </a:lnTo>
                  <a:lnTo>
                    <a:pt x="4811" y="678"/>
                  </a:lnTo>
                  <a:lnTo>
                    <a:pt x="4811" y="678"/>
                  </a:lnTo>
                  <a:lnTo>
                    <a:pt x="4811" y="683"/>
                  </a:lnTo>
                  <a:lnTo>
                    <a:pt x="4811" y="683"/>
                  </a:lnTo>
                  <a:lnTo>
                    <a:pt x="4811" y="683"/>
                  </a:lnTo>
                  <a:lnTo>
                    <a:pt x="4816" y="687"/>
                  </a:lnTo>
                  <a:lnTo>
                    <a:pt x="4816" y="687"/>
                  </a:lnTo>
                  <a:lnTo>
                    <a:pt x="4816" y="687"/>
                  </a:lnTo>
                  <a:lnTo>
                    <a:pt x="4816" y="692"/>
                  </a:lnTo>
                  <a:lnTo>
                    <a:pt x="4816" y="692"/>
                  </a:lnTo>
                  <a:lnTo>
                    <a:pt x="4811" y="692"/>
                  </a:lnTo>
                  <a:lnTo>
                    <a:pt x="4811" y="692"/>
                  </a:lnTo>
                  <a:lnTo>
                    <a:pt x="4811" y="696"/>
                  </a:lnTo>
                  <a:lnTo>
                    <a:pt x="4811" y="696"/>
                  </a:lnTo>
                  <a:lnTo>
                    <a:pt x="4816" y="696"/>
                  </a:lnTo>
                  <a:lnTo>
                    <a:pt x="4816" y="701"/>
                  </a:lnTo>
                  <a:lnTo>
                    <a:pt x="4816" y="701"/>
                  </a:lnTo>
                  <a:lnTo>
                    <a:pt x="4820" y="705"/>
                  </a:lnTo>
                  <a:lnTo>
                    <a:pt x="4820" y="705"/>
                  </a:lnTo>
                  <a:lnTo>
                    <a:pt x="4825" y="705"/>
                  </a:lnTo>
                  <a:lnTo>
                    <a:pt x="4825" y="710"/>
                  </a:lnTo>
                  <a:lnTo>
                    <a:pt x="4825" y="710"/>
                  </a:lnTo>
                  <a:lnTo>
                    <a:pt x="4829" y="714"/>
                  </a:lnTo>
                  <a:lnTo>
                    <a:pt x="4829" y="714"/>
                  </a:lnTo>
                  <a:lnTo>
                    <a:pt x="4829" y="714"/>
                  </a:lnTo>
                  <a:lnTo>
                    <a:pt x="4829" y="719"/>
                  </a:lnTo>
                  <a:lnTo>
                    <a:pt x="4834" y="719"/>
                  </a:lnTo>
                  <a:lnTo>
                    <a:pt x="4834" y="719"/>
                  </a:lnTo>
                  <a:lnTo>
                    <a:pt x="4834" y="719"/>
                  </a:lnTo>
                  <a:lnTo>
                    <a:pt x="4834" y="714"/>
                  </a:lnTo>
                  <a:lnTo>
                    <a:pt x="4834" y="714"/>
                  </a:lnTo>
                  <a:lnTo>
                    <a:pt x="4834" y="714"/>
                  </a:lnTo>
                  <a:lnTo>
                    <a:pt x="4834" y="710"/>
                  </a:lnTo>
                  <a:lnTo>
                    <a:pt x="4834" y="710"/>
                  </a:lnTo>
                  <a:lnTo>
                    <a:pt x="4838" y="710"/>
                  </a:lnTo>
                  <a:lnTo>
                    <a:pt x="4838" y="710"/>
                  </a:lnTo>
                  <a:lnTo>
                    <a:pt x="4843" y="710"/>
                  </a:lnTo>
                  <a:lnTo>
                    <a:pt x="4843" y="710"/>
                  </a:lnTo>
                  <a:lnTo>
                    <a:pt x="4843" y="710"/>
                  </a:lnTo>
                  <a:lnTo>
                    <a:pt x="4843" y="710"/>
                  </a:lnTo>
                  <a:lnTo>
                    <a:pt x="4838" y="705"/>
                  </a:lnTo>
                  <a:lnTo>
                    <a:pt x="4834" y="705"/>
                  </a:lnTo>
                  <a:lnTo>
                    <a:pt x="4829" y="705"/>
                  </a:lnTo>
                  <a:lnTo>
                    <a:pt x="4829" y="705"/>
                  </a:lnTo>
                  <a:lnTo>
                    <a:pt x="4829" y="705"/>
                  </a:lnTo>
                  <a:lnTo>
                    <a:pt x="4825" y="701"/>
                  </a:lnTo>
                  <a:lnTo>
                    <a:pt x="4825" y="701"/>
                  </a:lnTo>
                  <a:lnTo>
                    <a:pt x="4820" y="701"/>
                  </a:lnTo>
                  <a:lnTo>
                    <a:pt x="4820" y="701"/>
                  </a:lnTo>
                  <a:lnTo>
                    <a:pt x="4820" y="696"/>
                  </a:lnTo>
                  <a:lnTo>
                    <a:pt x="4820" y="696"/>
                  </a:lnTo>
                  <a:lnTo>
                    <a:pt x="4820" y="696"/>
                  </a:lnTo>
                  <a:lnTo>
                    <a:pt x="4820" y="696"/>
                  </a:lnTo>
                  <a:lnTo>
                    <a:pt x="4825" y="696"/>
                  </a:lnTo>
                  <a:lnTo>
                    <a:pt x="4825" y="696"/>
                  </a:lnTo>
                  <a:lnTo>
                    <a:pt x="4825" y="696"/>
                  </a:lnTo>
                  <a:lnTo>
                    <a:pt x="4829" y="696"/>
                  </a:lnTo>
                  <a:lnTo>
                    <a:pt x="4834" y="701"/>
                  </a:lnTo>
                  <a:lnTo>
                    <a:pt x="4834" y="692"/>
                  </a:lnTo>
                  <a:lnTo>
                    <a:pt x="4843" y="692"/>
                  </a:lnTo>
                  <a:lnTo>
                    <a:pt x="4847" y="696"/>
                  </a:lnTo>
                  <a:lnTo>
                    <a:pt x="4856" y="696"/>
                  </a:lnTo>
                  <a:lnTo>
                    <a:pt x="4861" y="701"/>
                  </a:lnTo>
                  <a:lnTo>
                    <a:pt x="4866" y="701"/>
                  </a:lnTo>
                  <a:lnTo>
                    <a:pt x="4870" y="701"/>
                  </a:lnTo>
                  <a:lnTo>
                    <a:pt x="4870" y="701"/>
                  </a:lnTo>
                  <a:lnTo>
                    <a:pt x="4870" y="701"/>
                  </a:lnTo>
                  <a:lnTo>
                    <a:pt x="4870" y="701"/>
                  </a:lnTo>
                  <a:lnTo>
                    <a:pt x="4866" y="696"/>
                  </a:lnTo>
                  <a:lnTo>
                    <a:pt x="4866" y="696"/>
                  </a:lnTo>
                  <a:lnTo>
                    <a:pt x="4866" y="692"/>
                  </a:lnTo>
                  <a:lnTo>
                    <a:pt x="4866" y="692"/>
                  </a:lnTo>
                  <a:lnTo>
                    <a:pt x="4866" y="687"/>
                  </a:lnTo>
                  <a:lnTo>
                    <a:pt x="4866" y="683"/>
                  </a:lnTo>
                  <a:lnTo>
                    <a:pt x="4870" y="683"/>
                  </a:lnTo>
                  <a:lnTo>
                    <a:pt x="4870" y="683"/>
                  </a:lnTo>
                  <a:lnTo>
                    <a:pt x="4875" y="683"/>
                  </a:lnTo>
                  <a:lnTo>
                    <a:pt x="4875" y="683"/>
                  </a:lnTo>
                  <a:lnTo>
                    <a:pt x="4875" y="678"/>
                  </a:lnTo>
                  <a:lnTo>
                    <a:pt x="4879" y="678"/>
                  </a:lnTo>
                  <a:lnTo>
                    <a:pt x="4879" y="678"/>
                  </a:lnTo>
                  <a:lnTo>
                    <a:pt x="4879" y="678"/>
                  </a:lnTo>
                  <a:lnTo>
                    <a:pt x="4879" y="678"/>
                  </a:lnTo>
                  <a:lnTo>
                    <a:pt x="4879" y="674"/>
                  </a:lnTo>
                  <a:lnTo>
                    <a:pt x="4884" y="674"/>
                  </a:lnTo>
                  <a:lnTo>
                    <a:pt x="4884" y="674"/>
                  </a:lnTo>
                  <a:lnTo>
                    <a:pt x="4884" y="674"/>
                  </a:lnTo>
                  <a:lnTo>
                    <a:pt x="4884" y="674"/>
                  </a:lnTo>
                  <a:lnTo>
                    <a:pt x="4884" y="674"/>
                  </a:lnTo>
                  <a:lnTo>
                    <a:pt x="4884" y="669"/>
                  </a:lnTo>
                  <a:lnTo>
                    <a:pt x="4884" y="669"/>
                  </a:lnTo>
                  <a:lnTo>
                    <a:pt x="4884" y="669"/>
                  </a:lnTo>
                  <a:lnTo>
                    <a:pt x="4884" y="674"/>
                  </a:lnTo>
                  <a:lnTo>
                    <a:pt x="4884" y="674"/>
                  </a:lnTo>
                  <a:lnTo>
                    <a:pt x="4879" y="674"/>
                  </a:lnTo>
                  <a:lnTo>
                    <a:pt x="4879" y="674"/>
                  </a:lnTo>
                  <a:lnTo>
                    <a:pt x="4875" y="669"/>
                  </a:lnTo>
                  <a:lnTo>
                    <a:pt x="4875" y="669"/>
                  </a:lnTo>
                  <a:lnTo>
                    <a:pt x="4870" y="665"/>
                  </a:lnTo>
                  <a:lnTo>
                    <a:pt x="4870" y="665"/>
                  </a:lnTo>
                  <a:close/>
                  <a:moveTo>
                    <a:pt x="4689" y="515"/>
                  </a:moveTo>
                  <a:lnTo>
                    <a:pt x="4694" y="515"/>
                  </a:lnTo>
                  <a:lnTo>
                    <a:pt x="4694" y="520"/>
                  </a:lnTo>
                  <a:lnTo>
                    <a:pt x="4698" y="520"/>
                  </a:lnTo>
                  <a:lnTo>
                    <a:pt x="4703" y="525"/>
                  </a:lnTo>
                  <a:lnTo>
                    <a:pt x="4707" y="529"/>
                  </a:lnTo>
                  <a:lnTo>
                    <a:pt x="4707" y="529"/>
                  </a:lnTo>
                  <a:lnTo>
                    <a:pt x="4712" y="534"/>
                  </a:lnTo>
                  <a:lnTo>
                    <a:pt x="4712" y="538"/>
                  </a:lnTo>
                  <a:lnTo>
                    <a:pt x="4716" y="538"/>
                  </a:lnTo>
                  <a:lnTo>
                    <a:pt x="4721" y="543"/>
                  </a:lnTo>
                  <a:lnTo>
                    <a:pt x="4721" y="543"/>
                  </a:lnTo>
                  <a:lnTo>
                    <a:pt x="4730" y="556"/>
                  </a:lnTo>
                  <a:lnTo>
                    <a:pt x="4735" y="561"/>
                  </a:lnTo>
                  <a:lnTo>
                    <a:pt x="4735" y="561"/>
                  </a:lnTo>
                  <a:lnTo>
                    <a:pt x="4739" y="565"/>
                  </a:lnTo>
                  <a:lnTo>
                    <a:pt x="4739" y="570"/>
                  </a:lnTo>
                  <a:lnTo>
                    <a:pt x="4744" y="574"/>
                  </a:lnTo>
                  <a:lnTo>
                    <a:pt x="4744" y="574"/>
                  </a:lnTo>
                  <a:lnTo>
                    <a:pt x="4744" y="574"/>
                  </a:lnTo>
                  <a:lnTo>
                    <a:pt x="4748" y="579"/>
                  </a:lnTo>
                  <a:lnTo>
                    <a:pt x="4753" y="579"/>
                  </a:lnTo>
                  <a:lnTo>
                    <a:pt x="4757" y="588"/>
                  </a:lnTo>
                  <a:lnTo>
                    <a:pt x="4762" y="588"/>
                  </a:lnTo>
                  <a:lnTo>
                    <a:pt x="4762" y="592"/>
                  </a:lnTo>
                  <a:lnTo>
                    <a:pt x="4762" y="592"/>
                  </a:lnTo>
                  <a:lnTo>
                    <a:pt x="4762" y="597"/>
                  </a:lnTo>
                  <a:lnTo>
                    <a:pt x="4766" y="597"/>
                  </a:lnTo>
                  <a:lnTo>
                    <a:pt x="4766" y="601"/>
                  </a:lnTo>
                  <a:lnTo>
                    <a:pt x="4771" y="601"/>
                  </a:lnTo>
                  <a:lnTo>
                    <a:pt x="4771" y="601"/>
                  </a:lnTo>
                  <a:lnTo>
                    <a:pt x="4775" y="606"/>
                  </a:lnTo>
                  <a:lnTo>
                    <a:pt x="4775" y="610"/>
                  </a:lnTo>
                  <a:lnTo>
                    <a:pt x="4780" y="615"/>
                  </a:lnTo>
                  <a:lnTo>
                    <a:pt x="4784" y="624"/>
                  </a:lnTo>
                  <a:lnTo>
                    <a:pt x="4789" y="624"/>
                  </a:lnTo>
                  <a:lnTo>
                    <a:pt x="4789" y="624"/>
                  </a:lnTo>
                  <a:lnTo>
                    <a:pt x="4789" y="624"/>
                  </a:lnTo>
                  <a:lnTo>
                    <a:pt x="4793" y="629"/>
                  </a:lnTo>
                  <a:lnTo>
                    <a:pt x="4793" y="624"/>
                  </a:lnTo>
                  <a:lnTo>
                    <a:pt x="4793" y="624"/>
                  </a:lnTo>
                  <a:lnTo>
                    <a:pt x="4789" y="619"/>
                  </a:lnTo>
                  <a:lnTo>
                    <a:pt x="4789" y="615"/>
                  </a:lnTo>
                  <a:lnTo>
                    <a:pt x="4789" y="615"/>
                  </a:lnTo>
                  <a:lnTo>
                    <a:pt x="4784" y="610"/>
                  </a:lnTo>
                  <a:lnTo>
                    <a:pt x="4784" y="610"/>
                  </a:lnTo>
                  <a:lnTo>
                    <a:pt x="4789" y="610"/>
                  </a:lnTo>
                  <a:lnTo>
                    <a:pt x="4789" y="610"/>
                  </a:lnTo>
                  <a:lnTo>
                    <a:pt x="4789" y="610"/>
                  </a:lnTo>
                  <a:lnTo>
                    <a:pt x="4789" y="610"/>
                  </a:lnTo>
                  <a:lnTo>
                    <a:pt x="4793" y="610"/>
                  </a:lnTo>
                  <a:lnTo>
                    <a:pt x="4793" y="610"/>
                  </a:lnTo>
                  <a:lnTo>
                    <a:pt x="4798" y="615"/>
                  </a:lnTo>
                  <a:lnTo>
                    <a:pt x="4802" y="615"/>
                  </a:lnTo>
                  <a:lnTo>
                    <a:pt x="4802" y="615"/>
                  </a:lnTo>
                  <a:lnTo>
                    <a:pt x="4807" y="619"/>
                  </a:lnTo>
                  <a:lnTo>
                    <a:pt x="4811" y="624"/>
                  </a:lnTo>
                  <a:lnTo>
                    <a:pt x="4807" y="624"/>
                  </a:lnTo>
                  <a:lnTo>
                    <a:pt x="4807" y="619"/>
                  </a:lnTo>
                  <a:lnTo>
                    <a:pt x="4807" y="619"/>
                  </a:lnTo>
                  <a:lnTo>
                    <a:pt x="4807" y="619"/>
                  </a:lnTo>
                  <a:lnTo>
                    <a:pt x="4807" y="615"/>
                  </a:lnTo>
                  <a:lnTo>
                    <a:pt x="4807" y="615"/>
                  </a:lnTo>
                  <a:lnTo>
                    <a:pt x="4802" y="610"/>
                  </a:lnTo>
                  <a:lnTo>
                    <a:pt x="4798" y="610"/>
                  </a:lnTo>
                  <a:lnTo>
                    <a:pt x="4798" y="606"/>
                  </a:lnTo>
                  <a:lnTo>
                    <a:pt x="4798" y="606"/>
                  </a:lnTo>
                  <a:lnTo>
                    <a:pt x="4793" y="606"/>
                  </a:lnTo>
                  <a:lnTo>
                    <a:pt x="4793" y="610"/>
                  </a:lnTo>
                  <a:lnTo>
                    <a:pt x="4793" y="606"/>
                  </a:lnTo>
                  <a:lnTo>
                    <a:pt x="4789" y="606"/>
                  </a:lnTo>
                  <a:lnTo>
                    <a:pt x="4784" y="601"/>
                  </a:lnTo>
                  <a:lnTo>
                    <a:pt x="4780" y="597"/>
                  </a:lnTo>
                  <a:lnTo>
                    <a:pt x="4780" y="597"/>
                  </a:lnTo>
                  <a:lnTo>
                    <a:pt x="4780" y="597"/>
                  </a:lnTo>
                  <a:lnTo>
                    <a:pt x="4780" y="597"/>
                  </a:lnTo>
                  <a:lnTo>
                    <a:pt x="4775" y="597"/>
                  </a:lnTo>
                  <a:lnTo>
                    <a:pt x="4775" y="597"/>
                  </a:lnTo>
                  <a:lnTo>
                    <a:pt x="4771" y="592"/>
                  </a:lnTo>
                  <a:lnTo>
                    <a:pt x="4771" y="592"/>
                  </a:lnTo>
                  <a:lnTo>
                    <a:pt x="4766" y="588"/>
                  </a:lnTo>
                  <a:lnTo>
                    <a:pt x="4762" y="583"/>
                  </a:lnTo>
                  <a:lnTo>
                    <a:pt x="4762" y="583"/>
                  </a:lnTo>
                  <a:lnTo>
                    <a:pt x="4753" y="570"/>
                  </a:lnTo>
                  <a:lnTo>
                    <a:pt x="4753" y="565"/>
                  </a:lnTo>
                  <a:lnTo>
                    <a:pt x="4753" y="561"/>
                  </a:lnTo>
                  <a:lnTo>
                    <a:pt x="4753" y="561"/>
                  </a:lnTo>
                  <a:lnTo>
                    <a:pt x="4753" y="561"/>
                  </a:lnTo>
                  <a:lnTo>
                    <a:pt x="4757" y="561"/>
                  </a:lnTo>
                  <a:lnTo>
                    <a:pt x="4757" y="561"/>
                  </a:lnTo>
                  <a:lnTo>
                    <a:pt x="4762" y="561"/>
                  </a:lnTo>
                  <a:lnTo>
                    <a:pt x="4762" y="561"/>
                  </a:lnTo>
                  <a:lnTo>
                    <a:pt x="4766" y="561"/>
                  </a:lnTo>
                  <a:lnTo>
                    <a:pt x="4771" y="561"/>
                  </a:lnTo>
                  <a:lnTo>
                    <a:pt x="4771" y="565"/>
                  </a:lnTo>
                  <a:lnTo>
                    <a:pt x="4775" y="565"/>
                  </a:lnTo>
                  <a:lnTo>
                    <a:pt x="4780" y="565"/>
                  </a:lnTo>
                  <a:lnTo>
                    <a:pt x="4780" y="570"/>
                  </a:lnTo>
                  <a:lnTo>
                    <a:pt x="4784" y="570"/>
                  </a:lnTo>
                  <a:lnTo>
                    <a:pt x="4780" y="565"/>
                  </a:lnTo>
                  <a:lnTo>
                    <a:pt x="4780" y="565"/>
                  </a:lnTo>
                  <a:lnTo>
                    <a:pt x="4775" y="565"/>
                  </a:lnTo>
                  <a:lnTo>
                    <a:pt x="4771" y="561"/>
                  </a:lnTo>
                  <a:lnTo>
                    <a:pt x="4766" y="561"/>
                  </a:lnTo>
                  <a:lnTo>
                    <a:pt x="4766" y="556"/>
                  </a:lnTo>
                  <a:lnTo>
                    <a:pt x="4762" y="556"/>
                  </a:lnTo>
                  <a:lnTo>
                    <a:pt x="4762" y="552"/>
                  </a:lnTo>
                  <a:lnTo>
                    <a:pt x="4757" y="552"/>
                  </a:lnTo>
                  <a:lnTo>
                    <a:pt x="4753" y="547"/>
                  </a:lnTo>
                  <a:lnTo>
                    <a:pt x="4744" y="538"/>
                  </a:lnTo>
                  <a:lnTo>
                    <a:pt x="4735" y="538"/>
                  </a:lnTo>
                  <a:lnTo>
                    <a:pt x="4721" y="525"/>
                  </a:lnTo>
                  <a:lnTo>
                    <a:pt x="4721" y="520"/>
                  </a:lnTo>
                  <a:lnTo>
                    <a:pt x="4716" y="520"/>
                  </a:lnTo>
                  <a:lnTo>
                    <a:pt x="4716" y="520"/>
                  </a:lnTo>
                  <a:lnTo>
                    <a:pt x="4716" y="520"/>
                  </a:lnTo>
                  <a:lnTo>
                    <a:pt x="4712" y="515"/>
                  </a:lnTo>
                  <a:lnTo>
                    <a:pt x="4712" y="515"/>
                  </a:lnTo>
                  <a:lnTo>
                    <a:pt x="4712" y="515"/>
                  </a:lnTo>
                  <a:lnTo>
                    <a:pt x="4707" y="515"/>
                  </a:lnTo>
                  <a:lnTo>
                    <a:pt x="4707" y="511"/>
                  </a:lnTo>
                  <a:lnTo>
                    <a:pt x="4703" y="511"/>
                  </a:lnTo>
                  <a:lnTo>
                    <a:pt x="4698" y="506"/>
                  </a:lnTo>
                  <a:lnTo>
                    <a:pt x="4694" y="502"/>
                  </a:lnTo>
                  <a:lnTo>
                    <a:pt x="4694" y="502"/>
                  </a:lnTo>
                  <a:lnTo>
                    <a:pt x="4694" y="497"/>
                  </a:lnTo>
                  <a:lnTo>
                    <a:pt x="4694" y="497"/>
                  </a:lnTo>
                  <a:lnTo>
                    <a:pt x="4694" y="497"/>
                  </a:lnTo>
                  <a:lnTo>
                    <a:pt x="4689" y="493"/>
                  </a:lnTo>
                  <a:lnTo>
                    <a:pt x="4685" y="488"/>
                  </a:lnTo>
                  <a:lnTo>
                    <a:pt x="4680" y="488"/>
                  </a:lnTo>
                  <a:lnTo>
                    <a:pt x="4680" y="484"/>
                  </a:lnTo>
                  <a:lnTo>
                    <a:pt x="4680" y="484"/>
                  </a:lnTo>
                  <a:lnTo>
                    <a:pt x="4671" y="479"/>
                  </a:lnTo>
                  <a:lnTo>
                    <a:pt x="4667" y="475"/>
                  </a:lnTo>
                  <a:lnTo>
                    <a:pt x="4667" y="475"/>
                  </a:lnTo>
                  <a:lnTo>
                    <a:pt x="4662" y="475"/>
                  </a:lnTo>
                  <a:lnTo>
                    <a:pt x="4662" y="470"/>
                  </a:lnTo>
                  <a:lnTo>
                    <a:pt x="4662" y="470"/>
                  </a:lnTo>
                  <a:lnTo>
                    <a:pt x="4662" y="470"/>
                  </a:lnTo>
                  <a:lnTo>
                    <a:pt x="4658" y="470"/>
                  </a:lnTo>
                  <a:lnTo>
                    <a:pt x="4653" y="466"/>
                  </a:lnTo>
                  <a:lnTo>
                    <a:pt x="4649" y="466"/>
                  </a:lnTo>
                  <a:lnTo>
                    <a:pt x="4653" y="466"/>
                  </a:lnTo>
                  <a:lnTo>
                    <a:pt x="4653" y="466"/>
                  </a:lnTo>
                  <a:lnTo>
                    <a:pt x="4653" y="466"/>
                  </a:lnTo>
                  <a:lnTo>
                    <a:pt x="4649" y="466"/>
                  </a:lnTo>
                  <a:lnTo>
                    <a:pt x="4653" y="470"/>
                  </a:lnTo>
                  <a:lnTo>
                    <a:pt x="4658" y="470"/>
                  </a:lnTo>
                  <a:lnTo>
                    <a:pt x="4662" y="475"/>
                  </a:lnTo>
                  <a:lnTo>
                    <a:pt x="4662" y="475"/>
                  </a:lnTo>
                  <a:lnTo>
                    <a:pt x="4662" y="475"/>
                  </a:lnTo>
                  <a:lnTo>
                    <a:pt x="4662" y="475"/>
                  </a:lnTo>
                  <a:lnTo>
                    <a:pt x="4662" y="479"/>
                  </a:lnTo>
                  <a:lnTo>
                    <a:pt x="4662" y="479"/>
                  </a:lnTo>
                  <a:lnTo>
                    <a:pt x="4662" y="479"/>
                  </a:lnTo>
                  <a:lnTo>
                    <a:pt x="4667" y="479"/>
                  </a:lnTo>
                  <a:lnTo>
                    <a:pt x="4667" y="484"/>
                  </a:lnTo>
                  <a:lnTo>
                    <a:pt x="4667" y="484"/>
                  </a:lnTo>
                  <a:lnTo>
                    <a:pt x="4667" y="484"/>
                  </a:lnTo>
                  <a:lnTo>
                    <a:pt x="4667" y="484"/>
                  </a:lnTo>
                  <a:lnTo>
                    <a:pt x="4662" y="484"/>
                  </a:lnTo>
                  <a:lnTo>
                    <a:pt x="4662" y="484"/>
                  </a:lnTo>
                  <a:lnTo>
                    <a:pt x="4658" y="484"/>
                  </a:lnTo>
                  <a:lnTo>
                    <a:pt x="4658" y="484"/>
                  </a:lnTo>
                  <a:lnTo>
                    <a:pt x="4662" y="484"/>
                  </a:lnTo>
                  <a:lnTo>
                    <a:pt x="4662" y="488"/>
                  </a:lnTo>
                  <a:lnTo>
                    <a:pt x="4667" y="493"/>
                  </a:lnTo>
                  <a:lnTo>
                    <a:pt x="4671" y="497"/>
                  </a:lnTo>
                  <a:lnTo>
                    <a:pt x="4676" y="502"/>
                  </a:lnTo>
                  <a:lnTo>
                    <a:pt x="4676" y="502"/>
                  </a:lnTo>
                  <a:lnTo>
                    <a:pt x="4676" y="502"/>
                  </a:lnTo>
                  <a:lnTo>
                    <a:pt x="4676" y="506"/>
                  </a:lnTo>
                  <a:lnTo>
                    <a:pt x="4685" y="511"/>
                  </a:lnTo>
                  <a:lnTo>
                    <a:pt x="4685" y="515"/>
                  </a:lnTo>
                  <a:lnTo>
                    <a:pt x="4689" y="515"/>
                  </a:lnTo>
                  <a:lnTo>
                    <a:pt x="4689" y="515"/>
                  </a:lnTo>
                  <a:lnTo>
                    <a:pt x="4689" y="515"/>
                  </a:lnTo>
                  <a:lnTo>
                    <a:pt x="4689" y="515"/>
                  </a:lnTo>
                  <a:close/>
                  <a:moveTo>
                    <a:pt x="4748" y="1248"/>
                  </a:moveTo>
                  <a:lnTo>
                    <a:pt x="4744" y="1248"/>
                  </a:lnTo>
                  <a:lnTo>
                    <a:pt x="4744" y="1248"/>
                  </a:lnTo>
                  <a:lnTo>
                    <a:pt x="4744" y="1248"/>
                  </a:lnTo>
                  <a:lnTo>
                    <a:pt x="4739" y="1248"/>
                  </a:lnTo>
                  <a:lnTo>
                    <a:pt x="4739" y="1248"/>
                  </a:lnTo>
                  <a:lnTo>
                    <a:pt x="4739" y="1243"/>
                  </a:lnTo>
                  <a:lnTo>
                    <a:pt x="4739" y="1243"/>
                  </a:lnTo>
                  <a:lnTo>
                    <a:pt x="4735" y="1243"/>
                  </a:lnTo>
                  <a:lnTo>
                    <a:pt x="4735" y="1243"/>
                  </a:lnTo>
                  <a:lnTo>
                    <a:pt x="4735" y="1243"/>
                  </a:lnTo>
                  <a:lnTo>
                    <a:pt x="4735" y="1248"/>
                  </a:lnTo>
                  <a:lnTo>
                    <a:pt x="4735" y="1248"/>
                  </a:lnTo>
                  <a:lnTo>
                    <a:pt x="4739" y="1252"/>
                  </a:lnTo>
                  <a:lnTo>
                    <a:pt x="4739" y="1252"/>
                  </a:lnTo>
                  <a:lnTo>
                    <a:pt x="4739" y="1252"/>
                  </a:lnTo>
                  <a:lnTo>
                    <a:pt x="4739" y="1252"/>
                  </a:lnTo>
                  <a:lnTo>
                    <a:pt x="4744" y="1261"/>
                  </a:lnTo>
                  <a:lnTo>
                    <a:pt x="4744" y="1261"/>
                  </a:lnTo>
                  <a:lnTo>
                    <a:pt x="4744" y="1266"/>
                  </a:lnTo>
                  <a:lnTo>
                    <a:pt x="4744" y="1266"/>
                  </a:lnTo>
                  <a:lnTo>
                    <a:pt x="4744" y="1271"/>
                  </a:lnTo>
                  <a:lnTo>
                    <a:pt x="4748" y="1275"/>
                  </a:lnTo>
                  <a:lnTo>
                    <a:pt x="4748" y="1275"/>
                  </a:lnTo>
                  <a:lnTo>
                    <a:pt x="4748" y="1275"/>
                  </a:lnTo>
                  <a:lnTo>
                    <a:pt x="4748" y="1275"/>
                  </a:lnTo>
                  <a:lnTo>
                    <a:pt x="4753" y="1275"/>
                  </a:lnTo>
                  <a:lnTo>
                    <a:pt x="4753" y="1280"/>
                  </a:lnTo>
                  <a:lnTo>
                    <a:pt x="4753" y="1280"/>
                  </a:lnTo>
                  <a:lnTo>
                    <a:pt x="4753" y="1280"/>
                  </a:lnTo>
                  <a:lnTo>
                    <a:pt x="4757" y="1280"/>
                  </a:lnTo>
                  <a:lnTo>
                    <a:pt x="4757" y="1280"/>
                  </a:lnTo>
                  <a:lnTo>
                    <a:pt x="4757" y="1280"/>
                  </a:lnTo>
                  <a:lnTo>
                    <a:pt x="4757" y="1280"/>
                  </a:lnTo>
                  <a:lnTo>
                    <a:pt x="4757" y="1275"/>
                  </a:lnTo>
                  <a:lnTo>
                    <a:pt x="4757" y="1271"/>
                  </a:lnTo>
                  <a:lnTo>
                    <a:pt x="4757" y="1275"/>
                  </a:lnTo>
                  <a:lnTo>
                    <a:pt x="4757" y="1275"/>
                  </a:lnTo>
                  <a:lnTo>
                    <a:pt x="4757" y="1275"/>
                  </a:lnTo>
                  <a:lnTo>
                    <a:pt x="4762" y="1275"/>
                  </a:lnTo>
                  <a:lnTo>
                    <a:pt x="4762" y="1275"/>
                  </a:lnTo>
                  <a:lnTo>
                    <a:pt x="4762" y="1280"/>
                  </a:lnTo>
                  <a:lnTo>
                    <a:pt x="4762" y="1280"/>
                  </a:lnTo>
                  <a:lnTo>
                    <a:pt x="4757" y="1284"/>
                  </a:lnTo>
                  <a:lnTo>
                    <a:pt x="4757" y="1284"/>
                  </a:lnTo>
                  <a:lnTo>
                    <a:pt x="4757" y="1289"/>
                  </a:lnTo>
                  <a:lnTo>
                    <a:pt x="4757" y="1289"/>
                  </a:lnTo>
                  <a:lnTo>
                    <a:pt x="4762" y="1293"/>
                  </a:lnTo>
                  <a:lnTo>
                    <a:pt x="4762" y="1293"/>
                  </a:lnTo>
                  <a:lnTo>
                    <a:pt x="4762" y="1293"/>
                  </a:lnTo>
                  <a:lnTo>
                    <a:pt x="4766" y="1293"/>
                  </a:lnTo>
                  <a:lnTo>
                    <a:pt x="4766" y="1293"/>
                  </a:lnTo>
                  <a:lnTo>
                    <a:pt x="4771" y="1298"/>
                  </a:lnTo>
                  <a:lnTo>
                    <a:pt x="4771" y="1298"/>
                  </a:lnTo>
                  <a:lnTo>
                    <a:pt x="4775" y="1298"/>
                  </a:lnTo>
                  <a:lnTo>
                    <a:pt x="4775" y="1298"/>
                  </a:lnTo>
                  <a:lnTo>
                    <a:pt x="4775" y="1293"/>
                  </a:lnTo>
                  <a:lnTo>
                    <a:pt x="4775" y="1293"/>
                  </a:lnTo>
                  <a:lnTo>
                    <a:pt x="4775" y="1293"/>
                  </a:lnTo>
                  <a:lnTo>
                    <a:pt x="4780" y="1293"/>
                  </a:lnTo>
                  <a:lnTo>
                    <a:pt x="4780" y="1293"/>
                  </a:lnTo>
                  <a:lnTo>
                    <a:pt x="4780" y="1293"/>
                  </a:lnTo>
                  <a:lnTo>
                    <a:pt x="4784" y="1293"/>
                  </a:lnTo>
                  <a:lnTo>
                    <a:pt x="4789" y="1298"/>
                  </a:lnTo>
                  <a:lnTo>
                    <a:pt x="4793" y="1298"/>
                  </a:lnTo>
                  <a:lnTo>
                    <a:pt x="4793" y="1302"/>
                  </a:lnTo>
                  <a:lnTo>
                    <a:pt x="4793" y="1302"/>
                  </a:lnTo>
                  <a:lnTo>
                    <a:pt x="4793" y="1302"/>
                  </a:lnTo>
                  <a:lnTo>
                    <a:pt x="4793" y="1307"/>
                  </a:lnTo>
                  <a:lnTo>
                    <a:pt x="4798" y="1307"/>
                  </a:lnTo>
                  <a:lnTo>
                    <a:pt x="4798" y="1307"/>
                  </a:lnTo>
                  <a:lnTo>
                    <a:pt x="4798" y="1302"/>
                  </a:lnTo>
                  <a:lnTo>
                    <a:pt x="4793" y="1298"/>
                  </a:lnTo>
                  <a:lnTo>
                    <a:pt x="4793" y="1298"/>
                  </a:lnTo>
                  <a:lnTo>
                    <a:pt x="4793" y="1298"/>
                  </a:lnTo>
                  <a:lnTo>
                    <a:pt x="4793" y="1298"/>
                  </a:lnTo>
                  <a:lnTo>
                    <a:pt x="4793" y="1293"/>
                  </a:lnTo>
                  <a:lnTo>
                    <a:pt x="4793" y="1293"/>
                  </a:lnTo>
                  <a:lnTo>
                    <a:pt x="4793" y="1293"/>
                  </a:lnTo>
                  <a:lnTo>
                    <a:pt x="4793" y="1293"/>
                  </a:lnTo>
                  <a:lnTo>
                    <a:pt x="4793" y="1293"/>
                  </a:lnTo>
                  <a:lnTo>
                    <a:pt x="4793" y="1293"/>
                  </a:lnTo>
                  <a:lnTo>
                    <a:pt x="4798" y="1293"/>
                  </a:lnTo>
                  <a:lnTo>
                    <a:pt x="4798" y="1298"/>
                  </a:lnTo>
                  <a:lnTo>
                    <a:pt x="4798" y="1298"/>
                  </a:lnTo>
                  <a:lnTo>
                    <a:pt x="4807" y="1302"/>
                  </a:lnTo>
                  <a:lnTo>
                    <a:pt x="4807" y="1302"/>
                  </a:lnTo>
                  <a:lnTo>
                    <a:pt x="4807" y="1302"/>
                  </a:lnTo>
                  <a:lnTo>
                    <a:pt x="4807" y="1307"/>
                  </a:lnTo>
                  <a:lnTo>
                    <a:pt x="4807" y="1307"/>
                  </a:lnTo>
                  <a:lnTo>
                    <a:pt x="4811" y="1307"/>
                  </a:lnTo>
                  <a:lnTo>
                    <a:pt x="4811" y="1307"/>
                  </a:lnTo>
                  <a:lnTo>
                    <a:pt x="4816" y="1311"/>
                  </a:lnTo>
                  <a:lnTo>
                    <a:pt x="4816" y="1311"/>
                  </a:lnTo>
                  <a:lnTo>
                    <a:pt x="4816" y="1311"/>
                  </a:lnTo>
                  <a:lnTo>
                    <a:pt x="4820" y="1311"/>
                  </a:lnTo>
                  <a:lnTo>
                    <a:pt x="4820" y="1311"/>
                  </a:lnTo>
                  <a:lnTo>
                    <a:pt x="4820" y="1311"/>
                  </a:lnTo>
                  <a:lnTo>
                    <a:pt x="4820" y="1311"/>
                  </a:lnTo>
                  <a:lnTo>
                    <a:pt x="4820" y="1316"/>
                  </a:lnTo>
                  <a:lnTo>
                    <a:pt x="4820" y="1316"/>
                  </a:lnTo>
                  <a:lnTo>
                    <a:pt x="4825" y="1320"/>
                  </a:lnTo>
                  <a:lnTo>
                    <a:pt x="4825" y="1316"/>
                  </a:lnTo>
                  <a:lnTo>
                    <a:pt x="4825" y="1307"/>
                  </a:lnTo>
                  <a:lnTo>
                    <a:pt x="4825" y="1307"/>
                  </a:lnTo>
                  <a:lnTo>
                    <a:pt x="4820" y="1307"/>
                  </a:lnTo>
                  <a:lnTo>
                    <a:pt x="4820" y="1307"/>
                  </a:lnTo>
                  <a:lnTo>
                    <a:pt x="4820" y="1307"/>
                  </a:lnTo>
                  <a:lnTo>
                    <a:pt x="4816" y="1307"/>
                  </a:lnTo>
                  <a:lnTo>
                    <a:pt x="4816" y="1307"/>
                  </a:lnTo>
                  <a:lnTo>
                    <a:pt x="4816" y="1302"/>
                  </a:lnTo>
                  <a:lnTo>
                    <a:pt x="4816" y="1302"/>
                  </a:lnTo>
                  <a:lnTo>
                    <a:pt x="4816" y="1302"/>
                  </a:lnTo>
                  <a:lnTo>
                    <a:pt x="4811" y="1298"/>
                  </a:lnTo>
                  <a:lnTo>
                    <a:pt x="4811" y="1298"/>
                  </a:lnTo>
                  <a:lnTo>
                    <a:pt x="4811" y="1293"/>
                  </a:lnTo>
                  <a:lnTo>
                    <a:pt x="4816" y="1293"/>
                  </a:lnTo>
                  <a:lnTo>
                    <a:pt x="4816" y="1293"/>
                  </a:lnTo>
                  <a:lnTo>
                    <a:pt x="4816" y="1293"/>
                  </a:lnTo>
                  <a:lnTo>
                    <a:pt x="4811" y="1293"/>
                  </a:lnTo>
                  <a:lnTo>
                    <a:pt x="4811" y="1293"/>
                  </a:lnTo>
                  <a:lnTo>
                    <a:pt x="4811" y="1293"/>
                  </a:lnTo>
                  <a:lnTo>
                    <a:pt x="4807" y="1289"/>
                  </a:lnTo>
                  <a:lnTo>
                    <a:pt x="4807" y="1289"/>
                  </a:lnTo>
                  <a:lnTo>
                    <a:pt x="4807" y="1289"/>
                  </a:lnTo>
                  <a:lnTo>
                    <a:pt x="4807" y="1289"/>
                  </a:lnTo>
                  <a:lnTo>
                    <a:pt x="4807" y="1289"/>
                  </a:lnTo>
                  <a:lnTo>
                    <a:pt x="4807" y="1289"/>
                  </a:lnTo>
                  <a:lnTo>
                    <a:pt x="4807" y="1293"/>
                  </a:lnTo>
                  <a:lnTo>
                    <a:pt x="4807" y="1293"/>
                  </a:lnTo>
                  <a:lnTo>
                    <a:pt x="4802" y="1293"/>
                  </a:lnTo>
                  <a:lnTo>
                    <a:pt x="4802" y="1293"/>
                  </a:lnTo>
                  <a:lnTo>
                    <a:pt x="4802" y="1293"/>
                  </a:lnTo>
                  <a:lnTo>
                    <a:pt x="4802" y="1293"/>
                  </a:lnTo>
                  <a:lnTo>
                    <a:pt x="4802" y="1289"/>
                  </a:lnTo>
                  <a:lnTo>
                    <a:pt x="4798" y="1289"/>
                  </a:lnTo>
                  <a:lnTo>
                    <a:pt x="4798" y="1284"/>
                  </a:lnTo>
                  <a:lnTo>
                    <a:pt x="4798" y="1284"/>
                  </a:lnTo>
                  <a:lnTo>
                    <a:pt x="4793" y="1284"/>
                  </a:lnTo>
                  <a:lnTo>
                    <a:pt x="4793" y="1284"/>
                  </a:lnTo>
                  <a:lnTo>
                    <a:pt x="4789" y="1284"/>
                  </a:lnTo>
                  <a:lnTo>
                    <a:pt x="4789" y="1284"/>
                  </a:lnTo>
                  <a:lnTo>
                    <a:pt x="4789" y="1284"/>
                  </a:lnTo>
                  <a:lnTo>
                    <a:pt x="4784" y="1284"/>
                  </a:lnTo>
                  <a:lnTo>
                    <a:pt x="4784" y="1289"/>
                  </a:lnTo>
                  <a:lnTo>
                    <a:pt x="4784" y="1289"/>
                  </a:lnTo>
                  <a:lnTo>
                    <a:pt x="4789" y="1289"/>
                  </a:lnTo>
                  <a:lnTo>
                    <a:pt x="4789" y="1289"/>
                  </a:lnTo>
                  <a:lnTo>
                    <a:pt x="4789" y="1289"/>
                  </a:lnTo>
                  <a:lnTo>
                    <a:pt x="4789" y="1293"/>
                  </a:lnTo>
                  <a:lnTo>
                    <a:pt x="4784" y="1293"/>
                  </a:lnTo>
                  <a:lnTo>
                    <a:pt x="4784" y="1293"/>
                  </a:lnTo>
                  <a:lnTo>
                    <a:pt x="4780" y="1289"/>
                  </a:lnTo>
                  <a:lnTo>
                    <a:pt x="4780" y="1289"/>
                  </a:lnTo>
                  <a:lnTo>
                    <a:pt x="4780" y="1289"/>
                  </a:lnTo>
                  <a:lnTo>
                    <a:pt x="4780" y="1289"/>
                  </a:lnTo>
                  <a:lnTo>
                    <a:pt x="4780" y="1284"/>
                  </a:lnTo>
                  <a:lnTo>
                    <a:pt x="4775" y="1280"/>
                  </a:lnTo>
                  <a:lnTo>
                    <a:pt x="4775" y="1280"/>
                  </a:lnTo>
                  <a:lnTo>
                    <a:pt x="4775" y="1275"/>
                  </a:lnTo>
                  <a:lnTo>
                    <a:pt x="4775" y="1275"/>
                  </a:lnTo>
                  <a:lnTo>
                    <a:pt x="4775" y="1275"/>
                  </a:lnTo>
                  <a:lnTo>
                    <a:pt x="4775" y="1275"/>
                  </a:lnTo>
                  <a:lnTo>
                    <a:pt x="4771" y="1271"/>
                  </a:lnTo>
                  <a:lnTo>
                    <a:pt x="4766" y="1266"/>
                  </a:lnTo>
                  <a:lnTo>
                    <a:pt x="4766" y="1266"/>
                  </a:lnTo>
                  <a:lnTo>
                    <a:pt x="4766" y="1261"/>
                  </a:lnTo>
                  <a:lnTo>
                    <a:pt x="4766" y="1261"/>
                  </a:lnTo>
                  <a:lnTo>
                    <a:pt x="4766" y="1261"/>
                  </a:lnTo>
                  <a:lnTo>
                    <a:pt x="4766" y="1261"/>
                  </a:lnTo>
                  <a:lnTo>
                    <a:pt x="4771" y="1257"/>
                  </a:lnTo>
                  <a:lnTo>
                    <a:pt x="4771" y="1257"/>
                  </a:lnTo>
                  <a:lnTo>
                    <a:pt x="4771" y="1257"/>
                  </a:lnTo>
                  <a:lnTo>
                    <a:pt x="4771" y="1252"/>
                  </a:lnTo>
                  <a:lnTo>
                    <a:pt x="4766" y="1252"/>
                  </a:lnTo>
                  <a:lnTo>
                    <a:pt x="4766" y="1252"/>
                  </a:lnTo>
                  <a:lnTo>
                    <a:pt x="4771" y="1248"/>
                  </a:lnTo>
                  <a:lnTo>
                    <a:pt x="4771" y="1248"/>
                  </a:lnTo>
                  <a:lnTo>
                    <a:pt x="4775" y="1248"/>
                  </a:lnTo>
                  <a:lnTo>
                    <a:pt x="4775" y="1243"/>
                  </a:lnTo>
                  <a:lnTo>
                    <a:pt x="4775" y="1243"/>
                  </a:lnTo>
                  <a:lnTo>
                    <a:pt x="4775" y="1239"/>
                  </a:lnTo>
                  <a:lnTo>
                    <a:pt x="4780" y="1234"/>
                  </a:lnTo>
                  <a:lnTo>
                    <a:pt x="4780" y="1230"/>
                  </a:lnTo>
                  <a:lnTo>
                    <a:pt x="4780" y="1225"/>
                  </a:lnTo>
                  <a:lnTo>
                    <a:pt x="4780" y="1225"/>
                  </a:lnTo>
                  <a:lnTo>
                    <a:pt x="4775" y="1225"/>
                  </a:lnTo>
                  <a:lnTo>
                    <a:pt x="4775" y="1225"/>
                  </a:lnTo>
                  <a:lnTo>
                    <a:pt x="4775" y="1225"/>
                  </a:lnTo>
                  <a:lnTo>
                    <a:pt x="4775" y="1221"/>
                  </a:lnTo>
                  <a:lnTo>
                    <a:pt x="4775" y="1221"/>
                  </a:lnTo>
                  <a:lnTo>
                    <a:pt x="4771" y="1221"/>
                  </a:lnTo>
                  <a:lnTo>
                    <a:pt x="4771" y="1221"/>
                  </a:lnTo>
                  <a:lnTo>
                    <a:pt x="4771" y="1216"/>
                  </a:lnTo>
                  <a:lnTo>
                    <a:pt x="4771" y="1216"/>
                  </a:lnTo>
                  <a:lnTo>
                    <a:pt x="4771" y="1212"/>
                  </a:lnTo>
                  <a:lnTo>
                    <a:pt x="4766" y="1207"/>
                  </a:lnTo>
                  <a:lnTo>
                    <a:pt x="4766" y="1207"/>
                  </a:lnTo>
                  <a:lnTo>
                    <a:pt x="4771" y="1203"/>
                  </a:lnTo>
                  <a:lnTo>
                    <a:pt x="4771" y="1203"/>
                  </a:lnTo>
                  <a:lnTo>
                    <a:pt x="4766" y="1198"/>
                  </a:lnTo>
                  <a:lnTo>
                    <a:pt x="4766" y="1198"/>
                  </a:lnTo>
                  <a:lnTo>
                    <a:pt x="4766" y="1198"/>
                  </a:lnTo>
                  <a:lnTo>
                    <a:pt x="4766" y="1198"/>
                  </a:lnTo>
                  <a:lnTo>
                    <a:pt x="4766" y="1203"/>
                  </a:lnTo>
                  <a:lnTo>
                    <a:pt x="4766" y="1203"/>
                  </a:lnTo>
                  <a:lnTo>
                    <a:pt x="4762" y="1203"/>
                  </a:lnTo>
                  <a:lnTo>
                    <a:pt x="4762" y="1203"/>
                  </a:lnTo>
                  <a:lnTo>
                    <a:pt x="4757" y="1203"/>
                  </a:lnTo>
                  <a:lnTo>
                    <a:pt x="4757" y="1203"/>
                  </a:lnTo>
                  <a:lnTo>
                    <a:pt x="4748" y="1198"/>
                  </a:lnTo>
                  <a:lnTo>
                    <a:pt x="4748" y="1198"/>
                  </a:lnTo>
                  <a:lnTo>
                    <a:pt x="4744" y="1198"/>
                  </a:lnTo>
                  <a:lnTo>
                    <a:pt x="4744" y="1198"/>
                  </a:lnTo>
                  <a:lnTo>
                    <a:pt x="4744" y="1198"/>
                  </a:lnTo>
                  <a:lnTo>
                    <a:pt x="4744" y="1198"/>
                  </a:lnTo>
                  <a:lnTo>
                    <a:pt x="4739" y="1198"/>
                  </a:lnTo>
                  <a:lnTo>
                    <a:pt x="4739" y="1198"/>
                  </a:lnTo>
                  <a:lnTo>
                    <a:pt x="4739" y="1203"/>
                  </a:lnTo>
                  <a:lnTo>
                    <a:pt x="4739" y="1203"/>
                  </a:lnTo>
                  <a:lnTo>
                    <a:pt x="4739" y="1207"/>
                  </a:lnTo>
                  <a:lnTo>
                    <a:pt x="4739" y="1216"/>
                  </a:lnTo>
                  <a:lnTo>
                    <a:pt x="4739" y="1221"/>
                  </a:lnTo>
                  <a:lnTo>
                    <a:pt x="4739" y="1221"/>
                  </a:lnTo>
                  <a:lnTo>
                    <a:pt x="4744" y="1221"/>
                  </a:lnTo>
                  <a:lnTo>
                    <a:pt x="4744" y="1225"/>
                  </a:lnTo>
                  <a:lnTo>
                    <a:pt x="4744" y="1230"/>
                  </a:lnTo>
                  <a:lnTo>
                    <a:pt x="4744" y="1230"/>
                  </a:lnTo>
                  <a:lnTo>
                    <a:pt x="4744" y="1234"/>
                  </a:lnTo>
                  <a:lnTo>
                    <a:pt x="4744" y="1239"/>
                  </a:lnTo>
                  <a:lnTo>
                    <a:pt x="4744" y="1239"/>
                  </a:lnTo>
                  <a:lnTo>
                    <a:pt x="4744" y="1243"/>
                  </a:lnTo>
                  <a:lnTo>
                    <a:pt x="4748" y="1243"/>
                  </a:lnTo>
                  <a:lnTo>
                    <a:pt x="4748" y="1248"/>
                  </a:lnTo>
                  <a:lnTo>
                    <a:pt x="4748" y="1248"/>
                  </a:lnTo>
                  <a:lnTo>
                    <a:pt x="4748" y="1248"/>
                  </a:lnTo>
                  <a:close/>
                  <a:moveTo>
                    <a:pt x="4816" y="886"/>
                  </a:moveTo>
                  <a:lnTo>
                    <a:pt x="4816" y="886"/>
                  </a:lnTo>
                  <a:lnTo>
                    <a:pt x="4811" y="886"/>
                  </a:lnTo>
                  <a:lnTo>
                    <a:pt x="4811" y="891"/>
                  </a:lnTo>
                  <a:lnTo>
                    <a:pt x="4811" y="891"/>
                  </a:lnTo>
                  <a:lnTo>
                    <a:pt x="4816" y="886"/>
                  </a:lnTo>
                  <a:lnTo>
                    <a:pt x="4816" y="886"/>
                  </a:lnTo>
                  <a:lnTo>
                    <a:pt x="4816" y="886"/>
                  </a:lnTo>
                  <a:lnTo>
                    <a:pt x="4816" y="891"/>
                  </a:lnTo>
                  <a:lnTo>
                    <a:pt x="4816" y="891"/>
                  </a:lnTo>
                  <a:lnTo>
                    <a:pt x="4820" y="891"/>
                  </a:lnTo>
                  <a:lnTo>
                    <a:pt x="4820" y="891"/>
                  </a:lnTo>
                  <a:lnTo>
                    <a:pt x="4820" y="891"/>
                  </a:lnTo>
                  <a:lnTo>
                    <a:pt x="4820" y="891"/>
                  </a:lnTo>
                  <a:lnTo>
                    <a:pt x="4820" y="895"/>
                  </a:lnTo>
                  <a:lnTo>
                    <a:pt x="4820" y="895"/>
                  </a:lnTo>
                  <a:lnTo>
                    <a:pt x="4820" y="895"/>
                  </a:lnTo>
                  <a:lnTo>
                    <a:pt x="4825" y="895"/>
                  </a:lnTo>
                  <a:lnTo>
                    <a:pt x="4825" y="895"/>
                  </a:lnTo>
                  <a:lnTo>
                    <a:pt x="4825" y="895"/>
                  </a:lnTo>
                  <a:lnTo>
                    <a:pt x="4825" y="900"/>
                  </a:lnTo>
                  <a:lnTo>
                    <a:pt x="4829" y="900"/>
                  </a:lnTo>
                  <a:lnTo>
                    <a:pt x="4829" y="900"/>
                  </a:lnTo>
                  <a:lnTo>
                    <a:pt x="4829" y="900"/>
                  </a:lnTo>
                  <a:lnTo>
                    <a:pt x="4829" y="900"/>
                  </a:lnTo>
                  <a:lnTo>
                    <a:pt x="4829" y="895"/>
                  </a:lnTo>
                  <a:lnTo>
                    <a:pt x="4829" y="895"/>
                  </a:lnTo>
                  <a:lnTo>
                    <a:pt x="4829" y="895"/>
                  </a:lnTo>
                  <a:lnTo>
                    <a:pt x="4829" y="895"/>
                  </a:lnTo>
                  <a:lnTo>
                    <a:pt x="4829" y="891"/>
                  </a:lnTo>
                  <a:lnTo>
                    <a:pt x="4829" y="886"/>
                  </a:lnTo>
                  <a:lnTo>
                    <a:pt x="4834" y="886"/>
                  </a:lnTo>
                  <a:lnTo>
                    <a:pt x="4834" y="886"/>
                  </a:lnTo>
                  <a:lnTo>
                    <a:pt x="4838" y="886"/>
                  </a:lnTo>
                  <a:lnTo>
                    <a:pt x="4838" y="886"/>
                  </a:lnTo>
                  <a:lnTo>
                    <a:pt x="4843" y="886"/>
                  </a:lnTo>
                  <a:lnTo>
                    <a:pt x="4847" y="891"/>
                  </a:lnTo>
                  <a:lnTo>
                    <a:pt x="4843" y="886"/>
                  </a:lnTo>
                  <a:lnTo>
                    <a:pt x="4843" y="886"/>
                  </a:lnTo>
                  <a:lnTo>
                    <a:pt x="4843" y="882"/>
                  </a:lnTo>
                  <a:lnTo>
                    <a:pt x="4843" y="882"/>
                  </a:lnTo>
                  <a:lnTo>
                    <a:pt x="4847" y="877"/>
                  </a:lnTo>
                  <a:lnTo>
                    <a:pt x="4847" y="877"/>
                  </a:lnTo>
                  <a:lnTo>
                    <a:pt x="4847" y="877"/>
                  </a:lnTo>
                  <a:lnTo>
                    <a:pt x="4847" y="873"/>
                  </a:lnTo>
                  <a:lnTo>
                    <a:pt x="4843" y="873"/>
                  </a:lnTo>
                  <a:lnTo>
                    <a:pt x="4843" y="873"/>
                  </a:lnTo>
                  <a:lnTo>
                    <a:pt x="4843" y="868"/>
                  </a:lnTo>
                  <a:lnTo>
                    <a:pt x="4838" y="868"/>
                  </a:lnTo>
                  <a:lnTo>
                    <a:pt x="4838" y="868"/>
                  </a:lnTo>
                  <a:lnTo>
                    <a:pt x="4834" y="868"/>
                  </a:lnTo>
                  <a:lnTo>
                    <a:pt x="4834" y="868"/>
                  </a:lnTo>
                  <a:lnTo>
                    <a:pt x="4829" y="868"/>
                  </a:lnTo>
                  <a:lnTo>
                    <a:pt x="4829" y="868"/>
                  </a:lnTo>
                  <a:lnTo>
                    <a:pt x="4829" y="868"/>
                  </a:lnTo>
                  <a:lnTo>
                    <a:pt x="4825" y="868"/>
                  </a:lnTo>
                  <a:lnTo>
                    <a:pt x="4825" y="868"/>
                  </a:lnTo>
                  <a:lnTo>
                    <a:pt x="4829" y="873"/>
                  </a:lnTo>
                  <a:lnTo>
                    <a:pt x="4829" y="873"/>
                  </a:lnTo>
                  <a:lnTo>
                    <a:pt x="4829" y="873"/>
                  </a:lnTo>
                  <a:lnTo>
                    <a:pt x="4825" y="877"/>
                  </a:lnTo>
                  <a:lnTo>
                    <a:pt x="4825" y="877"/>
                  </a:lnTo>
                  <a:lnTo>
                    <a:pt x="4825" y="877"/>
                  </a:lnTo>
                  <a:lnTo>
                    <a:pt x="4825" y="877"/>
                  </a:lnTo>
                  <a:lnTo>
                    <a:pt x="4820" y="877"/>
                  </a:lnTo>
                  <a:lnTo>
                    <a:pt x="4820" y="877"/>
                  </a:lnTo>
                  <a:lnTo>
                    <a:pt x="4816" y="873"/>
                  </a:lnTo>
                  <a:lnTo>
                    <a:pt x="4816" y="873"/>
                  </a:lnTo>
                  <a:lnTo>
                    <a:pt x="4816" y="873"/>
                  </a:lnTo>
                  <a:lnTo>
                    <a:pt x="4816" y="877"/>
                  </a:lnTo>
                  <a:lnTo>
                    <a:pt x="4816" y="877"/>
                  </a:lnTo>
                  <a:lnTo>
                    <a:pt x="4816" y="877"/>
                  </a:lnTo>
                  <a:lnTo>
                    <a:pt x="4816" y="882"/>
                  </a:lnTo>
                  <a:lnTo>
                    <a:pt x="4816" y="882"/>
                  </a:lnTo>
                  <a:lnTo>
                    <a:pt x="4816" y="882"/>
                  </a:lnTo>
                  <a:lnTo>
                    <a:pt x="4816" y="886"/>
                  </a:lnTo>
                  <a:close/>
                  <a:moveTo>
                    <a:pt x="4875" y="651"/>
                  </a:moveTo>
                  <a:lnTo>
                    <a:pt x="4879" y="651"/>
                  </a:lnTo>
                  <a:lnTo>
                    <a:pt x="4879" y="651"/>
                  </a:lnTo>
                  <a:lnTo>
                    <a:pt x="4879" y="651"/>
                  </a:lnTo>
                  <a:lnTo>
                    <a:pt x="4879" y="651"/>
                  </a:lnTo>
                  <a:lnTo>
                    <a:pt x="4875" y="651"/>
                  </a:lnTo>
                  <a:lnTo>
                    <a:pt x="4870" y="647"/>
                  </a:lnTo>
                  <a:lnTo>
                    <a:pt x="4870" y="647"/>
                  </a:lnTo>
                  <a:lnTo>
                    <a:pt x="4870" y="656"/>
                  </a:lnTo>
                  <a:lnTo>
                    <a:pt x="4870" y="656"/>
                  </a:lnTo>
                  <a:lnTo>
                    <a:pt x="4870" y="656"/>
                  </a:lnTo>
                  <a:lnTo>
                    <a:pt x="4870" y="656"/>
                  </a:lnTo>
                  <a:lnTo>
                    <a:pt x="4875" y="656"/>
                  </a:lnTo>
                  <a:lnTo>
                    <a:pt x="4875" y="660"/>
                  </a:lnTo>
                  <a:lnTo>
                    <a:pt x="4870" y="660"/>
                  </a:lnTo>
                  <a:lnTo>
                    <a:pt x="4875" y="665"/>
                  </a:lnTo>
                  <a:lnTo>
                    <a:pt x="4875" y="665"/>
                  </a:lnTo>
                  <a:lnTo>
                    <a:pt x="4875" y="665"/>
                  </a:lnTo>
                  <a:lnTo>
                    <a:pt x="4875" y="665"/>
                  </a:lnTo>
                  <a:lnTo>
                    <a:pt x="4875" y="660"/>
                  </a:lnTo>
                  <a:lnTo>
                    <a:pt x="4875" y="660"/>
                  </a:lnTo>
                  <a:lnTo>
                    <a:pt x="4875" y="656"/>
                  </a:lnTo>
                  <a:lnTo>
                    <a:pt x="4875" y="656"/>
                  </a:lnTo>
                  <a:lnTo>
                    <a:pt x="4875" y="651"/>
                  </a:lnTo>
                  <a:close/>
                  <a:moveTo>
                    <a:pt x="4847" y="1325"/>
                  </a:moveTo>
                  <a:lnTo>
                    <a:pt x="4847" y="1325"/>
                  </a:lnTo>
                  <a:lnTo>
                    <a:pt x="4847" y="1325"/>
                  </a:lnTo>
                  <a:lnTo>
                    <a:pt x="4847" y="1325"/>
                  </a:lnTo>
                  <a:lnTo>
                    <a:pt x="4847" y="1320"/>
                  </a:lnTo>
                  <a:lnTo>
                    <a:pt x="4847" y="1320"/>
                  </a:lnTo>
                  <a:lnTo>
                    <a:pt x="4843" y="1320"/>
                  </a:lnTo>
                  <a:lnTo>
                    <a:pt x="4843" y="1316"/>
                  </a:lnTo>
                  <a:lnTo>
                    <a:pt x="4838" y="1320"/>
                  </a:lnTo>
                  <a:lnTo>
                    <a:pt x="4834" y="1320"/>
                  </a:lnTo>
                  <a:lnTo>
                    <a:pt x="4829" y="1320"/>
                  </a:lnTo>
                  <a:lnTo>
                    <a:pt x="4829" y="1320"/>
                  </a:lnTo>
                  <a:lnTo>
                    <a:pt x="4829" y="1325"/>
                  </a:lnTo>
                  <a:lnTo>
                    <a:pt x="4834" y="1325"/>
                  </a:lnTo>
                  <a:lnTo>
                    <a:pt x="4834" y="1329"/>
                  </a:lnTo>
                  <a:lnTo>
                    <a:pt x="4834" y="1329"/>
                  </a:lnTo>
                  <a:lnTo>
                    <a:pt x="4838" y="1329"/>
                  </a:lnTo>
                  <a:lnTo>
                    <a:pt x="4838" y="1329"/>
                  </a:lnTo>
                  <a:lnTo>
                    <a:pt x="4838" y="1334"/>
                  </a:lnTo>
                  <a:lnTo>
                    <a:pt x="4838" y="1334"/>
                  </a:lnTo>
                  <a:lnTo>
                    <a:pt x="4838" y="1334"/>
                  </a:lnTo>
                  <a:lnTo>
                    <a:pt x="4843" y="1334"/>
                  </a:lnTo>
                  <a:lnTo>
                    <a:pt x="4843" y="1334"/>
                  </a:lnTo>
                  <a:lnTo>
                    <a:pt x="4843" y="1334"/>
                  </a:lnTo>
                  <a:lnTo>
                    <a:pt x="4843" y="1338"/>
                  </a:lnTo>
                  <a:lnTo>
                    <a:pt x="4843" y="1338"/>
                  </a:lnTo>
                  <a:lnTo>
                    <a:pt x="4843" y="1338"/>
                  </a:lnTo>
                  <a:lnTo>
                    <a:pt x="4843" y="1343"/>
                  </a:lnTo>
                  <a:lnTo>
                    <a:pt x="4847" y="1343"/>
                  </a:lnTo>
                  <a:lnTo>
                    <a:pt x="4847" y="1343"/>
                  </a:lnTo>
                  <a:lnTo>
                    <a:pt x="4847" y="1347"/>
                  </a:lnTo>
                  <a:lnTo>
                    <a:pt x="4852" y="1347"/>
                  </a:lnTo>
                  <a:lnTo>
                    <a:pt x="4852" y="1347"/>
                  </a:lnTo>
                  <a:lnTo>
                    <a:pt x="4856" y="1347"/>
                  </a:lnTo>
                  <a:lnTo>
                    <a:pt x="4856" y="1347"/>
                  </a:lnTo>
                  <a:lnTo>
                    <a:pt x="4856" y="1347"/>
                  </a:lnTo>
                  <a:lnTo>
                    <a:pt x="4856" y="1347"/>
                  </a:lnTo>
                  <a:lnTo>
                    <a:pt x="4856" y="1347"/>
                  </a:lnTo>
                  <a:lnTo>
                    <a:pt x="4856" y="1343"/>
                  </a:lnTo>
                  <a:lnTo>
                    <a:pt x="4856" y="1343"/>
                  </a:lnTo>
                  <a:lnTo>
                    <a:pt x="4856" y="1343"/>
                  </a:lnTo>
                  <a:lnTo>
                    <a:pt x="4856" y="1343"/>
                  </a:lnTo>
                  <a:lnTo>
                    <a:pt x="4852" y="1343"/>
                  </a:lnTo>
                  <a:lnTo>
                    <a:pt x="4852" y="1338"/>
                  </a:lnTo>
                  <a:lnTo>
                    <a:pt x="4852" y="1338"/>
                  </a:lnTo>
                  <a:lnTo>
                    <a:pt x="4852" y="1338"/>
                  </a:lnTo>
                  <a:lnTo>
                    <a:pt x="4852" y="1334"/>
                  </a:lnTo>
                  <a:lnTo>
                    <a:pt x="4852" y="1334"/>
                  </a:lnTo>
                  <a:lnTo>
                    <a:pt x="4852" y="1329"/>
                  </a:lnTo>
                  <a:lnTo>
                    <a:pt x="4852" y="1329"/>
                  </a:lnTo>
                  <a:lnTo>
                    <a:pt x="4852" y="1325"/>
                  </a:lnTo>
                  <a:lnTo>
                    <a:pt x="4852" y="1325"/>
                  </a:lnTo>
                  <a:lnTo>
                    <a:pt x="4847" y="1325"/>
                  </a:lnTo>
                  <a:close/>
                  <a:moveTo>
                    <a:pt x="4807" y="1338"/>
                  </a:moveTo>
                  <a:lnTo>
                    <a:pt x="4802" y="1338"/>
                  </a:lnTo>
                  <a:lnTo>
                    <a:pt x="4802" y="1338"/>
                  </a:lnTo>
                  <a:lnTo>
                    <a:pt x="4798" y="1338"/>
                  </a:lnTo>
                  <a:lnTo>
                    <a:pt x="4798" y="1338"/>
                  </a:lnTo>
                  <a:lnTo>
                    <a:pt x="4798" y="1334"/>
                  </a:lnTo>
                  <a:lnTo>
                    <a:pt x="4793" y="1334"/>
                  </a:lnTo>
                  <a:lnTo>
                    <a:pt x="4793" y="1334"/>
                  </a:lnTo>
                  <a:lnTo>
                    <a:pt x="4789" y="1334"/>
                  </a:lnTo>
                  <a:lnTo>
                    <a:pt x="4789" y="1334"/>
                  </a:lnTo>
                  <a:lnTo>
                    <a:pt x="4789" y="1334"/>
                  </a:lnTo>
                  <a:lnTo>
                    <a:pt x="4789" y="1334"/>
                  </a:lnTo>
                  <a:lnTo>
                    <a:pt x="4793" y="1338"/>
                  </a:lnTo>
                  <a:lnTo>
                    <a:pt x="4793" y="1338"/>
                  </a:lnTo>
                  <a:lnTo>
                    <a:pt x="4793" y="1338"/>
                  </a:lnTo>
                  <a:lnTo>
                    <a:pt x="4793" y="1343"/>
                  </a:lnTo>
                  <a:lnTo>
                    <a:pt x="4793" y="1347"/>
                  </a:lnTo>
                  <a:lnTo>
                    <a:pt x="4793" y="1352"/>
                  </a:lnTo>
                  <a:lnTo>
                    <a:pt x="4793" y="1352"/>
                  </a:lnTo>
                  <a:lnTo>
                    <a:pt x="4793" y="1356"/>
                  </a:lnTo>
                  <a:lnTo>
                    <a:pt x="4793" y="1356"/>
                  </a:lnTo>
                  <a:lnTo>
                    <a:pt x="4793" y="1356"/>
                  </a:lnTo>
                  <a:lnTo>
                    <a:pt x="4793" y="1361"/>
                  </a:lnTo>
                  <a:lnTo>
                    <a:pt x="4793" y="1361"/>
                  </a:lnTo>
                  <a:lnTo>
                    <a:pt x="4793" y="1361"/>
                  </a:lnTo>
                  <a:lnTo>
                    <a:pt x="4793" y="1361"/>
                  </a:lnTo>
                  <a:lnTo>
                    <a:pt x="4798" y="1361"/>
                  </a:lnTo>
                  <a:lnTo>
                    <a:pt x="4798" y="1361"/>
                  </a:lnTo>
                  <a:lnTo>
                    <a:pt x="4798" y="1356"/>
                  </a:lnTo>
                  <a:lnTo>
                    <a:pt x="4802" y="1356"/>
                  </a:lnTo>
                  <a:lnTo>
                    <a:pt x="4807" y="1356"/>
                  </a:lnTo>
                  <a:lnTo>
                    <a:pt x="4807" y="1356"/>
                  </a:lnTo>
                  <a:lnTo>
                    <a:pt x="4807" y="1352"/>
                  </a:lnTo>
                  <a:lnTo>
                    <a:pt x="4807" y="1352"/>
                  </a:lnTo>
                  <a:lnTo>
                    <a:pt x="4807" y="1352"/>
                  </a:lnTo>
                  <a:lnTo>
                    <a:pt x="4807" y="1352"/>
                  </a:lnTo>
                  <a:lnTo>
                    <a:pt x="4811" y="1347"/>
                  </a:lnTo>
                  <a:lnTo>
                    <a:pt x="4811" y="1347"/>
                  </a:lnTo>
                  <a:lnTo>
                    <a:pt x="4811" y="1347"/>
                  </a:lnTo>
                  <a:lnTo>
                    <a:pt x="4811" y="1343"/>
                  </a:lnTo>
                  <a:lnTo>
                    <a:pt x="4811" y="1343"/>
                  </a:lnTo>
                  <a:lnTo>
                    <a:pt x="4811" y="1343"/>
                  </a:lnTo>
                  <a:lnTo>
                    <a:pt x="4811" y="1338"/>
                  </a:lnTo>
                  <a:lnTo>
                    <a:pt x="4811" y="1338"/>
                  </a:lnTo>
                  <a:lnTo>
                    <a:pt x="4807" y="1343"/>
                  </a:lnTo>
                  <a:lnTo>
                    <a:pt x="4807" y="1343"/>
                  </a:lnTo>
                  <a:lnTo>
                    <a:pt x="4807" y="1338"/>
                  </a:lnTo>
                  <a:lnTo>
                    <a:pt x="4807" y="1338"/>
                  </a:lnTo>
                  <a:close/>
                  <a:moveTo>
                    <a:pt x="4843" y="1569"/>
                  </a:moveTo>
                  <a:lnTo>
                    <a:pt x="4847" y="1569"/>
                  </a:lnTo>
                  <a:lnTo>
                    <a:pt x="4847" y="1569"/>
                  </a:lnTo>
                  <a:lnTo>
                    <a:pt x="4852" y="1569"/>
                  </a:lnTo>
                  <a:lnTo>
                    <a:pt x="4852" y="1569"/>
                  </a:lnTo>
                  <a:lnTo>
                    <a:pt x="4852" y="1564"/>
                  </a:lnTo>
                  <a:lnTo>
                    <a:pt x="4852" y="1564"/>
                  </a:lnTo>
                  <a:lnTo>
                    <a:pt x="4856" y="1564"/>
                  </a:lnTo>
                  <a:lnTo>
                    <a:pt x="4856" y="1560"/>
                  </a:lnTo>
                  <a:lnTo>
                    <a:pt x="4856" y="1560"/>
                  </a:lnTo>
                  <a:lnTo>
                    <a:pt x="4861" y="1555"/>
                  </a:lnTo>
                  <a:lnTo>
                    <a:pt x="4861" y="1555"/>
                  </a:lnTo>
                  <a:lnTo>
                    <a:pt x="4861" y="1551"/>
                  </a:lnTo>
                  <a:lnTo>
                    <a:pt x="4866" y="1546"/>
                  </a:lnTo>
                  <a:lnTo>
                    <a:pt x="4866" y="1546"/>
                  </a:lnTo>
                  <a:lnTo>
                    <a:pt x="4866" y="1546"/>
                  </a:lnTo>
                  <a:lnTo>
                    <a:pt x="4866" y="1546"/>
                  </a:lnTo>
                  <a:lnTo>
                    <a:pt x="4866" y="1542"/>
                  </a:lnTo>
                  <a:lnTo>
                    <a:pt x="4866" y="1542"/>
                  </a:lnTo>
                  <a:lnTo>
                    <a:pt x="4861" y="1542"/>
                  </a:lnTo>
                  <a:lnTo>
                    <a:pt x="4861" y="1542"/>
                  </a:lnTo>
                  <a:lnTo>
                    <a:pt x="4861" y="1542"/>
                  </a:lnTo>
                  <a:lnTo>
                    <a:pt x="4856" y="1546"/>
                  </a:lnTo>
                  <a:lnTo>
                    <a:pt x="4856" y="1546"/>
                  </a:lnTo>
                  <a:lnTo>
                    <a:pt x="4856" y="1546"/>
                  </a:lnTo>
                  <a:lnTo>
                    <a:pt x="4856" y="1546"/>
                  </a:lnTo>
                  <a:lnTo>
                    <a:pt x="4856" y="1551"/>
                  </a:lnTo>
                  <a:lnTo>
                    <a:pt x="4856" y="1551"/>
                  </a:lnTo>
                  <a:lnTo>
                    <a:pt x="4852" y="1551"/>
                  </a:lnTo>
                  <a:lnTo>
                    <a:pt x="4852" y="1555"/>
                  </a:lnTo>
                  <a:lnTo>
                    <a:pt x="4843" y="1560"/>
                  </a:lnTo>
                  <a:lnTo>
                    <a:pt x="4843" y="1560"/>
                  </a:lnTo>
                  <a:lnTo>
                    <a:pt x="4834" y="1555"/>
                  </a:lnTo>
                  <a:lnTo>
                    <a:pt x="4829" y="1555"/>
                  </a:lnTo>
                  <a:lnTo>
                    <a:pt x="4829" y="1555"/>
                  </a:lnTo>
                  <a:lnTo>
                    <a:pt x="4825" y="1555"/>
                  </a:lnTo>
                  <a:lnTo>
                    <a:pt x="4825" y="1560"/>
                  </a:lnTo>
                  <a:lnTo>
                    <a:pt x="4825" y="1560"/>
                  </a:lnTo>
                  <a:lnTo>
                    <a:pt x="4825" y="1560"/>
                  </a:lnTo>
                  <a:lnTo>
                    <a:pt x="4820" y="1555"/>
                  </a:lnTo>
                  <a:lnTo>
                    <a:pt x="4820" y="1555"/>
                  </a:lnTo>
                  <a:lnTo>
                    <a:pt x="4816" y="1555"/>
                  </a:lnTo>
                  <a:lnTo>
                    <a:pt x="4811" y="1555"/>
                  </a:lnTo>
                  <a:lnTo>
                    <a:pt x="4807" y="1555"/>
                  </a:lnTo>
                  <a:lnTo>
                    <a:pt x="4802" y="1555"/>
                  </a:lnTo>
                  <a:lnTo>
                    <a:pt x="4802" y="1555"/>
                  </a:lnTo>
                  <a:lnTo>
                    <a:pt x="4802" y="1555"/>
                  </a:lnTo>
                  <a:lnTo>
                    <a:pt x="4802" y="1551"/>
                  </a:lnTo>
                  <a:lnTo>
                    <a:pt x="4802" y="1551"/>
                  </a:lnTo>
                  <a:lnTo>
                    <a:pt x="4798" y="1551"/>
                  </a:lnTo>
                  <a:lnTo>
                    <a:pt x="4798" y="1551"/>
                  </a:lnTo>
                  <a:lnTo>
                    <a:pt x="4798" y="1551"/>
                  </a:lnTo>
                  <a:lnTo>
                    <a:pt x="4798" y="1551"/>
                  </a:lnTo>
                  <a:lnTo>
                    <a:pt x="4793" y="1551"/>
                  </a:lnTo>
                  <a:lnTo>
                    <a:pt x="4793" y="1551"/>
                  </a:lnTo>
                  <a:lnTo>
                    <a:pt x="4793" y="1551"/>
                  </a:lnTo>
                  <a:lnTo>
                    <a:pt x="4793" y="1551"/>
                  </a:lnTo>
                  <a:lnTo>
                    <a:pt x="4789" y="1551"/>
                  </a:lnTo>
                  <a:lnTo>
                    <a:pt x="4789" y="1551"/>
                  </a:lnTo>
                  <a:lnTo>
                    <a:pt x="4789" y="1555"/>
                  </a:lnTo>
                  <a:lnTo>
                    <a:pt x="4789" y="1555"/>
                  </a:lnTo>
                  <a:lnTo>
                    <a:pt x="4789" y="1555"/>
                  </a:lnTo>
                  <a:lnTo>
                    <a:pt x="4784" y="1555"/>
                  </a:lnTo>
                  <a:lnTo>
                    <a:pt x="4784" y="1560"/>
                  </a:lnTo>
                  <a:lnTo>
                    <a:pt x="4784" y="1560"/>
                  </a:lnTo>
                  <a:lnTo>
                    <a:pt x="4784" y="1560"/>
                  </a:lnTo>
                  <a:lnTo>
                    <a:pt x="4780" y="1560"/>
                  </a:lnTo>
                  <a:lnTo>
                    <a:pt x="4780" y="1555"/>
                  </a:lnTo>
                  <a:lnTo>
                    <a:pt x="4780" y="1555"/>
                  </a:lnTo>
                  <a:lnTo>
                    <a:pt x="4780" y="1555"/>
                  </a:lnTo>
                  <a:lnTo>
                    <a:pt x="4780" y="1560"/>
                  </a:lnTo>
                  <a:lnTo>
                    <a:pt x="4780" y="1560"/>
                  </a:lnTo>
                  <a:lnTo>
                    <a:pt x="4775" y="1560"/>
                  </a:lnTo>
                  <a:lnTo>
                    <a:pt x="4775" y="1560"/>
                  </a:lnTo>
                  <a:lnTo>
                    <a:pt x="4775" y="1564"/>
                  </a:lnTo>
                  <a:lnTo>
                    <a:pt x="4775" y="1564"/>
                  </a:lnTo>
                  <a:lnTo>
                    <a:pt x="4775" y="1569"/>
                  </a:lnTo>
                  <a:lnTo>
                    <a:pt x="4771" y="1569"/>
                  </a:lnTo>
                  <a:lnTo>
                    <a:pt x="4771" y="1573"/>
                  </a:lnTo>
                  <a:lnTo>
                    <a:pt x="4775" y="1573"/>
                  </a:lnTo>
                  <a:lnTo>
                    <a:pt x="4771" y="1578"/>
                  </a:lnTo>
                  <a:lnTo>
                    <a:pt x="4771" y="1578"/>
                  </a:lnTo>
                  <a:lnTo>
                    <a:pt x="4771" y="1578"/>
                  </a:lnTo>
                  <a:lnTo>
                    <a:pt x="4771" y="1578"/>
                  </a:lnTo>
                  <a:lnTo>
                    <a:pt x="4771" y="1587"/>
                  </a:lnTo>
                  <a:lnTo>
                    <a:pt x="4771" y="1592"/>
                  </a:lnTo>
                  <a:lnTo>
                    <a:pt x="4771" y="1592"/>
                  </a:lnTo>
                  <a:lnTo>
                    <a:pt x="4771" y="1592"/>
                  </a:lnTo>
                  <a:lnTo>
                    <a:pt x="4771" y="1592"/>
                  </a:lnTo>
                  <a:lnTo>
                    <a:pt x="4771" y="1592"/>
                  </a:lnTo>
                  <a:lnTo>
                    <a:pt x="4771" y="1592"/>
                  </a:lnTo>
                  <a:lnTo>
                    <a:pt x="4766" y="1596"/>
                  </a:lnTo>
                  <a:lnTo>
                    <a:pt x="4762" y="1601"/>
                  </a:lnTo>
                  <a:lnTo>
                    <a:pt x="4762" y="1605"/>
                  </a:lnTo>
                  <a:lnTo>
                    <a:pt x="4762" y="1605"/>
                  </a:lnTo>
                  <a:lnTo>
                    <a:pt x="4762" y="1610"/>
                  </a:lnTo>
                  <a:lnTo>
                    <a:pt x="4762" y="1610"/>
                  </a:lnTo>
                  <a:lnTo>
                    <a:pt x="4762" y="1614"/>
                  </a:lnTo>
                  <a:lnTo>
                    <a:pt x="4762" y="1614"/>
                  </a:lnTo>
                  <a:lnTo>
                    <a:pt x="4762" y="1619"/>
                  </a:lnTo>
                  <a:lnTo>
                    <a:pt x="4762" y="1619"/>
                  </a:lnTo>
                  <a:lnTo>
                    <a:pt x="4762" y="1623"/>
                  </a:lnTo>
                  <a:lnTo>
                    <a:pt x="4762" y="1623"/>
                  </a:lnTo>
                  <a:lnTo>
                    <a:pt x="4757" y="1628"/>
                  </a:lnTo>
                  <a:lnTo>
                    <a:pt x="4757" y="1628"/>
                  </a:lnTo>
                  <a:lnTo>
                    <a:pt x="4757" y="1628"/>
                  </a:lnTo>
                  <a:lnTo>
                    <a:pt x="4753" y="1628"/>
                  </a:lnTo>
                  <a:lnTo>
                    <a:pt x="4753" y="1632"/>
                  </a:lnTo>
                  <a:lnTo>
                    <a:pt x="4753" y="1632"/>
                  </a:lnTo>
                  <a:lnTo>
                    <a:pt x="4753" y="1632"/>
                  </a:lnTo>
                  <a:lnTo>
                    <a:pt x="4753" y="1632"/>
                  </a:lnTo>
                  <a:lnTo>
                    <a:pt x="4753" y="1637"/>
                  </a:lnTo>
                  <a:lnTo>
                    <a:pt x="4753" y="1637"/>
                  </a:lnTo>
                  <a:lnTo>
                    <a:pt x="4753" y="1641"/>
                  </a:lnTo>
                  <a:lnTo>
                    <a:pt x="4753" y="1641"/>
                  </a:lnTo>
                  <a:lnTo>
                    <a:pt x="4753" y="1646"/>
                  </a:lnTo>
                  <a:lnTo>
                    <a:pt x="4753" y="1646"/>
                  </a:lnTo>
                  <a:lnTo>
                    <a:pt x="4757" y="1646"/>
                  </a:lnTo>
                  <a:lnTo>
                    <a:pt x="4762" y="1646"/>
                  </a:lnTo>
                  <a:lnTo>
                    <a:pt x="4762" y="1646"/>
                  </a:lnTo>
                  <a:lnTo>
                    <a:pt x="4762" y="1646"/>
                  </a:lnTo>
                  <a:lnTo>
                    <a:pt x="4766" y="1646"/>
                  </a:lnTo>
                  <a:lnTo>
                    <a:pt x="4766" y="1650"/>
                  </a:lnTo>
                  <a:lnTo>
                    <a:pt x="4766" y="1650"/>
                  </a:lnTo>
                  <a:lnTo>
                    <a:pt x="4766" y="1650"/>
                  </a:lnTo>
                  <a:lnTo>
                    <a:pt x="4766" y="1650"/>
                  </a:lnTo>
                  <a:lnTo>
                    <a:pt x="4766" y="1655"/>
                  </a:lnTo>
                  <a:lnTo>
                    <a:pt x="4766" y="1659"/>
                  </a:lnTo>
                  <a:lnTo>
                    <a:pt x="4766" y="1659"/>
                  </a:lnTo>
                  <a:lnTo>
                    <a:pt x="4766" y="1664"/>
                  </a:lnTo>
                  <a:lnTo>
                    <a:pt x="4766" y="1668"/>
                  </a:lnTo>
                  <a:lnTo>
                    <a:pt x="4766" y="1668"/>
                  </a:lnTo>
                  <a:lnTo>
                    <a:pt x="4762" y="1673"/>
                  </a:lnTo>
                  <a:lnTo>
                    <a:pt x="4762" y="1677"/>
                  </a:lnTo>
                  <a:lnTo>
                    <a:pt x="4762" y="1677"/>
                  </a:lnTo>
                  <a:lnTo>
                    <a:pt x="4762" y="1682"/>
                  </a:lnTo>
                  <a:lnTo>
                    <a:pt x="4762" y="1682"/>
                  </a:lnTo>
                  <a:lnTo>
                    <a:pt x="4762" y="1686"/>
                  </a:lnTo>
                  <a:lnTo>
                    <a:pt x="4762" y="1686"/>
                  </a:lnTo>
                  <a:lnTo>
                    <a:pt x="4762" y="1691"/>
                  </a:lnTo>
                  <a:lnTo>
                    <a:pt x="4766" y="1691"/>
                  </a:lnTo>
                  <a:lnTo>
                    <a:pt x="4766" y="1691"/>
                  </a:lnTo>
                  <a:lnTo>
                    <a:pt x="4766" y="1691"/>
                  </a:lnTo>
                  <a:lnTo>
                    <a:pt x="4771" y="1691"/>
                  </a:lnTo>
                  <a:lnTo>
                    <a:pt x="4771" y="1691"/>
                  </a:lnTo>
                  <a:lnTo>
                    <a:pt x="4771" y="1691"/>
                  </a:lnTo>
                  <a:lnTo>
                    <a:pt x="4775" y="1691"/>
                  </a:lnTo>
                  <a:lnTo>
                    <a:pt x="4775" y="1691"/>
                  </a:lnTo>
                  <a:lnTo>
                    <a:pt x="4775" y="1691"/>
                  </a:lnTo>
                  <a:lnTo>
                    <a:pt x="4780" y="1691"/>
                  </a:lnTo>
                  <a:lnTo>
                    <a:pt x="4780" y="1686"/>
                  </a:lnTo>
                  <a:lnTo>
                    <a:pt x="4780" y="1686"/>
                  </a:lnTo>
                  <a:lnTo>
                    <a:pt x="4775" y="1682"/>
                  </a:lnTo>
                  <a:lnTo>
                    <a:pt x="4775" y="1682"/>
                  </a:lnTo>
                  <a:lnTo>
                    <a:pt x="4775" y="1677"/>
                  </a:lnTo>
                  <a:lnTo>
                    <a:pt x="4780" y="1673"/>
                  </a:lnTo>
                  <a:lnTo>
                    <a:pt x="4780" y="1668"/>
                  </a:lnTo>
                  <a:lnTo>
                    <a:pt x="4780" y="1664"/>
                  </a:lnTo>
                  <a:lnTo>
                    <a:pt x="4780" y="1659"/>
                  </a:lnTo>
                  <a:lnTo>
                    <a:pt x="4780" y="1655"/>
                  </a:lnTo>
                  <a:lnTo>
                    <a:pt x="4780" y="1650"/>
                  </a:lnTo>
                  <a:lnTo>
                    <a:pt x="4780" y="1650"/>
                  </a:lnTo>
                  <a:lnTo>
                    <a:pt x="4780" y="1646"/>
                  </a:lnTo>
                  <a:lnTo>
                    <a:pt x="4780" y="1641"/>
                  </a:lnTo>
                  <a:lnTo>
                    <a:pt x="4780" y="1641"/>
                  </a:lnTo>
                  <a:lnTo>
                    <a:pt x="4780" y="1637"/>
                  </a:lnTo>
                  <a:lnTo>
                    <a:pt x="4780" y="1637"/>
                  </a:lnTo>
                  <a:lnTo>
                    <a:pt x="4780" y="1632"/>
                  </a:lnTo>
                  <a:lnTo>
                    <a:pt x="4784" y="1632"/>
                  </a:lnTo>
                  <a:lnTo>
                    <a:pt x="4784" y="1632"/>
                  </a:lnTo>
                  <a:lnTo>
                    <a:pt x="4789" y="1628"/>
                  </a:lnTo>
                  <a:lnTo>
                    <a:pt x="4789" y="1628"/>
                  </a:lnTo>
                  <a:lnTo>
                    <a:pt x="4793" y="1632"/>
                  </a:lnTo>
                  <a:lnTo>
                    <a:pt x="4793" y="1632"/>
                  </a:lnTo>
                  <a:lnTo>
                    <a:pt x="4793" y="1637"/>
                  </a:lnTo>
                  <a:lnTo>
                    <a:pt x="4793" y="1637"/>
                  </a:lnTo>
                  <a:lnTo>
                    <a:pt x="4793" y="1641"/>
                  </a:lnTo>
                  <a:lnTo>
                    <a:pt x="4793" y="1641"/>
                  </a:lnTo>
                  <a:lnTo>
                    <a:pt x="4789" y="1646"/>
                  </a:lnTo>
                  <a:lnTo>
                    <a:pt x="4789" y="1646"/>
                  </a:lnTo>
                  <a:lnTo>
                    <a:pt x="4789" y="1646"/>
                  </a:lnTo>
                  <a:lnTo>
                    <a:pt x="4789" y="1650"/>
                  </a:lnTo>
                  <a:lnTo>
                    <a:pt x="4798" y="1655"/>
                  </a:lnTo>
                  <a:lnTo>
                    <a:pt x="4798" y="1659"/>
                  </a:lnTo>
                  <a:lnTo>
                    <a:pt x="4798" y="1659"/>
                  </a:lnTo>
                  <a:lnTo>
                    <a:pt x="4802" y="1659"/>
                  </a:lnTo>
                  <a:lnTo>
                    <a:pt x="4802" y="1659"/>
                  </a:lnTo>
                  <a:lnTo>
                    <a:pt x="4802" y="1664"/>
                  </a:lnTo>
                  <a:lnTo>
                    <a:pt x="4798" y="1664"/>
                  </a:lnTo>
                  <a:lnTo>
                    <a:pt x="4798" y="1664"/>
                  </a:lnTo>
                  <a:lnTo>
                    <a:pt x="4798" y="1668"/>
                  </a:lnTo>
                  <a:lnTo>
                    <a:pt x="4798" y="1673"/>
                  </a:lnTo>
                  <a:lnTo>
                    <a:pt x="4798" y="1673"/>
                  </a:lnTo>
                  <a:lnTo>
                    <a:pt x="4802" y="1673"/>
                  </a:lnTo>
                  <a:lnTo>
                    <a:pt x="4802" y="1673"/>
                  </a:lnTo>
                  <a:lnTo>
                    <a:pt x="4807" y="1673"/>
                  </a:lnTo>
                  <a:lnTo>
                    <a:pt x="4807" y="1673"/>
                  </a:lnTo>
                  <a:lnTo>
                    <a:pt x="4807" y="1673"/>
                  </a:lnTo>
                  <a:lnTo>
                    <a:pt x="4807" y="1673"/>
                  </a:lnTo>
                  <a:lnTo>
                    <a:pt x="4807" y="1668"/>
                  </a:lnTo>
                  <a:lnTo>
                    <a:pt x="4811" y="1668"/>
                  </a:lnTo>
                  <a:lnTo>
                    <a:pt x="4811" y="1668"/>
                  </a:lnTo>
                  <a:lnTo>
                    <a:pt x="4816" y="1668"/>
                  </a:lnTo>
                  <a:lnTo>
                    <a:pt x="4820" y="1668"/>
                  </a:lnTo>
                  <a:lnTo>
                    <a:pt x="4820" y="1668"/>
                  </a:lnTo>
                  <a:lnTo>
                    <a:pt x="4820" y="1668"/>
                  </a:lnTo>
                  <a:lnTo>
                    <a:pt x="4820" y="1664"/>
                  </a:lnTo>
                  <a:lnTo>
                    <a:pt x="4820" y="1664"/>
                  </a:lnTo>
                  <a:lnTo>
                    <a:pt x="4820" y="1664"/>
                  </a:lnTo>
                  <a:lnTo>
                    <a:pt x="4825" y="1664"/>
                  </a:lnTo>
                  <a:lnTo>
                    <a:pt x="4825" y="1664"/>
                  </a:lnTo>
                  <a:lnTo>
                    <a:pt x="4825" y="1664"/>
                  </a:lnTo>
                  <a:lnTo>
                    <a:pt x="4825" y="1659"/>
                  </a:lnTo>
                  <a:lnTo>
                    <a:pt x="4825" y="1659"/>
                  </a:lnTo>
                  <a:lnTo>
                    <a:pt x="4825" y="1659"/>
                  </a:lnTo>
                  <a:lnTo>
                    <a:pt x="4820" y="1659"/>
                  </a:lnTo>
                  <a:lnTo>
                    <a:pt x="4820" y="1659"/>
                  </a:lnTo>
                  <a:lnTo>
                    <a:pt x="4820" y="1659"/>
                  </a:lnTo>
                  <a:lnTo>
                    <a:pt x="4820" y="1659"/>
                  </a:lnTo>
                  <a:lnTo>
                    <a:pt x="4820" y="1659"/>
                  </a:lnTo>
                  <a:lnTo>
                    <a:pt x="4820" y="1659"/>
                  </a:lnTo>
                  <a:lnTo>
                    <a:pt x="4820" y="1655"/>
                  </a:lnTo>
                  <a:lnTo>
                    <a:pt x="4820" y="1655"/>
                  </a:lnTo>
                  <a:lnTo>
                    <a:pt x="4816" y="1655"/>
                  </a:lnTo>
                  <a:lnTo>
                    <a:pt x="4816" y="1650"/>
                  </a:lnTo>
                  <a:lnTo>
                    <a:pt x="4816" y="1650"/>
                  </a:lnTo>
                  <a:lnTo>
                    <a:pt x="4816" y="1650"/>
                  </a:lnTo>
                  <a:lnTo>
                    <a:pt x="4811" y="1650"/>
                  </a:lnTo>
                  <a:lnTo>
                    <a:pt x="4811" y="1650"/>
                  </a:lnTo>
                  <a:lnTo>
                    <a:pt x="4811" y="1650"/>
                  </a:lnTo>
                  <a:lnTo>
                    <a:pt x="4811" y="1650"/>
                  </a:lnTo>
                  <a:lnTo>
                    <a:pt x="4816" y="1646"/>
                  </a:lnTo>
                  <a:lnTo>
                    <a:pt x="4816" y="1641"/>
                  </a:lnTo>
                  <a:lnTo>
                    <a:pt x="4816" y="1641"/>
                  </a:lnTo>
                  <a:lnTo>
                    <a:pt x="4816" y="1641"/>
                  </a:lnTo>
                  <a:lnTo>
                    <a:pt x="4816" y="1637"/>
                  </a:lnTo>
                  <a:lnTo>
                    <a:pt x="4816" y="1637"/>
                  </a:lnTo>
                  <a:lnTo>
                    <a:pt x="4816" y="1637"/>
                  </a:lnTo>
                  <a:lnTo>
                    <a:pt x="4816" y="1637"/>
                  </a:lnTo>
                  <a:lnTo>
                    <a:pt x="4811" y="1632"/>
                  </a:lnTo>
                  <a:lnTo>
                    <a:pt x="4811" y="1632"/>
                  </a:lnTo>
                  <a:lnTo>
                    <a:pt x="4807" y="1628"/>
                  </a:lnTo>
                  <a:lnTo>
                    <a:pt x="4807" y="1623"/>
                  </a:lnTo>
                  <a:lnTo>
                    <a:pt x="4807" y="1623"/>
                  </a:lnTo>
                  <a:lnTo>
                    <a:pt x="4807" y="1623"/>
                  </a:lnTo>
                  <a:lnTo>
                    <a:pt x="4802" y="1619"/>
                  </a:lnTo>
                  <a:lnTo>
                    <a:pt x="4802" y="1619"/>
                  </a:lnTo>
                  <a:lnTo>
                    <a:pt x="4802" y="1619"/>
                  </a:lnTo>
                  <a:lnTo>
                    <a:pt x="4798" y="1614"/>
                  </a:lnTo>
                  <a:lnTo>
                    <a:pt x="4798" y="1614"/>
                  </a:lnTo>
                  <a:lnTo>
                    <a:pt x="4798" y="1614"/>
                  </a:lnTo>
                  <a:lnTo>
                    <a:pt x="4798" y="1614"/>
                  </a:lnTo>
                  <a:lnTo>
                    <a:pt x="4802" y="1614"/>
                  </a:lnTo>
                  <a:lnTo>
                    <a:pt x="4802" y="1614"/>
                  </a:lnTo>
                  <a:lnTo>
                    <a:pt x="4802" y="1614"/>
                  </a:lnTo>
                  <a:lnTo>
                    <a:pt x="4807" y="1614"/>
                  </a:lnTo>
                  <a:lnTo>
                    <a:pt x="4807" y="1614"/>
                  </a:lnTo>
                  <a:lnTo>
                    <a:pt x="4807" y="1610"/>
                  </a:lnTo>
                  <a:lnTo>
                    <a:pt x="4811" y="1610"/>
                  </a:lnTo>
                  <a:lnTo>
                    <a:pt x="4816" y="1610"/>
                  </a:lnTo>
                  <a:lnTo>
                    <a:pt x="4816" y="1605"/>
                  </a:lnTo>
                  <a:lnTo>
                    <a:pt x="4820" y="1605"/>
                  </a:lnTo>
                  <a:lnTo>
                    <a:pt x="4820" y="1601"/>
                  </a:lnTo>
                  <a:lnTo>
                    <a:pt x="4825" y="1596"/>
                  </a:lnTo>
                  <a:lnTo>
                    <a:pt x="4825" y="1596"/>
                  </a:lnTo>
                  <a:lnTo>
                    <a:pt x="4825" y="1596"/>
                  </a:lnTo>
                  <a:lnTo>
                    <a:pt x="4825" y="1596"/>
                  </a:lnTo>
                  <a:lnTo>
                    <a:pt x="4829" y="1592"/>
                  </a:lnTo>
                  <a:lnTo>
                    <a:pt x="4829" y="1596"/>
                  </a:lnTo>
                  <a:lnTo>
                    <a:pt x="4829" y="1596"/>
                  </a:lnTo>
                  <a:lnTo>
                    <a:pt x="4834" y="1596"/>
                  </a:lnTo>
                  <a:lnTo>
                    <a:pt x="4834" y="1596"/>
                  </a:lnTo>
                  <a:lnTo>
                    <a:pt x="4834" y="1596"/>
                  </a:lnTo>
                  <a:lnTo>
                    <a:pt x="4834" y="1592"/>
                  </a:lnTo>
                  <a:lnTo>
                    <a:pt x="4834" y="1592"/>
                  </a:lnTo>
                  <a:lnTo>
                    <a:pt x="4834" y="1587"/>
                  </a:lnTo>
                  <a:lnTo>
                    <a:pt x="4834" y="1587"/>
                  </a:lnTo>
                  <a:lnTo>
                    <a:pt x="4829" y="1587"/>
                  </a:lnTo>
                  <a:lnTo>
                    <a:pt x="4829" y="1587"/>
                  </a:lnTo>
                  <a:lnTo>
                    <a:pt x="4825" y="1587"/>
                  </a:lnTo>
                  <a:lnTo>
                    <a:pt x="4825" y="1592"/>
                  </a:lnTo>
                  <a:lnTo>
                    <a:pt x="4825" y="1592"/>
                  </a:lnTo>
                  <a:lnTo>
                    <a:pt x="4825" y="1592"/>
                  </a:lnTo>
                  <a:lnTo>
                    <a:pt x="4825" y="1592"/>
                  </a:lnTo>
                  <a:lnTo>
                    <a:pt x="4820" y="1592"/>
                  </a:lnTo>
                  <a:lnTo>
                    <a:pt x="4820" y="1592"/>
                  </a:lnTo>
                  <a:lnTo>
                    <a:pt x="4816" y="1592"/>
                  </a:lnTo>
                  <a:lnTo>
                    <a:pt x="4811" y="1592"/>
                  </a:lnTo>
                  <a:lnTo>
                    <a:pt x="4811" y="1592"/>
                  </a:lnTo>
                  <a:lnTo>
                    <a:pt x="4811" y="1596"/>
                  </a:lnTo>
                  <a:lnTo>
                    <a:pt x="4811" y="1596"/>
                  </a:lnTo>
                  <a:lnTo>
                    <a:pt x="4807" y="1596"/>
                  </a:lnTo>
                  <a:lnTo>
                    <a:pt x="4807" y="1596"/>
                  </a:lnTo>
                  <a:lnTo>
                    <a:pt x="4807" y="1596"/>
                  </a:lnTo>
                  <a:lnTo>
                    <a:pt x="4802" y="1592"/>
                  </a:lnTo>
                  <a:lnTo>
                    <a:pt x="4802" y="1592"/>
                  </a:lnTo>
                  <a:lnTo>
                    <a:pt x="4802" y="1592"/>
                  </a:lnTo>
                  <a:lnTo>
                    <a:pt x="4802" y="1596"/>
                  </a:lnTo>
                  <a:lnTo>
                    <a:pt x="4798" y="1601"/>
                  </a:lnTo>
                  <a:lnTo>
                    <a:pt x="4798" y="1601"/>
                  </a:lnTo>
                  <a:lnTo>
                    <a:pt x="4793" y="1605"/>
                  </a:lnTo>
                  <a:lnTo>
                    <a:pt x="4793" y="1605"/>
                  </a:lnTo>
                  <a:lnTo>
                    <a:pt x="4793" y="1605"/>
                  </a:lnTo>
                  <a:lnTo>
                    <a:pt x="4789" y="1605"/>
                  </a:lnTo>
                  <a:lnTo>
                    <a:pt x="4789" y="1605"/>
                  </a:lnTo>
                  <a:lnTo>
                    <a:pt x="4789" y="1605"/>
                  </a:lnTo>
                  <a:lnTo>
                    <a:pt x="4784" y="1601"/>
                  </a:lnTo>
                  <a:lnTo>
                    <a:pt x="4784" y="1596"/>
                  </a:lnTo>
                  <a:lnTo>
                    <a:pt x="4784" y="1596"/>
                  </a:lnTo>
                  <a:lnTo>
                    <a:pt x="4780" y="1596"/>
                  </a:lnTo>
                  <a:lnTo>
                    <a:pt x="4780" y="1592"/>
                  </a:lnTo>
                  <a:lnTo>
                    <a:pt x="4775" y="1587"/>
                  </a:lnTo>
                  <a:lnTo>
                    <a:pt x="4775" y="1587"/>
                  </a:lnTo>
                  <a:lnTo>
                    <a:pt x="4775" y="1582"/>
                  </a:lnTo>
                  <a:lnTo>
                    <a:pt x="4775" y="1582"/>
                  </a:lnTo>
                  <a:lnTo>
                    <a:pt x="4775" y="1578"/>
                  </a:lnTo>
                  <a:lnTo>
                    <a:pt x="4775" y="1578"/>
                  </a:lnTo>
                  <a:lnTo>
                    <a:pt x="4775" y="1573"/>
                  </a:lnTo>
                  <a:lnTo>
                    <a:pt x="4780" y="1573"/>
                  </a:lnTo>
                  <a:lnTo>
                    <a:pt x="4780" y="1569"/>
                  </a:lnTo>
                  <a:lnTo>
                    <a:pt x="4780" y="1569"/>
                  </a:lnTo>
                  <a:lnTo>
                    <a:pt x="4780" y="1569"/>
                  </a:lnTo>
                  <a:lnTo>
                    <a:pt x="4784" y="1564"/>
                  </a:lnTo>
                  <a:lnTo>
                    <a:pt x="4784" y="1564"/>
                  </a:lnTo>
                  <a:lnTo>
                    <a:pt x="4789" y="1564"/>
                  </a:lnTo>
                  <a:lnTo>
                    <a:pt x="4793" y="1569"/>
                  </a:lnTo>
                  <a:lnTo>
                    <a:pt x="4793" y="1569"/>
                  </a:lnTo>
                  <a:lnTo>
                    <a:pt x="4802" y="1564"/>
                  </a:lnTo>
                  <a:lnTo>
                    <a:pt x="4802" y="1564"/>
                  </a:lnTo>
                  <a:lnTo>
                    <a:pt x="4802" y="1564"/>
                  </a:lnTo>
                  <a:lnTo>
                    <a:pt x="4807" y="1569"/>
                  </a:lnTo>
                  <a:lnTo>
                    <a:pt x="4807" y="1569"/>
                  </a:lnTo>
                  <a:lnTo>
                    <a:pt x="4811" y="1564"/>
                  </a:lnTo>
                  <a:lnTo>
                    <a:pt x="4816" y="1564"/>
                  </a:lnTo>
                  <a:lnTo>
                    <a:pt x="4825" y="1564"/>
                  </a:lnTo>
                  <a:lnTo>
                    <a:pt x="4829" y="1564"/>
                  </a:lnTo>
                  <a:lnTo>
                    <a:pt x="4829" y="1564"/>
                  </a:lnTo>
                  <a:lnTo>
                    <a:pt x="4829" y="1569"/>
                  </a:lnTo>
                  <a:lnTo>
                    <a:pt x="4834" y="1569"/>
                  </a:lnTo>
                  <a:lnTo>
                    <a:pt x="4834" y="1569"/>
                  </a:lnTo>
                  <a:lnTo>
                    <a:pt x="4838" y="1569"/>
                  </a:lnTo>
                  <a:lnTo>
                    <a:pt x="4838" y="1569"/>
                  </a:lnTo>
                  <a:lnTo>
                    <a:pt x="4843" y="1569"/>
                  </a:lnTo>
                  <a:close/>
                  <a:moveTo>
                    <a:pt x="4780" y="1307"/>
                  </a:moveTo>
                  <a:lnTo>
                    <a:pt x="4775" y="1307"/>
                  </a:lnTo>
                  <a:lnTo>
                    <a:pt x="4775" y="1307"/>
                  </a:lnTo>
                  <a:lnTo>
                    <a:pt x="4775" y="1302"/>
                  </a:lnTo>
                  <a:lnTo>
                    <a:pt x="4771" y="1302"/>
                  </a:lnTo>
                  <a:lnTo>
                    <a:pt x="4771" y="1302"/>
                  </a:lnTo>
                  <a:lnTo>
                    <a:pt x="4771" y="1302"/>
                  </a:lnTo>
                  <a:lnTo>
                    <a:pt x="4766" y="1302"/>
                  </a:lnTo>
                  <a:lnTo>
                    <a:pt x="4766" y="1302"/>
                  </a:lnTo>
                  <a:lnTo>
                    <a:pt x="4766" y="1302"/>
                  </a:lnTo>
                  <a:lnTo>
                    <a:pt x="4762" y="1302"/>
                  </a:lnTo>
                  <a:lnTo>
                    <a:pt x="4762" y="1302"/>
                  </a:lnTo>
                  <a:lnTo>
                    <a:pt x="4762" y="1302"/>
                  </a:lnTo>
                  <a:lnTo>
                    <a:pt x="4757" y="1302"/>
                  </a:lnTo>
                  <a:lnTo>
                    <a:pt x="4757" y="1302"/>
                  </a:lnTo>
                  <a:lnTo>
                    <a:pt x="4757" y="1302"/>
                  </a:lnTo>
                  <a:lnTo>
                    <a:pt x="4757" y="1302"/>
                  </a:lnTo>
                  <a:lnTo>
                    <a:pt x="4757" y="1302"/>
                  </a:lnTo>
                  <a:lnTo>
                    <a:pt x="4757" y="1302"/>
                  </a:lnTo>
                  <a:lnTo>
                    <a:pt x="4757" y="1302"/>
                  </a:lnTo>
                  <a:lnTo>
                    <a:pt x="4762" y="1307"/>
                  </a:lnTo>
                  <a:lnTo>
                    <a:pt x="4762" y="1307"/>
                  </a:lnTo>
                  <a:lnTo>
                    <a:pt x="4762" y="1307"/>
                  </a:lnTo>
                  <a:lnTo>
                    <a:pt x="4762" y="1307"/>
                  </a:lnTo>
                  <a:lnTo>
                    <a:pt x="4762" y="1307"/>
                  </a:lnTo>
                  <a:lnTo>
                    <a:pt x="4766" y="1311"/>
                  </a:lnTo>
                  <a:lnTo>
                    <a:pt x="4766" y="1316"/>
                  </a:lnTo>
                  <a:lnTo>
                    <a:pt x="4766" y="1316"/>
                  </a:lnTo>
                  <a:lnTo>
                    <a:pt x="4766" y="1316"/>
                  </a:lnTo>
                  <a:lnTo>
                    <a:pt x="4766" y="1316"/>
                  </a:lnTo>
                  <a:lnTo>
                    <a:pt x="4771" y="1316"/>
                  </a:lnTo>
                  <a:lnTo>
                    <a:pt x="4771" y="1320"/>
                  </a:lnTo>
                  <a:lnTo>
                    <a:pt x="4771" y="1320"/>
                  </a:lnTo>
                  <a:lnTo>
                    <a:pt x="4771" y="1320"/>
                  </a:lnTo>
                  <a:lnTo>
                    <a:pt x="4771" y="1325"/>
                  </a:lnTo>
                  <a:lnTo>
                    <a:pt x="4775" y="1325"/>
                  </a:lnTo>
                  <a:lnTo>
                    <a:pt x="4775" y="1325"/>
                  </a:lnTo>
                  <a:lnTo>
                    <a:pt x="4775" y="1325"/>
                  </a:lnTo>
                  <a:lnTo>
                    <a:pt x="4775" y="1325"/>
                  </a:lnTo>
                  <a:lnTo>
                    <a:pt x="4775" y="1325"/>
                  </a:lnTo>
                  <a:lnTo>
                    <a:pt x="4775" y="1325"/>
                  </a:lnTo>
                  <a:lnTo>
                    <a:pt x="4780" y="1325"/>
                  </a:lnTo>
                  <a:lnTo>
                    <a:pt x="4780" y="1325"/>
                  </a:lnTo>
                  <a:lnTo>
                    <a:pt x="4780" y="1325"/>
                  </a:lnTo>
                  <a:lnTo>
                    <a:pt x="4780" y="1325"/>
                  </a:lnTo>
                  <a:lnTo>
                    <a:pt x="4780" y="1325"/>
                  </a:lnTo>
                  <a:lnTo>
                    <a:pt x="4780" y="1320"/>
                  </a:lnTo>
                  <a:lnTo>
                    <a:pt x="4780" y="1320"/>
                  </a:lnTo>
                  <a:lnTo>
                    <a:pt x="4780" y="1320"/>
                  </a:lnTo>
                  <a:lnTo>
                    <a:pt x="4780" y="1316"/>
                  </a:lnTo>
                  <a:lnTo>
                    <a:pt x="4780" y="1316"/>
                  </a:lnTo>
                  <a:lnTo>
                    <a:pt x="4780" y="1311"/>
                  </a:lnTo>
                  <a:lnTo>
                    <a:pt x="4780" y="1311"/>
                  </a:lnTo>
                  <a:lnTo>
                    <a:pt x="4780" y="1307"/>
                  </a:lnTo>
                  <a:lnTo>
                    <a:pt x="4780" y="1307"/>
                  </a:lnTo>
                  <a:close/>
                  <a:moveTo>
                    <a:pt x="4820" y="1673"/>
                  </a:moveTo>
                  <a:lnTo>
                    <a:pt x="4820" y="1668"/>
                  </a:lnTo>
                  <a:lnTo>
                    <a:pt x="4820" y="1673"/>
                  </a:lnTo>
                  <a:lnTo>
                    <a:pt x="4816" y="1673"/>
                  </a:lnTo>
                  <a:lnTo>
                    <a:pt x="4811" y="1673"/>
                  </a:lnTo>
                  <a:lnTo>
                    <a:pt x="4811" y="1673"/>
                  </a:lnTo>
                  <a:lnTo>
                    <a:pt x="4811" y="1677"/>
                  </a:lnTo>
                  <a:lnTo>
                    <a:pt x="4811" y="1682"/>
                  </a:lnTo>
                  <a:lnTo>
                    <a:pt x="4811" y="1682"/>
                  </a:lnTo>
                  <a:lnTo>
                    <a:pt x="4811" y="1686"/>
                  </a:lnTo>
                  <a:lnTo>
                    <a:pt x="4811" y="1686"/>
                  </a:lnTo>
                  <a:lnTo>
                    <a:pt x="4811" y="1686"/>
                  </a:lnTo>
                  <a:lnTo>
                    <a:pt x="4811" y="1686"/>
                  </a:lnTo>
                  <a:lnTo>
                    <a:pt x="4816" y="1686"/>
                  </a:lnTo>
                  <a:lnTo>
                    <a:pt x="4816" y="1686"/>
                  </a:lnTo>
                  <a:lnTo>
                    <a:pt x="4816" y="1686"/>
                  </a:lnTo>
                  <a:lnTo>
                    <a:pt x="4816" y="1686"/>
                  </a:lnTo>
                  <a:lnTo>
                    <a:pt x="4816" y="1682"/>
                  </a:lnTo>
                  <a:lnTo>
                    <a:pt x="4816" y="1682"/>
                  </a:lnTo>
                  <a:lnTo>
                    <a:pt x="4820" y="1677"/>
                  </a:lnTo>
                  <a:lnTo>
                    <a:pt x="4820" y="1673"/>
                  </a:lnTo>
                  <a:close/>
                  <a:moveTo>
                    <a:pt x="4875" y="1397"/>
                  </a:moveTo>
                  <a:lnTo>
                    <a:pt x="4875" y="1393"/>
                  </a:lnTo>
                  <a:lnTo>
                    <a:pt x="4875" y="1393"/>
                  </a:lnTo>
                  <a:lnTo>
                    <a:pt x="4870" y="1388"/>
                  </a:lnTo>
                  <a:lnTo>
                    <a:pt x="4870" y="1388"/>
                  </a:lnTo>
                  <a:lnTo>
                    <a:pt x="4870" y="1384"/>
                  </a:lnTo>
                  <a:lnTo>
                    <a:pt x="4870" y="1384"/>
                  </a:lnTo>
                  <a:lnTo>
                    <a:pt x="4866" y="1384"/>
                  </a:lnTo>
                  <a:lnTo>
                    <a:pt x="4866" y="1384"/>
                  </a:lnTo>
                  <a:lnTo>
                    <a:pt x="4866" y="1379"/>
                  </a:lnTo>
                  <a:lnTo>
                    <a:pt x="4861" y="1379"/>
                  </a:lnTo>
                  <a:lnTo>
                    <a:pt x="4856" y="1375"/>
                  </a:lnTo>
                  <a:lnTo>
                    <a:pt x="4856" y="1375"/>
                  </a:lnTo>
                  <a:lnTo>
                    <a:pt x="4856" y="1379"/>
                  </a:lnTo>
                  <a:lnTo>
                    <a:pt x="4861" y="1384"/>
                  </a:lnTo>
                  <a:lnTo>
                    <a:pt x="4861" y="1388"/>
                  </a:lnTo>
                  <a:lnTo>
                    <a:pt x="4861" y="1393"/>
                  </a:lnTo>
                  <a:lnTo>
                    <a:pt x="4856" y="1393"/>
                  </a:lnTo>
                  <a:lnTo>
                    <a:pt x="4856" y="1388"/>
                  </a:lnTo>
                  <a:lnTo>
                    <a:pt x="4856" y="1388"/>
                  </a:lnTo>
                  <a:lnTo>
                    <a:pt x="4856" y="1393"/>
                  </a:lnTo>
                  <a:lnTo>
                    <a:pt x="4852" y="1393"/>
                  </a:lnTo>
                  <a:lnTo>
                    <a:pt x="4852" y="1393"/>
                  </a:lnTo>
                  <a:lnTo>
                    <a:pt x="4852" y="1393"/>
                  </a:lnTo>
                  <a:lnTo>
                    <a:pt x="4847" y="1393"/>
                  </a:lnTo>
                  <a:lnTo>
                    <a:pt x="4847" y="1393"/>
                  </a:lnTo>
                  <a:lnTo>
                    <a:pt x="4847" y="1393"/>
                  </a:lnTo>
                  <a:lnTo>
                    <a:pt x="4847" y="1397"/>
                  </a:lnTo>
                  <a:lnTo>
                    <a:pt x="4847" y="1402"/>
                  </a:lnTo>
                  <a:lnTo>
                    <a:pt x="4847" y="1402"/>
                  </a:lnTo>
                  <a:lnTo>
                    <a:pt x="4843" y="1397"/>
                  </a:lnTo>
                  <a:lnTo>
                    <a:pt x="4843" y="1397"/>
                  </a:lnTo>
                  <a:lnTo>
                    <a:pt x="4843" y="1402"/>
                  </a:lnTo>
                  <a:lnTo>
                    <a:pt x="4838" y="1402"/>
                  </a:lnTo>
                  <a:lnTo>
                    <a:pt x="4838" y="1402"/>
                  </a:lnTo>
                  <a:lnTo>
                    <a:pt x="4838" y="1406"/>
                  </a:lnTo>
                  <a:lnTo>
                    <a:pt x="4838" y="1406"/>
                  </a:lnTo>
                  <a:lnTo>
                    <a:pt x="4838" y="1406"/>
                  </a:lnTo>
                  <a:lnTo>
                    <a:pt x="4834" y="1411"/>
                  </a:lnTo>
                  <a:lnTo>
                    <a:pt x="4834" y="1411"/>
                  </a:lnTo>
                  <a:lnTo>
                    <a:pt x="4834" y="1411"/>
                  </a:lnTo>
                  <a:lnTo>
                    <a:pt x="4834" y="1411"/>
                  </a:lnTo>
                  <a:lnTo>
                    <a:pt x="4834" y="1411"/>
                  </a:lnTo>
                  <a:lnTo>
                    <a:pt x="4834" y="1406"/>
                  </a:lnTo>
                  <a:lnTo>
                    <a:pt x="4834" y="1406"/>
                  </a:lnTo>
                  <a:lnTo>
                    <a:pt x="4834" y="1402"/>
                  </a:lnTo>
                  <a:lnTo>
                    <a:pt x="4829" y="1402"/>
                  </a:lnTo>
                  <a:lnTo>
                    <a:pt x="4829" y="1397"/>
                  </a:lnTo>
                  <a:lnTo>
                    <a:pt x="4825" y="1397"/>
                  </a:lnTo>
                  <a:lnTo>
                    <a:pt x="4825" y="1397"/>
                  </a:lnTo>
                  <a:lnTo>
                    <a:pt x="4825" y="1397"/>
                  </a:lnTo>
                  <a:lnTo>
                    <a:pt x="4825" y="1397"/>
                  </a:lnTo>
                  <a:lnTo>
                    <a:pt x="4825" y="1402"/>
                  </a:lnTo>
                  <a:lnTo>
                    <a:pt x="4820" y="1402"/>
                  </a:lnTo>
                  <a:lnTo>
                    <a:pt x="4820" y="1402"/>
                  </a:lnTo>
                  <a:lnTo>
                    <a:pt x="4820" y="1402"/>
                  </a:lnTo>
                  <a:lnTo>
                    <a:pt x="4820" y="1402"/>
                  </a:lnTo>
                  <a:lnTo>
                    <a:pt x="4816" y="1402"/>
                  </a:lnTo>
                  <a:lnTo>
                    <a:pt x="4816" y="1406"/>
                  </a:lnTo>
                  <a:lnTo>
                    <a:pt x="4816" y="1406"/>
                  </a:lnTo>
                  <a:lnTo>
                    <a:pt x="4820" y="1406"/>
                  </a:lnTo>
                  <a:lnTo>
                    <a:pt x="4816" y="1411"/>
                  </a:lnTo>
                  <a:lnTo>
                    <a:pt x="4816" y="1411"/>
                  </a:lnTo>
                  <a:lnTo>
                    <a:pt x="4811" y="1411"/>
                  </a:lnTo>
                  <a:lnTo>
                    <a:pt x="4811" y="1411"/>
                  </a:lnTo>
                  <a:lnTo>
                    <a:pt x="4807" y="1411"/>
                  </a:lnTo>
                  <a:lnTo>
                    <a:pt x="4807" y="1411"/>
                  </a:lnTo>
                  <a:lnTo>
                    <a:pt x="4807" y="1415"/>
                  </a:lnTo>
                  <a:lnTo>
                    <a:pt x="4802" y="1415"/>
                  </a:lnTo>
                  <a:lnTo>
                    <a:pt x="4802" y="1415"/>
                  </a:lnTo>
                  <a:lnTo>
                    <a:pt x="4802" y="1420"/>
                  </a:lnTo>
                  <a:lnTo>
                    <a:pt x="4802" y="1424"/>
                  </a:lnTo>
                  <a:lnTo>
                    <a:pt x="4802" y="1429"/>
                  </a:lnTo>
                  <a:lnTo>
                    <a:pt x="4802" y="1429"/>
                  </a:lnTo>
                  <a:lnTo>
                    <a:pt x="4802" y="1433"/>
                  </a:lnTo>
                  <a:lnTo>
                    <a:pt x="4802" y="1433"/>
                  </a:lnTo>
                  <a:lnTo>
                    <a:pt x="4802" y="1433"/>
                  </a:lnTo>
                  <a:lnTo>
                    <a:pt x="4807" y="1433"/>
                  </a:lnTo>
                  <a:lnTo>
                    <a:pt x="4807" y="1433"/>
                  </a:lnTo>
                  <a:lnTo>
                    <a:pt x="4807" y="1433"/>
                  </a:lnTo>
                  <a:lnTo>
                    <a:pt x="4807" y="1429"/>
                  </a:lnTo>
                  <a:lnTo>
                    <a:pt x="4807" y="1424"/>
                  </a:lnTo>
                  <a:lnTo>
                    <a:pt x="4811" y="1420"/>
                  </a:lnTo>
                  <a:lnTo>
                    <a:pt x="4811" y="1420"/>
                  </a:lnTo>
                  <a:lnTo>
                    <a:pt x="4811" y="1420"/>
                  </a:lnTo>
                  <a:lnTo>
                    <a:pt x="4811" y="1415"/>
                  </a:lnTo>
                  <a:lnTo>
                    <a:pt x="4816" y="1415"/>
                  </a:lnTo>
                  <a:lnTo>
                    <a:pt x="4816" y="1420"/>
                  </a:lnTo>
                  <a:lnTo>
                    <a:pt x="4816" y="1420"/>
                  </a:lnTo>
                  <a:lnTo>
                    <a:pt x="4816" y="1420"/>
                  </a:lnTo>
                  <a:lnTo>
                    <a:pt x="4820" y="1420"/>
                  </a:lnTo>
                  <a:lnTo>
                    <a:pt x="4820" y="1420"/>
                  </a:lnTo>
                  <a:lnTo>
                    <a:pt x="4820" y="1420"/>
                  </a:lnTo>
                  <a:lnTo>
                    <a:pt x="4820" y="1420"/>
                  </a:lnTo>
                  <a:lnTo>
                    <a:pt x="4820" y="1420"/>
                  </a:lnTo>
                  <a:lnTo>
                    <a:pt x="4820" y="1420"/>
                  </a:lnTo>
                  <a:lnTo>
                    <a:pt x="4820" y="1420"/>
                  </a:lnTo>
                  <a:lnTo>
                    <a:pt x="4825" y="1420"/>
                  </a:lnTo>
                  <a:lnTo>
                    <a:pt x="4825" y="1424"/>
                  </a:lnTo>
                  <a:lnTo>
                    <a:pt x="4825" y="1424"/>
                  </a:lnTo>
                  <a:lnTo>
                    <a:pt x="4829" y="1420"/>
                  </a:lnTo>
                  <a:lnTo>
                    <a:pt x="4829" y="1420"/>
                  </a:lnTo>
                  <a:lnTo>
                    <a:pt x="4829" y="1415"/>
                  </a:lnTo>
                  <a:lnTo>
                    <a:pt x="4829" y="1415"/>
                  </a:lnTo>
                  <a:lnTo>
                    <a:pt x="4829" y="1415"/>
                  </a:lnTo>
                  <a:lnTo>
                    <a:pt x="4829" y="1415"/>
                  </a:lnTo>
                  <a:lnTo>
                    <a:pt x="4829" y="1415"/>
                  </a:lnTo>
                  <a:lnTo>
                    <a:pt x="4834" y="1415"/>
                  </a:lnTo>
                  <a:lnTo>
                    <a:pt x="4834" y="1415"/>
                  </a:lnTo>
                  <a:lnTo>
                    <a:pt x="4838" y="1420"/>
                  </a:lnTo>
                  <a:lnTo>
                    <a:pt x="4838" y="1420"/>
                  </a:lnTo>
                  <a:lnTo>
                    <a:pt x="4838" y="1424"/>
                  </a:lnTo>
                  <a:lnTo>
                    <a:pt x="4843" y="1424"/>
                  </a:lnTo>
                  <a:lnTo>
                    <a:pt x="4843" y="1424"/>
                  </a:lnTo>
                  <a:lnTo>
                    <a:pt x="4843" y="1429"/>
                  </a:lnTo>
                  <a:lnTo>
                    <a:pt x="4838" y="1429"/>
                  </a:lnTo>
                  <a:lnTo>
                    <a:pt x="4838" y="1429"/>
                  </a:lnTo>
                  <a:lnTo>
                    <a:pt x="4838" y="1429"/>
                  </a:lnTo>
                  <a:lnTo>
                    <a:pt x="4838" y="1433"/>
                  </a:lnTo>
                  <a:lnTo>
                    <a:pt x="4838" y="1433"/>
                  </a:lnTo>
                  <a:lnTo>
                    <a:pt x="4838" y="1433"/>
                  </a:lnTo>
                  <a:lnTo>
                    <a:pt x="4838" y="1438"/>
                  </a:lnTo>
                  <a:lnTo>
                    <a:pt x="4838" y="1442"/>
                  </a:lnTo>
                  <a:lnTo>
                    <a:pt x="4843" y="1442"/>
                  </a:lnTo>
                  <a:lnTo>
                    <a:pt x="4843" y="1447"/>
                  </a:lnTo>
                  <a:lnTo>
                    <a:pt x="4847" y="1451"/>
                  </a:lnTo>
                  <a:lnTo>
                    <a:pt x="4852" y="1451"/>
                  </a:lnTo>
                  <a:lnTo>
                    <a:pt x="4856" y="1456"/>
                  </a:lnTo>
                  <a:lnTo>
                    <a:pt x="4856" y="1456"/>
                  </a:lnTo>
                  <a:lnTo>
                    <a:pt x="4856" y="1456"/>
                  </a:lnTo>
                  <a:lnTo>
                    <a:pt x="4861" y="1456"/>
                  </a:lnTo>
                  <a:lnTo>
                    <a:pt x="4861" y="1451"/>
                  </a:lnTo>
                  <a:lnTo>
                    <a:pt x="4861" y="1451"/>
                  </a:lnTo>
                  <a:lnTo>
                    <a:pt x="4861" y="1451"/>
                  </a:lnTo>
                  <a:lnTo>
                    <a:pt x="4861" y="1451"/>
                  </a:lnTo>
                  <a:lnTo>
                    <a:pt x="4861" y="1456"/>
                  </a:lnTo>
                  <a:lnTo>
                    <a:pt x="4861" y="1456"/>
                  </a:lnTo>
                  <a:lnTo>
                    <a:pt x="4861" y="1456"/>
                  </a:lnTo>
                  <a:lnTo>
                    <a:pt x="4861" y="1460"/>
                  </a:lnTo>
                  <a:lnTo>
                    <a:pt x="4866" y="1460"/>
                  </a:lnTo>
                  <a:lnTo>
                    <a:pt x="4866" y="1460"/>
                  </a:lnTo>
                  <a:lnTo>
                    <a:pt x="4870" y="1456"/>
                  </a:lnTo>
                  <a:lnTo>
                    <a:pt x="4870" y="1451"/>
                  </a:lnTo>
                  <a:lnTo>
                    <a:pt x="4870" y="1447"/>
                  </a:lnTo>
                  <a:lnTo>
                    <a:pt x="4866" y="1442"/>
                  </a:lnTo>
                  <a:lnTo>
                    <a:pt x="4866" y="1442"/>
                  </a:lnTo>
                  <a:lnTo>
                    <a:pt x="4866" y="1442"/>
                  </a:lnTo>
                  <a:lnTo>
                    <a:pt x="4866" y="1438"/>
                  </a:lnTo>
                  <a:lnTo>
                    <a:pt x="4861" y="1438"/>
                  </a:lnTo>
                  <a:lnTo>
                    <a:pt x="4861" y="1438"/>
                  </a:lnTo>
                  <a:lnTo>
                    <a:pt x="4866" y="1433"/>
                  </a:lnTo>
                  <a:lnTo>
                    <a:pt x="4866" y="1433"/>
                  </a:lnTo>
                  <a:lnTo>
                    <a:pt x="4866" y="1429"/>
                  </a:lnTo>
                  <a:lnTo>
                    <a:pt x="4866" y="1429"/>
                  </a:lnTo>
                  <a:lnTo>
                    <a:pt x="4866" y="1429"/>
                  </a:lnTo>
                  <a:lnTo>
                    <a:pt x="4866" y="1424"/>
                  </a:lnTo>
                  <a:lnTo>
                    <a:pt x="4870" y="1424"/>
                  </a:lnTo>
                  <a:lnTo>
                    <a:pt x="4870" y="1424"/>
                  </a:lnTo>
                  <a:lnTo>
                    <a:pt x="4870" y="1429"/>
                  </a:lnTo>
                  <a:lnTo>
                    <a:pt x="4870" y="1433"/>
                  </a:lnTo>
                  <a:lnTo>
                    <a:pt x="4875" y="1433"/>
                  </a:lnTo>
                  <a:lnTo>
                    <a:pt x="4875" y="1433"/>
                  </a:lnTo>
                  <a:lnTo>
                    <a:pt x="4875" y="1438"/>
                  </a:lnTo>
                  <a:lnTo>
                    <a:pt x="4875" y="1442"/>
                  </a:lnTo>
                  <a:lnTo>
                    <a:pt x="4875" y="1442"/>
                  </a:lnTo>
                  <a:lnTo>
                    <a:pt x="4879" y="1447"/>
                  </a:lnTo>
                  <a:lnTo>
                    <a:pt x="4879" y="1442"/>
                  </a:lnTo>
                  <a:lnTo>
                    <a:pt x="4879" y="1438"/>
                  </a:lnTo>
                  <a:lnTo>
                    <a:pt x="4875" y="1433"/>
                  </a:lnTo>
                  <a:lnTo>
                    <a:pt x="4879" y="1433"/>
                  </a:lnTo>
                  <a:lnTo>
                    <a:pt x="4879" y="1433"/>
                  </a:lnTo>
                  <a:lnTo>
                    <a:pt x="4879" y="1433"/>
                  </a:lnTo>
                  <a:lnTo>
                    <a:pt x="4884" y="1429"/>
                  </a:lnTo>
                  <a:lnTo>
                    <a:pt x="4884" y="1424"/>
                  </a:lnTo>
                  <a:lnTo>
                    <a:pt x="4884" y="1424"/>
                  </a:lnTo>
                  <a:lnTo>
                    <a:pt x="4884" y="1420"/>
                  </a:lnTo>
                  <a:lnTo>
                    <a:pt x="4884" y="1420"/>
                  </a:lnTo>
                  <a:lnTo>
                    <a:pt x="4879" y="1415"/>
                  </a:lnTo>
                  <a:lnTo>
                    <a:pt x="4879" y="1415"/>
                  </a:lnTo>
                  <a:lnTo>
                    <a:pt x="4879" y="1415"/>
                  </a:lnTo>
                  <a:lnTo>
                    <a:pt x="4879" y="1411"/>
                  </a:lnTo>
                  <a:lnTo>
                    <a:pt x="4879" y="1406"/>
                  </a:lnTo>
                  <a:lnTo>
                    <a:pt x="4879" y="1406"/>
                  </a:lnTo>
                  <a:lnTo>
                    <a:pt x="4875" y="1406"/>
                  </a:lnTo>
                  <a:lnTo>
                    <a:pt x="4875" y="1402"/>
                  </a:lnTo>
                  <a:lnTo>
                    <a:pt x="4875" y="1402"/>
                  </a:lnTo>
                  <a:lnTo>
                    <a:pt x="4875" y="1402"/>
                  </a:lnTo>
                  <a:lnTo>
                    <a:pt x="4870" y="1397"/>
                  </a:lnTo>
                  <a:lnTo>
                    <a:pt x="4870" y="1397"/>
                  </a:lnTo>
                  <a:lnTo>
                    <a:pt x="4875" y="1397"/>
                  </a:lnTo>
                  <a:lnTo>
                    <a:pt x="4875" y="1397"/>
                  </a:lnTo>
                  <a:close/>
                  <a:moveTo>
                    <a:pt x="4829" y="1610"/>
                  </a:moveTo>
                  <a:lnTo>
                    <a:pt x="4829" y="1610"/>
                  </a:lnTo>
                  <a:lnTo>
                    <a:pt x="4829" y="1610"/>
                  </a:lnTo>
                  <a:lnTo>
                    <a:pt x="4829" y="1610"/>
                  </a:lnTo>
                  <a:lnTo>
                    <a:pt x="4834" y="1605"/>
                  </a:lnTo>
                  <a:lnTo>
                    <a:pt x="4834" y="1605"/>
                  </a:lnTo>
                  <a:lnTo>
                    <a:pt x="4834" y="1605"/>
                  </a:lnTo>
                  <a:lnTo>
                    <a:pt x="4834" y="1605"/>
                  </a:lnTo>
                  <a:lnTo>
                    <a:pt x="4838" y="1605"/>
                  </a:lnTo>
                  <a:lnTo>
                    <a:pt x="4838" y="1605"/>
                  </a:lnTo>
                  <a:lnTo>
                    <a:pt x="4838" y="1601"/>
                  </a:lnTo>
                  <a:lnTo>
                    <a:pt x="4834" y="1601"/>
                  </a:lnTo>
                  <a:lnTo>
                    <a:pt x="4834" y="1601"/>
                  </a:lnTo>
                  <a:lnTo>
                    <a:pt x="4834" y="1601"/>
                  </a:lnTo>
                  <a:lnTo>
                    <a:pt x="4829" y="1605"/>
                  </a:lnTo>
                  <a:lnTo>
                    <a:pt x="4829" y="1601"/>
                  </a:lnTo>
                  <a:lnTo>
                    <a:pt x="4829" y="1601"/>
                  </a:lnTo>
                  <a:lnTo>
                    <a:pt x="4829" y="1601"/>
                  </a:lnTo>
                  <a:lnTo>
                    <a:pt x="4829" y="1601"/>
                  </a:lnTo>
                  <a:lnTo>
                    <a:pt x="4825" y="1601"/>
                  </a:lnTo>
                  <a:lnTo>
                    <a:pt x="4825" y="1601"/>
                  </a:lnTo>
                  <a:lnTo>
                    <a:pt x="4825" y="1601"/>
                  </a:lnTo>
                  <a:lnTo>
                    <a:pt x="4825" y="1605"/>
                  </a:lnTo>
                  <a:lnTo>
                    <a:pt x="4825" y="1610"/>
                  </a:lnTo>
                  <a:lnTo>
                    <a:pt x="4825" y="1610"/>
                  </a:lnTo>
                  <a:lnTo>
                    <a:pt x="4829" y="1605"/>
                  </a:lnTo>
                  <a:lnTo>
                    <a:pt x="4829" y="1605"/>
                  </a:lnTo>
                  <a:lnTo>
                    <a:pt x="4829" y="1601"/>
                  </a:lnTo>
                  <a:lnTo>
                    <a:pt x="4829" y="1605"/>
                  </a:lnTo>
                  <a:lnTo>
                    <a:pt x="4829" y="1610"/>
                  </a:lnTo>
                  <a:lnTo>
                    <a:pt x="4829" y="1610"/>
                  </a:lnTo>
                  <a:close/>
                  <a:moveTo>
                    <a:pt x="1694" y="59"/>
                  </a:moveTo>
                  <a:lnTo>
                    <a:pt x="1699" y="59"/>
                  </a:lnTo>
                  <a:lnTo>
                    <a:pt x="1703" y="59"/>
                  </a:lnTo>
                  <a:lnTo>
                    <a:pt x="1703" y="63"/>
                  </a:lnTo>
                  <a:lnTo>
                    <a:pt x="1708" y="63"/>
                  </a:lnTo>
                  <a:lnTo>
                    <a:pt x="1708" y="63"/>
                  </a:lnTo>
                  <a:lnTo>
                    <a:pt x="1708" y="59"/>
                  </a:lnTo>
                  <a:lnTo>
                    <a:pt x="1712" y="59"/>
                  </a:lnTo>
                  <a:lnTo>
                    <a:pt x="1712" y="59"/>
                  </a:lnTo>
                  <a:lnTo>
                    <a:pt x="1712" y="59"/>
                  </a:lnTo>
                  <a:lnTo>
                    <a:pt x="1712" y="63"/>
                  </a:lnTo>
                  <a:lnTo>
                    <a:pt x="1712" y="63"/>
                  </a:lnTo>
                  <a:lnTo>
                    <a:pt x="1717" y="63"/>
                  </a:lnTo>
                  <a:lnTo>
                    <a:pt x="1717" y="63"/>
                  </a:lnTo>
                  <a:lnTo>
                    <a:pt x="1721" y="63"/>
                  </a:lnTo>
                  <a:lnTo>
                    <a:pt x="1721" y="63"/>
                  </a:lnTo>
                  <a:lnTo>
                    <a:pt x="1726" y="63"/>
                  </a:lnTo>
                  <a:lnTo>
                    <a:pt x="1726" y="63"/>
                  </a:lnTo>
                  <a:lnTo>
                    <a:pt x="1726" y="63"/>
                  </a:lnTo>
                  <a:lnTo>
                    <a:pt x="1726" y="59"/>
                  </a:lnTo>
                  <a:lnTo>
                    <a:pt x="1730" y="59"/>
                  </a:lnTo>
                  <a:lnTo>
                    <a:pt x="1730" y="59"/>
                  </a:lnTo>
                  <a:lnTo>
                    <a:pt x="1730" y="59"/>
                  </a:lnTo>
                  <a:lnTo>
                    <a:pt x="1730" y="59"/>
                  </a:lnTo>
                  <a:lnTo>
                    <a:pt x="1730" y="59"/>
                  </a:lnTo>
                  <a:lnTo>
                    <a:pt x="1730" y="59"/>
                  </a:lnTo>
                  <a:lnTo>
                    <a:pt x="1730" y="59"/>
                  </a:lnTo>
                  <a:lnTo>
                    <a:pt x="1730" y="54"/>
                  </a:lnTo>
                  <a:lnTo>
                    <a:pt x="1730" y="54"/>
                  </a:lnTo>
                  <a:lnTo>
                    <a:pt x="1726" y="54"/>
                  </a:lnTo>
                  <a:lnTo>
                    <a:pt x="1726" y="54"/>
                  </a:lnTo>
                  <a:lnTo>
                    <a:pt x="1721" y="54"/>
                  </a:lnTo>
                  <a:lnTo>
                    <a:pt x="1721" y="54"/>
                  </a:lnTo>
                  <a:lnTo>
                    <a:pt x="1717" y="54"/>
                  </a:lnTo>
                  <a:lnTo>
                    <a:pt x="1712" y="54"/>
                  </a:lnTo>
                  <a:lnTo>
                    <a:pt x="1712" y="59"/>
                  </a:lnTo>
                  <a:lnTo>
                    <a:pt x="1708" y="59"/>
                  </a:lnTo>
                  <a:lnTo>
                    <a:pt x="1703" y="59"/>
                  </a:lnTo>
                  <a:lnTo>
                    <a:pt x="1699" y="59"/>
                  </a:lnTo>
                  <a:lnTo>
                    <a:pt x="1694" y="59"/>
                  </a:lnTo>
                  <a:lnTo>
                    <a:pt x="1694" y="59"/>
                  </a:lnTo>
                  <a:lnTo>
                    <a:pt x="1690" y="59"/>
                  </a:lnTo>
                  <a:lnTo>
                    <a:pt x="1690" y="59"/>
                  </a:lnTo>
                  <a:lnTo>
                    <a:pt x="1690" y="59"/>
                  </a:lnTo>
                  <a:lnTo>
                    <a:pt x="1694" y="59"/>
                  </a:lnTo>
                  <a:close/>
                  <a:moveTo>
                    <a:pt x="4102" y="1433"/>
                  </a:moveTo>
                  <a:lnTo>
                    <a:pt x="4102" y="1429"/>
                  </a:lnTo>
                  <a:lnTo>
                    <a:pt x="4102" y="1429"/>
                  </a:lnTo>
                  <a:lnTo>
                    <a:pt x="4102" y="1429"/>
                  </a:lnTo>
                  <a:lnTo>
                    <a:pt x="4102" y="1424"/>
                  </a:lnTo>
                  <a:lnTo>
                    <a:pt x="4102" y="1424"/>
                  </a:lnTo>
                  <a:lnTo>
                    <a:pt x="4102" y="1424"/>
                  </a:lnTo>
                  <a:lnTo>
                    <a:pt x="4098" y="1420"/>
                  </a:lnTo>
                  <a:lnTo>
                    <a:pt x="4098" y="1420"/>
                  </a:lnTo>
                  <a:lnTo>
                    <a:pt x="4098" y="1415"/>
                  </a:lnTo>
                  <a:lnTo>
                    <a:pt x="4093" y="1411"/>
                  </a:lnTo>
                  <a:lnTo>
                    <a:pt x="4093" y="1411"/>
                  </a:lnTo>
                  <a:lnTo>
                    <a:pt x="4093" y="1411"/>
                  </a:lnTo>
                  <a:lnTo>
                    <a:pt x="4093" y="1411"/>
                  </a:lnTo>
                  <a:lnTo>
                    <a:pt x="4093" y="1411"/>
                  </a:lnTo>
                  <a:lnTo>
                    <a:pt x="4093" y="1411"/>
                  </a:lnTo>
                  <a:lnTo>
                    <a:pt x="4093" y="1406"/>
                  </a:lnTo>
                  <a:lnTo>
                    <a:pt x="4088" y="1402"/>
                  </a:lnTo>
                  <a:lnTo>
                    <a:pt x="4088" y="1402"/>
                  </a:lnTo>
                  <a:lnTo>
                    <a:pt x="4084" y="1402"/>
                  </a:lnTo>
                  <a:lnTo>
                    <a:pt x="4084" y="1402"/>
                  </a:lnTo>
                  <a:lnTo>
                    <a:pt x="4084" y="1402"/>
                  </a:lnTo>
                  <a:lnTo>
                    <a:pt x="4079" y="1393"/>
                  </a:lnTo>
                  <a:lnTo>
                    <a:pt x="4075" y="1388"/>
                  </a:lnTo>
                  <a:lnTo>
                    <a:pt x="4075" y="1388"/>
                  </a:lnTo>
                  <a:lnTo>
                    <a:pt x="4070" y="1384"/>
                  </a:lnTo>
                  <a:lnTo>
                    <a:pt x="4070" y="1384"/>
                  </a:lnTo>
                  <a:lnTo>
                    <a:pt x="4066" y="1384"/>
                  </a:lnTo>
                  <a:lnTo>
                    <a:pt x="4066" y="1388"/>
                  </a:lnTo>
                  <a:lnTo>
                    <a:pt x="4066" y="1388"/>
                  </a:lnTo>
                  <a:lnTo>
                    <a:pt x="4070" y="1388"/>
                  </a:lnTo>
                  <a:lnTo>
                    <a:pt x="4070" y="1388"/>
                  </a:lnTo>
                  <a:lnTo>
                    <a:pt x="4075" y="1388"/>
                  </a:lnTo>
                  <a:lnTo>
                    <a:pt x="4075" y="1393"/>
                  </a:lnTo>
                  <a:lnTo>
                    <a:pt x="4075" y="1393"/>
                  </a:lnTo>
                  <a:lnTo>
                    <a:pt x="4075" y="1393"/>
                  </a:lnTo>
                  <a:lnTo>
                    <a:pt x="4075" y="1393"/>
                  </a:lnTo>
                  <a:lnTo>
                    <a:pt x="4075" y="1393"/>
                  </a:lnTo>
                  <a:lnTo>
                    <a:pt x="4070" y="1393"/>
                  </a:lnTo>
                  <a:lnTo>
                    <a:pt x="4070" y="1388"/>
                  </a:lnTo>
                  <a:lnTo>
                    <a:pt x="4070" y="1393"/>
                  </a:lnTo>
                  <a:lnTo>
                    <a:pt x="4070" y="1397"/>
                  </a:lnTo>
                  <a:lnTo>
                    <a:pt x="4070" y="1397"/>
                  </a:lnTo>
                  <a:lnTo>
                    <a:pt x="4070" y="1402"/>
                  </a:lnTo>
                  <a:lnTo>
                    <a:pt x="4070" y="1402"/>
                  </a:lnTo>
                  <a:lnTo>
                    <a:pt x="4070" y="1406"/>
                  </a:lnTo>
                  <a:lnTo>
                    <a:pt x="4070" y="1406"/>
                  </a:lnTo>
                  <a:lnTo>
                    <a:pt x="4070" y="1406"/>
                  </a:lnTo>
                  <a:lnTo>
                    <a:pt x="4066" y="1411"/>
                  </a:lnTo>
                  <a:lnTo>
                    <a:pt x="4066" y="1415"/>
                  </a:lnTo>
                  <a:lnTo>
                    <a:pt x="4066" y="1420"/>
                  </a:lnTo>
                  <a:lnTo>
                    <a:pt x="4066" y="1420"/>
                  </a:lnTo>
                  <a:lnTo>
                    <a:pt x="4066" y="1420"/>
                  </a:lnTo>
                  <a:lnTo>
                    <a:pt x="4066" y="1415"/>
                  </a:lnTo>
                  <a:lnTo>
                    <a:pt x="4066" y="1415"/>
                  </a:lnTo>
                  <a:lnTo>
                    <a:pt x="4066" y="1420"/>
                  </a:lnTo>
                  <a:lnTo>
                    <a:pt x="4066" y="1424"/>
                  </a:lnTo>
                  <a:lnTo>
                    <a:pt x="4066" y="1429"/>
                  </a:lnTo>
                  <a:lnTo>
                    <a:pt x="4070" y="1442"/>
                  </a:lnTo>
                  <a:lnTo>
                    <a:pt x="4070" y="1447"/>
                  </a:lnTo>
                  <a:lnTo>
                    <a:pt x="4075" y="1451"/>
                  </a:lnTo>
                  <a:lnTo>
                    <a:pt x="4075" y="1456"/>
                  </a:lnTo>
                  <a:lnTo>
                    <a:pt x="4079" y="1460"/>
                  </a:lnTo>
                  <a:lnTo>
                    <a:pt x="4084" y="1460"/>
                  </a:lnTo>
                  <a:lnTo>
                    <a:pt x="4084" y="1460"/>
                  </a:lnTo>
                  <a:lnTo>
                    <a:pt x="4088" y="1456"/>
                  </a:lnTo>
                  <a:lnTo>
                    <a:pt x="4098" y="1456"/>
                  </a:lnTo>
                  <a:lnTo>
                    <a:pt x="4098" y="1456"/>
                  </a:lnTo>
                  <a:lnTo>
                    <a:pt x="4102" y="1451"/>
                  </a:lnTo>
                  <a:lnTo>
                    <a:pt x="4102" y="1451"/>
                  </a:lnTo>
                  <a:lnTo>
                    <a:pt x="4102" y="1447"/>
                  </a:lnTo>
                  <a:lnTo>
                    <a:pt x="4102" y="1447"/>
                  </a:lnTo>
                  <a:lnTo>
                    <a:pt x="4107" y="1442"/>
                  </a:lnTo>
                  <a:lnTo>
                    <a:pt x="4107" y="1438"/>
                  </a:lnTo>
                  <a:lnTo>
                    <a:pt x="4107" y="1433"/>
                  </a:lnTo>
                  <a:lnTo>
                    <a:pt x="4102" y="1433"/>
                  </a:lnTo>
                  <a:close/>
                  <a:moveTo>
                    <a:pt x="2833" y="782"/>
                  </a:moveTo>
                  <a:lnTo>
                    <a:pt x="2833" y="782"/>
                  </a:lnTo>
                  <a:lnTo>
                    <a:pt x="2833" y="787"/>
                  </a:lnTo>
                  <a:lnTo>
                    <a:pt x="2833" y="787"/>
                  </a:lnTo>
                  <a:lnTo>
                    <a:pt x="2833" y="787"/>
                  </a:lnTo>
                  <a:lnTo>
                    <a:pt x="2833" y="787"/>
                  </a:lnTo>
                  <a:lnTo>
                    <a:pt x="2833" y="787"/>
                  </a:lnTo>
                  <a:lnTo>
                    <a:pt x="2833" y="787"/>
                  </a:lnTo>
                  <a:lnTo>
                    <a:pt x="2833" y="787"/>
                  </a:lnTo>
                  <a:lnTo>
                    <a:pt x="2833" y="787"/>
                  </a:lnTo>
                  <a:lnTo>
                    <a:pt x="2833" y="791"/>
                  </a:lnTo>
                  <a:lnTo>
                    <a:pt x="2833" y="791"/>
                  </a:lnTo>
                  <a:lnTo>
                    <a:pt x="2833" y="791"/>
                  </a:lnTo>
                  <a:lnTo>
                    <a:pt x="2833" y="791"/>
                  </a:lnTo>
                  <a:lnTo>
                    <a:pt x="2837" y="791"/>
                  </a:lnTo>
                  <a:lnTo>
                    <a:pt x="2837" y="791"/>
                  </a:lnTo>
                  <a:lnTo>
                    <a:pt x="2833" y="796"/>
                  </a:lnTo>
                  <a:lnTo>
                    <a:pt x="2833" y="796"/>
                  </a:lnTo>
                  <a:lnTo>
                    <a:pt x="2833" y="796"/>
                  </a:lnTo>
                  <a:lnTo>
                    <a:pt x="2837" y="796"/>
                  </a:lnTo>
                  <a:lnTo>
                    <a:pt x="2837" y="796"/>
                  </a:lnTo>
                  <a:lnTo>
                    <a:pt x="2842" y="800"/>
                  </a:lnTo>
                  <a:lnTo>
                    <a:pt x="2842" y="796"/>
                  </a:lnTo>
                  <a:lnTo>
                    <a:pt x="2842" y="796"/>
                  </a:lnTo>
                  <a:lnTo>
                    <a:pt x="2842" y="791"/>
                  </a:lnTo>
                  <a:lnTo>
                    <a:pt x="2842" y="791"/>
                  </a:lnTo>
                  <a:lnTo>
                    <a:pt x="2842" y="787"/>
                  </a:lnTo>
                  <a:lnTo>
                    <a:pt x="2842" y="787"/>
                  </a:lnTo>
                  <a:lnTo>
                    <a:pt x="2846" y="782"/>
                  </a:lnTo>
                  <a:lnTo>
                    <a:pt x="2846" y="782"/>
                  </a:lnTo>
                  <a:lnTo>
                    <a:pt x="2846" y="778"/>
                  </a:lnTo>
                  <a:lnTo>
                    <a:pt x="2846" y="778"/>
                  </a:lnTo>
                  <a:lnTo>
                    <a:pt x="2846" y="773"/>
                  </a:lnTo>
                  <a:lnTo>
                    <a:pt x="2846" y="773"/>
                  </a:lnTo>
                  <a:lnTo>
                    <a:pt x="2846" y="773"/>
                  </a:lnTo>
                  <a:lnTo>
                    <a:pt x="2846" y="769"/>
                  </a:lnTo>
                  <a:lnTo>
                    <a:pt x="2846" y="769"/>
                  </a:lnTo>
                  <a:lnTo>
                    <a:pt x="2846" y="769"/>
                  </a:lnTo>
                  <a:lnTo>
                    <a:pt x="2842" y="769"/>
                  </a:lnTo>
                  <a:lnTo>
                    <a:pt x="2842" y="769"/>
                  </a:lnTo>
                  <a:lnTo>
                    <a:pt x="2842" y="769"/>
                  </a:lnTo>
                  <a:lnTo>
                    <a:pt x="2842" y="773"/>
                  </a:lnTo>
                  <a:lnTo>
                    <a:pt x="2842" y="773"/>
                  </a:lnTo>
                  <a:lnTo>
                    <a:pt x="2842" y="773"/>
                  </a:lnTo>
                  <a:lnTo>
                    <a:pt x="2842" y="773"/>
                  </a:lnTo>
                  <a:lnTo>
                    <a:pt x="2842" y="773"/>
                  </a:lnTo>
                  <a:lnTo>
                    <a:pt x="2842" y="773"/>
                  </a:lnTo>
                  <a:lnTo>
                    <a:pt x="2837" y="773"/>
                  </a:lnTo>
                  <a:lnTo>
                    <a:pt x="2837" y="773"/>
                  </a:lnTo>
                  <a:lnTo>
                    <a:pt x="2837" y="773"/>
                  </a:lnTo>
                  <a:lnTo>
                    <a:pt x="2837" y="773"/>
                  </a:lnTo>
                  <a:lnTo>
                    <a:pt x="2833" y="778"/>
                  </a:lnTo>
                  <a:lnTo>
                    <a:pt x="2833" y="778"/>
                  </a:lnTo>
                  <a:lnTo>
                    <a:pt x="2833" y="778"/>
                  </a:lnTo>
                  <a:lnTo>
                    <a:pt x="2833" y="778"/>
                  </a:lnTo>
                  <a:lnTo>
                    <a:pt x="2833" y="782"/>
                  </a:lnTo>
                  <a:lnTo>
                    <a:pt x="2833" y="782"/>
                  </a:lnTo>
                  <a:lnTo>
                    <a:pt x="2833" y="782"/>
                  </a:lnTo>
                  <a:lnTo>
                    <a:pt x="2833" y="782"/>
                  </a:lnTo>
                  <a:lnTo>
                    <a:pt x="2833" y="782"/>
                  </a:lnTo>
                  <a:lnTo>
                    <a:pt x="2833" y="782"/>
                  </a:lnTo>
                  <a:close/>
                  <a:moveTo>
                    <a:pt x="2936" y="868"/>
                  </a:moveTo>
                  <a:lnTo>
                    <a:pt x="2936" y="868"/>
                  </a:lnTo>
                  <a:lnTo>
                    <a:pt x="2936" y="868"/>
                  </a:lnTo>
                  <a:lnTo>
                    <a:pt x="2936" y="868"/>
                  </a:lnTo>
                  <a:lnTo>
                    <a:pt x="2941" y="859"/>
                  </a:lnTo>
                  <a:lnTo>
                    <a:pt x="2941" y="859"/>
                  </a:lnTo>
                  <a:lnTo>
                    <a:pt x="2941" y="859"/>
                  </a:lnTo>
                  <a:lnTo>
                    <a:pt x="2941" y="859"/>
                  </a:lnTo>
                  <a:lnTo>
                    <a:pt x="2941" y="855"/>
                  </a:lnTo>
                  <a:lnTo>
                    <a:pt x="2941" y="855"/>
                  </a:lnTo>
                  <a:lnTo>
                    <a:pt x="2936" y="859"/>
                  </a:lnTo>
                  <a:lnTo>
                    <a:pt x="2936" y="859"/>
                  </a:lnTo>
                  <a:lnTo>
                    <a:pt x="2936" y="859"/>
                  </a:lnTo>
                  <a:lnTo>
                    <a:pt x="2936" y="859"/>
                  </a:lnTo>
                  <a:lnTo>
                    <a:pt x="2932" y="859"/>
                  </a:lnTo>
                  <a:lnTo>
                    <a:pt x="2932" y="859"/>
                  </a:lnTo>
                  <a:lnTo>
                    <a:pt x="2927" y="859"/>
                  </a:lnTo>
                  <a:lnTo>
                    <a:pt x="2927" y="859"/>
                  </a:lnTo>
                  <a:lnTo>
                    <a:pt x="2927" y="859"/>
                  </a:lnTo>
                  <a:lnTo>
                    <a:pt x="2927" y="859"/>
                  </a:lnTo>
                  <a:lnTo>
                    <a:pt x="2923" y="859"/>
                  </a:lnTo>
                  <a:lnTo>
                    <a:pt x="2923" y="859"/>
                  </a:lnTo>
                  <a:lnTo>
                    <a:pt x="2918" y="864"/>
                  </a:lnTo>
                  <a:lnTo>
                    <a:pt x="2918" y="859"/>
                  </a:lnTo>
                  <a:lnTo>
                    <a:pt x="2914" y="864"/>
                  </a:lnTo>
                  <a:lnTo>
                    <a:pt x="2914" y="864"/>
                  </a:lnTo>
                  <a:lnTo>
                    <a:pt x="2914" y="864"/>
                  </a:lnTo>
                  <a:lnTo>
                    <a:pt x="2909" y="864"/>
                  </a:lnTo>
                  <a:lnTo>
                    <a:pt x="2909" y="859"/>
                  </a:lnTo>
                  <a:lnTo>
                    <a:pt x="2905" y="859"/>
                  </a:lnTo>
                  <a:lnTo>
                    <a:pt x="2905" y="859"/>
                  </a:lnTo>
                  <a:lnTo>
                    <a:pt x="2905" y="859"/>
                  </a:lnTo>
                  <a:lnTo>
                    <a:pt x="2905" y="859"/>
                  </a:lnTo>
                  <a:lnTo>
                    <a:pt x="2905" y="859"/>
                  </a:lnTo>
                  <a:lnTo>
                    <a:pt x="2900" y="859"/>
                  </a:lnTo>
                  <a:lnTo>
                    <a:pt x="2900" y="859"/>
                  </a:lnTo>
                  <a:lnTo>
                    <a:pt x="2900" y="859"/>
                  </a:lnTo>
                  <a:lnTo>
                    <a:pt x="2900" y="864"/>
                  </a:lnTo>
                  <a:lnTo>
                    <a:pt x="2896" y="859"/>
                  </a:lnTo>
                  <a:lnTo>
                    <a:pt x="2896" y="859"/>
                  </a:lnTo>
                  <a:lnTo>
                    <a:pt x="2896" y="859"/>
                  </a:lnTo>
                  <a:lnTo>
                    <a:pt x="2896" y="859"/>
                  </a:lnTo>
                  <a:lnTo>
                    <a:pt x="2896" y="859"/>
                  </a:lnTo>
                  <a:lnTo>
                    <a:pt x="2891" y="859"/>
                  </a:lnTo>
                  <a:lnTo>
                    <a:pt x="2891" y="864"/>
                  </a:lnTo>
                  <a:lnTo>
                    <a:pt x="2891" y="864"/>
                  </a:lnTo>
                  <a:lnTo>
                    <a:pt x="2891" y="868"/>
                  </a:lnTo>
                  <a:lnTo>
                    <a:pt x="2891" y="868"/>
                  </a:lnTo>
                  <a:lnTo>
                    <a:pt x="2896" y="868"/>
                  </a:lnTo>
                  <a:lnTo>
                    <a:pt x="2896" y="868"/>
                  </a:lnTo>
                  <a:lnTo>
                    <a:pt x="2896" y="868"/>
                  </a:lnTo>
                  <a:lnTo>
                    <a:pt x="2900" y="868"/>
                  </a:lnTo>
                  <a:lnTo>
                    <a:pt x="2900" y="868"/>
                  </a:lnTo>
                  <a:lnTo>
                    <a:pt x="2900" y="873"/>
                  </a:lnTo>
                  <a:lnTo>
                    <a:pt x="2905" y="873"/>
                  </a:lnTo>
                  <a:lnTo>
                    <a:pt x="2905" y="873"/>
                  </a:lnTo>
                  <a:lnTo>
                    <a:pt x="2905" y="873"/>
                  </a:lnTo>
                  <a:lnTo>
                    <a:pt x="2905" y="873"/>
                  </a:lnTo>
                  <a:lnTo>
                    <a:pt x="2909" y="877"/>
                  </a:lnTo>
                  <a:lnTo>
                    <a:pt x="2914" y="877"/>
                  </a:lnTo>
                  <a:lnTo>
                    <a:pt x="2914" y="877"/>
                  </a:lnTo>
                  <a:lnTo>
                    <a:pt x="2918" y="877"/>
                  </a:lnTo>
                  <a:lnTo>
                    <a:pt x="2918" y="877"/>
                  </a:lnTo>
                  <a:lnTo>
                    <a:pt x="2918" y="882"/>
                  </a:lnTo>
                  <a:lnTo>
                    <a:pt x="2923" y="882"/>
                  </a:lnTo>
                  <a:lnTo>
                    <a:pt x="2923" y="886"/>
                  </a:lnTo>
                  <a:lnTo>
                    <a:pt x="2927" y="886"/>
                  </a:lnTo>
                  <a:lnTo>
                    <a:pt x="2927" y="886"/>
                  </a:lnTo>
                  <a:lnTo>
                    <a:pt x="2927" y="886"/>
                  </a:lnTo>
                  <a:lnTo>
                    <a:pt x="2932" y="886"/>
                  </a:lnTo>
                  <a:lnTo>
                    <a:pt x="2932" y="886"/>
                  </a:lnTo>
                  <a:lnTo>
                    <a:pt x="2936" y="886"/>
                  </a:lnTo>
                  <a:lnTo>
                    <a:pt x="2936" y="886"/>
                  </a:lnTo>
                  <a:lnTo>
                    <a:pt x="2932" y="886"/>
                  </a:lnTo>
                  <a:lnTo>
                    <a:pt x="2936" y="882"/>
                  </a:lnTo>
                  <a:lnTo>
                    <a:pt x="2936" y="882"/>
                  </a:lnTo>
                  <a:lnTo>
                    <a:pt x="2936" y="882"/>
                  </a:lnTo>
                  <a:lnTo>
                    <a:pt x="2936" y="882"/>
                  </a:lnTo>
                  <a:lnTo>
                    <a:pt x="2936" y="882"/>
                  </a:lnTo>
                  <a:lnTo>
                    <a:pt x="2936" y="877"/>
                  </a:lnTo>
                  <a:lnTo>
                    <a:pt x="2936" y="877"/>
                  </a:lnTo>
                  <a:lnTo>
                    <a:pt x="2936" y="877"/>
                  </a:lnTo>
                  <a:lnTo>
                    <a:pt x="2936" y="877"/>
                  </a:lnTo>
                  <a:lnTo>
                    <a:pt x="2936" y="877"/>
                  </a:lnTo>
                  <a:lnTo>
                    <a:pt x="2936" y="877"/>
                  </a:lnTo>
                  <a:lnTo>
                    <a:pt x="2932" y="873"/>
                  </a:lnTo>
                  <a:lnTo>
                    <a:pt x="2932" y="873"/>
                  </a:lnTo>
                  <a:lnTo>
                    <a:pt x="2932" y="873"/>
                  </a:lnTo>
                  <a:lnTo>
                    <a:pt x="2932" y="873"/>
                  </a:lnTo>
                  <a:lnTo>
                    <a:pt x="2936" y="868"/>
                  </a:lnTo>
                  <a:close/>
                  <a:moveTo>
                    <a:pt x="2828" y="809"/>
                  </a:moveTo>
                  <a:lnTo>
                    <a:pt x="2828" y="809"/>
                  </a:lnTo>
                  <a:lnTo>
                    <a:pt x="2828" y="809"/>
                  </a:lnTo>
                  <a:lnTo>
                    <a:pt x="2824" y="809"/>
                  </a:lnTo>
                  <a:lnTo>
                    <a:pt x="2824" y="809"/>
                  </a:lnTo>
                  <a:lnTo>
                    <a:pt x="2824" y="809"/>
                  </a:lnTo>
                  <a:lnTo>
                    <a:pt x="2824" y="809"/>
                  </a:lnTo>
                  <a:lnTo>
                    <a:pt x="2824" y="814"/>
                  </a:lnTo>
                  <a:lnTo>
                    <a:pt x="2824" y="814"/>
                  </a:lnTo>
                  <a:lnTo>
                    <a:pt x="2828" y="814"/>
                  </a:lnTo>
                  <a:lnTo>
                    <a:pt x="2828" y="814"/>
                  </a:lnTo>
                  <a:lnTo>
                    <a:pt x="2828" y="818"/>
                  </a:lnTo>
                  <a:lnTo>
                    <a:pt x="2828" y="818"/>
                  </a:lnTo>
                  <a:lnTo>
                    <a:pt x="2828" y="818"/>
                  </a:lnTo>
                  <a:lnTo>
                    <a:pt x="2828" y="823"/>
                  </a:lnTo>
                  <a:lnTo>
                    <a:pt x="2828" y="823"/>
                  </a:lnTo>
                  <a:lnTo>
                    <a:pt x="2828" y="823"/>
                  </a:lnTo>
                  <a:lnTo>
                    <a:pt x="2828" y="823"/>
                  </a:lnTo>
                  <a:lnTo>
                    <a:pt x="2828" y="827"/>
                  </a:lnTo>
                  <a:lnTo>
                    <a:pt x="2828" y="827"/>
                  </a:lnTo>
                  <a:lnTo>
                    <a:pt x="2828" y="827"/>
                  </a:lnTo>
                  <a:lnTo>
                    <a:pt x="2828" y="827"/>
                  </a:lnTo>
                  <a:lnTo>
                    <a:pt x="2828" y="827"/>
                  </a:lnTo>
                  <a:lnTo>
                    <a:pt x="2828" y="832"/>
                  </a:lnTo>
                  <a:lnTo>
                    <a:pt x="2828" y="827"/>
                  </a:lnTo>
                  <a:lnTo>
                    <a:pt x="2828" y="832"/>
                  </a:lnTo>
                  <a:lnTo>
                    <a:pt x="2828" y="832"/>
                  </a:lnTo>
                  <a:lnTo>
                    <a:pt x="2828" y="832"/>
                  </a:lnTo>
                  <a:lnTo>
                    <a:pt x="2828" y="832"/>
                  </a:lnTo>
                  <a:lnTo>
                    <a:pt x="2828" y="832"/>
                  </a:lnTo>
                  <a:lnTo>
                    <a:pt x="2828" y="836"/>
                  </a:lnTo>
                  <a:lnTo>
                    <a:pt x="2828" y="841"/>
                  </a:lnTo>
                  <a:lnTo>
                    <a:pt x="2828" y="841"/>
                  </a:lnTo>
                  <a:lnTo>
                    <a:pt x="2828" y="841"/>
                  </a:lnTo>
                  <a:lnTo>
                    <a:pt x="2833" y="846"/>
                  </a:lnTo>
                  <a:lnTo>
                    <a:pt x="2833" y="846"/>
                  </a:lnTo>
                  <a:lnTo>
                    <a:pt x="2833" y="846"/>
                  </a:lnTo>
                  <a:lnTo>
                    <a:pt x="2833" y="846"/>
                  </a:lnTo>
                  <a:lnTo>
                    <a:pt x="2837" y="846"/>
                  </a:lnTo>
                  <a:lnTo>
                    <a:pt x="2837" y="846"/>
                  </a:lnTo>
                  <a:lnTo>
                    <a:pt x="2837" y="841"/>
                  </a:lnTo>
                  <a:lnTo>
                    <a:pt x="2837" y="841"/>
                  </a:lnTo>
                  <a:lnTo>
                    <a:pt x="2837" y="841"/>
                  </a:lnTo>
                  <a:lnTo>
                    <a:pt x="2837" y="841"/>
                  </a:lnTo>
                  <a:lnTo>
                    <a:pt x="2842" y="841"/>
                  </a:lnTo>
                  <a:lnTo>
                    <a:pt x="2842" y="841"/>
                  </a:lnTo>
                  <a:lnTo>
                    <a:pt x="2842" y="841"/>
                  </a:lnTo>
                  <a:lnTo>
                    <a:pt x="2846" y="841"/>
                  </a:lnTo>
                  <a:lnTo>
                    <a:pt x="2846" y="841"/>
                  </a:lnTo>
                  <a:lnTo>
                    <a:pt x="2846" y="836"/>
                  </a:lnTo>
                  <a:lnTo>
                    <a:pt x="2846" y="836"/>
                  </a:lnTo>
                  <a:lnTo>
                    <a:pt x="2846" y="827"/>
                  </a:lnTo>
                  <a:lnTo>
                    <a:pt x="2846" y="823"/>
                  </a:lnTo>
                  <a:lnTo>
                    <a:pt x="2846" y="823"/>
                  </a:lnTo>
                  <a:lnTo>
                    <a:pt x="2846" y="823"/>
                  </a:lnTo>
                  <a:lnTo>
                    <a:pt x="2846" y="818"/>
                  </a:lnTo>
                  <a:lnTo>
                    <a:pt x="2851" y="818"/>
                  </a:lnTo>
                  <a:lnTo>
                    <a:pt x="2851" y="818"/>
                  </a:lnTo>
                  <a:lnTo>
                    <a:pt x="2851" y="814"/>
                  </a:lnTo>
                  <a:lnTo>
                    <a:pt x="2851" y="814"/>
                  </a:lnTo>
                  <a:lnTo>
                    <a:pt x="2846" y="809"/>
                  </a:lnTo>
                  <a:lnTo>
                    <a:pt x="2846" y="809"/>
                  </a:lnTo>
                  <a:lnTo>
                    <a:pt x="2846" y="809"/>
                  </a:lnTo>
                  <a:lnTo>
                    <a:pt x="2846" y="805"/>
                  </a:lnTo>
                  <a:lnTo>
                    <a:pt x="2846" y="805"/>
                  </a:lnTo>
                  <a:lnTo>
                    <a:pt x="2846" y="805"/>
                  </a:lnTo>
                  <a:lnTo>
                    <a:pt x="2846" y="805"/>
                  </a:lnTo>
                  <a:lnTo>
                    <a:pt x="2846" y="805"/>
                  </a:lnTo>
                  <a:lnTo>
                    <a:pt x="2846" y="805"/>
                  </a:lnTo>
                  <a:lnTo>
                    <a:pt x="2846" y="805"/>
                  </a:lnTo>
                  <a:lnTo>
                    <a:pt x="2846" y="805"/>
                  </a:lnTo>
                  <a:lnTo>
                    <a:pt x="2842" y="800"/>
                  </a:lnTo>
                  <a:lnTo>
                    <a:pt x="2842" y="800"/>
                  </a:lnTo>
                  <a:lnTo>
                    <a:pt x="2842" y="800"/>
                  </a:lnTo>
                  <a:lnTo>
                    <a:pt x="2842" y="800"/>
                  </a:lnTo>
                  <a:lnTo>
                    <a:pt x="2842" y="800"/>
                  </a:lnTo>
                  <a:lnTo>
                    <a:pt x="2837" y="805"/>
                  </a:lnTo>
                  <a:lnTo>
                    <a:pt x="2837" y="805"/>
                  </a:lnTo>
                  <a:lnTo>
                    <a:pt x="2833" y="805"/>
                  </a:lnTo>
                  <a:lnTo>
                    <a:pt x="2833" y="809"/>
                  </a:lnTo>
                  <a:lnTo>
                    <a:pt x="2828" y="809"/>
                  </a:lnTo>
                  <a:lnTo>
                    <a:pt x="2828" y="809"/>
                  </a:lnTo>
                  <a:close/>
                  <a:moveTo>
                    <a:pt x="4287" y="1320"/>
                  </a:moveTo>
                  <a:lnTo>
                    <a:pt x="4287" y="1320"/>
                  </a:lnTo>
                  <a:lnTo>
                    <a:pt x="4287" y="1320"/>
                  </a:lnTo>
                  <a:lnTo>
                    <a:pt x="4287" y="1320"/>
                  </a:lnTo>
                  <a:lnTo>
                    <a:pt x="4287" y="1316"/>
                  </a:lnTo>
                  <a:lnTo>
                    <a:pt x="4287" y="1316"/>
                  </a:lnTo>
                  <a:lnTo>
                    <a:pt x="4287" y="1316"/>
                  </a:lnTo>
                  <a:lnTo>
                    <a:pt x="4287" y="1316"/>
                  </a:lnTo>
                  <a:lnTo>
                    <a:pt x="4287" y="1311"/>
                  </a:lnTo>
                  <a:lnTo>
                    <a:pt x="4287" y="1311"/>
                  </a:lnTo>
                  <a:lnTo>
                    <a:pt x="4287" y="1311"/>
                  </a:lnTo>
                  <a:lnTo>
                    <a:pt x="4287" y="1311"/>
                  </a:lnTo>
                  <a:lnTo>
                    <a:pt x="4283" y="1311"/>
                  </a:lnTo>
                  <a:lnTo>
                    <a:pt x="4283" y="1316"/>
                  </a:lnTo>
                  <a:lnTo>
                    <a:pt x="4283" y="1316"/>
                  </a:lnTo>
                  <a:lnTo>
                    <a:pt x="4283" y="1320"/>
                  </a:lnTo>
                  <a:lnTo>
                    <a:pt x="4283" y="1320"/>
                  </a:lnTo>
                  <a:lnTo>
                    <a:pt x="4283" y="1325"/>
                  </a:lnTo>
                  <a:lnTo>
                    <a:pt x="4283" y="1325"/>
                  </a:lnTo>
                  <a:lnTo>
                    <a:pt x="4283" y="1325"/>
                  </a:lnTo>
                  <a:lnTo>
                    <a:pt x="4283" y="1329"/>
                  </a:lnTo>
                  <a:lnTo>
                    <a:pt x="4283" y="1329"/>
                  </a:lnTo>
                  <a:lnTo>
                    <a:pt x="4283" y="1329"/>
                  </a:lnTo>
                  <a:lnTo>
                    <a:pt x="4283" y="1334"/>
                  </a:lnTo>
                  <a:lnTo>
                    <a:pt x="4283" y="1334"/>
                  </a:lnTo>
                  <a:lnTo>
                    <a:pt x="4283" y="1334"/>
                  </a:lnTo>
                  <a:lnTo>
                    <a:pt x="4287" y="1334"/>
                  </a:lnTo>
                  <a:lnTo>
                    <a:pt x="4283" y="1334"/>
                  </a:lnTo>
                  <a:lnTo>
                    <a:pt x="4283" y="1334"/>
                  </a:lnTo>
                  <a:lnTo>
                    <a:pt x="4283" y="1338"/>
                  </a:lnTo>
                  <a:lnTo>
                    <a:pt x="4283" y="1338"/>
                  </a:lnTo>
                  <a:lnTo>
                    <a:pt x="4283" y="1338"/>
                  </a:lnTo>
                  <a:lnTo>
                    <a:pt x="4283" y="1343"/>
                  </a:lnTo>
                  <a:lnTo>
                    <a:pt x="4283" y="1343"/>
                  </a:lnTo>
                  <a:lnTo>
                    <a:pt x="4283" y="1343"/>
                  </a:lnTo>
                  <a:lnTo>
                    <a:pt x="4283" y="1343"/>
                  </a:lnTo>
                  <a:lnTo>
                    <a:pt x="4283" y="1347"/>
                  </a:lnTo>
                  <a:lnTo>
                    <a:pt x="4283" y="1347"/>
                  </a:lnTo>
                  <a:lnTo>
                    <a:pt x="4287" y="1352"/>
                  </a:lnTo>
                  <a:lnTo>
                    <a:pt x="4287" y="1347"/>
                  </a:lnTo>
                  <a:lnTo>
                    <a:pt x="4287" y="1347"/>
                  </a:lnTo>
                  <a:lnTo>
                    <a:pt x="4287" y="1343"/>
                  </a:lnTo>
                  <a:lnTo>
                    <a:pt x="4287" y="1343"/>
                  </a:lnTo>
                  <a:lnTo>
                    <a:pt x="4287" y="1343"/>
                  </a:lnTo>
                  <a:lnTo>
                    <a:pt x="4287" y="1343"/>
                  </a:lnTo>
                  <a:lnTo>
                    <a:pt x="4287" y="1338"/>
                  </a:lnTo>
                  <a:lnTo>
                    <a:pt x="4287" y="1338"/>
                  </a:lnTo>
                  <a:lnTo>
                    <a:pt x="4287" y="1338"/>
                  </a:lnTo>
                  <a:lnTo>
                    <a:pt x="4287" y="1338"/>
                  </a:lnTo>
                  <a:lnTo>
                    <a:pt x="4287" y="1334"/>
                  </a:lnTo>
                  <a:lnTo>
                    <a:pt x="4287" y="1334"/>
                  </a:lnTo>
                  <a:lnTo>
                    <a:pt x="4287" y="1329"/>
                  </a:lnTo>
                  <a:lnTo>
                    <a:pt x="4287" y="1329"/>
                  </a:lnTo>
                  <a:lnTo>
                    <a:pt x="4287" y="1325"/>
                  </a:lnTo>
                  <a:lnTo>
                    <a:pt x="4287" y="1320"/>
                  </a:lnTo>
                  <a:close/>
                  <a:moveTo>
                    <a:pt x="4341" y="1243"/>
                  </a:moveTo>
                  <a:lnTo>
                    <a:pt x="4341" y="1243"/>
                  </a:lnTo>
                  <a:lnTo>
                    <a:pt x="4341" y="1239"/>
                  </a:lnTo>
                  <a:lnTo>
                    <a:pt x="4341" y="1239"/>
                  </a:lnTo>
                  <a:lnTo>
                    <a:pt x="4341" y="1234"/>
                  </a:lnTo>
                  <a:lnTo>
                    <a:pt x="4341" y="1234"/>
                  </a:lnTo>
                  <a:lnTo>
                    <a:pt x="4341" y="1234"/>
                  </a:lnTo>
                  <a:lnTo>
                    <a:pt x="4341" y="1234"/>
                  </a:lnTo>
                  <a:lnTo>
                    <a:pt x="4346" y="1234"/>
                  </a:lnTo>
                  <a:lnTo>
                    <a:pt x="4346" y="1239"/>
                  </a:lnTo>
                  <a:lnTo>
                    <a:pt x="4346" y="1239"/>
                  </a:lnTo>
                  <a:lnTo>
                    <a:pt x="4346" y="1239"/>
                  </a:lnTo>
                  <a:lnTo>
                    <a:pt x="4346" y="1243"/>
                  </a:lnTo>
                  <a:lnTo>
                    <a:pt x="4351" y="1243"/>
                  </a:lnTo>
                  <a:lnTo>
                    <a:pt x="4351" y="1248"/>
                  </a:lnTo>
                  <a:lnTo>
                    <a:pt x="4351" y="1248"/>
                  </a:lnTo>
                  <a:lnTo>
                    <a:pt x="4355" y="1248"/>
                  </a:lnTo>
                  <a:lnTo>
                    <a:pt x="4355" y="1248"/>
                  </a:lnTo>
                  <a:lnTo>
                    <a:pt x="4355" y="1248"/>
                  </a:lnTo>
                  <a:lnTo>
                    <a:pt x="4360" y="1248"/>
                  </a:lnTo>
                  <a:lnTo>
                    <a:pt x="4355" y="1248"/>
                  </a:lnTo>
                  <a:lnTo>
                    <a:pt x="4355" y="1252"/>
                  </a:lnTo>
                  <a:lnTo>
                    <a:pt x="4355" y="1257"/>
                  </a:lnTo>
                  <a:lnTo>
                    <a:pt x="4355" y="1257"/>
                  </a:lnTo>
                  <a:lnTo>
                    <a:pt x="4355" y="1261"/>
                  </a:lnTo>
                  <a:lnTo>
                    <a:pt x="4360" y="1261"/>
                  </a:lnTo>
                  <a:lnTo>
                    <a:pt x="4364" y="1271"/>
                  </a:lnTo>
                  <a:lnTo>
                    <a:pt x="4364" y="1275"/>
                  </a:lnTo>
                  <a:lnTo>
                    <a:pt x="4364" y="1275"/>
                  </a:lnTo>
                  <a:lnTo>
                    <a:pt x="4364" y="1284"/>
                  </a:lnTo>
                  <a:lnTo>
                    <a:pt x="4364" y="1284"/>
                  </a:lnTo>
                  <a:lnTo>
                    <a:pt x="4369" y="1284"/>
                  </a:lnTo>
                  <a:lnTo>
                    <a:pt x="4369" y="1289"/>
                  </a:lnTo>
                  <a:lnTo>
                    <a:pt x="4369" y="1284"/>
                  </a:lnTo>
                  <a:lnTo>
                    <a:pt x="4369" y="1289"/>
                  </a:lnTo>
                  <a:lnTo>
                    <a:pt x="4369" y="1289"/>
                  </a:lnTo>
                  <a:lnTo>
                    <a:pt x="4369" y="1293"/>
                  </a:lnTo>
                  <a:lnTo>
                    <a:pt x="4373" y="1298"/>
                  </a:lnTo>
                  <a:lnTo>
                    <a:pt x="4373" y="1298"/>
                  </a:lnTo>
                  <a:lnTo>
                    <a:pt x="4373" y="1302"/>
                  </a:lnTo>
                  <a:lnTo>
                    <a:pt x="4373" y="1307"/>
                  </a:lnTo>
                  <a:lnTo>
                    <a:pt x="4373" y="1307"/>
                  </a:lnTo>
                  <a:lnTo>
                    <a:pt x="4373" y="1298"/>
                  </a:lnTo>
                  <a:lnTo>
                    <a:pt x="4373" y="1302"/>
                  </a:lnTo>
                  <a:lnTo>
                    <a:pt x="4373" y="1302"/>
                  </a:lnTo>
                  <a:lnTo>
                    <a:pt x="4378" y="1307"/>
                  </a:lnTo>
                  <a:lnTo>
                    <a:pt x="4378" y="1311"/>
                  </a:lnTo>
                  <a:lnTo>
                    <a:pt x="4382" y="1311"/>
                  </a:lnTo>
                  <a:lnTo>
                    <a:pt x="4382" y="1316"/>
                  </a:lnTo>
                  <a:lnTo>
                    <a:pt x="4382" y="1320"/>
                  </a:lnTo>
                  <a:lnTo>
                    <a:pt x="4387" y="1320"/>
                  </a:lnTo>
                  <a:lnTo>
                    <a:pt x="4387" y="1325"/>
                  </a:lnTo>
                  <a:lnTo>
                    <a:pt x="4387" y="1325"/>
                  </a:lnTo>
                  <a:lnTo>
                    <a:pt x="4387" y="1329"/>
                  </a:lnTo>
                  <a:lnTo>
                    <a:pt x="4387" y="1329"/>
                  </a:lnTo>
                  <a:lnTo>
                    <a:pt x="4387" y="1334"/>
                  </a:lnTo>
                  <a:lnTo>
                    <a:pt x="4387" y="1334"/>
                  </a:lnTo>
                  <a:lnTo>
                    <a:pt x="4387" y="1334"/>
                  </a:lnTo>
                  <a:lnTo>
                    <a:pt x="4387" y="1334"/>
                  </a:lnTo>
                  <a:lnTo>
                    <a:pt x="4387" y="1334"/>
                  </a:lnTo>
                  <a:lnTo>
                    <a:pt x="4387" y="1334"/>
                  </a:lnTo>
                  <a:lnTo>
                    <a:pt x="4387" y="1338"/>
                  </a:lnTo>
                  <a:lnTo>
                    <a:pt x="4387" y="1338"/>
                  </a:lnTo>
                  <a:lnTo>
                    <a:pt x="4387" y="1338"/>
                  </a:lnTo>
                  <a:lnTo>
                    <a:pt x="4387" y="1343"/>
                  </a:lnTo>
                  <a:lnTo>
                    <a:pt x="4387" y="1343"/>
                  </a:lnTo>
                  <a:lnTo>
                    <a:pt x="4387" y="1343"/>
                  </a:lnTo>
                  <a:lnTo>
                    <a:pt x="4387" y="1343"/>
                  </a:lnTo>
                  <a:lnTo>
                    <a:pt x="4391" y="1343"/>
                  </a:lnTo>
                  <a:lnTo>
                    <a:pt x="4391" y="1343"/>
                  </a:lnTo>
                  <a:lnTo>
                    <a:pt x="4391" y="1343"/>
                  </a:lnTo>
                  <a:lnTo>
                    <a:pt x="4391" y="1347"/>
                  </a:lnTo>
                  <a:lnTo>
                    <a:pt x="4391" y="1347"/>
                  </a:lnTo>
                  <a:lnTo>
                    <a:pt x="4391" y="1347"/>
                  </a:lnTo>
                  <a:lnTo>
                    <a:pt x="4391" y="1352"/>
                  </a:lnTo>
                  <a:lnTo>
                    <a:pt x="4391" y="1352"/>
                  </a:lnTo>
                  <a:lnTo>
                    <a:pt x="4391" y="1352"/>
                  </a:lnTo>
                  <a:lnTo>
                    <a:pt x="4391" y="1356"/>
                  </a:lnTo>
                  <a:lnTo>
                    <a:pt x="4391" y="1356"/>
                  </a:lnTo>
                  <a:lnTo>
                    <a:pt x="4387" y="1361"/>
                  </a:lnTo>
                  <a:lnTo>
                    <a:pt x="4387" y="1365"/>
                  </a:lnTo>
                  <a:lnTo>
                    <a:pt x="4387" y="1365"/>
                  </a:lnTo>
                  <a:lnTo>
                    <a:pt x="4387" y="1365"/>
                  </a:lnTo>
                  <a:lnTo>
                    <a:pt x="4387" y="1370"/>
                  </a:lnTo>
                  <a:lnTo>
                    <a:pt x="4387" y="1375"/>
                  </a:lnTo>
                  <a:lnTo>
                    <a:pt x="4391" y="1375"/>
                  </a:lnTo>
                  <a:lnTo>
                    <a:pt x="4391" y="1379"/>
                  </a:lnTo>
                  <a:lnTo>
                    <a:pt x="4391" y="1375"/>
                  </a:lnTo>
                  <a:lnTo>
                    <a:pt x="4391" y="1375"/>
                  </a:lnTo>
                  <a:lnTo>
                    <a:pt x="4391" y="1384"/>
                  </a:lnTo>
                  <a:lnTo>
                    <a:pt x="4391" y="1388"/>
                  </a:lnTo>
                  <a:lnTo>
                    <a:pt x="4391" y="1388"/>
                  </a:lnTo>
                  <a:lnTo>
                    <a:pt x="4387" y="1393"/>
                  </a:lnTo>
                  <a:lnTo>
                    <a:pt x="4387" y="1397"/>
                  </a:lnTo>
                  <a:lnTo>
                    <a:pt x="4387" y="1402"/>
                  </a:lnTo>
                  <a:lnTo>
                    <a:pt x="4387" y="1406"/>
                  </a:lnTo>
                  <a:lnTo>
                    <a:pt x="4387" y="1411"/>
                  </a:lnTo>
                  <a:lnTo>
                    <a:pt x="4391" y="1415"/>
                  </a:lnTo>
                  <a:lnTo>
                    <a:pt x="4391" y="1415"/>
                  </a:lnTo>
                  <a:lnTo>
                    <a:pt x="4391" y="1415"/>
                  </a:lnTo>
                  <a:lnTo>
                    <a:pt x="4391" y="1411"/>
                  </a:lnTo>
                  <a:lnTo>
                    <a:pt x="4391" y="1411"/>
                  </a:lnTo>
                  <a:lnTo>
                    <a:pt x="4396" y="1411"/>
                  </a:lnTo>
                  <a:lnTo>
                    <a:pt x="4396" y="1411"/>
                  </a:lnTo>
                  <a:lnTo>
                    <a:pt x="4396" y="1411"/>
                  </a:lnTo>
                  <a:lnTo>
                    <a:pt x="4396" y="1415"/>
                  </a:lnTo>
                  <a:lnTo>
                    <a:pt x="4400" y="1415"/>
                  </a:lnTo>
                  <a:lnTo>
                    <a:pt x="4400" y="1420"/>
                  </a:lnTo>
                  <a:lnTo>
                    <a:pt x="4405" y="1420"/>
                  </a:lnTo>
                  <a:lnTo>
                    <a:pt x="4405" y="1424"/>
                  </a:lnTo>
                  <a:lnTo>
                    <a:pt x="4405" y="1424"/>
                  </a:lnTo>
                  <a:lnTo>
                    <a:pt x="4405" y="1424"/>
                  </a:lnTo>
                  <a:lnTo>
                    <a:pt x="4405" y="1424"/>
                  </a:lnTo>
                  <a:lnTo>
                    <a:pt x="4409" y="1424"/>
                  </a:lnTo>
                  <a:lnTo>
                    <a:pt x="4409" y="1429"/>
                  </a:lnTo>
                  <a:lnTo>
                    <a:pt x="4409" y="1429"/>
                  </a:lnTo>
                  <a:lnTo>
                    <a:pt x="4414" y="1429"/>
                  </a:lnTo>
                  <a:lnTo>
                    <a:pt x="4414" y="1429"/>
                  </a:lnTo>
                  <a:lnTo>
                    <a:pt x="4414" y="1433"/>
                  </a:lnTo>
                  <a:lnTo>
                    <a:pt x="4414" y="1433"/>
                  </a:lnTo>
                  <a:lnTo>
                    <a:pt x="4414" y="1433"/>
                  </a:lnTo>
                  <a:lnTo>
                    <a:pt x="4414" y="1433"/>
                  </a:lnTo>
                  <a:lnTo>
                    <a:pt x="4414" y="1438"/>
                  </a:lnTo>
                  <a:lnTo>
                    <a:pt x="4418" y="1442"/>
                  </a:lnTo>
                  <a:lnTo>
                    <a:pt x="4423" y="1447"/>
                  </a:lnTo>
                  <a:lnTo>
                    <a:pt x="4423" y="1451"/>
                  </a:lnTo>
                  <a:lnTo>
                    <a:pt x="4427" y="1451"/>
                  </a:lnTo>
                  <a:lnTo>
                    <a:pt x="4427" y="1456"/>
                  </a:lnTo>
                  <a:lnTo>
                    <a:pt x="4427" y="1460"/>
                  </a:lnTo>
                  <a:lnTo>
                    <a:pt x="4427" y="1465"/>
                  </a:lnTo>
                  <a:lnTo>
                    <a:pt x="4432" y="1474"/>
                  </a:lnTo>
                  <a:lnTo>
                    <a:pt x="4436" y="1483"/>
                  </a:lnTo>
                  <a:lnTo>
                    <a:pt x="4436" y="1488"/>
                  </a:lnTo>
                  <a:lnTo>
                    <a:pt x="4436" y="1492"/>
                  </a:lnTo>
                  <a:lnTo>
                    <a:pt x="4436" y="1497"/>
                  </a:lnTo>
                  <a:lnTo>
                    <a:pt x="4436" y="1497"/>
                  </a:lnTo>
                  <a:lnTo>
                    <a:pt x="4436" y="1497"/>
                  </a:lnTo>
                  <a:lnTo>
                    <a:pt x="4436" y="1497"/>
                  </a:lnTo>
                  <a:lnTo>
                    <a:pt x="4436" y="1501"/>
                  </a:lnTo>
                  <a:lnTo>
                    <a:pt x="4441" y="1501"/>
                  </a:lnTo>
                  <a:lnTo>
                    <a:pt x="4441" y="1506"/>
                  </a:lnTo>
                  <a:lnTo>
                    <a:pt x="4445" y="1506"/>
                  </a:lnTo>
                  <a:lnTo>
                    <a:pt x="4445" y="1510"/>
                  </a:lnTo>
                  <a:lnTo>
                    <a:pt x="4450" y="1515"/>
                  </a:lnTo>
                  <a:lnTo>
                    <a:pt x="4450" y="1515"/>
                  </a:lnTo>
                  <a:lnTo>
                    <a:pt x="4445" y="1519"/>
                  </a:lnTo>
                  <a:lnTo>
                    <a:pt x="4450" y="1519"/>
                  </a:lnTo>
                  <a:lnTo>
                    <a:pt x="4450" y="1519"/>
                  </a:lnTo>
                  <a:lnTo>
                    <a:pt x="4450" y="1524"/>
                  </a:lnTo>
                  <a:lnTo>
                    <a:pt x="4454" y="1524"/>
                  </a:lnTo>
                  <a:lnTo>
                    <a:pt x="4459" y="1528"/>
                  </a:lnTo>
                  <a:lnTo>
                    <a:pt x="4463" y="1533"/>
                  </a:lnTo>
                  <a:lnTo>
                    <a:pt x="4468" y="1537"/>
                  </a:lnTo>
                  <a:lnTo>
                    <a:pt x="4472" y="1537"/>
                  </a:lnTo>
                  <a:lnTo>
                    <a:pt x="4477" y="1542"/>
                  </a:lnTo>
                  <a:lnTo>
                    <a:pt x="4486" y="1546"/>
                  </a:lnTo>
                  <a:lnTo>
                    <a:pt x="4486" y="1546"/>
                  </a:lnTo>
                  <a:lnTo>
                    <a:pt x="4486" y="1546"/>
                  </a:lnTo>
                  <a:lnTo>
                    <a:pt x="4486" y="1551"/>
                  </a:lnTo>
                  <a:lnTo>
                    <a:pt x="4486" y="1551"/>
                  </a:lnTo>
                  <a:lnTo>
                    <a:pt x="4491" y="1546"/>
                  </a:lnTo>
                  <a:lnTo>
                    <a:pt x="4491" y="1546"/>
                  </a:lnTo>
                  <a:lnTo>
                    <a:pt x="4495" y="1546"/>
                  </a:lnTo>
                  <a:lnTo>
                    <a:pt x="4495" y="1546"/>
                  </a:lnTo>
                  <a:lnTo>
                    <a:pt x="4495" y="1546"/>
                  </a:lnTo>
                  <a:lnTo>
                    <a:pt x="4495" y="1542"/>
                  </a:lnTo>
                  <a:lnTo>
                    <a:pt x="4495" y="1546"/>
                  </a:lnTo>
                  <a:lnTo>
                    <a:pt x="4495" y="1546"/>
                  </a:lnTo>
                  <a:lnTo>
                    <a:pt x="4495" y="1546"/>
                  </a:lnTo>
                  <a:lnTo>
                    <a:pt x="4495" y="1546"/>
                  </a:lnTo>
                  <a:lnTo>
                    <a:pt x="4500" y="1546"/>
                  </a:lnTo>
                  <a:lnTo>
                    <a:pt x="4500" y="1551"/>
                  </a:lnTo>
                  <a:lnTo>
                    <a:pt x="4500" y="1546"/>
                  </a:lnTo>
                  <a:lnTo>
                    <a:pt x="4500" y="1546"/>
                  </a:lnTo>
                  <a:lnTo>
                    <a:pt x="4500" y="1546"/>
                  </a:lnTo>
                  <a:lnTo>
                    <a:pt x="4500" y="1542"/>
                  </a:lnTo>
                  <a:lnTo>
                    <a:pt x="4495" y="1533"/>
                  </a:lnTo>
                  <a:lnTo>
                    <a:pt x="4491" y="1524"/>
                  </a:lnTo>
                  <a:lnTo>
                    <a:pt x="4491" y="1524"/>
                  </a:lnTo>
                  <a:lnTo>
                    <a:pt x="4486" y="1519"/>
                  </a:lnTo>
                  <a:lnTo>
                    <a:pt x="4486" y="1519"/>
                  </a:lnTo>
                  <a:lnTo>
                    <a:pt x="4486" y="1519"/>
                  </a:lnTo>
                  <a:lnTo>
                    <a:pt x="4486" y="1510"/>
                  </a:lnTo>
                  <a:lnTo>
                    <a:pt x="4486" y="1510"/>
                  </a:lnTo>
                  <a:lnTo>
                    <a:pt x="4486" y="1506"/>
                  </a:lnTo>
                  <a:lnTo>
                    <a:pt x="4482" y="1501"/>
                  </a:lnTo>
                  <a:lnTo>
                    <a:pt x="4482" y="1501"/>
                  </a:lnTo>
                  <a:lnTo>
                    <a:pt x="4482" y="1497"/>
                  </a:lnTo>
                  <a:lnTo>
                    <a:pt x="4486" y="1488"/>
                  </a:lnTo>
                  <a:lnTo>
                    <a:pt x="4482" y="1483"/>
                  </a:lnTo>
                  <a:lnTo>
                    <a:pt x="4482" y="1479"/>
                  </a:lnTo>
                  <a:lnTo>
                    <a:pt x="4477" y="1469"/>
                  </a:lnTo>
                  <a:lnTo>
                    <a:pt x="4477" y="1469"/>
                  </a:lnTo>
                  <a:lnTo>
                    <a:pt x="4472" y="1465"/>
                  </a:lnTo>
                  <a:lnTo>
                    <a:pt x="4472" y="1465"/>
                  </a:lnTo>
                  <a:lnTo>
                    <a:pt x="4472" y="1465"/>
                  </a:lnTo>
                  <a:lnTo>
                    <a:pt x="4468" y="1460"/>
                  </a:lnTo>
                  <a:lnTo>
                    <a:pt x="4463" y="1451"/>
                  </a:lnTo>
                  <a:lnTo>
                    <a:pt x="4463" y="1451"/>
                  </a:lnTo>
                  <a:lnTo>
                    <a:pt x="4459" y="1451"/>
                  </a:lnTo>
                  <a:lnTo>
                    <a:pt x="4454" y="1447"/>
                  </a:lnTo>
                  <a:lnTo>
                    <a:pt x="4450" y="1442"/>
                  </a:lnTo>
                  <a:lnTo>
                    <a:pt x="4445" y="1438"/>
                  </a:lnTo>
                  <a:lnTo>
                    <a:pt x="4445" y="1438"/>
                  </a:lnTo>
                  <a:lnTo>
                    <a:pt x="4445" y="1438"/>
                  </a:lnTo>
                  <a:lnTo>
                    <a:pt x="4441" y="1438"/>
                  </a:lnTo>
                  <a:lnTo>
                    <a:pt x="4436" y="1438"/>
                  </a:lnTo>
                  <a:lnTo>
                    <a:pt x="4436" y="1438"/>
                  </a:lnTo>
                  <a:lnTo>
                    <a:pt x="4432" y="1433"/>
                  </a:lnTo>
                  <a:lnTo>
                    <a:pt x="4432" y="1433"/>
                  </a:lnTo>
                  <a:lnTo>
                    <a:pt x="4427" y="1433"/>
                  </a:lnTo>
                  <a:lnTo>
                    <a:pt x="4427" y="1433"/>
                  </a:lnTo>
                  <a:lnTo>
                    <a:pt x="4427" y="1433"/>
                  </a:lnTo>
                  <a:lnTo>
                    <a:pt x="4423" y="1429"/>
                  </a:lnTo>
                  <a:lnTo>
                    <a:pt x="4423" y="1424"/>
                  </a:lnTo>
                  <a:lnTo>
                    <a:pt x="4423" y="1424"/>
                  </a:lnTo>
                  <a:lnTo>
                    <a:pt x="4423" y="1420"/>
                  </a:lnTo>
                  <a:lnTo>
                    <a:pt x="4423" y="1424"/>
                  </a:lnTo>
                  <a:lnTo>
                    <a:pt x="4427" y="1424"/>
                  </a:lnTo>
                  <a:lnTo>
                    <a:pt x="4423" y="1424"/>
                  </a:lnTo>
                  <a:lnTo>
                    <a:pt x="4423" y="1424"/>
                  </a:lnTo>
                  <a:lnTo>
                    <a:pt x="4427" y="1424"/>
                  </a:lnTo>
                  <a:lnTo>
                    <a:pt x="4427" y="1424"/>
                  </a:lnTo>
                  <a:lnTo>
                    <a:pt x="4427" y="1429"/>
                  </a:lnTo>
                  <a:lnTo>
                    <a:pt x="4427" y="1433"/>
                  </a:lnTo>
                  <a:lnTo>
                    <a:pt x="4432" y="1433"/>
                  </a:lnTo>
                  <a:lnTo>
                    <a:pt x="4427" y="1429"/>
                  </a:lnTo>
                  <a:lnTo>
                    <a:pt x="4427" y="1429"/>
                  </a:lnTo>
                  <a:lnTo>
                    <a:pt x="4423" y="1411"/>
                  </a:lnTo>
                  <a:lnTo>
                    <a:pt x="4423" y="1411"/>
                  </a:lnTo>
                  <a:lnTo>
                    <a:pt x="4423" y="1406"/>
                  </a:lnTo>
                  <a:lnTo>
                    <a:pt x="4423" y="1406"/>
                  </a:lnTo>
                  <a:lnTo>
                    <a:pt x="4423" y="1411"/>
                  </a:lnTo>
                  <a:lnTo>
                    <a:pt x="4418" y="1411"/>
                  </a:lnTo>
                  <a:lnTo>
                    <a:pt x="4418" y="1406"/>
                  </a:lnTo>
                  <a:lnTo>
                    <a:pt x="4418" y="1406"/>
                  </a:lnTo>
                  <a:lnTo>
                    <a:pt x="4418" y="1406"/>
                  </a:lnTo>
                  <a:lnTo>
                    <a:pt x="4414" y="1397"/>
                  </a:lnTo>
                  <a:lnTo>
                    <a:pt x="4414" y="1393"/>
                  </a:lnTo>
                  <a:lnTo>
                    <a:pt x="4414" y="1393"/>
                  </a:lnTo>
                  <a:lnTo>
                    <a:pt x="4414" y="1393"/>
                  </a:lnTo>
                  <a:lnTo>
                    <a:pt x="4405" y="1393"/>
                  </a:lnTo>
                  <a:lnTo>
                    <a:pt x="4405" y="1393"/>
                  </a:lnTo>
                  <a:lnTo>
                    <a:pt x="4405" y="1393"/>
                  </a:lnTo>
                  <a:lnTo>
                    <a:pt x="4405" y="1393"/>
                  </a:lnTo>
                  <a:lnTo>
                    <a:pt x="4405" y="1388"/>
                  </a:lnTo>
                  <a:lnTo>
                    <a:pt x="4400" y="1384"/>
                  </a:lnTo>
                  <a:lnTo>
                    <a:pt x="4400" y="1384"/>
                  </a:lnTo>
                  <a:lnTo>
                    <a:pt x="4400" y="1379"/>
                  </a:lnTo>
                  <a:lnTo>
                    <a:pt x="4400" y="1375"/>
                  </a:lnTo>
                  <a:lnTo>
                    <a:pt x="4400" y="1375"/>
                  </a:lnTo>
                  <a:lnTo>
                    <a:pt x="4400" y="1370"/>
                  </a:lnTo>
                  <a:lnTo>
                    <a:pt x="4400" y="1370"/>
                  </a:lnTo>
                  <a:lnTo>
                    <a:pt x="4400" y="1365"/>
                  </a:lnTo>
                  <a:lnTo>
                    <a:pt x="4405" y="1361"/>
                  </a:lnTo>
                  <a:lnTo>
                    <a:pt x="4405" y="1356"/>
                  </a:lnTo>
                  <a:lnTo>
                    <a:pt x="4405" y="1352"/>
                  </a:lnTo>
                  <a:lnTo>
                    <a:pt x="4405" y="1347"/>
                  </a:lnTo>
                  <a:lnTo>
                    <a:pt x="4405" y="1343"/>
                  </a:lnTo>
                  <a:lnTo>
                    <a:pt x="4409" y="1343"/>
                  </a:lnTo>
                  <a:lnTo>
                    <a:pt x="4409" y="1338"/>
                  </a:lnTo>
                  <a:lnTo>
                    <a:pt x="4409" y="1338"/>
                  </a:lnTo>
                  <a:lnTo>
                    <a:pt x="4409" y="1334"/>
                  </a:lnTo>
                  <a:lnTo>
                    <a:pt x="4409" y="1329"/>
                  </a:lnTo>
                  <a:lnTo>
                    <a:pt x="4409" y="1325"/>
                  </a:lnTo>
                  <a:lnTo>
                    <a:pt x="4409" y="1325"/>
                  </a:lnTo>
                  <a:lnTo>
                    <a:pt x="4409" y="1316"/>
                  </a:lnTo>
                  <a:lnTo>
                    <a:pt x="4409" y="1316"/>
                  </a:lnTo>
                  <a:lnTo>
                    <a:pt x="4405" y="1316"/>
                  </a:lnTo>
                  <a:lnTo>
                    <a:pt x="4409" y="1311"/>
                  </a:lnTo>
                  <a:lnTo>
                    <a:pt x="4409" y="1311"/>
                  </a:lnTo>
                  <a:lnTo>
                    <a:pt x="4409" y="1307"/>
                  </a:lnTo>
                  <a:lnTo>
                    <a:pt x="4414" y="1307"/>
                  </a:lnTo>
                  <a:lnTo>
                    <a:pt x="4418" y="1307"/>
                  </a:lnTo>
                  <a:lnTo>
                    <a:pt x="4418" y="1307"/>
                  </a:lnTo>
                  <a:lnTo>
                    <a:pt x="4423" y="1307"/>
                  </a:lnTo>
                  <a:lnTo>
                    <a:pt x="4423" y="1311"/>
                  </a:lnTo>
                  <a:lnTo>
                    <a:pt x="4423" y="1311"/>
                  </a:lnTo>
                  <a:lnTo>
                    <a:pt x="4423" y="1311"/>
                  </a:lnTo>
                  <a:lnTo>
                    <a:pt x="4423" y="1316"/>
                  </a:lnTo>
                  <a:lnTo>
                    <a:pt x="4423" y="1316"/>
                  </a:lnTo>
                  <a:lnTo>
                    <a:pt x="4423" y="1320"/>
                  </a:lnTo>
                  <a:lnTo>
                    <a:pt x="4423" y="1325"/>
                  </a:lnTo>
                  <a:lnTo>
                    <a:pt x="4423" y="1325"/>
                  </a:lnTo>
                  <a:lnTo>
                    <a:pt x="4427" y="1325"/>
                  </a:lnTo>
                  <a:lnTo>
                    <a:pt x="4427" y="1325"/>
                  </a:lnTo>
                  <a:lnTo>
                    <a:pt x="4432" y="1325"/>
                  </a:lnTo>
                  <a:lnTo>
                    <a:pt x="4436" y="1325"/>
                  </a:lnTo>
                  <a:lnTo>
                    <a:pt x="4441" y="1325"/>
                  </a:lnTo>
                  <a:lnTo>
                    <a:pt x="4441" y="1325"/>
                  </a:lnTo>
                  <a:lnTo>
                    <a:pt x="4441" y="1325"/>
                  </a:lnTo>
                  <a:lnTo>
                    <a:pt x="4445" y="1325"/>
                  </a:lnTo>
                  <a:lnTo>
                    <a:pt x="4445" y="1329"/>
                  </a:lnTo>
                  <a:lnTo>
                    <a:pt x="4450" y="1329"/>
                  </a:lnTo>
                  <a:lnTo>
                    <a:pt x="4450" y="1329"/>
                  </a:lnTo>
                  <a:lnTo>
                    <a:pt x="4450" y="1329"/>
                  </a:lnTo>
                  <a:lnTo>
                    <a:pt x="4450" y="1334"/>
                  </a:lnTo>
                  <a:lnTo>
                    <a:pt x="4450" y="1334"/>
                  </a:lnTo>
                  <a:lnTo>
                    <a:pt x="4454" y="1334"/>
                  </a:lnTo>
                  <a:lnTo>
                    <a:pt x="4454" y="1334"/>
                  </a:lnTo>
                  <a:lnTo>
                    <a:pt x="4454" y="1334"/>
                  </a:lnTo>
                  <a:lnTo>
                    <a:pt x="4454" y="1334"/>
                  </a:lnTo>
                  <a:lnTo>
                    <a:pt x="4459" y="1338"/>
                  </a:lnTo>
                  <a:lnTo>
                    <a:pt x="4459" y="1338"/>
                  </a:lnTo>
                  <a:lnTo>
                    <a:pt x="4459" y="1343"/>
                  </a:lnTo>
                  <a:lnTo>
                    <a:pt x="4463" y="1343"/>
                  </a:lnTo>
                  <a:lnTo>
                    <a:pt x="4463" y="1343"/>
                  </a:lnTo>
                  <a:lnTo>
                    <a:pt x="4463" y="1343"/>
                  </a:lnTo>
                  <a:lnTo>
                    <a:pt x="4463" y="1343"/>
                  </a:lnTo>
                  <a:lnTo>
                    <a:pt x="4463" y="1343"/>
                  </a:lnTo>
                  <a:lnTo>
                    <a:pt x="4463" y="1347"/>
                  </a:lnTo>
                  <a:lnTo>
                    <a:pt x="4468" y="1347"/>
                  </a:lnTo>
                  <a:lnTo>
                    <a:pt x="4463" y="1352"/>
                  </a:lnTo>
                  <a:lnTo>
                    <a:pt x="4468" y="1352"/>
                  </a:lnTo>
                  <a:lnTo>
                    <a:pt x="4468" y="1356"/>
                  </a:lnTo>
                  <a:lnTo>
                    <a:pt x="4468" y="1361"/>
                  </a:lnTo>
                  <a:lnTo>
                    <a:pt x="4468" y="1361"/>
                  </a:lnTo>
                  <a:lnTo>
                    <a:pt x="4472" y="1356"/>
                  </a:lnTo>
                  <a:lnTo>
                    <a:pt x="4472" y="1356"/>
                  </a:lnTo>
                  <a:lnTo>
                    <a:pt x="4472" y="1356"/>
                  </a:lnTo>
                  <a:lnTo>
                    <a:pt x="4472" y="1352"/>
                  </a:lnTo>
                  <a:lnTo>
                    <a:pt x="4477" y="1356"/>
                  </a:lnTo>
                  <a:lnTo>
                    <a:pt x="4477" y="1356"/>
                  </a:lnTo>
                  <a:lnTo>
                    <a:pt x="4477" y="1361"/>
                  </a:lnTo>
                  <a:lnTo>
                    <a:pt x="4477" y="1361"/>
                  </a:lnTo>
                  <a:lnTo>
                    <a:pt x="4477" y="1361"/>
                  </a:lnTo>
                  <a:lnTo>
                    <a:pt x="4477" y="1365"/>
                  </a:lnTo>
                  <a:lnTo>
                    <a:pt x="4477" y="1365"/>
                  </a:lnTo>
                  <a:lnTo>
                    <a:pt x="4477" y="1365"/>
                  </a:lnTo>
                  <a:lnTo>
                    <a:pt x="4477" y="1365"/>
                  </a:lnTo>
                  <a:lnTo>
                    <a:pt x="4482" y="1365"/>
                  </a:lnTo>
                  <a:lnTo>
                    <a:pt x="4482" y="1365"/>
                  </a:lnTo>
                  <a:lnTo>
                    <a:pt x="4482" y="1365"/>
                  </a:lnTo>
                  <a:lnTo>
                    <a:pt x="4482" y="1365"/>
                  </a:lnTo>
                  <a:lnTo>
                    <a:pt x="4486" y="1365"/>
                  </a:lnTo>
                  <a:lnTo>
                    <a:pt x="4491" y="1370"/>
                  </a:lnTo>
                  <a:lnTo>
                    <a:pt x="4491" y="1370"/>
                  </a:lnTo>
                  <a:lnTo>
                    <a:pt x="4495" y="1370"/>
                  </a:lnTo>
                  <a:lnTo>
                    <a:pt x="4495" y="1375"/>
                  </a:lnTo>
                  <a:lnTo>
                    <a:pt x="4495" y="1375"/>
                  </a:lnTo>
                  <a:lnTo>
                    <a:pt x="4495" y="1375"/>
                  </a:lnTo>
                  <a:lnTo>
                    <a:pt x="4500" y="1375"/>
                  </a:lnTo>
                  <a:lnTo>
                    <a:pt x="4500" y="1375"/>
                  </a:lnTo>
                  <a:lnTo>
                    <a:pt x="4500" y="1375"/>
                  </a:lnTo>
                  <a:lnTo>
                    <a:pt x="4504" y="1375"/>
                  </a:lnTo>
                  <a:lnTo>
                    <a:pt x="4504" y="1375"/>
                  </a:lnTo>
                  <a:lnTo>
                    <a:pt x="4504" y="1379"/>
                  </a:lnTo>
                  <a:lnTo>
                    <a:pt x="4504" y="1379"/>
                  </a:lnTo>
                  <a:lnTo>
                    <a:pt x="4500" y="1379"/>
                  </a:lnTo>
                  <a:lnTo>
                    <a:pt x="4500" y="1379"/>
                  </a:lnTo>
                  <a:lnTo>
                    <a:pt x="4500" y="1384"/>
                  </a:lnTo>
                  <a:lnTo>
                    <a:pt x="4500" y="1393"/>
                  </a:lnTo>
                  <a:lnTo>
                    <a:pt x="4500" y="1402"/>
                  </a:lnTo>
                  <a:lnTo>
                    <a:pt x="4504" y="1402"/>
                  </a:lnTo>
                  <a:lnTo>
                    <a:pt x="4500" y="1406"/>
                  </a:lnTo>
                  <a:lnTo>
                    <a:pt x="4504" y="1406"/>
                  </a:lnTo>
                  <a:lnTo>
                    <a:pt x="4509" y="1402"/>
                  </a:lnTo>
                  <a:lnTo>
                    <a:pt x="4509" y="1402"/>
                  </a:lnTo>
                  <a:lnTo>
                    <a:pt x="4509" y="1402"/>
                  </a:lnTo>
                  <a:lnTo>
                    <a:pt x="4513" y="1397"/>
                  </a:lnTo>
                  <a:lnTo>
                    <a:pt x="4513" y="1393"/>
                  </a:lnTo>
                  <a:lnTo>
                    <a:pt x="4522" y="1388"/>
                  </a:lnTo>
                  <a:lnTo>
                    <a:pt x="4522" y="1388"/>
                  </a:lnTo>
                  <a:lnTo>
                    <a:pt x="4522" y="1388"/>
                  </a:lnTo>
                  <a:lnTo>
                    <a:pt x="4522" y="1384"/>
                  </a:lnTo>
                  <a:lnTo>
                    <a:pt x="4522" y="1384"/>
                  </a:lnTo>
                  <a:lnTo>
                    <a:pt x="4518" y="1375"/>
                  </a:lnTo>
                  <a:lnTo>
                    <a:pt x="4518" y="1379"/>
                  </a:lnTo>
                  <a:lnTo>
                    <a:pt x="4522" y="1384"/>
                  </a:lnTo>
                  <a:lnTo>
                    <a:pt x="4527" y="1384"/>
                  </a:lnTo>
                  <a:lnTo>
                    <a:pt x="4527" y="1384"/>
                  </a:lnTo>
                  <a:lnTo>
                    <a:pt x="4531" y="1384"/>
                  </a:lnTo>
                  <a:lnTo>
                    <a:pt x="4531" y="1384"/>
                  </a:lnTo>
                  <a:lnTo>
                    <a:pt x="4531" y="1384"/>
                  </a:lnTo>
                  <a:lnTo>
                    <a:pt x="4527" y="1379"/>
                  </a:lnTo>
                  <a:lnTo>
                    <a:pt x="4522" y="1375"/>
                  </a:lnTo>
                  <a:lnTo>
                    <a:pt x="4522" y="1370"/>
                  </a:lnTo>
                  <a:lnTo>
                    <a:pt x="4527" y="1379"/>
                  </a:lnTo>
                  <a:lnTo>
                    <a:pt x="4531" y="1379"/>
                  </a:lnTo>
                  <a:lnTo>
                    <a:pt x="4531" y="1379"/>
                  </a:lnTo>
                  <a:lnTo>
                    <a:pt x="4531" y="1379"/>
                  </a:lnTo>
                  <a:lnTo>
                    <a:pt x="4531" y="1379"/>
                  </a:lnTo>
                  <a:lnTo>
                    <a:pt x="4531" y="1375"/>
                  </a:lnTo>
                  <a:lnTo>
                    <a:pt x="4531" y="1375"/>
                  </a:lnTo>
                  <a:lnTo>
                    <a:pt x="4531" y="1375"/>
                  </a:lnTo>
                  <a:lnTo>
                    <a:pt x="4531" y="1375"/>
                  </a:lnTo>
                  <a:lnTo>
                    <a:pt x="4531" y="1370"/>
                  </a:lnTo>
                  <a:lnTo>
                    <a:pt x="4531" y="1370"/>
                  </a:lnTo>
                  <a:lnTo>
                    <a:pt x="4527" y="1370"/>
                  </a:lnTo>
                  <a:lnTo>
                    <a:pt x="4527" y="1370"/>
                  </a:lnTo>
                  <a:lnTo>
                    <a:pt x="4531" y="1370"/>
                  </a:lnTo>
                  <a:lnTo>
                    <a:pt x="4531" y="1370"/>
                  </a:lnTo>
                  <a:lnTo>
                    <a:pt x="4531" y="1370"/>
                  </a:lnTo>
                  <a:lnTo>
                    <a:pt x="4531" y="1370"/>
                  </a:lnTo>
                  <a:lnTo>
                    <a:pt x="4531" y="1365"/>
                  </a:lnTo>
                  <a:lnTo>
                    <a:pt x="4531" y="1365"/>
                  </a:lnTo>
                  <a:lnTo>
                    <a:pt x="4531" y="1365"/>
                  </a:lnTo>
                  <a:lnTo>
                    <a:pt x="4527" y="1365"/>
                  </a:lnTo>
                  <a:lnTo>
                    <a:pt x="4531" y="1365"/>
                  </a:lnTo>
                  <a:lnTo>
                    <a:pt x="4531" y="1365"/>
                  </a:lnTo>
                  <a:lnTo>
                    <a:pt x="4536" y="1370"/>
                  </a:lnTo>
                  <a:lnTo>
                    <a:pt x="4536" y="1370"/>
                  </a:lnTo>
                  <a:lnTo>
                    <a:pt x="4536" y="1365"/>
                  </a:lnTo>
                  <a:lnTo>
                    <a:pt x="4536" y="1365"/>
                  </a:lnTo>
                  <a:lnTo>
                    <a:pt x="4536" y="1361"/>
                  </a:lnTo>
                  <a:lnTo>
                    <a:pt x="4536" y="1365"/>
                  </a:lnTo>
                  <a:lnTo>
                    <a:pt x="4536" y="1365"/>
                  </a:lnTo>
                  <a:lnTo>
                    <a:pt x="4536" y="1365"/>
                  </a:lnTo>
                  <a:lnTo>
                    <a:pt x="4540" y="1365"/>
                  </a:lnTo>
                  <a:lnTo>
                    <a:pt x="4540" y="1365"/>
                  </a:lnTo>
                  <a:lnTo>
                    <a:pt x="4540" y="1370"/>
                  </a:lnTo>
                  <a:lnTo>
                    <a:pt x="4540" y="1365"/>
                  </a:lnTo>
                  <a:lnTo>
                    <a:pt x="4545" y="1365"/>
                  </a:lnTo>
                  <a:lnTo>
                    <a:pt x="4545" y="1365"/>
                  </a:lnTo>
                  <a:lnTo>
                    <a:pt x="4549" y="1361"/>
                  </a:lnTo>
                  <a:lnTo>
                    <a:pt x="4554" y="1361"/>
                  </a:lnTo>
                  <a:lnTo>
                    <a:pt x="4554" y="1356"/>
                  </a:lnTo>
                  <a:lnTo>
                    <a:pt x="4554" y="1356"/>
                  </a:lnTo>
                  <a:lnTo>
                    <a:pt x="4558" y="1356"/>
                  </a:lnTo>
                  <a:lnTo>
                    <a:pt x="4558" y="1356"/>
                  </a:lnTo>
                  <a:lnTo>
                    <a:pt x="4558" y="1352"/>
                  </a:lnTo>
                  <a:lnTo>
                    <a:pt x="4563" y="1352"/>
                  </a:lnTo>
                  <a:lnTo>
                    <a:pt x="4563" y="1347"/>
                  </a:lnTo>
                  <a:lnTo>
                    <a:pt x="4567" y="1347"/>
                  </a:lnTo>
                  <a:lnTo>
                    <a:pt x="4567" y="1347"/>
                  </a:lnTo>
                  <a:lnTo>
                    <a:pt x="4567" y="1343"/>
                  </a:lnTo>
                  <a:lnTo>
                    <a:pt x="4567" y="1343"/>
                  </a:lnTo>
                  <a:lnTo>
                    <a:pt x="4572" y="1343"/>
                  </a:lnTo>
                  <a:lnTo>
                    <a:pt x="4572" y="1343"/>
                  </a:lnTo>
                  <a:lnTo>
                    <a:pt x="4572" y="1338"/>
                  </a:lnTo>
                  <a:lnTo>
                    <a:pt x="4567" y="1338"/>
                  </a:lnTo>
                  <a:lnTo>
                    <a:pt x="4567" y="1338"/>
                  </a:lnTo>
                  <a:lnTo>
                    <a:pt x="4567" y="1334"/>
                  </a:lnTo>
                  <a:lnTo>
                    <a:pt x="4567" y="1334"/>
                  </a:lnTo>
                  <a:lnTo>
                    <a:pt x="4567" y="1334"/>
                  </a:lnTo>
                  <a:lnTo>
                    <a:pt x="4572" y="1338"/>
                  </a:lnTo>
                  <a:lnTo>
                    <a:pt x="4572" y="1338"/>
                  </a:lnTo>
                  <a:lnTo>
                    <a:pt x="4572" y="1338"/>
                  </a:lnTo>
                  <a:lnTo>
                    <a:pt x="4572" y="1334"/>
                  </a:lnTo>
                  <a:lnTo>
                    <a:pt x="4567" y="1334"/>
                  </a:lnTo>
                  <a:lnTo>
                    <a:pt x="4567" y="1325"/>
                  </a:lnTo>
                  <a:lnTo>
                    <a:pt x="4572" y="1329"/>
                  </a:lnTo>
                  <a:lnTo>
                    <a:pt x="4567" y="1320"/>
                  </a:lnTo>
                  <a:lnTo>
                    <a:pt x="4567" y="1320"/>
                  </a:lnTo>
                  <a:lnTo>
                    <a:pt x="4567" y="1320"/>
                  </a:lnTo>
                  <a:lnTo>
                    <a:pt x="4572" y="1320"/>
                  </a:lnTo>
                  <a:lnTo>
                    <a:pt x="4572" y="1325"/>
                  </a:lnTo>
                  <a:lnTo>
                    <a:pt x="4572" y="1320"/>
                  </a:lnTo>
                  <a:lnTo>
                    <a:pt x="4572" y="1316"/>
                  </a:lnTo>
                  <a:lnTo>
                    <a:pt x="4567" y="1316"/>
                  </a:lnTo>
                  <a:lnTo>
                    <a:pt x="4567" y="1311"/>
                  </a:lnTo>
                  <a:lnTo>
                    <a:pt x="4567" y="1311"/>
                  </a:lnTo>
                  <a:lnTo>
                    <a:pt x="4567" y="1307"/>
                  </a:lnTo>
                  <a:lnTo>
                    <a:pt x="4567" y="1302"/>
                  </a:lnTo>
                  <a:lnTo>
                    <a:pt x="4563" y="1298"/>
                  </a:lnTo>
                  <a:lnTo>
                    <a:pt x="4567" y="1302"/>
                  </a:lnTo>
                  <a:lnTo>
                    <a:pt x="4567" y="1298"/>
                  </a:lnTo>
                  <a:lnTo>
                    <a:pt x="4563" y="1293"/>
                  </a:lnTo>
                  <a:lnTo>
                    <a:pt x="4563" y="1293"/>
                  </a:lnTo>
                  <a:lnTo>
                    <a:pt x="4563" y="1293"/>
                  </a:lnTo>
                  <a:lnTo>
                    <a:pt x="4563" y="1289"/>
                  </a:lnTo>
                  <a:lnTo>
                    <a:pt x="4563" y="1289"/>
                  </a:lnTo>
                  <a:lnTo>
                    <a:pt x="4558" y="1284"/>
                  </a:lnTo>
                  <a:lnTo>
                    <a:pt x="4558" y="1280"/>
                  </a:lnTo>
                  <a:lnTo>
                    <a:pt x="4558" y="1280"/>
                  </a:lnTo>
                  <a:lnTo>
                    <a:pt x="4554" y="1275"/>
                  </a:lnTo>
                  <a:lnTo>
                    <a:pt x="4554" y="1271"/>
                  </a:lnTo>
                  <a:lnTo>
                    <a:pt x="4554" y="1266"/>
                  </a:lnTo>
                  <a:lnTo>
                    <a:pt x="4549" y="1266"/>
                  </a:lnTo>
                  <a:lnTo>
                    <a:pt x="4549" y="1266"/>
                  </a:lnTo>
                  <a:lnTo>
                    <a:pt x="4545" y="1266"/>
                  </a:lnTo>
                  <a:lnTo>
                    <a:pt x="4545" y="1261"/>
                  </a:lnTo>
                  <a:lnTo>
                    <a:pt x="4545" y="1257"/>
                  </a:lnTo>
                  <a:lnTo>
                    <a:pt x="4540" y="1257"/>
                  </a:lnTo>
                  <a:lnTo>
                    <a:pt x="4540" y="1257"/>
                  </a:lnTo>
                  <a:lnTo>
                    <a:pt x="4540" y="1252"/>
                  </a:lnTo>
                  <a:lnTo>
                    <a:pt x="4540" y="1252"/>
                  </a:lnTo>
                  <a:lnTo>
                    <a:pt x="4540" y="1252"/>
                  </a:lnTo>
                  <a:lnTo>
                    <a:pt x="4536" y="1252"/>
                  </a:lnTo>
                  <a:lnTo>
                    <a:pt x="4536" y="1252"/>
                  </a:lnTo>
                  <a:lnTo>
                    <a:pt x="4536" y="1248"/>
                  </a:lnTo>
                  <a:lnTo>
                    <a:pt x="4536" y="1248"/>
                  </a:lnTo>
                  <a:lnTo>
                    <a:pt x="4531" y="1248"/>
                  </a:lnTo>
                  <a:lnTo>
                    <a:pt x="4531" y="1248"/>
                  </a:lnTo>
                  <a:lnTo>
                    <a:pt x="4531" y="1248"/>
                  </a:lnTo>
                  <a:lnTo>
                    <a:pt x="4531" y="1248"/>
                  </a:lnTo>
                  <a:lnTo>
                    <a:pt x="4527" y="1248"/>
                  </a:lnTo>
                  <a:lnTo>
                    <a:pt x="4527" y="1243"/>
                  </a:lnTo>
                  <a:lnTo>
                    <a:pt x="4527" y="1243"/>
                  </a:lnTo>
                  <a:lnTo>
                    <a:pt x="4527" y="1243"/>
                  </a:lnTo>
                  <a:lnTo>
                    <a:pt x="4522" y="1239"/>
                  </a:lnTo>
                  <a:lnTo>
                    <a:pt x="4518" y="1239"/>
                  </a:lnTo>
                  <a:lnTo>
                    <a:pt x="4518" y="1234"/>
                  </a:lnTo>
                  <a:lnTo>
                    <a:pt x="4513" y="1230"/>
                  </a:lnTo>
                  <a:lnTo>
                    <a:pt x="4509" y="1230"/>
                  </a:lnTo>
                  <a:lnTo>
                    <a:pt x="4504" y="1225"/>
                  </a:lnTo>
                  <a:lnTo>
                    <a:pt x="4500" y="1221"/>
                  </a:lnTo>
                  <a:lnTo>
                    <a:pt x="4500" y="1221"/>
                  </a:lnTo>
                  <a:lnTo>
                    <a:pt x="4504" y="1221"/>
                  </a:lnTo>
                  <a:lnTo>
                    <a:pt x="4500" y="1221"/>
                  </a:lnTo>
                  <a:lnTo>
                    <a:pt x="4504" y="1216"/>
                  </a:lnTo>
                  <a:lnTo>
                    <a:pt x="4500" y="1216"/>
                  </a:lnTo>
                  <a:lnTo>
                    <a:pt x="4495" y="1212"/>
                  </a:lnTo>
                  <a:lnTo>
                    <a:pt x="4495" y="1212"/>
                  </a:lnTo>
                  <a:lnTo>
                    <a:pt x="4495" y="1212"/>
                  </a:lnTo>
                  <a:lnTo>
                    <a:pt x="4491" y="1207"/>
                  </a:lnTo>
                  <a:lnTo>
                    <a:pt x="4486" y="1207"/>
                  </a:lnTo>
                  <a:lnTo>
                    <a:pt x="4486" y="1203"/>
                  </a:lnTo>
                  <a:lnTo>
                    <a:pt x="4486" y="1203"/>
                  </a:lnTo>
                  <a:lnTo>
                    <a:pt x="4486" y="1203"/>
                  </a:lnTo>
                  <a:lnTo>
                    <a:pt x="4482" y="1198"/>
                  </a:lnTo>
                  <a:lnTo>
                    <a:pt x="4482" y="1198"/>
                  </a:lnTo>
                  <a:lnTo>
                    <a:pt x="4482" y="1194"/>
                  </a:lnTo>
                  <a:lnTo>
                    <a:pt x="4486" y="1189"/>
                  </a:lnTo>
                  <a:lnTo>
                    <a:pt x="4482" y="1189"/>
                  </a:lnTo>
                  <a:lnTo>
                    <a:pt x="4482" y="1189"/>
                  </a:lnTo>
                  <a:lnTo>
                    <a:pt x="4482" y="1185"/>
                  </a:lnTo>
                  <a:lnTo>
                    <a:pt x="4486" y="1180"/>
                  </a:lnTo>
                  <a:lnTo>
                    <a:pt x="4486" y="1176"/>
                  </a:lnTo>
                  <a:lnTo>
                    <a:pt x="4486" y="1176"/>
                  </a:lnTo>
                  <a:lnTo>
                    <a:pt x="4491" y="1171"/>
                  </a:lnTo>
                  <a:lnTo>
                    <a:pt x="4491" y="1171"/>
                  </a:lnTo>
                  <a:lnTo>
                    <a:pt x="4491" y="1171"/>
                  </a:lnTo>
                  <a:lnTo>
                    <a:pt x="4491" y="1167"/>
                  </a:lnTo>
                  <a:lnTo>
                    <a:pt x="4495" y="1162"/>
                  </a:lnTo>
                  <a:lnTo>
                    <a:pt x="4495" y="1162"/>
                  </a:lnTo>
                  <a:lnTo>
                    <a:pt x="4491" y="1158"/>
                  </a:lnTo>
                  <a:lnTo>
                    <a:pt x="4491" y="1158"/>
                  </a:lnTo>
                  <a:lnTo>
                    <a:pt x="4491" y="1158"/>
                  </a:lnTo>
                  <a:lnTo>
                    <a:pt x="4491" y="1158"/>
                  </a:lnTo>
                  <a:lnTo>
                    <a:pt x="4495" y="1158"/>
                  </a:lnTo>
                  <a:lnTo>
                    <a:pt x="4495" y="1158"/>
                  </a:lnTo>
                  <a:lnTo>
                    <a:pt x="4495" y="1158"/>
                  </a:lnTo>
                  <a:lnTo>
                    <a:pt x="4495" y="1158"/>
                  </a:lnTo>
                  <a:lnTo>
                    <a:pt x="4495" y="1158"/>
                  </a:lnTo>
                  <a:lnTo>
                    <a:pt x="4500" y="1158"/>
                  </a:lnTo>
                  <a:lnTo>
                    <a:pt x="4500" y="1158"/>
                  </a:lnTo>
                  <a:lnTo>
                    <a:pt x="4500" y="1158"/>
                  </a:lnTo>
                  <a:lnTo>
                    <a:pt x="4504" y="1158"/>
                  </a:lnTo>
                  <a:lnTo>
                    <a:pt x="4504" y="1153"/>
                  </a:lnTo>
                  <a:lnTo>
                    <a:pt x="4500" y="1153"/>
                  </a:lnTo>
                  <a:lnTo>
                    <a:pt x="4504" y="1153"/>
                  </a:lnTo>
                  <a:lnTo>
                    <a:pt x="4504" y="1148"/>
                  </a:lnTo>
                  <a:lnTo>
                    <a:pt x="4504" y="1148"/>
                  </a:lnTo>
                  <a:lnTo>
                    <a:pt x="4504" y="1148"/>
                  </a:lnTo>
                  <a:lnTo>
                    <a:pt x="4509" y="1148"/>
                  </a:lnTo>
                  <a:lnTo>
                    <a:pt x="4509" y="1148"/>
                  </a:lnTo>
                  <a:lnTo>
                    <a:pt x="4509" y="1144"/>
                  </a:lnTo>
                  <a:lnTo>
                    <a:pt x="4513" y="1144"/>
                  </a:lnTo>
                  <a:lnTo>
                    <a:pt x="4513" y="1144"/>
                  </a:lnTo>
                  <a:lnTo>
                    <a:pt x="4513" y="1144"/>
                  </a:lnTo>
                  <a:lnTo>
                    <a:pt x="4513" y="1144"/>
                  </a:lnTo>
                  <a:lnTo>
                    <a:pt x="4513" y="1144"/>
                  </a:lnTo>
                  <a:lnTo>
                    <a:pt x="4518" y="1144"/>
                  </a:lnTo>
                  <a:lnTo>
                    <a:pt x="4518" y="1144"/>
                  </a:lnTo>
                  <a:lnTo>
                    <a:pt x="4518" y="1144"/>
                  </a:lnTo>
                  <a:lnTo>
                    <a:pt x="4518" y="1144"/>
                  </a:lnTo>
                  <a:lnTo>
                    <a:pt x="4518" y="1144"/>
                  </a:lnTo>
                  <a:lnTo>
                    <a:pt x="4518" y="1139"/>
                  </a:lnTo>
                  <a:lnTo>
                    <a:pt x="4518" y="1139"/>
                  </a:lnTo>
                  <a:lnTo>
                    <a:pt x="4518" y="1139"/>
                  </a:lnTo>
                  <a:lnTo>
                    <a:pt x="4518" y="1139"/>
                  </a:lnTo>
                  <a:lnTo>
                    <a:pt x="4518" y="1139"/>
                  </a:lnTo>
                  <a:lnTo>
                    <a:pt x="4518" y="1139"/>
                  </a:lnTo>
                  <a:lnTo>
                    <a:pt x="4518" y="1139"/>
                  </a:lnTo>
                  <a:lnTo>
                    <a:pt x="4522" y="1139"/>
                  </a:lnTo>
                  <a:lnTo>
                    <a:pt x="4522" y="1144"/>
                  </a:lnTo>
                  <a:lnTo>
                    <a:pt x="4522" y="1144"/>
                  </a:lnTo>
                  <a:lnTo>
                    <a:pt x="4522" y="1144"/>
                  </a:lnTo>
                  <a:lnTo>
                    <a:pt x="4527" y="1144"/>
                  </a:lnTo>
                  <a:lnTo>
                    <a:pt x="4527" y="1144"/>
                  </a:lnTo>
                  <a:lnTo>
                    <a:pt x="4527" y="1144"/>
                  </a:lnTo>
                  <a:lnTo>
                    <a:pt x="4531" y="1144"/>
                  </a:lnTo>
                  <a:lnTo>
                    <a:pt x="4531" y="1144"/>
                  </a:lnTo>
                  <a:lnTo>
                    <a:pt x="4531" y="1148"/>
                  </a:lnTo>
                  <a:lnTo>
                    <a:pt x="4531" y="1148"/>
                  </a:lnTo>
                  <a:lnTo>
                    <a:pt x="4531" y="1148"/>
                  </a:lnTo>
                  <a:lnTo>
                    <a:pt x="4536" y="1148"/>
                  </a:lnTo>
                  <a:lnTo>
                    <a:pt x="4536" y="1144"/>
                  </a:lnTo>
                  <a:lnTo>
                    <a:pt x="4536" y="1144"/>
                  </a:lnTo>
                  <a:lnTo>
                    <a:pt x="4536" y="1139"/>
                  </a:lnTo>
                  <a:lnTo>
                    <a:pt x="4536" y="1139"/>
                  </a:lnTo>
                  <a:lnTo>
                    <a:pt x="4536" y="1144"/>
                  </a:lnTo>
                  <a:lnTo>
                    <a:pt x="4540" y="1144"/>
                  </a:lnTo>
                  <a:lnTo>
                    <a:pt x="4540" y="1144"/>
                  </a:lnTo>
                  <a:lnTo>
                    <a:pt x="4540" y="1144"/>
                  </a:lnTo>
                  <a:lnTo>
                    <a:pt x="4540" y="1144"/>
                  </a:lnTo>
                  <a:lnTo>
                    <a:pt x="4545" y="1144"/>
                  </a:lnTo>
                  <a:lnTo>
                    <a:pt x="4545" y="1148"/>
                  </a:lnTo>
                  <a:lnTo>
                    <a:pt x="4540" y="1148"/>
                  </a:lnTo>
                  <a:lnTo>
                    <a:pt x="4540" y="1148"/>
                  </a:lnTo>
                  <a:lnTo>
                    <a:pt x="4540" y="1153"/>
                  </a:lnTo>
                  <a:lnTo>
                    <a:pt x="4540" y="1153"/>
                  </a:lnTo>
                  <a:lnTo>
                    <a:pt x="4540" y="1158"/>
                  </a:lnTo>
                  <a:lnTo>
                    <a:pt x="4540" y="1158"/>
                  </a:lnTo>
                  <a:lnTo>
                    <a:pt x="4545" y="1158"/>
                  </a:lnTo>
                  <a:lnTo>
                    <a:pt x="4545" y="1158"/>
                  </a:lnTo>
                  <a:lnTo>
                    <a:pt x="4545" y="1162"/>
                  </a:lnTo>
                  <a:lnTo>
                    <a:pt x="4545" y="1162"/>
                  </a:lnTo>
                  <a:lnTo>
                    <a:pt x="4549" y="1167"/>
                  </a:lnTo>
                  <a:lnTo>
                    <a:pt x="4549" y="1167"/>
                  </a:lnTo>
                  <a:lnTo>
                    <a:pt x="4549" y="1167"/>
                  </a:lnTo>
                  <a:lnTo>
                    <a:pt x="4549" y="1167"/>
                  </a:lnTo>
                  <a:lnTo>
                    <a:pt x="4549" y="1167"/>
                  </a:lnTo>
                  <a:lnTo>
                    <a:pt x="4549" y="1167"/>
                  </a:lnTo>
                  <a:lnTo>
                    <a:pt x="4549" y="1167"/>
                  </a:lnTo>
                  <a:lnTo>
                    <a:pt x="4549" y="1171"/>
                  </a:lnTo>
                  <a:lnTo>
                    <a:pt x="4554" y="1171"/>
                  </a:lnTo>
                  <a:lnTo>
                    <a:pt x="4558" y="1171"/>
                  </a:lnTo>
                  <a:lnTo>
                    <a:pt x="4558" y="1167"/>
                  </a:lnTo>
                  <a:lnTo>
                    <a:pt x="4558" y="1167"/>
                  </a:lnTo>
                  <a:lnTo>
                    <a:pt x="4558" y="1167"/>
                  </a:lnTo>
                  <a:lnTo>
                    <a:pt x="4558" y="1167"/>
                  </a:lnTo>
                  <a:lnTo>
                    <a:pt x="4554" y="1162"/>
                  </a:lnTo>
                  <a:lnTo>
                    <a:pt x="4554" y="1162"/>
                  </a:lnTo>
                  <a:lnTo>
                    <a:pt x="4554" y="1162"/>
                  </a:lnTo>
                  <a:lnTo>
                    <a:pt x="4554" y="1158"/>
                  </a:lnTo>
                  <a:lnTo>
                    <a:pt x="4554" y="1158"/>
                  </a:lnTo>
                  <a:lnTo>
                    <a:pt x="4549" y="1158"/>
                  </a:lnTo>
                  <a:lnTo>
                    <a:pt x="4549" y="1158"/>
                  </a:lnTo>
                  <a:lnTo>
                    <a:pt x="4549" y="1153"/>
                  </a:lnTo>
                  <a:lnTo>
                    <a:pt x="4554" y="1153"/>
                  </a:lnTo>
                  <a:lnTo>
                    <a:pt x="4554" y="1153"/>
                  </a:lnTo>
                  <a:lnTo>
                    <a:pt x="4554" y="1148"/>
                  </a:lnTo>
                  <a:lnTo>
                    <a:pt x="4554" y="1148"/>
                  </a:lnTo>
                  <a:lnTo>
                    <a:pt x="4554" y="1148"/>
                  </a:lnTo>
                  <a:lnTo>
                    <a:pt x="4554" y="1148"/>
                  </a:lnTo>
                  <a:lnTo>
                    <a:pt x="4554" y="1148"/>
                  </a:lnTo>
                  <a:lnTo>
                    <a:pt x="4554" y="1148"/>
                  </a:lnTo>
                  <a:lnTo>
                    <a:pt x="4558" y="1148"/>
                  </a:lnTo>
                  <a:lnTo>
                    <a:pt x="4558" y="1148"/>
                  </a:lnTo>
                  <a:lnTo>
                    <a:pt x="4558" y="1148"/>
                  </a:lnTo>
                  <a:lnTo>
                    <a:pt x="4563" y="1144"/>
                  </a:lnTo>
                  <a:lnTo>
                    <a:pt x="4563" y="1144"/>
                  </a:lnTo>
                  <a:lnTo>
                    <a:pt x="4563" y="1144"/>
                  </a:lnTo>
                  <a:lnTo>
                    <a:pt x="4563" y="1144"/>
                  </a:lnTo>
                  <a:lnTo>
                    <a:pt x="4563" y="1144"/>
                  </a:lnTo>
                  <a:lnTo>
                    <a:pt x="4563" y="1144"/>
                  </a:lnTo>
                  <a:lnTo>
                    <a:pt x="4567" y="1144"/>
                  </a:lnTo>
                  <a:lnTo>
                    <a:pt x="4567" y="1144"/>
                  </a:lnTo>
                  <a:lnTo>
                    <a:pt x="4572" y="1144"/>
                  </a:lnTo>
                  <a:lnTo>
                    <a:pt x="4572" y="1144"/>
                  </a:lnTo>
                  <a:lnTo>
                    <a:pt x="4572" y="1139"/>
                  </a:lnTo>
                  <a:lnTo>
                    <a:pt x="4572" y="1139"/>
                  </a:lnTo>
                  <a:lnTo>
                    <a:pt x="4572" y="1139"/>
                  </a:lnTo>
                  <a:lnTo>
                    <a:pt x="4576" y="1139"/>
                  </a:lnTo>
                  <a:lnTo>
                    <a:pt x="4576" y="1139"/>
                  </a:lnTo>
                  <a:lnTo>
                    <a:pt x="4576" y="1135"/>
                  </a:lnTo>
                  <a:lnTo>
                    <a:pt x="4576" y="1135"/>
                  </a:lnTo>
                  <a:lnTo>
                    <a:pt x="4576" y="1139"/>
                  </a:lnTo>
                  <a:lnTo>
                    <a:pt x="4581" y="1139"/>
                  </a:lnTo>
                  <a:lnTo>
                    <a:pt x="4581" y="1139"/>
                  </a:lnTo>
                  <a:lnTo>
                    <a:pt x="4581" y="1139"/>
                  </a:lnTo>
                  <a:lnTo>
                    <a:pt x="4581" y="1139"/>
                  </a:lnTo>
                  <a:lnTo>
                    <a:pt x="4581" y="1135"/>
                  </a:lnTo>
                  <a:lnTo>
                    <a:pt x="4581" y="1135"/>
                  </a:lnTo>
                  <a:lnTo>
                    <a:pt x="4581" y="1135"/>
                  </a:lnTo>
                  <a:lnTo>
                    <a:pt x="4581" y="1135"/>
                  </a:lnTo>
                  <a:lnTo>
                    <a:pt x="4581" y="1135"/>
                  </a:lnTo>
                  <a:lnTo>
                    <a:pt x="4581" y="1135"/>
                  </a:lnTo>
                  <a:lnTo>
                    <a:pt x="4585" y="1139"/>
                  </a:lnTo>
                  <a:lnTo>
                    <a:pt x="4585" y="1139"/>
                  </a:lnTo>
                  <a:lnTo>
                    <a:pt x="4585" y="1139"/>
                  </a:lnTo>
                  <a:lnTo>
                    <a:pt x="4585" y="1135"/>
                  </a:lnTo>
                  <a:lnTo>
                    <a:pt x="4590" y="1135"/>
                  </a:lnTo>
                  <a:lnTo>
                    <a:pt x="4590" y="1135"/>
                  </a:lnTo>
                  <a:lnTo>
                    <a:pt x="4590" y="1135"/>
                  </a:lnTo>
                  <a:lnTo>
                    <a:pt x="4590" y="1135"/>
                  </a:lnTo>
                  <a:lnTo>
                    <a:pt x="4590" y="1135"/>
                  </a:lnTo>
                  <a:lnTo>
                    <a:pt x="4590" y="1130"/>
                  </a:lnTo>
                  <a:lnTo>
                    <a:pt x="4594" y="1130"/>
                  </a:lnTo>
                  <a:lnTo>
                    <a:pt x="4594" y="1130"/>
                  </a:lnTo>
                  <a:lnTo>
                    <a:pt x="4594" y="1130"/>
                  </a:lnTo>
                  <a:lnTo>
                    <a:pt x="4594" y="1130"/>
                  </a:lnTo>
                  <a:lnTo>
                    <a:pt x="4599" y="1130"/>
                  </a:lnTo>
                  <a:lnTo>
                    <a:pt x="4599" y="1130"/>
                  </a:lnTo>
                  <a:lnTo>
                    <a:pt x="4599" y="1130"/>
                  </a:lnTo>
                  <a:lnTo>
                    <a:pt x="4599" y="1130"/>
                  </a:lnTo>
                  <a:lnTo>
                    <a:pt x="4599" y="1126"/>
                  </a:lnTo>
                  <a:lnTo>
                    <a:pt x="4599" y="1126"/>
                  </a:lnTo>
                  <a:lnTo>
                    <a:pt x="4599" y="1126"/>
                  </a:lnTo>
                  <a:lnTo>
                    <a:pt x="4599" y="1121"/>
                  </a:lnTo>
                  <a:lnTo>
                    <a:pt x="4594" y="1121"/>
                  </a:lnTo>
                  <a:lnTo>
                    <a:pt x="4594" y="1117"/>
                  </a:lnTo>
                  <a:lnTo>
                    <a:pt x="4594" y="1117"/>
                  </a:lnTo>
                  <a:lnTo>
                    <a:pt x="4594" y="1117"/>
                  </a:lnTo>
                  <a:lnTo>
                    <a:pt x="4594" y="1117"/>
                  </a:lnTo>
                  <a:lnTo>
                    <a:pt x="4594" y="1117"/>
                  </a:lnTo>
                  <a:lnTo>
                    <a:pt x="4594" y="1112"/>
                  </a:lnTo>
                  <a:lnTo>
                    <a:pt x="4594" y="1112"/>
                  </a:lnTo>
                  <a:lnTo>
                    <a:pt x="4594" y="1112"/>
                  </a:lnTo>
                  <a:lnTo>
                    <a:pt x="4594" y="1112"/>
                  </a:lnTo>
                  <a:lnTo>
                    <a:pt x="4594" y="1112"/>
                  </a:lnTo>
                  <a:lnTo>
                    <a:pt x="4594" y="1112"/>
                  </a:lnTo>
                  <a:lnTo>
                    <a:pt x="4594" y="1112"/>
                  </a:lnTo>
                  <a:lnTo>
                    <a:pt x="4594" y="1112"/>
                  </a:lnTo>
                  <a:lnTo>
                    <a:pt x="4599" y="1117"/>
                  </a:lnTo>
                  <a:lnTo>
                    <a:pt x="4599" y="1117"/>
                  </a:lnTo>
                  <a:lnTo>
                    <a:pt x="4599" y="1117"/>
                  </a:lnTo>
                  <a:lnTo>
                    <a:pt x="4603" y="1121"/>
                  </a:lnTo>
                  <a:lnTo>
                    <a:pt x="4603" y="1121"/>
                  </a:lnTo>
                  <a:lnTo>
                    <a:pt x="4608" y="1121"/>
                  </a:lnTo>
                  <a:lnTo>
                    <a:pt x="4608" y="1121"/>
                  </a:lnTo>
                  <a:lnTo>
                    <a:pt x="4603" y="1126"/>
                  </a:lnTo>
                  <a:lnTo>
                    <a:pt x="4603" y="1126"/>
                  </a:lnTo>
                  <a:lnTo>
                    <a:pt x="4603" y="1126"/>
                  </a:lnTo>
                  <a:lnTo>
                    <a:pt x="4608" y="1126"/>
                  </a:lnTo>
                  <a:lnTo>
                    <a:pt x="4608" y="1126"/>
                  </a:lnTo>
                  <a:lnTo>
                    <a:pt x="4613" y="1126"/>
                  </a:lnTo>
                  <a:lnTo>
                    <a:pt x="4613" y="1126"/>
                  </a:lnTo>
                  <a:lnTo>
                    <a:pt x="4613" y="1126"/>
                  </a:lnTo>
                  <a:lnTo>
                    <a:pt x="4613" y="1126"/>
                  </a:lnTo>
                  <a:lnTo>
                    <a:pt x="4613" y="1126"/>
                  </a:lnTo>
                  <a:lnTo>
                    <a:pt x="4613" y="1121"/>
                  </a:lnTo>
                  <a:lnTo>
                    <a:pt x="4613" y="1121"/>
                  </a:lnTo>
                  <a:lnTo>
                    <a:pt x="4608" y="1121"/>
                  </a:lnTo>
                  <a:lnTo>
                    <a:pt x="4613" y="1121"/>
                  </a:lnTo>
                  <a:lnTo>
                    <a:pt x="4613" y="1121"/>
                  </a:lnTo>
                  <a:lnTo>
                    <a:pt x="4613" y="1121"/>
                  </a:lnTo>
                  <a:lnTo>
                    <a:pt x="4617" y="1121"/>
                  </a:lnTo>
                  <a:lnTo>
                    <a:pt x="4613" y="1121"/>
                  </a:lnTo>
                  <a:lnTo>
                    <a:pt x="4613" y="1121"/>
                  </a:lnTo>
                  <a:lnTo>
                    <a:pt x="4613" y="1117"/>
                  </a:lnTo>
                  <a:lnTo>
                    <a:pt x="4617" y="1117"/>
                  </a:lnTo>
                  <a:lnTo>
                    <a:pt x="4617" y="1117"/>
                  </a:lnTo>
                  <a:lnTo>
                    <a:pt x="4617" y="1121"/>
                  </a:lnTo>
                  <a:lnTo>
                    <a:pt x="4622" y="1121"/>
                  </a:lnTo>
                  <a:lnTo>
                    <a:pt x="4622" y="1121"/>
                  </a:lnTo>
                  <a:lnTo>
                    <a:pt x="4622" y="1117"/>
                  </a:lnTo>
                  <a:lnTo>
                    <a:pt x="4622" y="1117"/>
                  </a:lnTo>
                  <a:lnTo>
                    <a:pt x="4622" y="1117"/>
                  </a:lnTo>
                  <a:lnTo>
                    <a:pt x="4626" y="1117"/>
                  </a:lnTo>
                  <a:lnTo>
                    <a:pt x="4626" y="1117"/>
                  </a:lnTo>
                  <a:lnTo>
                    <a:pt x="4626" y="1117"/>
                  </a:lnTo>
                  <a:lnTo>
                    <a:pt x="4631" y="1117"/>
                  </a:lnTo>
                  <a:lnTo>
                    <a:pt x="4631" y="1117"/>
                  </a:lnTo>
                  <a:lnTo>
                    <a:pt x="4631" y="1117"/>
                  </a:lnTo>
                  <a:lnTo>
                    <a:pt x="4631" y="1117"/>
                  </a:lnTo>
                  <a:lnTo>
                    <a:pt x="4635" y="1117"/>
                  </a:lnTo>
                  <a:lnTo>
                    <a:pt x="4635" y="1117"/>
                  </a:lnTo>
                  <a:lnTo>
                    <a:pt x="4640" y="1112"/>
                  </a:lnTo>
                  <a:lnTo>
                    <a:pt x="4640" y="1112"/>
                  </a:lnTo>
                  <a:lnTo>
                    <a:pt x="4640" y="1112"/>
                  </a:lnTo>
                  <a:lnTo>
                    <a:pt x="4640" y="1112"/>
                  </a:lnTo>
                  <a:lnTo>
                    <a:pt x="4640" y="1112"/>
                  </a:lnTo>
                  <a:lnTo>
                    <a:pt x="4644" y="1112"/>
                  </a:lnTo>
                  <a:lnTo>
                    <a:pt x="4644" y="1112"/>
                  </a:lnTo>
                  <a:lnTo>
                    <a:pt x="4644" y="1112"/>
                  </a:lnTo>
                  <a:lnTo>
                    <a:pt x="4644" y="1108"/>
                  </a:lnTo>
                  <a:lnTo>
                    <a:pt x="4644" y="1108"/>
                  </a:lnTo>
                  <a:lnTo>
                    <a:pt x="4644" y="1108"/>
                  </a:lnTo>
                  <a:lnTo>
                    <a:pt x="4644" y="1103"/>
                  </a:lnTo>
                  <a:lnTo>
                    <a:pt x="4644" y="1103"/>
                  </a:lnTo>
                  <a:lnTo>
                    <a:pt x="4644" y="1103"/>
                  </a:lnTo>
                  <a:lnTo>
                    <a:pt x="4644" y="1103"/>
                  </a:lnTo>
                  <a:lnTo>
                    <a:pt x="4649" y="1103"/>
                  </a:lnTo>
                  <a:lnTo>
                    <a:pt x="4649" y="1103"/>
                  </a:lnTo>
                  <a:lnTo>
                    <a:pt x="4649" y="1099"/>
                  </a:lnTo>
                  <a:lnTo>
                    <a:pt x="4649" y="1099"/>
                  </a:lnTo>
                  <a:lnTo>
                    <a:pt x="4649" y="1099"/>
                  </a:lnTo>
                  <a:lnTo>
                    <a:pt x="4653" y="1099"/>
                  </a:lnTo>
                  <a:lnTo>
                    <a:pt x="4653" y="1099"/>
                  </a:lnTo>
                  <a:lnTo>
                    <a:pt x="4653" y="1094"/>
                  </a:lnTo>
                  <a:lnTo>
                    <a:pt x="4653" y="1094"/>
                  </a:lnTo>
                  <a:lnTo>
                    <a:pt x="4653" y="1099"/>
                  </a:lnTo>
                  <a:lnTo>
                    <a:pt x="4653" y="1099"/>
                  </a:lnTo>
                  <a:lnTo>
                    <a:pt x="4658" y="1099"/>
                  </a:lnTo>
                  <a:lnTo>
                    <a:pt x="4658" y="1094"/>
                  </a:lnTo>
                  <a:lnTo>
                    <a:pt x="4658" y="1094"/>
                  </a:lnTo>
                  <a:lnTo>
                    <a:pt x="4653" y="1094"/>
                  </a:lnTo>
                  <a:lnTo>
                    <a:pt x="4658" y="1094"/>
                  </a:lnTo>
                  <a:lnTo>
                    <a:pt x="4658" y="1094"/>
                  </a:lnTo>
                  <a:lnTo>
                    <a:pt x="4658" y="1094"/>
                  </a:lnTo>
                  <a:lnTo>
                    <a:pt x="4658" y="1090"/>
                  </a:lnTo>
                  <a:lnTo>
                    <a:pt x="4658" y="1090"/>
                  </a:lnTo>
                  <a:lnTo>
                    <a:pt x="4662" y="1090"/>
                  </a:lnTo>
                  <a:lnTo>
                    <a:pt x="4662" y="1090"/>
                  </a:lnTo>
                  <a:lnTo>
                    <a:pt x="4662" y="1085"/>
                  </a:lnTo>
                  <a:lnTo>
                    <a:pt x="4662" y="1085"/>
                  </a:lnTo>
                  <a:lnTo>
                    <a:pt x="4662" y="1081"/>
                  </a:lnTo>
                  <a:lnTo>
                    <a:pt x="4658" y="1081"/>
                  </a:lnTo>
                  <a:lnTo>
                    <a:pt x="4658" y="1081"/>
                  </a:lnTo>
                  <a:lnTo>
                    <a:pt x="4658" y="1081"/>
                  </a:lnTo>
                  <a:lnTo>
                    <a:pt x="4658" y="1081"/>
                  </a:lnTo>
                  <a:lnTo>
                    <a:pt x="4658" y="1081"/>
                  </a:lnTo>
                  <a:lnTo>
                    <a:pt x="4662" y="1081"/>
                  </a:lnTo>
                  <a:lnTo>
                    <a:pt x="4658" y="1081"/>
                  </a:lnTo>
                  <a:lnTo>
                    <a:pt x="4662" y="1076"/>
                  </a:lnTo>
                  <a:lnTo>
                    <a:pt x="4662" y="1076"/>
                  </a:lnTo>
                  <a:lnTo>
                    <a:pt x="4662" y="1076"/>
                  </a:lnTo>
                  <a:lnTo>
                    <a:pt x="4667" y="1076"/>
                  </a:lnTo>
                  <a:lnTo>
                    <a:pt x="4667" y="1076"/>
                  </a:lnTo>
                  <a:lnTo>
                    <a:pt x="4671" y="1076"/>
                  </a:lnTo>
                  <a:lnTo>
                    <a:pt x="4671" y="1076"/>
                  </a:lnTo>
                  <a:lnTo>
                    <a:pt x="4671" y="1072"/>
                  </a:lnTo>
                  <a:lnTo>
                    <a:pt x="4667" y="1072"/>
                  </a:lnTo>
                  <a:lnTo>
                    <a:pt x="4667" y="1072"/>
                  </a:lnTo>
                  <a:lnTo>
                    <a:pt x="4671" y="1072"/>
                  </a:lnTo>
                  <a:lnTo>
                    <a:pt x="4671" y="1072"/>
                  </a:lnTo>
                  <a:lnTo>
                    <a:pt x="4671" y="1072"/>
                  </a:lnTo>
                  <a:lnTo>
                    <a:pt x="4671" y="1067"/>
                  </a:lnTo>
                  <a:lnTo>
                    <a:pt x="4671" y="1067"/>
                  </a:lnTo>
                  <a:lnTo>
                    <a:pt x="4671" y="1067"/>
                  </a:lnTo>
                  <a:lnTo>
                    <a:pt x="4671" y="1063"/>
                  </a:lnTo>
                  <a:lnTo>
                    <a:pt x="4676" y="1067"/>
                  </a:lnTo>
                  <a:lnTo>
                    <a:pt x="4676" y="1063"/>
                  </a:lnTo>
                  <a:lnTo>
                    <a:pt x="4676" y="1063"/>
                  </a:lnTo>
                  <a:lnTo>
                    <a:pt x="4676" y="1063"/>
                  </a:lnTo>
                  <a:lnTo>
                    <a:pt x="4671" y="1063"/>
                  </a:lnTo>
                  <a:lnTo>
                    <a:pt x="4671" y="1058"/>
                  </a:lnTo>
                  <a:lnTo>
                    <a:pt x="4676" y="1058"/>
                  </a:lnTo>
                  <a:lnTo>
                    <a:pt x="4676" y="1058"/>
                  </a:lnTo>
                  <a:lnTo>
                    <a:pt x="4676" y="1058"/>
                  </a:lnTo>
                  <a:lnTo>
                    <a:pt x="4680" y="1063"/>
                  </a:lnTo>
                  <a:lnTo>
                    <a:pt x="4680" y="1063"/>
                  </a:lnTo>
                  <a:lnTo>
                    <a:pt x="4680" y="1063"/>
                  </a:lnTo>
                  <a:lnTo>
                    <a:pt x="4680" y="1058"/>
                  </a:lnTo>
                  <a:lnTo>
                    <a:pt x="4676" y="1058"/>
                  </a:lnTo>
                  <a:lnTo>
                    <a:pt x="4676" y="1054"/>
                  </a:lnTo>
                  <a:lnTo>
                    <a:pt x="4676" y="1054"/>
                  </a:lnTo>
                  <a:lnTo>
                    <a:pt x="4676" y="1049"/>
                  </a:lnTo>
                  <a:lnTo>
                    <a:pt x="4676" y="1049"/>
                  </a:lnTo>
                  <a:lnTo>
                    <a:pt x="4676" y="1049"/>
                  </a:lnTo>
                  <a:lnTo>
                    <a:pt x="4671" y="1049"/>
                  </a:lnTo>
                  <a:lnTo>
                    <a:pt x="4671" y="1049"/>
                  </a:lnTo>
                  <a:lnTo>
                    <a:pt x="4671" y="1049"/>
                  </a:lnTo>
                  <a:lnTo>
                    <a:pt x="4667" y="1044"/>
                  </a:lnTo>
                  <a:lnTo>
                    <a:pt x="4671" y="1049"/>
                  </a:lnTo>
                  <a:lnTo>
                    <a:pt x="4671" y="1049"/>
                  </a:lnTo>
                  <a:lnTo>
                    <a:pt x="4671" y="1049"/>
                  </a:lnTo>
                  <a:lnTo>
                    <a:pt x="4671" y="1049"/>
                  </a:lnTo>
                  <a:lnTo>
                    <a:pt x="4676" y="1044"/>
                  </a:lnTo>
                  <a:lnTo>
                    <a:pt x="4676" y="1044"/>
                  </a:lnTo>
                  <a:lnTo>
                    <a:pt x="4676" y="1044"/>
                  </a:lnTo>
                  <a:lnTo>
                    <a:pt x="4680" y="1040"/>
                  </a:lnTo>
                  <a:lnTo>
                    <a:pt x="4676" y="1040"/>
                  </a:lnTo>
                  <a:lnTo>
                    <a:pt x="4676" y="1040"/>
                  </a:lnTo>
                  <a:lnTo>
                    <a:pt x="4676" y="1040"/>
                  </a:lnTo>
                  <a:lnTo>
                    <a:pt x="4676" y="1035"/>
                  </a:lnTo>
                  <a:lnTo>
                    <a:pt x="4676" y="1035"/>
                  </a:lnTo>
                  <a:lnTo>
                    <a:pt x="4671" y="1035"/>
                  </a:lnTo>
                  <a:lnTo>
                    <a:pt x="4671" y="1035"/>
                  </a:lnTo>
                  <a:lnTo>
                    <a:pt x="4671" y="1035"/>
                  </a:lnTo>
                  <a:lnTo>
                    <a:pt x="4671" y="1031"/>
                  </a:lnTo>
                  <a:lnTo>
                    <a:pt x="4671" y="1035"/>
                  </a:lnTo>
                  <a:lnTo>
                    <a:pt x="4671" y="1035"/>
                  </a:lnTo>
                  <a:lnTo>
                    <a:pt x="4671" y="1031"/>
                  </a:lnTo>
                  <a:lnTo>
                    <a:pt x="4671" y="1031"/>
                  </a:lnTo>
                  <a:lnTo>
                    <a:pt x="4676" y="1031"/>
                  </a:lnTo>
                  <a:lnTo>
                    <a:pt x="4676" y="1031"/>
                  </a:lnTo>
                  <a:lnTo>
                    <a:pt x="4676" y="1035"/>
                  </a:lnTo>
                  <a:lnTo>
                    <a:pt x="4676" y="1035"/>
                  </a:lnTo>
                  <a:lnTo>
                    <a:pt x="4676" y="1035"/>
                  </a:lnTo>
                  <a:lnTo>
                    <a:pt x="4676" y="1035"/>
                  </a:lnTo>
                  <a:lnTo>
                    <a:pt x="4676" y="1035"/>
                  </a:lnTo>
                  <a:lnTo>
                    <a:pt x="4680" y="1035"/>
                  </a:lnTo>
                  <a:lnTo>
                    <a:pt x="4680" y="1035"/>
                  </a:lnTo>
                  <a:lnTo>
                    <a:pt x="4680" y="1031"/>
                  </a:lnTo>
                  <a:lnTo>
                    <a:pt x="4680" y="1031"/>
                  </a:lnTo>
                  <a:lnTo>
                    <a:pt x="4680" y="1026"/>
                  </a:lnTo>
                  <a:lnTo>
                    <a:pt x="4680" y="1026"/>
                  </a:lnTo>
                  <a:lnTo>
                    <a:pt x="4680" y="1022"/>
                  </a:lnTo>
                  <a:lnTo>
                    <a:pt x="4680" y="1022"/>
                  </a:lnTo>
                  <a:lnTo>
                    <a:pt x="4680" y="1017"/>
                  </a:lnTo>
                  <a:lnTo>
                    <a:pt x="4680" y="1017"/>
                  </a:lnTo>
                  <a:lnTo>
                    <a:pt x="4680" y="1017"/>
                  </a:lnTo>
                  <a:lnTo>
                    <a:pt x="4680" y="1013"/>
                  </a:lnTo>
                  <a:lnTo>
                    <a:pt x="4680" y="1013"/>
                  </a:lnTo>
                  <a:lnTo>
                    <a:pt x="4680" y="1013"/>
                  </a:lnTo>
                  <a:lnTo>
                    <a:pt x="4680" y="1008"/>
                  </a:lnTo>
                  <a:lnTo>
                    <a:pt x="4680" y="1008"/>
                  </a:lnTo>
                  <a:lnTo>
                    <a:pt x="4680" y="1008"/>
                  </a:lnTo>
                  <a:lnTo>
                    <a:pt x="4680" y="1008"/>
                  </a:lnTo>
                  <a:lnTo>
                    <a:pt x="4680" y="1008"/>
                  </a:lnTo>
                  <a:lnTo>
                    <a:pt x="4680" y="1008"/>
                  </a:lnTo>
                  <a:lnTo>
                    <a:pt x="4685" y="1008"/>
                  </a:lnTo>
                  <a:lnTo>
                    <a:pt x="4685" y="1004"/>
                  </a:lnTo>
                  <a:lnTo>
                    <a:pt x="4685" y="1004"/>
                  </a:lnTo>
                  <a:lnTo>
                    <a:pt x="4685" y="999"/>
                  </a:lnTo>
                  <a:lnTo>
                    <a:pt x="4685" y="999"/>
                  </a:lnTo>
                  <a:lnTo>
                    <a:pt x="4685" y="1004"/>
                  </a:lnTo>
                  <a:lnTo>
                    <a:pt x="4689" y="1004"/>
                  </a:lnTo>
                  <a:lnTo>
                    <a:pt x="4689" y="999"/>
                  </a:lnTo>
                  <a:lnTo>
                    <a:pt x="4694" y="999"/>
                  </a:lnTo>
                  <a:lnTo>
                    <a:pt x="4689" y="999"/>
                  </a:lnTo>
                  <a:lnTo>
                    <a:pt x="4689" y="995"/>
                  </a:lnTo>
                  <a:lnTo>
                    <a:pt x="4685" y="995"/>
                  </a:lnTo>
                  <a:lnTo>
                    <a:pt x="4685" y="995"/>
                  </a:lnTo>
                  <a:lnTo>
                    <a:pt x="4689" y="990"/>
                  </a:lnTo>
                  <a:lnTo>
                    <a:pt x="4689" y="990"/>
                  </a:lnTo>
                  <a:lnTo>
                    <a:pt x="4689" y="990"/>
                  </a:lnTo>
                  <a:lnTo>
                    <a:pt x="4685" y="990"/>
                  </a:lnTo>
                  <a:lnTo>
                    <a:pt x="4689" y="990"/>
                  </a:lnTo>
                  <a:lnTo>
                    <a:pt x="4689" y="986"/>
                  </a:lnTo>
                  <a:lnTo>
                    <a:pt x="4685" y="986"/>
                  </a:lnTo>
                  <a:lnTo>
                    <a:pt x="4685" y="986"/>
                  </a:lnTo>
                  <a:lnTo>
                    <a:pt x="4680" y="986"/>
                  </a:lnTo>
                  <a:lnTo>
                    <a:pt x="4680" y="981"/>
                  </a:lnTo>
                  <a:lnTo>
                    <a:pt x="4685" y="981"/>
                  </a:lnTo>
                  <a:lnTo>
                    <a:pt x="4685" y="981"/>
                  </a:lnTo>
                  <a:lnTo>
                    <a:pt x="4685" y="981"/>
                  </a:lnTo>
                  <a:lnTo>
                    <a:pt x="4685" y="981"/>
                  </a:lnTo>
                  <a:lnTo>
                    <a:pt x="4689" y="986"/>
                  </a:lnTo>
                  <a:lnTo>
                    <a:pt x="4689" y="986"/>
                  </a:lnTo>
                  <a:lnTo>
                    <a:pt x="4689" y="977"/>
                  </a:lnTo>
                  <a:lnTo>
                    <a:pt x="4685" y="977"/>
                  </a:lnTo>
                  <a:lnTo>
                    <a:pt x="4685" y="972"/>
                  </a:lnTo>
                  <a:lnTo>
                    <a:pt x="4685" y="977"/>
                  </a:lnTo>
                  <a:lnTo>
                    <a:pt x="4685" y="977"/>
                  </a:lnTo>
                  <a:lnTo>
                    <a:pt x="4680" y="977"/>
                  </a:lnTo>
                  <a:lnTo>
                    <a:pt x="4680" y="977"/>
                  </a:lnTo>
                  <a:lnTo>
                    <a:pt x="4680" y="977"/>
                  </a:lnTo>
                  <a:lnTo>
                    <a:pt x="4685" y="972"/>
                  </a:lnTo>
                  <a:lnTo>
                    <a:pt x="4685" y="968"/>
                  </a:lnTo>
                  <a:lnTo>
                    <a:pt x="4685" y="968"/>
                  </a:lnTo>
                  <a:lnTo>
                    <a:pt x="4685" y="968"/>
                  </a:lnTo>
                  <a:lnTo>
                    <a:pt x="4680" y="968"/>
                  </a:lnTo>
                  <a:lnTo>
                    <a:pt x="4680" y="968"/>
                  </a:lnTo>
                  <a:lnTo>
                    <a:pt x="4671" y="963"/>
                  </a:lnTo>
                  <a:lnTo>
                    <a:pt x="4671" y="963"/>
                  </a:lnTo>
                  <a:lnTo>
                    <a:pt x="4671" y="963"/>
                  </a:lnTo>
                  <a:lnTo>
                    <a:pt x="4667" y="963"/>
                  </a:lnTo>
                  <a:lnTo>
                    <a:pt x="4667" y="963"/>
                  </a:lnTo>
                  <a:lnTo>
                    <a:pt x="4662" y="963"/>
                  </a:lnTo>
                  <a:lnTo>
                    <a:pt x="4658" y="963"/>
                  </a:lnTo>
                  <a:lnTo>
                    <a:pt x="4653" y="963"/>
                  </a:lnTo>
                  <a:lnTo>
                    <a:pt x="4653" y="963"/>
                  </a:lnTo>
                  <a:lnTo>
                    <a:pt x="4653" y="963"/>
                  </a:lnTo>
                  <a:lnTo>
                    <a:pt x="4653" y="963"/>
                  </a:lnTo>
                  <a:lnTo>
                    <a:pt x="4653" y="963"/>
                  </a:lnTo>
                  <a:lnTo>
                    <a:pt x="4658" y="959"/>
                  </a:lnTo>
                  <a:lnTo>
                    <a:pt x="4658" y="959"/>
                  </a:lnTo>
                  <a:lnTo>
                    <a:pt x="4662" y="959"/>
                  </a:lnTo>
                  <a:lnTo>
                    <a:pt x="4662" y="959"/>
                  </a:lnTo>
                  <a:lnTo>
                    <a:pt x="4662" y="959"/>
                  </a:lnTo>
                  <a:lnTo>
                    <a:pt x="4662" y="954"/>
                  </a:lnTo>
                  <a:lnTo>
                    <a:pt x="4667" y="954"/>
                  </a:lnTo>
                  <a:lnTo>
                    <a:pt x="4667" y="950"/>
                  </a:lnTo>
                  <a:lnTo>
                    <a:pt x="4671" y="950"/>
                  </a:lnTo>
                  <a:lnTo>
                    <a:pt x="4671" y="950"/>
                  </a:lnTo>
                  <a:lnTo>
                    <a:pt x="4671" y="950"/>
                  </a:lnTo>
                  <a:lnTo>
                    <a:pt x="4676" y="950"/>
                  </a:lnTo>
                  <a:lnTo>
                    <a:pt x="4671" y="945"/>
                  </a:lnTo>
                  <a:lnTo>
                    <a:pt x="4671" y="945"/>
                  </a:lnTo>
                  <a:lnTo>
                    <a:pt x="4667" y="940"/>
                  </a:lnTo>
                  <a:lnTo>
                    <a:pt x="4662" y="936"/>
                  </a:lnTo>
                  <a:lnTo>
                    <a:pt x="4658" y="936"/>
                  </a:lnTo>
                  <a:lnTo>
                    <a:pt x="4653" y="931"/>
                  </a:lnTo>
                  <a:lnTo>
                    <a:pt x="4653" y="931"/>
                  </a:lnTo>
                  <a:lnTo>
                    <a:pt x="4649" y="931"/>
                  </a:lnTo>
                  <a:lnTo>
                    <a:pt x="4649" y="931"/>
                  </a:lnTo>
                  <a:lnTo>
                    <a:pt x="4644" y="927"/>
                  </a:lnTo>
                  <a:lnTo>
                    <a:pt x="4644" y="927"/>
                  </a:lnTo>
                  <a:lnTo>
                    <a:pt x="4640" y="927"/>
                  </a:lnTo>
                  <a:lnTo>
                    <a:pt x="4640" y="931"/>
                  </a:lnTo>
                  <a:lnTo>
                    <a:pt x="4635" y="931"/>
                  </a:lnTo>
                  <a:lnTo>
                    <a:pt x="4635" y="927"/>
                  </a:lnTo>
                  <a:lnTo>
                    <a:pt x="4635" y="927"/>
                  </a:lnTo>
                  <a:lnTo>
                    <a:pt x="4640" y="927"/>
                  </a:lnTo>
                  <a:lnTo>
                    <a:pt x="4644" y="927"/>
                  </a:lnTo>
                  <a:lnTo>
                    <a:pt x="4644" y="927"/>
                  </a:lnTo>
                  <a:lnTo>
                    <a:pt x="4649" y="927"/>
                  </a:lnTo>
                  <a:lnTo>
                    <a:pt x="4653" y="931"/>
                  </a:lnTo>
                  <a:lnTo>
                    <a:pt x="4653" y="931"/>
                  </a:lnTo>
                  <a:lnTo>
                    <a:pt x="4658" y="931"/>
                  </a:lnTo>
                  <a:lnTo>
                    <a:pt x="4658" y="931"/>
                  </a:lnTo>
                  <a:lnTo>
                    <a:pt x="4662" y="931"/>
                  </a:lnTo>
                  <a:lnTo>
                    <a:pt x="4667" y="931"/>
                  </a:lnTo>
                  <a:lnTo>
                    <a:pt x="4667" y="931"/>
                  </a:lnTo>
                  <a:lnTo>
                    <a:pt x="4667" y="931"/>
                  </a:lnTo>
                  <a:lnTo>
                    <a:pt x="4667" y="927"/>
                  </a:lnTo>
                  <a:lnTo>
                    <a:pt x="4662" y="927"/>
                  </a:lnTo>
                  <a:lnTo>
                    <a:pt x="4662" y="927"/>
                  </a:lnTo>
                  <a:lnTo>
                    <a:pt x="4658" y="922"/>
                  </a:lnTo>
                  <a:lnTo>
                    <a:pt x="4658" y="922"/>
                  </a:lnTo>
                  <a:lnTo>
                    <a:pt x="4653" y="922"/>
                  </a:lnTo>
                  <a:lnTo>
                    <a:pt x="4653" y="918"/>
                  </a:lnTo>
                  <a:lnTo>
                    <a:pt x="4653" y="918"/>
                  </a:lnTo>
                  <a:lnTo>
                    <a:pt x="4653" y="918"/>
                  </a:lnTo>
                  <a:lnTo>
                    <a:pt x="4644" y="918"/>
                  </a:lnTo>
                  <a:lnTo>
                    <a:pt x="4644" y="913"/>
                  </a:lnTo>
                  <a:lnTo>
                    <a:pt x="4640" y="913"/>
                  </a:lnTo>
                  <a:lnTo>
                    <a:pt x="4640" y="909"/>
                  </a:lnTo>
                  <a:lnTo>
                    <a:pt x="4640" y="909"/>
                  </a:lnTo>
                  <a:lnTo>
                    <a:pt x="4635" y="904"/>
                  </a:lnTo>
                  <a:lnTo>
                    <a:pt x="4631" y="900"/>
                  </a:lnTo>
                  <a:lnTo>
                    <a:pt x="4626" y="895"/>
                  </a:lnTo>
                  <a:lnTo>
                    <a:pt x="4626" y="895"/>
                  </a:lnTo>
                  <a:lnTo>
                    <a:pt x="4626" y="891"/>
                  </a:lnTo>
                  <a:lnTo>
                    <a:pt x="4622" y="886"/>
                  </a:lnTo>
                  <a:lnTo>
                    <a:pt x="4617" y="882"/>
                  </a:lnTo>
                  <a:lnTo>
                    <a:pt x="4617" y="882"/>
                  </a:lnTo>
                  <a:lnTo>
                    <a:pt x="4613" y="882"/>
                  </a:lnTo>
                  <a:lnTo>
                    <a:pt x="4608" y="877"/>
                  </a:lnTo>
                  <a:lnTo>
                    <a:pt x="4603" y="877"/>
                  </a:lnTo>
                  <a:lnTo>
                    <a:pt x="4599" y="877"/>
                  </a:lnTo>
                  <a:lnTo>
                    <a:pt x="4599" y="873"/>
                  </a:lnTo>
                  <a:lnTo>
                    <a:pt x="4599" y="873"/>
                  </a:lnTo>
                  <a:lnTo>
                    <a:pt x="4594" y="873"/>
                  </a:lnTo>
                  <a:lnTo>
                    <a:pt x="4594" y="868"/>
                  </a:lnTo>
                  <a:lnTo>
                    <a:pt x="4594" y="868"/>
                  </a:lnTo>
                  <a:lnTo>
                    <a:pt x="4594" y="864"/>
                  </a:lnTo>
                  <a:lnTo>
                    <a:pt x="4594" y="864"/>
                  </a:lnTo>
                  <a:lnTo>
                    <a:pt x="4594" y="859"/>
                  </a:lnTo>
                  <a:lnTo>
                    <a:pt x="4594" y="859"/>
                  </a:lnTo>
                  <a:lnTo>
                    <a:pt x="4599" y="859"/>
                  </a:lnTo>
                  <a:lnTo>
                    <a:pt x="4599" y="855"/>
                  </a:lnTo>
                  <a:lnTo>
                    <a:pt x="4599" y="855"/>
                  </a:lnTo>
                  <a:lnTo>
                    <a:pt x="4599" y="855"/>
                  </a:lnTo>
                  <a:lnTo>
                    <a:pt x="4599" y="855"/>
                  </a:lnTo>
                  <a:lnTo>
                    <a:pt x="4599" y="850"/>
                  </a:lnTo>
                  <a:lnTo>
                    <a:pt x="4599" y="850"/>
                  </a:lnTo>
                  <a:lnTo>
                    <a:pt x="4603" y="850"/>
                  </a:lnTo>
                  <a:lnTo>
                    <a:pt x="4599" y="850"/>
                  </a:lnTo>
                  <a:lnTo>
                    <a:pt x="4599" y="850"/>
                  </a:lnTo>
                  <a:lnTo>
                    <a:pt x="4599" y="846"/>
                  </a:lnTo>
                  <a:lnTo>
                    <a:pt x="4599" y="846"/>
                  </a:lnTo>
                  <a:lnTo>
                    <a:pt x="4599" y="846"/>
                  </a:lnTo>
                  <a:lnTo>
                    <a:pt x="4599" y="846"/>
                  </a:lnTo>
                  <a:lnTo>
                    <a:pt x="4599" y="846"/>
                  </a:lnTo>
                  <a:lnTo>
                    <a:pt x="4599" y="846"/>
                  </a:lnTo>
                  <a:lnTo>
                    <a:pt x="4599" y="846"/>
                  </a:lnTo>
                  <a:lnTo>
                    <a:pt x="4603" y="846"/>
                  </a:lnTo>
                  <a:lnTo>
                    <a:pt x="4603" y="846"/>
                  </a:lnTo>
                  <a:lnTo>
                    <a:pt x="4603" y="846"/>
                  </a:lnTo>
                  <a:lnTo>
                    <a:pt x="4603" y="846"/>
                  </a:lnTo>
                  <a:lnTo>
                    <a:pt x="4603" y="846"/>
                  </a:lnTo>
                  <a:lnTo>
                    <a:pt x="4603" y="841"/>
                  </a:lnTo>
                  <a:lnTo>
                    <a:pt x="4603" y="841"/>
                  </a:lnTo>
                  <a:lnTo>
                    <a:pt x="4603" y="841"/>
                  </a:lnTo>
                  <a:lnTo>
                    <a:pt x="4603" y="841"/>
                  </a:lnTo>
                  <a:lnTo>
                    <a:pt x="4608" y="841"/>
                  </a:lnTo>
                  <a:lnTo>
                    <a:pt x="4608" y="836"/>
                  </a:lnTo>
                  <a:lnTo>
                    <a:pt x="4603" y="836"/>
                  </a:lnTo>
                  <a:lnTo>
                    <a:pt x="4603" y="836"/>
                  </a:lnTo>
                  <a:lnTo>
                    <a:pt x="4603" y="836"/>
                  </a:lnTo>
                  <a:lnTo>
                    <a:pt x="4603" y="836"/>
                  </a:lnTo>
                  <a:lnTo>
                    <a:pt x="4608" y="836"/>
                  </a:lnTo>
                  <a:lnTo>
                    <a:pt x="4608" y="836"/>
                  </a:lnTo>
                  <a:lnTo>
                    <a:pt x="4608" y="836"/>
                  </a:lnTo>
                  <a:lnTo>
                    <a:pt x="4613" y="832"/>
                  </a:lnTo>
                  <a:lnTo>
                    <a:pt x="4613" y="832"/>
                  </a:lnTo>
                  <a:lnTo>
                    <a:pt x="4617" y="827"/>
                  </a:lnTo>
                  <a:lnTo>
                    <a:pt x="4617" y="827"/>
                  </a:lnTo>
                  <a:lnTo>
                    <a:pt x="4622" y="827"/>
                  </a:lnTo>
                  <a:lnTo>
                    <a:pt x="4622" y="827"/>
                  </a:lnTo>
                  <a:lnTo>
                    <a:pt x="4622" y="827"/>
                  </a:lnTo>
                  <a:lnTo>
                    <a:pt x="4622" y="832"/>
                  </a:lnTo>
                  <a:lnTo>
                    <a:pt x="4622" y="832"/>
                  </a:lnTo>
                  <a:lnTo>
                    <a:pt x="4626" y="832"/>
                  </a:lnTo>
                  <a:lnTo>
                    <a:pt x="4626" y="827"/>
                  </a:lnTo>
                  <a:lnTo>
                    <a:pt x="4626" y="827"/>
                  </a:lnTo>
                  <a:lnTo>
                    <a:pt x="4626" y="827"/>
                  </a:lnTo>
                  <a:lnTo>
                    <a:pt x="4626" y="827"/>
                  </a:lnTo>
                  <a:lnTo>
                    <a:pt x="4622" y="827"/>
                  </a:lnTo>
                  <a:lnTo>
                    <a:pt x="4622" y="823"/>
                  </a:lnTo>
                  <a:lnTo>
                    <a:pt x="4626" y="823"/>
                  </a:lnTo>
                  <a:lnTo>
                    <a:pt x="4622" y="818"/>
                  </a:lnTo>
                  <a:lnTo>
                    <a:pt x="4622" y="818"/>
                  </a:lnTo>
                  <a:lnTo>
                    <a:pt x="4622" y="818"/>
                  </a:lnTo>
                  <a:lnTo>
                    <a:pt x="4622" y="818"/>
                  </a:lnTo>
                  <a:lnTo>
                    <a:pt x="4617" y="818"/>
                  </a:lnTo>
                  <a:lnTo>
                    <a:pt x="4617" y="818"/>
                  </a:lnTo>
                  <a:lnTo>
                    <a:pt x="4613" y="818"/>
                  </a:lnTo>
                  <a:lnTo>
                    <a:pt x="4613" y="818"/>
                  </a:lnTo>
                  <a:lnTo>
                    <a:pt x="4613" y="818"/>
                  </a:lnTo>
                  <a:lnTo>
                    <a:pt x="4613" y="818"/>
                  </a:lnTo>
                  <a:lnTo>
                    <a:pt x="4608" y="818"/>
                  </a:lnTo>
                  <a:lnTo>
                    <a:pt x="4608" y="818"/>
                  </a:lnTo>
                  <a:lnTo>
                    <a:pt x="4603" y="818"/>
                  </a:lnTo>
                  <a:lnTo>
                    <a:pt x="4603" y="818"/>
                  </a:lnTo>
                  <a:lnTo>
                    <a:pt x="4599" y="818"/>
                  </a:lnTo>
                  <a:lnTo>
                    <a:pt x="4594" y="814"/>
                  </a:lnTo>
                  <a:lnTo>
                    <a:pt x="4590" y="814"/>
                  </a:lnTo>
                  <a:lnTo>
                    <a:pt x="4585" y="814"/>
                  </a:lnTo>
                  <a:lnTo>
                    <a:pt x="4585" y="814"/>
                  </a:lnTo>
                  <a:lnTo>
                    <a:pt x="4585" y="814"/>
                  </a:lnTo>
                  <a:lnTo>
                    <a:pt x="4585" y="818"/>
                  </a:lnTo>
                  <a:lnTo>
                    <a:pt x="4585" y="818"/>
                  </a:lnTo>
                  <a:lnTo>
                    <a:pt x="4585" y="818"/>
                  </a:lnTo>
                  <a:lnTo>
                    <a:pt x="4581" y="823"/>
                  </a:lnTo>
                  <a:lnTo>
                    <a:pt x="4581" y="823"/>
                  </a:lnTo>
                  <a:lnTo>
                    <a:pt x="4581" y="823"/>
                  </a:lnTo>
                  <a:lnTo>
                    <a:pt x="4581" y="827"/>
                  </a:lnTo>
                  <a:lnTo>
                    <a:pt x="4576" y="827"/>
                  </a:lnTo>
                  <a:lnTo>
                    <a:pt x="4576" y="827"/>
                  </a:lnTo>
                  <a:lnTo>
                    <a:pt x="4572" y="827"/>
                  </a:lnTo>
                  <a:lnTo>
                    <a:pt x="4567" y="823"/>
                  </a:lnTo>
                  <a:lnTo>
                    <a:pt x="4567" y="823"/>
                  </a:lnTo>
                  <a:lnTo>
                    <a:pt x="4567" y="823"/>
                  </a:lnTo>
                  <a:lnTo>
                    <a:pt x="4563" y="818"/>
                  </a:lnTo>
                  <a:lnTo>
                    <a:pt x="4563" y="818"/>
                  </a:lnTo>
                  <a:lnTo>
                    <a:pt x="4567" y="818"/>
                  </a:lnTo>
                  <a:lnTo>
                    <a:pt x="4563" y="814"/>
                  </a:lnTo>
                  <a:lnTo>
                    <a:pt x="4563" y="814"/>
                  </a:lnTo>
                  <a:lnTo>
                    <a:pt x="4563" y="814"/>
                  </a:lnTo>
                  <a:lnTo>
                    <a:pt x="4563" y="814"/>
                  </a:lnTo>
                  <a:lnTo>
                    <a:pt x="4558" y="809"/>
                  </a:lnTo>
                  <a:lnTo>
                    <a:pt x="4558" y="809"/>
                  </a:lnTo>
                  <a:lnTo>
                    <a:pt x="4554" y="809"/>
                  </a:lnTo>
                  <a:lnTo>
                    <a:pt x="4554" y="809"/>
                  </a:lnTo>
                  <a:lnTo>
                    <a:pt x="4545" y="809"/>
                  </a:lnTo>
                  <a:lnTo>
                    <a:pt x="4540" y="805"/>
                  </a:lnTo>
                  <a:lnTo>
                    <a:pt x="4536" y="805"/>
                  </a:lnTo>
                  <a:lnTo>
                    <a:pt x="4531" y="800"/>
                  </a:lnTo>
                  <a:lnTo>
                    <a:pt x="4531" y="800"/>
                  </a:lnTo>
                  <a:lnTo>
                    <a:pt x="4531" y="796"/>
                  </a:lnTo>
                  <a:lnTo>
                    <a:pt x="4531" y="791"/>
                  </a:lnTo>
                  <a:lnTo>
                    <a:pt x="4531" y="787"/>
                  </a:lnTo>
                  <a:lnTo>
                    <a:pt x="4531" y="787"/>
                  </a:lnTo>
                  <a:lnTo>
                    <a:pt x="4536" y="787"/>
                  </a:lnTo>
                  <a:lnTo>
                    <a:pt x="4540" y="791"/>
                  </a:lnTo>
                  <a:lnTo>
                    <a:pt x="4540" y="791"/>
                  </a:lnTo>
                  <a:lnTo>
                    <a:pt x="4545" y="787"/>
                  </a:lnTo>
                  <a:lnTo>
                    <a:pt x="4545" y="787"/>
                  </a:lnTo>
                  <a:lnTo>
                    <a:pt x="4545" y="787"/>
                  </a:lnTo>
                  <a:lnTo>
                    <a:pt x="4549" y="787"/>
                  </a:lnTo>
                  <a:lnTo>
                    <a:pt x="4549" y="787"/>
                  </a:lnTo>
                  <a:lnTo>
                    <a:pt x="4549" y="787"/>
                  </a:lnTo>
                  <a:lnTo>
                    <a:pt x="4549" y="782"/>
                  </a:lnTo>
                  <a:lnTo>
                    <a:pt x="4549" y="778"/>
                  </a:lnTo>
                  <a:lnTo>
                    <a:pt x="4549" y="778"/>
                  </a:lnTo>
                  <a:lnTo>
                    <a:pt x="4549" y="778"/>
                  </a:lnTo>
                  <a:lnTo>
                    <a:pt x="4549" y="773"/>
                  </a:lnTo>
                  <a:lnTo>
                    <a:pt x="4554" y="769"/>
                  </a:lnTo>
                  <a:lnTo>
                    <a:pt x="4558" y="764"/>
                  </a:lnTo>
                  <a:lnTo>
                    <a:pt x="4558" y="764"/>
                  </a:lnTo>
                  <a:lnTo>
                    <a:pt x="4558" y="760"/>
                  </a:lnTo>
                  <a:lnTo>
                    <a:pt x="4558" y="755"/>
                  </a:lnTo>
                  <a:lnTo>
                    <a:pt x="4558" y="755"/>
                  </a:lnTo>
                  <a:lnTo>
                    <a:pt x="4563" y="755"/>
                  </a:lnTo>
                  <a:lnTo>
                    <a:pt x="4563" y="751"/>
                  </a:lnTo>
                  <a:lnTo>
                    <a:pt x="4563" y="751"/>
                  </a:lnTo>
                  <a:lnTo>
                    <a:pt x="4567" y="751"/>
                  </a:lnTo>
                  <a:lnTo>
                    <a:pt x="4567" y="751"/>
                  </a:lnTo>
                  <a:lnTo>
                    <a:pt x="4572" y="751"/>
                  </a:lnTo>
                  <a:lnTo>
                    <a:pt x="4572" y="751"/>
                  </a:lnTo>
                  <a:lnTo>
                    <a:pt x="4572" y="751"/>
                  </a:lnTo>
                  <a:lnTo>
                    <a:pt x="4572" y="751"/>
                  </a:lnTo>
                  <a:lnTo>
                    <a:pt x="4572" y="751"/>
                  </a:lnTo>
                  <a:lnTo>
                    <a:pt x="4576" y="755"/>
                  </a:lnTo>
                  <a:lnTo>
                    <a:pt x="4581" y="755"/>
                  </a:lnTo>
                  <a:lnTo>
                    <a:pt x="4581" y="760"/>
                  </a:lnTo>
                  <a:lnTo>
                    <a:pt x="4581" y="760"/>
                  </a:lnTo>
                  <a:lnTo>
                    <a:pt x="4581" y="760"/>
                  </a:lnTo>
                  <a:lnTo>
                    <a:pt x="4581" y="760"/>
                  </a:lnTo>
                  <a:lnTo>
                    <a:pt x="4581" y="764"/>
                  </a:lnTo>
                  <a:lnTo>
                    <a:pt x="4581" y="769"/>
                  </a:lnTo>
                  <a:lnTo>
                    <a:pt x="4581" y="769"/>
                  </a:lnTo>
                  <a:lnTo>
                    <a:pt x="4581" y="773"/>
                  </a:lnTo>
                  <a:lnTo>
                    <a:pt x="4581" y="773"/>
                  </a:lnTo>
                  <a:lnTo>
                    <a:pt x="4581" y="773"/>
                  </a:lnTo>
                  <a:lnTo>
                    <a:pt x="4581" y="778"/>
                  </a:lnTo>
                  <a:lnTo>
                    <a:pt x="4581" y="778"/>
                  </a:lnTo>
                  <a:lnTo>
                    <a:pt x="4581" y="778"/>
                  </a:lnTo>
                  <a:lnTo>
                    <a:pt x="4576" y="778"/>
                  </a:lnTo>
                  <a:lnTo>
                    <a:pt x="4581" y="778"/>
                  </a:lnTo>
                  <a:lnTo>
                    <a:pt x="4581" y="778"/>
                  </a:lnTo>
                  <a:lnTo>
                    <a:pt x="4581" y="782"/>
                  </a:lnTo>
                  <a:lnTo>
                    <a:pt x="4581" y="782"/>
                  </a:lnTo>
                  <a:lnTo>
                    <a:pt x="4585" y="782"/>
                  </a:lnTo>
                  <a:lnTo>
                    <a:pt x="4590" y="782"/>
                  </a:lnTo>
                  <a:lnTo>
                    <a:pt x="4590" y="782"/>
                  </a:lnTo>
                  <a:lnTo>
                    <a:pt x="4590" y="782"/>
                  </a:lnTo>
                  <a:lnTo>
                    <a:pt x="4585" y="782"/>
                  </a:lnTo>
                  <a:lnTo>
                    <a:pt x="4585" y="782"/>
                  </a:lnTo>
                  <a:lnTo>
                    <a:pt x="4590" y="787"/>
                  </a:lnTo>
                  <a:lnTo>
                    <a:pt x="4585" y="791"/>
                  </a:lnTo>
                  <a:lnTo>
                    <a:pt x="4585" y="791"/>
                  </a:lnTo>
                  <a:lnTo>
                    <a:pt x="4581" y="791"/>
                  </a:lnTo>
                  <a:lnTo>
                    <a:pt x="4585" y="791"/>
                  </a:lnTo>
                  <a:lnTo>
                    <a:pt x="4585" y="796"/>
                  </a:lnTo>
                  <a:lnTo>
                    <a:pt x="4585" y="796"/>
                  </a:lnTo>
                  <a:lnTo>
                    <a:pt x="4585" y="791"/>
                  </a:lnTo>
                  <a:lnTo>
                    <a:pt x="4585" y="791"/>
                  </a:lnTo>
                  <a:lnTo>
                    <a:pt x="4590" y="791"/>
                  </a:lnTo>
                  <a:lnTo>
                    <a:pt x="4590" y="791"/>
                  </a:lnTo>
                  <a:lnTo>
                    <a:pt x="4590" y="791"/>
                  </a:lnTo>
                  <a:lnTo>
                    <a:pt x="4590" y="791"/>
                  </a:lnTo>
                  <a:lnTo>
                    <a:pt x="4590" y="787"/>
                  </a:lnTo>
                  <a:lnTo>
                    <a:pt x="4590" y="787"/>
                  </a:lnTo>
                  <a:lnTo>
                    <a:pt x="4594" y="787"/>
                  </a:lnTo>
                  <a:lnTo>
                    <a:pt x="4594" y="787"/>
                  </a:lnTo>
                  <a:lnTo>
                    <a:pt x="4594" y="787"/>
                  </a:lnTo>
                  <a:lnTo>
                    <a:pt x="4594" y="787"/>
                  </a:lnTo>
                  <a:lnTo>
                    <a:pt x="4594" y="787"/>
                  </a:lnTo>
                  <a:lnTo>
                    <a:pt x="4594" y="787"/>
                  </a:lnTo>
                  <a:lnTo>
                    <a:pt x="4594" y="782"/>
                  </a:lnTo>
                  <a:lnTo>
                    <a:pt x="4594" y="782"/>
                  </a:lnTo>
                  <a:lnTo>
                    <a:pt x="4603" y="773"/>
                  </a:lnTo>
                  <a:lnTo>
                    <a:pt x="4603" y="773"/>
                  </a:lnTo>
                  <a:lnTo>
                    <a:pt x="4603" y="773"/>
                  </a:lnTo>
                  <a:lnTo>
                    <a:pt x="4608" y="773"/>
                  </a:lnTo>
                  <a:lnTo>
                    <a:pt x="4608" y="773"/>
                  </a:lnTo>
                  <a:lnTo>
                    <a:pt x="4608" y="773"/>
                  </a:lnTo>
                  <a:lnTo>
                    <a:pt x="4608" y="773"/>
                  </a:lnTo>
                  <a:lnTo>
                    <a:pt x="4613" y="769"/>
                  </a:lnTo>
                  <a:lnTo>
                    <a:pt x="4613" y="769"/>
                  </a:lnTo>
                  <a:lnTo>
                    <a:pt x="4613" y="769"/>
                  </a:lnTo>
                  <a:lnTo>
                    <a:pt x="4613" y="769"/>
                  </a:lnTo>
                  <a:lnTo>
                    <a:pt x="4617" y="769"/>
                  </a:lnTo>
                  <a:lnTo>
                    <a:pt x="4617" y="769"/>
                  </a:lnTo>
                  <a:lnTo>
                    <a:pt x="4622" y="764"/>
                  </a:lnTo>
                  <a:lnTo>
                    <a:pt x="4622" y="764"/>
                  </a:lnTo>
                  <a:lnTo>
                    <a:pt x="4622" y="764"/>
                  </a:lnTo>
                  <a:lnTo>
                    <a:pt x="4622" y="769"/>
                  </a:lnTo>
                  <a:lnTo>
                    <a:pt x="4622" y="769"/>
                  </a:lnTo>
                  <a:lnTo>
                    <a:pt x="4626" y="769"/>
                  </a:lnTo>
                  <a:lnTo>
                    <a:pt x="4626" y="773"/>
                  </a:lnTo>
                  <a:lnTo>
                    <a:pt x="4631" y="773"/>
                  </a:lnTo>
                  <a:lnTo>
                    <a:pt x="4631" y="773"/>
                  </a:lnTo>
                  <a:lnTo>
                    <a:pt x="4631" y="773"/>
                  </a:lnTo>
                  <a:lnTo>
                    <a:pt x="4631" y="769"/>
                  </a:lnTo>
                  <a:lnTo>
                    <a:pt x="4631" y="769"/>
                  </a:lnTo>
                  <a:lnTo>
                    <a:pt x="4631" y="773"/>
                  </a:lnTo>
                  <a:lnTo>
                    <a:pt x="4635" y="773"/>
                  </a:lnTo>
                  <a:lnTo>
                    <a:pt x="4635" y="773"/>
                  </a:lnTo>
                  <a:lnTo>
                    <a:pt x="4640" y="773"/>
                  </a:lnTo>
                  <a:lnTo>
                    <a:pt x="4640" y="778"/>
                  </a:lnTo>
                  <a:lnTo>
                    <a:pt x="4644" y="778"/>
                  </a:lnTo>
                  <a:lnTo>
                    <a:pt x="4644" y="778"/>
                  </a:lnTo>
                  <a:lnTo>
                    <a:pt x="4644" y="787"/>
                  </a:lnTo>
                  <a:lnTo>
                    <a:pt x="4644" y="787"/>
                  </a:lnTo>
                  <a:lnTo>
                    <a:pt x="4649" y="791"/>
                  </a:lnTo>
                  <a:lnTo>
                    <a:pt x="4649" y="791"/>
                  </a:lnTo>
                  <a:lnTo>
                    <a:pt x="4653" y="791"/>
                  </a:lnTo>
                  <a:lnTo>
                    <a:pt x="4653" y="791"/>
                  </a:lnTo>
                  <a:lnTo>
                    <a:pt x="4653" y="791"/>
                  </a:lnTo>
                  <a:lnTo>
                    <a:pt x="4649" y="791"/>
                  </a:lnTo>
                  <a:lnTo>
                    <a:pt x="4649" y="791"/>
                  </a:lnTo>
                  <a:lnTo>
                    <a:pt x="4649" y="791"/>
                  </a:lnTo>
                  <a:lnTo>
                    <a:pt x="4649" y="796"/>
                  </a:lnTo>
                  <a:lnTo>
                    <a:pt x="4649" y="796"/>
                  </a:lnTo>
                  <a:lnTo>
                    <a:pt x="4649" y="800"/>
                  </a:lnTo>
                  <a:lnTo>
                    <a:pt x="4649" y="800"/>
                  </a:lnTo>
                  <a:lnTo>
                    <a:pt x="4644" y="800"/>
                  </a:lnTo>
                  <a:lnTo>
                    <a:pt x="4649" y="805"/>
                  </a:lnTo>
                  <a:lnTo>
                    <a:pt x="4649" y="800"/>
                  </a:lnTo>
                  <a:lnTo>
                    <a:pt x="4653" y="805"/>
                  </a:lnTo>
                  <a:lnTo>
                    <a:pt x="4653" y="800"/>
                  </a:lnTo>
                  <a:lnTo>
                    <a:pt x="4653" y="800"/>
                  </a:lnTo>
                  <a:lnTo>
                    <a:pt x="4653" y="805"/>
                  </a:lnTo>
                  <a:lnTo>
                    <a:pt x="4653" y="805"/>
                  </a:lnTo>
                  <a:lnTo>
                    <a:pt x="4653" y="805"/>
                  </a:lnTo>
                  <a:lnTo>
                    <a:pt x="4653" y="805"/>
                  </a:lnTo>
                  <a:lnTo>
                    <a:pt x="4653" y="805"/>
                  </a:lnTo>
                  <a:lnTo>
                    <a:pt x="4658" y="809"/>
                  </a:lnTo>
                  <a:lnTo>
                    <a:pt x="4662" y="809"/>
                  </a:lnTo>
                  <a:lnTo>
                    <a:pt x="4662" y="809"/>
                  </a:lnTo>
                  <a:lnTo>
                    <a:pt x="4662" y="809"/>
                  </a:lnTo>
                  <a:lnTo>
                    <a:pt x="4662" y="809"/>
                  </a:lnTo>
                  <a:lnTo>
                    <a:pt x="4662" y="809"/>
                  </a:lnTo>
                  <a:lnTo>
                    <a:pt x="4662" y="805"/>
                  </a:lnTo>
                  <a:lnTo>
                    <a:pt x="4662" y="805"/>
                  </a:lnTo>
                  <a:lnTo>
                    <a:pt x="4662" y="805"/>
                  </a:lnTo>
                  <a:lnTo>
                    <a:pt x="4667" y="805"/>
                  </a:lnTo>
                  <a:lnTo>
                    <a:pt x="4671" y="805"/>
                  </a:lnTo>
                  <a:lnTo>
                    <a:pt x="4671" y="809"/>
                  </a:lnTo>
                  <a:lnTo>
                    <a:pt x="4671" y="809"/>
                  </a:lnTo>
                  <a:lnTo>
                    <a:pt x="4671" y="805"/>
                  </a:lnTo>
                  <a:lnTo>
                    <a:pt x="4676" y="805"/>
                  </a:lnTo>
                  <a:lnTo>
                    <a:pt x="4680" y="805"/>
                  </a:lnTo>
                  <a:lnTo>
                    <a:pt x="4680" y="805"/>
                  </a:lnTo>
                  <a:lnTo>
                    <a:pt x="4680" y="805"/>
                  </a:lnTo>
                  <a:lnTo>
                    <a:pt x="4680" y="809"/>
                  </a:lnTo>
                  <a:lnTo>
                    <a:pt x="4680" y="809"/>
                  </a:lnTo>
                  <a:lnTo>
                    <a:pt x="4680" y="809"/>
                  </a:lnTo>
                  <a:lnTo>
                    <a:pt x="4680" y="809"/>
                  </a:lnTo>
                  <a:lnTo>
                    <a:pt x="4680" y="809"/>
                  </a:lnTo>
                  <a:lnTo>
                    <a:pt x="4680" y="809"/>
                  </a:lnTo>
                  <a:lnTo>
                    <a:pt x="4685" y="814"/>
                  </a:lnTo>
                  <a:lnTo>
                    <a:pt x="4685" y="814"/>
                  </a:lnTo>
                  <a:lnTo>
                    <a:pt x="4689" y="818"/>
                  </a:lnTo>
                  <a:lnTo>
                    <a:pt x="4689" y="818"/>
                  </a:lnTo>
                  <a:lnTo>
                    <a:pt x="4689" y="818"/>
                  </a:lnTo>
                  <a:lnTo>
                    <a:pt x="4689" y="818"/>
                  </a:lnTo>
                  <a:lnTo>
                    <a:pt x="4694" y="823"/>
                  </a:lnTo>
                  <a:lnTo>
                    <a:pt x="4694" y="823"/>
                  </a:lnTo>
                  <a:lnTo>
                    <a:pt x="4694" y="823"/>
                  </a:lnTo>
                  <a:lnTo>
                    <a:pt x="4694" y="823"/>
                  </a:lnTo>
                  <a:lnTo>
                    <a:pt x="4694" y="823"/>
                  </a:lnTo>
                  <a:lnTo>
                    <a:pt x="4694" y="827"/>
                  </a:lnTo>
                  <a:lnTo>
                    <a:pt x="4694" y="827"/>
                  </a:lnTo>
                  <a:lnTo>
                    <a:pt x="4689" y="823"/>
                  </a:lnTo>
                  <a:lnTo>
                    <a:pt x="4689" y="823"/>
                  </a:lnTo>
                  <a:lnTo>
                    <a:pt x="4689" y="823"/>
                  </a:lnTo>
                  <a:lnTo>
                    <a:pt x="4685" y="823"/>
                  </a:lnTo>
                  <a:lnTo>
                    <a:pt x="4685" y="823"/>
                  </a:lnTo>
                  <a:lnTo>
                    <a:pt x="4685" y="823"/>
                  </a:lnTo>
                  <a:lnTo>
                    <a:pt x="4685" y="827"/>
                  </a:lnTo>
                  <a:lnTo>
                    <a:pt x="4685" y="827"/>
                  </a:lnTo>
                  <a:lnTo>
                    <a:pt x="4685" y="827"/>
                  </a:lnTo>
                  <a:lnTo>
                    <a:pt x="4685" y="827"/>
                  </a:lnTo>
                  <a:lnTo>
                    <a:pt x="4689" y="827"/>
                  </a:lnTo>
                  <a:lnTo>
                    <a:pt x="4689" y="827"/>
                  </a:lnTo>
                  <a:lnTo>
                    <a:pt x="4689" y="827"/>
                  </a:lnTo>
                  <a:lnTo>
                    <a:pt x="4689" y="832"/>
                  </a:lnTo>
                  <a:lnTo>
                    <a:pt x="4694" y="832"/>
                  </a:lnTo>
                  <a:lnTo>
                    <a:pt x="4694" y="832"/>
                  </a:lnTo>
                  <a:lnTo>
                    <a:pt x="4694" y="836"/>
                  </a:lnTo>
                  <a:lnTo>
                    <a:pt x="4694" y="836"/>
                  </a:lnTo>
                  <a:lnTo>
                    <a:pt x="4694" y="841"/>
                  </a:lnTo>
                  <a:lnTo>
                    <a:pt x="4698" y="841"/>
                  </a:lnTo>
                  <a:lnTo>
                    <a:pt x="4698" y="841"/>
                  </a:lnTo>
                  <a:lnTo>
                    <a:pt x="4698" y="841"/>
                  </a:lnTo>
                  <a:lnTo>
                    <a:pt x="4698" y="841"/>
                  </a:lnTo>
                  <a:lnTo>
                    <a:pt x="4698" y="846"/>
                  </a:lnTo>
                  <a:lnTo>
                    <a:pt x="4703" y="846"/>
                  </a:lnTo>
                  <a:lnTo>
                    <a:pt x="4703" y="846"/>
                  </a:lnTo>
                  <a:lnTo>
                    <a:pt x="4703" y="846"/>
                  </a:lnTo>
                  <a:lnTo>
                    <a:pt x="4703" y="850"/>
                  </a:lnTo>
                  <a:lnTo>
                    <a:pt x="4703" y="850"/>
                  </a:lnTo>
                  <a:lnTo>
                    <a:pt x="4703" y="850"/>
                  </a:lnTo>
                  <a:lnTo>
                    <a:pt x="4703" y="850"/>
                  </a:lnTo>
                  <a:lnTo>
                    <a:pt x="4703" y="850"/>
                  </a:lnTo>
                  <a:lnTo>
                    <a:pt x="4703" y="850"/>
                  </a:lnTo>
                  <a:lnTo>
                    <a:pt x="4703" y="850"/>
                  </a:lnTo>
                  <a:lnTo>
                    <a:pt x="4703" y="850"/>
                  </a:lnTo>
                  <a:lnTo>
                    <a:pt x="4703" y="855"/>
                  </a:lnTo>
                  <a:lnTo>
                    <a:pt x="4703" y="855"/>
                  </a:lnTo>
                  <a:lnTo>
                    <a:pt x="4703" y="859"/>
                  </a:lnTo>
                  <a:lnTo>
                    <a:pt x="4703" y="859"/>
                  </a:lnTo>
                  <a:lnTo>
                    <a:pt x="4703" y="864"/>
                  </a:lnTo>
                  <a:lnTo>
                    <a:pt x="4707" y="864"/>
                  </a:lnTo>
                  <a:lnTo>
                    <a:pt x="4707" y="864"/>
                  </a:lnTo>
                  <a:lnTo>
                    <a:pt x="4707" y="868"/>
                  </a:lnTo>
                  <a:lnTo>
                    <a:pt x="4712" y="864"/>
                  </a:lnTo>
                  <a:lnTo>
                    <a:pt x="4712" y="864"/>
                  </a:lnTo>
                  <a:lnTo>
                    <a:pt x="4712" y="868"/>
                  </a:lnTo>
                  <a:lnTo>
                    <a:pt x="4712" y="868"/>
                  </a:lnTo>
                  <a:lnTo>
                    <a:pt x="4712" y="868"/>
                  </a:lnTo>
                  <a:lnTo>
                    <a:pt x="4712" y="868"/>
                  </a:lnTo>
                  <a:lnTo>
                    <a:pt x="4712" y="868"/>
                  </a:lnTo>
                  <a:lnTo>
                    <a:pt x="4707" y="868"/>
                  </a:lnTo>
                  <a:lnTo>
                    <a:pt x="4707" y="868"/>
                  </a:lnTo>
                  <a:lnTo>
                    <a:pt x="4707" y="873"/>
                  </a:lnTo>
                  <a:lnTo>
                    <a:pt x="4712" y="873"/>
                  </a:lnTo>
                  <a:lnTo>
                    <a:pt x="4712" y="873"/>
                  </a:lnTo>
                  <a:lnTo>
                    <a:pt x="4716" y="877"/>
                  </a:lnTo>
                  <a:lnTo>
                    <a:pt x="4716" y="877"/>
                  </a:lnTo>
                  <a:lnTo>
                    <a:pt x="4716" y="877"/>
                  </a:lnTo>
                  <a:lnTo>
                    <a:pt x="4716" y="873"/>
                  </a:lnTo>
                  <a:lnTo>
                    <a:pt x="4716" y="873"/>
                  </a:lnTo>
                  <a:lnTo>
                    <a:pt x="4716" y="873"/>
                  </a:lnTo>
                  <a:lnTo>
                    <a:pt x="4716" y="873"/>
                  </a:lnTo>
                  <a:lnTo>
                    <a:pt x="4721" y="873"/>
                  </a:lnTo>
                  <a:lnTo>
                    <a:pt x="4721" y="868"/>
                  </a:lnTo>
                  <a:lnTo>
                    <a:pt x="4721" y="868"/>
                  </a:lnTo>
                  <a:lnTo>
                    <a:pt x="4721" y="868"/>
                  </a:lnTo>
                  <a:lnTo>
                    <a:pt x="4721" y="868"/>
                  </a:lnTo>
                  <a:lnTo>
                    <a:pt x="4721" y="868"/>
                  </a:lnTo>
                  <a:lnTo>
                    <a:pt x="4721" y="873"/>
                  </a:lnTo>
                  <a:lnTo>
                    <a:pt x="4725" y="873"/>
                  </a:lnTo>
                  <a:lnTo>
                    <a:pt x="4725" y="873"/>
                  </a:lnTo>
                  <a:lnTo>
                    <a:pt x="4725" y="868"/>
                  </a:lnTo>
                  <a:lnTo>
                    <a:pt x="4725" y="868"/>
                  </a:lnTo>
                  <a:lnTo>
                    <a:pt x="4725" y="868"/>
                  </a:lnTo>
                  <a:lnTo>
                    <a:pt x="4725" y="868"/>
                  </a:lnTo>
                  <a:lnTo>
                    <a:pt x="4725" y="864"/>
                  </a:lnTo>
                  <a:lnTo>
                    <a:pt x="4725" y="864"/>
                  </a:lnTo>
                  <a:lnTo>
                    <a:pt x="4725" y="864"/>
                  </a:lnTo>
                  <a:lnTo>
                    <a:pt x="4725" y="864"/>
                  </a:lnTo>
                  <a:lnTo>
                    <a:pt x="4730" y="868"/>
                  </a:lnTo>
                  <a:lnTo>
                    <a:pt x="4730" y="868"/>
                  </a:lnTo>
                  <a:lnTo>
                    <a:pt x="4730" y="864"/>
                  </a:lnTo>
                  <a:lnTo>
                    <a:pt x="4725" y="864"/>
                  </a:lnTo>
                  <a:lnTo>
                    <a:pt x="4725" y="864"/>
                  </a:lnTo>
                  <a:lnTo>
                    <a:pt x="4725" y="864"/>
                  </a:lnTo>
                  <a:lnTo>
                    <a:pt x="4725" y="864"/>
                  </a:lnTo>
                  <a:lnTo>
                    <a:pt x="4730" y="864"/>
                  </a:lnTo>
                  <a:lnTo>
                    <a:pt x="4730" y="859"/>
                  </a:lnTo>
                  <a:lnTo>
                    <a:pt x="4730" y="859"/>
                  </a:lnTo>
                  <a:lnTo>
                    <a:pt x="4735" y="864"/>
                  </a:lnTo>
                  <a:lnTo>
                    <a:pt x="4735" y="864"/>
                  </a:lnTo>
                  <a:lnTo>
                    <a:pt x="4735" y="864"/>
                  </a:lnTo>
                  <a:lnTo>
                    <a:pt x="4739" y="864"/>
                  </a:lnTo>
                  <a:lnTo>
                    <a:pt x="4739" y="864"/>
                  </a:lnTo>
                  <a:lnTo>
                    <a:pt x="4739" y="864"/>
                  </a:lnTo>
                  <a:lnTo>
                    <a:pt x="4739" y="859"/>
                  </a:lnTo>
                  <a:lnTo>
                    <a:pt x="4739" y="859"/>
                  </a:lnTo>
                  <a:lnTo>
                    <a:pt x="4739" y="859"/>
                  </a:lnTo>
                  <a:lnTo>
                    <a:pt x="4739" y="859"/>
                  </a:lnTo>
                  <a:lnTo>
                    <a:pt x="4744" y="859"/>
                  </a:lnTo>
                  <a:lnTo>
                    <a:pt x="4744" y="859"/>
                  </a:lnTo>
                  <a:lnTo>
                    <a:pt x="4748" y="859"/>
                  </a:lnTo>
                  <a:lnTo>
                    <a:pt x="4748" y="855"/>
                  </a:lnTo>
                  <a:lnTo>
                    <a:pt x="4748" y="855"/>
                  </a:lnTo>
                  <a:lnTo>
                    <a:pt x="4748" y="850"/>
                  </a:lnTo>
                  <a:lnTo>
                    <a:pt x="4748" y="846"/>
                  </a:lnTo>
                  <a:lnTo>
                    <a:pt x="4744" y="841"/>
                  </a:lnTo>
                  <a:lnTo>
                    <a:pt x="4744" y="836"/>
                  </a:lnTo>
                  <a:lnTo>
                    <a:pt x="4744" y="836"/>
                  </a:lnTo>
                  <a:lnTo>
                    <a:pt x="4744" y="841"/>
                  </a:lnTo>
                  <a:lnTo>
                    <a:pt x="4744" y="841"/>
                  </a:lnTo>
                  <a:lnTo>
                    <a:pt x="4739" y="836"/>
                  </a:lnTo>
                  <a:lnTo>
                    <a:pt x="4739" y="836"/>
                  </a:lnTo>
                  <a:lnTo>
                    <a:pt x="4739" y="836"/>
                  </a:lnTo>
                  <a:lnTo>
                    <a:pt x="4739" y="832"/>
                  </a:lnTo>
                  <a:lnTo>
                    <a:pt x="4739" y="832"/>
                  </a:lnTo>
                  <a:lnTo>
                    <a:pt x="4739" y="832"/>
                  </a:lnTo>
                  <a:lnTo>
                    <a:pt x="4735" y="827"/>
                  </a:lnTo>
                  <a:lnTo>
                    <a:pt x="4735" y="823"/>
                  </a:lnTo>
                  <a:lnTo>
                    <a:pt x="4730" y="823"/>
                  </a:lnTo>
                  <a:lnTo>
                    <a:pt x="4730" y="818"/>
                  </a:lnTo>
                  <a:lnTo>
                    <a:pt x="4725" y="814"/>
                  </a:lnTo>
                  <a:lnTo>
                    <a:pt x="4716" y="805"/>
                  </a:lnTo>
                  <a:lnTo>
                    <a:pt x="4712" y="800"/>
                  </a:lnTo>
                  <a:lnTo>
                    <a:pt x="4703" y="796"/>
                  </a:lnTo>
                  <a:lnTo>
                    <a:pt x="4694" y="787"/>
                  </a:lnTo>
                  <a:lnTo>
                    <a:pt x="4694" y="787"/>
                  </a:lnTo>
                  <a:lnTo>
                    <a:pt x="4694" y="787"/>
                  </a:lnTo>
                  <a:lnTo>
                    <a:pt x="4689" y="787"/>
                  </a:lnTo>
                  <a:lnTo>
                    <a:pt x="4689" y="787"/>
                  </a:lnTo>
                  <a:lnTo>
                    <a:pt x="4685" y="782"/>
                  </a:lnTo>
                  <a:lnTo>
                    <a:pt x="4680" y="778"/>
                  </a:lnTo>
                  <a:lnTo>
                    <a:pt x="4680" y="778"/>
                  </a:lnTo>
                  <a:lnTo>
                    <a:pt x="4676" y="778"/>
                  </a:lnTo>
                  <a:lnTo>
                    <a:pt x="4676" y="778"/>
                  </a:lnTo>
                  <a:lnTo>
                    <a:pt x="4676" y="778"/>
                  </a:lnTo>
                  <a:lnTo>
                    <a:pt x="4671" y="778"/>
                  </a:lnTo>
                  <a:lnTo>
                    <a:pt x="4671" y="773"/>
                  </a:lnTo>
                  <a:lnTo>
                    <a:pt x="4671" y="773"/>
                  </a:lnTo>
                  <a:lnTo>
                    <a:pt x="4676" y="773"/>
                  </a:lnTo>
                  <a:lnTo>
                    <a:pt x="4676" y="773"/>
                  </a:lnTo>
                  <a:lnTo>
                    <a:pt x="4671" y="769"/>
                  </a:lnTo>
                  <a:lnTo>
                    <a:pt x="4671" y="769"/>
                  </a:lnTo>
                  <a:lnTo>
                    <a:pt x="4671" y="764"/>
                  </a:lnTo>
                  <a:lnTo>
                    <a:pt x="4671" y="764"/>
                  </a:lnTo>
                  <a:lnTo>
                    <a:pt x="4671" y="760"/>
                  </a:lnTo>
                  <a:lnTo>
                    <a:pt x="4676" y="760"/>
                  </a:lnTo>
                  <a:lnTo>
                    <a:pt x="4676" y="760"/>
                  </a:lnTo>
                  <a:lnTo>
                    <a:pt x="4680" y="760"/>
                  </a:lnTo>
                  <a:lnTo>
                    <a:pt x="4680" y="760"/>
                  </a:lnTo>
                  <a:lnTo>
                    <a:pt x="4680" y="755"/>
                  </a:lnTo>
                  <a:lnTo>
                    <a:pt x="4680" y="755"/>
                  </a:lnTo>
                  <a:lnTo>
                    <a:pt x="4680" y="755"/>
                  </a:lnTo>
                  <a:lnTo>
                    <a:pt x="4685" y="751"/>
                  </a:lnTo>
                  <a:lnTo>
                    <a:pt x="4685" y="751"/>
                  </a:lnTo>
                  <a:lnTo>
                    <a:pt x="4685" y="746"/>
                  </a:lnTo>
                  <a:lnTo>
                    <a:pt x="4685" y="746"/>
                  </a:lnTo>
                  <a:lnTo>
                    <a:pt x="4689" y="742"/>
                  </a:lnTo>
                  <a:lnTo>
                    <a:pt x="4689" y="742"/>
                  </a:lnTo>
                  <a:lnTo>
                    <a:pt x="4685" y="737"/>
                  </a:lnTo>
                  <a:lnTo>
                    <a:pt x="4685" y="733"/>
                  </a:lnTo>
                  <a:lnTo>
                    <a:pt x="4680" y="733"/>
                  </a:lnTo>
                  <a:lnTo>
                    <a:pt x="4680" y="728"/>
                  </a:lnTo>
                  <a:lnTo>
                    <a:pt x="4680" y="728"/>
                  </a:lnTo>
                  <a:lnTo>
                    <a:pt x="4680" y="728"/>
                  </a:lnTo>
                  <a:lnTo>
                    <a:pt x="4680" y="723"/>
                  </a:lnTo>
                  <a:lnTo>
                    <a:pt x="4680" y="723"/>
                  </a:lnTo>
                  <a:lnTo>
                    <a:pt x="4680" y="719"/>
                  </a:lnTo>
                  <a:lnTo>
                    <a:pt x="4680" y="719"/>
                  </a:lnTo>
                  <a:lnTo>
                    <a:pt x="4680" y="719"/>
                  </a:lnTo>
                  <a:lnTo>
                    <a:pt x="4680" y="714"/>
                  </a:lnTo>
                  <a:lnTo>
                    <a:pt x="4680" y="714"/>
                  </a:lnTo>
                  <a:lnTo>
                    <a:pt x="4680" y="714"/>
                  </a:lnTo>
                  <a:lnTo>
                    <a:pt x="4685" y="714"/>
                  </a:lnTo>
                  <a:lnTo>
                    <a:pt x="4685" y="714"/>
                  </a:lnTo>
                  <a:lnTo>
                    <a:pt x="4685" y="714"/>
                  </a:lnTo>
                  <a:lnTo>
                    <a:pt x="4685" y="714"/>
                  </a:lnTo>
                  <a:lnTo>
                    <a:pt x="4685" y="710"/>
                  </a:lnTo>
                  <a:lnTo>
                    <a:pt x="4680" y="705"/>
                  </a:lnTo>
                  <a:lnTo>
                    <a:pt x="4680" y="705"/>
                  </a:lnTo>
                  <a:lnTo>
                    <a:pt x="4685" y="705"/>
                  </a:lnTo>
                  <a:lnTo>
                    <a:pt x="4685" y="705"/>
                  </a:lnTo>
                  <a:lnTo>
                    <a:pt x="4685" y="705"/>
                  </a:lnTo>
                  <a:lnTo>
                    <a:pt x="4685" y="705"/>
                  </a:lnTo>
                  <a:lnTo>
                    <a:pt x="4685" y="701"/>
                  </a:lnTo>
                  <a:lnTo>
                    <a:pt x="4689" y="701"/>
                  </a:lnTo>
                  <a:lnTo>
                    <a:pt x="4685" y="696"/>
                  </a:lnTo>
                  <a:lnTo>
                    <a:pt x="4685" y="696"/>
                  </a:lnTo>
                  <a:lnTo>
                    <a:pt x="4689" y="692"/>
                  </a:lnTo>
                  <a:lnTo>
                    <a:pt x="4689" y="692"/>
                  </a:lnTo>
                  <a:lnTo>
                    <a:pt x="4689" y="692"/>
                  </a:lnTo>
                  <a:lnTo>
                    <a:pt x="4689" y="692"/>
                  </a:lnTo>
                  <a:lnTo>
                    <a:pt x="4689" y="696"/>
                  </a:lnTo>
                  <a:lnTo>
                    <a:pt x="4689" y="696"/>
                  </a:lnTo>
                  <a:lnTo>
                    <a:pt x="4694" y="696"/>
                  </a:lnTo>
                  <a:lnTo>
                    <a:pt x="4694" y="696"/>
                  </a:lnTo>
                  <a:lnTo>
                    <a:pt x="4694" y="692"/>
                  </a:lnTo>
                  <a:lnTo>
                    <a:pt x="4694" y="692"/>
                  </a:lnTo>
                  <a:lnTo>
                    <a:pt x="4694" y="692"/>
                  </a:lnTo>
                  <a:lnTo>
                    <a:pt x="4698" y="701"/>
                  </a:lnTo>
                  <a:lnTo>
                    <a:pt x="4703" y="701"/>
                  </a:lnTo>
                  <a:lnTo>
                    <a:pt x="4703" y="701"/>
                  </a:lnTo>
                  <a:lnTo>
                    <a:pt x="4707" y="701"/>
                  </a:lnTo>
                  <a:lnTo>
                    <a:pt x="4707" y="701"/>
                  </a:lnTo>
                  <a:lnTo>
                    <a:pt x="4712" y="701"/>
                  </a:lnTo>
                  <a:lnTo>
                    <a:pt x="4712" y="701"/>
                  </a:lnTo>
                  <a:lnTo>
                    <a:pt x="4712" y="701"/>
                  </a:lnTo>
                  <a:lnTo>
                    <a:pt x="4716" y="701"/>
                  </a:lnTo>
                  <a:lnTo>
                    <a:pt x="4716" y="701"/>
                  </a:lnTo>
                  <a:lnTo>
                    <a:pt x="4721" y="701"/>
                  </a:lnTo>
                  <a:lnTo>
                    <a:pt x="4721" y="701"/>
                  </a:lnTo>
                  <a:lnTo>
                    <a:pt x="4725" y="696"/>
                  </a:lnTo>
                  <a:lnTo>
                    <a:pt x="4725" y="696"/>
                  </a:lnTo>
                  <a:lnTo>
                    <a:pt x="4730" y="687"/>
                  </a:lnTo>
                  <a:lnTo>
                    <a:pt x="4730" y="687"/>
                  </a:lnTo>
                  <a:lnTo>
                    <a:pt x="4730" y="683"/>
                  </a:lnTo>
                  <a:lnTo>
                    <a:pt x="4730" y="678"/>
                  </a:lnTo>
                  <a:lnTo>
                    <a:pt x="4730" y="678"/>
                  </a:lnTo>
                  <a:lnTo>
                    <a:pt x="4730" y="674"/>
                  </a:lnTo>
                  <a:lnTo>
                    <a:pt x="4730" y="674"/>
                  </a:lnTo>
                  <a:lnTo>
                    <a:pt x="4730" y="665"/>
                  </a:lnTo>
                  <a:lnTo>
                    <a:pt x="4730" y="665"/>
                  </a:lnTo>
                  <a:lnTo>
                    <a:pt x="4730" y="665"/>
                  </a:lnTo>
                  <a:lnTo>
                    <a:pt x="4730" y="660"/>
                  </a:lnTo>
                  <a:lnTo>
                    <a:pt x="4730" y="660"/>
                  </a:lnTo>
                  <a:lnTo>
                    <a:pt x="4730" y="656"/>
                  </a:lnTo>
                  <a:lnTo>
                    <a:pt x="4730" y="651"/>
                  </a:lnTo>
                  <a:lnTo>
                    <a:pt x="4730" y="651"/>
                  </a:lnTo>
                  <a:lnTo>
                    <a:pt x="4730" y="651"/>
                  </a:lnTo>
                  <a:lnTo>
                    <a:pt x="4730" y="642"/>
                  </a:lnTo>
                  <a:lnTo>
                    <a:pt x="4735" y="638"/>
                  </a:lnTo>
                  <a:lnTo>
                    <a:pt x="4735" y="633"/>
                  </a:lnTo>
                  <a:lnTo>
                    <a:pt x="4735" y="633"/>
                  </a:lnTo>
                  <a:lnTo>
                    <a:pt x="4735" y="624"/>
                  </a:lnTo>
                  <a:lnTo>
                    <a:pt x="4730" y="624"/>
                  </a:lnTo>
                  <a:lnTo>
                    <a:pt x="4730" y="619"/>
                  </a:lnTo>
                  <a:lnTo>
                    <a:pt x="4730" y="615"/>
                  </a:lnTo>
                  <a:lnTo>
                    <a:pt x="4725" y="615"/>
                  </a:lnTo>
                  <a:lnTo>
                    <a:pt x="4725" y="610"/>
                  </a:lnTo>
                  <a:lnTo>
                    <a:pt x="4725" y="610"/>
                  </a:lnTo>
                  <a:lnTo>
                    <a:pt x="4725" y="601"/>
                  </a:lnTo>
                  <a:lnTo>
                    <a:pt x="4725" y="597"/>
                  </a:lnTo>
                  <a:lnTo>
                    <a:pt x="4725" y="592"/>
                  </a:lnTo>
                  <a:lnTo>
                    <a:pt x="4725" y="592"/>
                  </a:lnTo>
                  <a:lnTo>
                    <a:pt x="4725" y="588"/>
                  </a:lnTo>
                  <a:lnTo>
                    <a:pt x="4725" y="588"/>
                  </a:lnTo>
                  <a:lnTo>
                    <a:pt x="4725" y="583"/>
                  </a:lnTo>
                  <a:lnTo>
                    <a:pt x="4725" y="583"/>
                  </a:lnTo>
                  <a:lnTo>
                    <a:pt x="4725" y="579"/>
                  </a:lnTo>
                  <a:lnTo>
                    <a:pt x="4721" y="574"/>
                  </a:lnTo>
                  <a:lnTo>
                    <a:pt x="4721" y="570"/>
                  </a:lnTo>
                  <a:lnTo>
                    <a:pt x="4716" y="570"/>
                  </a:lnTo>
                  <a:lnTo>
                    <a:pt x="4716" y="570"/>
                  </a:lnTo>
                  <a:lnTo>
                    <a:pt x="4716" y="570"/>
                  </a:lnTo>
                  <a:lnTo>
                    <a:pt x="4716" y="565"/>
                  </a:lnTo>
                  <a:lnTo>
                    <a:pt x="4716" y="565"/>
                  </a:lnTo>
                  <a:lnTo>
                    <a:pt x="4712" y="565"/>
                  </a:lnTo>
                  <a:lnTo>
                    <a:pt x="4712" y="565"/>
                  </a:lnTo>
                  <a:lnTo>
                    <a:pt x="4712" y="556"/>
                  </a:lnTo>
                  <a:lnTo>
                    <a:pt x="4707" y="556"/>
                  </a:lnTo>
                  <a:lnTo>
                    <a:pt x="4707" y="556"/>
                  </a:lnTo>
                  <a:lnTo>
                    <a:pt x="4703" y="552"/>
                  </a:lnTo>
                  <a:lnTo>
                    <a:pt x="4703" y="552"/>
                  </a:lnTo>
                  <a:lnTo>
                    <a:pt x="4703" y="547"/>
                  </a:lnTo>
                  <a:lnTo>
                    <a:pt x="4703" y="547"/>
                  </a:lnTo>
                  <a:lnTo>
                    <a:pt x="4703" y="547"/>
                  </a:lnTo>
                  <a:lnTo>
                    <a:pt x="4703" y="547"/>
                  </a:lnTo>
                  <a:lnTo>
                    <a:pt x="4694" y="538"/>
                  </a:lnTo>
                  <a:lnTo>
                    <a:pt x="4689" y="534"/>
                  </a:lnTo>
                  <a:lnTo>
                    <a:pt x="4689" y="534"/>
                  </a:lnTo>
                  <a:lnTo>
                    <a:pt x="4685" y="529"/>
                  </a:lnTo>
                  <a:lnTo>
                    <a:pt x="4685" y="525"/>
                  </a:lnTo>
                  <a:lnTo>
                    <a:pt x="4680" y="525"/>
                  </a:lnTo>
                  <a:lnTo>
                    <a:pt x="4680" y="520"/>
                  </a:lnTo>
                  <a:lnTo>
                    <a:pt x="4680" y="515"/>
                  </a:lnTo>
                  <a:lnTo>
                    <a:pt x="4680" y="515"/>
                  </a:lnTo>
                  <a:lnTo>
                    <a:pt x="4680" y="511"/>
                  </a:lnTo>
                  <a:lnTo>
                    <a:pt x="4676" y="511"/>
                  </a:lnTo>
                  <a:lnTo>
                    <a:pt x="4676" y="506"/>
                  </a:lnTo>
                  <a:lnTo>
                    <a:pt x="4676" y="506"/>
                  </a:lnTo>
                  <a:lnTo>
                    <a:pt x="4671" y="506"/>
                  </a:lnTo>
                  <a:lnTo>
                    <a:pt x="4671" y="506"/>
                  </a:lnTo>
                  <a:lnTo>
                    <a:pt x="4667" y="502"/>
                  </a:lnTo>
                  <a:lnTo>
                    <a:pt x="4667" y="502"/>
                  </a:lnTo>
                  <a:lnTo>
                    <a:pt x="4667" y="497"/>
                  </a:lnTo>
                  <a:lnTo>
                    <a:pt x="4662" y="497"/>
                  </a:lnTo>
                  <a:lnTo>
                    <a:pt x="4658" y="493"/>
                  </a:lnTo>
                  <a:lnTo>
                    <a:pt x="4653" y="493"/>
                  </a:lnTo>
                  <a:lnTo>
                    <a:pt x="4653" y="493"/>
                  </a:lnTo>
                  <a:lnTo>
                    <a:pt x="4653" y="493"/>
                  </a:lnTo>
                  <a:lnTo>
                    <a:pt x="4658" y="493"/>
                  </a:lnTo>
                  <a:lnTo>
                    <a:pt x="4658" y="488"/>
                  </a:lnTo>
                  <a:lnTo>
                    <a:pt x="4658" y="488"/>
                  </a:lnTo>
                  <a:lnTo>
                    <a:pt x="4653" y="488"/>
                  </a:lnTo>
                  <a:lnTo>
                    <a:pt x="4653" y="488"/>
                  </a:lnTo>
                  <a:lnTo>
                    <a:pt x="4649" y="484"/>
                  </a:lnTo>
                  <a:lnTo>
                    <a:pt x="4649" y="484"/>
                  </a:lnTo>
                  <a:lnTo>
                    <a:pt x="4640" y="484"/>
                  </a:lnTo>
                  <a:lnTo>
                    <a:pt x="4631" y="479"/>
                  </a:lnTo>
                  <a:lnTo>
                    <a:pt x="4626" y="475"/>
                  </a:lnTo>
                  <a:lnTo>
                    <a:pt x="4626" y="475"/>
                  </a:lnTo>
                  <a:lnTo>
                    <a:pt x="4617" y="470"/>
                  </a:lnTo>
                  <a:lnTo>
                    <a:pt x="4617" y="470"/>
                  </a:lnTo>
                  <a:lnTo>
                    <a:pt x="4617" y="470"/>
                  </a:lnTo>
                  <a:lnTo>
                    <a:pt x="4613" y="475"/>
                  </a:lnTo>
                  <a:lnTo>
                    <a:pt x="4608" y="475"/>
                  </a:lnTo>
                  <a:lnTo>
                    <a:pt x="4603" y="470"/>
                  </a:lnTo>
                  <a:lnTo>
                    <a:pt x="4603" y="470"/>
                  </a:lnTo>
                  <a:lnTo>
                    <a:pt x="4603" y="475"/>
                  </a:lnTo>
                  <a:lnTo>
                    <a:pt x="4603" y="475"/>
                  </a:lnTo>
                  <a:lnTo>
                    <a:pt x="4608" y="475"/>
                  </a:lnTo>
                  <a:lnTo>
                    <a:pt x="4613" y="479"/>
                  </a:lnTo>
                  <a:lnTo>
                    <a:pt x="4613" y="484"/>
                  </a:lnTo>
                  <a:lnTo>
                    <a:pt x="4613" y="484"/>
                  </a:lnTo>
                  <a:lnTo>
                    <a:pt x="4613" y="488"/>
                  </a:lnTo>
                  <a:lnTo>
                    <a:pt x="4613" y="488"/>
                  </a:lnTo>
                  <a:lnTo>
                    <a:pt x="4613" y="488"/>
                  </a:lnTo>
                  <a:lnTo>
                    <a:pt x="4613" y="484"/>
                  </a:lnTo>
                  <a:lnTo>
                    <a:pt x="4613" y="484"/>
                  </a:lnTo>
                  <a:lnTo>
                    <a:pt x="4608" y="479"/>
                  </a:lnTo>
                  <a:lnTo>
                    <a:pt x="4608" y="479"/>
                  </a:lnTo>
                  <a:lnTo>
                    <a:pt x="4608" y="479"/>
                  </a:lnTo>
                  <a:lnTo>
                    <a:pt x="4608" y="479"/>
                  </a:lnTo>
                  <a:lnTo>
                    <a:pt x="4608" y="479"/>
                  </a:lnTo>
                  <a:lnTo>
                    <a:pt x="4608" y="484"/>
                  </a:lnTo>
                  <a:lnTo>
                    <a:pt x="4608" y="484"/>
                  </a:lnTo>
                  <a:lnTo>
                    <a:pt x="4603" y="488"/>
                  </a:lnTo>
                  <a:lnTo>
                    <a:pt x="4599" y="488"/>
                  </a:lnTo>
                  <a:lnTo>
                    <a:pt x="4599" y="488"/>
                  </a:lnTo>
                  <a:lnTo>
                    <a:pt x="4599" y="488"/>
                  </a:lnTo>
                  <a:lnTo>
                    <a:pt x="4599" y="488"/>
                  </a:lnTo>
                  <a:lnTo>
                    <a:pt x="4599" y="484"/>
                  </a:lnTo>
                  <a:lnTo>
                    <a:pt x="4599" y="479"/>
                  </a:lnTo>
                  <a:lnTo>
                    <a:pt x="4599" y="479"/>
                  </a:lnTo>
                  <a:lnTo>
                    <a:pt x="4599" y="479"/>
                  </a:lnTo>
                  <a:lnTo>
                    <a:pt x="4594" y="479"/>
                  </a:lnTo>
                  <a:lnTo>
                    <a:pt x="4594" y="479"/>
                  </a:lnTo>
                  <a:lnTo>
                    <a:pt x="4590" y="479"/>
                  </a:lnTo>
                  <a:lnTo>
                    <a:pt x="4590" y="475"/>
                  </a:lnTo>
                  <a:lnTo>
                    <a:pt x="4590" y="475"/>
                  </a:lnTo>
                  <a:lnTo>
                    <a:pt x="4590" y="475"/>
                  </a:lnTo>
                  <a:lnTo>
                    <a:pt x="4590" y="475"/>
                  </a:lnTo>
                  <a:lnTo>
                    <a:pt x="4590" y="475"/>
                  </a:lnTo>
                  <a:lnTo>
                    <a:pt x="4585" y="475"/>
                  </a:lnTo>
                  <a:lnTo>
                    <a:pt x="4585" y="475"/>
                  </a:lnTo>
                  <a:lnTo>
                    <a:pt x="4585" y="479"/>
                  </a:lnTo>
                  <a:lnTo>
                    <a:pt x="4590" y="479"/>
                  </a:lnTo>
                  <a:lnTo>
                    <a:pt x="4590" y="479"/>
                  </a:lnTo>
                  <a:lnTo>
                    <a:pt x="4590" y="484"/>
                  </a:lnTo>
                  <a:lnTo>
                    <a:pt x="4590" y="484"/>
                  </a:lnTo>
                  <a:lnTo>
                    <a:pt x="4590" y="484"/>
                  </a:lnTo>
                  <a:lnTo>
                    <a:pt x="4590" y="484"/>
                  </a:lnTo>
                  <a:lnTo>
                    <a:pt x="4585" y="484"/>
                  </a:lnTo>
                  <a:lnTo>
                    <a:pt x="4585" y="479"/>
                  </a:lnTo>
                  <a:lnTo>
                    <a:pt x="4581" y="479"/>
                  </a:lnTo>
                  <a:lnTo>
                    <a:pt x="4576" y="475"/>
                  </a:lnTo>
                  <a:lnTo>
                    <a:pt x="4576" y="470"/>
                  </a:lnTo>
                  <a:lnTo>
                    <a:pt x="4576" y="470"/>
                  </a:lnTo>
                  <a:lnTo>
                    <a:pt x="4572" y="470"/>
                  </a:lnTo>
                  <a:lnTo>
                    <a:pt x="4572" y="470"/>
                  </a:lnTo>
                  <a:lnTo>
                    <a:pt x="4572" y="470"/>
                  </a:lnTo>
                  <a:lnTo>
                    <a:pt x="4567" y="470"/>
                  </a:lnTo>
                  <a:lnTo>
                    <a:pt x="4563" y="470"/>
                  </a:lnTo>
                  <a:lnTo>
                    <a:pt x="4554" y="470"/>
                  </a:lnTo>
                  <a:lnTo>
                    <a:pt x="4554" y="470"/>
                  </a:lnTo>
                  <a:lnTo>
                    <a:pt x="4554" y="470"/>
                  </a:lnTo>
                  <a:lnTo>
                    <a:pt x="4549" y="466"/>
                  </a:lnTo>
                  <a:lnTo>
                    <a:pt x="4549" y="466"/>
                  </a:lnTo>
                  <a:lnTo>
                    <a:pt x="4549" y="466"/>
                  </a:lnTo>
                  <a:lnTo>
                    <a:pt x="4549" y="461"/>
                  </a:lnTo>
                  <a:lnTo>
                    <a:pt x="4549" y="461"/>
                  </a:lnTo>
                  <a:lnTo>
                    <a:pt x="4554" y="457"/>
                  </a:lnTo>
                  <a:lnTo>
                    <a:pt x="4549" y="452"/>
                  </a:lnTo>
                  <a:lnTo>
                    <a:pt x="4549" y="452"/>
                  </a:lnTo>
                  <a:lnTo>
                    <a:pt x="4554" y="448"/>
                  </a:lnTo>
                  <a:lnTo>
                    <a:pt x="4554" y="448"/>
                  </a:lnTo>
                  <a:lnTo>
                    <a:pt x="4554" y="443"/>
                  </a:lnTo>
                  <a:lnTo>
                    <a:pt x="4554" y="443"/>
                  </a:lnTo>
                  <a:lnTo>
                    <a:pt x="4554" y="439"/>
                  </a:lnTo>
                  <a:lnTo>
                    <a:pt x="4554" y="439"/>
                  </a:lnTo>
                  <a:lnTo>
                    <a:pt x="4554" y="434"/>
                  </a:lnTo>
                  <a:lnTo>
                    <a:pt x="4554" y="430"/>
                  </a:lnTo>
                  <a:lnTo>
                    <a:pt x="4554" y="430"/>
                  </a:lnTo>
                  <a:lnTo>
                    <a:pt x="4554" y="430"/>
                  </a:lnTo>
                  <a:lnTo>
                    <a:pt x="4554" y="421"/>
                  </a:lnTo>
                  <a:lnTo>
                    <a:pt x="4554" y="421"/>
                  </a:lnTo>
                  <a:lnTo>
                    <a:pt x="4554" y="416"/>
                  </a:lnTo>
                  <a:lnTo>
                    <a:pt x="4554" y="416"/>
                  </a:lnTo>
                  <a:lnTo>
                    <a:pt x="4554" y="416"/>
                  </a:lnTo>
                  <a:lnTo>
                    <a:pt x="4554" y="411"/>
                  </a:lnTo>
                  <a:lnTo>
                    <a:pt x="4554" y="411"/>
                  </a:lnTo>
                  <a:lnTo>
                    <a:pt x="4554" y="411"/>
                  </a:lnTo>
                  <a:lnTo>
                    <a:pt x="4554" y="407"/>
                  </a:lnTo>
                  <a:lnTo>
                    <a:pt x="4558" y="402"/>
                  </a:lnTo>
                  <a:lnTo>
                    <a:pt x="4558" y="402"/>
                  </a:lnTo>
                  <a:lnTo>
                    <a:pt x="4549" y="398"/>
                  </a:lnTo>
                  <a:lnTo>
                    <a:pt x="4549" y="393"/>
                  </a:lnTo>
                  <a:lnTo>
                    <a:pt x="4549" y="393"/>
                  </a:lnTo>
                  <a:lnTo>
                    <a:pt x="4554" y="389"/>
                  </a:lnTo>
                  <a:lnTo>
                    <a:pt x="4554" y="389"/>
                  </a:lnTo>
                  <a:lnTo>
                    <a:pt x="4554" y="384"/>
                  </a:lnTo>
                  <a:lnTo>
                    <a:pt x="4549" y="380"/>
                  </a:lnTo>
                  <a:lnTo>
                    <a:pt x="4549" y="375"/>
                  </a:lnTo>
                  <a:lnTo>
                    <a:pt x="4554" y="375"/>
                  </a:lnTo>
                  <a:lnTo>
                    <a:pt x="4558" y="371"/>
                  </a:lnTo>
                  <a:lnTo>
                    <a:pt x="4563" y="371"/>
                  </a:lnTo>
                  <a:lnTo>
                    <a:pt x="4563" y="371"/>
                  </a:lnTo>
                  <a:lnTo>
                    <a:pt x="4567" y="371"/>
                  </a:lnTo>
                  <a:lnTo>
                    <a:pt x="4572" y="371"/>
                  </a:lnTo>
                  <a:lnTo>
                    <a:pt x="4585" y="366"/>
                  </a:lnTo>
                  <a:lnTo>
                    <a:pt x="4585" y="366"/>
                  </a:lnTo>
                  <a:lnTo>
                    <a:pt x="4590" y="371"/>
                  </a:lnTo>
                  <a:lnTo>
                    <a:pt x="4590" y="371"/>
                  </a:lnTo>
                  <a:lnTo>
                    <a:pt x="4594" y="371"/>
                  </a:lnTo>
                  <a:lnTo>
                    <a:pt x="4594" y="371"/>
                  </a:lnTo>
                  <a:lnTo>
                    <a:pt x="4594" y="366"/>
                  </a:lnTo>
                  <a:lnTo>
                    <a:pt x="4594" y="366"/>
                  </a:lnTo>
                  <a:lnTo>
                    <a:pt x="4599" y="366"/>
                  </a:lnTo>
                  <a:lnTo>
                    <a:pt x="4603" y="366"/>
                  </a:lnTo>
                  <a:lnTo>
                    <a:pt x="4608" y="366"/>
                  </a:lnTo>
                  <a:lnTo>
                    <a:pt x="4613" y="366"/>
                  </a:lnTo>
                  <a:lnTo>
                    <a:pt x="4613" y="366"/>
                  </a:lnTo>
                  <a:lnTo>
                    <a:pt x="4613" y="362"/>
                  </a:lnTo>
                  <a:lnTo>
                    <a:pt x="4622" y="366"/>
                  </a:lnTo>
                  <a:lnTo>
                    <a:pt x="4622" y="366"/>
                  </a:lnTo>
                  <a:lnTo>
                    <a:pt x="4626" y="366"/>
                  </a:lnTo>
                  <a:lnTo>
                    <a:pt x="4622" y="362"/>
                  </a:lnTo>
                  <a:lnTo>
                    <a:pt x="4622" y="362"/>
                  </a:lnTo>
                  <a:lnTo>
                    <a:pt x="4622" y="362"/>
                  </a:lnTo>
                  <a:lnTo>
                    <a:pt x="4617" y="362"/>
                  </a:lnTo>
                  <a:lnTo>
                    <a:pt x="4617" y="362"/>
                  </a:lnTo>
                  <a:lnTo>
                    <a:pt x="4622" y="362"/>
                  </a:lnTo>
                  <a:lnTo>
                    <a:pt x="4622" y="362"/>
                  </a:lnTo>
                  <a:lnTo>
                    <a:pt x="4622" y="362"/>
                  </a:lnTo>
                  <a:lnTo>
                    <a:pt x="4622" y="362"/>
                  </a:lnTo>
                  <a:lnTo>
                    <a:pt x="4622" y="362"/>
                  </a:lnTo>
                  <a:lnTo>
                    <a:pt x="4617" y="357"/>
                  </a:lnTo>
                  <a:lnTo>
                    <a:pt x="4617" y="357"/>
                  </a:lnTo>
                  <a:lnTo>
                    <a:pt x="4622" y="357"/>
                  </a:lnTo>
                  <a:lnTo>
                    <a:pt x="4622" y="357"/>
                  </a:lnTo>
                  <a:lnTo>
                    <a:pt x="4631" y="357"/>
                  </a:lnTo>
                  <a:lnTo>
                    <a:pt x="4631" y="357"/>
                  </a:lnTo>
                  <a:lnTo>
                    <a:pt x="4635" y="357"/>
                  </a:lnTo>
                  <a:lnTo>
                    <a:pt x="4640" y="357"/>
                  </a:lnTo>
                  <a:lnTo>
                    <a:pt x="4640" y="357"/>
                  </a:lnTo>
                  <a:lnTo>
                    <a:pt x="4640" y="357"/>
                  </a:lnTo>
                  <a:lnTo>
                    <a:pt x="4640" y="357"/>
                  </a:lnTo>
                  <a:lnTo>
                    <a:pt x="4640" y="357"/>
                  </a:lnTo>
                  <a:lnTo>
                    <a:pt x="4644" y="357"/>
                  </a:lnTo>
                  <a:lnTo>
                    <a:pt x="4644" y="357"/>
                  </a:lnTo>
                  <a:lnTo>
                    <a:pt x="4640" y="357"/>
                  </a:lnTo>
                  <a:lnTo>
                    <a:pt x="4640" y="357"/>
                  </a:lnTo>
                  <a:lnTo>
                    <a:pt x="4640" y="357"/>
                  </a:lnTo>
                  <a:lnTo>
                    <a:pt x="4644" y="357"/>
                  </a:lnTo>
                  <a:lnTo>
                    <a:pt x="4644" y="357"/>
                  </a:lnTo>
                  <a:lnTo>
                    <a:pt x="4649" y="357"/>
                  </a:lnTo>
                  <a:lnTo>
                    <a:pt x="4658" y="362"/>
                  </a:lnTo>
                  <a:lnTo>
                    <a:pt x="4658" y="362"/>
                  </a:lnTo>
                  <a:lnTo>
                    <a:pt x="4662" y="362"/>
                  </a:lnTo>
                  <a:lnTo>
                    <a:pt x="4662" y="362"/>
                  </a:lnTo>
                  <a:lnTo>
                    <a:pt x="4662" y="362"/>
                  </a:lnTo>
                  <a:lnTo>
                    <a:pt x="4662" y="362"/>
                  </a:lnTo>
                  <a:lnTo>
                    <a:pt x="4658" y="362"/>
                  </a:lnTo>
                  <a:lnTo>
                    <a:pt x="4658" y="362"/>
                  </a:lnTo>
                  <a:lnTo>
                    <a:pt x="4653" y="366"/>
                  </a:lnTo>
                  <a:lnTo>
                    <a:pt x="4662" y="371"/>
                  </a:lnTo>
                  <a:lnTo>
                    <a:pt x="4667" y="366"/>
                  </a:lnTo>
                  <a:lnTo>
                    <a:pt x="4667" y="366"/>
                  </a:lnTo>
                  <a:lnTo>
                    <a:pt x="4667" y="366"/>
                  </a:lnTo>
                  <a:lnTo>
                    <a:pt x="4667" y="366"/>
                  </a:lnTo>
                  <a:lnTo>
                    <a:pt x="4671" y="366"/>
                  </a:lnTo>
                  <a:lnTo>
                    <a:pt x="4671" y="366"/>
                  </a:lnTo>
                  <a:lnTo>
                    <a:pt x="4676" y="366"/>
                  </a:lnTo>
                  <a:lnTo>
                    <a:pt x="4676" y="366"/>
                  </a:lnTo>
                  <a:lnTo>
                    <a:pt x="4676" y="362"/>
                  </a:lnTo>
                  <a:lnTo>
                    <a:pt x="4676" y="362"/>
                  </a:lnTo>
                  <a:lnTo>
                    <a:pt x="4680" y="362"/>
                  </a:lnTo>
                  <a:lnTo>
                    <a:pt x="4676" y="362"/>
                  </a:lnTo>
                  <a:lnTo>
                    <a:pt x="4680" y="357"/>
                  </a:lnTo>
                  <a:lnTo>
                    <a:pt x="4685" y="362"/>
                  </a:lnTo>
                  <a:lnTo>
                    <a:pt x="4685" y="362"/>
                  </a:lnTo>
                  <a:lnTo>
                    <a:pt x="4689" y="362"/>
                  </a:lnTo>
                  <a:lnTo>
                    <a:pt x="4689" y="357"/>
                  </a:lnTo>
                  <a:lnTo>
                    <a:pt x="4689" y="357"/>
                  </a:lnTo>
                  <a:lnTo>
                    <a:pt x="4694" y="357"/>
                  </a:lnTo>
                  <a:lnTo>
                    <a:pt x="4694" y="357"/>
                  </a:lnTo>
                  <a:lnTo>
                    <a:pt x="4694" y="357"/>
                  </a:lnTo>
                  <a:lnTo>
                    <a:pt x="4698" y="357"/>
                  </a:lnTo>
                  <a:lnTo>
                    <a:pt x="4694" y="357"/>
                  </a:lnTo>
                  <a:lnTo>
                    <a:pt x="4694" y="353"/>
                  </a:lnTo>
                  <a:lnTo>
                    <a:pt x="4689" y="353"/>
                  </a:lnTo>
                  <a:lnTo>
                    <a:pt x="4685" y="353"/>
                  </a:lnTo>
                  <a:lnTo>
                    <a:pt x="4680" y="353"/>
                  </a:lnTo>
                  <a:lnTo>
                    <a:pt x="4680" y="353"/>
                  </a:lnTo>
                  <a:lnTo>
                    <a:pt x="4680" y="353"/>
                  </a:lnTo>
                  <a:lnTo>
                    <a:pt x="4676" y="353"/>
                  </a:lnTo>
                  <a:lnTo>
                    <a:pt x="4676" y="353"/>
                  </a:lnTo>
                  <a:lnTo>
                    <a:pt x="4676" y="348"/>
                  </a:lnTo>
                  <a:lnTo>
                    <a:pt x="4676" y="348"/>
                  </a:lnTo>
                  <a:lnTo>
                    <a:pt x="4671" y="348"/>
                  </a:lnTo>
                  <a:lnTo>
                    <a:pt x="4671" y="348"/>
                  </a:lnTo>
                  <a:lnTo>
                    <a:pt x="4671" y="344"/>
                  </a:lnTo>
                  <a:lnTo>
                    <a:pt x="4671" y="344"/>
                  </a:lnTo>
                  <a:lnTo>
                    <a:pt x="4667" y="335"/>
                  </a:lnTo>
                  <a:lnTo>
                    <a:pt x="4667" y="335"/>
                  </a:lnTo>
                  <a:lnTo>
                    <a:pt x="4667" y="330"/>
                  </a:lnTo>
                  <a:lnTo>
                    <a:pt x="4667" y="330"/>
                  </a:lnTo>
                  <a:lnTo>
                    <a:pt x="4667" y="326"/>
                  </a:lnTo>
                  <a:lnTo>
                    <a:pt x="4662" y="321"/>
                  </a:lnTo>
                  <a:lnTo>
                    <a:pt x="4662" y="321"/>
                  </a:lnTo>
                  <a:lnTo>
                    <a:pt x="4662" y="317"/>
                  </a:lnTo>
                  <a:lnTo>
                    <a:pt x="4662" y="312"/>
                  </a:lnTo>
                  <a:lnTo>
                    <a:pt x="4662" y="312"/>
                  </a:lnTo>
                  <a:lnTo>
                    <a:pt x="4662" y="312"/>
                  </a:lnTo>
                  <a:lnTo>
                    <a:pt x="4658" y="312"/>
                  </a:lnTo>
                  <a:lnTo>
                    <a:pt x="4662" y="308"/>
                  </a:lnTo>
                  <a:lnTo>
                    <a:pt x="4662" y="308"/>
                  </a:lnTo>
                  <a:lnTo>
                    <a:pt x="4662" y="308"/>
                  </a:lnTo>
                  <a:lnTo>
                    <a:pt x="4667" y="308"/>
                  </a:lnTo>
                  <a:lnTo>
                    <a:pt x="4667" y="308"/>
                  </a:lnTo>
                  <a:lnTo>
                    <a:pt x="4671" y="308"/>
                  </a:lnTo>
                  <a:lnTo>
                    <a:pt x="4671" y="308"/>
                  </a:lnTo>
                  <a:lnTo>
                    <a:pt x="4676" y="303"/>
                  </a:lnTo>
                  <a:lnTo>
                    <a:pt x="4676" y="303"/>
                  </a:lnTo>
                  <a:lnTo>
                    <a:pt x="4676" y="303"/>
                  </a:lnTo>
                  <a:lnTo>
                    <a:pt x="4676" y="303"/>
                  </a:lnTo>
                  <a:lnTo>
                    <a:pt x="4680" y="303"/>
                  </a:lnTo>
                  <a:lnTo>
                    <a:pt x="4685" y="303"/>
                  </a:lnTo>
                  <a:lnTo>
                    <a:pt x="4685" y="308"/>
                  </a:lnTo>
                  <a:lnTo>
                    <a:pt x="4685" y="303"/>
                  </a:lnTo>
                  <a:lnTo>
                    <a:pt x="4685" y="303"/>
                  </a:lnTo>
                  <a:lnTo>
                    <a:pt x="4689" y="303"/>
                  </a:lnTo>
                  <a:lnTo>
                    <a:pt x="4689" y="303"/>
                  </a:lnTo>
                  <a:lnTo>
                    <a:pt x="4689" y="303"/>
                  </a:lnTo>
                  <a:lnTo>
                    <a:pt x="4689" y="303"/>
                  </a:lnTo>
                  <a:lnTo>
                    <a:pt x="4694" y="308"/>
                  </a:lnTo>
                  <a:lnTo>
                    <a:pt x="4694" y="308"/>
                  </a:lnTo>
                  <a:lnTo>
                    <a:pt x="4698" y="312"/>
                  </a:lnTo>
                  <a:lnTo>
                    <a:pt x="4698" y="312"/>
                  </a:lnTo>
                  <a:lnTo>
                    <a:pt x="4698" y="312"/>
                  </a:lnTo>
                  <a:lnTo>
                    <a:pt x="4703" y="317"/>
                  </a:lnTo>
                  <a:lnTo>
                    <a:pt x="4703" y="317"/>
                  </a:lnTo>
                  <a:lnTo>
                    <a:pt x="4707" y="317"/>
                  </a:lnTo>
                  <a:lnTo>
                    <a:pt x="4707" y="317"/>
                  </a:lnTo>
                  <a:lnTo>
                    <a:pt x="4707" y="317"/>
                  </a:lnTo>
                  <a:lnTo>
                    <a:pt x="4707" y="317"/>
                  </a:lnTo>
                  <a:lnTo>
                    <a:pt x="4707" y="317"/>
                  </a:lnTo>
                  <a:lnTo>
                    <a:pt x="4712" y="317"/>
                  </a:lnTo>
                  <a:lnTo>
                    <a:pt x="4712" y="321"/>
                  </a:lnTo>
                  <a:lnTo>
                    <a:pt x="4716" y="321"/>
                  </a:lnTo>
                  <a:lnTo>
                    <a:pt x="4716" y="321"/>
                  </a:lnTo>
                  <a:lnTo>
                    <a:pt x="4716" y="326"/>
                  </a:lnTo>
                  <a:lnTo>
                    <a:pt x="4716" y="321"/>
                  </a:lnTo>
                  <a:lnTo>
                    <a:pt x="4716" y="321"/>
                  </a:lnTo>
                  <a:lnTo>
                    <a:pt x="4716" y="321"/>
                  </a:lnTo>
                  <a:lnTo>
                    <a:pt x="4721" y="321"/>
                  </a:lnTo>
                  <a:lnTo>
                    <a:pt x="4721" y="317"/>
                  </a:lnTo>
                  <a:lnTo>
                    <a:pt x="4721" y="317"/>
                  </a:lnTo>
                  <a:lnTo>
                    <a:pt x="4716" y="303"/>
                  </a:lnTo>
                  <a:lnTo>
                    <a:pt x="4716" y="303"/>
                  </a:lnTo>
                  <a:lnTo>
                    <a:pt x="4716" y="303"/>
                  </a:lnTo>
                  <a:lnTo>
                    <a:pt x="4721" y="303"/>
                  </a:lnTo>
                  <a:lnTo>
                    <a:pt x="4721" y="303"/>
                  </a:lnTo>
                  <a:lnTo>
                    <a:pt x="4721" y="303"/>
                  </a:lnTo>
                  <a:lnTo>
                    <a:pt x="4721" y="298"/>
                  </a:lnTo>
                  <a:lnTo>
                    <a:pt x="4721" y="298"/>
                  </a:lnTo>
                  <a:lnTo>
                    <a:pt x="4725" y="303"/>
                  </a:lnTo>
                  <a:lnTo>
                    <a:pt x="4725" y="303"/>
                  </a:lnTo>
                  <a:lnTo>
                    <a:pt x="4725" y="303"/>
                  </a:lnTo>
                  <a:lnTo>
                    <a:pt x="4725" y="303"/>
                  </a:lnTo>
                  <a:lnTo>
                    <a:pt x="4725" y="303"/>
                  </a:lnTo>
                  <a:lnTo>
                    <a:pt x="4725" y="303"/>
                  </a:lnTo>
                  <a:lnTo>
                    <a:pt x="4725" y="298"/>
                  </a:lnTo>
                  <a:lnTo>
                    <a:pt x="4721" y="298"/>
                  </a:lnTo>
                  <a:lnTo>
                    <a:pt x="4721" y="298"/>
                  </a:lnTo>
                  <a:lnTo>
                    <a:pt x="4716" y="298"/>
                  </a:lnTo>
                  <a:lnTo>
                    <a:pt x="4712" y="294"/>
                  </a:lnTo>
                  <a:lnTo>
                    <a:pt x="4712" y="294"/>
                  </a:lnTo>
                  <a:lnTo>
                    <a:pt x="4707" y="289"/>
                  </a:lnTo>
                  <a:lnTo>
                    <a:pt x="4707" y="289"/>
                  </a:lnTo>
                  <a:lnTo>
                    <a:pt x="4707" y="289"/>
                  </a:lnTo>
                  <a:lnTo>
                    <a:pt x="4707" y="289"/>
                  </a:lnTo>
                  <a:lnTo>
                    <a:pt x="4703" y="285"/>
                  </a:lnTo>
                  <a:lnTo>
                    <a:pt x="4703" y="285"/>
                  </a:lnTo>
                  <a:lnTo>
                    <a:pt x="4703" y="285"/>
                  </a:lnTo>
                  <a:lnTo>
                    <a:pt x="4707" y="280"/>
                  </a:lnTo>
                  <a:lnTo>
                    <a:pt x="4712" y="280"/>
                  </a:lnTo>
                  <a:lnTo>
                    <a:pt x="4712" y="280"/>
                  </a:lnTo>
                  <a:lnTo>
                    <a:pt x="4716" y="280"/>
                  </a:lnTo>
                  <a:lnTo>
                    <a:pt x="4721" y="285"/>
                  </a:lnTo>
                  <a:lnTo>
                    <a:pt x="4725" y="285"/>
                  </a:lnTo>
                  <a:lnTo>
                    <a:pt x="4725" y="285"/>
                  </a:lnTo>
                  <a:lnTo>
                    <a:pt x="4725" y="285"/>
                  </a:lnTo>
                  <a:lnTo>
                    <a:pt x="4725" y="285"/>
                  </a:lnTo>
                  <a:lnTo>
                    <a:pt x="4725" y="285"/>
                  </a:lnTo>
                  <a:lnTo>
                    <a:pt x="4725" y="285"/>
                  </a:lnTo>
                  <a:lnTo>
                    <a:pt x="4725" y="285"/>
                  </a:lnTo>
                  <a:lnTo>
                    <a:pt x="4721" y="285"/>
                  </a:lnTo>
                  <a:lnTo>
                    <a:pt x="4721" y="285"/>
                  </a:lnTo>
                  <a:lnTo>
                    <a:pt x="4716" y="285"/>
                  </a:lnTo>
                  <a:lnTo>
                    <a:pt x="4716" y="285"/>
                  </a:lnTo>
                  <a:lnTo>
                    <a:pt x="4721" y="289"/>
                  </a:lnTo>
                  <a:lnTo>
                    <a:pt x="4725" y="294"/>
                  </a:lnTo>
                  <a:lnTo>
                    <a:pt x="4730" y="294"/>
                  </a:lnTo>
                  <a:lnTo>
                    <a:pt x="4730" y="298"/>
                  </a:lnTo>
                  <a:lnTo>
                    <a:pt x="4735" y="298"/>
                  </a:lnTo>
                  <a:lnTo>
                    <a:pt x="4735" y="303"/>
                  </a:lnTo>
                  <a:lnTo>
                    <a:pt x="4735" y="303"/>
                  </a:lnTo>
                  <a:lnTo>
                    <a:pt x="4739" y="303"/>
                  </a:lnTo>
                  <a:lnTo>
                    <a:pt x="4739" y="303"/>
                  </a:lnTo>
                  <a:lnTo>
                    <a:pt x="4739" y="303"/>
                  </a:lnTo>
                  <a:lnTo>
                    <a:pt x="4744" y="308"/>
                  </a:lnTo>
                  <a:lnTo>
                    <a:pt x="4744" y="308"/>
                  </a:lnTo>
                  <a:lnTo>
                    <a:pt x="4744" y="312"/>
                  </a:lnTo>
                  <a:lnTo>
                    <a:pt x="4744" y="312"/>
                  </a:lnTo>
                  <a:lnTo>
                    <a:pt x="4748" y="312"/>
                  </a:lnTo>
                  <a:lnTo>
                    <a:pt x="4748" y="312"/>
                  </a:lnTo>
                  <a:lnTo>
                    <a:pt x="4748" y="317"/>
                  </a:lnTo>
                  <a:lnTo>
                    <a:pt x="4748" y="317"/>
                  </a:lnTo>
                  <a:lnTo>
                    <a:pt x="4744" y="317"/>
                  </a:lnTo>
                  <a:lnTo>
                    <a:pt x="4744" y="321"/>
                  </a:lnTo>
                  <a:lnTo>
                    <a:pt x="4744" y="321"/>
                  </a:lnTo>
                  <a:lnTo>
                    <a:pt x="4744" y="326"/>
                  </a:lnTo>
                  <a:lnTo>
                    <a:pt x="4744" y="326"/>
                  </a:lnTo>
                  <a:lnTo>
                    <a:pt x="4744" y="330"/>
                  </a:lnTo>
                  <a:lnTo>
                    <a:pt x="4748" y="330"/>
                  </a:lnTo>
                  <a:lnTo>
                    <a:pt x="4748" y="330"/>
                  </a:lnTo>
                  <a:lnTo>
                    <a:pt x="4748" y="335"/>
                  </a:lnTo>
                  <a:lnTo>
                    <a:pt x="4748" y="339"/>
                  </a:lnTo>
                  <a:lnTo>
                    <a:pt x="4748" y="339"/>
                  </a:lnTo>
                  <a:lnTo>
                    <a:pt x="4748" y="344"/>
                  </a:lnTo>
                  <a:lnTo>
                    <a:pt x="4748" y="344"/>
                  </a:lnTo>
                  <a:lnTo>
                    <a:pt x="4753" y="353"/>
                  </a:lnTo>
                  <a:lnTo>
                    <a:pt x="4757" y="357"/>
                  </a:lnTo>
                  <a:lnTo>
                    <a:pt x="4757" y="357"/>
                  </a:lnTo>
                  <a:lnTo>
                    <a:pt x="4757" y="362"/>
                  </a:lnTo>
                  <a:lnTo>
                    <a:pt x="4757" y="362"/>
                  </a:lnTo>
                  <a:lnTo>
                    <a:pt x="4757" y="366"/>
                  </a:lnTo>
                  <a:lnTo>
                    <a:pt x="4757" y="366"/>
                  </a:lnTo>
                  <a:lnTo>
                    <a:pt x="4757" y="371"/>
                  </a:lnTo>
                  <a:lnTo>
                    <a:pt x="4757" y="371"/>
                  </a:lnTo>
                  <a:lnTo>
                    <a:pt x="4757" y="375"/>
                  </a:lnTo>
                  <a:lnTo>
                    <a:pt x="4757" y="375"/>
                  </a:lnTo>
                  <a:lnTo>
                    <a:pt x="4757" y="375"/>
                  </a:lnTo>
                  <a:lnTo>
                    <a:pt x="4753" y="375"/>
                  </a:lnTo>
                  <a:lnTo>
                    <a:pt x="4753" y="380"/>
                  </a:lnTo>
                  <a:lnTo>
                    <a:pt x="4753" y="380"/>
                  </a:lnTo>
                  <a:lnTo>
                    <a:pt x="4748" y="380"/>
                  </a:lnTo>
                  <a:lnTo>
                    <a:pt x="4748" y="380"/>
                  </a:lnTo>
                  <a:lnTo>
                    <a:pt x="4748" y="380"/>
                  </a:lnTo>
                  <a:lnTo>
                    <a:pt x="4748" y="380"/>
                  </a:lnTo>
                  <a:lnTo>
                    <a:pt x="4753" y="380"/>
                  </a:lnTo>
                  <a:lnTo>
                    <a:pt x="4753" y="384"/>
                  </a:lnTo>
                  <a:lnTo>
                    <a:pt x="4753" y="384"/>
                  </a:lnTo>
                  <a:lnTo>
                    <a:pt x="4757" y="384"/>
                  </a:lnTo>
                  <a:lnTo>
                    <a:pt x="4762" y="389"/>
                  </a:lnTo>
                  <a:lnTo>
                    <a:pt x="4762" y="393"/>
                  </a:lnTo>
                  <a:lnTo>
                    <a:pt x="4762" y="393"/>
                  </a:lnTo>
                  <a:lnTo>
                    <a:pt x="4762" y="398"/>
                  </a:lnTo>
                  <a:lnTo>
                    <a:pt x="4762" y="398"/>
                  </a:lnTo>
                  <a:lnTo>
                    <a:pt x="4762" y="402"/>
                  </a:lnTo>
                  <a:lnTo>
                    <a:pt x="4775" y="411"/>
                  </a:lnTo>
                  <a:lnTo>
                    <a:pt x="4780" y="416"/>
                  </a:lnTo>
                  <a:lnTo>
                    <a:pt x="4789" y="425"/>
                  </a:lnTo>
                  <a:lnTo>
                    <a:pt x="4789" y="430"/>
                  </a:lnTo>
                  <a:lnTo>
                    <a:pt x="4798" y="434"/>
                  </a:lnTo>
                  <a:lnTo>
                    <a:pt x="4807" y="443"/>
                  </a:lnTo>
                  <a:lnTo>
                    <a:pt x="4820" y="452"/>
                  </a:lnTo>
                  <a:lnTo>
                    <a:pt x="4825" y="457"/>
                  </a:lnTo>
                  <a:lnTo>
                    <a:pt x="4843" y="470"/>
                  </a:lnTo>
                  <a:lnTo>
                    <a:pt x="4847" y="470"/>
                  </a:lnTo>
                  <a:lnTo>
                    <a:pt x="4852" y="475"/>
                  </a:lnTo>
                  <a:lnTo>
                    <a:pt x="4852" y="475"/>
                  </a:lnTo>
                  <a:lnTo>
                    <a:pt x="4856" y="479"/>
                  </a:lnTo>
                  <a:lnTo>
                    <a:pt x="4861" y="479"/>
                  </a:lnTo>
                  <a:lnTo>
                    <a:pt x="4870" y="488"/>
                  </a:lnTo>
                  <a:lnTo>
                    <a:pt x="4879" y="497"/>
                  </a:lnTo>
                  <a:lnTo>
                    <a:pt x="4884" y="497"/>
                  </a:lnTo>
                  <a:lnTo>
                    <a:pt x="4884" y="502"/>
                  </a:lnTo>
                  <a:lnTo>
                    <a:pt x="4888" y="502"/>
                  </a:lnTo>
                  <a:lnTo>
                    <a:pt x="4888" y="502"/>
                  </a:lnTo>
                  <a:lnTo>
                    <a:pt x="4893" y="506"/>
                  </a:lnTo>
                  <a:lnTo>
                    <a:pt x="4893" y="506"/>
                  </a:lnTo>
                  <a:lnTo>
                    <a:pt x="4893" y="506"/>
                  </a:lnTo>
                  <a:lnTo>
                    <a:pt x="4893" y="502"/>
                  </a:lnTo>
                  <a:lnTo>
                    <a:pt x="4893" y="497"/>
                  </a:lnTo>
                  <a:lnTo>
                    <a:pt x="4893" y="497"/>
                  </a:lnTo>
                  <a:lnTo>
                    <a:pt x="4893" y="493"/>
                  </a:lnTo>
                  <a:lnTo>
                    <a:pt x="4893" y="493"/>
                  </a:lnTo>
                  <a:lnTo>
                    <a:pt x="4893" y="488"/>
                  </a:lnTo>
                  <a:lnTo>
                    <a:pt x="4888" y="484"/>
                  </a:lnTo>
                  <a:lnTo>
                    <a:pt x="4888" y="479"/>
                  </a:lnTo>
                  <a:lnTo>
                    <a:pt x="4888" y="475"/>
                  </a:lnTo>
                  <a:lnTo>
                    <a:pt x="4884" y="475"/>
                  </a:lnTo>
                  <a:lnTo>
                    <a:pt x="4879" y="470"/>
                  </a:lnTo>
                  <a:lnTo>
                    <a:pt x="4879" y="470"/>
                  </a:lnTo>
                  <a:lnTo>
                    <a:pt x="4879" y="466"/>
                  </a:lnTo>
                  <a:lnTo>
                    <a:pt x="4875" y="466"/>
                  </a:lnTo>
                  <a:lnTo>
                    <a:pt x="4875" y="466"/>
                  </a:lnTo>
                  <a:lnTo>
                    <a:pt x="4870" y="466"/>
                  </a:lnTo>
                  <a:lnTo>
                    <a:pt x="4875" y="466"/>
                  </a:lnTo>
                  <a:lnTo>
                    <a:pt x="4875" y="466"/>
                  </a:lnTo>
                  <a:lnTo>
                    <a:pt x="4875" y="466"/>
                  </a:lnTo>
                  <a:lnTo>
                    <a:pt x="4879" y="466"/>
                  </a:lnTo>
                  <a:lnTo>
                    <a:pt x="4879" y="466"/>
                  </a:lnTo>
                  <a:lnTo>
                    <a:pt x="4879" y="461"/>
                  </a:lnTo>
                  <a:lnTo>
                    <a:pt x="4879" y="457"/>
                  </a:lnTo>
                  <a:lnTo>
                    <a:pt x="4884" y="457"/>
                  </a:lnTo>
                  <a:lnTo>
                    <a:pt x="4888" y="461"/>
                  </a:lnTo>
                  <a:lnTo>
                    <a:pt x="4888" y="461"/>
                  </a:lnTo>
                  <a:lnTo>
                    <a:pt x="4884" y="457"/>
                  </a:lnTo>
                  <a:lnTo>
                    <a:pt x="4884" y="457"/>
                  </a:lnTo>
                  <a:lnTo>
                    <a:pt x="4879" y="457"/>
                  </a:lnTo>
                  <a:lnTo>
                    <a:pt x="4879" y="452"/>
                  </a:lnTo>
                  <a:lnTo>
                    <a:pt x="4875" y="452"/>
                  </a:lnTo>
                  <a:lnTo>
                    <a:pt x="4875" y="452"/>
                  </a:lnTo>
                  <a:lnTo>
                    <a:pt x="4870" y="448"/>
                  </a:lnTo>
                  <a:lnTo>
                    <a:pt x="4870" y="443"/>
                  </a:lnTo>
                  <a:lnTo>
                    <a:pt x="4866" y="443"/>
                  </a:lnTo>
                  <a:lnTo>
                    <a:pt x="4866" y="439"/>
                  </a:lnTo>
                  <a:lnTo>
                    <a:pt x="4866" y="439"/>
                  </a:lnTo>
                  <a:lnTo>
                    <a:pt x="4866" y="434"/>
                  </a:lnTo>
                  <a:lnTo>
                    <a:pt x="4866" y="434"/>
                  </a:lnTo>
                  <a:lnTo>
                    <a:pt x="4866" y="430"/>
                  </a:lnTo>
                  <a:lnTo>
                    <a:pt x="4870" y="430"/>
                  </a:lnTo>
                  <a:lnTo>
                    <a:pt x="4875" y="434"/>
                  </a:lnTo>
                  <a:lnTo>
                    <a:pt x="4879" y="430"/>
                  </a:lnTo>
                  <a:lnTo>
                    <a:pt x="4879" y="430"/>
                  </a:lnTo>
                  <a:lnTo>
                    <a:pt x="4879" y="430"/>
                  </a:lnTo>
                  <a:lnTo>
                    <a:pt x="4879" y="425"/>
                  </a:lnTo>
                  <a:lnTo>
                    <a:pt x="4875" y="425"/>
                  </a:lnTo>
                  <a:lnTo>
                    <a:pt x="4870" y="421"/>
                  </a:lnTo>
                  <a:lnTo>
                    <a:pt x="4866" y="421"/>
                  </a:lnTo>
                  <a:lnTo>
                    <a:pt x="4866" y="421"/>
                  </a:lnTo>
                  <a:lnTo>
                    <a:pt x="4861" y="416"/>
                  </a:lnTo>
                  <a:lnTo>
                    <a:pt x="4856" y="411"/>
                  </a:lnTo>
                  <a:lnTo>
                    <a:pt x="4852" y="411"/>
                  </a:lnTo>
                  <a:lnTo>
                    <a:pt x="4852" y="407"/>
                  </a:lnTo>
                  <a:lnTo>
                    <a:pt x="4847" y="402"/>
                  </a:lnTo>
                  <a:lnTo>
                    <a:pt x="4847" y="402"/>
                  </a:lnTo>
                  <a:lnTo>
                    <a:pt x="4847" y="398"/>
                  </a:lnTo>
                  <a:lnTo>
                    <a:pt x="4847" y="398"/>
                  </a:lnTo>
                  <a:lnTo>
                    <a:pt x="4847" y="398"/>
                  </a:lnTo>
                  <a:lnTo>
                    <a:pt x="4843" y="393"/>
                  </a:lnTo>
                  <a:lnTo>
                    <a:pt x="4843" y="393"/>
                  </a:lnTo>
                  <a:lnTo>
                    <a:pt x="4843" y="393"/>
                  </a:lnTo>
                  <a:lnTo>
                    <a:pt x="4847" y="393"/>
                  </a:lnTo>
                  <a:lnTo>
                    <a:pt x="4847" y="393"/>
                  </a:lnTo>
                  <a:lnTo>
                    <a:pt x="4847" y="393"/>
                  </a:lnTo>
                  <a:lnTo>
                    <a:pt x="4847" y="393"/>
                  </a:lnTo>
                  <a:lnTo>
                    <a:pt x="4847" y="393"/>
                  </a:lnTo>
                  <a:lnTo>
                    <a:pt x="4847" y="398"/>
                  </a:lnTo>
                  <a:lnTo>
                    <a:pt x="4847" y="398"/>
                  </a:lnTo>
                  <a:lnTo>
                    <a:pt x="4856" y="402"/>
                  </a:lnTo>
                  <a:lnTo>
                    <a:pt x="4856" y="402"/>
                  </a:lnTo>
                  <a:lnTo>
                    <a:pt x="4861" y="402"/>
                  </a:lnTo>
                  <a:lnTo>
                    <a:pt x="4856" y="398"/>
                  </a:lnTo>
                  <a:lnTo>
                    <a:pt x="4856" y="398"/>
                  </a:lnTo>
                  <a:lnTo>
                    <a:pt x="4856" y="398"/>
                  </a:lnTo>
                  <a:lnTo>
                    <a:pt x="4852" y="393"/>
                  </a:lnTo>
                  <a:lnTo>
                    <a:pt x="4847" y="393"/>
                  </a:lnTo>
                  <a:lnTo>
                    <a:pt x="4847" y="389"/>
                  </a:lnTo>
                  <a:lnTo>
                    <a:pt x="4843" y="389"/>
                  </a:lnTo>
                  <a:lnTo>
                    <a:pt x="4843" y="389"/>
                  </a:lnTo>
                  <a:lnTo>
                    <a:pt x="4843" y="389"/>
                  </a:lnTo>
                  <a:lnTo>
                    <a:pt x="4838" y="389"/>
                  </a:lnTo>
                  <a:lnTo>
                    <a:pt x="4838" y="389"/>
                  </a:lnTo>
                  <a:lnTo>
                    <a:pt x="4838" y="384"/>
                  </a:lnTo>
                  <a:lnTo>
                    <a:pt x="4834" y="384"/>
                  </a:lnTo>
                  <a:lnTo>
                    <a:pt x="4829" y="384"/>
                  </a:lnTo>
                  <a:lnTo>
                    <a:pt x="4829" y="380"/>
                  </a:lnTo>
                  <a:lnTo>
                    <a:pt x="4825" y="380"/>
                  </a:lnTo>
                  <a:lnTo>
                    <a:pt x="4825" y="380"/>
                  </a:lnTo>
                  <a:lnTo>
                    <a:pt x="4825" y="375"/>
                  </a:lnTo>
                  <a:lnTo>
                    <a:pt x="4825" y="375"/>
                  </a:lnTo>
                  <a:lnTo>
                    <a:pt x="4825" y="371"/>
                  </a:lnTo>
                  <a:lnTo>
                    <a:pt x="4820" y="371"/>
                  </a:lnTo>
                  <a:lnTo>
                    <a:pt x="4820" y="371"/>
                  </a:lnTo>
                  <a:lnTo>
                    <a:pt x="4816" y="366"/>
                  </a:lnTo>
                  <a:lnTo>
                    <a:pt x="4811" y="366"/>
                  </a:lnTo>
                  <a:lnTo>
                    <a:pt x="4811" y="366"/>
                  </a:lnTo>
                  <a:lnTo>
                    <a:pt x="4811" y="366"/>
                  </a:lnTo>
                  <a:lnTo>
                    <a:pt x="4811" y="371"/>
                  </a:lnTo>
                  <a:lnTo>
                    <a:pt x="4811" y="371"/>
                  </a:lnTo>
                  <a:lnTo>
                    <a:pt x="4811" y="371"/>
                  </a:lnTo>
                  <a:lnTo>
                    <a:pt x="4811" y="371"/>
                  </a:lnTo>
                  <a:lnTo>
                    <a:pt x="4807" y="371"/>
                  </a:lnTo>
                  <a:lnTo>
                    <a:pt x="4807" y="371"/>
                  </a:lnTo>
                  <a:lnTo>
                    <a:pt x="4802" y="371"/>
                  </a:lnTo>
                  <a:lnTo>
                    <a:pt x="4802" y="366"/>
                  </a:lnTo>
                  <a:lnTo>
                    <a:pt x="4798" y="366"/>
                  </a:lnTo>
                  <a:lnTo>
                    <a:pt x="4793" y="362"/>
                  </a:lnTo>
                  <a:lnTo>
                    <a:pt x="4793" y="357"/>
                  </a:lnTo>
                  <a:lnTo>
                    <a:pt x="4789" y="353"/>
                  </a:lnTo>
                  <a:lnTo>
                    <a:pt x="4789" y="353"/>
                  </a:lnTo>
                  <a:lnTo>
                    <a:pt x="4789" y="348"/>
                  </a:lnTo>
                  <a:lnTo>
                    <a:pt x="4789" y="348"/>
                  </a:lnTo>
                  <a:lnTo>
                    <a:pt x="4789" y="348"/>
                  </a:lnTo>
                  <a:lnTo>
                    <a:pt x="4789" y="348"/>
                  </a:lnTo>
                  <a:lnTo>
                    <a:pt x="4784" y="344"/>
                  </a:lnTo>
                  <a:lnTo>
                    <a:pt x="4784" y="344"/>
                  </a:lnTo>
                  <a:lnTo>
                    <a:pt x="4784" y="344"/>
                  </a:lnTo>
                  <a:lnTo>
                    <a:pt x="4784" y="344"/>
                  </a:lnTo>
                  <a:lnTo>
                    <a:pt x="4784" y="344"/>
                  </a:lnTo>
                  <a:lnTo>
                    <a:pt x="4780" y="339"/>
                  </a:lnTo>
                  <a:lnTo>
                    <a:pt x="4775" y="335"/>
                  </a:lnTo>
                  <a:lnTo>
                    <a:pt x="4775" y="335"/>
                  </a:lnTo>
                  <a:lnTo>
                    <a:pt x="4771" y="330"/>
                  </a:lnTo>
                  <a:lnTo>
                    <a:pt x="4771" y="330"/>
                  </a:lnTo>
                  <a:lnTo>
                    <a:pt x="4771" y="330"/>
                  </a:lnTo>
                  <a:lnTo>
                    <a:pt x="4771" y="330"/>
                  </a:lnTo>
                  <a:lnTo>
                    <a:pt x="4771" y="330"/>
                  </a:lnTo>
                  <a:lnTo>
                    <a:pt x="4771" y="330"/>
                  </a:lnTo>
                  <a:lnTo>
                    <a:pt x="4771" y="330"/>
                  </a:lnTo>
                  <a:lnTo>
                    <a:pt x="4775" y="330"/>
                  </a:lnTo>
                  <a:lnTo>
                    <a:pt x="4775" y="330"/>
                  </a:lnTo>
                  <a:lnTo>
                    <a:pt x="4780" y="330"/>
                  </a:lnTo>
                  <a:lnTo>
                    <a:pt x="4780" y="330"/>
                  </a:lnTo>
                  <a:lnTo>
                    <a:pt x="4775" y="326"/>
                  </a:lnTo>
                  <a:lnTo>
                    <a:pt x="4780" y="326"/>
                  </a:lnTo>
                  <a:lnTo>
                    <a:pt x="4780" y="326"/>
                  </a:lnTo>
                  <a:lnTo>
                    <a:pt x="4780" y="326"/>
                  </a:lnTo>
                  <a:lnTo>
                    <a:pt x="4784" y="330"/>
                  </a:lnTo>
                  <a:lnTo>
                    <a:pt x="4789" y="330"/>
                  </a:lnTo>
                  <a:lnTo>
                    <a:pt x="4789" y="330"/>
                  </a:lnTo>
                  <a:lnTo>
                    <a:pt x="4789" y="330"/>
                  </a:lnTo>
                  <a:lnTo>
                    <a:pt x="4789" y="326"/>
                  </a:lnTo>
                  <a:lnTo>
                    <a:pt x="4784" y="326"/>
                  </a:lnTo>
                  <a:lnTo>
                    <a:pt x="4784" y="326"/>
                  </a:lnTo>
                  <a:lnTo>
                    <a:pt x="4784" y="326"/>
                  </a:lnTo>
                  <a:lnTo>
                    <a:pt x="4784" y="321"/>
                  </a:lnTo>
                  <a:lnTo>
                    <a:pt x="4784" y="321"/>
                  </a:lnTo>
                  <a:lnTo>
                    <a:pt x="4784" y="321"/>
                  </a:lnTo>
                  <a:lnTo>
                    <a:pt x="4784" y="317"/>
                  </a:lnTo>
                  <a:lnTo>
                    <a:pt x="4789" y="317"/>
                  </a:lnTo>
                  <a:lnTo>
                    <a:pt x="4789" y="317"/>
                  </a:lnTo>
                  <a:lnTo>
                    <a:pt x="4789" y="317"/>
                  </a:lnTo>
                  <a:lnTo>
                    <a:pt x="4793" y="321"/>
                  </a:lnTo>
                  <a:lnTo>
                    <a:pt x="4793" y="321"/>
                  </a:lnTo>
                  <a:lnTo>
                    <a:pt x="4798" y="326"/>
                  </a:lnTo>
                  <a:lnTo>
                    <a:pt x="4798" y="326"/>
                  </a:lnTo>
                  <a:lnTo>
                    <a:pt x="4802" y="326"/>
                  </a:lnTo>
                  <a:lnTo>
                    <a:pt x="4802" y="326"/>
                  </a:lnTo>
                  <a:lnTo>
                    <a:pt x="4802" y="326"/>
                  </a:lnTo>
                  <a:lnTo>
                    <a:pt x="4802" y="326"/>
                  </a:lnTo>
                  <a:lnTo>
                    <a:pt x="4798" y="317"/>
                  </a:lnTo>
                  <a:lnTo>
                    <a:pt x="4798" y="317"/>
                  </a:lnTo>
                  <a:lnTo>
                    <a:pt x="4802" y="312"/>
                  </a:lnTo>
                  <a:lnTo>
                    <a:pt x="4802" y="312"/>
                  </a:lnTo>
                  <a:lnTo>
                    <a:pt x="4802" y="312"/>
                  </a:lnTo>
                  <a:lnTo>
                    <a:pt x="4807" y="312"/>
                  </a:lnTo>
                  <a:lnTo>
                    <a:pt x="4811" y="312"/>
                  </a:lnTo>
                  <a:lnTo>
                    <a:pt x="4811" y="312"/>
                  </a:lnTo>
                  <a:lnTo>
                    <a:pt x="4816" y="308"/>
                  </a:lnTo>
                  <a:lnTo>
                    <a:pt x="4816" y="308"/>
                  </a:lnTo>
                  <a:lnTo>
                    <a:pt x="4825" y="312"/>
                  </a:lnTo>
                  <a:lnTo>
                    <a:pt x="4829" y="312"/>
                  </a:lnTo>
                  <a:lnTo>
                    <a:pt x="4829" y="312"/>
                  </a:lnTo>
                  <a:lnTo>
                    <a:pt x="4829" y="317"/>
                  </a:lnTo>
                  <a:lnTo>
                    <a:pt x="4834" y="317"/>
                  </a:lnTo>
                  <a:lnTo>
                    <a:pt x="4834" y="317"/>
                  </a:lnTo>
                  <a:lnTo>
                    <a:pt x="4834" y="317"/>
                  </a:lnTo>
                  <a:lnTo>
                    <a:pt x="4838" y="317"/>
                  </a:lnTo>
                  <a:lnTo>
                    <a:pt x="4843" y="317"/>
                  </a:lnTo>
                  <a:lnTo>
                    <a:pt x="4843" y="317"/>
                  </a:lnTo>
                  <a:lnTo>
                    <a:pt x="4843" y="317"/>
                  </a:lnTo>
                  <a:lnTo>
                    <a:pt x="4838" y="312"/>
                  </a:lnTo>
                  <a:lnTo>
                    <a:pt x="4834" y="312"/>
                  </a:lnTo>
                  <a:lnTo>
                    <a:pt x="4834" y="312"/>
                  </a:lnTo>
                  <a:lnTo>
                    <a:pt x="4834" y="308"/>
                  </a:lnTo>
                  <a:lnTo>
                    <a:pt x="4834" y="308"/>
                  </a:lnTo>
                  <a:lnTo>
                    <a:pt x="4834" y="308"/>
                  </a:lnTo>
                  <a:lnTo>
                    <a:pt x="4834" y="303"/>
                  </a:lnTo>
                  <a:lnTo>
                    <a:pt x="4834" y="298"/>
                  </a:lnTo>
                  <a:lnTo>
                    <a:pt x="4834" y="298"/>
                  </a:lnTo>
                  <a:lnTo>
                    <a:pt x="4834" y="298"/>
                  </a:lnTo>
                  <a:lnTo>
                    <a:pt x="4834" y="298"/>
                  </a:lnTo>
                  <a:lnTo>
                    <a:pt x="4834" y="298"/>
                  </a:lnTo>
                  <a:lnTo>
                    <a:pt x="4834" y="298"/>
                  </a:lnTo>
                  <a:lnTo>
                    <a:pt x="4834" y="294"/>
                  </a:lnTo>
                  <a:lnTo>
                    <a:pt x="4834" y="294"/>
                  </a:lnTo>
                  <a:lnTo>
                    <a:pt x="4834" y="294"/>
                  </a:lnTo>
                  <a:lnTo>
                    <a:pt x="4834" y="294"/>
                  </a:lnTo>
                  <a:lnTo>
                    <a:pt x="4834" y="294"/>
                  </a:lnTo>
                  <a:lnTo>
                    <a:pt x="4834" y="294"/>
                  </a:lnTo>
                  <a:lnTo>
                    <a:pt x="4834" y="289"/>
                  </a:lnTo>
                  <a:lnTo>
                    <a:pt x="4834" y="289"/>
                  </a:lnTo>
                  <a:lnTo>
                    <a:pt x="4834" y="289"/>
                  </a:lnTo>
                  <a:lnTo>
                    <a:pt x="4834" y="289"/>
                  </a:lnTo>
                  <a:lnTo>
                    <a:pt x="4834" y="289"/>
                  </a:lnTo>
                  <a:lnTo>
                    <a:pt x="4829" y="289"/>
                  </a:lnTo>
                  <a:lnTo>
                    <a:pt x="4829" y="289"/>
                  </a:lnTo>
                  <a:lnTo>
                    <a:pt x="4829" y="289"/>
                  </a:lnTo>
                  <a:lnTo>
                    <a:pt x="4834" y="289"/>
                  </a:lnTo>
                  <a:lnTo>
                    <a:pt x="4834" y="289"/>
                  </a:lnTo>
                  <a:lnTo>
                    <a:pt x="4834" y="285"/>
                  </a:lnTo>
                  <a:lnTo>
                    <a:pt x="4829" y="280"/>
                  </a:lnTo>
                  <a:lnTo>
                    <a:pt x="4834" y="280"/>
                  </a:lnTo>
                  <a:lnTo>
                    <a:pt x="4834" y="280"/>
                  </a:lnTo>
                  <a:lnTo>
                    <a:pt x="4834" y="280"/>
                  </a:lnTo>
                  <a:lnTo>
                    <a:pt x="4834" y="280"/>
                  </a:lnTo>
                  <a:lnTo>
                    <a:pt x="4834" y="276"/>
                  </a:lnTo>
                  <a:lnTo>
                    <a:pt x="4834" y="276"/>
                  </a:lnTo>
                  <a:lnTo>
                    <a:pt x="4834" y="276"/>
                  </a:lnTo>
                  <a:lnTo>
                    <a:pt x="4838" y="276"/>
                  </a:lnTo>
                  <a:lnTo>
                    <a:pt x="4834" y="271"/>
                  </a:lnTo>
                  <a:lnTo>
                    <a:pt x="4838" y="271"/>
                  </a:lnTo>
                  <a:lnTo>
                    <a:pt x="4838" y="271"/>
                  </a:lnTo>
                  <a:lnTo>
                    <a:pt x="4838" y="271"/>
                  </a:lnTo>
                  <a:lnTo>
                    <a:pt x="4838" y="267"/>
                  </a:lnTo>
                  <a:lnTo>
                    <a:pt x="4838" y="267"/>
                  </a:lnTo>
                  <a:lnTo>
                    <a:pt x="4838" y="262"/>
                  </a:lnTo>
                  <a:lnTo>
                    <a:pt x="4838" y="262"/>
                  </a:lnTo>
                  <a:lnTo>
                    <a:pt x="4843" y="262"/>
                  </a:lnTo>
                  <a:lnTo>
                    <a:pt x="4843" y="262"/>
                  </a:lnTo>
                  <a:lnTo>
                    <a:pt x="4838" y="262"/>
                  </a:lnTo>
                  <a:lnTo>
                    <a:pt x="4838" y="262"/>
                  </a:lnTo>
                  <a:lnTo>
                    <a:pt x="4834" y="258"/>
                  </a:lnTo>
                  <a:lnTo>
                    <a:pt x="4834" y="258"/>
                  </a:lnTo>
                  <a:lnTo>
                    <a:pt x="4834" y="258"/>
                  </a:lnTo>
                  <a:lnTo>
                    <a:pt x="4834" y="258"/>
                  </a:lnTo>
                  <a:lnTo>
                    <a:pt x="4838" y="258"/>
                  </a:lnTo>
                  <a:lnTo>
                    <a:pt x="4838" y="258"/>
                  </a:lnTo>
                  <a:lnTo>
                    <a:pt x="4838" y="258"/>
                  </a:lnTo>
                  <a:lnTo>
                    <a:pt x="4838" y="258"/>
                  </a:lnTo>
                  <a:lnTo>
                    <a:pt x="4838" y="258"/>
                  </a:lnTo>
                  <a:lnTo>
                    <a:pt x="4838" y="258"/>
                  </a:lnTo>
                  <a:lnTo>
                    <a:pt x="4838" y="262"/>
                  </a:lnTo>
                  <a:lnTo>
                    <a:pt x="4843" y="262"/>
                  </a:lnTo>
                  <a:lnTo>
                    <a:pt x="4843" y="262"/>
                  </a:lnTo>
                  <a:lnTo>
                    <a:pt x="4847" y="262"/>
                  </a:lnTo>
                  <a:lnTo>
                    <a:pt x="4852" y="262"/>
                  </a:lnTo>
                  <a:lnTo>
                    <a:pt x="4866" y="262"/>
                  </a:lnTo>
                  <a:lnTo>
                    <a:pt x="4866" y="262"/>
                  </a:lnTo>
                  <a:lnTo>
                    <a:pt x="4866" y="262"/>
                  </a:lnTo>
                  <a:lnTo>
                    <a:pt x="4866" y="262"/>
                  </a:lnTo>
                  <a:lnTo>
                    <a:pt x="4866" y="258"/>
                  </a:lnTo>
                  <a:lnTo>
                    <a:pt x="4866" y="258"/>
                  </a:lnTo>
                  <a:lnTo>
                    <a:pt x="4861" y="258"/>
                  </a:lnTo>
                  <a:lnTo>
                    <a:pt x="4861" y="253"/>
                  </a:lnTo>
                  <a:lnTo>
                    <a:pt x="4861" y="253"/>
                  </a:lnTo>
                  <a:lnTo>
                    <a:pt x="4856" y="253"/>
                  </a:lnTo>
                  <a:lnTo>
                    <a:pt x="4852" y="253"/>
                  </a:lnTo>
                  <a:lnTo>
                    <a:pt x="4852" y="253"/>
                  </a:lnTo>
                  <a:lnTo>
                    <a:pt x="4847" y="249"/>
                  </a:lnTo>
                  <a:lnTo>
                    <a:pt x="4847" y="249"/>
                  </a:lnTo>
                  <a:lnTo>
                    <a:pt x="4847" y="249"/>
                  </a:lnTo>
                  <a:lnTo>
                    <a:pt x="4847" y="249"/>
                  </a:lnTo>
                  <a:lnTo>
                    <a:pt x="4843" y="249"/>
                  </a:lnTo>
                  <a:lnTo>
                    <a:pt x="4838" y="244"/>
                  </a:lnTo>
                  <a:lnTo>
                    <a:pt x="4838" y="244"/>
                  </a:lnTo>
                  <a:lnTo>
                    <a:pt x="4834" y="244"/>
                  </a:lnTo>
                  <a:lnTo>
                    <a:pt x="4829" y="244"/>
                  </a:lnTo>
                  <a:lnTo>
                    <a:pt x="4829" y="244"/>
                  </a:lnTo>
                  <a:lnTo>
                    <a:pt x="4834" y="244"/>
                  </a:lnTo>
                  <a:lnTo>
                    <a:pt x="4834" y="244"/>
                  </a:lnTo>
                  <a:lnTo>
                    <a:pt x="4834" y="244"/>
                  </a:lnTo>
                  <a:lnTo>
                    <a:pt x="4829" y="244"/>
                  </a:lnTo>
                  <a:lnTo>
                    <a:pt x="4829" y="244"/>
                  </a:lnTo>
                  <a:lnTo>
                    <a:pt x="4829" y="244"/>
                  </a:lnTo>
                  <a:lnTo>
                    <a:pt x="4825" y="244"/>
                  </a:lnTo>
                  <a:lnTo>
                    <a:pt x="4825" y="244"/>
                  </a:lnTo>
                  <a:lnTo>
                    <a:pt x="4825" y="240"/>
                  </a:lnTo>
                  <a:lnTo>
                    <a:pt x="4825" y="240"/>
                  </a:lnTo>
                  <a:lnTo>
                    <a:pt x="4825" y="240"/>
                  </a:lnTo>
                  <a:lnTo>
                    <a:pt x="4820" y="240"/>
                  </a:lnTo>
                  <a:lnTo>
                    <a:pt x="4816" y="235"/>
                  </a:lnTo>
                  <a:lnTo>
                    <a:pt x="4816" y="235"/>
                  </a:lnTo>
                  <a:lnTo>
                    <a:pt x="4811" y="235"/>
                  </a:lnTo>
                  <a:lnTo>
                    <a:pt x="4811" y="235"/>
                  </a:lnTo>
                  <a:lnTo>
                    <a:pt x="4811" y="235"/>
                  </a:lnTo>
                  <a:lnTo>
                    <a:pt x="4807" y="231"/>
                  </a:lnTo>
                  <a:lnTo>
                    <a:pt x="4802" y="231"/>
                  </a:lnTo>
                  <a:lnTo>
                    <a:pt x="4802" y="231"/>
                  </a:lnTo>
                  <a:lnTo>
                    <a:pt x="4802" y="231"/>
                  </a:lnTo>
                  <a:lnTo>
                    <a:pt x="4802" y="231"/>
                  </a:lnTo>
                  <a:lnTo>
                    <a:pt x="4802" y="231"/>
                  </a:lnTo>
                  <a:lnTo>
                    <a:pt x="4802" y="231"/>
                  </a:lnTo>
                  <a:lnTo>
                    <a:pt x="4798" y="231"/>
                  </a:lnTo>
                  <a:lnTo>
                    <a:pt x="4793" y="231"/>
                  </a:lnTo>
                  <a:lnTo>
                    <a:pt x="4789" y="226"/>
                  </a:lnTo>
                  <a:lnTo>
                    <a:pt x="4784" y="226"/>
                  </a:lnTo>
                  <a:lnTo>
                    <a:pt x="4784" y="226"/>
                  </a:lnTo>
                  <a:lnTo>
                    <a:pt x="4780" y="226"/>
                  </a:lnTo>
                  <a:lnTo>
                    <a:pt x="4780" y="226"/>
                  </a:lnTo>
                  <a:lnTo>
                    <a:pt x="4780" y="226"/>
                  </a:lnTo>
                  <a:lnTo>
                    <a:pt x="4780" y="226"/>
                  </a:lnTo>
                  <a:lnTo>
                    <a:pt x="4775" y="226"/>
                  </a:lnTo>
                  <a:lnTo>
                    <a:pt x="4775" y="231"/>
                  </a:lnTo>
                  <a:lnTo>
                    <a:pt x="4775" y="231"/>
                  </a:lnTo>
                  <a:lnTo>
                    <a:pt x="4775" y="231"/>
                  </a:lnTo>
                  <a:lnTo>
                    <a:pt x="4775" y="226"/>
                  </a:lnTo>
                  <a:lnTo>
                    <a:pt x="4771" y="226"/>
                  </a:lnTo>
                  <a:lnTo>
                    <a:pt x="4771" y="226"/>
                  </a:lnTo>
                  <a:lnTo>
                    <a:pt x="4766" y="226"/>
                  </a:lnTo>
                  <a:lnTo>
                    <a:pt x="4766" y="226"/>
                  </a:lnTo>
                  <a:lnTo>
                    <a:pt x="4766" y="226"/>
                  </a:lnTo>
                  <a:lnTo>
                    <a:pt x="4766" y="226"/>
                  </a:lnTo>
                  <a:lnTo>
                    <a:pt x="4766" y="226"/>
                  </a:lnTo>
                  <a:lnTo>
                    <a:pt x="4762" y="231"/>
                  </a:lnTo>
                  <a:lnTo>
                    <a:pt x="4762" y="231"/>
                  </a:lnTo>
                  <a:lnTo>
                    <a:pt x="4757" y="231"/>
                  </a:lnTo>
                  <a:lnTo>
                    <a:pt x="4757" y="231"/>
                  </a:lnTo>
                  <a:lnTo>
                    <a:pt x="4762" y="231"/>
                  </a:lnTo>
                  <a:lnTo>
                    <a:pt x="4762" y="226"/>
                  </a:lnTo>
                  <a:lnTo>
                    <a:pt x="4766" y="226"/>
                  </a:lnTo>
                  <a:lnTo>
                    <a:pt x="4766" y="226"/>
                  </a:lnTo>
                  <a:lnTo>
                    <a:pt x="4771" y="226"/>
                  </a:lnTo>
                  <a:lnTo>
                    <a:pt x="4771" y="226"/>
                  </a:lnTo>
                  <a:lnTo>
                    <a:pt x="4775" y="226"/>
                  </a:lnTo>
                  <a:lnTo>
                    <a:pt x="4780" y="226"/>
                  </a:lnTo>
                  <a:lnTo>
                    <a:pt x="4780" y="226"/>
                  </a:lnTo>
                  <a:lnTo>
                    <a:pt x="4780" y="222"/>
                  </a:lnTo>
                  <a:lnTo>
                    <a:pt x="4775" y="222"/>
                  </a:lnTo>
                  <a:lnTo>
                    <a:pt x="4771" y="222"/>
                  </a:lnTo>
                  <a:lnTo>
                    <a:pt x="4771" y="222"/>
                  </a:lnTo>
                  <a:lnTo>
                    <a:pt x="4766" y="222"/>
                  </a:lnTo>
                  <a:lnTo>
                    <a:pt x="4766" y="222"/>
                  </a:lnTo>
                  <a:lnTo>
                    <a:pt x="4766" y="222"/>
                  </a:lnTo>
                  <a:lnTo>
                    <a:pt x="4766" y="222"/>
                  </a:lnTo>
                  <a:lnTo>
                    <a:pt x="4766" y="222"/>
                  </a:lnTo>
                  <a:lnTo>
                    <a:pt x="4766" y="222"/>
                  </a:lnTo>
                  <a:lnTo>
                    <a:pt x="4771" y="222"/>
                  </a:lnTo>
                  <a:lnTo>
                    <a:pt x="4775" y="222"/>
                  </a:lnTo>
                  <a:lnTo>
                    <a:pt x="4775" y="222"/>
                  </a:lnTo>
                  <a:lnTo>
                    <a:pt x="4784" y="226"/>
                  </a:lnTo>
                  <a:lnTo>
                    <a:pt x="4789" y="226"/>
                  </a:lnTo>
                  <a:lnTo>
                    <a:pt x="4793" y="226"/>
                  </a:lnTo>
                  <a:lnTo>
                    <a:pt x="4798" y="226"/>
                  </a:lnTo>
                  <a:lnTo>
                    <a:pt x="4798" y="226"/>
                  </a:lnTo>
                  <a:lnTo>
                    <a:pt x="4798" y="222"/>
                  </a:lnTo>
                  <a:lnTo>
                    <a:pt x="4798" y="222"/>
                  </a:lnTo>
                  <a:lnTo>
                    <a:pt x="4798" y="217"/>
                  </a:lnTo>
                  <a:lnTo>
                    <a:pt x="4798" y="217"/>
                  </a:lnTo>
                  <a:lnTo>
                    <a:pt x="4798" y="217"/>
                  </a:lnTo>
                  <a:lnTo>
                    <a:pt x="4798" y="213"/>
                  </a:lnTo>
                  <a:lnTo>
                    <a:pt x="4798" y="213"/>
                  </a:lnTo>
                  <a:lnTo>
                    <a:pt x="4793" y="208"/>
                  </a:lnTo>
                  <a:lnTo>
                    <a:pt x="4793" y="208"/>
                  </a:lnTo>
                  <a:lnTo>
                    <a:pt x="4789" y="208"/>
                  </a:lnTo>
                  <a:lnTo>
                    <a:pt x="4789" y="208"/>
                  </a:lnTo>
                  <a:lnTo>
                    <a:pt x="4789" y="204"/>
                  </a:lnTo>
                  <a:lnTo>
                    <a:pt x="4784" y="204"/>
                  </a:lnTo>
                  <a:lnTo>
                    <a:pt x="4780" y="204"/>
                  </a:lnTo>
                  <a:lnTo>
                    <a:pt x="4780" y="204"/>
                  </a:lnTo>
                  <a:lnTo>
                    <a:pt x="4775" y="204"/>
                  </a:lnTo>
                  <a:lnTo>
                    <a:pt x="4771" y="199"/>
                  </a:lnTo>
                  <a:lnTo>
                    <a:pt x="4771" y="199"/>
                  </a:lnTo>
                  <a:lnTo>
                    <a:pt x="4766" y="199"/>
                  </a:lnTo>
                  <a:lnTo>
                    <a:pt x="4771" y="199"/>
                  </a:lnTo>
                  <a:lnTo>
                    <a:pt x="4771" y="199"/>
                  </a:lnTo>
                  <a:lnTo>
                    <a:pt x="4771" y="199"/>
                  </a:lnTo>
                  <a:lnTo>
                    <a:pt x="4771" y="194"/>
                  </a:lnTo>
                  <a:lnTo>
                    <a:pt x="4766" y="194"/>
                  </a:lnTo>
                  <a:lnTo>
                    <a:pt x="4766" y="194"/>
                  </a:lnTo>
                  <a:lnTo>
                    <a:pt x="4766" y="194"/>
                  </a:lnTo>
                  <a:lnTo>
                    <a:pt x="4766" y="194"/>
                  </a:lnTo>
                  <a:lnTo>
                    <a:pt x="4766" y="194"/>
                  </a:lnTo>
                  <a:lnTo>
                    <a:pt x="4766" y="194"/>
                  </a:lnTo>
                  <a:lnTo>
                    <a:pt x="4771" y="194"/>
                  </a:lnTo>
                  <a:lnTo>
                    <a:pt x="4775" y="194"/>
                  </a:lnTo>
                  <a:lnTo>
                    <a:pt x="4775" y="194"/>
                  </a:lnTo>
                  <a:lnTo>
                    <a:pt x="4775" y="194"/>
                  </a:lnTo>
                  <a:lnTo>
                    <a:pt x="4775" y="194"/>
                  </a:lnTo>
                  <a:lnTo>
                    <a:pt x="4775" y="194"/>
                  </a:lnTo>
                  <a:lnTo>
                    <a:pt x="4771" y="194"/>
                  </a:lnTo>
                  <a:lnTo>
                    <a:pt x="4771" y="190"/>
                  </a:lnTo>
                  <a:lnTo>
                    <a:pt x="4775" y="194"/>
                  </a:lnTo>
                  <a:lnTo>
                    <a:pt x="4775" y="194"/>
                  </a:lnTo>
                  <a:lnTo>
                    <a:pt x="4780" y="194"/>
                  </a:lnTo>
                  <a:lnTo>
                    <a:pt x="4780" y="194"/>
                  </a:lnTo>
                  <a:lnTo>
                    <a:pt x="4780" y="199"/>
                  </a:lnTo>
                  <a:lnTo>
                    <a:pt x="4780" y="199"/>
                  </a:lnTo>
                  <a:lnTo>
                    <a:pt x="4780" y="199"/>
                  </a:lnTo>
                  <a:lnTo>
                    <a:pt x="4780" y="199"/>
                  </a:lnTo>
                  <a:lnTo>
                    <a:pt x="4784" y="199"/>
                  </a:lnTo>
                  <a:lnTo>
                    <a:pt x="4784" y="199"/>
                  </a:lnTo>
                  <a:lnTo>
                    <a:pt x="4789" y="204"/>
                  </a:lnTo>
                  <a:lnTo>
                    <a:pt x="4789" y="204"/>
                  </a:lnTo>
                  <a:lnTo>
                    <a:pt x="4789" y="204"/>
                  </a:lnTo>
                  <a:lnTo>
                    <a:pt x="4793" y="204"/>
                  </a:lnTo>
                  <a:lnTo>
                    <a:pt x="4793" y="204"/>
                  </a:lnTo>
                  <a:lnTo>
                    <a:pt x="4793" y="204"/>
                  </a:lnTo>
                  <a:lnTo>
                    <a:pt x="4798" y="204"/>
                  </a:lnTo>
                  <a:lnTo>
                    <a:pt x="4798" y="208"/>
                  </a:lnTo>
                  <a:lnTo>
                    <a:pt x="4802" y="208"/>
                  </a:lnTo>
                  <a:lnTo>
                    <a:pt x="4807" y="204"/>
                  </a:lnTo>
                  <a:lnTo>
                    <a:pt x="4807" y="204"/>
                  </a:lnTo>
                  <a:lnTo>
                    <a:pt x="4807" y="204"/>
                  </a:lnTo>
                  <a:lnTo>
                    <a:pt x="4807" y="204"/>
                  </a:lnTo>
                  <a:lnTo>
                    <a:pt x="4811" y="204"/>
                  </a:lnTo>
                  <a:lnTo>
                    <a:pt x="4816" y="204"/>
                  </a:lnTo>
                  <a:lnTo>
                    <a:pt x="4820" y="204"/>
                  </a:lnTo>
                  <a:lnTo>
                    <a:pt x="4825" y="204"/>
                  </a:lnTo>
                  <a:lnTo>
                    <a:pt x="4829" y="208"/>
                  </a:lnTo>
                  <a:lnTo>
                    <a:pt x="4834" y="208"/>
                  </a:lnTo>
                  <a:lnTo>
                    <a:pt x="4834" y="208"/>
                  </a:lnTo>
                  <a:lnTo>
                    <a:pt x="4838" y="208"/>
                  </a:lnTo>
                  <a:lnTo>
                    <a:pt x="4838" y="208"/>
                  </a:lnTo>
                  <a:lnTo>
                    <a:pt x="4843" y="213"/>
                  </a:lnTo>
                  <a:lnTo>
                    <a:pt x="4843" y="213"/>
                  </a:lnTo>
                  <a:lnTo>
                    <a:pt x="4847" y="213"/>
                  </a:lnTo>
                  <a:lnTo>
                    <a:pt x="4847" y="213"/>
                  </a:lnTo>
                  <a:lnTo>
                    <a:pt x="4847" y="213"/>
                  </a:lnTo>
                  <a:lnTo>
                    <a:pt x="4847" y="213"/>
                  </a:lnTo>
                  <a:lnTo>
                    <a:pt x="4852" y="213"/>
                  </a:lnTo>
                  <a:lnTo>
                    <a:pt x="4852" y="213"/>
                  </a:lnTo>
                  <a:lnTo>
                    <a:pt x="4856" y="213"/>
                  </a:lnTo>
                  <a:lnTo>
                    <a:pt x="4861" y="213"/>
                  </a:lnTo>
                  <a:lnTo>
                    <a:pt x="4866" y="213"/>
                  </a:lnTo>
                  <a:lnTo>
                    <a:pt x="4870" y="217"/>
                  </a:lnTo>
                  <a:lnTo>
                    <a:pt x="4870" y="217"/>
                  </a:lnTo>
                  <a:lnTo>
                    <a:pt x="4875" y="217"/>
                  </a:lnTo>
                  <a:lnTo>
                    <a:pt x="4875" y="217"/>
                  </a:lnTo>
                  <a:lnTo>
                    <a:pt x="4875" y="217"/>
                  </a:lnTo>
                  <a:lnTo>
                    <a:pt x="4875" y="213"/>
                  </a:lnTo>
                  <a:lnTo>
                    <a:pt x="4875" y="213"/>
                  </a:lnTo>
                  <a:lnTo>
                    <a:pt x="4875" y="213"/>
                  </a:lnTo>
                  <a:lnTo>
                    <a:pt x="4875" y="213"/>
                  </a:lnTo>
                  <a:lnTo>
                    <a:pt x="4875" y="213"/>
                  </a:lnTo>
                  <a:lnTo>
                    <a:pt x="4875" y="213"/>
                  </a:lnTo>
                  <a:lnTo>
                    <a:pt x="4879" y="217"/>
                  </a:lnTo>
                  <a:lnTo>
                    <a:pt x="4879" y="217"/>
                  </a:lnTo>
                  <a:lnTo>
                    <a:pt x="4884" y="217"/>
                  </a:lnTo>
                  <a:lnTo>
                    <a:pt x="4884" y="217"/>
                  </a:lnTo>
                  <a:lnTo>
                    <a:pt x="4884" y="217"/>
                  </a:lnTo>
                  <a:lnTo>
                    <a:pt x="4884" y="213"/>
                  </a:lnTo>
                  <a:lnTo>
                    <a:pt x="4879" y="213"/>
                  </a:lnTo>
                  <a:lnTo>
                    <a:pt x="4879" y="213"/>
                  </a:lnTo>
                  <a:lnTo>
                    <a:pt x="4879" y="213"/>
                  </a:lnTo>
                  <a:lnTo>
                    <a:pt x="4879" y="213"/>
                  </a:lnTo>
                  <a:lnTo>
                    <a:pt x="4884" y="213"/>
                  </a:lnTo>
                  <a:lnTo>
                    <a:pt x="4884" y="213"/>
                  </a:lnTo>
                  <a:lnTo>
                    <a:pt x="4884" y="213"/>
                  </a:lnTo>
                  <a:lnTo>
                    <a:pt x="4884" y="213"/>
                  </a:lnTo>
                  <a:lnTo>
                    <a:pt x="4884" y="213"/>
                  </a:lnTo>
                  <a:lnTo>
                    <a:pt x="4884" y="213"/>
                  </a:lnTo>
                  <a:lnTo>
                    <a:pt x="4879" y="213"/>
                  </a:lnTo>
                  <a:lnTo>
                    <a:pt x="4879" y="213"/>
                  </a:lnTo>
                  <a:lnTo>
                    <a:pt x="4875" y="213"/>
                  </a:lnTo>
                  <a:lnTo>
                    <a:pt x="4875" y="213"/>
                  </a:lnTo>
                  <a:lnTo>
                    <a:pt x="4875" y="208"/>
                  </a:lnTo>
                  <a:lnTo>
                    <a:pt x="4875" y="208"/>
                  </a:lnTo>
                  <a:lnTo>
                    <a:pt x="4870" y="208"/>
                  </a:lnTo>
                  <a:lnTo>
                    <a:pt x="4870" y="208"/>
                  </a:lnTo>
                  <a:lnTo>
                    <a:pt x="4870" y="208"/>
                  </a:lnTo>
                  <a:lnTo>
                    <a:pt x="4870" y="208"/>
                  </a:lnTo>
                  <a:lnTo>
                    <a:pt x="4870" y="208"/>
                  </a:lnTo>
                  <a:lnTo>
                    <a:pt x="4866" y="208"/>
                  </a:lnTo>
                  <a:lnTo>
                    <a:pt x="4866" y="208"/>
                  </a:lnTo>
                  <a:lnTo>
                    <a:pt x="4866" y="208"/>
                  </a:lnTo>
                  <a:lnTo>
                    <a:pt x="4866" y="208"/>
                  </a:lnTo>
                  <a:lnTo>
                    <a:pt x="4866" y="208"/>
                  </a:lnTo>
                  <a:lnTo>
                    <a:pt x="4870" y="208"/>
                  </a:lnTo>
                  <a:lnTo>
                    <a:pt x="4870" y="204"/>
                  </a:lnTo>
                  <a:lnTo>
                    <a:pt x="4870" y="204"/>
                  </a:lnTo>
                  <a:lnTo>
                    <a:pt x="4870" y="204"/>
                  </a:lnTo>
                  <a:lnTo>
                    <a:pt x="4870" y="204"/>
                  </a:lnTo>
                  <a:lnTo>
                    <a:pt x="4866" y="199"/>
                  </a:lnTo>
                  <a:lnTo>
                    <a:pt x="4861" y="199"/>
                  </a:lnTo>
                  <a:lnTo>
                    <a:pt x="4861" y="199"/>
                  </a:lnTo>
                  <a:lnTo>
                    <a:pt x="4861" y="199"/>
                  </a:lnTo>
                  <a:lnTo>
                    <a:pt x="4861" y="199"/>
                  </a:lnTo>
                  <a:lnTo>
                    <a:pt x="4856" y="199"/>
                  </a:lnTo>
                  <a:lnTo>
                    <a:pt x="4861" y="199"/>
                  </a:lnTo>
                  <a:lnTo>
                    <a:pt x="4861" y="199"/>
                  </a:lnTo>
                  <a:lnTo>
                    <a:pt x="4856" y="194"/>
                  </a:lnTo>
                  <a:lnTo>
                    <a:pt x="4856" y="194"/>
                  </a:lnTo>
                  <a:lnTo>
                    <a:pt x="4856" y="194"/>
                  </a:lnTo>
                  <a:lnTo>
                    <a:pt x="4852" y="194"/>
                  </a:lnTo>
                  <a:lnTo>
                    <a:pt x="4852" y="194"/>
                  </a:lnTo>
                  <a:lnTo>
                    <a:pt x="4852" y="194"/>
                  </a:lnTo>
                  <a:lnTo>
                    <a:pt x="4847" y="194"/>
                  </a:lnTo>
                  <a:lnTo>
                    <a:pt x="4843" y="194"/>
                  </a:lnTo>
                  <a:lnTo>
                    <a:pt x="4843" y="194"/>
                  </a:lnTo>
                  <a:lnTo>
                    <a:pt x="4847" y="194"/>
                  </a:lnTo>
                  <a:lnTo>
                    <a:pt x="4847" y="194"/>
                  </a:lnTo>
                  <a:lnTo>
                    <a:pt x="4852" y="194"/>
                  </a:lnTo>
                  <a:lnTo>
                    <a:pt x="4852" y="194"/>
                  </a:lnTo>
                  <a:lnTo>
                    <a:pt x="4852" y="194"/>
                  </a:lnTo>
                  <a:lnTo>
                    <a:pt x="4852" y="194"/>
                  </a:lnTo>
                  <a:lnTo>
                    <a:pt x="4856" y="194"/>
                  </a:lnTo>
                  <a:lnTo>
                    <a:pt x="4856" y="194"/>
                  </a:lnTo>
                  <a:lnTo>
                    <a:pt x="4856" y="194"/>
                  </a:lnTo>
                  <a:lnTo>
                    <a:pt x="4856" y="194"/>
                  </a:lnTo>
                  <a:lnTo>
                    <a:pt x="4861" y="194"/>
                  </a:lnTo>
                  <a:lnTo>
                    <a:pt x="4861" y="194"/>
                  </a:lnTo>
                  <a:lnTo>
                    <a:pt x="4861" y="194"/>
                  </a:lnTo>
                  <a:lnTo>
                    <a:pt x="4866" y="194"/>
                  </a:lnTo>
                  <a:lnTo>
                    <a:pt x="4866" y="194"/>
                  </a:lnTo>
                  <a:lnTo>
                    <a:pt x="4861" y="194"/>
                  </a:lnTo>
                  <a:lnTo>
                    <a:pt x="4861" y="190"/>
                  </a:lnTo>
                  <a:lnTo>
                    <a:pt x="4856" y="190"/>
                  </a:lnTo>
                  <a:lnTo>
                    <a:pt x="4852" y="190"/>
                  </a:lnTo>
                  <a:lnTo>
                    <a:pt x="4852" y="190"/>
                  </a:lnTo>
                  <a:lnTo>
                    <a:pt x="4852" y="190"/>
                  </a:lnTo>
                  <a:lnTo>
                    <a:pt x="4852" y="190"/>
                  </a:lnTo>
                  <a:lnTo>
                    <a:pt x="4856" y="190"/>
                  </a:lnTo>
                  <a:lnTo>
                    <a:pt x="4856" y="190"/>
                  </a:lnTo>
                  <a:lnTo>
                    <a:pt x="4861" y="190"/>
                  </a:lnTo>
                  <a:lnTo>
                    <a:pt x="4861" y="190"/>
                  </a:lnTo>
                  <a:lnTo>
                    <a:pt x="4866" y="190"/>
                  </a:lnTo>
                  <a:lnTo>
                    <a:pt x="4866" y="190"/>
                  </a:lnTo>
                  <a:lnTo>
                    <a:pt x="4861" y="190"/>
                  </a:lnTo>
                  <a:lnTo>
                    <a:pt x="4861" y="185"/>
                  </a:lnTo>
                  <a:lnTo>
                    <a:pt x="4856" y="185"/>
                  </a:lnTo>
                  <a:lnTo>
                    <a:pt x="4856" y="185"/>
                  </a:lnTo>
                  <a:lnTo>
                    <a:pt x="4856" y="185"/>
                  </a:lnTo>
                  <a:lnTo>
                    <a:pt x="4856" y="185"/>
                  </a:lnTo>
                  <a:lnTo>
                    <a:pt x="4856" y="185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6" y="181"/>
                  </a:lnTo>
                  <a:lnTo>
                    <a:pt x="4852" y="181"/>
                  </a:lnTo>
                  <a:lnTo>
                    <a:pt x="4852" y="181"/>
                  </a:lnTo>
                  <a:lnTo>
                    <a:pt x="4852" y="181"/>
                  </a:lnTo>
                  <a:lnTo>
                    <a:pt x="4852" y="181"/>
                  </a:lnTo>
                  <a:lnTo>
                    <a:pt x="4852" y="181"/>
                  </a:lnTo>
                  <a:lnTo>
                    <a:pt x="4852" y="181"/>
                  </a:lnTo>
                  <a:lnTo>
                    <a:pt x="4852" y="181"/>
                  </a:lnTo>
                  <a:lnTo>
                    <a:pt x="4852" y="181"/>
                  </a:lnTo>
                  <a:lnTo>
                    <a:pt x="4852" y="181"/>
                  </a:lnTo>
                  <a:lnTo>
                    <a:pt x="4852" y="181"/>
                  </a:lnTo>
                  <a:lnTo>
                    <a:pt x="4847" y="181"/>
                  </a:lnTo>
                  <a:lnTo>
                    <a:pt x="4847" y="181"/>
                  </a:lnTo>
                  <a:lnTo>
                    <a:pt x="4847" y="181"/>
                  </a:lnTo>
                  <a:lnTo>
                    <a:pt x="4847" y="181"/>
                  </a:lnTo>
                  <a:lnTo>
                    <a:pt x="4847" y="181"/>
                  </a:lnTo>
                  <a:lnTo>
                    <a:pt x="4847" y="181"/>
                  </a:lnTo>
                  <a:lnTo>
                    <a:pt x="4843" y="181"/>
                  </a:lnTo>
                  <a:lnTo>
                    <a:pt x="4843" y="181"/>
                  </a:lnTo>
                  <a:lnTo>
                    <a:pt x="4843" y="181"/>
                  </a:lnTo>
                  <a:lnTo>
                    <a:pt x="4843" y="181"/>
                  </a:lnTo>
                  <a:lnTo>
                    <a:pt x="4834" y="176"/>
                  </a:lnTo>
                  <a:lnTo>
                    <a:pt x="4829" y="176"/>
                  </a:lnTo>
                  <a:lnTo>
                    <a:pt x="4825" y="176"/>
                  </a:lnTo>
                  <a:lnTo>
                    <a:pt x="4820" y="172"/>
                  </a:lnTo>
                  <a:lnTo>
                    <a:pt x="4816" y="172"/>
                  </a:lnTo>
                  <a:lnTo>
                    <a:pt x="4811" y="172"/>
                  </a:lnTo>
                  <a:lnTo>
                    <a:pt x="4811" y="172"/>
                  </a:lnTo>
                  <a:lnTo>
                    <a:pt x="4807" y="172"/>
                  </a:lnTo>
                  <a:lnTo>
                    <a:pt x="4802" y="172"/>
                  </a:lnTo>
                  <a:lnTo>
                    <a:pt x="4802" y="172"/>
                  </a:lnTo>
                  <a:lnTo>
                    <a:pt x="4802" y="172"/>
                  </a:lnTo>
                  <a:lnTo>
                    <a:pt x="4807" y="172"/>
                  </a:lnTo>
                  <a:lnTo>
                    <a:pt x="4807" y="172"/>
                  </a:lnTo>
                  <a:lnTo>
                    <a:pt x="4807" y="172"/>
                  </a:lnTo>
                  <a:lnTo>
                    <a:pt x="4807" y="172"/>
                  </a:lnTo>
                  <a:lnTo>
                    <a:pt x="4802" y="176"/>
                  </a:lnTo>
                  <a:lnTo>
                    <a:pt x="4802" y="176"/>
                  </a:lnTo>
                  <a:lnTo>
                    <a:pt x="4802" y="172"/>
                  </a:lnTo>
                  <a:lnTo>
                    <a:pt x="4802" y="172"/>
                  </a:lnTo>
                  <a:lnTo>
                    <a:pt x="4802" y="176"/>
                  </a:lnTo>
                  <a:lnTo>
                    <a:pt x="4802" y="176"/>
                  </a:lnTo>
                  <a:lnTo>
                    <a:pt x="4807" y="176"/>
                  </a:lnTo>
                  <a:lnTo>
                    <a:pt x="4807" y="176"/>
                  </a:lnTo>
                  <a:lnTo>
                    <a:pt x="4802" y="176"/>
                  </a:lnTo>
                  <a:lnTo>
                    <a:pt x="4802" y="176"/>
                  </a:lnTo>
                  <a:lnTo>
                    <a:pt x="4802" y="176"/>
                  </a:lnTo>
                  <a:lnTo>
                    <a:pt x="4798" y="172"/>
                  </a:lnTo>
                  <a:lnTo>
                    <a:pt x="4798" y="172"/>
                  </a:lnTo>
                  <a:lnTo>
                    <a:pt x="4798" y="172"/>
                  </a:lnTo>
                  <a:lnTo>
                    <a:pt x="4793" y="172"/>
                  </a:lnTo>
                  <a:lnTo>
                    <a:pt x="4793" y="172"/>
                  </a:lnTo>
                  <a:lnTo>
                    <a:pt x="4793" y="172"/>
                  </a:lnTo>
                  <a:lnTo>
                    <a:pt x="4793" y="172"/>
                  </a:lnTo>
                  <a:lnTo>
                    <a:pt x="4789" y="176"/>
                  </a:lnTo>
                  <a:lnTo>
                    <a:pt x="4784" y="176"/>
                  </a:lnTo>
                  <a:lnTo>
                    <a:pt x="4789" y="176"/>
                  </a:lnTo>
                  <a:lnTo>
                    <a:pt x="4789" y="176"/>
                  </a:lnTo>
                  <a:lnTo>
                    <a:pt x="4789" y="176"/>
                  </a:lnTo>
                  <a:lnTo>
                    <a:pt x="4789" y="176"/>
                  </a:lnTo>
                  <a:lnTo>
                    <a:pt x="4789" y="176"/>
                  </a:lnTo>
                  <a:lnTo>
                    <a:pt x="4793" y="176"/>
                  </a:lnTo>
                  <a:lnTo>
                    <a:pt x="4793" y="176"/>
                  </a:lnTo>
                  <a:lnTo>
                    <a:pt x="4798" y="176"/>
                  </a:lnTo>
                  <a:lnTo>
                    <a:pt x="4798" y="176"/>
                  </a:lnTo>
                  <a:lnTo>
                    <a:pt x="4802" y="176"/>
                  </a:lnTo>
                  <a:lnTo>
                    <a:pt x="4802" y="181"/>
                  </a:lnTo>
                  <a:lnTo>
                    <a:pt x="4802" y="181"/>
                  </a:lnTo>
                  <a:lnTo>
                    <a:pt x="4802" y="181"/>
                  </a:lnTo>
                  <a:lnTo>
                    <a:pt x="4802" y="181"/>
                  </a:lnTo>
                  <a:lnTo>
                    <a:pt x="4807" y="181"/>
                  </a:lnTo>
                  <a:lnTo>
                    <a:pt x="4807" y="181"/>
                  </a:lnTo>
                  <a:lnTo>
                    <a:pt x="4811" y="181"/>
                  </a:lnTo>
                  <a:lnTo>
                    <a:pt x="4811" y="185"/>
                  </a:lnTo>
                  <a:lnTo>
                    <a:pt x="4816" y="185"/>
                  </a:lnTo>
                  <a:lnTo>
                    <a:pt x="4816" y="185"/>
                  </a:lnTo>
                  <a:lnTo>
                    <a:pt x="4816" y="185"/>
                  </a:lnTo>
                  <a:lnTo>
                    <a:pt x="4816" y="185"/>
                  </a:lnTo>
                  <a:lnTo>
                    <a:pt x="4816" y="185"/>
                  </a:lnTo>
                  <a:lnTo>
                    <a:pt x="4816" y="185"/>
                  </a:lnTo>
                  <a:lnTo>
                    <a:pt x="4811" y="185"/>
                  </a:lnTo>
                  <a:lnTo>
                    <a:pt x="4807" y="185"/>
                  </a:lnTo>
                  <a:lnTo>
                    <a:pt x="4807" y="185"/>
                  </a:lnTo>
                  <a:lnTo>
                    <a:pt x="4807" y="185"/>
                  </a:lnTo>
                  <a:lnTo>
                    <a:pt x="4811" y="185"/>
                  </a:lnTo>
                  <a:lnTo>
                    <a:pt x="4811" y="185"/>
                  </a:lnTo>
                  <a:lnTo>
                    <a:pt x="4807" y="185"/>
                  </a:lnTo>
                  <a:lnTo>
                    <a:pt x="4807" y="185"/>
                  </a:lnTo>
                  <a:lnTo>
                    <a:pt x="4807" y="185"/>
                  </a:lnTo>
                  <a:lnTo>
                    <a:pt x="4802" y="181"/>
                  </a:lnTo>
                  <a:lnTo>
                    <a:pt x="4802" y="181"/>
                  </a:lnTo>
                  <a:lnTo>
                    <a:pt x="4798" y="181"/>
                  </a:lnTo>
                  <a:lnTo>
                    <a:pt x="4798" y="181"/>
                  </a:lnTo>
                  <a:lnTo>
                    <a:pt x="4798" y="181"/>
                  </a:lnTo>
                  <a:lnTo>
                    <a:pt x="4793" y="181"/>
                  </a:lnTo>
                  <a:lnTo>
                    <a:pt x="4793" y="181"/>
                  </a:lnTo>
                  <a:lnTo>
                    <a:pt x="4789" y="176"/>
                  </a:lnTo>
                  <a:lnTo>
                    <a:pt x="4789" y="176"/>
                  </a:lnTo>
                  <a:lnTo>
                    <a:pt x="4784" y="176"/>
                  </a:lnTo>
                  <a:lnTo>
                    <a:pt x="4784" y="176"/>
                  </a:lnTo>
                  <a:lnTo>
                    <a:pt x="4780" y="172"/>
                  </a:lnTo>
                  <a:lnTo>
                    <a:pt x="4780" y="172"/>
                  </a:lnTo>
                  <a:lnTo>
                    <a:pt x="4775" y="172"/>
                  </a:lnTo>
                  <a:lnTo>
                    <a:pt x="4775" y="172"/>
                  </a:lnTo>
                  <a:lnTo>
                    <a:pt x="4771" y="172"/>
                  </a:lnTo>
                  <a:lnTo>
                    <a:pt x="4771" y="172"/>
                  </a:lnTo>
                  <a:lnTo>
                    <a:pt x="4771" y="172"/>
                  </a:lnTo>
                  <a:lnTo>
                    <a:pt x="4771" y="172"/>
                  </a:lnTo>
                  <a:lnTo>
                    <a:pt x="4771" y="172"/>
                  </a:lnTo>
                  <a:lnTo>
                    <a:pt x="4771" y="172"/>
                  </a:lnTo>
                  <a:lnTo>
                    <a:pt x="4766" y="167"/>
                  </a:lnTo>
                  <a:lnTo>
                    <a:pt x="4766" y="167"/>
                  </a:lnTo>
                  <a:lnTo>
                    <a:pt x="4766" y="167"/>
                  </a:lnTo>
                  <a:lnTo>
                    <a:pt x="4762" y="167"/>
                  </a:lnTo>
                  <a:lnTo>
                    <a:pt x="4735" y="163"/>
                  </a:lnTo>
                  <a:lnTo>
                    <a:pt x="4730" y="163"/>
                  </a:lnTo>
                  <a:lnTo>
                    <a:pt x="4730" y="163"/>
                  </a:lnTo>
                  <a:lnTo>
                    <a:pt x="4725" y="163"/>
                  </a:lnTo>
                  <a:lnTo>
                    <a:pt x="4725" y="163"/>
                  </a:lnTo>
                  <a:lnTo>
                    <a:pt x="4725" y="163"/>
                  </a:lnTo>
                  <a:lnTo>
                    <a:pt x="4725" y="163"/>
                  </a:lnTo>
                  <a:lnTo>
                    <a:pt x="4725" y="163"/>
                  </a:lnTo>
                  <a:lnTo>
                    <a:pt x="4725" y="163"/>
                  </a:lnTo>
                  <a:lnTo>
                    <a:pt x="4721" y="158"/>
                  </a:lnTo>
                  <a:lnTo>
                    <a:pt x="4712" y="158"/>
                  </a:lnTo>
                  <a:lnTo>
                    <a:pt x="4707" y="158"/>
                  </a:lnTo>
                  <a:lnTo>
                    <a:pt x="4712" y="158"/>
                  </a:lnTo>
                  <a:lnTo>
                    <a:pt x="4716" y="158"/>
                  </a:lnTo>
                  <a:lnTo>
                    <a:pt x="4721" y="163"/>
                  </a:lnTo>
                  <a:lnTo>
                    <a:pt x="4721" y="163"/>
                  </a:lnTo>
                  <a:lnTo>
                    <a:pt x="4721" y="163"/>
                  </a:lnTo>
                  <a:lnTo>
                    <a:pt x="4721" y="163"/>
                  </a:lnTo>
                  <a:lnTo>
                    <a:pt x="4716" y="158"/>
                  </a:lnTo>
                  <a:lnTo>
                    <a:pt x="4716" y="158"/>
                  </a:lnTo>
                  <a:lnTo>
                    <a:pt x="4712" y="158"/>
                  </a:lnTo>
                  <a:lnTo>
                    <a:pt x="4707" y="158"/>
                  </a:lnTo>
                  <a:lnTo>
                    <a:pt x="4707" y="158"/>
                  </a:lnTo>
                  <a:lnTo>
                    <a:pt x="4703" y="158"/>
                  </a:lnTo>
                  <a:lnTo>
                    <a:pt x="4703" y="158"/>
                  </a:lnTo>
                  <a:lnTo>
                    <a:pt x="4707" y="158"/>
                  </a:lnTo>
                  <a:lnTo>
                    <a:pt x="4707" y="158"/>
                  </a:lnTo>
                  <a:lnTo>
                    <a:pt x="4703" y="158"/>
                  </a:lnTo>
                  <a:lnTo>
                    <a:pt x="4698" y="154"/>
                  </a:lnTo>
                  <a:lnTo>
                    <a:pt x="4694" y="154"/>
                  </a:lnTo>
                  <a:lnTo>
                    <a:pt x="4689" y="154"/>
                  </a:lnTo>
                  <a:lnTo>
                    <a:pt x="4689" y="154"/>
                  </a:lnTo>
                  <a:lnTo>
                    <a:pt x="4689" y="154"/>
                  </a:lnTo>
                  <a:lnTo>
                    <a:pt x="4689" y="154"/>
                  </a:lnTo>
                  <a:lnTo>
                    <a:pt x="4685" y="154"/>
                  </a:lnTo>
                  <a:lnTo>
                    <a:pt x="4680" y="154"/>
                  </a:lnTo>
                  <a:lnTo>
                    <a:pt x="4680" y="154"/>
                  </a:lnTo>
                  <a:lnTo>
                    <a:pt x="4667" y="149"/>
                  </a:lnTo>
                  <a:lnTo>
                    <a:pt x="4662" y="149"/>
                  </a:lnTo>
                  <a:lnTo>
                    <a:pt x="4662" y="149"/>
                  </a:lnTo>
                  <a:lnTo>
                    <a:pt x="4662" y="149"/>
                  </a:lnTo>
                  <a:lnTo>
                    <a:pt x="4658" y="149"/>
                  </a:lnTo>
                  <a:lnTo>
                    <a:pt x="4653" y="149"/>
                  </a:lnTo>
                  <a:lnTo>
                    <a:pt x="4649" y="149"/>
                  </a:lnTo>
                  <a:lnTo>
                    <a:pt x="4640" y="149"/>
                  </a:lnTo>
                  <a:lnTo>
                    <a:pt x="4635" y="149"/>
                  </a:lnTo>
                  <a:lnTo>
                    <a:pt x="4626" y="149"/>
                  </a:lnTo>
                  <a:lnTo>
                    <a:pt x="4622" y="145"/>
                  </a:lnTo>
                  <a:lnTo>
                    <a:pt x="4622" y="145"/>
                  </a:lnTo>
                  <a:lnTo>
                    <a:pt x="4617" y="145"/>
                  </a:lnTo>
                  <a:lnTo>
                    <a:pt x="4617" y="149"/>
                  </a:lnTo>
                  <a:lnTo>
                    <a:pt x="4613" y="149"/>
                  </a:lnTo>
                  <a:lnTo>
                    <a:pt x="4608" y="149"/>
                  </a:lnTo>
                  <a:lnTo>
                    <a:pt x="4603" y="149"/>
                  </a:lnTo>
                  <a:lnTo>
                    <a:pt x="4599" y="149"/>
                  </a:lnTo>
                  <a:lnTo>
                    <a:pt x="4594" y="149"/>
                  </a:lnTo>
                  <a:lnTo>
                    <a:pt x="4594" y="149"/>
                  </a:lnTo>
                  <a:lnTo>
                    <a:pt x="4599" y="149"/>
                  </a:lnTo>
                  <a:lnTo>
                    <a:pt x="4594" y="149"/>
                  </a:lnTo>
                  <a:lnTo>
                    <a:pt x="4590" y="149"/>
                  </a:lnTo>
                  <a:lnTo>
                    <a:pt x="4590" y="149"/>
                  </a:lnTo>
                  <a:lnTo>
                    <a:pt x="4581" y="149"/>
                  </a:lnTo>
                  <a:lnTo>
                    <a:pt x="4572" y="149"/>
                  </a:lnTo>
                  <a:lnTo>
                    <a:pt x="4567" y="149"/>
                  </a:lnTo>
                  <a:lnTo>
                    <a:pt x="4567" y="149"/>
                  </a:lnTo>
                  <a:lnTo>
                    <a:pt x="4572" y="154"/>
                  </a:lnTo>
                  <a:lnTo>
                    <a:pt x="4572" y="154"/>
                  </a:lnTo>
                  <a:lnTo>
                    <a:pt x="4576" y="158"/>
                  </a:lnTo>
                  <a:lnTo>
                    <a:pt x="4576" y="158"/>
                  </a:lnTo>
                  <a:lnTo>
                    <a:pt x="4576" y="158"/>
                  </a:lnTo>
                  <a:lnTo>
                    <a:pt x="4581" y="158"/>
                  </a:lnTo>
                  <a:lnTo>
                    <a:pt x="4590" y="163"/>
                  </a:lnTo>
                  <a:lnTo>
                    <a:pt x="4594" y="163"/>
                  </a:lnTo>
                  <a:lnTo>
                    <a:pt x="4599" y="163"/>
                  </a:lnTo>
                  <a:lnTo>
                    <a:pt x="4599" y="167"/>
                  </a:lnTo>
                  <a:lnTo>
                    <a:pt x="4603" y="172"/>
                  </a:lnTo>
                  <a:lnTo>
                    <a:pt x="4599" y="172"/>
                  </a:lnTo>
                  <a:lnTo>
                    <a:pt x="4594" y="172"/>
                  </a:lnTo>
                  <a:lnTo>
                    <a:pt x="4590" y="172"/>
                  </a:lnTo>
                  <a:lnTo>
                    <a:pt x="4585" y="167"/>
                  </a:lnTo>
                  <a:lnTo>
                    <a:pt x="4581" y="167"/>
                  </a:lnTo>
                  <a:lnTo>
                    <a:pt x="4572" y="167"/>
                  </a:lnTo>
                  <a:lnTo>
                    <a:pt x="4572" y="167"/>
                  </a:lnTo>
                  <a:lnTo>
                    <a:pt x="4572" y="167"/>
                  </a:lnTo>
                  <a:lnTo>
                    <a:pt x="4563" y="163"/>
                  </a:lnTo>
                  <a:lnTo>
                    <a:pt x="4558" y="163"/>
                  </a:lnTo>
                  <a:lnTo>
                    <a:pt x="4558" y="163"/>
                  </a:lnTo>
                  <a:lnTo>
                    <a:pt x="4554" y="158"/>
                  </a:lnTo>
                  <a:lnTo>
                    <a:pt x="4554" y="158"/>
                  </a:lnTo>
                  <a:lnTo>
                    <a:pt x="4549" y="158"/>
                  </a:lnTo>
                  <a:lnTo>
                    <a:pt x="4549" y="163"/>
                  </a:lnTo>
                  <a:lnTo>
                    <a:pt x="4549" y="163"/>
                  </a:lnTo>
                  <a:lnTo>
                    <a:pt x="4549" y="163"/>
                  </a:lnTo>
                  <a:lnTo>
                    <a:pt x="4540" y="167"/>
                  </a:lnTo>
                  <a:lnTo>
                    <a:pt x="4540" y="163"/>
                  </a:lnTo>
                  <a:lnTo>
                    <a:pt x="4527" y="167"/>
                  </a:lnTo>
                  <a:lnTo>
                    <a:pt x="4522" y="163"/>
                  </a:lnTo>
                  <a:lnTo>
                    <a:pt x="4518" y="163"/>
                  </a:lnTo>
                  <a:lnTo>
                    <a:pt x="4518" y="167"/>
                  </a:lnTo>
                  <a:lnTo>
                    <a:pt x="4513" y="167"/>
                  </a:lnTo>
                  <a:lnTo>
                    <a:pt x="4513" y="167"/>
                  </a:lnTo>
                  <a:lnTo>
                    <a:pt x="4509" y="167"/>
                  </a:lnTo>
                  <a:lnTo>
                    <a:pt x="4504" y="167"/>
                  </a:lnTo>
                  <a:lnTo>
                    <a:pt x="4504" y="167"/>
                  </a:lnTo>
                  <a:lnTo>
                    <a:pt x="4504" y="172"/>
                  </a:lnTo>
                  <a:lnTo>
                    <a:pt x="4504" y="172"/>
                  </a:lnTo>
                  <a:lnTo>
                    <a:pt x="4509" y="176"/>
                  </a:lnTo>
                  <a:lnTo>
                    <a:pt x="4509" y="176"/>
                  </a:lnTo>
                  <a:lnTo>
                    <a:pt x="4513" y="181"/>
                  </a:lnTo>
                  <a:lnTo>
                    <a:pt x="4518" y="181"/>
                  </a:lnTo>
                  <a:lnTo>
                    <a:pt x="4518" y="181"/>
                  </a:lnTo>
                  <a:lnTo>
                    <a:pt x="4518" y="181"/>
                  </a:lnTo>
                  <a:lnTo>
                    <a:pt x="4522" y="185"/>
                  </a:lnTo>
                  <a:lnTo>
                    <a:pt x="4522" y="190"/>
                  </a:lnTo>
                  <a:lnTo>
                    <a:pt x="4522" y="190"/>
                  </a:lnTo>
                  <a:lnTo>
                    <a:pt x="4522" y="185"/>
                  </a:lnTo>
                  <a:lnTo>
                    <a:pt x="4522" y="185"/>
                  </a:lnTo>
                  <a:lnTo>
                    <a:pt x="4518" y="181"/>
                  </a:lnTo>
                  <a:lnTo>
                    <a:pt x="4513" y="181"/>
                  </a:lnTo>
                  <a:lnTo>
                    <a:pt x="4509" y="181"/>
                  </a:lnTo>
                  <a:lnTo>
                    <a:pt x="4509" y="181"/>
                  </a:lnTo>
                  <a:lnTo>
                    <a:pt x="4500" y="176"/>
                  </a:lnTo>
                  <a:lnTo>
                    <a:pt x="4500" y="172"/>
                  </a:lnTo>
                  <a:lnTo>
                    <a:pt x="4495" y="172"/>
                  </a:lnTo>
                  <a:lnTo>
                    <a:pt x="4491" y="172"/>
                  </a:lnTo>
                  <a:lnTo>
                    <a:pt x="4482" y="172"/>
                  </a:lnTo>
                  <a:lnTo>
                    <a:pt x="4477" y="167"/>
                  </a:lnTo>
                  <a:lnTo>
                    <a:pt x="4477" y="167"/>
                  </a:lnTo>
                  <a:lnTo>
                    <a:pt x="4472" y="167"/>
                  </a:lnTo>
                  <a:lnTo>
                    <a:pt x="4472" y="163"/>
                  </a:lnTo>
                  <a:lnTo>
                    <a:pt x="4468" y="163"/>
                  </a:lnTo>
                  <a:lnTo>
                    <a:pt x="4468" y="163"/>
                  </a:lnTo>
                  <a:lnTo>
                    <a:pt x="4463" y="163"/>
                  </a:lnTo>
                  <a:lnTo>
                    <a:pt x="4463" y="158"/>
                  </a:lnTo>
                  <a:lnTo>
                    <a:pt x="4459" y="158"/>
                  </a:lnTo>
                  <a:lnTo>
                    <a:pt x="4454" y="158"/>
                  </a:lnTo>
                  <a:lnTo>
                    <a:pt x="4454" y="154"/>
                  </a:lnTo>
                  <a:lnTo>
                    <a:pt x="4445" y="154"/>
                  </a:lnTo>
                  <a:lnTo>
                    <a:pt x="4436" y="154"/>
                  </a:lnTo>
                  <a:lnTo>
                    <a:pt x="4427" y="154"/>
                  </a:lnTo>
                  <a:lnTo>
                    <a:pt x="4423" y="154"/>
                  </a:lnTo>
                  <a:lnTo>
                    <a:pt x="4414" y="154"/>
                  </a:lnTo>
                  <a:lnTo>
                    <a:pt x="4405" y="154"/>
                  </a:lnTo>
                  <a:lnTo>
                    <a:pt x="4405" y="154"/>
                  </a:lnTo>
                  <a:lnTo>
                    <a:pt x="4400" y="154"/>
                  </a:lnTo>
                  <a:lnTo>
                    <a:pt x="4396" y="158"/>
                  </a:lnTo>
                  <a:lnTo>
                    <a:pt x="4391" y="158"/>
                  </a:lnTo>
                  <a:lnTo>
                    <a:pt x="4391" y="158"/>
                  </a:lnTo>
                  <a:lnTo>
                    <a:pt x="4387" y="163"/>
                  </a:lnTo>
                  <a:lnTo>
                    <a:pt x="4382" y="163"/>
                  </a:lnTo>
                  <a:lnTo>
                    <a:pt x="4373" y="158"/>
                  </a:lnTo>
                  <a:lnTo>
                    <a:pt x="4373" y="158"/>
                  </a:lnTo>
                  <a:lnTo>
                    <a:pt x="4373" y="158"/>
                  </a:lnTo>
                  <a:lnTo>
                    <a:pt x="4364" y="158"/>
                  </a:lnTo>
                  <a:lnTo>
                    <a:pt x="4360" y="154"/>
                  </a:lnTo>
                  <a:lnTo>
                    <a:pt x="4355" y="154"/>
                  </a:lnTo>
                  <a:lnTo>
                    <a:pt x="4355" y="154"/>
                  </a:lnTo>
                  <a:lnTo>
                    <a:pt x="4351" y="154"/>
                  </a:lnTo>
                  <a:lnTo>
                    <a:pt x="4351" y="158"/>
                  </a:lnTo>
                  <a:lnTo>
                    <a:pt x="4351" y="158"/>
                  </a:lnTo>
                  <a:lnTo>
                    <a:pt x="4351" y="154"/>
                  </a:lnTo>
                  <a:lnTo>
                    <a:pt x="4351" y="154"/>
                  </a:lnTo>
                  <a:lnTo>
                    <a:pt x="4351" y="154"/>
                  </a:lnTo>
                  <a:lnTo>
                    <a:pt x="4346" y="154"/>
                  </a:lnTo>
                  <a:lnTo>
                    <a:pt x="4346" y="154"/>
                  </a:lnTo>
                  <a:lnTo>
                    <a:pt x="4341" y="154"/>
                  </a:lnTo>
                  <a:lnTo>
                    <a:pt x="4341" y="154"/>
                  </a:lnTo>
                  <a:lnTo>
                    <a:pt x="4337" y="154"/>
                  </a:lnTo>
                  <a:lnTo>
                    <a:pt x="4337" y="154"/>
                  </a:lnTo>
                  <a:lnTo>
                    <a:pt x="4332" y="154"/>
                  </a:lnTo>
                  <a:lnTo>
                    <a:pt x="4328" y="154"/>
                  </a:lnTo>
                  <a:lnTo>
                    <a:pt x="4328" y="154"/>
                  </a:lnTo>
                  <a:lnTo>
                    <a:pt x="4323" y="149"/>
                  </a:lnTo>
                  <a:lnTo>
                    <a:pt x="4323" y="149"/>
                  </a:lnTo>
                  <a:lnTo>
                    <a:pt x="4323" y="149"/>
                  </a:lnTo>
                  <a:lnTo>
                    <a:pt x="4323" y="149"/>
                  </a:lnTo>
                  <a:lnTo>
                    <a:pt x="4328" y="149"/>
                  </a:lnTo>
                  <a:lnTo>
                    <a:pt x="4332" y="149"/>
                  </a:lnTo>
                  <a:lnTo>
                    <a:pt x="4332" y="149"/>
                  </a:lnTo>
                  <a:lnTo>
                    <a:pt x="4328" y="145"/>
                  </a:lnTo>
                  <a:lnTo>
                    <a:pt x="4328" y="145"/>
                  </a:lnTo>
                  <a:lnTo>
                    <a:pt x="4323" y="145"/>
                  </a:lnTo>
                  <a:lnTo>
                    <a:pt x="4319" y="145"/>
                  </a:lnTo>
                  <a:lnTo>
                    <a:pt x="4310" y="145"/>
                  </a:lnTo>
                  <a:lnTo>
                    <a:pt x="4305" y="140"/>
                  </a:lnTo>
                  <a:lnTo>
                    <a:pt x="4296" y="145"/>
                  </a:lnTo>
                  <a:lnTo>
                    <a:pt x="4296" y="145"/>
                  </a:lnTo>
                  <a:lnTo>
                    <a:pt x="4292" y="145"/>
                  </a:lnTo>
                  <a:lnTo>
                    <a:pt x="4296" y="145"/>
                  </a:lnTo>
                  <a:lnTo>
                    <a:pt x="4296" y="149"/>
                  </a:lnTo>
                  <a:lnTo>
                    <a:pt x="4296" y="154"/>
                  </a:lnTo>
                  <a:lnTo>
                    <a:pt x="4296" y="154"/>
                  </a:lnTo>
                  <a:lnTo>
                    <a:pt x="4292" y="154"/>
                  </a:lnTo>
                  <a:lnTo>
                    <a:pt x="4292" y="154"/>
                  </a:lnTo>
                  <a:lnTo>
                    <a:pt x="4287" y="154"/>
                  </a:lnTo>
                  <a:lnTo>
                    <a:pt x="4287" y="154"/>
                  </a:lnTo>
                  <a:lnTo>
                    <a:pt x="4287" y="154"/>
                  </a:lnTo>
                  <a:lnTo>
                    <a:pt x="4287" y="154"/>
                  </a:lnTo>
                  <a:lnTo>
                    <a:pt x="4283" y="154"/>
                  </a:lnTo>
                  <a:lnTo>
                    <a:pt x="4283" y="154"/>
                  </a:lnTo>
                  <a:lnTo>
                    <a:pt x="4283" y="154"/>
                  </a:lnTo>
                  <a:lnTo>
                    <a:pt x="4287" y="154"/>
                  </a:lnTo>
                  <a:lnTo>
                    <a:pt x="4287" y="154"/>
                  </a:lnTo>
                  <a:lnTo>
                    <a:pt x="4292" y="149"/>
                  </a:lnTo>
                  <a:lnTo>
                    <a:pt x="4287" y="149"/>
                  </a:lnTo>
                  <a:lnTo>
                    <a:pt x="4287" y="149"/>
                  </a:lnTo>
                  <a:lnTo>
                    <a:pt x="4283" y="149"/>
                  </a:lnTo>
                  <a:lnTo>
                    <a:pt x="4283" y="145"/>
                  </a:lnTo>
                  <a:lnTo>
                    <a:pt x="4283" y="145"/>
                  </a:lnTo>
                  <a:lnTo>
                    <a:pt x="4283" y="145"/>
                  </a:lnTo>
                  <a:lnTo>
                    <a:pt x="4287" y="149"/>
                  </a:lnTo>
                  <a:lnTo>
                    <a:pt x="4287" y="149"/>
                  </a:lnTo>
                  <a:lnTo>
                    <a:pt x="4287" y="149"/>
                  </a:lnTo>
                  <a:lnTo>
                    <a:pt x="4292" y="149"/>
                  </a:lnTo>
                  <a:lnTo>
                    <a:pt x="4292" y="149"/>
                  </a:lnTo>
                  <a:lnTo>
                    <a:pt x="4292" y="149"/>
                  </a:lnTo>
                  <a:lnTo>
                    <a:pt x="4292" y="149"/>
                  </a:lnTo>
                  <a:lnTo>
                    <a:pt x="4292" y="145"/>
                  </a:lnTo>
                  <a:lnTo>
                    <a:pt x="4292" y="145"/>
                  </a:lnTo>
                  <a:lnTo>
                    <a:pt x="4287" y="145"/>
                  </a:lnTo>
                  <a:lnTo>
                    <a:pt x="4274" y="145"/>
                  </a:lnTo>
                  <a:lnTo>
                    <a:pt x="4274" y="149"/>
                  </a:lnTo>
                  <a:lnTo>
                    <a:pt x="4269" y="149"/>
                  </a:lnTo>
                  <a:lnTo>
                    <a:pt x="4269" y="149"/>
                  </a:lnTo>
                  <a:lnTo>
                    <a:pt x="4269" y="149"/>
                  </a:lnTo>
                  <a:lnTo>
                    <a:pt x="4269" y="145"/>
                  </a:lnTo>
                  <a:lnTo>
                    <a:pt x="4269" y="145"/>
                  </a:lnTo>
                  <a:lnTo>
                    <a:pt x="4269" y="145"/>
                  </a:lnTo>
                  <a:lnTo>
                    <a:pt x="4274" y="145"/>
                  </a:lnTo>
                  <a:lnTo>
                    <a:pt x="4278" y="145"/>
                  </a:lnTo>
                  <a:lnTo>
                    <a:pt x="4283" y="145"/>
                  </a:lnTo>
                  <a:lnTo>
                    <a:pt x="4283" y="145"/>
                  </a:lnTo>
                  <a:lnTo>
                    <a:pt x="4278" y="140"/>
                  </a:lnTo>
                  <a:lnTo>
                    <a:pt x="4274" y="140"/>
                  </a:lnTo>
                  <a:lnTo>
                    <a:pt x="4274" y="140"/>
                  </a:lnTo>
                  <a:lnTo>
                    <a:pt x="4269" y="140"/>
                  </a:lnTo>
                  <a:lnTo>
                    <a:pt x="4260" y="140"/>
                  </a:lnTo>
                  <a:lnTo>
                    <a:pt x="4260" y="140"/>
                  </a:lnTo>
                  <a:lnTo>
                    <a:pt x="4251" y="140"/>
                  </a:lnTo>
                  <a:lnTo>
                    <a:pt x="4251" y="140"/>
                  </a:lnTo>
                  <a:lnTo>
                    <a:pt x="4238" y="140"/>
                  </a:lnTo>
                  <a:lnTo>
                    <a:pt x="4229" y="140"/>
                  </a:lnTo>
                  <a:lnTo>
                    <a:pt x="4224" y="140"/>
                  </a:lnTo>
                  <a:lnTo>
                    <a:pt x="4219" y="140"/>
                  </a:lnTo>
                  <a:lnTo>
                    <a:pt x="4219" y="140"/>
                  </a:lnTo>
                  <a:lnTo>
                    <a:pt x="4219" y="140"/>
                  </a:lnTo>
                  <a:lnTo>
                    <a:pt x="4219" y="140"/>
                  </a:lnTo>
                  <a:lnTo>
                    <a:pt x="4224" y="145"/>
                  </a:lnTo>
                  <a:lnTo>
                    <a:pt x="4229" y="145"/>
                  </a:lnTo>
                  <a:lnTo>
                    <a:pt x="4229" y="145"/>
                  </a:lnTo>
                  <a:lnTo>
                    <a:pt x="4229" y="149"/>
                  </a:lnTo>
                  <a:lnTo>
                    <a:pt x="4224" y="149"/>
                  </a:lnTo>
                  <a:lnTo>
                    <a:pt x="4219" y="149"/>
                  </a:lnTo>
                  <a:lnTo>
                    <a:pt x="4219" y="149"/>
                  </a:lnTo>
                  <a:lnTo>
                    <a:pt x="4219" y="154"/>
                  </a:lnTo>
                  <a:lnTo>
                    <a:pt x="4219" y="154"/>
                  </a:lnTo>
                  <a:lnTo>
                    <a:pt x="4224" y="154"/>
                  </a:lnTo>
                  <a:lnTo>
                    <a:pt x="4224" y="154"/>
                  </a:lnTo>
                  <a:lnTo>
                    <a:pt x="4224" y="154"/>
                  </a:lnTo>
                  <a:lnTo>
                    <a:pt x="4224" y="154"/>
                  </a:lnTo>
                  <a:lnTo>
                    <a:pt x="4229" y="154"/>
                  </a:lnTo>
                  <a:lnTo>
                    <a:pt x="4233" y="154"/>
                  </a:lnTo>
                  <a:lnTo>
                    <a:pt x="4229" y="154"/>
                  </a:lnTo>
                  <a:lnTo>
                    <a:pt x="4229" y="154"/>
                  </a:lnTo>
                  <a:lnTo>
                    <a:pt x="4233" y="158"/>
                  </a:lnTo>
                  <a:lnTo>
                    <a:pt x="4229" y="158"/>
                  </a:lnTo>
                  <a:lnTo>
                    <a:pt x="4233" y="158"/>
                  </a:lnTo>
                  <a:lnTo>
                    <a:pt x="4233" y="158"/>
                  </a:lnTo>
                  <a:lnTo>
                    <a:pt x="4238" y="163"/>
                  </a:lnTo>
                  <a:lnTo>
                    <a:pt x="4247" y="163"/>
                  </a:lnTo>
                  <a:lnTo>
                    <a:pt x="4247" y="163"/>
                  </a:lnTo>
                  <a:lnTo>
                    <a:pt x="4242" y="167"/>
                  </a:lnTo>
                  <a:lnTo>
                    <a:pt x="4242" y="167"/>
                  </a:lnTo>
                  <a:lnTo>
                    <a:pt x="4242" y="167"/>
                  </a:lnTo>
                  <a:lnTo>
                    <a:pt x="4238" y="163"/>
                  </a:lnTo>
                  <a:lnTo>
                    <a:pt x="4233" y="163"/>
                  </a:lnTo>
                  <a:lnTo>
                    <a:pt x="4229" y="163"/>
                  </a:lnTo>
                  <a:lnTo>
                    <a:pt x="4233" y="167"/>
                  </a:lnTo>
                  <a:lnTo>
                    <a:pt x="4229" y="163"/>
                  </a:lnTo>
                  <a:lnTo>
                    <a:pt x="4229" y="163"/>
                  </a:lnTo>
                  <a:lnTo>
                    <a:pt x="4229" y="167"/>
                  </a:lnTo>
                  <a:lnTo>
                    <a:pt x="4229" y="167"/>
                  </a:lnTo>
                  <a:lnTo>
                    <a:pt x="4229" y="167"/>
                  </a:lnTo>
                  <a:lnTo>
                    <a:pt x="4229" y="167"/>
                  </a:lnTo>
                  <a:lnTo>
                    <a:pt x="4229" y="167"/>
                  </a:lnTo>
                  <a:lnTo>
                    <a:pt x="4233" y="167"/>
                  </a:lnTo>
                  <a:lnTo>
                    <a:pt x="4233" y="167"/>
                  </a:lnTo>
                  <a:lnTo>
                    <a:pt x="4233" y="167"/>
                  </a:lnTo>
                  <a:lnTo>
                    <a:pt x="4233" y="172"/>
                  </a:lnTo>
                  <a:lnTo>
                    <a:pt x="4233" y="172"/>
                  </a:lnTo>
                  <a:lnTo>
                    <a:pt x="4233" y="172"/>
                  </a:lnTo>
                  <a:lnTo>
                    <a:pt x="4233" y="172"/>
                  </a:lnTo>
                  <a:lnTo>
                    <a:pt x="4233" y="172"/>
                  </a:lnTo>
                  <a:lnTo>
                    <a:pt x="4233" y="172"/>
                  </a:lnTo>
                  <a:lnTo>
                    <a:pt x="4238" y="172"/>
                  </a:lnTo>
                  <a:lnTo>
                    <a:pt x="4238" y="172"/>
                  </a:lnTo>
                  <a:lnTo>
                    <a:pt x="4233" y="172"/>
                  </a:lnTo>
                  <a:lnTo>
                    <a:pt x="4233" y="172"/>
                  </a:lnTo>
                  <a:lnTo>
                    <a:pt x="4229" y="172"/>
                  </a:lnTo>
                  <a:lnTo>
                    <a:pt x="4224" y="172"/>
                  </a:lnTo>
                  <a:lnTo>
                    <a:pt x="4219" y="167"/>
                  </a:lnTo>
                  <a:lnTo>
                    <a:pt x="4210" y="167"/>
                  </a:lnTo>
                  <a:lnTo>
                    <a:pt x="4206" y="167"/>
                  </a:lnTo>
                  <a:lnTo>
                    <a:pt x="4206" y="167"/>
                  </a:lnTo>
                  <a:lnTo>
                    <a:pt x="4201" y="167"/>
                  </a:lnTo>
                  <a:lnTo>
                    <a:pt x="4201" y="167"/>
                  </a:lnTo>
                  <a:lnTo>
                    <a:pt x="4197" y="167"/>
                  </a:lnTo>
                  <a:lnTo>
                    <a:pt x="4197" y="172"/>
                  </a:lnTo>
                  <a:lnTo>
                    <a:pt x="4197" y="172"/>
                  </a:lnTo>
                  <a:lnTo>
                    <a:pt x="4192" y="172"/>
                  </a:lnTo>
                  <a:lnTo>
                    <a:pt x="4188" y="172"/>
                  </a:lnTo>
                  <a:lnTo>
                    <a:pt x="4183" y="172"/>
                  </a:lnTo>
                  <a:lnTo>
                    <a:pt x="4179" y="172"/>
                  </a:lnTo>
                  <a:lnTo>
                    <a:pt x="4170" y="167"/>
                  </a:lnTo>
                  <a:lnTo>
                    <a:pt x="4170" y="167"/>
                  </a:lnTo>
                  <a:lnTo>
                    <a:pt x="4170" y="167"/>
                  </a:lnTo>
                  <a:lnTo>
                    <a:pt x="4165" y="167"/>
                  </a:lnTo>
                  <a:lnTo>
                    <a:pt x="4165" y="163"/>
                  </a:lnTo>
                  <a:lnTo>
                    <a:pt x="4165" y="167"/>
                  </a:lnTo>
                  <a:lnTo>
                    <a:pt x="4165" y="167"/>
                  </a:lnTo>
                  <a:lnTo>
                    <a:pt x="4170" y="172"/>
                  </a:lnTo>
                  <a:lnTo>
                    <a:pt x="4170" y="172"/>
                  </a:lnTo>
                  <a:lnTo>
                    <a:pt x="4174" y="176"/>
                  </a:lnTo>
                  <a:lnTo>
                    <a:pt x="4174" y="176"/>
                  </a:lnTo>
                  <a:lnTo>
                    <a:pt x="4174" y="176"/>
                  </a:lnTo>
                  <a:lnTo>
                    <a:pt x="4174" y="176"/>
                  </a:lnTo>
                  <a:lnTo>
                    <a:pt x="4174" y="181"/>
                  </a:lnTo>
                  <a:lnTo>
                    <a:pt x="4179" y="185"/>
                  </a:lnTo>
                  <a:lnTo>
                    <a:pt x="4179" y="185"/>
                  </a:lnTo>
                  <a:lnTo>
                    <a:pt x="4179" y="185"/>
                  </a:lnTo>
                  <a:lnTo>
                    <a:pt x="4179" y="185"/>
                  </a:lnTo>
                  <a:lnTo>
                    <a:pt x="4179" y="185"/>
                  </a:lnTo>
                  <a:lnTo>
                    <a:pt x="4174" y="185"/>
                  </a:lnTo>
                  <a:lnTo>
                    <a:pt x="4170" y="185"/>
                  </a:lnTo>
                  <a:lnTo>
                    <a:pt x="4170" y="181"/>
                  </a:lnTo>
                  <a:lnTo>
                    <a:pt x="4170" y="185"/>
                  </a:lnTo>
                  <a:lnTo>
                    <a:pt x="4170" y="185"/>
                  </a:lnTo>
                  <a:lnTo>
                    <a:pt x="4165" y="185"/>
                  </a:lnTo>
                  <a:lnTo>
                    <a:pt x="4161" y="181"/>
                  </a:lnTo>
                  <a:lnTo>
                    <a:pt x="4156" y="181"/>
                  </a:lnTo>
                  <a:lnTo>
                    <a:pt x="4147" y="176"/>
                  </a:lnTo>
                  <a:lnTo>
                    <a:pt x="4143" y="176"/>
                  </a:lnTo>
                  <a:lnTo>
                    <a:pt x="4138" y="172"/>
                  </a:lnTo>
                  <a:lnTo>
                    <a:pt x="4138" y="172"/>
                  </a:lnTo>
                  <a:lnTo>
                    <a:pt x="4134" y="172"/>
                  </a:lnTo>
                  <a:lnTo>
                    <a:pt x="4134" y="172"/>
                  </a:lnTo>
                  <a:lnTo>
                    <a:pt x="4138" y="172"/>
                  </a:lnTo>
                  <a:lnTo>
                    <a:pt x="4138" y="172"/>
                  </a:lnTo>
                  <a:lnTo>
                    <a:pt x="4134" y="167"/>
                  </a:lnTo>
                  <a:lnTo>
                    <a:pt x="4134" y="167"/>
                  </a:lnTo>
                  <a:lnTo>
                    <a:pt x="4129" y="167"/>
                  </a:lnTo>
                  <a:lnTo>
                    <a:pt x="4134" y="167"/>
                  </a:lnTo>
                  <a:lnTo>
                    <a:pt x="4134" y="172"/>
                  </a:lnTo>
                  <a:lnTo>
                    <a:pt x="4134" y="172"/>
                  </a:lnTo>
                  <a:lnTo>
                    <a:pt x="4134" y="172"/>
                  </a:lnTo>
                  <a:lnTo>
                    <a:pt x="4120" y="167"/>
                  </a:lnTo>
                  <a:lnTo>
                    <a:pt x="4111" y="163"/>
                  </a:lnTo>
                  <a:lnTo>
                    <a:pt x="4111" y="163"/>
                  </a:lnTo>
                  <a:lnTo>
                    <a:pt x="4107" y="163"/>
                  </a:lnTo>
                  <a:lnTo>
                    <a:pt x="4107" y="163"/>
                  </a:lnTo>
                  <a:lnTo>
                    <a:pt x="4111" y="163"/>
                  </a:lnTo>
                  <a:lnTo>
                    <a:pt x="4116" y="163"/>
                  </a:lnTo>
                  <a:lnTo>
                    <a:pt x="4125" y="167"/>
                  </a:lnTo>
                  <a:lnTo>
                    <a:pt x="4129" y="167"/>
                  </a:lnTo>
                  <a:lnTo>
                    <a:pt x="4129" y="163"/>
                  </a:lnTo>
                  <a:lnTo>
                    <a:pt x="4125" y="163"/>
                  </a:lnTo>
                  <a:lnTo>
                    <a:pt x="4120" y="158"/>
                  </a:lnTo>
                  <a:lnTo>
                    <a:pt x="4120" y="158"/>
                  </a:lnTo>
                  <a:lnTo>
                    <a:pt x="4111" y="158"/>
                  </a:lnTo>
                  <a:lnTo>
                    <a:pt x="4111" y="158"/>
                  </a:lnTo>
                  <a:lnTo>
                    <a:pt x="4111" y="158"/>
                  </a:lnTo>
                  <a:lnTo>
                    <a:pt x="4111" y="158"/>
                  </a:lnTo>
                  <a:lnTo>
                    <a:pt x="4111" y="158"/>
                  </a:lnTo>
                  <a:lnTo>
                    <a:pt x="4116" y="154"/>
                  </a:lnTo>
                  <a:lnTo>
                    <a:pt x="4116" y="154"/>
                  </a:lnTo>
                  <a:lnTo>
                    <a:pt x="4111" y="154"/>
                  </a:lnTo>
                  <a:lnTo>
                    <a:pt x="4107" y="154"/>
                  </a:lnTo>
                  <a:lnTo>
                    <a:pt x="4107" y="154"/>
                  </a:lnTo>
                  <a:lnTo>
                    <a:pt x="4102" y="154"/>
                  </a:lnTo>
                  <a:lnTo>
                    <a:pt x="4102" y="149"/>
                  </a:lnTo>
                  <a:lnTo>
                    <a:pt x="4102" y="149"/>
                  </a:lnTo>
                  <a:lnTo>
                    <a:pt x="4107" y="149"/>
                  </a:lnTo>
                  <a:lnTo>
                    <a:pt x="4102" y="149"/>
                  </a:lnTo>
                  <a:lnTo>
                    <a:pt x="4102" y="149"/>
                  </a:lnTo>
                  <a:lnTo>
                    <a:pt x="4102" y="149"/>
                  </a:lnTo>
                  <a:lnTo>
                    <a:pt x="4102" y="149"/>
                  </a:lnTo>
                  <a:lnTo>
                    <a:pt x="4098" y="149"/>
                  </a:lnTo>
                  <a:lnTo>
                    <a:pt x="4098" y="145"/>
                  </a:lnTo>
                  <a:lnTo>
                    <a:pt x="4093" y="145"/>
                  </a:lnTo>
                  <a:lnTo>
                    <a:pt x="4093" y="145"/>
                  </a:lnTo>
                  <a:lnTo>
                    <a:pt x="4093" y="145"/>
                  </a:lnTo>
                  <a:lnTo>
                    <a:pt x="4088" y="145"/>
                  </a:lnTo>
                  <a:lnTo>
                    <a:pt x="4088" y="145"/>
                  </a:lnTo>
                  <a:lnTo>
                    <a:pt x="4088" y="145"/>
                  </a:lnTo>
                  <a:lnTo>
                    <a:pt x="4084" y="145"/>
                  </a:lnTo>
                  <a:lnTo>
                    <a:pt x="4084" y="145"/>
                  </a:lnTo>
                  <a:lnTo>
                    <a:pt x="4079" y="145"/>
                  </a:lnTo>
                  <a:lnTo>
                    <a:pt x="4075" y="145"/>
                  </a:lnTo>
                  <a:lnTo>
                    <a:pt x="4075" y="145"/>
                  </a:lnTo>
                  <a:lnTo>
                    <a:pt x="4075" y="145"/>
                  </a:lnTo>
                  <a:lnTo>
                    <a:pt x="4075" y="145"/>
                  </a:lnTo>
                  <a:lnTo>
                    <a:pt x="4070" y="145"/>
                  </a:lnTo>
                  <a:lnTo>
                    <a:pt x="4070" y="145"/>
                  </a:lnTo>
                  <a:lnTo>
                    <a:pt x="4070" y="145"/>
                  </a:lnTo>
                  <a:lnTo>
                    <a:pt x="4070" y="145"/>
                  </a:lnTo>
                  <a:lnTo>
                    <a:pt x="4066" y="145"/>
                  </a:lnTo>
                  <a:lnTo>
                    <a:pt x="4066" y="145"/>
                  </a:lnTo>
                  <a:lnTo>
                    <a:pt x="4066" y="145"/>
                  </a:lnTo>
                  <a:lnTo>
                    <a:pt x="4066" y="145"/>
                  </a:lnTo>
                  <a:lnTo>
                    <a:pt x="4061" y="145"/>
                  </a:lnTo>
                  <a:lnTo>
                    <a:pt x="4061" y="145"/>
                  </a:lnTo>
                  <a:lnTo>
                    <a:pt x="4061" y="145"/>
                  </a:lnTo>
                  <a:lnTo>
                    <a:pt x="4061" y="145"/>
                  </a:lnTo>
                  <a:lnTo>
                    <a:pt x="4048" y="140"/>
                  </a:lnTo>
                  <a:lnTo>
                    <a:pt x="4043" y="140"/>
                  </a:lnTo>
                  <a:lnTo>
                    <a:pt x="4043" y="140"/>
                  </a:lnTo>
                  <a:lnTo>
                    <a:pt x="4039" y="145"/>
                  </a:lnTo>
                  <a:lnTo>
                    <a:pt x="4039" y="145"/>
                  </a:lnTo>
                  <a:lnTo>
                    <a:pt x="4039" y="145"/>
                  </a:lnTo>
                  <a:lnTo>
                    <a:pt x="4039" y="145"/>
                  </a:lnTo>
                  <a:lnTo>
                    <a:pt x="4039" y="145"/>
                  </a:lnTo>
                  <a:lnTo>
                    <a:pt x="4039" y="145"/>
                  </a:lnTo>
                  <a:lnTo>
                    <a:pt x="4039" y="149"/>
                  </a:lnTo>
                  <a:lnTo>
                    <a:pt x="4043" y="149"/>
                  </a:lnTo>
                  <a:lnTo>
                    <a:pt x="4043" y="149"/>
                  </a:lnTo>
                  <a:lnTo>
                    <a:pt x="4048" y="149"/>
                  </a:lnTo>
                  <a:lnTo>
                    <a:pt x="4048" y="154"/>
                  </a:lnTo>
                  <a:lnTo>
                    <a:pt x="4048" y="154"/>
                  </a:lnTo>
                  <a:lnTo>
                    <a:pt x="4048" y="154"/>
                  </a:lnTo>
                  <a:lnTo>
                    <a:pt x="4048" y="154"/>
                  </a:lnTo>
                  <a:lnTo>
                    <a:pt x="4048" y="154"/>
                  </a:lnTo>
                  <a:lnTo>
                    <a:pt x="4048" y="154"/>
                  </a:lnTo>
                  <a:lnTo>
                    <a:pt x="4048" y="158"/>
                  </a:lnTo>
                  <a:lnTo>
                    <a:pt x="4048" y="158"/>
                  </a:lnTo>
                  <a:lnTo>
                    <a:pt x="4043" y="154"/>
                  </a:lnTo>
                  <a:lnTo>
                    <a:pt x="4043" y="154"/>
                  </a:lnTo>
                  <a:lnTo>
                    <a:pt x="4043" y="158"/>
                  </a:lnTo>
                  <a:lnTo>
                    <a:pt x="4048" y="158"/>
                  </a:lnTo>
                  <a:lnTo>
                    <a:pt x="4048" y="158"/>
                  </a:lnTo>
                  <a:lnTo>
                    <a:pt x="4048" y="158"/>
                  </a:lnTo>
                  <a:lnTo>
                    <a:pt x="4043" y="158"/>
                  </a:lnTo>
                  <a:lnTo>
                    <a:pt x="4043" y="158"/>
                  </a:lnTo>
                  <a:lnTo>
                    <a:pt x="4039" y="158"/>
                  </a:lnTo>
                  <a:lnTo>
                    <a:pt x="4039" y="158"/>
                  </a:lnTo>
                  <a:lnTo>
                    <a:pt x="4034" y="158"/>
                  </a:lnTo>
                  <a:lnTo>
                    <a:pt x="4030" y="158"/>
                  </a:lnTo>
                  <a:lnTo>
                    <a:pt x="4030" y="158"/>
                  </a:lnTo>
                  <a:lnTo>
                    <a:pt x="4025" y="158"/>
                  </a:lnTo>
                  <a:lnTo>
                    <a:pt x="4016" y="158"/>
                  </a:lnTo>
                  <a:lnTo>
                    <a:pt x="4016" y="158"/>
                  </a:lnTo>
                  <a:lnTo>
                    <a:pt x="4012" y="158"/>
                  </a:lnTo>
                  <a:lnTo>
                    <a:pt x="4003" y="158"/>
                  </a:lnTo>
                  <a:lnTo>
                    <a:pt x="3998" y="154"/>
                  </a:lnTo>
                  <a:lnTo>
                    <a:pt x="3994" y="154"/>
                  </a:lnTo>
                  <a:lnTo>
                    <a:pt x="3994" y="149"/>
                  </a:lnTo>
                  <a:lnTo>
                    <a:pt x="3994" y="149"/>
                  </a:lnTo>
                  <a:lnTo>
                    <a:pt x="3998" y="149"/>
                  </a:lnTo>
                  <a:lnTo>
                    <a:pt x="3994" y="149"/>
                  </a:lnTo>
                  <a:lnTo>
                    <a:pt x="3994" y="149"/>
                  </a:lnTo>
                  <a:lnTo>
                    <a:pt x="3989" y="149"/>
                  </a:lnTo>
                  <a:lnTo>
                    <a:pt x="3980" y="149"/>
                  </a:lnTo>
                  <a:lnTo>
                    <a:pt x="3967" y="149"/>
                  </a:lnTo>
                  <a:lnTo>
                    <a:pt x="3957" y="149"/>
                  </a:lnTo>
                  <a:lnTo>
                    <a:pt x="3953" y="154"/>
                  </a:lnTo>
                  <a:lnTo>
                    <a:pt x="3948" y="154"/>
                  </a:lnTo>
                  <a:lnTo>
                    <a:pt x="3944" y="154"/>
                  </a:lnTo>
                  <a:lnTo>
                    <a:pt x="3944" y="154"/>
                  </a:lnTo>
                  <a:lnTo>
                    <a:pt x="3944" y="154"/>
                  </a:lnTo>
                  <a:lnTo>
                    <a:pt x="3948" y="158"/>
                  </a:lnTo>
                  <a:lnTo>
                    <a:pt x="3948" y="158"/>
                  </a:lnTo>
                  <a:lnTo>
                    <a:pt x="3948" y="158"/>
                  </a:lnTo>
                  <a:lnTo>
                    <a:pt x="3948" y="158"/>
                  </a:lnTo>
                  <a:lnTo>
                    <a:pt x="3948" y="158"/>
                  </a:lnTo>
                  <a:lnTo>
                    <a:pt x="3948" y="158"/>
                  </a:lnTo>
                  <a:lnTo>
                    <a:pt x="3948" y="158"/>
                  </a:lnTo>
                  <a:lnTo>
                    <a:pt x="3953" y="163"/>
                  </a:lnTo>
                  <a:lnTo>
                    <a:pt x="3953" y="163"/>
                  </a:lnTo>
                  <a:lnTo>
                    <a:pt x="3953" y="163"/>
                  </a:lnTo>
                  <a:lnTo>
                    <a:pt x="3953" y="167"/>
                  </a:lnTo>
                  <a:lnTo>
                    <a:pt x="3953" y="167"/>
                  </a:lnTo>
                  <a:lnTo>
                    <a:pt x="3957" y="167"/>
                  </a:lnTo>
                  <a:lnTo>
                    <a:pt x="3957" y="167"/>
                  </a:lnTo>
                  <a:lnTo>
                    <a:pt x="3962" y="167"/>
                  </a:lnTo>
                  <a:lnTo>
                    <a:pt x="3962" y="167"/>
                  </a:lnTo>
                  <a:lnTo>
                    <a:pt x="3962" y="172"/>
                  </a:lnTo>
                  <a:lnTo>
                    <a:pt x="3957" y="172"/>
                  </a:lnTo>
                  <a:lnTo>
                    <a:pt x="3957" y="167"/>
                  </a:lnTo>
                  <a:lnTo>
                    <a:pt x="3953" y="167"/>
                  </a:lnTo>
                  <a:lnTo>
                    <a:pt x="3953" y="167"/>
                  </a:lnTo>
                  <a:lnTo>
                    <a:pt x="3953" y="167"/>
                  </a:lnTo>
                  <a:lnTo>
                    <a:pt x="3953" y="163"/>
                  </a:lnTo>
                  <a:lnTo>
                    <a:pt x="3953" y="163"/>
                  </a:lnTo>
                  <a:lnTo>
                    <a:pt x="3948" y="163"/>
                  </a:lnTo>
                  <a:lnTo>
                    <a:pt x="3944" y="158"/>
                  </a:lnTo>
                  <a:lnTo>
                    <a:pt x="3944" y="158"/>
                  </a:lnTo>
                  <a:lnTo>
                    <a:pt x="3939" y="154"/>
                  </a:lnTo>
                  <a:lnTo>
                    <a:pt x="3939" y="154"/>
                  </a:lnTo>
                  <a:lnTo>
                    <a:pt x="3939" y="154"/>
                  </a:lnTo>
                  <a:lnTo>
                    <a:pt x="3935" y="149"/>
                  </a:lnTo>
                  <a:lnTo>
                    <a:pt x="3935" y="149"/>
                  </a:lnTo>
                  <a:lnTo>
                    <a:pt x="3930" y="149"/>
                  </a:lnTo>
                  <a:lnTo>
                    <a:pt x="3926" y="149"/>
                  </a:lnTo>
                  <a:lnTo>
                    <a:pt x="3926" y="149"/>
                  </a:lnTo>
                  <a:lnTo>
                    <a:pt x="3930" y="149"/>
                  </a:lnTo>
                  <a:lnTo>
                    <a:pt x="3930" y="149"/>
                  </a:lnTo>
                  <a:lnTo>
                    <a:pt x="3930" y="149"/>
                  </a:lnTo>
                  <a:lnTo>
                    <a:pt x="3926" y="154"/>
                  </a:lnTo>
                  <a:lnTo>
                    <a:pt x="3926" y="154"/>
                  </a:lnTo>
                  <a:lnTo>
                    <a:pt x="3921" y="154"/>
                  </a:lnTo>
                  <a:lnTo>
                    <a:pt x="3917" y="149"/>
                  </a:lnTo>
                  <a:lnTo>
                    <a:pt x="3912" y="149"/>
                  </a:lnTo>
                  <a:lnTo>
                    <a:pt x="3912" y="149"/>
                  </a:lnTo>
                  <a:lnTo>
                    <a:pt x="3912" y="149"/>
                  </a:lnTo>
                  <a:lnTo>
                    <a:pt x="3912" y="149"/>
                  </a:lnTo>
                  <a:lnTo>
                    <a:pt x="3912" y="145"/>
                  </a:lnTo>
                  <a:lnTo>
                    <a:pt x="3908" y="149"/>
                  </a:lnTo>
                  <a:lnTo>
                    <a:pt x="3908" y="149"/>
                  </a:lnTo>
                  <a:lnTo>
                    <a:pt x="3908" y="149"/>
                  </a:lnTo>
                  <a:lnTo>
                    <a:pt x="3899" y="149"/>
                  </a:lnTo>
                  <a:lnTo>
                    <a:pt x="3899" y="149"/>
                  </a:lnTo>
                  <a:lnTo>
                    <a:pt x="3899" y="149"/>
                  </a:lnTo>
                  <a:lnTo>
                    <a:pt x="3899" y="149"/>
                  </a:lnTo>
                  <a:lnTo>
                    <a:pt x="3899" y="154"/>
                  </a:lnTo>
                  <a:lnTo>
                    <a:pt x="3899" y="154"/>
                  </a:lnTo>
                  <a:lnTo>
                    <a:pt x="3903" y="154"/>
                  </a:lnTo>
                  <a:lnTo>
                    <a:pt x="3903" y="154"/>
                  </a:lnTo>
                  <a:lnTo>
                    <a:pt x="3908" y="154"/>
                  </a:lnTo>
                  <a:lnTo>
                    <a:pt x="3908" y="154"/>
                  </a:lnTo>
                  <a:lnTo>
                    <a:pt x="3912" y="154"/>
                  </a:lnTo>
                  <a:lnTo>
                    <a:pt x="3912" y="154"/>
                  </a:lnTo>
                  <a:lnTo>
                    <a:pt x="3912" y="154"/>
                  </a:lnTo>
                  <a:lnTo>
                    <a:pt x="3908" y="154"/>
                  </a:lnTo>
                  <a:lnTo>
                    <a:pt x="3908" y="158"/>
                  </a:lnTo>
                  <a:lnTo>
                    <a:pt x="3903" y="158"/>
                  </a:lnTo>
                  <a:lnTo>
                    <a:pt x="3903" y="158"/>
                  </a:lnTo>
                  <a:lnTo>
                    <a:pt x="3903" y="158"/>
                  </a:lnTo>
                  <a:lnTo>
                    <a:pt x="3903" y="158"/>
                  </a:lnTo>
                  <a:lnTo>
                    <a:pt x="3899" y="163"/>
                  </a:lnTo>
                  <a:lnTo>
                    <a:pt x="3894" y="163"/>
                  </a:lnTo>
                  <a:lnTo>
                    <a:pt x="3894" y="163"/>
                  </a:lnTo>
                  <a:lnTo>
                    <a:pt x="3894" y="163"/>
                  </a:lnTo>
                  <a:lnTo>
                    <a:pt x="3894" y="163"/>
                  </a:lnTo>
                  <a:lnTo>
                    <a:pt x="3894" y="163"/>
                  </a:lnTo>
                  <a:lnTo>
                    <a:pt x="3890" y="167"/>
                  </a:lnTo>
                  <a:lnTo>
                    <a:pt x="3885" y="167"/>
                  </a:lnTo>
                  <a:lnTo>
                    <a:pt x="3881" y="167"/>
                  </a:lnTo>
                  <a:lnTo>
                    <a:pt x="3881" y="167"/>
                  </a:lnTo>
                  <a:lnTo>
                    <a:pt x="3881" y="167"/>
                  </a:lnTo>
                  <a:lnTo>
                    <a:pt x="3881" y="167"/>
                  </a:lnTo>
                  <a:lnTo>
                    <a:pt x="3881" y="172"/>
                  </a:lnTo>
                  <a:lnTo>
                    <a:pt x="3876" y="172"/>
                  </a:lnTo>
                  <a:lnTo>
                    <a:pt x="3876" y="172"/>
                  </a:lnTo>
                  <a:lnTo>
                    <a:pt x="3872" y="172"/>
                  </a:lnTo>
                  <a:lnTo>
                    <a:pt x="3876" y="172"/>
                  </a:lnTo>
                  <a:lnTo>
                    <a:pt x="3876" y="172"/>
                  </a:lnTo>
                  <a:lnTo>
                    <a:pt x="3872" y="163"/>
                  </a:lnTo>
                  <a:lnTo>
                    <a:pt x="3876" y="163"/>
                  </a:lnTo>
                  <a:lnTo>
                    <a:pt x="3881" y="163"/>
                  </a:lnTo>
                  <a:lnTo>
                    <a:pt x="3876" y="158"/>
                  </a:lnTo>
                  <a:lnTo>
                    <a:pt x="3881" y="158"/>
                  </a:lnTo>
                  <a:lnTo>
                    <a:pt x="3885" y="158"/>
                  </a:lnTo>
                  <a:lnTo>
                    <a:pt x="3885" y="154"/>
                  </a:lnTo>
                  <a:lnTo>
                    <a:pt x="3890" y="149"/>
                  </a:lnTo>
                  <a:lnTo>
                    <a:pt x="3890" y="149"/>
                  </a:lnTo>
                  <a:lnTo>
                    <a:pt x="3894" y="145"/>
                  </a:lnTo>
                  <a:lnTo>
                    <a:pt x="3894" y="145"/>
                  </a:lnTo>
                  <a:lnTo>
                    <a:pt x="3894" y="145"/>
                  </a:lnTo>
                  <a:lnTo>
                    <a:pt x="3890" y="145"/>
                  </a:lnTo>
                  <a:lnTo>
                    <a:pt x="3890" y="145"/>
                  </a:lnTo>
                  <a:lnTo>
                    <a:pt x="3894" y="140"/>
                  </a:lnTo>
                  <a:lnTo>
                    <a:pt x="3894" y="140"/>
                  </a:lnTo>
                  <a:lnTo>
                    <a:pt x="3894" y="140"/>
                  </a:lnTo>
                  <a:lnTo>
                    <a:pt x="3899" y="136"/>
                  </a:lnTo>
                  <a:lnTo>
                    <a:pt x="3903" y="136"/>
                  </a:lnTo>
                  <a:lnTo>
                    <a:pt x="3903" y="131"/>
                  </a:lnTo>
                  <a:lnTo>
                    <a:pt x="3908" y="131"/>
                  </a:lnTo>
                  <a:lnTo>
                    <a:pt x="3908" y="122"/>
                  </a:lnTo>
                  <a:lnTo>
                    <a:pt x="3903" y="122"/>
                  </a:lnTo>
                  <a:lnTo>
                    <a:pt x="3903" y="122"/>
                  </a:lnTo>
                  <a:lnTo>
                    <a:pt x="3899" y="122"/>
                  </a:lnTo>
                  <a:lnTo>
                    <a:pt x="3894" y="118"/>
                  </a:lnTo>
                  <a:lnTo>
                    <a:pt x="3894" y="118"/>
                  </a:lnTo>
                  <a:lnTo>
                    <a:pt x="3894" y="118"/>
                  </a:lnTo>
                  <a:lnTo>
                    <a:pt x="3890" y="118"/>
                  </a:lnTo>
                  <a:lnTo>
                    <a:pt x="3885" y="118"/>
                  </a:lnTo>
                  <a:lnTo>
                    <a:pt x="3885" y="113"/>
                  </a:lnTo>
                  <a:lnTo>
                    <a:pt x="3885" y="113"/>
                  </a:lnTo>
                  <a:lnTo>
                    <a:pt x="3885" y="113"/>
                  </a:lnTo>
                  <a:lnTo>
                    <a:pt x="3894" y="118"/>
                  </a:lnTo>
                  <a:lnTo>
                    <a:pt x="3894" y="118"/>
                  </a:lnTo>
                  <a:lnTo>
                    <a:pt x="3899" y="118"/>
                  </a:lnTo>
                  <a:lnTo>
                    <a:pt x="3899" y="118"/>
                  </a:lnTo>
                  <a:lnTo>
                    <a:pt x="3899" y="118"/>
                  </a:lnTo>
                  <a:lnTo>
                    <a:pt x="3899" y="118"/>
                  </a:lnTo>
                  <a:lnTo>
                    <a:pt x="3899" y="118"/>
                  </a:lnTo>
                  <a:lnTo>
                    <a:pt x="3899" y="118"/>
                  </a:lnTo>
                  <a:lnTo>
                    <a:pt x="3899" y="113"/>
                  </a:lnTo>
                  <a:lnTo>
                    <a:pt x="3894" y="113"/>
                  </a:lnTo>
                  <a:lnTo>
                    <a:pt x="3894" y="113"/>
                  </a:lnTo>
                  <a:lnTo>
                    <a:pt x="3885" y="109"/>
                  </a:lnTo>
                  <a:lnTo>
                    <a:pt x="3885" y="109"/>
                  </a:lnTo>
                  <a:lnTo>
                    <a:pt x="3881" y="109"/>
                  </a:lnTo>
                  <a:lnTo>
                    <a:pt x="3881" y="109"/>
                  </a:lnTo>
                  <a:lnTo>
                    <a:pt x="3881" y="109"/>
                  </a:lnTo>
                  <a:lnTo>
                    <a:pt x="3881" y="109"/>
                  </a:lnTo>
                  <a:lnTo>
                    <a:pt x="3885" y="109"/>
                  </a:lnTo>
                  <a:lnTo>
                    <a:pt x="3885" y="109"/>
                  </a:lnTo>
                  <a:lnTo>
                    <a:pt x="3885" y="109"/>
                  </a:lnTo>
                  <a:lnTo>
                    <a:pt x="3881" y="113"/>
                  </a:lnTo>
                  <a:lnTo>
                    <a:pt x="3881" y="113"/>
                  </a:lnTo>
                  <a:lnTo>
                    <a:pt x="3881" y="113"/>
                  </a:lnTo>
                  <a:lnTo>
                    <a:pt x="3881" y="109"/>
                  </a:lnTo>
                  <a:lnTo>
                    <a:pt x="3881" y="109"/>
                  </a:lnTo>
                  <a:lnTo>
                    <a:pt x="3876" y="109"/>
                  </a:lnTo>
                  <a:lnTo>
                    <a:pt x="3872" y="104"/>
                  </a:lnTo>
                  <a:lnTo>
                    <a:pt x="3872" y="104"/>
                  </a:lnTo>
                  <a:lnTo>
                    <a:pt x="3872" y="104"/>
                  </a:lnTo>
                  <a:lnTo>
                    <a:pt x="3867" y="104"/>
                  </a:lnTo>
                  <a:lnTo>
                    <a:pt x="3867" y="109"/>
                  </a:lnTo>
                  <a:lnTo>
                    <a:pt x="3867" y="104"/>
                  </a:lnTo>
                  <a:lnTo>
                    <a:pt x="3867" y="104"/>
                  </a:lnTo>
                  <a:lnTo>
                    <a:pt x="3863" y="104"/>
                  </a:lnTo>
                  <a:lnTo>
                    <a:pt x="3863" y="104"/>
                  </a:lnTo>
                  <a:lnTo>
                    <a:pt x="3858" y="104"/>
                  </a:lnTo>
                  <a:lnTo>
                    <a:pt x="3858" y="100"/>
                  </a:lnTo>
                  <a:lnTo>
                    <a:pt x="3854" y="100"/>
                  </a:lnTo>
                  <a:lnTo>
                    <a:pt x="3845" y="100"/>
                  </a:lnTo>
                  <a:lnTo>
                    <a:pt x="3840" y="104"/>
                  </a:lnTo>
                  <a:lnTo>
                    <a:pt x="3835" y="104"/>
                  </a:lnTo>
                  <a:lnTo>
                    <a:pt x="3831" y="104"/>
                  </a:lnTo>
                  <a:lnTo>
                    <a:pt x="3826" y="104"/>
                  </a:lnTo>
                  <a:lnTo>
                    <a:pt x="3826" y="104"/>
                  </a:lnTo>
                  <a:lnTo>
                    <a:pt x="3822" y="104"/>
                  </a:lnTo>
                  <a:lnTo>
                    <a:pt x="3826" y="104"/>
                  </a:lnTo>
                  <a:lnTo>
                    <a:pt x="3826" y="104"/>
                  </a:lnTo>
                  <a:lnTo>
                    <a:pt x="3826" y="109"/>
                  </a:lnTo>
                  <a:lnTo>
                    <a:pt x="3826" y="109"/>
                  </a:lnTo>
                  <a:lnTo>
                    <a:pt x="3817" y="109"/>
                  </a:lnTo>
                  <a:lnTo>
                    <a:pt x="3817" y="109"/>
                  </a:lnTo>
                  <a:lnTo>
                    <a:pt x="3817" y="109"/>
                  </a:lnTo>
                  <a:lnTo>
                    <a:pt x="3813" y="109"/>
                  </a:lnTo>
                  <a:lnTo>
                    <a:pt x="3813" y="109"/>
                  </a:lnTo>
                  <a:lnTo>
                    <a:pt x="3813" y="109"/>
                  </a:lnTo>
                  <a:lnTo>
                    <a:pt x="3813" y="109"/>
                  </a:lnTo>
                  <a:lnTo>
                    <a:pt x="3813" y="104"/>
                  </a:lnTo>
                  <a:lnTo>
                    <a:pt x="3813" y="104"/>
                  </a:lnTo>
                  <a:lnTo>
                    <a:pt x="3813" y="100"/>
                  </a:lnTo>
                  <a:lnTo>
                    <a:pt x="3813" y="100"/>
                  </a:lnTo>
                  <a:lnTo>
                    <a:pt x="3808" y="100"/>
                  </a:lnTo>
                  <a:lnTo>
                    <a:pt x="3804" y="100"/>
                  </a:lnTo>
                  <a:lnTo>
                    <a:pt x="3804" y="100"/>
                  </a:lnTo>
                  <a:lnTo>
                    <a:pt x="3799" y="100"/>
                  </a:lnTo>
                  <a:lnTo>
                    <a:pt x="3799" y="100"/>
                  </a:lnTo>
                  <a:lnTo>
                    <a:pt x="3799" y="100"/>
                  </a:lnTo>
                  <a:lnTo>
                    <a:pt x="3795" y="100"/>
                  </a:lnTo>
                  <a:lnTo>
                    <a:pt x="3795" y="100"/>
                  </a:lnTo>
                  <a:lnTo>
                    <a:pt x="3790" y="100"/>
                  </a:lnTo>
                  <a:lnTo>
                    <a:pt x="3781" y="100"/>
                  </a:lnTo>
                  <a:lnTo>
                    <a:pt x="3781" y="100"/>
                  </a:lnTo>
                  <a:lnTo>
                    <a:pt x="3786" y="100"/>
                  </a:lnTo>
                  <a:lnTo>
                    <a:pt x="3790" y="95"/>
                  </a:lnTo>
                  <a:lnTo>
                    <a:pt x="3790" y="95"/>
                  </a:lnTo>
                  <a:lnTo>
                    <a:pt x="3790" y="95"/>
                  </a:lnTo>
                  <a:lnTo>
                    <a:pt x="3790" y="90"/>
                  </a:lnTo>
                  <a:lnTo>
                    <a:pt x="3790" y="90"/>
                  </a:lnTo>
                  <a:lnTo>
                    <a:pt x="3786" y="90"/>
                  </a:lnTo>
                  <a:lnTo>
                    <a:pt x="3781" y="90"/>
                  </a:lnTo>
                  <a:lnTo>
                    <a:pt x="3777" y="90"/>
                  </a:lnTo>
                  <a:lnTo>
                    <a:pt x="3777" y="90"/>
                  </a:lnTo>
                  <a:lnTo>
                    <a:pt x="3768" y="86"/>
                  </a:lnTo>
                  <a:lnTo>
                    <a:pt x="3768" y="90"/>
                  </a:lnTo>
                  <a:lnTo>
                    <a:pt x="3763" y="90"/>
                  </a:lnTo>
                  <a:lnTo>
                    <a:pt x="3763" y="90"/>
                  </a:lnTo>
                  <a:lnTo>
                    <a:pt x="3759" y="90"/>
                  </a:lnTo>
                  <a:lnTo>
                    <a:pt x="3759" y="95"/>
                  </a:lnTo>
                  <a:lnTo>
                    <a:pt x="3754" y="100"/>
                  </a:lnTo>
                  <a:lnTo>
                    <a:pt x="3754" y="100"/>
                  </a:lnTo>
                  <a:lnTo>
                    <a:pt x="3754" y="104"/>
                  </a:lnTo>
                  <a:lnTo>
                    <a:pt x="3754" y="104"/>
                  </a:lnTo>
                  <a:lnTo>
                    <a:pt x="3754" y="104"/>
                  </a:lnTo>
                  <a:lnTo>
                    <a:pt x="3754" y="104"/>
                  </a:lnTo>
                  <a:lnTo>
                    <a:pt x="3759" y="109"/>
                  </a:lnTo>
                  <a:lnTo>
                    <a:pt x="3759" y="109"/>
                  </a:lnTo>
                  <a:lnTo>
                    <a:pt x="3759" y="109"/>
                  </a:lnTo>
                  <a:lnTo>
                    <a:pt x="3759" y="109"/>
                  </a:lnTo>
                  <a:lnTo>
                    <a:pt x="3763" y="109"/>
                  </a:lnTo>
                  <a:lnTo>
                    <a:pt x="3763" y="109"/>
                  </a:lnTo>
                  <a:lnTo>
                    <a:pt x="3768" y="113"/>
                  </a:lnTo>
                  <a:lnTo>
                    <a:pt x="3768" y="113"/>
                  </a:lnTo>
                  <a:lnTo>
                    <a:pt x="3763" y="113"/>
                  </a:lnTo>
                  <a:lnTo>
                    <a:pt x="3763" y="113"/>
                  </a:lnTo>
                  <a:lnTo>
                    <a:pt x="3759" y="113"/>
                  </a:lnTo>
                  <a:lnTo>
                    <a:pt x="3754" y="113"/>
                  </a:lnTo>
                  <a:lnTo>
                    <a:pt x="3750" y="113"/>
                  </a:lnTo>
                  <a:lnTo>
                    <a:pt x="3750" y="113"/>
                  </a:lnTo>
                  <a:lnTo>
                    <a:pt x="3741" y="113"/>
                  </a:lnTo>
                  <a:lnTo>
                    <a:pt x="3741" y="113"/>
                  </a:lnTo>
                  <a:lnTo>
                    <a:pt x="3745" y="113"/>
                  </a:lnTo>
                  <a:lnTo>
                    <a:pt x="3745" y="113"/>
                  </a:lnTo>
                  <a:lnTo>
                    <a:pt x="3750" y="118"/>
                  </a:lnTo>
                  <a:lnTo>
                    <a:pt x="3754" y="118"/>
                  </a:lnTo>
                  <a:lnTo>
                    <a:pt x="3759" y="118"/>
                  </a:lnTo>
                  <a:lnTo>
                    <a:pt x="3763" y="122"/>
                  </a:lnTo>
                  <a:lnTo>
                    <a:pt x="3763" y="122"/>
                  </a:lnTo>
                  <a:lnTo>
                    <a:pt x="3763" y="122"/>
                  </a:lnTo>
                  <a:lnTo>
                    <a:pt x="3763" y="127"/>
                  </a:lnTo>
                  <a:lnTo>
                    <a:pt x="3759" y="127"/>
                  </a:lnTo>
                  <a:lnTo>
                    <a:pt x="3759" y="122"/>
                  </a:lnTo>
                  <a:lnTo>
                    <a:pt x="3759" y="122"/>
                  </a:lnTo>
                  <a:lnTo>
                    <a:pt x="3759" y="122"/>
                  </a:lnTo>
                  <a:lnTo>
                    <a:pt x="3759" y="118"/>
                  </a:lnTo>
                  <a:lnTo>
                    <a:pt x="3759" y="118"/>
                  </a:lnTo>
                  <a:lnTo>
                    <a:pt x="3754" y="118"/>
                  </a:lnTo>
                  <a:lnTo>
                    <a:pt x="3750" y="118"/>
                  </a:lnTo>
                  <a:lnTo>
                    <a:pt x="3750" y="118"/>
                  </a:lnTo>
                  <a:lnTo>
                    <a:pt x="3745" y="118"/>
                  </a:lnTo>
                  <a:lnTo>
                    <a:pt x="3745" y="118"/>
                  </a:lnTo>
                  <a:lnTo>
                    <a:pt x="3741" y="118"/>
                  </a:lnTo>
                  <a:lnTo>
                    <a:pt x="3741" y="118"/>
                  </a:lnTo>
                  <a:lnTo>
                    <a:pt x="3741" y="118"/>
                  </a:lnTo>
                  <a:lnTo>
                    <a:pt x="3741" y="122"/>
                  </a:lnTo>
                  <a:lnTo>
                    <a:pt x="3736" y="122"/>
                  </a:lnTo>
                  <a:lnTo>
                    <a:pt x="3741" y="122"/>
                  </a:lnTo>
                  <a:lnTo>
                    <a:pt x="3736" y="122"/>
                  </a:lnTo>
                  <a:lnTo>
                    <a:pt x="3736" y="122"/>
                  </a:lnTo>
                  <a:lnTo>
                    <a:pt x="3736" y="122"/>
                  </a:lnTo>
                  <a:lnTo>
                    <a:pt x="3732" y="122"/>
                  </a:lnTo>
                  <a:lnTo>
                    <a:pt x="3732" y="127"/>
                  </a:lnTo>
                  <a:lnTo>
                    <a:pt x="3732" y="122"/>
                  </a:lnTo>
                  <a:lnTo>
                    <a:pt x="3727" y="122"/>
                  </a:lnTo>
                  <a:lnTo>
                    <a:pt x="3727" y="122"/>
                  </a:lnTo>
                  <a:lnTo>
                    <a:pt x="3723" y="122"/>
                  </a:lnTo>
                  <a:lnTo>
                    <a:pt x="3723" y="127"/>
                  </a:lnTo>
                  <a:lnTo>
                    <a:pt x="3723" y="127"/>
                  </a:lnTo>
                  <a:lnTo>
                    <a:pt x="3723" y="122"/>
                  </a:lnTo>
                  <a:lnTo>
                    <a:pt x="3723" y="122"/>
                  </a:lnTo>
                  <a:lnTo>
                    <a:pt x="3718" y="122"/>
                  </a:lnTo>
                  <a:lnTo>
                    <a:pt x="3718" y="122"/>
                  </a:lnTo>
                  <a:lnTo>
                    <a:pt x="3714" y="122"/>
                  </a:lnTo>
                  <a:lnTo>
                    <a:pt x="3714" y="122"/>
                  </a:lnTo>
                  <a:lnTo>
                    <a:pt x="3704" y="122"/>
                  </a:lnTo>
                  <a:lnTo>
                    <a:pt x="3704" y="122"/>
                  </a:lnTo>
                  <a:lnTo>
                    <a:pt x="3704" y="122"/>
                  </a:lnTo>
                  <a:lnTo>
                    <a:pt x="3704" y="122"/>
                  </a:lnTo>
                  <a:lnTo>
                    <a:pt x="3700" y="122"/>
                  </a:lnTo>
                  <a:lnTo>
                    <a:pt x="3700" y="122"/>
                  </a:lnTo>
                  <a:lnTo>
                    <a:pt x="3695" y="122"/>
                  </a:lnTo>
                  <a:lnTo>
                    <a:pt x="3695" y="122"/>
                  </a:lnTo>
                  <a:lnTo>
                    <a:pt x="3695" y="122"/>
                  </a:lnTo>
                  <a:lnTo>
                    <a:pt x="3691" y="122"/>
                  </a:lnTo>
                  <a:lnTo>
                    <a:pt x="3691" y="127"/>
                  </a:lnTo>
                  <a:lnTo>
                    <a:pt x="3695" y="127"/>
                  </a:lnTo>
                  <a:lnTo>
                    <a:pt x="3695" y="127"/>
                  </a:lnTo>
                  <a:lnTo>
                    <a:pt x="3695" y="127"/>
                  </a:lnTo>
                  <a:lnTo>
                    <a:pt x="3695" y="127"/>
                  </a:lnTo>
                  <a:lnTo>
                    <a:pt x="3695" y="127"/>
                  </a:lnTo>
                  <a:lnTo>
                    <a:pt x="3700" y="127"/>
                  </a:lnTo>
                  <a:lnTo>
                    <a:pt x="3700" y="127"/>
                  </a:lnTo>
                  <a:lnTo>
                    <a:pt x="3700" y="127"/>
                  </a:lnTo>
                  <a:lnTo>
                    <a:pt x="3700" y="127"/>
                  </a:lnTo>
                  <a:lnTo>
                    <a:pt x="3704" y="127"/>
                  </a:lnTo>
                  <a:lnTo>
                    <a:pt x="3704" y="127"/>
                  </a:lnTo>
                  <a:lnTo>
                    <a:pt x="3700" y="127"/>
                  </a:lnTo>
                  <a:lnTo>
                    <a:pt x="3695" y="127"/>
                  </a:lnTo>
                  <a:lnTo>
                    <a:pt x="3691" y="131"/>
                  </a:lnTo>
                  <a:lnTo>
                    <a:pt x="3686" y="131"/>
                  </a:lnTo>
                  <a:lnTo>
                    <a:pt x="3686" y="131"/>
                  </a:lnTo>
                  <a:lnTo>
                    <a:pt x="3682" y="131"/>
                  </a:lnTo>
                  <a:lnTo>
                    <a:pt x="3673" y="136"/>
                  </a:lnTo>
                  <a:lnTo>
                    <a:pt x="3668" y="136"/>
                  </a:lnTo>
                  <a:lnTo>
                    <a:pt x="3668" y="136"/>
                  </a:lnTo>
                  <a:lnTo>
                    <a:pt x="3664" y="140"/>
                  </a:lnTo>
                  <a:lnTo>
                    <a:pt x="3664" y="140"/>
                  </a:lnTo>
                  <a:lnTo>
                    <a:pt x="3655" y="145"/>
                  </a:lnTo>
                  <a:lnTo>
                    <a:pt x="3650" y="140"/>
                  </a:lnTo>
                  <a:lnTo>
                    <a:pt x="3650" y="145"/>
                  </a:lnTo>
                  <a:lnTo>
                    <a:pt x="3650" y="145"/>
                  </a:lnTo>
                  <a:lnTo>
                    <a:pt x="3650" y="145"/>
                  </a:lnTo>
                  <a:lnTo>
                    <a:pt x="3650" y="145"/>
                  </a:lnTo>
                  <a:lnTo>
                    <a:pt x="3655" y="145"/>
                  </a:lnTo>
                  <a:lnTo>
                    <a:pt x="3655" y="145"/>
                  </a:lnTo>
                  <a:lnTo>
                    <a:pt x="3655" y="145"/>
                  </a:lnTo>
                  <a:lnTo>
                    <a:pt x="3655" y="149"/>
                  </a:lnTo>
                  <a:lnTo>
                    <a:pt x="3655" y="149"/>
                  </a:lnTo>
                  <a:lnTo>
                    <a:pt x="3655" y="154"/>
                  </a:lnTo>
                  <a:lnTo>
                    <a:pt x="3646" y="149"/>
                  </a:lnTo>
                  <a:lnTo>
                    <a:pt x="3646" y="149"/>
                  </a:lnTo>
                  <a:lnTo>
                    <a:pt x="3646" y="149"/>
                  </a:lnTo>
                  <a:lnTo>
                    <a:pt x="3646" y="149"/>
                  </a:lnTo>
                  <a:lnTo>
                    <a:pt x="3646" y="154"/>
                  </a:lnTo>
                  <a:lnTo>
                    <a:pt x="3650" y="154"/>
                  </a:lnTo>
                  <a:lnTo>
                    <a:pt x="3650" y="154"/>
                  </a:lnTo>
                  <a:lnTo>
                    <a:pt x="3655" y="154"/>
                  </a:lnTo>
                  <a:lnTo>
                    <a:pt x="3659" y="154"/>
                  </a:lnTo>
                  <a:lnTo>
                    <a:pt x="3664" y="158"/>
                  </a:lnTo>
                  <a:lnTo>
                    <a:pt x="3664" y="158"/>
                  </a:lnTo>
                  <a:lnTo>
                    <a:pt x="3659" y="158"/>
                  </a:lnTo>
                  <a:lnTo>
                    <a:pt x="3659" y="158"/>
                  </a:lnTo>
                  <a:lnTo>
                    <a:pt x="3655" y="158"/>
                  </a:lnTo>
                  <a:lnTo>
                    <a:pt x="3655" y="158"/>
                  </a:lnTo>
                  <a:lnTo>
                    <a:pt x="3650" y="158"/>
                  </a:lnTo>
                  <a:lnTo>
                    <a:pt x="3650" y="158"/>
                  </a:lnTo>
                  <a:lnTo>
                    <a:pt x="3655" y="158"/>
                  </a:lnTo>
                  <a:lnTo>
                    <a:pt x="3659" y="158"/>
                  </a:lnTo>
                  <a:lnTo>
                    <a:pt x="3659" y="158"/>
                  </a:lnTo>
                  <a:lnTo>
                    <a:pt x="3673" y="167"/>
                  </a:lnTo>
                  <a:lnTo>
                    <a:pt x="3673" y="167"/>
                  </a:lnTo>
                  <a:lnTo>
                    <a:pt x="3673" y="167"/>
                  </a:lnTo>
                  <a:lnTo>
                    <a:pt x="3677" y="167"/>
                  </a:lnTo>
                  <a:lnTo>
                    <a:pt x="3673" y="167"/>
                  </a:lnTo>
                  <a:lnTo>
                    <a:pt x="3673" y="167"/>
                  </a:lnTo>
                  <a:lnTo>
                    <a:pt x="3673" y="172"/>
                  </a:lnTo>
                  <a:lnTo>
                    <a:pt x="3668" y="172"/>
                  </a:lnTo>
                  <a:lnTo>
                    <a:pt x="3664" y="172"/>
                  </a:lnTo>
                  <a:lnTo>
                    <a:pt x="3664" y="172"/>
                  </a:lnTo>
                  <a:lnTo>
                    <a:pt x="3664" y="172"/>
                  </a:lnTo>
                  <a:lnTo>
                    <a:pt x="3664" y="176"/>
                  </a:lnTo>
                  <a:lnTo>
                    <a:pt x="3664" y="176"/>
                  </a:lnTo>
                  <a:lnTo>
                    <a:pt x="3668" y="176"/>
                  </a:lnTo>
                  <a:lnTo>
                    <a:pt x="3668" y="176"/>
                  </a:lnTo>
                  <a:lnTo>
                    <a:pt x="3677" y="181"/>
                  </a:lnTo>
                  <a:lnTo>
                    <a:pt x="3677" y="181"/>
                  </a:lnTo>
                  <a:lnTo>
                    <a:pt x="3677" y="181"/>
                  </a:lnTo>
                  <a:lnTo>
                    <a:pt x="3673" y="181"/>
                  </a:lnTo>
                  <a:lnTo>
                    <a:pt x="3668" y="176"/>
                  </a:lnTo>
                  <a:lnTo>
                    <a:pt x="3664" y="176"/>
                  </a:lnTo>
                  <a:lnTo>
                    <a:pt x="3664" y="176"/>
                  </a:lnTo>
                  <a:lnTo>
                    <a:pt x="3664" y="176"/>
                  </a:lnTo>
                  <a:lnTo>
                    <a:pt x="3664" y="176"/>
                  </a:lnTo>
                  <a:lnTo>
                    <a:pt x="3664" y="172"/>
                  </a:lnTo>
                  <a:lnTo>
                    <a:pt x="3664" y="172"/>
                  </a:lnTo>
                  <a:lnTo>
                    <a:pt x="3668" y="172"/>
                  </a:lnTo>
                  <a:lnTo>
                    <a:pt x="3668" y="167"/>
                  </a:lnTo>
                  <a:lnTo>
                    <a:pt x="3668" y="167"/>
                  </a:lnTo>
                  <a:lnTo>
                    <a:pt x="3668" y="167"/>
                  </a:lnTo>
                  <a:lnTo>
                    <a:pt x="3668" y="167"/>
                  </a:lnTo>
                  <a:lnTo>
                    <a:pt x="3664" y="167"/>
                  </a:lnTo>
                  <a:lnTo>
                    <a:pt x="3659" y="167"/>
                  </a:lnTo>
                  <a:lnTo>
                    <a:pt x="3655" y="167"/>
                  </a:lnTo>
                  <a:lnTo>
                    <a:pt x="3655" y="167"/>
                  </a:lnTo>
                  <a:lnTo>
                    <a:pt x="3655" y="172"/>
                  </a:lnTo>
                  <a:lnTo>
                    <a:pt x="3650" y="172"/>
                  </a:lnTo>
                  <a:lnTo>
                    <a:pt x="3646" y="167"/>
                  </a:lnTo>
                  <a:lnTo>
                    <a:pt x="3646" y="172"/>
                  </a:lnTo>
                  <a:lnTo>
                    <a:pt x="3637" y="172"/>
                  </a:lnTo>
                  <a:lnTo>
                    <a:pt x="3637" y="172"/>
                  </a:lnTo>
                  <a:lnTo>
                    <a:pt x="3619" y="172"/>
                  </a:lnTo>
                  <a:lnTo>
                    <a:pt x="3614" y="172"/>
                  </a:lnTo>
                  <a:lnTo>
                    <a:pt x="3610" y="176"/>
                  </a:lnTo>
                  <a:lnTo>
                    <a:pt x="3610" y="176"/>
                  </a:lnTo>
                  <a:lnTo>
                    <a:pt x="3610" y="176"/>
                  </a:lnTo>
                  <a:lnTo>
                    <a:pt x="3610" y="176"/>
                  </a:lnTo>
                  <a:lnTo>
                    <a:pt x="3610" y="181"/>
                  </a:lnTo>
                  <a:lnTo>
                    <a:pt x="3610" y="181"/>
                  </a:lnTo>
                  <a:lnTo>
                    <a:pt x="3610" y="181"/>
                  </a:lnTo>
                  <a:lnTo>
                    <a:pt x="3614" y="181"/>
                  </a:lnTo>
                  <a:lnTo>
                    <a:pt x="3614" y="185"/>
                  </a:lnTo>
                  <a:lnTo>
                    <a:pt x="3614" y="185"/>
                  </a:lnTo>
                  <a:lnTo>
                    <a:pt x="3619" y="185"/>
                  </a:lnTo>
                  <a:lnTo>
                    <a:pt x="3619" y="185"/>
                  </a:lnTo>
                  <a:lnTo>
                    <a:pt x="3619" y="190"/>
                  </a:lnTo>
                  <a:lnTo>
                    <a:pt x="3619" y="190"/>
                  </a:lnTo>
                  <a:lnTo>
                    <a:pt x="3619" y="190"/>
                  </a:lnTo>
                  <a:lnTo>
                    <a:pt x="3623" y="190"/>
                  </a:lnTo>
                  <a:lnTo>
                    <a:pt x="3623" y="194"/>
                  </a:lnTo>
                  <a:lnTo>
                    <a:pt x="3623" y="194"/>
                  </a:lnTo>
                  <a:lnTo>
                    <a:pt x="3628" y="194"/>
                  </a:lnTo>
                  <a:lnTo>
                    <a:pt x="3632" y="199"/>
                  </a:lnTo>
                  <a:lnTo>
                    <a:pt x="3637" y="194"/>
                  </a:lnTo>
                  <a:lnTo>
                    <a:pt x="3637" y="199"/>
                  </a:lnTo>
                  <a:lnTo>
                    <a:pt x="3641" y="199"/>
                  </a:lnTo>
                  <a:lnTo>
                    <a:pt x="3641" y="199"/>
                  </a:lnTo>
                  <a:lnTo>
                    <a:pt x="3646" y="199"/>
                  </a:lnTo>
                  <a:lnTo>
                    <a:pt x="3646" y="199"/>
                  </a:lnTo>
                  <a:lnTo>
                    <a:pt x="3646" y="204"/>
                  </a:lnTo>
                  <a:lnTo>
                    <a:pt x="3655" y="204"/>
                  </a:lnTo>
                  <a:lnTo>
                    <a:pt x="3655" y="204"/>
                  </a:lnTo>
                  <a:lnTo>
                    <a:pt x="3659" y="204"/>
                  </a:lnTo>
                  <a:lnTo>
                    <a:pt x="3659" y="204"/>
                  </a:lnTo>
                  <a:lnTo>
                    <a:pt x="3664" y="208"/>
                  </a:lnTo>
                  <a:lnTo>
                    <a:pt x="3668" y="208"/>
                  </a:lnTo>
                  <a:lnTo>
                    <a:pt x="3668" y="208"/>
                  </a:lnTo>
                  <a:lnTo>
                    <a:pt x="3668" y="208"/>
                  </a:lnTo>
                  <a:lnTo>
                    <a:pt x="3668" y="213"/>
                  </a:lnTo>
                  <a:lnTo>
                    <a:pt x="3668" y="213"/>
                  </a:lnTo>
                  <a:lnTo>
                    <a:pt x="3668" y="217"/>
                  </a:lnTo>
                  <a:lnTo>
                    <a:pt x="3668" y="217"/>
                  </a:lnTo>
                  <a:lnTo>
                    <a:pt x="3673" y="222"/>
                  </a:lnTo>
                  <a:lnTo>
                    <a:pt x="3677" y="226"/>
                  </a:lnTo>
                  <a:lnTo>
                    <a:pt x="3682" y="226"/>
                  </a:lnTo>
                  <a:lnTo>
                    <a:pt x="3682" y="226"/>
                  </a:lnTo>
                  <a:lnTo>
                    <a:pt x="3686" y="231"/>
                  </a:lnTo>
                  <a:lnTo>
                    <a:pt x="3686" y="231"/>
                  </a:lnTo>
                  <a:lnTo>
                    <a:pt x="3686" y="231"/>
                  </a:lnTo>
                  <a:lnTo>
                    <a:pt x="3682" y="231"/>
                  </a:lnTo>
                  <a:lnTo>
                    <a:pt x="3682" y="235"/>
                  </a:lnTo>
                  <a:lnTo>
                    <a:pt x="3682" y="235"/>
                  </a:lnTo>
                  <a:lnTo>
                    <a:pt x="3682" y="235"/>
                  </a:lnTo>
                  <a:lnTo>
                    <a:pt x="3682" y="235"/>
                  </a:lnTo>
                  <a:lnTo>
                    <a:pt x="3682" y="235"/>
                  </a:lnTo>
                  <a:lnTo>
                    <a:pt x="3682" y="235"/>
                  </a:lnTo>
                  <a:lnTo>
                    <a:pt x="3682" y="235"/>
                  </a:lnTo>
                  <a:lnTo>
                    <a:pt x="3677" y="235"/>
                  </a:lnTo>
                  <a:lnTo>
                    <a:pt x="3677" y="235"/>
                  </a:lnTo>
                  <a:lnTo>
                    <a:pt x="3677" y="235"/>
                  </a:lnTo>
                  <a:lnTo>
                    <a:pt x="3677" y="231"/>
                  </a:lnTo>
                  <a:lnTo>
                    <a:pt x="3677" y="226"/>
                  </a:lnTo>
                  <a:lnTo>
                    <a:pt x="3673" y="226"/>
                  </a:lnTo>
                  <a:lnTo>
                    <a:pt x="3673" y="222"/>
                  </a:lnTo>
                  <a:lnTo>
                    <a:pt x="3673" y="222"/>
                  </a:lnTo>
                  <a:lnTo>
                    <a:pt x="3668" y="222"/>
                  </a:lnTo>
                  <a:lnTo>
                    <a:pt x="3668" y="222"/>
                  </a:lnTo>
                  <a:lnTo>
                    <a:pt x="3668" y="222"/>
                  </a:lnTo>
                  <a:lnTo>
                    <a:pt x="3668" y="226"/>
                  </a:lnTo>
                  <a:lnTo>
                    <a:pt x="3668" y="231"/>
                  </a:lnTo>
                  <a:lnTo>
                    <a:pt x="3668" y="231"/>
                  </a:lnTo>
                  <a:lnTo>
                    <a:pt x="3668" y="231"/>
                  </a:lnTo>
                  <a:lnTo>
                    <a:pt x="3668" y="231"/>
                  </a:lnTo>
                  <a:lnTo>
                    <a:pt x="3668" y="231"/>
                  </a:lnTo>
                  <a:lnTo>
                    <a:pt x="3668" y="226"/>
                  </a:lnTo>
                  <a:lnTo>
                    <a:pt x="3664" y="226"/>
                  </a:lnTo>
                  <a:lnTo>
                    <a:pt x="3664" y="226"/>
                  </a:lnTo>
                  <a:lnTo>
                    <a:pt x="3664" y="222"/>
                  </a:lnTo>
                  <a:lnTo>
                    <a:pt x="3659" y="222"/>
                  </a:lnTo>
                  <a:lnTo>
                    <a:pt x="3659" y="222"/>
                  </a:lnTo>
                  <a:lnTo>
                    <a:pt x="3659" y="217"/>
                  </a:lnTo>
                  <a:lnTo>
                    <a:pt x="3659" y="217"/>
                  </a:lnTo>
                  <a:lnTo>
                    <a:pt x="3659" y="217"/>
                  </a:lnTo>
                  <a:lnTo>
                    <a:pt x="3664" y="213"/>
                  </a:lnTo>
                  <a:lnTo>
                    <a:pt x="3664" y="213"/>
                  </a:lnTo>
                  <a:lnTo>
                    <a:pt x="3664" y="208"/>
                  </a:lnTo>
                  <a:lnTo>
                    <a:pt x="3664" y="208"/>
                  </a:lnTo>
                  <a:lnTo>
                    <a:pt x="3664" y="208"/>
                  </a:lnTo>
                  <a:lnTo>
                    <a:pt x="3659" y="208"/>
                  </a:lnTo>
                  <a:lnTo>
                    <a:pt x="3659" y="208"/>
                  </a:lnTo>
                  <a:lnTo>
                    <a:pt x="3655" y="208"/>
                  </a:lnTo>
                  <a:lnTo>
                    <a:pt x="3655" y="208"/>
                  </a:lnTo>
                  <a:lnTo>
                    <a:pt x="3650" y="208"/>
                  </a:lnTo>
                  <a:lnTo>
                    <a:pt x="3646" y="208"/>
                  </a:lnTo>
                  <a:lnTo>
                    <a:pt x="3641" y="208"/>
                  </a:lnTo>
                  <a:lnTo>
                    <a:pt x="3632" y="204"/>
                  </a:lnTo>
                  <a:lnTo>
                    <a:pt x="3632" y="204"/>
                  </a:lnTo>
                  <a:lnTo>
                    <a:pt x="3632" y="204"/>
                  </a:lnTo>
                  <a:lnTo>
                    <a:pt x="3628" y="204"/>
                  </a:lnTo>
                  <a:lnTo>
                    <a:pt x="3628" y="199"/>
                  </a:lnTo>
                  <a:lnTo>
                    <a:pt x="3619" y="199"/>
                  </a:lnTo>
                  <a:lnTo>
                    <a:pt x="3614" y="199"/>
                  </a:lnTo>
                  <a:lnTo>
                    <a:pt x="3601" y="199"/>
                  </a:lnTo>
                  <a:lnTo>
                    <a:pt x="3601" y="199"/>
                  </a:lnTo>
                  <a:lnTo>
                    <a:pt x="3596" y="199"/>
                  </a:lnTo>
                  <a:lnTo>
                    <a:pt x="3596" y="199"/>
                  </a:lnTo>
                  <a:lnTo>
                    <a:pt x="3596" y="204"/>
                  </a:lnTo>
                  <a:lnTo>
                    <a:pt x="3592" y="204"/>
                  </a:lnTo>
                  <a:lnTo>
                    <a:pt x="3596" y="204"/>
                  </a:lnTo>
                  <a:lnTo>
                    <a:pt x="3596" y="204"/>
                  </a:lnTo>
                  <a:lnTo>
                    <a:pt x="3596" y="204"/>
                  </a:lnTo>
                  <a:lnTo>
                    <a:pt x="3596" y="204"/>
                  </a:lnTo>
                  <a:lnTo>
                    <a:pt x="3601" y="204"/>
                  </a:lnTo>
                  <a:lnTo>
                    <a:pt x="3601" y="204"/>
                  </a:lnTo>
                  <a:lnTo>
                    <a:pt x="3605" y="208"/>
                  </a:lnTo>
                  <a:lnTo>
                    <a:pt x="3605" y="208"/>
                  </a:lnTo>
                  <a:lnTo>
                    <a:pt x="3601" y="208"/>
                  </a:lnTo>
                  <a:lnTo>
                    <a:pt x="3601" y="208"/>
                  </a:lnTo>
                  <a:lnTo>
                    <a:pt x="3592" y="204"/>
                  </a:lnTo>
                  <a:lnTo>
                    <a:pt x="3592" y="204"/>
                  </a:lnTo>
                  <a:lnTo>
                    <a:pt x="3587" y="208"/>
                  </a:lnTo>
                  <a:lnTo>
                    <a:pt x="3583" y="208"/>
                  </a:lnTo>
                  <a:lnTo>
                    <a:pt x="3583" y="208"/>
                  </a:lnTo>
                  <a:lnTo>
                    <a:pt x="3583" y="208"/>
                  </a:lnTo>
                  <a:lnTo>
                    <a:pt x="3587" y="213"/>
                  </a:lnTo>
                  <a:lnTo>
                    <a:pt x="3587" y="213"/>
                  </a:lnTo>
                  <a:lnTo>
                    <a:pt x="3592" y="213"/>
                  </a:lnTo>
                  <a:lnTo>
                    <a:pt x="3596" y="217"/>
                  </a:lnTo>
                  <a:lnTo>
                    <a:pt x="3601" y="217"/>
                  </a:lnTo>
                  <a:lnTo>
                    <a:pt x="3605" y="217"/>
                  </a:lnTo>
                  <a:lnTo>
                    <a:pt x="3610" y="217"/>
                  </a:lnTo>
                  <a:lnTo>
                    <a:pt x="3610" y="217"/>
                  </a:lnTo>
                  <a:lnTo>
                    <a:pt x="3614" y="217"/>
                  </a:lnTo>
                  <a:lnTo>
                    <a:pt x="3619" y="222"/>
                  </a:lnTo>
                  <a:lnTo>
                    <a:pt x="3619" y="222"/>
                  </a:lnTo>
                  <a:lnTo>
                    <a:pt x="3623" y="222"/>
                  </a:lnTo>
                  <a:lnTo>
                    <a:pt x="3623" y="222"/>
                  </a:lnTo>
                  <a:lnTo>
                    <a:pt x="3623" y="222"/>
                  </a:lnTo>
                  <a:lnTo>
                    <a:pt x="3623" y="222"/>
                  </a:lnTo>
                  <a:lnTo>
                    <a:pt x="3628" y="222"/>
                  </a:lnTo>
                  <a:lnTo>
                    <a:pt x="3628" y="222"/>
                  </a:lnTo>
                  <a:lnTo>
                    <a:pt x="3628" y="226"/>
                  </a:lnTo>
                  <a:lnTo>
                    <a:pt x="3623" y="226"/>
                  </a:lnTo>
                  <a:lnTo>
                    <a:pt x="3619" y="226"/>
                  </a:lnTo>
                  <a:lnTo>
                    <a:pt x="3614" y="222"/>
                  </a:lnTo>
                  <a:lnTo>
                    <a:pt x="3610" y="222"/>
                  </a:lnTo>
                  <a:lnTo>
                    <a:pt x="3601" y="222"/>
                  </a:lnTo>
                  <a:lnTo>
                    <a:pt x="3601" y="222"/>
                  </a:lnTo>
                  <a:lnTo>
                    <a:pt x="3601" y="222"/>
                  </a:lnTo>
                  <a:lnTo>
                    <a:pt x="3592" y="222"/>
                  </a:lnTo>
                  <a:lnTo>
                    <a:pt x="3587" y="222"/>
                  </a:lnTo>
                  <a:lnTo>
                    <a:pt x="3583" y="217"/>
                  </a:lnTo>
                  <a:lnTo>
                    <a:pt x="3583" y="217"/>
                  </a:lnTo>
                  <a:lnTo>
                    <a:pt x="3578" y="217"/>
                  </a:lnTo>
                  <a:lnTo>
                    <a:pt x="3583" y="217"/>
                  </a:lnTo>
                  <a:lnTo>
                    <a:pt x="3583" y="217"/>
                  </a:lnTo>
                  <a:lnTo>
                    <a:pt x="3578" y="213"/>
                  </a:lnTo>
                  <a:lnTo>
                    <a:pt x="3573" y="208"/>
                  </a:lnTo>
                  <a:lnTo>
                    <a:pt x="3573" y="208"/>
                  </a:lnTo>
                  <a:lnTo>
                    <a:pt x="3573" y="208"/>
                  </a:lnTo>
                  <a:lnTo>
                    <a:pt x="3573" y="204"/>
                  </a:lnTo>
                  <a:lnTo>
                    <a:pt x="3573" y="204"/>
                  </a:lnTo>
                  <a:lnTo>
                    <a:pt x="3573" y="204"/>
                  </a:lnTo>
                  <a:lnTo>
                    <a:pt x="3573" y="199"/>
                  </a:lnTo>
                  <a:lnTo>
                    <a:pt x="3573" y="199"/>
                  </a:lnTo>
                  <a:lnTo>
                    <a:pt x="3573" y="199"/>
                  </a:lnTo>
                  <a:lnTo>
                    <a:pt x="3569" y="199"/>
                  </a:lnTo>
                  <a:lnTo>
                    <a:pt x="3569" y="199"/>
                  </a:lnTo>
                  <a:lnTo>
                    <a:pt x="3569" y="194"/>
                  </a:lnTo>
                  <a:lnTo>
                    <a:pt x="3564" y="194"/>
                  </a:lnTo>
                  <a:lnTo>
                    <a:pt x="3564" y="190"/>
                  </a:lnTo>
                  <a:lnTo>
                    <a:pt x="3560" y="190"/>
                  </a:lnTo>
                  <a:lnTo>
                    <a:pt x="3560" y="190"/>
                  </a:lnTo>
                  <a:lnTo>
                    <a:pt x="3555" y="190"/>
                  </a:lnTo>
                  <a:lnTo>
                    <a:pt x="3555" y="190"/>
                  </a:lnTo>
                  <a:lnTo>
                    <a:pt x="3560" y="194"/>
                  </a:lnTo>
                  <a:lnTo>
                    <a:pt x="3560" y="194"/>
                  </a:lnTo>
                  <a:lnTo>
                    <a:pt x="3564" y="194"/>
                  </a:lnTo>
                  <a:lnTo>
                    <a:pt x="3564" y="199"/>
                  </a:lnTo>
                  <a:lnTo>
                    <a:pt x="3569" y="204"/>
                  </a:lnTo>
                  <a:lnTo>
                    <a:pt x="3569" y="204"/>
                  </a:lnTo>
                  <a:lnTo>
                    <a:pt x="3569" y="204"/>
                  </a:lnTo>
                  <a:lnTo>
                    <a:pt x="3564" y="204"/>
                  </a:lnTo>
                  <a:lnTo>
                    <a:pt x="3564" y="208"/>
                  </a:lnTo>
                  <a:lnTo>
                    <a:pt x="3564" y="208"/>
                  </a:lnTo>
                  <a:lnTo>
                    <a:pt x="3560" y="208"/>
                  </a:lnTo>
                  <a:lnTo>
                    <a:pt x="3555" y="208"/>
                  </a:lnTo>
                  <a:lnTo>
                    <a:pt x="3555" y="217"/>
                  </a:lnTo>
                  <a:lnTo>
                    <a:pt x="3555" y="217"/>
                  </a:lnTo>
                  <a:lnTo>
                    <a:pt x="3560" y="222"/>
                  </a:lnTo>
                  <a:lnTo>
                    <a:pt x="3564" y="222"/>
                  </a:lnTo>
                  <a:lnTo>
                    <a:pt x="3564" y="222"/>
                  </a:lnTo>
                  <a:lnTo>
                    <a:pt x="3569" y="226"/>
                  </a:lnTo>
                  <a:lnTo>
                    <a:pt x="3578" y="231"/>
                  </a:lnTo>
                  <a:lnTo>
                    <a:pt x="3583" y="235"/>
                  </a:lnTo>
                  <a:lnTo>
                    <a:pt x="3583" y="235"/>
                  </a:lnTo>
                  <a:lnTo>
                    <a:pt x="3578" y="240"/>
                  </a:lnTo>
                  <a:lnTo>
                    <a:pt x="3578" y="240"/>
                  </a:lnTo>
                  <a:lnTo>
                    <a:pt x="3583" y="249"/>
                  </a:lnTo>
                  <a:lnTo>
                    <a:pt x="3583" y="249"/>
                  </a:lnTo>
                  <a:lnTo>
                    <a:pt x="3583" y="253"/>
                  </a:lnTo>
                  <a:lnTo>
                    <a:pt x="3587" y="253"/>
                  </a:lnTo>
                  <a:lnTo>
                    <a:pt x="3592" y="253"/>
                  </a:lnTo>
                  <a:lnTo>
                    <a:pt x="3592" y="258"/>
                  </a:lnTo>
                  <a:lnTo>
                    <a:pt x="3592" y="258"/>
                  </a:lnTo>
                  <a:lnTo>
                    <a:pt x="3596" y="262"/>
                  </a:lnTo>
                  <a:lnTo>
                    <a:pt x="3596" y="258"/>
                  </a:lnTo>
                  <a:lnTo>
                    <a:pt x="3605" y="262"/>
                  </a:lnTo>
                  <a:lnTo>
                    <a:pt x="3605" y="258"/>
                  </a:lnTo>
                  <a:lnTo>
                    <a:pt x="3610" y="258"/>
                  </a:lnTo>
                  <a:lnTo>
                    <a:pt x="3610" y="258"/>
                  </a:lnTo>
                  <a:lnTo>
                    <a:pt x="3614" y="258"/>
                  </a:lnTo>
                  <a:lnTo>
                    <a:pt x="3623" y="258"/>
                  </a:lnTo>
                  <a:lnTo>
                    <a:pt x="3632" y="262"/>
                  </a:lnTo>
                  <a:lnTo>
                    <a:pt x="3637" y="262"/>
                  </a:lnTo>
                  <a:lnTo>
                    <a:pt x="3637" y="262"/>
                  </a:lnTo>
                  <a:lnTo>
                    <a:pt x="3641" y="267"/>
                  </a:lnTo>
                  <a:lnTo>
                    <a:pt x="3646" y="271"/>
                  </a:lnTo>
                  <a:lnTo>
                    <a:pt x="3650" y="271"/>
                  </a:lnTo>
                  <a:lnTo>
                    <a:pt x="3650" y="276"/>
                  </a:lnTo>
                  <a:lnTo>
                    <a:pt x="3650" y="276"/>
                  </a:lnTo>
                  <a:lnTo>
                    <a:pt x="3646" y="276"/>
                  </a:lnTo>
                  <a:lnTo>
                    <a:pt x="3646" y="276"/>
                  </a:lnTo>
                  <a:lnTo>
                    <a:pt x="3646" y="280"/>
                  </a:lnTo>
                  <a:lnTo>
                    <a:pt x="3650" y="280"/>
                  </a:lnTo>
                  <a:lnTo>
                    <a:pt x="3650" y="285"/>
                  </a:lnTo>
                  <a:lnTo>
                    <a:pt x="3659" y="285"/>
                  </a:lnTo>
                  <a:lnTo>
                    <a:pt x="3664" y="285"/>
                  </a:lnTo>
                  <a:lnTo>
                    <a:pt x="3668" y="285"/>
                  </a:lnTo>
                  <a:lnTo>
                    <a:pt x="3668" y="285"/>
                  </a:lnTo>
                  <a:lnTo>
                    <a:pt x="3668" y="285"/>
                  </a:lnTo>
                  <a:lnTo>
                    <a:pt x="3664" y="285"/>
                  </a:lnTo>
                  <a:lnTo>
                    <a:pt x="3659" y="285"/>
                  </a:lnTo>
                  <a:lnTo>
                    <a:pt x="3655" y="285"/>
                  </a:lnTo>
                  <a:lnTo>
                    <a:pt x="3655" y="285"/>
                  </a:lnTo>
                  <a:lnTo>
                    <a:pt x="3655" y="285"/>
                  </a:lnTo>
                  <a:lnTo>
                    <a:pt x="3650" y="285"/>
                  </a:lnTo>
                  <a:lnTo>
                    <a:pt x="3650" y="285"/>
                  </a:lnTo>
                  <a:lnTo>
                    <a:pt x="3646" y="285"/>
                  </a:lnTo>
                  <a:lnTo>
                    <a:pt x="3646" y="280"/>
                  </a:lnTo>
                  <a:lnTo>
                    <a:pt x="3641" y="271"/>
                  </a:lnTo>
                  <a:lnTo>
                    <a:pt x="3637" y="271"/>
                  </a:lnTo>
                  <a:lnTo>
                    <a:pt x="3637" y="267"/>
                  </a:lnTo>
                  <a:lnTo>
                    <a:pt x="3628" y="267"/>
                  </a:lnTo>
                  <a:lnTo>
                    <a:pt x="3628" y="262"/>
                  </a:lnTo>
                  <a:lnTo>
                    <a:pt x="3623" y="262"/>
                  </a:lnTo>
                  <a:lnTo>
                    <a:pt x="3623" y="262"/>
                  </a:lnTo>
                  <a:lnTo>
                    <a:pt x="3619" y="262"/>
                  </a:lnTo>
                  <a:lnTo>
                    <a:pt x="3614" y="262"/>
                  </a:lnTo>
                  <a:lnTo>
                    <a:pt x="3610" y="262"/>
                  </a:lnTo>
                  <a:lnTo>
                    <a:pt x="3605" y="267"/>
                  </a:lnTo>
                  <a:lnTo>
                    <a:pt x="3605" y="267"/>
                  </a:lnTo>
                  <a:lnTo>
                    <a:pt x="3605" y="271"/>
                  </a:lnTo>
                  <a:lnTo>
                    <a:pt x="3610" y="276"/>
                  </a:lnTo>
                  <a:lnTo>
                    <a:pt x="3614" y="276"/>
                  </a:lnTo>
                  <a:lnTo>
                    <a:pt x="3614" y="280"/>
                  </a:lnTo>
                  <a:lnTo>
                    <a:pt x="3619" y="280"/>
                  </a:lnTo>
                  <a:lnTo>
                    <a:pt x="3619" y="280"/>
                  </a:lnTo>
                  <a:lnTo>
                    <a:pt x="3619" y="285"/>
                  </a:lnTo>
                  <a:lnTo>
                    <a:pt x="3619" y="285"/>
                  </a:lnTo>
                  <a:lnTo>
                    <a:pt x="3614" y="289"/>
                  </a:lnTo>
                  <a:lnTo>
                    <a:pt x="3614" y="294"/>
                  </a:lnTo>
                  <a:lnTo>
                    <a:pt x="3619" y="298"/>
                  </a:lnTo>
                  <a:lnTo>
                    <a:pt x="3619" y="298"/>
                  </a:lnTo>
                  <a:lnTo>
                    <a:pt x="3614" y="303"/>
                  </a:lnTo>
                  <a:lnTo>
                    <a:pt x="3614" y="303"/>
                  </a:lnTo>
                  <a:lnTo>
                    <a:pt x="3605" y="308"/>
                  </a:lnTo>
                  <a:lnTo>
                    <a:pt x="3605" y="308"/>
                  </a:lnTo>
                  <a:lnTo>
                    <a:pt x="3605" y="312"/>
                  </a:lnTo>
                  <a:lnTo>
                    <a:pt x="3605" y="312"/>
                  </a:lnTo>
                  <a:lnTo>
                    <a:pt x="3601" y="317"/>
                  </a:lnTo>
                  <a:lnTo>
                    <a:pt x="3596" y="312"/>
                  </a:lnTo>
                  <a:lnTo>
                    <a:pt x="3596" y="312"/>
                  </a:lnTo>
                  <a:lnTo>
                    <a:pt x="3592" y="312"/>
                  </a:lnTo>
                  <a:lnTo>
                    <a:pt x="3583" y="312"/>
                  </a:lnTo>
                  <a:lnTo>
                    <a:pt x="3578" y="312"/>
                  </a:lnTo>
                  <a:lnTo>
                    <a:pt x="3573" y="312"/>
                  </a:lnTo>
                  <a:lnTo>
                    <a:pt x="3569" y="312"/>
                  </a:lnTo>
                  <a:lnTo>
                    <a:pt x="3569" y="308"/>
                  </a:lnTo>
                  <a:lnTo>
                    <a:pt x="3564" y="308"/>
                  </a:lnTo>
                  <a:lnTo>
                    <a:pt x="3564" y="308"/>
                  </a:lnTo>
                  <a:lnTo>
                    <a:pt x="3564" y="308"/>
                  </a:lnTo>
                  <a:lnTo>
                    <a:pt x="3564" y="308"/>
                  </a:lnTo>
                  <a:lnTo>
                    <a:pt x="3564" y="308"/>
                  </a:lnTo>
                  <a:lnTo>
                    <a:pt x="3564" y="303"/>
                  </a:lnTo>
                  <a:lnTo>
                    <a:pt x="3569" y="303"/>
                  </a:lnTo>
                  <a:lnTo>
                    <a:pt x="3573" y="303"/>
                  </a:lnTo>
                  <a:lnTo>
                    <a:pt x="3573" y="303"/>
                  </a:lnTo>
                  <a:lnTo>
                    <a:pt x="3573" y="308"/>
                  </a:lnTo>
                  <a:lnTo>
                    <a:pt x="3578" y="308"/>
                  </a:lnTo>
                  <a:lnTo>
                    <a:pt x="3583" y="308"/>
                  </a:lnTo>
                  <a:lnTo>
                    <a:pt x="3583" y="308"/>
                  </a:lnTo>
                  <a:lnTo>
                    <a:pt x="3583" y="308"/>
                  </a:lnTo>
                  <a:lnTo>
                    <a:pt x="3583" y="308"/>
                  </a:lnTo>
                  <a:lnTo>
                    <a:pt x="3583" y="308"/>
                  </a:lnTo>
                  <a:lnTo>
                    <a:pt x="3583" y="308"/>
                  </a:lnTo>
                  <a:lnTo>
                    <a:pt x="3583" y="308"/>
                  </a:lnTo>
                  <a:lnTo>
                    <a:pt x="3583" y="308"/>
                  </a:lnTo>
                  <a:lnTo>
                    <a:pt x="3583" y="308"/>
                  </a:lnTo>
                  <a:lnTo>
                    <a:pt x="3587" y="312"/>
                  </a:lnTo>
                  <a:lnTo>
                    <a:pt x="3587" y="308"/>
                  </a:lnTo>
                  <a:lnTo>
                    <a:pt x="3587" y="308"/>
                  </a:lnTo>
                  <a:lnTo>
                    <a:pt x="3592" y="308"/>
                  </a:lnTo>
                  <a:lnTo>
                    <a:pt x="3592" y="308"/>
                  </a:lnTo>
                  <a:lnTo>
                    <a:pt x="3592" y="303"/>
                  </a:lnTo>
                  <a:lnTo>
                    <a:pt x="3592" y="303"/>
                  </a:lnTo>
                  <a:lnTo>
                    <a:pt x="3587" y="303"/>
                  </a:lnTo>
                  <a:lnTo>
                    <a:pt x="3592" y="303"/>
                  </a:lnTo>
                  <a:lnTo>
                    <a:pt x="3592" y="298"/>
                  </a:lnTo>
                  <a:lnTo>
                    <a:pt x="3596" y="289"/>
                  </a:lnTo>
                  <a:lnTo>
                    <a:pt x="3601" y="285"/>
                  </a:lnTo>
                  <a:lnTo>
                    <a:pt x="3601" y="285"/>
                  </a:lnTo>
                  <a:lnTo>
                    <a:pt x="3601" y="285"/>
                  </a:lnTo>
                  <a:lnTo>
                    <a:pt x="3596" y="280"/>
                  </a:lnTo>
                  <a:lnTo>
                    <a:pt x="3596" y="280"/>
                  </a:lnTo>
                  <a:lnTo>
                    <a:pt x="3596" y="276"/>
                  </a:lnTo>
                  <a:lnTo>
                    <a:pt x="3596" y="276"/>
                  </a:lnTo>
                  <a:lnTo>
                    <a:pt x="3596" y="271"/>
                  </a:lnTo>
                  <a:lnTo>
                    <a:pt x="3596" y="271"/>
                  </a:lnTo>
                  <a:lnTo>
                    <a:pt x="3596" y="271"/>
                  </a:lnTo>
                  <a:lnTo>
                    <a:pt x="3596" y="271"/>
                  </a:lnTo>
                  <a:lnTo>
                    <a:pt x="3592" y="267"/>
                  </a:lnTo>
                  <a:lnTo>
                    <a:pt x="3583" y="267"/>
                  </a:lnTo>
                  <a:lnTo>
                    <a:pt x="3583" y="267"/>
                  </a:lnTo>
                  <a:lnTo>
                    <a:pt x="3578" y="262"/>
                  </a:lnTo>
                  <a:lnTo>
                    <a:pt x="3578" y="262"/>
                  </a:lnTo>
                  <a:lnTo>
                    <a:pt x="3578" y="262"/>
                  </a:lnTo>
                  <a:lnTo>
                    <a:pt x="3573" y="258"/>
                  </a:lnTo>
                  <a:lnTo>
                    <a:pt x="3573" y="253"/>
                  </a:lnTo>
                  <a:lnTo>
                    <a:pt x="3569" y="249"/>
                  </a:lnTo>
                  <a:lnTo>
                    <a:pt x="3564" y="240"/>
                  </a:lnTo>
                  <a:lnTo>
                    <a:pt x="3564" y="240"/>
                  </a:lnTo>
                  <a:lnTo>
                    <a:pt x="3564" y="240"/>
                  </a:lnTo>
                  <a:lnTo>
                    <a:pt x="3564" y="235"/>
                  </a:lnTo>
                  <a:lnTo>
                    <a:pt x="3564" y="235"/>
                  </a:lnTo>
                  <a:lnTo>
                    <a:pt x="3560" y="231"/>
                  </a:lnTo>
                  <a:lnTo>
                    <a:pt x="3555" y="226"/>
                  </a:lnTo>
                  <a:lnTo>
                    <a:pt x="3555" y="222"/>
                  </a:lnTo>
                  <a:lnTo>
                    <a:pt x="3546" y="222"/>
                  </a:lnTo>
                  <a:lnTo>
                    <a:pt x="3542" y="217"/>
                  </a:lnTo>
                  <a:lnTo>
                    <a:pt x="3542" y="217"/>
                  </a:lnTo>
                  <a:lnTo>
                    <a:pt x="3542" y="217"/>
                  </a:lnTo>
                  <a:lnTo>
                    <a:pt x="3542" y="217"/>
                  </a:lnTo>
                  <a:lnTo>
                    <a:pt x="3542" y="213"/>
                  </a:lnTo>
                  <a:lnTo>
                    <a:pt x="3542" y="213"/>
                  </a:lnTo>
                  <a:lnTo>
                    <a:pt x="3542" y="208"/>
                  </a:lnTo>
                  <a:lnTo>
                    <a:pt x="3542" y="208"/>
                  </a:lnTo>
                  <a:lnTo>
                    <a:pt x="3542" y="204"/>
                  </a:lnTo>
                  <a:lnTo>
                    <a:pt x="3542" y="199"/>
                  </a:lnTo>
                  <a:lnTo>
                    <a:pt x="3537" y="194"/>
                  </a:lnTo>
                  <a:lnTo>
                    <a:pt x="3533" y="194"/>
                  </a:lnTo>
                  <a:lnTo>
                    <a:pt x="3533" y="194"/>
                  </a:lnTo>
                  <a:lnTo>
                    <a:pt x="3528" y="194"/>
                  </a:lnTo>
                  <a:lnTo>
                    <a:pt x="3528" y="194"/>
                  </a:lnTo>
                  <a:lnTo>
                    <a:pt x="3524" y="190"/>
                  </a:lnTo>
                  <a:lnTo>
                    <a:pt x="3519" y="190"/>
                  </a:lnTo>
                  <a:lnTo>
                    <a:pt x="3510" y="194"/>
                  </a:lnTo>
                  <a:lnTo>
                    <a:pt x="3506" y="194"/>
                  </a:lnTo>
                  <a:lnTo>
                    <a:pt x="3506" y="194"/>
                  </a:lnTo>
                  <a:lnTo>
                    <a:pt x="3501" y="194"/>
                  </a:lnTo>
                  <a:lnTo>
                    <a:pt x="3501" y="194"/>
                  </a:lnTo>
                  <a:lnTo>
                    <a:pt x="3501" y="190"/>
                  </a:lnTo>
                  <a:lnTo>
                    <a:pt x="3501" y="190"/>
                  </a:lnTo>
                  <a:lnTo>
                    <a:pt x="3501" y="190"/>
                  </a:lnTo>
                  <a:lnTo>
                    <a:pt x="3501" y="190"/>
                  </a:lnTo>
                  <a:lnTo>
                    <a:pt x="3497" y="190"/>
                  </a:lnTo>
                  <a:lnTo>
                    <a:pt x="3497" y="199"/>
                  </a:lnTo>
                  <a:lnTo>
                    <a:pt x="3497" y="204"/>
                  </a:lnTo>
                  <a:lnTo>
                    <a:pt x="3501" y="208"/>
                  </a:lnTo>
                  <a:lnTo>
                    <a:pt x="3501" y="213"/>
                  </a:lnTo>
                  <a:lnTo>
                    <a:pt x="3501" y="217"/>
                  </a:lnTo>
                  <a:lnTo>
                    <a:pt x="3497" y="217"/>
                  </a:lnTo>
                  <a:lnTo>
                    <a:pt x="3497" y="222"/>
                  </a:lnTo>
                  <a:lnTo>
                    <a:pt x="3492" y="222"/>
                  </a:lnTo>
                  <a:lnTo>
                    <a:pt x="3492" y="222"/>
                  </a:lnTo>
                  <a:lnTo>
                    <a:pt x="3492" y="226"/>
                  </a:lnTo>
                  <a:lnTo>
                    <a:pt x="3488" y="226"/>
                  </a:lnTo>
                  <a:lnTo>
                    <a:pt x="3492" y="226"/>
                  </a:lnTo>
                  <a:lnTo>
                    <a:pt x="3492" y="226"/>
                  </a:lnTo>
                  <a:lnTo>
                    <a:pt x="3492" y="231"/>
                  </a:lnTo>
                  <a:lnTo>
                    <a:pt x="3492" y="231"/>
                  </a:lnTo>
                  <a:lnTo>
                    <a:pt x="3492" y="231"/>
                  </a:lnTo>
                  <a:lnTo>
                    <a:pt x="3492" y="231"/>
                  </a:lnTo>
                  <a:lnTo>
                    <a:pt x="3497" y="231"/>
                  </a:lnTo>
                  <a:lnTo>
                    <a:pt x="3497" y="231"/>
                  </a:lnTo>
                  <a:lnTo>
                    <a:pt x="3497" y="231"/>
                  </a:lnTo>
                  <a:lnTo>
                    <a:pt x="3501" y="235"/>
                  </a:lnTo>
                  <a:lnTo>
                    <a:pt x="3501" y="240"/>
                  </a:lnTo>
                  <a:lnTo>
                    <a:pt x="3506" y="240"/>
                  </a:lnTo>
                  <a:lnTo>
                    <a:pt x="3506" y="244"/>
                  </a:lnTo>
                  <a:lnTo>
                    <a:pt x="3506" y="244"/>
                  </a:lnTo>
                  <a:lnTo>
                    <a:pt x="3506" y="244"/>
                  </a:lnTo>
                  <a:lnTo>
                    <a:pt x="3506" y="249"/>
                  </a:lnTo>
                  <a:lnTo>
                    <a:pt x="3506" y="249"/>
                  </a:lnTo>
                  <a:lnTo>
                    <a:pt x="3506" y="249"/>
                  </a:lnTo>
                  <a:lnTo>
                    <a:pt x="3506" y="249"/>
                  </a:lnTo>
                  <a:lnTo>
                    <a:pt x="3506" y="253"/>
                  </a:lnTo>
                  <a:lnTo>
                    <a:pt x="3506" y="253"/>
                  </a:lnTo>
                  <a:lnTo>
                    <a:pt x="3506" y="253"/>
                  </a:lnTo>
                  <a:lnTo>
                    <a:pt x="3510" y="258"/>
                  </a:lnTo>
                  <a:lnTo>
                    <a:pt x="3510" y="253"/>
                  </a:lnTo>
                  <a:lnTo>
                    <a:pt x="3510" y="253"/>
                  </a:lnTo>
                  <a:lnTo>
                    <a:pt x="3510" y="253"/>
                  </a:lnTo>
                  <a:lnTo>
                    <a:pt x="3515" y="253"/>
                  </a:lnTo>
                  <a:lnTo>
                    <a:pt x="3519" y="258"/>
                  </a:lnTo>
                  <a:lnTo>
                    <a:pt x="3524" y="258"/>
                  </a:lnTo>
                  <a:lnTo>
                    <a:pt x="3524" y="258"/>
                  </a:lnTo>
                  <a:lnTo>
                    <a:pt x="3528" y="262"/>
                  </a:lnTo>
                  <a:lnTo>
                    <a:pt x="3533" y="262"/>
                  </a:lnTo>
                  <a:lnTo>
                    <a:pt x="3533" y="267"/>
                  </a:lnTo>
                  <a:lnTo>
                    <a:pt x="3537" y="267"/>
                  </a:lnTo>
                  <a:lnTo>
                    <a:pt x="3537" y="267"/>
                  </a:lnTo>
                  <a:lnTo>
                    <a:pt x="3537" y="267"/>
                  </a:lnTo>
                  <a:lnTo>
                    <a:pt x="3542" y="267"/>
                  </a:lnTo>
                  <a:lnTo>
                    <a:pt x="3542" y="267"/>
                  </a:lnTo>
                  <a:lnTo>
                    <a:pt x="3542" y="271"/>
                  </a:lnTo>
                  <a:lnTo>
                    <a:pt x="3542" y="276"/>
                  </a:lnTo>
                  <a:lnTo>
                    <a:pt x="3537" y="276"/>
                  </a:lnTo>
                  <a:lnTo>
                    <a:pt x="3537" y="276"/>
                  </a:lnTo>
                  <a:lnTo>
                    <a:pt x="3528" y="276"/>
                  </a:lnTo>
                  <a:lnTo>
                    <a:pt x="3528" y="271"/>
                  </a:lnTo>
                  <a:lnTo>
                    <a:pt x="3519" y="271"/>
                  </a:lnTo>
                  <a:lnTo>
                    <a:pt x="3519" y="267"/>
                  </a:lnTo>
                  <a:lnTo>
                    <a:pt x="3515" y="267"/>
                  </a:lnTo>
                  <a:lnTo>
                    <a:pt x="3510" y="267"/>
                  </a:lnTo>
                  <a:lnTo>
                    <a:pt x="3506" y="267"/>
                  </a:lnTo>
                  <a:lnTo>
                    <a:pt x="3501" y="267"/>
                  </a:lnTo>
                  <a:lnTo>
                    <a:pt x="3501" y="262"/>
                  </a:lnTo>
                  <a:lnTo>
                    <a:pt x="3497" y="262"/>
                  </a:lnTo>
                  <a:lnTo>
                    <a:pt x="3497" y="262"/>
                  </a:lnTo>
                  <a:lnTo>
                    <a:pt x="3492" y="262"/>
                  </a:lnTo>
                  <a:lnTo>
                    <a:pt x="3488" y="262"/>
                  </a:lnTo>
                  <a:lnTo>
                    <a:pt x="3488" y="262"/>
                  </a:lnTo>
                  <a:lnTo>
                    <a:pt x="3483" y="258"/>
                  </a:lnTo>
                  <a:lnTo>
                    <a:pt x="3479" y="258"/>
                  </a:lnTo>
                  <a:lnTo>
                    <a:pt x="3470" y="253"/>
                  </a:lnTo>
                  <a:lnTo>
                    <a:pt x="3461" y="253"/>
                  </a:lnTo>
                  <a:lnTo>
                    <a:pt x="3447" y="253"/>
                  </a:lnTo>
                  <a:lnTo>
                    <a:pt x="3438" y="253"/>
                  </a:lnTo>
                  <a:lnTo>
                    <a:pt x="3438" y="253"/>
                  </a:lnTo>
                  <a:lnTo>
                    <a:pt x="3438" y="253"/>
                  </a:lnTo>
                  <a:lnTo>
                    <a:pt x="3433" y="258"/>
                  </a:lnTo>
                  <a:lnTo>
                    <a:pt x="3433" y="258"/>
                  </a:lnTo>
                  <a:lnTo>
                    <a:pt x="3433" y="258"/>
                  </a:lnTo>
                  <a:lnTo>
                    <a:pt x="3433" y="262"/>
                  </a:lnTo>
                  <a:lnTo>
                    <a:pt x="3442" y="267"/>
                  </a:lnTo>
                  <a:lnTo>
                    <a:pt x="3442" y="267"/>
                  </a:lnTo>
                  <a:lnTo>
                    <a:pt x="3447" y="267"/>
                  </a:lnTo>
                  <a:lnTo>
                    <a:pt x="3447" y="271"/>
                  </a:lnTo>
                  <a:lnTo>
                    <a:pt x="3447" y="271"/>
                  </a:lnTo>
                  <a:lnTo>
                    <a:pt x="3442" y="276"/>
                  </a:lnTo>
                  <a:lnTo>
                    <a:pt x="3438" y="276"/>
                  </a:lnTo>
                  <a:lnTo>
                    <a:pt x="3438" y="276"/>
                  </a:lnTo>
                  <a:lnTo>
                    <a:pt x="3438" y="276"/>
                  </a:lnTo>
                  <a:lnTo>
                    <a:pt x="3438" y="280"/>
                  </a:lnTo>
                  <a:lnTo>
                    <a:pt x="3438" y="280"/>
                  </a:lnTo>
                  <a:lnTo>
                    <a:pt x="3438" y="280"/>
                  </a:lnTo>
                  <a:lnTo>
                    <a:pt x="3438" y="280"/>
                  </a:lnTo>
                  <a:lnTo>
                    <a:pt x="3438" y="280"/>
                  </a:lnTo>
                  <a:lnTo>
                    <a:pt x="3438" y="280"/>
                  </a:lnTo>
                  <a:lnTo>
                    <a:pt x="3438" y="280"/>
                  </a:lnTo>
                  <a:lnTo>
                    <a:pt x="3433" y="280"/>
                  </a:lnTo>
                  <a:lnTo>
                    <a:pt x="3429" y="280"/>
                  </a:lnTo>
                  <a:lnTo>
                    <a:pt x="3429" y="276"/>
                  </a:lnTo>
                  <a:lnTo>
                    <a:pt x="3429" y="276"/>
                  </a:lnTo>
                  <a:lnTo>
                    <a:pt x="3429" y="276"/>
                  </a:lnTo>
                  <a:lnTo>
                    <a:pt x="3429" y="276"/>
                  </a:lnTo>
                  <a:lnTo>
                    <a:pt x="3429" y="271"/>
                  </a:lnTo>
                  <a:lnTo>
                    <a:pt x="3424" y="271"/>
                  </a:lnTo>
                  <a:lnTo>
                    <a:pt x="3424" y="271"/>
                  </a:lnTo>
                  <a:lnTo>
                    <a:pt x="3424" y="271"/>
                  </a:lnTo>
                  <a:lnTo>
                    <a:pt x="3424" y="271"/>
                  </a:lnTo>
                  <a:lnTo>
                    <a:pt x="3415" y="271"/>
                  </a:lnTo>
                  <a:lnTo>
                    <a:pt x="3415" y="271"/>
                  </a:lnTo>
                  <a:lnTo>
                    <a:pt x="3415" y="271"/>
                  </a:lnTo>
                  <a:lnTo>
                    <a:pt x="3411" y="276"/>
                  </a:lnTo>
                  <a:lnTo>
                    <a:pt x="3406" y="280"/>
                  </a:lnTo>
                  <a:lnTo>
                    <a:pt x="3402" y="280"/>
                  </a:lnTo>
                  <a:lnTo>
                    <a:pt x="3402" y="276"/>
                  </a:lnTo>
                  <a:lnTo>
                    <a:pt x="3397" y="276"/>
                  </a:lnTo>
                  <a:lnTo>
                    <a:pt x="3393" y="276"/>
                  </a:lnTo>
                  <a:lnTo>
                    <a:pt x="3393" y="276"/>
                  </a:lnTo>
                  <a:lnTo>
                    <a:pt x="3388" y="280"/>
                  </a:lnTo>
                  <a:lnTo>
                    <a:pt x="3388" y="280"/>
                  </a:lnTo>
                  <a:lnTo>
                    <a:pt x="3384" y="280"/>
                  </a:lnTo>
                  <a:lnTo>
                    <a:pt x="3384" y="285"/>
                  </a:lnTo>
                  <a:lnTo>
                    <a:pt x="3384" y="285"/>
                  </a:lnTo>
                  <a:lnTo>
                    <a:pt x="3379" y="285"/>
                  </a:lnTo>
                  <a:lnTo>
                    <a:pt x="3379" y="285"/>
                  </a:lnTo>
                  <a:lnTo>
                    <a:pt x="3379" y="285"/>
                  </a:lnTo>
                  <a:lnTo>
                    <a:pt x="3375" y="285"/>
                  </a:lnTo>
                  <a:lnTo>
                    <a:pt x="3375" y="285"/>
                  </a:lnTo>
                  <a:lnTo>
                    <a:pt x="3375" y="285"/>
                  </a:lnTo>
                  <a:lnTo>
                    <a:pt x="3370" y="285"/>
                  </a:lnTo>
                  <a:lnTo>
                    <a:pt x="3370" y="285"/>
                  </a:lnTo>
                  <a:lnTo>
                    <a:pt x="3366" y="285"/>
                  </a:lnTo>
                  <a:lnTo>
                    <a:pt x="3366" y="285"/>
                  </a:lnTo>
                  <a:lnTo>
                    <a:pt x="3366" y="285"/>
                  </a:lnTo>
                  <a:lnTo>
                    <a:pt x="3366" y="285"/>
                  </a:lnTo>
                  <a:lnTo>
                    <a:pt x="3366" y="285"/>
                  </a:lnTo>
                  <a:lnTo>
                    <a:pt x="3366" y="285"/>
                  </a:lnTo>
                  <a:lnTo>
                    <a:pt x="3366" y="285"/>
                  </a:lnTo>
                  <a:lnTo>
                    <a:pt x="3370" y="285"/>
                  </a:lnTo>
                  <a:lnTo>
                    <a:pt x="3370" y="280"/>
                  </a:lnTo>
                  <a:lnTo>
                    <a:pt x="3370" y="280"/>
                  </a:lnTo>
                  <a:lnTo>
                    <a:pt x="3366" y="280"/>
                  </a:lnTo>
                  <a:lnTo>
                    <a:pt x="3366" y="276"/>
                  </a:lnTo>
                  <a:lnTo>
                    <a:pt x="3366" y="276"/>
                  </a:lnTo>
                  <a:lnTo>
                    <a:pt x="3366" y="276"/>
                  </a:lnTo>
                  <a:lnTo>
                    <a:pt x="3366" y="276"/>
                  </a:lnTo>
                  <a:lnTo>
                    <a:pt x="3366" y="276"/>
                  </a:lnTo>
                  <a:lnTo>
                    <a:pt x="3366" y="276"/>
                  </a:lnTo>
                  <a:lnTo>
                    <a:pt x="3366" y="271"/>
                  </a:lnTo>
                  <a:lnTo>
                    <a:pt x="3366" y="271"/>
                  </a:lnTo>
                  <a:lnTo>
                    <a:pt x="3370" y="271"/>
                  </a:lnTo>
                  <a:lnTo>
                    <a:pt x="3370" y="271"/>
                  </a:lnTo>
                  <a:lnTo>
                    <a:pt x="3370" y="271"/>
                  </a:lnTo>
                  <a:lnTo>
                    <a:pt x="3366" y="271"/>
                  </a:lnTo>
                  <a:lnTo>
                    <a:pt x="3361" y="271"/>
                  </a:lnTo>
                  <a:lnTo>
                    <a:pt x="3352" y="276"/>
                  </a:lnTo>
                  <a:lnTo>
                    <a:pt x="3352" y="280"/>
                  </a:lnTo>
                  <a:lnTo>
                    <a:pt x="3352" y="280"/>
                  </a:lnTo>
                  <a:lnTo>
                    <a:pt x="3352" y="280"/>
                  </a:lnTo>
                  <a:lnTo>
                    <a:pt x="3357" y="280"/>
                  </a:lnTo>
                  <a:lnTo>
                    <a:pt x="3357" y="280"/>
                  </a:lnTo>
                  <a:lnTo>
                    <a:pt x="3357" y="285"/>
                  </a:lnTo>
                  <a:lnTo>
                    <a:pt x="3352" y="285"/>
                  </a:lnTo>
                  <a:lnTo>
                    <a:pt x="3352" y="285"/>
                  </a:lnTo>
                  <a:lnTo>
                    <a:pt x="3352" y="285"/>
                  </a:lnTo>
                  <a:lnTo>
                    <a:pt x="3352" y="285"/>
                  </a:lnTo>
                  <a:lnTo>
                    <a:pt x="3352" y="285"/>
                  </a:lnTo>
                  <a:lnTo>
                    <a:pt x="3352" y="285"/>
                  </a:lnTo>
                  <a:lnTo>
                    <a:pt x="3352" y="280"/>
                  </a:lnTo>
                  <a:lnTo>
                    <a:pt x="3348" y="280"/>
                  </a:lnTo>
                  <a:lnTo>
                    <a:pt x="3348" y="280"/>
                  </a:lnTo>
                  <a:lnTo>
                    <a:pt x="3348" y="280"/>
                  </a:lnTo>
                  <a:lnTo>
                    <a:pt x="3343" y="280"/>
                  </a:lnTo>
                  <a:lnTo>
                    <a:pt x="3339" y="285"/>
                  </a:lnTo>
                  <a:lnTo>
                    <a:pt x="3339" y="285"/>
                  </a:lnTo>
                  <a:lnTo>
                    <a:pt x="3334" y="285"/>
                  </a:lnTo>
                  <a:lnTo>
                    <a:pt x="3334" y="285"/>
                  </a:lnTo>
                  <a:lnTo>
                    <a:pt x="3330" y="289"/>
                  </a:lnTo>
                  <a:lnTo>
                    <a:pt x="3330" y="289"/>
                  </a:lnTo>
                  <a:lnTo>
                    <a:pt x="3325" y="289"/>
                  </a:lnTo>
                  <a:lnTo>
                    <a:pt x="3320" y="294"/>
                  </a:lnTo>
                  <a:lnTo>
                    <a:pt x="3316" y="294"/>
                  </a:lnTo>
                  <a:lnTo>
                    <a:pt x="3316" y="294"/>
                  </a:lnTo>
                  <a:lnTo>
                    <a:pt x="3311" y="294"/>
                  </a:lnTo>
                  <a:lnTo>
                    <a:pt x="3311" y="294"/>
                  </a:lnTo>
                  <a:lnTo>
                    <a:pt x="3316" y="294"/>
                  </a:lnTo>
                  <a:lnTo>
                    <a:pt x="3316" y="298"/>
                  </a:lnTo>
                  <a:lnTo>
                    <a:pt x="3316" y="298"/>
                  </a:lnTo>
                  <a:lnTo>
                    <a:pt x="3316" y="298"/>
                  </a:lnTo>
                  <a:lnTo>
                    <a:pt x="3311" y="298"/>
                  </a:lnTo>
                  <a:lnTo>
                    <a:pt x="3307" y="298"/>
                  </a:lnTo>
                  <a:lnTo>
                    <a:pt x="3307" y="303"/>
                  </a:lnTo>
                  <a:lnTo>
                    <a:pt x="3307" y="303"/>
                  </a:lnTo>
                  <a:lnTo>
                    <a:pt x="3307" y="303"/>
                  </a:lnTo>
                  <a:lnTo>
                    <a:pt x="3307" y="308"/>
                  </a:lnTo>
                  <a:lnTo>
                    <a:pt x="3307" y="312"/>
                  </a:lnTo>
                  <a:lnTo>
                    <a:pt x="3307" y="312"/>
                  </a:lnTo>
                  <a:lnTo>
                    <a:pt x="3307" y="312"/>
                  </a:lnTo>
                  <a:lnTo>
                    <a:pt x="3298" y="317"/>
                  </a:lnTo>
                  <a:lnTo>
                    <a:pt x="3293" y="317"/>
                  </a:lnTo>
                  <a:lnTo>
                    <a:pt x="3293" y="317"/>
                  </a:lnTo>
                  <a:lnTo>
                    <a:pt x="3293" y="317"/>
                  </a:lnTo>
                  <a:lnTo>
                    <a:pt x="3293" y="317"/>
                  </a:lnTo>
                  <a:lnTo>
                    <a:pt x="3289" y="317"/>
                  </a:lnTo>
                  <a:lnTo>
                    <a:pt x="3289" y="317"/>
                  </a:lnTo>
                  <a:lnTo>
                    <a:pt x="3284" y="312"/>
                  </a:lnTo>
                  <a:lnTo>
                    <a:pt x="3284" y="312"/>
                  </a:lnTo>
                  <a:lnTo>
                    <a:pt x="3280" y="308"/>
                  </a:lnTo>
                  <a:lnTo>
                    <a:pt x="3275" y="308"/>
                  </a:lnTo>
                  <a:lnTo>
                    <a:pt x="3271" y="308"/>
                  </a:lnTo>
                  <a:lnTo>
                    <a:pt x="3271" y="303"/>
                  </a:lnTo>
                  <a:lnTo>
                    <a:pt x="3271" y="303"/>
                  </a:lnTo>
                  <a:lnTo>
                    <a:pt x="3275" y="298"/>
                  </a:lnTo>
                  <a:lnTo>
                    <a:pt x="3275" y="298"/>
                  </a:lnTo>
                  <a:lnTo>
                    <a:pt x="3284" y="298"/>
                  </a:lnTo>
                  <a:lnTo>
                    <a:pt x="3284" y="294"/>
                  </a:lnTo>
                  <a:lnTo>
                    <a:pt x="3289" y="294"/>
                  </a:lnTo>
                  <a:lnTo>
                    <a:pt x="3289" y="294"/>
                  </a:lnTo>
                  <a:lnTo>
                    <a:pt x="3284" y="289"/>
                  </a:lnTo>
                  <a:lnTo>
                    <a:pt x="3280" y="289"/>
                  </a:lnTo>
                  <a:lnTo>
                    <a:pt x="3275" y="285"/>
                  </a:lnTo>
                  <a:lnTo>
                    <a:pt x="3271" y="285"/>
                  </a:lnTo>
                  <a:lnTo>
                    <a:pt x="3266" y="280"/>
                  </a:lnTo>
                  <a:lnTo>
                    <a:pt x="3257" y="285"/>
                  </a:lnTo>
                  <a:lnTo>
                    <a:pt x="3253" y="285"/>
                  </a:lnTo>
                  <a:lnTo>
                    <a:pt x="3248" y="280"/>
                  </a:lnTo>
                  <a:lnTo>
                    <a:pt x="3244" y="280"/>
                  </a:lnTo>
                  <a:lnTo>
                    <a:pt x="3244" y="280"/>
                  </a:lnTo>
                  <a:lnTo>
                    <a:pt x="3244" y="280"/>
                  </a:lnTo>
                  <a:lnTo>
                    <a:pt x="3244" y="280"/>
                  </a:lnTo>
                  <a:lnTo>
                    <a:pt x="3257" y="289"/>
                  </a:lnTo>
                  <a:lnTo>
                    <a:pt x="3257" y="289"/>
                  </a:lnTo>
                  <a:lnTo>
                    <a:pt x="3257" y="289"/>
                  </a:lnTo>
                  <a:lnTo>
                    <a:pt x="3257" y="289"/>
                  </a:lnTo>
                  <a:lnTo>
                    <a:pt x="3257" y="294"/>
                  </a:lnTo>
                  <a:lnTo>
                    <a:pt x="3257" y="294"/>
                  </a:lnTo>
                  <a:lnTo>
                    <a:pt x="3257" y="298"/>
                  </a:lnTo>
                  <a:lnTo>
                    <a:pt x="3257" y="303"/>
                  </a:lnTo>
                  <a:lnTo>
                    <a:pt x="3257" y="308"/>
                  </a:lnTo>
                  <a:lnTo>
                    <a:pt x="3257" y="308"/>
                  </a:lnTo>
                  <a:lnTo>
                    <a:pt x="3262" y="308"/>
                  </a:lnTo>
                  <a:lnTo>
                    <a:pt x="3262" y="308"/>
                  </a:lnTo>
                  <a:lnTo>
                    <a:pt x="3266" y="312"/>
                  </a:lnTo>
                  <a:lnTo>
                    <a:pt x="3266" y="312"/>
                  </a:lnTo>
                  <a:lnTo>
                    <a:pt x="3266" y="312"/>
                  </a:lnTo>
                  <a:lnTo>
                    <a:pt x="3271" y="317"/>
                  </a:lnTo>
                  <a:lnTo>
                    <a:pt x="3271" y="317"/>
                  </a:lnTo>
                  <a:lnTo>
                    <a:pt x="3271" y="321"/>
                  </a:lnTo>
                  <a:lnTo>
                    <a:pt x="3271" y="321"/>
                  </a:lnTo>
                  <a:lnTo>
                    <a:pt x="3271" y="326"/>
                  </a:lnTo>
                  <a:lnTo>
                    <a:pt x="3271" y="330"/>
                  </a:lnTo>
                  <a:lnTo>
                    <a:pt x="3271" y="330"/>
                  </a:lnTo>
                  <a:lnTo>
                    <a:pt x="3271" y="330"/>
                  </a:lnTo>
                  <a:lnTo>
                    <a:pt x="3271" y="330"/>
                  </a:lnTo>
                  <a:lnTo>
                    <a:pt x="3266" y="330"/>
                  </a:lnTo>
                  <a:lnTo>
                    <a:pt x="3266" y="330"/>
                  </a:lnTo>
                  <a:lnTo>
                    <a:pt x="3266" y="330"/>
                  </a:lnTo>
                  <a:lnTo>
                    <a:pt x="3262" y="330"/>
                  </a:lnTo>
                  <a:lnTo>
                    <a:pt x="3262" y="330"/>
                  </a:lnTo>
                  <a:lnTo>
                    <a:pt x="3262" y="326"/>
                  </a:lnTo>
                  <a:lnTo>
                    <a:pt x="3262" y="326"/>
                  </a:lnTo>
                  <a:lnTo>
                    <a:pt x="3262" y="326"/>
                  </a:lnTo>
                  <a:lnTo>
                    <a:pt x="3262" y="326"/>
                  </a:lnTo>
                  <a:lnTo>
                    <a:pt x="3257" y="326"/>
                  </a:lnTo>
                  <a:lnTo>
                    <a:pt x="3253" y="326"/>
                  </a:lnTo>
                  <a:lnTo>
                    <a:pt x="3253" y="326"/>
                  </a:lnTo>
                  <a:lnTo>
                    <a:pt x="3248" y="326"/>
                  </a:lnTo>
                  <a:lnTo>
                    <a:pt x="3248" y="321"/>
                  </a:lnTo>
                  <a:lnTo>
                    <a:pt x="3244" y="321"/>
                  </a:lnTo>
                  <a:lnTo>
                    <a:pt x="3244" y="321"/>
                  </a:lnTo>
                  <a:lnTo>
                    <a:pt x="3244" y="321"/>
                  </a:lnTo>
                  <a:lnTo>
                    <a:pt x="3239" y="326"/>
                  </a:lnTo>
                  <a:lnTo>
                    <a:pt x="3239" y="330"/>
                  </a:lnTo>
                  <a:lnTo>
                    <a:pt x="3235" y="330"/>
                  </a:lnTo>
                  <a:lnTo>
                    <a:pt x="3230" y="330"/>
                  </a:lnTo>
                  <a:lnTo>
                    <a:pt x="3230" y="335"/>
                  </a:lnTo>
                  <a:lnTo>
                    <a:pt x="3226" y="335"/>
                  </a:lnTo>
                  <a:lnTo>
                    <a:pt x="3226" y="335"/>
                  </a:lnTo>
                  <a:lnTo>
                    <a:pt x="3221" y="339"/>
                  </a:lnTo>
                  <a:lnTo>
                    <a:pt x="3221" y="339"/>
                  </a:lnTo>
                  <a:lnTo>
                    <a:pt x="3221" y="344"/>
                  </a:lnTo>
                  <a:lnTo>
                    <a:pt x="3221" y="344"/>
                  </a:lnTo>
                  <a:lnTo>
                    <a:pt x="3221" y="348"/>
                  </a:lnTo>
                  <a:lnTo>
                    <a:pt x="3226" y="348"/>
                  </a:lnTo>
                  <a:lnTo>
                    <a:pt x="3230" y="353"/>
                  </a:lnTo>
                  <a:lnTo>
                    <a:pt x="3230" y="353"/>
                  </a:lnTo>
                  <a:lnTo>
                    <a:pt x="3230" y="353"/>
                  </a:lnTo>
                  <a:lnTo>
                    <a:pt x="3230" y="357"/>
                  </a:lnTo>
                  <a:lnTo>
                    <a:pt x="3230" y="353"/>
                  </a:lnTo>
                  <a:lnTo>
                    <a:pt x="3226" y="357"/>
                  </a:lnTo>
                  <a:lnTo>
                    <a:pt x="3226" y="357"/>
                  </a:lnTo>
                  <a:lnTo>
                    <a:pt x="3226" y="357"/>
                  </a:lnTo>
                  <a:lnTo>
                    <a:pt x="3226" y="357"/>
                  </a:lnTo>
                  <a:lnTo>
                    <a:pt x="3221" y="357"/>
                  </a:lnTo>
                  <a:lnTo>
                    <a:pt x="3217" y="357"/>
                  </a:lnTo>
                  <a:lnTo>
                    <a:pt x="3208" y="357"/>
                  </a:lnTo>
                  <a:lnTo>
                    <a:pt x="3208" y="357"/>
                  </a:lnTo>
                  <a:lnTo>
                    <a:pt x="3208" y="353"/>
                  </a:lnTo>
                  <a:lnTo>
                    <a:pt x="3208" y="353"/>
                  </a:lnTo>
                  <a:lnTo>
                    <a:pt x="3203" y="353"/>
                  </a:lnTo>
                  <a:lnTo>
                    <a:pt x="3203" y="353"/>
                  </a:lnTo>
                  <a:lnTo>
                    <a:pt x="3203" y="353"/>
                  </a:lnTo>
                  <a:lnTo>
                    <a:pt x="3194" y="348"/>
                  </a:lnTo>
                  <a:lnTo>
                    <a:pt x="3189" y="348"/>
                  </a:lnTo>
                  <a:lnTo>
                    <a:pt x="3189" y="348"/>
                  </a:lnTo>
                  <a:lnTo>
                    <a:pt x="3185" y="348"/>
                  </a:lnTo>
                  <a:lnTo>
                    <a:pt x="3185" y="353"/>
                  </a:lnTo>
                  <a:lnTo>
                    <a:pt x="3185" y="353"/>
                  </a:lnTo>
                  <a:lnTo>
                    <a:pt x="3180" y="353"/>
                  </a:lnTo>
                  <a:lnTo>
                    <a:pt x="3185" y="353"/>
                  </a:lnTo>
                  <a:lnTo>
                    <a:pt x="3185" y="357"/>
                  </a:lnTo>
                  <a:lnTo>
                    <a:pt x="3185" y="357"/>
                  </a:lnTo>
                  <a:lnTo>
                    <a:pt x="3185" y="357"/>
                  </a:lnTo>
                  <a:lnTo>
                    <a:pt x="3189" y="362"/>
                  </a:lnTo>
                  <a:lnTo>
                    <a:pt x="3194" y="362"/>
                  </a:lnTo>
                  <a:lnTo>
                    <a:pt x="3194" y="362"/>
                  </a:lnTo>
                  <a:lnTo>
                    <a:pt x="3199" y="362"/>
                  </a:lnTo>
                  <a:lnTo>
                    <a:pt x="3199" y="362"/>
                  </a:lnTo>
                  <a:lnTo>
                    <a:pt x="3203" y="362"/>
                  </a:lnTo>
                  <a:lnTo>
                    <a:pt x="3203" y="366"/>
                  </a:lnTo>
                  <a:lnTo>
                    <a:pt x="3203" y="366"/>
                  </a:lnTo>
                  <a:lnTo>
                    <a:pt x="3208" y="366"/>
                  </a:lnTo>
                  <a:lnTo>
                    <a:pt x="3208" y="371"/>
                  </a:lnTo>
                  <a:lnTo>
                    <a:pt x="3203" y="371"/>
                  </a:lnTo>
                  <a:lnTo>
                    <a:pt x="3203" y="371"/>
                  </a:lnTo>
                  <a:lnTo>
                    <a:pt x="3199" y="375"/>
                  </a:lnTo>
                  <a:lnTo>
                    <a:pt x="3199" y="375"/>
                  </a:lnTo>
                  <a:lnTo>
                    <a:pt x="3194" y="371"/>
                  </a:lnTo>
                  <a:lnTo>
                    <a:pt x="3189" y="371"/>
                  </a:lnTo>
                  <a:lnTo>
                    <a:pt x="3185" y="371"/>
                  </a:lnTo>
                  <a:lnTo>
                    <a:pt x="3185" y="371"/>
                  </a:lnTo>
                  <a:lnTo>
                    <a:pt x="3180" y="366"/>
                  </a:lnTo>
                  <a:lnTo>
                    <a:pt x="3176" y="366"/>
                  </a:lnTo>
                  <a:lnTo>
                    <a:pt x="3176" y="362"/>
                  </a:lnTo>
                  <a:lnTo>
                    <a:pt x="3171" y="366"/>
                  </a:lnTo>
                  <a:lnTo>
                    <a:pt x="3171" y="362"/>
                  </a:lnTo>
                  <a:lnTo>
                    <a:pt x="3167" y="362"/>
                  </a:lnTo>
                  <a:lnTo>
                    <a:pt x="3162" y="362"/>
                  </a:lnTo>
                  <a:lnTo>
                    <a:pt x="3162" y="357"/>
                  </a:lnTo>
                  <a:lnTo>
                    <a:pt x="3162" y="357"/>
                  </a:lnTo>
                  <a:lnTo>
                    <a:pt x="3162" y="357"/>
                  </a:lnTo>
                  <a:lnTo>
                    <a:pt x="3162" y="357"/>
                  </a:lnTo>
                  <a:lnTo>
                    <a:pt x="3162" y="353"/>
                  </a:lnTo>
                  <a:lnTo>
                    <a:pt x="3162" y="353"/>
                  </a:lnTo>
                  <a:lnTo>
                    <a:pt x="3158" y="348"/>
                  </a:lnTo>
                  <a:lnTo>
                    <a:pt x="3158" y="348"/>
                  </a:lnTo>
                  <a:lnTo>
                    <a:pt x="3153" y="344"/>
                  </a:lnTo>
                  <a:lnTo>
                    <a:pt x="3158" y="344"/>
                  </a:lnTo>
                  <a:lnTo>
                    <a:pt x="3158" y="344"/>
                  </a:lnTo>
                  <a:lnTo>
                    <a:pt x="3158" y="339"/>
                  </a:lnTo>
                  <a:lnTo>
                    <a:pt x="3158" y="339"/>
                  </a:lnTo>
                  <a:lnTo>
                    <a:pt x="3158" y="339"/>
                  </a:lnTo>
                  <a:lnTo>
                    <a:pt x="3158" y="335"/>
                  </a:lnTo>
                  <a:lnTo>
                    <a:pt x="3158" y="335"/>
                  </a:lnTo>
                  <a:lnTo>
                    <a:pt x="3153" y="335"/>
                  </a:lnTo>
                  <a:lnTo>
                    <a:pt x="3153" y="330"/>
                  </a:lnTo>
                  <a:lnTo>
                    <a:pt x="3149" y="330"/>
                  </a:lnTo>
                  <a:lnTo>
                    <a:pt x="3140" y="326"/>
                  </a:lnTo>
                  <a:lnTo>
                    <a:pt x="3140" y="326"/>
                  </a:lnTo>
                  <a:lnTo>
                    <a:pt x="3140" y="326"/>
                  </a:lnTo>
                  <a:lnTo>
                    <a:pt x="3140" y="326"/>
                  </a:lnTo>
                  <a:lnTo>
                    <a:pt x="3140" y="326"/>
                  </a:lnTo>
                  <a:lnTo>
                    <a:pt x="3140" y="326"/>
                  </a:lnTo>
                  <a:lnTo>
                    <a:pt x="3140" y="326"/>
                  </a:lnTo>
                  <a:lnTo>
                    <a:pt x="3140" y="326"/>
                  </a:lnTo>
                  <a:lnTo>
                    <a:pt x="3135" y="326"/>
                  </a:lnTo>
                  <a:lnTo>
                    <a:pt x="3135" y="321"/>
                  </a:lnTo>
                  <a:lnTo>
                    <a:pt x="3135" y="321"/>
                  </a:lnTo>
                  <a:lnTo>
                    <a:pt x="3135" y="321"/>
                  </a:lnTo>
                  <a:lnTo>
                    <a:pt x="3131" y="321"/>
                  </a:lnTo>
                  <a:lnTo>
                    <a:pt x="3131" y="321"/>
                  </a:lnTo>
                  <a:lnTo>
                    <a:pt x="3131" y="321"/>
                  </a:lnTo>
                  <a:lnTo>
                    <a:pt x="3126" y="317"/>
                  </a:lnTo>
                  <a:lnTo>
                    <a:pt x="3126" y="317"/>
                  </a:lnTo>
                  <a:lnTo>
                    <a:pt x="3126" y="317"/>
                  </a:lnTo>
                  <a:lnTo>
                    <a:pt x="3122" y="312"/>
                  </a:lnTo>
                  <a:lnTo>
                    <a:pt x="3122" y="312"/>
                  </a:lnTo>
                  <a:lnTo>
                    <a:pt x="3117" y="312"/>
                  </a:lnTo>
                  <a:lnTo>
                    <a:pt x="3117" y="312"/>
                  </a:lnTo>
                  <a:lnTo>
                    <a:pt x="3122" y="312"/>
                  </a:lnTo>
                  <a:lnTo>
                    <a:pt x="3131" y="312"/>
                  </a:lnTo>
                  <a:lnTo>
                    <a:pt x="3131" y="312"/>
                  </a:lnTo>
                  <a:lnTo>
                    <a:pt x="3131" y="317"/>
                  </a:lnTo>
                  <a:lnTo>
                    <a:pt x="3131" y="317"/>
                  </a:lnTo>
                  <a:lnTo>
                    <a:pt x="3131" y="317"/>
                  </a:lnTo>
                  <a:lnTo>
                    <a:pt x="3135" y="321"/>
                  </a:lnTo>
                  <a:lnTo>
                    <a:pt x="3140" y="321"/>
                  </a:lnTo>
                  <a:lnTo>
                    <a:pt x="3140" y="321"/>
                  </a:lnTo>
                  <a:lnTo>
                    <a:pt x="3140" y="321"/>
                  </a:lnTo>
                  <a:lnTo>
                    <a:pt x="3144" y="321"/>
                  </a:lnTo>
                  <a:lnTo>
                    <a:pt x="3144" y="321"/>
                  </a:lnTo>
                  <a:lnTo>
                    <a:pt x="3149" y="321"/>
                  </a:lnTo>
                  <a:lnTo>
                    <a:pt x="3149" y="321"/>
                  </a:lnTo>
                  <a:lnTo>
                    <a:pt x="3149" y="321"/>
                  </a:lnTo>
                  <a:lnTo>
                    <a:pt x="3149" y="321"/>
                  </a:lnTo>
                  <a:lnTo>
                    <a:pt x="3153" y="321"/>
                  </a:lnTo>
                  <a:lnTo>
                    <a:pt x="3153" y="321"/>
                  </a:lnTo>
                  <a:lnTo>
                    <a:pt x="3162" y="326"/>
                  </a:lnTo>
                  <a:lnTo>
                    <a:pt x="3162" y="326"/>
                  </a:lnTo>
                  <a:lnTo>
                    <a:pt x="3176" y="326"/>
                  </a:lnTo>
                  <a:lnTo>
                    <a:pt x="3180" y="326"/>
                  </a:lnTo>
                  <a:lnTo>
                    <a:pt x="3180" y="326"/>
                  </a:lnTo>
                  <a:lnTo>
                    <a:pt x="3185" y="330"/>
                  </a:lnTo>
                  <a:lnTo>
                    <a:pt x="3189" y="330"/>
                  </a:lnTo>
                  <a:lnTo>
                    <a:pt x="3194" y="330"/>
                  </a:lnTo>
                  <a:lnTo>
                    <a:pt x="3199" y="330"/>
                  </a:lnTo>
                  <a:lnTo>
                    <a:pt x="3203" y="330"/>
                  </a:lnTo>
                  <a:lnTo>
                    <a:pt x="3212" y="330"/>
                  </a:lnTo>
                  <a:lnTo>
                    <a:pt x="3221" y="326"/>
                  </a:lnTo>
                  <a:lnTo>
                    <a:pt x="3226" y="326"/>
                  </a:lnTo>
                  <a:lnTo>
                    <a:pt x="3230" y="317"/>
                  </a:lnTo>
                  <a:lnTo>
                    <a:pt x="3230" y="317"/>
                  </a:lnTo>
                  <a:lnTo>
                    <a:pt x="3230" y="312"/>
                  </a:lnTo>
                  <a:lnTo>
                    <a:pt x="3230" y="308"/>
                  </a:lnTo>
                  <a:lnTo>
                    <a:pt x="3230" y="308"/>
                  </a:lnTo>
                  <a:lnTo>
                    <a:pt x="3226" y="308"/>
                  </a:lnTo>
                  <a:lnTo>
                    <a:pt x="3226" y="308"/>
                  </a:lnTo>
                  <a:lnTo>
                    <a:pt x="3226" y="303"/>
                  </a:lnTo>
                  <a:lnTo>
                    <a:pt x="3221" y="298"/>
                  </a:lnTo>
                  <a:lnTo>
                    <a:pt x="3221" y="298"/>
                  </a:lnTo>
                  <a:lnTo>
                    <a:pt x="3217" y="298"/>
                  </a:lnTo>
                  <a:lnTo>
                    <a:pt x="3217" y="298"/>
                  </a:lnTo>
                  <a:lnTo>
                    <a:pt x="3217" y="298"/>
                  </a:lnTo>
                  <a:lnTo>
                    <a:pt x="3212" y="294"/>
                  </a:lnTo>
                  <a:lnTo>
                    <a:pt x="3208" y="294"/>
                  </a:lnTo>
                  <a:lnTo>
                    <a:pt x="3208" y="294"/>
                  </a:lnTo>
                  <a:lnTo>
                    <a:pt x="3208" y="294"/>
                  </a:lnTo>
                  <a:lnTo>
                    <a:pt x="3208" y="289"/>
                  </a:lnTo>
                  <a:lnTo>
                    <a:pt x="3208" y="294"/>
                  </a:lnTo>
                  <a:lnTo>
                    <a:pt x="3208" y="294"/>
                  </a:lnTo>
                  <a:lnTo>
                    <a:pt x="3203" y="294"/>
                  </a:lnTo>
                  <a:lnTo>
                    <a:pt x="3194" y="289"/>
                  </a:lnTo>
                  <a:lnTo>
                    <a:pt x="3194" y="289"/>
                  </a:lnTo>
                  <a:lnTo>
                    <a:pt x="3194" y="289"/>
                  </a:lnTo>
                  <a:lnTo>
                    <a:pt x="3189" y="289"/>
                  </a:lnTo>
                  <a:lnTo>
                    <a:pt x="3189" y="289"/>
                  </a:lnTo>
                  <a:lnTo>
                    <a:pt x="3180" y="280"/>
                  </a:lnTo>
                  <a:lnTo>
                    <a:pt x="3162" y="276"/>
                  </a:lnTo>
                  <a:lnTo>
                    <a:pt x="3153" y="271"/>
                  </a:lnTo>
                  <a:lnTo>
                    <a:pt x="3149" y="271"/>
                  </a:lnTo>
                  <a:lnTo>
                    <a:pt x="3149" y="271"/>
                  </a:lnTo>
                  <a:lnTo>
                    <a:pt x="3144" y="271"/>
                  </a:lnTo>
                  <a:lnTo>
                    <a:pt x="3144" y="271"/>
                  </a:lnTo>
                  <a:lnTo>
                    <a:pt x="3144" y="271"/>
                  </a:lnTo>
                  <a:lnTo>
                    <a:pt x="3135" y="271"/>
                  </a:lnTo>
                  <a:lnTo>
                    <a:pt x="3135" y="271"/>
                  </a:lnTo>
                  <a:lnTo>
                    <a:pt x="3131" y="271"/>
                  </a:lnTo>
                  <a:lnTo>
                    <a:pt x="3126" y="271"/>
                  </a:lnTo>
                  <a:lnTo>
                    <a:pt x="3126" y="276"/>
                  </a:lnTo>
                  <a:lnTo>
                    <a:pt x="3126" y="276"/>
                  </a:lnTo>
                  <a:lnTo>
                    <a:pt x="3122" y="276"/>
                  </a:lnTo>
                  <a:lnTo>
                    <a:pt x="3122" y="276"/>
                  </a:lnTo>
                  <a:lnTo>
                    <a:pt x="3126" y="276"/>
                  </a:lnTo>
                  <a:lnTo>
                    <a:pt x="3126" y="271"/>
                  </a:lnTo>
                  <a:lnTo>
                    <a:pt x="3126" y="271"/>
                  </a:lnTo>
                  <a:lnTo>
                    <a:pt x="3126" y="271"/>
                  </a:lnTo>
                  <a:lnTo>
                    <a:pt x="3126" y="271"/>
                  </a:lnTo>
                  <a:lnTo>
                    <a:pt x="3126" y="271"/>
                  </a:lnTo>
                  <a:lnTo>
                    <a:pt x="3122" y="271"/>
                  </a:lnTo>
                  <a:lnTo>
                    <a:pt x="3122" y="271"/>
                  </a:lnTo>
                  <a:lnTo>
                    <a:pt x="3122" y="271"/>
                  </a:lnTo>
                  <a:lnTo>
                    <a:pt x="3122" y="271"/>
                  </a:lnTo>
                  <a:lnTo>
                    <a:pt x="3122" y="267"/>
                  </a:lnTo>
                  <a:lnTo>
                    <a:pt x="3117" y="267"/>
                  </a:lnTo>
                  <a:lnTo>
                    <a:pt x="3117" y="267"/>
                  </a:lnTo>
                  <a:lnTo>
                    <a:pt x="3113" y="267"/>
                  </a:lnTo>
                  <a:lnTo>
                    <a:pt x="3113" y="267"/>
                  </a:lnTo>
                  <a:lnTo>
                    <a:pt x="3108" y="267"/>
                  </a:lnTo>
                  <a:lnTo>
                    <a:pt x="3108" y="267"/>
                  </a:lnTo>
                  <a:lnTo>
                    <a:pt x="3108" y="267"/>
                  </a:lnTo>
                  <a:lnTo>
                    <a:pt x="3117" y="267"/>
                  </a:lnTo>
                  <a:lnTo>
                    <a:pt x="3117" y="267"/>
                  </a:lnTo>
                  <a:lnTo>
                    <a:pt x="3117" y="267"/>
                  </a:lnTo>
                  <a:lnTo>
                    <a:pt x="3117" y="267"/>
                  </a:lnTo>
                  <a:lnTo>
                    <a:pt x="3117" y="262"/>
                  </a:lnTo>
                  <a:lnTo>
                    <a:pt x="3117" y="262"/>
                  </a:lnTo>
                  <a:lnTo>
                    <a:pt x="3113" y="262"/>
                  </a:lnTo>
                  <a:lnTo>
                    <a:pt x="3113" y="262"/>
                  </a:lnTo>
                  <a:lnTo>
                    <a:pt x="3108" y="258"/>
                  </a:lnTo>
                  <a:lnTo>
                    <a:pt x="3108" y="262"/>
                  </a:lnTo>
                  <a:lnTo>
                    <a:pt x="3108" y="262"/>
                  </a:lnTo>
                  <a:lnTo>
                    <a:pt x="3108" y="262"/>
                  </a:lnTo>
                  <a:lnTo>
                    <a:pt x="3104" y="262"/>
                  </a:lnTo>
                  <a:lnTo>
                    <a:pt x="3104" y="262"/>
                  </a:lnTo>
                  <a:lnTo>
                    <a:pt x="3104" y="262"/>
                  </a:lnTo>
                  <a:lnTo>
                    <a:pt x="3104" y="267"/>
                  </a:lnTo>
                  <a:lnTo>
                    <a:pt x="3099" y="267"/>
                  </a:lnTo>
                  <a:lnTo>
                    <a:pt x="3095" y="262"/>
                  </a:lnTo>
                  <a:lnTo>
                    <a:pt x="3095" y="262"/>
                  </a:lnTo>
                  <a:lnTo>
                    <a:pt x="3090" y="262"/>
                  </a:lnTo>
                  <a:lnTo>
                    <a:pt x="3090" y="262"/>
                  </a:lnTo>
                  <a:lnTo>
                    <a:pt x="3090" y="262"/>
                  </a:lnTo>
                  <a:lnTo>
                    <a:pt x="3090" y="262"/>
                  </a:lnTo>
                  <a:lnTo>
                    <a:pt x="3090" y="262"/>
                  </a:lnTo>
                  <a:lnTo>
                    <a:pt x="3090" y="262"/>
                  </a:lnTo>
                  <a:lnTo>
                    <a:pt x="3086" y="262"/>
                  </a:lnTo>
                  <a:lnTo>
                    <a:pt x="3086" y="262"/>
                  </a:lnTo>
                  <a:lnTo>
                    <a:pt x="3086" y="262"/>
                  </a:lnTo>
                  <a:lnTo>
                    <a:pt x="3086" y="267"/>
                  </a:lnTo>
                  <a:lnTo>
                    <a:pt x="3086" y="262"/>
                  </a:lnTo>
                  <a:lnTo>
                    <a:pt x="3081" y="262"/>
                  </a:lnTo>
                  <a:lnTo>
                    <a:pt x="3081" y="262"/>
                  </a:lnTo>
                  <a:lnTo>
                    <a:pt x="3081" y="262"/>
                  </a:lnTo>
                  <a:lnTo>
                    <a:pt x="3081" y="262"/>
                  </a:lnTo>
                  <a:lnTo>
                    <a:pt x="3081" y="262"/>
                  </a:lnTo>
                  <a:lnTo>
                    <a:pt x="3081" y="262"/>
                  </a:lnTo>
                  <a:lnTo>
                    <a:pt x="3081" y="258"/>
                  </a:lnTo>
                  <a:lnTo>
                    <a:pt x="3068" y="258"/>
                  </a:lnTo>
                  <a:lnTo>
                    <a:pt x="3068" y="258"/>
                  </a:lnTo>
                  <a:lnTo>
                    <a:pt x="3081" y="258"/>
                  </a:lnTo>
                  <a:lnTo>
                    <a:pt x="3086" y="258"/>
                  </a:lnTo>
                  <a:lnTo>
                    <a:pt x="3090" y="253"/>
                  </a:lnTo>
                  <a:lnTo>
                    <a:pt x="3095" y="253"/>
                  </a:lnTo>
                  <a:lnTo>
                    <a:pt x="3095" y="253"/>
                  </a:lnTo>
                  <a:lnTo>
                    <a:pt x="3095" y="253"/>
                  </a:lnTo>
                  <a:lnTo>
                    <a:pt x="3090" y="249"/>
                  </a:lnTo>
                  <a:lnTo>
                    <a:pt x="3086" y="249"/>
                  </a:lnTo>
                  <a:lnTo>
                    <a:pt x="3086" y="249"/>
                  </a:lnTo>
                  <a:lnTo>
                    <a:pt x="3086" y="249"/>
                  </a:lnTo>
                  <a:lnTo>
                    <a:pt x="3086" y="249"/>
                  </a:lnTo>
                  <a:lnTo>
                    <a:pt x="3081" y="244"/>
                  </a:lnTo>
                  <a:lnTo>
                    <a:pt x="3081" y="244"/>
                  </a:lnTo>
                  <a:lnTo>
                    <a:pt x="3077" y="249"/>
                  </a:lnTo>
                  <a:lnTo>
                    <a:pt x="3077" y="249"/>
                  </a:lnTo>
                  <a:lnTo>
                    <a:pt x="3077" y="249"/>
                  </a:lnTo>
                  <a:lnTo>
                    <a:pt x="3077" y="244"/>
                  </a:lnTo>
                  <a:lnTo>
                    <a:pt x="3072" y="244"/>
                  </a:lnTo>
                  <a:lnTo>
                    <a:pt x="3072" y="244"/>
                  </a:lnTo>
                  <a:lnTo>
                    <a:pt x="3072" y="244"/>
                  </a:lnTo>
                  <a:lnTo>
                    <a:pt x="3072" y="244"/>
                  </a:lnTo>
                  <a:lnTo>
                    <a:pt x="3068" y="244"/>
                  </a:lnTo>
                  <a:lnTo>
                    <a:pt x="3068" y="244"/>
                  </a:lnTo>
                  <a:lnTo>
                    <a:pt x="3063" y="244"/>
                  </a:lnTo>
                  <a:lnTo>
                    <a:pt x="3063" y="249"/>
                  </a:lnTo>
                  <a:lnTo>
                    <a:pt x="3063" y="249"/>
                  </a:lnTo>
                  <a:lnTo>
                    <a:pt x="3063" y="253"/>
                  </a:lnTo>
                  <a:lnTo>
                    <a:pt x="3063" y="253"/>
                  </a:lnTo>
                  <a:lnTo>
                    <a:pt x="3063" y="253"/>
                  </a:lnTo>
                  <a:lnTo>
                    <a:pt x="3063" y="253"/>
                  </a:lnTo>
                  <a:lnTo>
                    <a:pt x="3063" y="253"/>
                  </a:lnTo>
                  <a:lnTo>
                    <a:pt x="3063" y="253"/>
                  </a:lnTo>
                  <a:lnTo>
                    <a:pt x="3058" y="249"/>
                  </a:lnTo>
                  <a:lnTo>
                    <a:pt x="3063" y="249"/>
                  </a:lnTo>
                  <a:lnTo>
                    <a:pt x="3058" y="244"/>
                  </a:lnTo>
                  <a:lnTo>
                    <a:pt x="3058" y="249"/>
                  </a:lnTo>
                  <a:lnTo>
                    <a:pt x="3058" y="249"/>
                  </a:lnTo>
                  <a:lnTo>
                    <a:pt x="3058" y="244"/>
                  </a:lnTo>
                  <a:lnTo>
                    <a:pt x="3058" y="244"/>
                  </a:lnTo>
                  <a:lnTo>
                    <a:pt x="3063" y="244"/>
                  </a:lnTo>
                  <a:lnTo>
                    <a:pt x="3063" y="244"/>
                  </a:lnTo>
                  <a:lnTo>
                    <a:pt x="3063" y="240"/>
                  </a:lnTo>
                  <a:lnTo>
                    <a:pt x="3058" y="240"/>
                  </a:lnTo>
                  <a:lnTo>
                    <a:pt x="3054" y="240"/>
                  </a:lnTo>
                  <a:lnTo>
                    <a:pt x="3054" y="240"/>
                  </a:lnTo>
                  <a:lnTo>
                    <a:pt x="3054" y="240"/>
                  </a:lnTo>
                  <a:lnTo>
                    <a:pt x="3049" y="240"/>
                  </a:lnTo>
                  <a:lnTo>
                    <a:pt x="3049" y="240"/>
                  </a:lnTo>
                  <a:lnTo>
                    <a:pt x="3049" y="244"/>
                  </a:lnTo>
                  <a:lnTo>
                    <a:pt x="3054" y="244"/>
                  </a:lnTo>
                  <a:lnTo>
                    <a:pt x="3054" y="244"/>
                  </a:lnTo>
                  <a:lnTo>
                    <a:pt x="3049" y="244"/>
                  </a:lnTo>
                  <a:lnTo>
                    <a:pt x="3049" y="244"/>
                  </a:lnTo>
                  <a:lnTo>
                    <a:pt x="3049" y="249"/>
                  </a:lnTo>
                  <a:lnTo>
                    <a:pt x="3049" y="249"/>
                  </a:lnTo>
                  <a:lnTo>
                    <a:pt x="3045" y="249"/>
                  </a:lnTo>
                  <a:lnTo>
                    <a:pt x="3045" y="253"/>
                  </a:lnTo>
                  <a:lnTo>
                    <a:pt x="3045" y="253"/>
                  </a:lnTo>
                  <a:lnTo>
                    <a:pt x="3040" y="253"/>
                  </a:lnTo>
                  <a:lnTo>
                    <a:pt x="3040" y="249"/>
                  </a:lnTo>
                  <a:lnTo>
                    <a:pt x="3045" y="249"/>
                  </a:lnTo>
                  <a:lnTo>
                    <a:pt x="3040" y="249"/>
                  </a:lnTo>
                  <a:lnTo>
                    <a:pt x="3040" y="249"/>
                  </a:lnTo>
                  <a:lnTo>
                    <a:pt x="3045" y="244"/>
                  </a:lnTo>
                  <a:lnTo>
                    <a:pt x="3045" y="244"/>
                  </a:lnTo>
                  <a:lnTo>
                    <a:pt x="3040" y="244"/>
                  </a:lnTo>
                  <a:lnTo>
                    <a:pt x="3040" y="244"/>
                  </a:lnTo>
                  <a:lnTo>
                    <a:pt x="3036" y="244"/>
                  </a:lnTo>
                  <a:lnTo>
                    <a:pt x="3036" y="249"/>
                  </a:lnTo>
                  <a:lnTo>
                    <a:pt x="3031" y="253"/>
                  </a:lnTo>
                  <a:lnTo>
                    <a:pt x="3031" y="258"/>
                  </a:lnTo>
                  <a:lnTo>
                    <a:pt x="3027" y="258"/>
                  </a:lnTo>
                  <a:lnTo>
                    <a:pt x="3027" y="258"/>
                  </a:lnTo>
                  <a:lnTo>
                    <a:pt x="3027" y="258"/>
                  </a:lnTo>
                  <a:lnTo>
                    <a:pt x="3027" y="258"/>
                  </a:lnTo>
                  <a:lnTo>
                    <a:pt x="3027" y="253"/>
                  </a:lnTo>
                  <a:lnTo>
                    <a:pt x="3027" y="249"/>
                  </a:lnTo>
                  <a:lnTo>
                    <a:pt x="3027" y="249"/>
                  </a:lnTo>
                  <a:lnTo>
                    <a:pt x="3031" y="249"/>
                  </a:lnTo>
                  <a:lnTo>
                    <a:pt x="3031" y="244"/>
                  </a:lnTo>
                  <a:lnTo>
                    <a:pt x="3031" y="244"/>
                  </a:lnTo>
                  <a:lnTo>
                    <a:pt x="3031" y="244"/>
                  </a:lnTo>
                  <a:lnTo>
                    <a:pt x="3031" y="244"/>
                  </a:lnTo>
                  <a:lnTo>
                    <a:pt x="3031" y="244"/>
                  </a:lnTo>
                  <a:lnTo>
                    <a:pt x="3031" y="244"/>
                  </a:lnTo>
                  <a:lnTo>
                    <a:pt x="3027" y="244"/>
                  </a:lnTo>
                  <a:lnTo>
                    <a:pt x="3027" y="244"/>
                  </a:lnTo>
                  <a:lnTo>
                    <a:pt x="3027" y="244"/>
                  </a:lnTo>
                  <a:lnTo>
                    <a:pt x="3027" y="244"/>
                  </a:lnTo>
                  <a:lnTo>
                    <a:pt x="3027" y="244"/>
                  </a:lnTo>
                  <a:lnTo>
                    <a:pt x="3022" y="244"/>
                  </a:lnTo>
                  <a:lnTo>
                    <a:pt x="3022" y="240"/>
                  </a:lnTo>
                  <a:lnTo>
                    <a:pt x="3022" y="240"/>
                  </a:lnTo>
                  <a:lnTo>
                    <a:pt x="3018" y="240"/>
                  </a:lnTo>
                  <a:lnTo>
                    <a:pt x="3018" y="244"/>
                  </a:lnTo>
                  <a:lnTo>
                    <a:pt x="3013" y="244"/>
                  </a:lnTo>
                  <a:lnTo>
                    <a:pt x="3013" y="244"/>
                  </a:lnTo>
                  <a:lnTo>
                    <a:pt x="3018" y="244"/>
                  </a:lnTo>
                  <a:lnTo>
                    <a:pt x="3018" y="249"/>
                  </a:lnTo>
                  <a:lnTo>
                    <a:pt x="3018" y="249"/>
                  </a:lnTo>
                  <a:lnTo>
                    <a:pt x="3018" y="249"/>
                  </a:lnTo>
                  <a:lnTo>
                    <a:pt x="3013" y="253"/>
                  </a:lnTo>
                  <a:lnTo>
                    <a:pt x="3013" y="253"/>
                  </a:lnTo>
                  <a:lnTo>
                    <a:pt x="3009" y="253"/>
                  </a:lnTo>
                  <a:lnTo>
                    <a:pt x="3004" y="258"/>
                  </a:lnTo>
                  <a:lnTo>
                    <a:pt x="3004" y="258"/>
                  </a:lnTo>
                  <a:lnTo>
                    <a:pt x="3004" y="258"/>
                  </a:lnTo>
                  <a:lnTo>
                    <a:pt x="3004" y="258"/>
                  </a:lnTo>
                  <a:lnTo>
                    <a:pt x="3009" y="258"/>
                  </a:lnTo>
                  <a:lnTo>
                    <a:pt x="3009" y="262"/>
                  </a:lnTo>
                  <a:lnTo>
                    <a:pt x="3004" y="262"/>
                  </a:lnTo>
                  <a:lnTo>
                    <a:pt x="3004" y="258"/>
                  </a:lnTo>
                  <a:lnTo>
                    <a:pt x="3004" y="258"/>
                  </a:lnTo>
                  <a:lnTo>
                    <a:pt x="3000" y="258"/>
                  </a:lnTo>
                  <a:lnTo>
                    <a:pt x="3000" y="253"/>
                  </a:lnTo>
                  <a:lnTo>
                    <a:pt x="3000" y="253"/>
                  </a:lnTo>
                  <a:lnTo>
                    <a:pt x="3000" y="253"/>
                  </a:lnTo>
                  <a:lnTo>
                    <a:pt x="2995" y="253"/>
                  </a:lnTo>
                  <a:lnTo>
                    <a:pt x="2995" y="253"/>
                  </a:lnTo>
                  <a:lnTo>
                    <a:pt x="2995" y="253"/>
                  </a:lnTo>
                  <a:lnTo>
                    <a:pt x="2991" y="253"/>
                  </a:lnTo>
                  <a:lnTo>
                    <a:pt x="2991" y="253"/>
                  </a:lnTo>
                  <a:lnTo>
                    <a:pt x="2991" y="253"/>
                  </a:lnTo>
                  <a:lnTo>
                    <a:pt x="2986" y="258"/>
                  </a:lnTo>
                  <a:lnTo>
                    <a:pt x="2986" y="258"/>
                  </a:lnTo>
                  <a:lnTo>
                    <a:pt x="2982" y="258"/>
                  </a:lnTo>
                  <a:lnTo>
                    <a:pt x="2982" y="258"/>
                  </a:lnTo>
                  <a:lnTo>
                    <a:pt x="2982" y="258"/>
                  </a:lnTo>
                  <a:lnTo>
                    <a:pt x="2986" y="258"/>
                  </a:lnTo>
                  <a:lnTo>
                    <a:pt x="2991" y="258"/>
                  </a:lnTo>
                  <a:lnTo>
                    <a:pt x="2991" y="262"/>
                  </a:lnTo>
                  <a:lnTo>
                    <a:pt x="2991" y="262"/>
                  </a:lnTo>
                  <a:lnTo>
                    <a:pt x="2991" y="262"/>
                  </a:lnTo>
                  <a:lnTo>
                    <a:pt x="2991" y="262"/>
                  </a:lnTo>
                  <a:lnTo>
                    <a:pt x="2986" y="262"/>
                  </a:lnTo>
                  <a:lnTo>
                    <a:pt x="2986" y="262"/>
                  </a:lnTo>
                  <a:lnTo>
                    <a:pt x="2982" y="262"/>
                  </a:lnTo>
                  <a:lnTo>
                    <a:pt x="2982" y="262"/>
                  </a:lnTo>
                  <a:lnTo>
                    <a:pt x="2982" y="262"/>
                  </a:lnTo>
                  <a:lnTo>
                    <a:pt x="2982" y="262"/>
                  </a:lnTo>
                  <a:lnTo>
                    <a:pt x="2977" y="262"/>
                  </a:lnTo>
                  <a:lnTo>
                    <a:pt x="2977" y="262"/>
                  </a:lnTo>
                  <a:lnTo>
                    <a:pt x="2973" y="262"/>
                  </a:lnTo>
                  <a:lnTo>
                    <a:pt x="2973" y="267"/>
                  </a:lnTo>
                  <a:lnTo>
                    <a:pt x="2977" y="267"/>
                  </a:lnTo>
                  <a:lnTo>
                    <a:pt x="2977" y="267"/>
                  </a:lnTo>
                  <a:lnTo>
                    <a:pt x="2977" y="271"/>
                  </a:lnTo>
                  <a:lnTo>
                    <a:pt x="2977" y="271"/>
                  </a:lnTo>
                  <a:lnTo>
                    <a:pt x="2973" y="267"/>
                  </a:lnTo>
                  <a:lnTo>
                    <a:pt x="2973" y="271"/>
                  </a:lnTo>
                  <a:lnTo>
                    <a:pt x="2973" y="271"/>
                  </a:lnTo>
                  <a:lnTo>
                    <a:pt x="2968" y="271"/>
                  </a:lnTo>
                  <a:lnTo>
                    <a:pt x="2968" y="271"/>
                  </a:lnTo>
                  <a:lnTo>
                    <a:pt x="2973" y="271"/>
                  </a:lnTo>
                  <a:lnTo>
                    <a:pt x="2973" y="267"/>
                  </a:lnTo>
                  <a:lnTo>
                    <a:pt x="2973" y="267"/>
                  </a:lnTo>
                  <a:lnTo>
                    <a:pt x="2973" y="262"/>
                  </a:lnTo>
                  <a:lnTo>
                    <a:pt x="2973" y="262"/>
                  </a:lnTo>
                  <a:lnTo>
                    <a:pt x="2973" y="262"/>
                  </a:lnTo>
                  <a:lnTo>
                    <a:pt x="2973" y="262"/>
                  </a:lnTo>
                  <a:lnTo>
                    <a:pt x="2968" y="262"/>
                  </a:lnTo>
                  <a:lnTo>
                    <a:pt x="2968" y="262"/>
                  </a:lnTo>
                  <a:lnTo>
                    <a:pt x="2968" y="262"/>
                  </a:lnTo>
                  <a:lnTo>
                    <a:pt x="2968" y="267"/>
                  </a:lnTo>
                  <a:lnTo>
                    <a:pt x="2968" y="271"/>
                  </a:lnTo>
                  <a:lnTo>
                    <a:pt x="2964" y="271"/>
                  </a:lnTo>
                  <a:lnTo>
                    <a:pt x="2964" y="271"/>
                  </a:lnTo>
                  <a:lnTo>
                    <a:pt x="2964" y="267"/>
                  </a:lnTo>
                  <a:lnTo>
                    <a:pt x="2964" y="267"/>
                  </a:lnTo>
                  <a:lnTo>
                    <a:pt x="2964" y="262"/>
                  </a:lnTo>
                  <a:lnTo>
                    <a:pt x="2959" y="267"/>
                  </a:lnTo>
                  <a:lnTo>
                    <a:pt x="2959" y="267"/>
                  </a:lnTo>
                  <a:lnTo>
                    <a:pt x="2959" y="267"/>
                  </a:lnTo>
                  <a:lnTo>
                    <a:pt x="2959" y="267"/>
                  </a:lnTo>
                  <a:lnTo>
                    <a:pt x="2959" y="267"/>
                  </a:lnTo>
                  <a:lnTo>
                    <a:pt x="2955" y="271"/>
                  </a:lnTo>
                  <a:lnTo>
                    <a:pt x="2955" y="271"/>
                  </a:lnTo>
                  <a:lnTo>
                    <a:pt x="2955" y="271"/>
                  </a:lnTo>
                  <a:lnTo>
                    <a:pt x="2955" y="271"/>
                  </a:lnTo>
                  <a:lnTo>
                    <a:pt x="2955" y="271"/>
                  </a:lnTo>
                  <a:lnTo>
                    <a:pt x="2955" y="271"/>
                  </a:lnTo>
                  <a:lnTo>
                    <a:pt x="2955" y="271"/>
                  </a:lnTo>
                  <a:lnTo>
                    <a:pt x="2955" y="271"/>
                  </a:lnTo>
                  <a:lnTo>
                    <a:pt x="2955" y="271"/>
                  </a:lnTo>
                  <a:lnTo>
                    <a:pt x="2950" y="271"/>
                  </a:lnTo>
                  <a:lnTo>
                    <a:pt x="2950" y="271"/>
                  </a:lnTo>
                  <a:lnTo>
                    <a:pt x="2950" y="271"/>
                  </a:lnTo>
                  <a:lnTo>
                    <a:pt x="2950" y="271"/>
                  </a:lnTo>
                  <a:lnTo>
                    <a:pt x="2950" y="271"/>
                  </a:lnTo>
                  <a:lnTo>
                    <a:pt x="2946" y="271"/>
                  </a:lnTo>
                  <a:lnTo>
                    <a:pt x="2946" y="276"/>
                  </a:lnTo>
                  <a:lnTo>
                    <a:pt x="2946" y="276"/>
                  </a:lnTo>
                  <a:lnTo>
                    <a:pt x="2946" y="276"/>
                  </a:lnTo>
                  <a:lnTo>
                    <a:pt x="2941" y="276"/>
                  </a:lnTo>
                  <a:lnTo>
                    <a:pt x="2941" y="280"/>
                  </a:lnTo>
                  <a:lnTo>
                    <a:pt x="2941" y="280"/>
                  </a:lnTo>
                  <a:lnTo>
                    <a:pt x="2941" y="285"/>
                  </a:lnTo>
                  <a:lnTo>
                    <a:pt x="2936" y="285"/>
                  </a:lnTo>
                  <a:lnTo>
                    <a:pt x="2932" y="285"/>
                  </a:lnTo>
                  <a:lnTo>
                    <a:pt x="2932" y="285"/>
                  </a:lnTo>
                  <a:lnTo>
                    <a:pt x="2932" y="289"/>
                  </a:lnTo>
                  <a:lnTo>
                    <a:pt x="2927" y="289"/>
                  </a:lnTo>
                  <a:lnTo>
                    <a:pt x="2932" y="289"/>
                  </a:lnTo>
                  <a:lnTo>
                    <a:pt x="2932" y="289"/>
                  </a:lnTo>
                  <a:lnTo>
                    <a:pt x="2936" y="289"/>
                  </a:lnTo>
                  <a:lnTo>
                    <a:pt x="2941" y="289"/>
                  </a:lnTo>
                  <a:lnTo>
                    <a:pt x="2941" y="289"/>
                  </a:lnTo>
                  <a:lnTo>
                    <a:pt x="2941" y="289"/>
                  </a:lnTo>
                  <a:lnTo>
                    <a:pt x="2941" y="289"/>
                  </a:lnTo>
                  <a:lnTo>
                    <a:pt x="2941" y="289"/>
                  </a:lnTo>
                  <a:lnTo>
                    <a:pt x="2941" y="289"/>
                  </a:lnTo>
                  <a:lnTo>
                    <a:pt x="2941" y="289"/>
                  </a:lnTo>
                  <a:lnTo>
                    <a:pt x="2936" y="289"/>
                  </a:lnTo>
                  <a:lnTo>
                    <a:pt x="2936" y="289"/>
                  </a:lnTo>
                  <a:lnTo>
                    <a:pt x="2932" y="289"/>
                  </a:lnTo>
                  <a:lnTo>
                    <a:pt x="2932" y="289"/>
                  </a:lnTo>
                  <a:lnTo>
                    <a:pt x="2927" y="289"/>
                  </a:lnTo>
                  <a:lnTo>
                    <a:pt x="2927" y="294"/>
                  </a:lnTo>
                  <a:lnTo>
                    <a:pt x="2927" y="294"/>
                  </a:lnTo>
                  <a:lnTo>
                    <a:pt x="2927" y="294"/>
                  </a:lnTo>
                  <a:lnTo>
                    <a:pt x="2927" y="298"/>
                  </a:lnTo>
                  <a:lnTo>
                    <a:pt x="2927" y="298"/>
                  </a:lnTo>
                  <a:lnTo>
                    <a:pt x="2927" y="298"/>
                  </a:lnTo>
                  <a:lnTo>
                    <a:pt x="2927" y="298"/>
                  </a:lnTo>
                  <a:lnTo>
                    <a:pt x="2927" y="298"/>
                  </a:lnTo>
                  <a:lnTo>
                    <a:pt x="2927" y="298"/>
                  </a:lnTo>
                  <a:lnTo>
                    <a:pt x="2927" y="298"/>
                  </a:lnTo>
                  <a:lnTo>
                    <a:pt x="2927" y="298"/>
                  </a:lnTo>
                  <a:lnTo>
                    <a:pt x="2923" y="294"/>
                  </a:lnTo>
                  <a:lnTo>
                    <a:pt x="2923" y="294"/>
                  </a:lnTo>
                  <a:lnTo>
                    <a:pt x="2923" y="294"/>
                  </a:lnTo>
                  <a:lnTo>
                    <a:pt x="2923" y="294"/>
                  </a:lnTo>
                  <a:lnTo>
                    <a:pt x="2918" y="294"/>
                  </a:lnTo>
                  <a:lnTo>
                    <a:pt x="2918" y="298"/>
                  </a:lnTo>
                  <a:lnTo>
                    <a:pt x="2914" y="298"/>
                  </a:lnTo>
                  <a:lnTo>
                    <a:pt x="2914" y="298"/>
                  </a:lnTo>
                  <a:lnTo>
                    <a:pt x="2918" y="298"/>
                  </a:lnTo>
                  <a:lnTo>
                    <a:pt x="2918" y="298"/>
                  </a:lnTo>
                  <a:lnTo>
                    <a:pt x="2918" y="298"/>
                  </a:lnTo>
                  <a:lnTo>
                    <a:pt x="2918" y="298"/>
                  </a:lnTo>
                  <a:lnTo>
                    <a:pt x="2918" y="298"/>
                  </a:lnTo>
                  <a:lnTo>
                    <a:pt x="2914" y="298"/>
                  </a:lnTo>
                  <a:lnTo>
                    <a:pt x="2914" y="298"/>
                  </a:lnTo>
                  <a:lnTo>
                    <a:pt x="2914" y="298"/>
                  </a:lnTo>
                  <a:lnTo>
                    <a:pt x="2909" y="303"/>
                  </a:lnTo>
                  <a:lnTo>
                    <a:pt x="2909" y="303"/>
                  </a:lnTo>
                  <a:lnTo>
                    <a:pt x="2909" y="303"/>
                  </a:lnTo>
                  <a:lnTo>
                    <a:pt x="2909" y="303"/>
                  </a:lnTo>
                  <a:lnTo>
                    <a:pt x="2914" y="303"/>
                  </a:lnTo>
                  <a:lnTo>
                    <a:pt x="2914" y="303"/>
                  </a:lnTo>
                  <a:lnTo>
                    <a:pt x="2918" y="303"/>
                  </a:lnTo>
                  <a:lnTo>
                    <a:pt x="2914" y="303"/>
                  </a:lnTo>
                  <a:lnTo>
                    <a:pt x="2914" y="303"/>
                  </a:lnTo>
                  <a:lnTo>
                    <a:pt x="2914" y="308"/>
                  </a:lnTo>
                  <a:lnTo>
                    <a:pt x="2918" y="308"/>
                  </a:lnTo>
                  <a:lnTo>
                    <a:pt x="2918" y="308"/>
                  </a:lnTo>
                  <a:lnTo>
                    <a:pt x="2918" y="308"/>
                  </a:lnTo>
                  <a:lnTo>
                    <a:pt x="2923" y="308"/>
                  </a:lnTo>
                  <a:lnTo>
                    <a:pt x="2918" y="308"/>
                  </a:lnTo>
                  <a:lnTo>
                    <a:pt x="2918" y="312"/>
                  </a:lnTo>
                  <a:lnTo>
                    <a:pt x="2918" y="312"/>
                  </a:lnTo>
                  <a:lnTo>
                    <a:pt x="2918" y="308"/>
                  </a:lnTo>
                  <a:lnTo>
                    <a:pt x="2918" y="308"/>
                  </a:lnTo>
                  <a:lnTo>
                    <a:pt x="2914" y="308"/>
                  </a:lnTo>
                  <a:lnTo>
                    <a:pt x="2914" y="308"/>
                  </a:lnTo>
                  <a:lnTo>
                    <a:pt x="2914" y="308"/>
                  </a:lnTo>
                  <a:lnTo>
                    <a:pt x="2909" y="308"/>
                  </a:lnTo>
                  <a:lnTo>
                    <a:pt x="2909" y="312"/>
                  </a:lnTo>
                  <a:lnTo>
                    <a:pt x="2909" y="312"/>
                  </a:lnTo>
                  <a:lnTo>
                    <a:pt x="2905" y="312"/>
                  </a:lnTo>
                  <a:lnTo>
                    <a:pt x="2905" y="312"/>
                  </a:lnTo>
                  <a:lnTo>
                    <a:pt x="2905" y="312"/>
                  </a:lnTo>
                  <a:lnTo>
                    <a:pt x="2909" y="312"/>
                  </a:lnTo>
                  <a:lnTo>
                    <a:pt x="2909" y="312"/>
                  </a:lnTo>
                  <a:lnTo>
                    <a:pt x="2918" y="312"/>
                  </a:lnTo>
                  <a:lnTo>
                    <a:pt x="2918" y="312"/>
                  </a:lnTo>
                  <a:lnTo>
                    <a:pt x="2918" y="312"/>
                  </a:lnTo>
                  <a:lnTo>
                    <a:pt x="2909" y="312"/>
                  </a:lnTo>
                  <a:lnTo>
                    <a:pt x="2909" y="312"/>
                  </a:lnTo>
                  <a:lnTo>
                    <a:pt x="2905" y="317"/>
                  </a:lnTo>
                  <a:lnTo>
                    <a:pt x="2905" y="312"/>
                  </a:lnTo>
                  <a:lnTo>
                    <a:pt x="2905" y="317"/>
                  </a:lnTo>
                  <a:lnTo>
                    <a:pt x="2900" y="317"/>
                  </a:lnTo>
                  <a:lnTo>
                    <a:pt x="2900" y="317"/>
                  </a:lnTo>
                  <a:lnTo>
                    <a:pt x="2900" y="317"/>
                  </a:lnTo>
                  <a:lnTo>
                    <a:pt x="2900" y="317"/>
                  </a:lnTo>
                  <a:lnTo>
                    <a:pt x="2896" y="317"/>
                  </a:lnTo>
                  <a:lnTo>
                    <a:pt x="2896" y="321"/>
                  </a:lnTo>
                  <a:lnTo>
                    <a:pt x="2896" y="321"/>
                  </a:lnTo>
                  <a:lnTo>
                    <a:pt x="2900" y="321"/>
                  </a:lnTo>
                  <a:lnTo>
                    <a:pt x="2900" y="321"/>
                  </a:lnTo>
                  <a:lnTo>
                    <a:pt x="2900" y="321"/>
                  </a:lnTo>
                  <a:lnTo>
                    <a:pt x="2896" y="321"/>
                  </a:lnTo>
                  <a:lnTo>
                    <a:pt x="2896" y="321"/>
                  </a:lnTo>
                  <a:lnTo>
                    <a:pt x="2896" y="321"/>
                  </a:lnTo>
                  <a:lnTo>
                    <a:pt x="2891" y="321"/>
                  </a:lnTo>
                  <a:lnTo>
                    <a:pt x="2891" y="326"/>
                  </a:lnTo>
                  <a:lnTo>
                    <a:pt x="2891" y="326"/>
                  </a:lnTo>
                  <a:lnTo>
                    <a:pt x="2891" y="326"/>
                  </a:lnTo>
                  <a:lnTo>
                    <a:pt x="2891" y="330"/>
                  </a:lnTo>
                  <a:lnTo>
                    <a:pt x="2891" y="330"/>
                  </a:lnTo>
                  <a:lnTo>
                    <a:pt x="2896" y="330"/>
                  </a:lnTo>
                  <a:lnTo>
                    <a:pt x="2896" y="330"/>
                  </a:lnTo>
                  <a:lnTo>
                    <a:pt x="2896" y="330"/>
                  </a:lnTo>
                  <a:lnTo>
                    <a:pt x="2896" y="330"/>
                  </a:lnTo>
                  <a:lnTo>
                    <a:pt x="2900" y="330"/>
                  </a:lnTo>
                  <a:lnTo>
                    <a:pt x="2900" y="330"/>
                  </a:lnTo>
                  <a:lnTo>
                    <a:pt x="2900" y="330"/>
                  </a:lnTo>
                  <a:lnTo>
                    <a:pt x="2900" y="330"/>
                  </a:lnTo>
                  <a:lnTo>
                    <a:pt x="2896" y="335"/>
                  </a:lnTo>
                  <a:lnTo>
                    <a:pt x="2896" y="335"/>
                  </a:lnTo>
                  <a:lnTo>
                    <a:pt x="2887" y="335"/>
                  </a:lnTo>
                  <a:lnTo>
                    <a:pt x="2887" y="335"/>
                  </a:lnTo>
                  <a:lnTo>
                    <a:pt x="2891" y="335"/>
                  </a:lnTo>
                  <a:lnTo>
                    <a:pt x="2891" y="335"/>
                  </a:lnTo>
                  <a:lnTo>
                    <a:pt x="2891" y="339"/>
                  </a:lnTo>
                  <a:lnTo>
                    <a:pt x="2887" y="339"/>
                  </a:lnTo>
                  <a:lnTo>
                    <a:pt x="2887" y="339"/>
                  </a:lnTo>
                  <a:lnTo>
                    <a:pt x="2887" y="339"/>
                  </a:lnTo>
                  <a:lnTo>
                    <a:pt x="2882" y="344"/>
                  </a:lnTo>
                  <a:lnTo>
                    <a:pt x="2882" y="344"/>
                  </a:lnTo>
                  <a:lnTo>
                    <a:pt x="2878" y="344"/>
                  </a:lnTo>
                  <a:lnTo>
                    <a:pt x="2878" y="348"/>
                  </a:lnTo>
                  <a:lnTo>
                    <a:pt x="2878" y="348"/>
                  </a:lnTo>
                  <a:lnTo>
                    <a:pt x="2878" y="348"/>
                  </a:lnTo>
                  <a:lnTo>
                    <a:pt x="2882" y="348"/>
                  </a:lnTo>
                  <a:lnTo>
                    <a:pt x="2882" y="348"/>
                  </a:lnTo>
                  <a:lnTo>
                    <a:pt x="2882" y="353"/>
                  </a:lnTo>
                  <a:lnTo>
                    <a:pt x="2882" y="353"/>
                  </a:lnTo>
                  <a:lnTo>
                    <a:pt x="2882" y="353"/>
                  </a:lnTo>
                  <a:lnTo>
                    <a:pt x="2887" y="348"/>
                  </a:lnTo>
                  <a:lnTo>
                    <a:pt x="2887" y="348"/>
                  </a:lnTo>
                  <a:lnTo>
                    <a:pt x="2887" y="348"/>
                  </a:lnTo>
                  <a:lnTo>
                    <a:pt x="2887" y="353"/>
                  </a:lnTo>
                  <a:lnTo>
                    <a:pt x="2882" y="353"/>
                  </a:lnTo>
                  <a:lnTo>
                    <a:pt x="2882" y="353"/>
                  </a:lnTo>
                  <a:lnTo>
                    <a:pt x="2882" y="353"/>
                  </a:lnTo>
                  <a:lnTo>
                    <a:pt x="2878" y="353"/>
                  </a:lnTo>
                  <a:lnTo>
                    <a:pt x="2873" y="357"/>
                  </a:lnTo>
                  <a:lnTo>
                    <a:pt x="2869" y="357"/>
                  </a:lnTo>
                  <a:lnTo>
                    <a:pt x="2869" y="357"/>
                  </a:lnTo>
                  <a:lnTo>
                    <a:pt x="2869" y="357"/>
                  </a:lnTo>
                  <a:lnTo>
                    <a:pt x="2869" y="357"/>
                  </a:lnTo>
                  <a:lnTo>
                    <a:pt x="2873" y="357"/>
                  </a:lnTo>
                  <a:lnTo>
                    <a:pt x="2873" y="357"/>
                  </a:lnTo>
                  <a:lnTo>
                    <a:pt x="2873" y="362"/>
                  </a:lnTo>
                  <a:lnTo>
                    <a:pt x="2869" y="362"/>
                  </a:lnTo>
                  <a:lnTo>
                    <a:pt x="2869" y="362"/>
                  </a:lnTo>
                  <a:lnTo>
                    <a:pt x="2864" y="362"/>
                  </a:lnTo>
                  <a:lnTo>
                    <a:pt x="2864" y="362"/>
                  </a:lnTo>
                  <a:lnTo>
                    <a:pt x="2864" y="366"/>
                  </a:lnTo>
                  <a:lnTo>
                    <a:pt x="2860" y="366"/>
                  </a:lnTo>
                  <a:lnTo>
                    <a:pt x="2855" y="371"/>
                  </a:lnTo>
                  <a:lnTo>
                    <a:pt x="2851" y="371"/>
                  </a:lnTo>
                  <a:lnTo>
                    <a:pt x="2851" y="375"/>
                  </a:lnTo>
                  <a:lnTo>
                    <a:pt x="2851" y="375"/>
                  </a:lnTo>
                  <a:lnTo>
                    <a:pt x="2851" y="375"/>
                  </a:lnTo>
                  <a:lnTo>
                    <a:pt x="2846" y="375"/>
                  </a:lnTo>
                  <a:lnTo>
                    <a:pt x="2846" y="380"/>
                  </a:lnTo>
                  <a:lnTo>
                    <a:pt x="2846" y="380"/>
                  </a:lnTo>
                  <a:lnTo>
                    <a:pt x="2846" y="380"/>
                  </a:lnTo>
                  <a:lnTo>
                    <a:pt x="2851" y="380"/>
                  </a:lnTo>
                  <a:lnTo>
                    <a:pt x="2851" y="380"/>
                  </a:lnTo>
                  <a:lnTo>
                    <a:pt x="2851" y="380"/>
                  </a:lnTo>
                  <a:lnTo>
                    <a:pt x="2851" y="384"/>
                  </a:lnTo>
                  <a:lnTo>
                    <a:pt x="2855" y="384"/>
                  </a:lnTo>
                  <a:lnTo>
                    <a:pt x="2855" y="380"/>
                  </a:lnTo>
                  <a:lnTo>
                    <a:pt x="2864" y="380"/>
                  </a:lnTo>
                  <a:lnTo>
                    <a:pt x="2864" y="375"/>
                  </a:lnTo>
                  <a:lnTo>
                    <a:pt x="2864" y="375"/>
                  </a:lnTo>
                  <a:lnTo>
                    <a:pt x="2864" y="375"/>
                  </a:lnTo>
                  <a:lnTo>
                    <a:pt x="2864" y="375"/>
                  </a:lnTo>
                  <a:lnTo>
                    <a:pt x="2869" y="375"/>
                  </a:lnTo>
                  <a:lnTo>
                    <a:pt x="2869" y="371"/>
                  </a:lnTo>
                  <a:lnTo>
                    <a:pt x="2869" y="375"/>
                  </a:lnTo>
                  <a:lnTo>
                    <a:pt x="2873" y="375"/>
                  </a:lnTo>
                  <a:lnTo>
                    <a:pt x="2869" y="375"/>
                  </a:lnTo>
                  <a:lnTo>
                    <a:pt x="2869" y="375"/>
                  </a:lnTo>
                  <a:lnTo>
                    <a:pt x="2869" y="375"/>
                  </a:lnTo>
                  <a:lnTo>
                    <a:pt x="2869" y="375"/>
                  </a:lnTo>
                  <a:lnTo>
                    <a:pt x="2869" y="375"/>
                  </a:lnTo>
                  <a:lnTo>
                    <a:pt x="2869" y="375"/>
                  </a:lnTo>
                  <a:lnTo>
                    <a:pt x="2869" y="380"/>
                  </a:lnTo>
                  <a:lnTo>
                    <a:pt x="2869" y="380"/>
                  </a:lnTo>
                  <a:lnTo>
                    <a:pt x="2864" y="380"/>
                  </a:lnTo>
                  <a:lnTo>
                    <a:pt x="2864" y="380"/>
                  </a:lnTo>
                  <a:lnTo>
                    <a:pt x="2860" y="380"/>
                  </a:lnTo>
                  <a:lnTo>
                    <a:pt x="2860" y="380"/>
                  </a:lnTo>
                  <a:lnTo>
                    <a:pt x="2860" y="384"/>
                  </a:lnTo>
                  <a:lnTo>
                    <a:pt x="2864" y="384"/>
                  </a:lnTo>
                  <a:lnTo>
                    <a:pt x="2860" y="384"/>
                  </a:lnTo>
                  <a:lnTo>
                    <a:pt x="2860" y="384"/>
                  </a:lnTo>
                  <a:lnTo>
                    <a:pt x="2855" y="384"/>
                  </a:lnTo>
                  <a:lnTo>
                    <a:pt x="2855" y="384"/>
                  </a:lnTo>
                  <a:lnTo>
                    <a:pt x="2855" y="384"/>
                  </a:lnTo>
                  <a:lnTo>
                    <a:pt x="2851" y="384"/>
                  </a:lnTo>
                  <a:lnTo>
                    <a:pt x="2851" y="384"/>
                  </a:lnTo>
                  <a:lnTo>
                    <a:pt x="2851" y="384"/>
                  </a:lnTo>
                  <a:lnTo>
                    <a:pt x="2851" y="384"/>
                  </a:lnTo>
                  <a:lnTo>
                    <a:pt x="2851" y="384"/>
                  </a:lnTo>
                  <a:lnTo>
                    <a:pt x="2851" y="380"/>
                  </a:lnTo>
                  <a:lnTo>
                    <a:pt x="2846" y="380"/>
                  </a:lnTo>
                  <a:lnTo>
                    <a:pt x="2846" y="380"/>
                  </a:lnTo>
                  <a:lnTo>
                    <a:pt x="2846" y="380"/>
                  </a:lnTo>
                  <a:lnTo>
                    <a:pt x="2842" y="384"/>
                  </a:lnTo>
                  <a:lnTo>
                    <a:pt x="2842" y="384"/>
                  </a:lnTo>
                  <a:lnTo>
                    <a:pt x="2842" y="384"/>
                  </a:lnTo>
                  <a:lnTo>
                    <a:pt x="2842" y="380"/>
                  </a:lnTo>
                  <a:lnTo>
                    <a:pt x="2842" y="380"/>
                  </a:lnTo>
                  <a:lnTo>
                    <a:pt x="2837" y="380"/>
                  </a:lnTo>
                  <a:lnTo>
                    <a:pt x="2837" y="380"/>
                  </a:lnTo>
                  <a:lnTo>
                    <a:pt x="2833" y="380"/>
                  </a:lnTo>
                  <a:lnTo>
                    <a:pt x="2833" y="384"/>
                  </a:lnTo>
                  <a:lnTo>
                    <a:pt x="2833" y="384"/>
                  </a:lnTo>
                  <a:lnTo>
                    <a:pt x="2833" y="384"/>
                  </a:lnTo>
                  <a:lnTo>
                    <a:pt x="2833" y="384"/>
                  </a:lnTo>
                  <a:lnTo>
                    <a:pt x="2833" y="384"/>
                  </a:lnTo>
                  <a:lnTo>
                    <a:pt x="2837" y="384"/>
                  </a:lnTo>
                  <a:lnTo>
                    <a:pt x="2837" y="384"/>
                  </a:lnTo>
                  <a:lnTo>
                    <a:pt x="2833" y="384"/>
                  </a:lnTo>
                  <a:lnTo>
                    <a:pt x="2833" y="389"/>
                  </a:lnTo>
                  <a:lnTo>
                    <a:pt x="2828" y="389"/>
                  </a:lnTo>
                  <a:lnTo>
                    <a:pt x="2828" y="389"/>
                  </a:lnTo>
                  <a:lnTo>
                    <a:pt x="2828" y="389"/>
                  </a:lnTo>
                  <a:lnTo>
                    <a:pt x="2833" y="393"/>
                  </a:lnTo>
                  <a:lnTo>
                    <a:pt x="2833" y="393"/>
                  </a:lnTo>
                  <a:lnTo>
                    <a:pt x="2837" y="393"/>
                  </a:lnTo>
                  <a:lnTo>
                    <a:pt x="2833" y="393"/>
                  </a:lnTo>
                  <a:lnTo>
                    <a:pt x="2828" y="393"/>
                  </a:lnTo>
                  <a:lnTo>
                    <a:pt x="2828" y="389"/>
                  </a:lnTo>
                  <a:lnTo>
                    <a:pt x="2824" y="389"/>
                  </a:lnTo>
                  <a:lnTo>
                    <a:pt x="2824" y="389"/>
                  </a:lnTo>
                  <a:lnTo>
                    <a:pt x="2824" y="389"/>
                  </a:lnTo>
                  <a:lnTo>
                    <a:pt x="2824" y="389"/>
                  </a:lnTo>
                  <a:lnTo>
                    <a:pt x="2819" y="393"/>
                  </a:lnTo>
                  <a:lnTo>
                    <a:pt x="2815" y="393"/>
                  </a:lnTo>
                  <a:lnTo>
                    <a:pt x="2815" y="393"/>
                  </a:lnTo>
                  <a:lnTo>
                    <a:pt x="2815" y="393"/>
                  </a:lnTo>
                  <a:lnTo>
                    <a:pt x="2810" y="398"/>
                  </a:lnTo>
                  <a:lnTo>
                    <a:pt x="2810" y="398"/>
                  </a:lnTo>
                  <a:lnTo>
                    <a:pt x="2810" y="398"/>
                  </a:lnTo>
                  <a:lnTo>
                    <a:pt x="2815" y="398"/>
                  </a:lnTo>
                  <a:lnTo>
                    <a:pt x="2815" y="398"/>
                  </a:lnTo>
                  <a:lnTo>
                    <a:pt x="2819" y="398"/>
                  </a:lnTo>
                  <a:lnTo>
                    <a:pt x="2819" y="398"/>
                  </a:lnTo>
                  <a:lnTo>
                    <a:pt x="2828" y="398"/>
                  </a:lnTo>
                  <a:lnTo>
                    <a:pt x="2828" y="398"/>
                  </a:lnTo>
                  <a:lnTo>
                    <a:pt x="2824" y="398"/>
                  </a:lnTo>
                  <a:lnTo>
                    <a:pt x="2819" y="398"/>
                  </a:lnTo>
                  <a:lnTo>
                    <a:pt x="2819" y="398"/>
                  </a:lnTo>
                  <a:lnTo>
                    <a:pt x="2819" y="398"/>
                  </a:lnTo>
                  <a:lnTo>
                    <a:pt x="2824" y="398"/>
                  </a:lnTo>
                  <a:lnTo>
                    <a:pt x="2824" y="402"/>
                  </a:lnTo>
                  <a:lnTo>
                    <a:pt x="2824" y="402"/>
                  </a:lnTo>
                  <a:lnTo>
                    <a:pt x="2819" y="402"/>
                  </a:lnTo>
                  <a:lnTo>
                    <a:pt x="2819" y="398"/>
                  </a:lnTo>
                  <a:lnTo>
                    <a:pt x="2815" y="398"/>
                  </a:lnTo>
                  <a:lnTo>
                    <a:pt x="2810" y="398"/>
                  </a:lnTo>
                  <a:lnTo>
                    <a:pt x="2810" y="398"/>
                  </a:lnTo>
                  <a:lnTo>
                    <a:pt x="2805" y="398"/>
                  </a:lnTo>
                  <a:lnTo>
                    <a:pt x="2805" y="398"/>
                  </a:lnTo>
                  <a:lnTo>
                    <a:pt x="2805" y="398"/>
                  </a:lnTo>
                  <a:lnTo>
                    <a:pt x="2805" y="402"/>
                  </a:lnTo>
                  <a:lnTo>
                    <a:pt x="2805" y="402"/>
                  </a:lnTo>
                  <a:lnTo>
                    <a:pt x="2801" y="402"/>
                  </a:lnTo>
                  <a:lnTo>
                    <a:pt x="2801" y="402"/>
                  </a:lnTo>
                  <a:lnTo>
                    <a:pt x="2805" y="402"/>
                  </a:lnTo>
                  <a:lnTo>
                    <a:pt x="2805" y="402"/>
                  </a:lnTo>
                  <a:lnTo>
                    <a:pt x="2810" y="402"/>
                  </a:lnTo>
                  <a:lnTo>
                    <a:pt x="2810" y="402"/>
                  </a:lnTo>
                  <a:lnTo>
                    <a:pt x="2810" y="402"/>
                  </a:lnTo>
                  <a:lnTo>
                    <a:pt x="2805" y="402"/>
                  </a:lnTo>
                  <a:lnTo>
                    <a:pt x="2801" y="402"/>
                  </a:lnTo>
                  <a:lnTo>
                    <a:pt x="2801" y="402"/>
                  </a:lnTo>
                  <a:lnTo>
                    <a:pt x="2801" y="402"/>
                  </a:lnTo>
                  <a:lnTo>
                    <a:pt x="2801" y="402"/>
                  </a:lnTo>
                  <a:lnTo>
                    <a:pt x="2796" y="402"/>
                  </a:lnTo>
                  <a:lnTo>
                    <a:pt x="2796" y="402"/>
                  </a:lnTo>
                  <a:lnTo>
                    <a:pt x="2796" y="407"/>
                  </a:lnTo>
                  <a:lnTo>
                    <a:pt x="2796" y="407"/>
                  </a:lnTo>
                  <a:lnTo>
                    <a:pt x="2792" y="407"/>
                  </a:lnTo>
                  <a:lnTo>
                    <a:pt x="2792" y="407"/>
                  </a:lnTo>
                  <a:lnTo>
                    <a:pt x="2792" y="407"/>
                  </a:lnTo>
                  <a:lnTo>
                    <a:pt x="2792" y="407"/>
                  </a:lnTo>
                  <a:lnTo>
                    <a:pt x="2792" y="407"/>
                  </a:lnTo>
                  <a:lnTo>
                    <a:pt x="2787" y="411"/>
                  </a:lnTo>
                  <a:lnTo>
                    <a:pt x="2792" y="411"/>
                  </a:lnTo>
                  <a:lnTo>
                    <a:pt x="2792" y="411"/>
                  </a:lnTo>
                  <a:lnTo>
                    <a:pt x="2792" y="411"/>
                  </a:lnTo>
                  <a:lnTo>
                    <a:pt x="2796" y="411"/>
                  </a:lnTo>
                  <a:lnTo>
                    <a:pt x="2801" y="416"/>
                  </a:lnTo>
                  <a:lnTo>
                    <a:pt x="2805" y="416"/>
                  </a:lnTo>
                  <a:lnTo>
                    <a:pt x="2810" y="411"/>
                  </a:lnTo>
                  <a:lnTo>
                    <a:pt x="2810" y="411"/>
                  </a:lnTo>
                  <a:lnTo>
                    <a:pt x="2805" y="416"/>
                  </a:lnTo>
                  <a:lnTo>
                    <a:pt x="2801" y="416"/>
                  </a:lnTo>
                  <a:lnTo>
                    <a:pt x="2796" y="416"/>
                  </a:lnTo>
                  <a:lnTo>
                    <a:pt x="2792" y="411"/>
                  </a:lnTo>
                  <a:lnTo>
                    <a:pt x="2787" y="411"/>
                  </a:lnTo>
                  <a:lnTo>
                    <a:pt x="2787" y="411"/>
                  </a:lnTo>
                  <a:lnTo>
                    <a:pt x="2787" y="411"/>
                  </a:lnTo>
                  <a:lnTo>
                    <a:pt x="2787" y="416"/>
                  </a:lnTo>
                  <a:lnTo>
                    <a:pt x="2787" y="416"/>
                  </a:lnTo>
                  <a:lnTo>
                    <a:pt x="2787" y="416"/>
                  </a:lnTo>
                  <a:lnTo>
                    <a:pt x="2787" y="416"/>
                  </a:lnTo>
                  <a:lnTo>
                    <a:pt x="2792" y="421"/>
                  </a:lnTo>
                  <a:lnTo>
                    <a:pt x="2792" y="421"/>
                  </a:lnTo>
                  <a:lnTo>
                    <a:pt x="2792" y="421"/>
                  </a:lnTo>
                  <a:lnTo>
                    <a:pt x="2792" y="421"/>
                  </a:lnTo>
                  <a:lnTo>
                    <a:pt x="2792" y="421"/>
                  </a:lnTo>
                  <a:lnTo>
                    <a:pt x="2787" y="421"/>
                  </a:lnTo>
                  <a:lnTo>
                    <a:pt x="2787" y="421"/>
                  </a:lnTo>
                  <a:lnTo>
                    <a:pt x="2787" y="425"/>
                  </a:lnTo>
                  <a:lnTo>
                    <a:pt x="2787" y="425"/>
                  </a:lnTo>
                  <a:lnTo>
                    <a:pt x="2792" y="430"/>
                  </a:lnTo>
                  <a:lnTo>
                    <a:pt x="2792" y="430"/>
                  </a:lnTo>
                  <a:lnTo>
                    <a:pt x="2796" y="425"/>
                  </a:lnTo>
                  <a:lnTo>
                    <a:pt x="2801" y="425"/>
                  </a:lnTo>
                  <a:lnTo>
                    <a:pt x="2805" y="430"/>
                  </a:lnTo>
                  <a:lnTo>
                    <a:pt x="2805" y="425"/>
                  </a:lnTo>
                  <a:lnTo>
                    <a:pt x="2805" y="425"/>
                  </a:lnTo>
                  <a:lnTo>
                    <a:pt x="2810" y="425"/>
                  </a:lnTo>
                  <a:lnTo>
                    <a:pt x="2810" y="425"/>
                  </a:lnTo>
                  <a:lnTo>
                    <a:pt x="2810" y="425"/>
                  </a:lnTo>
                  <a:lnTo>
                    <a:pt x="2810" y="425"/>
                  </a:lnTo>
                  <a:lnTo>
                    <a:pt x="2810" y="425"/>
                  </a:lnTo>
                  <a:lnTo>
                    <a:pt x="2815" y="425"/>
                  </a:lnTo>
                  <a:lnTo>
                    <a:pt x="2815" y="425"/>
                  </a:lnTo>
                  <a:lnTo>
                    <a:pt x="2819" y="425"/>
                  </a:lnTo>
                  <a:lnTo>
                    <a:pt x="2819" y="425"/>
                  </a:lnTo>
                  <a:lnTo>
                    <a:pt x="2819" y="425"/>
                  </a:lnTo>
                  <a:lnTo>
                    <a:pt x="2819" y="425"/>
                  </a:lnTo>
                  <a:lnTo>
                    <a:pt x="2819" y="421"/>
                  </a:lnTo>
                  <a:lnTo>
                    <a:pt x="2819" y="421"/>
                  </a:lnTo>
                  <a:lnTo>
                    <a:pt x="2819" y="425"/>
                  </a:lnTo>
                  <a:lnTo>
                    <a:pt x="2819" y="425"/>
                  </a:lnTo>
                  <a:lnTo>
                    <a:pt x="2819" y="425"/>
                  </a:lnTo>
                  <a:lnTo>
                    <a:pt x="2819" y="425"/>
                  </a:lnTo>
                  <a:lnTo>
                    <a:pt x="2815" y="430"/>
                  </a:lnTo>
                  <a:lnTo>
                    <a:pt x="2815" y="430"/>
                  </a:lnTo>
                  <a:lnTo>
                    <a:pt x="2815" y="430"/>
                  </a:lnTo>
                  <a:lnTo>
                    <a:pt x="2815" y="430"/>
                  </a:lnTo>
                  <a:lnTo>
                    <a:pt x="2815" y="430"/>
                  </a:lnTo>
                  <a:lnTo>
                    <a:pt x="2815" y="430"/>
                  </a:lnTo>
                  <a:lnTo>
                    <a:pt x="2810" y="430"/>
                  </a:lnTo>
                  <a:lnTo>
                    <a:pt x="2810" y="425"/>
                  </a:lnTo>
                  <a:lnTo>
                    <a:pt x="2810" y="430"/>
                  </a:lnTo>
                  <a:lnTo>
                    <a:pt x="2805" y="430"/>
                  </a:lnTo>
                  <a:lnTo>
                    <a:pt x="2805" y="430"/>
                  </a:lnTo>
                  <a:lnTo>
                    <a:pt x="2801" y="430"/>
                  </a:lnTo>
                  <a:lnTo>
                    <a:pt x="2792" y="430"/>
                  </a:lnTo>
                  <a:lnTo>
                    <a:pt x="2792" y="430"/>
                  </a:lnTo>
                  <a:lnTo>
                    <a:pt x="2787" y="430"/>
                  </a:lnTo>
                  <a:lnTo>
                    <a:pt x="2787" y="430"/>
                  </a:lnTo>
                  <a:lnTo>
                    <a:pt x="2787" y="430"/>
                  </a:lnTo>
                  <a:lnTo>
                    <a:pt x="2787" y="430"/>
                  </a:lnTo>
                  <a:lnTo>
                    <a:pt x="2787" y="434"/>
                  </a:lnTo>
                  <a:lnTo>
                    <a:pt x="2787" y="434"/>
                  </a:lnTo>
                  <a:lnTo>
                    <a:pt x="2787" y="439"/>
                  </a:lnTo>
                  <a:lnTo>
                    <a:pt x="2792" y="439"/>
                  </a:lnTo>
                  <a:lnTo>
                    <a:pt x="2792" y="439"/>
                  </a:lnTo>
                  <a:lnTo>
                    <a:pt x="2796" y="434"/>
                  </a:lnTo>
                  <a:lnTo>
                    <a:pt x="2796" y="434"/>
                  </a:lnTo>
                  <a:lnTo>
                    <a:pt x="2792" y="439"/>
                  </a:lnTo>
                  <a:lnTo>
                    <a:pt x="2787" y="439"/>
                  </a:lnTo>
                  <a:lnTo>
                    <a:pt x="2787" y="439"/>
                  </a:lnTo>
                  <a:lnTo>
                    <a:pt x="2787" y="443"/>
                  </a:lnTo>
                  <a:lnTo>
                    <a:pt x="2792" y="443"/>
                  </a:lnTo>
                  <a:lnTo>
                    <a:pt x="2792" y="448"/>
                  </a:lnTo>
                  <a:lnTo>
                    <a:pt x="2792" y="448"/>
                  </a:lnTo>
                  <a:lnTo>
                    <a:pt x="2796" y="448"/>
                  </a:lnTo>
                  <a:lnTo>
                    <a:pt x="2796" y="448"/>
                  </a:lnTo>
                  <a:lnTo>
                    <a:pt x="2792" y="448"/>
                  </a:lnTo>
                  <a:lnTo>
                    <a:pt x="2792" y="448"/>
                  </a:lnTo>
                  <a:lnTo>
                    <a:pt x="2792" y="448"/>
                  </a:lnTo>
                  <a:lnTo>
                    <a:pt x="2787" y="448"/>
                  </a:lnTo>
                  <a:lnTo>
                    <a:pt x="2787" y="448"/>
                  </a:lnTo>
                  <a:lnTo>
                    <a:pt x="2787" y="448"/>
                  </a:lnTo>
                  <a:lnTo>
                    <a:pt x="2787" y="452"/>
                  </a:lnTo>
                  <a:lnTo>
                    <a:pt x="2787" y="452"/>
                  </a:lnTo>
                  <a:lnTo>
                    <a:pt x="2787" y="452"/>
                  </a:lnTo>
                  <a:lnTo>
                    <a:pt x="2787" y="457"/>
                  </a:lnTo>
                  <a:lnTo>
                    <a:pt x="2787" y="457"/>
                  </a:lnTo>
                  <a:lnTo>
                    <a:pt x="2787" y="457"/>
                  </a:lnTo>
                  <a:lnTo>
                    <a:pt x="2787" y="457"/>
                  </a:lnTo>
                  <a:lnTo>
                    <a:pt x="2787" y="452"/>
                  </a:lnTo>
                  <a:lnTo>
                    <a:pt x="2792" y="452"/>
                  </a:lnTo>
                  <a:lnTo>
                    <a:pt x="2792" y="452"/>
                  </a:lnTo>
                  <a:lnTo>
                    <a:pt x="2792" y="452"/>
                  </a:lnTo>
                  <a:lnTo>
                    <a:pt x="2796" y="448"/>
                  </a:lnTo>
                  <a:lnTo>
                    <a:pt x="2796" y="448"/>
                  </a:lnTo>
                  <a:lnTo>
                    <a:pt x="2796" y="448"/>
                  </a:lnTo>
                  <a:lnTo>
                    <a:pt x="2796" y="448"/>
                  </a:lnTo>
                  <a:lnTo>
                    <a:pt x="2801" y="443"/>
                  </a:lnTo>
                  <a:lnTo>
                    <a:pt x="2801" y="443"/>
                  </a:lnTo>
                  <a:lnTo>
                    <a:pt x="2801" y="443"/>
                  </a:lnTo>
                  <a:lnTo>
                    <a:pt x="2805" y="439"/>
                  </a:lnTo>
                  <a:lnTo>
                    <a:pt x="2810" y="439"/>
                  </a:lnTo>
                  <a:lnTo>
                    <a:pt x="2815" y="439"/>
                  </a:lnTo>
                  <a:lnTo>
                    <a:pt x="2815" y="439"/>
                  </a:lnTo>
                  <a:lnTo>
                    <a:pt x="2810" y="439"/>
                  </a:lnTo>
                  <a:lnTo>
                    <a:pt x="2810" y="439"/>
                  </a:lnTo>
                  <a:lnTo>
                    <a:pt x="2810" y="443"/>
                  </a:lnTo>
                  <a:lnTo>
                    <a:pt x="2805" y="448"/>
                  </a:lnTo>
                  <a:lnTo>
                    <a:pt x="2805" y="443"/>
                  </a:lnTo>
                  <a:lnTo>
                    <a:pt x="2805" y="443"/>
                  </a:lnTo>
                  <a:lnTo>
                    <a:pt x="2805" y="443"/>
                  </a:lnTo>
                  <a:lnTo>
                    <a:pt x="2805" y="443"/>
                  </a:lnTo>
                  <a:lnTo>
                    <a:pt x="2801" y="443"/>
                  </a:lnTo>
                  <a:lnTo>
                    <a:pt x="2801" y="448"/>
                  </a:lnTo>
                  <a:lnTo>
                    <a:pt x="2801" y="448"/>
                  </a:lnTo>
                  <a:lnTo>
                    <a:pt x="2801" y="448"/>
                  </a:lnTo>
                  <a:lnTo>
                    <a:pt x="2801" y="448"/>
                  </a:lnTo>
                  <a:lnTo>
                    <a:pt x="2796" y="452"/>
                  </a:lnTo>
                  <a:lnTo>
                    <a:pt x="2796" y="452"/>
                  </a:lnTo>
                  <a:lnTo>
                    <a:pt x="2796" y="452"/>
                  </a:lnTo>
                  <a:lnTo>
                    <a:pt x="2796" y="452"/>
                  </a:lnTo>
                  <a:lnTo>
                    <a:pt x="2801" y="452"/>
                  </a:lnTo>
                  <a:lnTo>
                    <a:pt x="2801" y="452"/>
                  </a:lnTo>
                  <a:lnTo>
                    <a:pt x="2801" y="452"/>
                  </a:lnTo>
                  <a:lnTo>
                    <a:pt x="2801" y="452"/>
                  </a:lnTo>
                  <a:lnTo>
                    <a:pt x="2801" y="452"/>
                  </a:lnTo>
                  <a:lnTo>
                    <a:pt x="2796" y="452"/>
                  </a:lnTo>
                  <a:lnTo>
                    <a:pt x="2796" y="457"/>
                  </a:lnTo>
                  <a:lnTo>
                    <a:pt x="2792" y="457"/>
                  </a:lnTo>
                  <a:lnTo>
                    <a:pt x="2792" y="452"/>
                  </a:lnTo>
                  <a:lnTo>
                    <a:pt x="2792" y="452"/>
                  </a:lnTo>
                  <a:lnTo>
                    <a:pt x="2792" y="457"/>
                  </a:lnTo>
                  <a:lnTo>
                    <a:pt x="2792" y="457"/>
                  </a:lnTo>
                  <a:lnTo>
                    <a:pt x="2787" y="457"/>
                  </a:lnTo>
                  <a:lnTo>
                    <a:pt x="2787" y="457"/>
                  </a:lnTo>
                  <a:lnTo>
                    <a:pt x="2787" y="461"/>
                  </a:lnTo>
                  <a:lnTo>
                    <a:pt x="2787" y="466"/>
                  </a:lnTo>
                  <a:lnTo>
                    <a:pt x="2792" y="466"/>
                  </a:lnTo>
                  <a:lnTo>
                    <a:pt x="2792" y="466"/>
                  </a:lnTo>
                  <a:lnTo>
                    <a:pt x="2792" y="461"/>
                  </a:lnTo>
                  <a:lnTo>
                    <a:pt x="2796" y="461"/>
                  </a:lnTo>
                  <a:lnTo>
                    <a:pt x="2796" y="461"/>
                  </a:lnTo>
                  <a:lnTo>
                    <a:pt x="2796" y="461"/>
                  </a:lnTo>
                  <a:lnTo>
                    <a:pt x="2801" y="461"/>
                  </a:lnTo>
                  <a:lnTo>
                    <a:pt x="2801" y="457"/>
                  </a:lnTo>
                  <a:lnTo>
                    <a:pt x="2801" y="457"/>
                  </a:lnTo>
                  <a:lnTo>
                    <a:pt x="2805" y="457"/>
                  </a:lnTo>
                  <a:lnTo>
                    <a:pt x="2805" y="457"/>
                  </a:lnTo>
                  <a:lnTo>
                    <a:pt x="2805" y="457"/>
                  </a:lnTo>
                  <a:lnTo>
                    <a:pt x="2801" y="461"/>
                  </a:lnTo>
                  <a:lnTo>
                    <a:pt x="2801" y="461"/>
                  </a:lnTo>
                  <a:lnTo>
                    <a:pt x="2796" y="461"/>
                  </a:lnTo>
                  <a:lnTo>
                    <a:pt x="2796" y="461"/>
                  </a:lnTo>
                  <a:lnTo>
                    <a:pt x="2796" y="466"/>
                  </a:lnTo>
                  <a:lnTo>
                    <a:pt x="2796" y="466"/>
                  </a:lnTo>
                  <a:lnTo>
                    <a:pt x="2796" y="466"/>
                  </a:lnTo>
                  <a:lnTo>
                    <a:pt x="2796" y="466"/>
                  </a:lnTo>
                  <a:lnTo>
                    <a:pt x="2801" y="466"/>
                  </a:lnTo>
                  <a:lnTo>
                    <a:pt x="2801" y="470"/>
                  </a:lnTo>
                  <a:lnTo>
                    <a:pt x="2805" y="466"/>
                  </a:lnTo>
                  <a:lnTo>
                    <a:pt x="2805" y="466"/>
                  </a:lnTo>
                  <a:lnTo>
                    <a:pt x="2801" y="470"/>
                  </a:lnTo>
                  <a:lnTo>
                    <a:pt x="2801" y="470"/>
                  </a:lnTo>
                  <a:lnTo>
                    <a:pt x="2801" y="470"/>
                  </a:lnTo>
                  <a:lnTo>
                    <a:pt x="2796" y="470"/>
                  </a:lnTo>
                  <a:lnTo>
                    <a:pt x="2792" y="466"/>
                  </a:lnTo>
                  <a:lnTo>
                    <a:pt x="2792" y="466"/>
                  </a:lnTo>
                  <a:lnTo>
                    <a:pt x="2792" y="470"/>
                  </a:lnTo>
                  <a:lnTo>
                    <a:pt x="2792" y="475"/>
                  </a:lnTo>
                  <a:lnTo>
                    <a:pt x="2792" y="475"/>
                  </a:lnTo>
                  <a:lnTo>
                    <a:pt x="2796" y="475"/>
                  </a:lnTo>
                  <a:lnTo>
                    <a:pt x="2796" y="479"/>
                  </a:lnTo>
                  <a:lnTo>
                    <a:pt x="2801" y="479"/>
                  </a:lnTo>
                  <a:lnTo>
                    <a:pt x="2805" y="479"/>
                  </a:lnTo>
                  <a:lnTo>
                    <a:pt x="2805" y="479"/>
                  </a:lnTo>
                  <a:lnTo>
                    <a:pt x="2805" y="479"/>
                  </a:lnTo>
                  <a:lnTo>
                    <a:pt x="2805" y="479"/>
                  </a:lnTo>
                  <a:lnTo>
                    <a:pt x="2805" y="484"/>
                  </a:lnTo>
                  <a:lnTo>
                    <a:pt x="2810" y="484"/>
                  </a:lnTo>
                  <a:lnTo>
                    <a:pt x="2805" y="484"/>
                  </a:lnTo>
                  <a:lnTo>
                    <a:pt x="2805" y="484"/>
                  </a:lnTo>
                  <a:lnTo>
                    <a:pt x="2805" y="484"/>
                  </a:lnTo>
                  <a:lnTo>
                    <a:pt x="2810" y="484"/>
                  </a:lnTo>
                  <a:lnTo>
                    <a:pt x="2810" y="484"/>
                  </a:lnTo>
                  <a:lnTo>
                    <a:pt x="2810" y="484"/>
                  </a:lnTo>
                  <a:lnTo>
                    <a:pt x="2810" y="484"/>
                  </a:lnTo>
                  <a:lnTo>
                    <a:pt x="2810" y="484"/>
                  </a:lnTo>
                  <a:lnTo>
                    <a:pt x="2810" y="484"/>
                  </a:lnTo>
                  <a:lnTo>
                    <a:pt x="2810" y="484"/>
                  </a:lnTo>
                  <a:lnTo>
                    <a:pt x="2810" y="484"/>
                  </a:lnTo>
                  <a:lnTo>
                    <a:pt x="2810" y="484"/>
                  </a:lnTo>
                  <a:lnTo>
                    <a:pt x="2810" y="484"/>
                  </a:lnTo>
                  <a:lnTo>
                    <a:pt x="2815" y="484"/>
                  </a:lnTo>
                  <a:lnTo>
                    <a:pt x="2819" y="484"/>
                  </a:lnTo>
                  <a:lnTo>
                    <a:pt x="2824" y="484"/>
                  </a:lnTo>
                  <a:lnTo>
                    <a:pt x="2828" y="484"/>
                  </a:lnTo>
                  <a:lnTo>
                    <a:pt x="2828" y="484"/>
                  </a:lnTo>
                  <a:lnTo>
                    <a:pt x="2828" y="484"/>
                  </a:lnTo>
                  <a:lnTo>
                    <a:pt x="2833" y="479"/>
                  </a:lnTo>
                  <a:lnTo>
                    <a:pt x="2837" y="475"/>
                  </a:lnTo>
                  <a:lnTo>
                    <a:pt x="2842" y="475"/>
                  </a:lnTo>
                  <a:lnTo>
                    <a:pt x="2842" y="475"/>
                  </a:lnTo>
                  <a:lnTo>
                    <a:pt x="2842" y="470"/>
                  </a:lnTo>
                  <a:lnTo>
                    <a:pt x="2842" y="470"/>
                  </a:lnTo>
                  <a:lnTo>
                    <a:pt x="2846" y="470"/>
                  </a:lnTo>
                  <a:lnTo>
                    <a:pt x="2842" y="470"/>
                  </a:lnTo>
                  <a:lnTo>
                    <a:pt x="2846" y="470"/>
                  </a:lnTo>
                  <a:lnTo>
                    <a:pt x="2846" y="470"/>
                  </a:lnTo>
                  <a:lnTo>
                    <a:pt x="2846" y="470"/>
                  </a:lnTo>
                  <a:lnTo>
                    <a:pt x="2851" y="466"/>
                  </a:lnTo>
                  <a:lnTo>
                    <a:pt x="2846" y="466"/>
                  </a:lnTo>
                  <a:lnTo>
                    <a:pt x="2846" y="466"/>
                  </a:lnTo>
                  <a:lnTo>
                    <a:pt x="2846" y="466"/>
                  </a:lnTo>
                  <a:lnTo>
                    <a:pt x="2851" y="466"/>
                  </a:lnTo>
                  <a:lnTo>
                    <a:pt x="2851" y="470"/>
                  </a:lnTo>
                  <a:lnTo>
                    <a:pt x="2851" y="470"/>
                  </a:lnTo>
                  <a:lnTo>
                    <a:pt x="2855" y="466"/>
                  </a:lnTo>
                  <a:lnTo>
                    <a:pt x="2855" y="466"/>
                  </a:lnTo>
                  <a:lnTo>
                    <a:pt x="2855" y="466"/>
                  </a:lnTo>
                  <a:lnTo>
                    <a:pt x="2855" y="466"/>
                  </a:lnTo>
                  <a:lnTo>
                    <a:pt x="2860" y="461"/>
                  </a:lnTo>
                  <a:lnTo>
                    <a:pt x="2860" y="461"/>
                  </a:lnTo>
                  <a:lnTo>
                    <a:pt x="2860" y="461"/>
                  </a:lnTo>
                  <a:lnTo>
                    <a:pt x="2860" y="461"/>
                  </a:lnTo>
                  <a:lnTo>
                    <a:pt x="2860" y="457"/>
                  </a:lnTo>
                  <a:lnTo>
                    <a:pt x="2860" y="457"/>
                  </a:lnTo>
                  <a:lnTo>
                    <a:pt x="2860" y="457"/>
                  </a:lnTo>
                  <a:lnTo>
                    <a:pt x="2860" y="457"/>
                  </a:lnTo>
                  <a:lnTo>
                    <a:pt x="2860" y="452"/>
                  </a:lnTo>
                  <a:lnTo>
                    <a:pt x="2860" y="457"/>
                  </a:lnTo>
                  <a:lnTo>
                    <a:pt x="2860" y="457"/>
                  </a:lnTo>
                  <a:lnTo>
                    <a:pt x="2860" y="461"/>
                  </a:lnTo>
                  <a:lnTo>
                    <a:pt x="2860" y="461"/>
                  </a:lnTo>
                  <a:lnTo>
                    <a:pt x="2864" y="461"/>
                  </a:lnTo>
                  <a:lnTo>
                    <a:pt x="2864" y="466"/>
                  </a:lnTo>
                  <a:lnTo>
                    <a:pt x="2864" y="466"/>
                  </a:lnTo>
                  <a:lnTo>
                    <a:pt x="2864" y="466"/>
                  </a:lnTo>
                  <a:lnTo>
                    <a:pt x="2869" y="466"/>
                  </a:lnTo>
                  <a:lnTo>
                    <a:pt x="2869" y="466"/>
                  </a:lnTo>
                  <a:lnTo>
                    <a:pt x="2869" y="466"/>
                  </a:lnTo>
                  <a:lnTo>
                    <a:pt x="2873" y="466"/>
                  </a:lnTo>
                  <a:lnTo>
                    <a:pt x="2873" y="466"/>
                  </a:lnTo>
                  <a:lnTo>
                    <a:pt x="2869" y="466"/>
                  </a:lnTo>
                  <a:lnTo>
                    <a:pt x="2869" y="466"/>
                  </a:lnTo>
                  <a:lnTo>
                    <a:pt x="2869" y="466"/>
                  </a:lnTo>
                  <a:lnTo>
                    <a:pt x="2869" y="466"/>
                  </a:lnTo>
                  <a:lnTo>
                    <a:pt x="2869" y="470"/>
                  </a:lnTo>
                  <a:lnTo>
                    <a:pt x="2869" y="470"/>
                  </a:lnTo>
                  <a:lnTo>
                    <a:pt x="2869" y="475"/>
                  </a:lnTo>
                  <a:lnTo>
                    <a:pt x="2869" y="479"/>
                  </a:lnTo>
                  <a:lnTo>
                    <a:pt x="2869" y="479"/>
                  </a:lnTo>
                  <a:lnTo>
                    <a:pt x="2869" y="479"/>
                  </a:lnTo>
                  <a:lnTo>
                    <a:pt x="2869" y="479"/>
                  </a:lnTo>
                  <a:lnTo>
                    <a:pt x="2873" y="479"/>
                  </a:lnTo>
                  <a:lnTo>
                    <a:pt x="2873" y="484"/>
                  </a:lnTo>
                  <a:lnTo>
                    <a:pt x="2873" y="488"/>
                  </a:lnTo>
                  <a:lnTo>
                    <a:pt x="2878" y="488"/>
                  </a:lnTo>
                  <a:lnTo>
                    <a:pt x="2878" y="493"/>
                  </a:lnTo>
                  <a:lnTo>
                    <a:pt x="2878" y="493"/>
                  </a:lnTo>
                  <a:lnTo>
                    <a:pt x="2878" y="493"/>
                  </a:lnTo>
                  <a:lnTo>
                    <a:pt x="2878" y="493"/>
                  </a:lnTo>
                  <a:lnTo>
                    <a:pt x="2878" y="497"/>
                  </a:lnTo>
                  <a:lnTo>
                    <a:pt x="2878" y="497"/>
                  </a:lnTo>
                  <a:lnTo>
                    <a:pt x="2882" y="497"/>
                  </a:lnTo>
                  <a:lnTo>
                    <a:pt x="2882" y="502"/>
                  </a:lnTo>
                  <a:lnTo>
                    <a:pt x="2887" y="506"/>
                  </a:lnTo>
                  <a:lnTo>
                    <a:pt x="2887" y="506"/>
                  </a:lnTo>
                  <a:lnTo>
                    <a:pt x="2891" y="511"/>
                  </a:lnTo>
                  <a:lnTo>
                    <a:pt x="2891" y="511"/>
                  </a:lnTo>
                  <a:lnTo>
                    <a:pt x="2891" y="511"/>
                  </a:lnTo>
                  <a:lnTo>
                    <a:pt x="2891" y="515"/>
                  </a:lnTo>
                  <a:lnTo>
                    <a:pt x="2891" y="515"/>
                  </a:lnTo>
                  <a:lnTo>
                    <a:pt x="2891" y="515"/>
                  </a:lnTo>
                  <a:lnTo>
                    <a:pt x="2891" y="515"/>
                  </a:lnTo>
                  <a:lnTo>
                    <a:pt x="2891" y="515"/>
                  </a:lnTo>
                  <a:lnTo>
                    <a:pt x="2891" y="515"/>
                  </a:lnTo>
                  <a:lnTo>
                    <a:pt x="2891" y="520"/>
                  </a:lnTo>
                  <a:lnTo>
                    <a:pt x="2891" y="520"/>
                  </a:lnTo>
                  <a:lnTo>
                    <a:pt x="2891" y="520"/>
                  </a:lnTo>
                  <a:lnTo>
                    <a:pt x="2887" y="520"/>
                  </a:lnTo>
                  <a:lnTo>
                    <a:pt x="2887" y="520"/>
                  </a:lnTo>
                  <a:lnTo>
                    <a:pt x="2887" y="520"/>
                  </a:lnTo>
                  <a:lnTo>
                    <a:pt x="2887" y="520"/>
                  </a:lnTo>
                  <a:lnTo>
                    <a:pt x="2891" y="525"/>
                  </a:lnTo>
                  <a:lnTo>
                    <a:pt x="2891" y="529"/>
                  </a:lnTo>
                  <a:lnTo>
                    <a:pt x="2896" y="529"/>
                  </a:lnTo>
                  <a:lnTo>
                    <a:pt x="2896" y="529"/>
                  </a:lnTo>
                  <a:lnTo>
                    <a:pt x="2896" y="529"/>
                  </a:lnTo>
                  <a:lnTo>
                    <a:pt x="2891" y="534"/>
                  </a:lnTo>
                  <a:lnTo>
                    <a:pt x="2891" y="534"/>
                  </a:lnTo>
                  <a:lnTo>
                    <a:pt x="2891" y="534"/>
                  </a:lnTo>
                  <a:lnTo>
                    <a:pt x="2900" y="538"/>
                  </a:lnTo>
                  <a:lnTo>
                    <a:pt x="2905" y="534"/>
                  </a:lnTo>
                  <a:lnTo>
                    <a:pt x="2909" y="534"/>
                  </a:lnTo>
                  <a:lnTo>
                    <a:pt x="2909" y="534"/>
                  </a:lnTo>
                  <a:lnTo>
                    <a:pt x="2914" y="534"/>
                  </a:lnTo>
                  <a:lnTo>
                    <a:pt x="2914" y="529"/>
                  </a:lnTo>
                  <a:lnTo>
                    <a:pt x="2909" y="529"/>
                  </a:lnTo>
                  <a:lnTo>
                    <a:pt x="2909" y="529"/>
                  </a:lnTo>
                  <a:lnTo>
                    <a:pt x="2914" y="525"/>
                  </a:lnTo>
                  <a:lnTo>
                    <a:pt x="2914" y="525"/>
                  </a:lnTo>
                  <a:lnTo>
                    <a:pt x="2914" y="525"/>
                  </a:lnTo>
                  <a:lnTo>
                    <a:pt x="2914" y="525"/>
                  </a:lnTo>
                  <a:lnTo>
                    <a:pt x="2918" y="525"/>
                  </a:lnTo>
                  <a:lnTo>
                    <a:pt x="2918" y="525"/>
                  </a:lnTo>
                  <a:lnTo>
                    <a:pt x="2918" y="520"/>
                  </a:lnTo>
                  <a:lnTo>
                    <a:pt x="2918" y="520"/>
                  </a:lnTo>
                  <a:lnTo>
                    <a:pt x="2923" y="520"/>
                  </a:lnTo>
                  <a:lnTo>
                    <a:pt x="2927" y="520"/>
                  </a:lnTo>
                  <a:lnTo>
                    <a:pt x="2927" y="520"/>
                  </a:lnTo>
                  <a:lnTo>
                    <a:pt x="2932" y="520"/>
                  </a:lnTo>
                  <a:lnTo>
                    <a:pt x="2932" y="520"/>
                  </a:lnTo>
                  <a:lnTo>
                    <a:pt x="2932" y="520"/>
                  </a:lnTo>
                  <a:lnTo>
                    <a:pt x="2936" y="520"/>
                  </a:lnTo>
                  <a:lnTo>
                    <a:pt x="2936" y="520"/>
                  </a:lnTo>
                  <a:lnTo>
                    <a:pt x="2936" y="515"/>
                  </a:lnTo>
                  <a:lnTo>
                    <a:pt x="2936" y="511"/>
                  </a:lnTo>
                  <a:lnTo>
                    <a:pt x="2941" y="511"/>
                  </a:lnTo>
                  <a:lnTo>
                    <a:pt x="2941" y="506"/>
                  </a:lnTo>
                  <a:lnTo>
                    <a:pt x="2941" y="506"/>
                  </a:lnTo>
                  <a:lnTo>
                    <a:pt x="2941" y="502"/>
                  </a:lnTo>
                  <a:lnTo>
                    <a:pt x="2941" y="502"/>
                  </a:lnTo>
                  <a:lnTo>
                    <a:pt x="2941" y="502"/>
                  </a:lnTo>
                  <a:lnTo>
                    <a:pt x="2941" y="502"/>
                  </a:lnTo>
                  <a:lnTo>
                    <a:pt x="2941" y="497"/>
                  </a:lnTo>
                  <a:lnTo>
                    <a:pt x="2941" y="497"/>
                  </a:lnTo>
                  <a:lnTo>
                    <a:pt x="2941" y="493"/>
                  </a:lnTo>
                  <a:lnTo>
                    <a:pt x="2941" y="493"/>
                  </a:lnTo>
                  <a:lnTo>
                    <a:pt x="2941" y="493"/>
                  </a:lnTo>
                  <a:lnTo>
                    <a:pt x="2941" y="488"/>
                  </a:lnTo>
                  <a:lnTo>
                    <a:pt x="2941" y="488"/>
                  </a:lnTo>
                  <a:lnTo>
                    <a:pt x="2946" y="488"/>
                  </a:lnTo>
                  <a:lnTo>
                    <a:pt x="2941" y="484"/>
                  </a:lnTo>
                  <a:lnTo>
                    <a:pt x="2946" y="484"/>
                  </a:lnTo>
                  <a:lnTo>
                    <a:pt x="2946" y="479"/>
                  </a:lnTo>
                  <a:lnTo>
                    <a:pt x="2941" y="479"/>
                  </a:lnTo>
                  <a:lnTo>
                    <a:pt x="2946" y="479"/>
                  </a:lnTo>
                  <a:lnTo>
                    <a:pt x="2946" y="475"/>
                  </a:lnTo>
                  <a:lnTo>
                    <a:pt x="2946" y="475"/>
                  </a:lnTo>
                  <a:lnTo>
                    <a:pt x="2941" y="475"/>
                  </a:lnTo>
                  <a:lnTo>
                    <a:pt x="2941" y="475"/>
                  </a:lnTo>
                  <a:lnTo>
                    <a:pt x="2936" y="475"/>
                  </a:lnTo>
                  <a:lnTo>
                    <a:pt x="2936" y="475"/>
                  </a:lnTo>
                  <a:lnTo>
                    <a:pt x="2936" y="475"/>
                  </a:lnTo>
                  <a:lnTo>
                    <a:pt x="2936" y="475"/>
                  </a:lnTo>
                  <a:lnTo>
                    <a:pt x="2941" y="475"/>
                  </a:lnTo>
                  <a:lnTo>
                    <a:pt x="2946" y="475"/>
                  </a:lnTo>
                  <a:lnTo>
                    <a:pt x="2950" y="475"/>
                  </a:lnTo>
                  <a:lnTo>
                    <a:pt x="2950" y="470"/>
                  </a:lnTo>
                  <a:lnTo>
                    <a:pt x="2955" y="470"/>
                  </a:lnTo>
                  <a:lnTo>
                    <a:pt x="2955" y="470"/>
                  </a:lnTo>
                  <a:lnTo>
                    <a:pt x="2955" y="466"/>
                  </a:lnTo>
                  <a:lnTo>
                    <a:pt x="2959" y="470"/>
                  </a:lnTo>
                  <a:lnTo>
                    <a:pt x="2959" y="466"/>
                  </a:lnTo>
                  <a:lnTo>
                    <a:pt x="2959" y="466"/>
                  </a:lnTo>
                  <a:lnTo>
                    <a:pt x="2964" y="466"/>
                  </a:lnTo>
                  <a:lnTo>
                    <a:pt x="2964" y="466"/>
                  </a:lnTo>
                  <a:lnTo>
                    <a:pt x="2964" y="466"/>
                  </a:lnTo>
                  <a:lnTo>
                    <a:pt x="2964" y="461"/>
                  </a:lnTo>
                  <a:lnTo>
                    <a:pt x="2968" y="461"/>
                  </a:lnTo>
                  <a:lnTo>
                    <a:pt x="2968" y="461"/>
                  </a:lnTo>
                  <a:lnTo>
                    <a:pt x="2968" y="461"/>
                  </a:lnTo>
                  <a:lnTo>
                    <a:pt x="2968" y="461"/>
                  </a:lnTo>
                  <a:lnTo>
                    <a:pt x="2964" y="461"/>
                  </a:lnTo>
                  <a:lnTo>
                    <a:pt x="2964" y="461"/>
                  </a:lnTo>
                  <a:lnTo>
                    <a:pt x="2964" y="461"/>
                  </a:lnTo>
                  <a:lnTo>
                    <a:pt x="2964" y="461"/>
                  </a:lnTo>
                  <a:lnTo>
                    <a:pt x="2964" y="461"/>
                  </a:lnTo>
                  <a:lnTo>
                    <a:pt x="2959" y="461"/>
                  </a:lnTo>
                  <a:lnTo>
                    <a:pt x="2959" y="461"/>
                  </a:lnTo>
                  <a:lnTo>
                    <a:pt x="2959" y="461"/>
                  </a:lnTo>
                  <a:lnTo>
                    <a:pt x="2955" y="461"/>
                  </a:lnTo>
                  <a:lnTo>
                    <a:pt x="2955" y="461"/>
                  </a:lnTo>
                  <a:lnTo>
                    <a:pt x="2950" y="461"/>
                  </a:lnTo>
                  <a:lnTo>
                    <a:pt x="2950" y="461"/>
                  </a:lnTo>
                  <a:lnTo>
                    <a:pt x="2950" y="461"/>
                  </a:lnTo>
                  <a:lnTo>
                    <a:pt x="2946" y="461"/>
                  </a:lnTo>
                  <a:lnTo>
                    <a:pt x="2946" y="461"/>
                  </a:lnTo>
                  <a:lnTo>
                    <a:pt x="2941" y="461"/>
                  </a:lnTo>
                  <a:lnTo>
                    <a:pt x="2941" y="457"/>
                  </a:lnTo>
                  <a:lnTo>
                    <a:pt x="2936" y="461"/>
                  </a:lnTo>
                  <a:lnTo>
                    <a:pt x="2932" y="457"/>
                  </a:lnTo>
                  <a:lnTo>
                    <a:pt x="2936" y="457"/>
                  </a:lnTo>
                  <a:lnTo>
                    <a:pt x="2941" y="457"/>
                  </a:lnTo>
                  <a:lnTo>
                    <a:pt x="2941" y="457"/>
                  </a:lnTo>
                  <a:lnTo>
                    <a:pt x="2941" y="457"/>
                  </a:lnTo>
                  <a:lnTo>
                    <a:pt x="2941" y="457"/>
                  </a:lnTo>
                  <a:lnTo>
                    <a:pt x="2946" y="457"/>
                  </a:lnTo>
                  <a:lnTo>
                    <a:pt x="2946" y="457"/>
                  </a:lnTo>
                  <a:lnTo>
                    <a:pt x="2946" y="457"/>
                  </a:lnTo>
                  <a:lnTo>
                    <a:pt x="2950" y="457"/>
                  </a:lnTo>
                  <a:lnTo>
                    <a:pt x="2950" y="457"/>
                  </a:lnTo>
                  <a:lnTo>
                    <a:pt x="2955" y="457"/>
                  </a:lnTo>
                  <a:lnTo>
                    <a:pt x="2955" y="457"/>
                  </a:lnTo>
                  <a:lnTo>
                    <a:pt x="2955" y="457"/>
                  </a:lnTo>
                  <a:lnTo>
                    <a:pt x="2955" y="457"/>
                  </a:lnTo>
                  <a:lnTo>
                    <a:pt x="2955" y="457"/>
                  </a:lnTo>
                  <a:lnTo>
                    <a:pt x="2955" y="457"/>
                  </a:lnTo>
                  <a:lnTo>
                    <a:pt x="2955" y="461"/>
                  </a:lnTo>
                  <a:lnTo>
                    <a:pt x="2959" y="461"/>
                  </a:lnTo>
                  <a:lnTo>
                    <a:pt x="2959" y="461"/>
                  </a:lnTo>
                  <a:lnTo>
                    <a:pt x="2964" y="461"/>
                  </a:lnTo>
                  <a:lnTo>
                    <a:pt x="2964" y="461"/>
                  </a:lnTo>
                  <a:lnTo>
                    <a:pt x="2964" y="461"/>
                  </a:lnTo>
                  <a:lnTo>
                    <a:pt x="2964" y="457"/>
                  </a:lnTo>
                  <a:lnTo>
                    <a:pt x="2964" y="457"/>
                  </a:lnTo>
                  <a:lnTo>
                    <a:pt x="2968" y="457"/>
                  </a:lnTo>
                  <a:lnTo>
                    <a:pt x="2968" y="457"/>
                  </a:lnTo>
                  <a:lnTo>
                    <a:pt x="2968" y="457"/>
                  </a:lnTo>
                  <a:lnTo>
                    <a:pt x="2973" y="452"/>
                  </a:lnTo>
                  <a:lnTo>
                    <a:pt x="2973" y="452"/>
                  </a:lnTo>
                  <a:lnTo>
                    <a:pt x="2973" y="452"/>
                  </a:lnTo>
                  <a:lnTo>
                    <a:pt x="2973" y="448"/>
                  </a:lnTo>
                  <a:lnTo>
                    <a:pt x="2973" y="448"/>
                  </a:lnTo>
                  <a:lnTo>
                    <a:pt x="2968" y="448"/>
                  </a:lnTo>
                  <a:lnTo>
                    <a:pt x="2968" y="448"/>
                  </a:lnTo>
                  <a:lnTo>
                    <a:pt x="2968" y="448"/>
                  </a:lnTo>
                  <a:lnTo>
                    <a:pt x="2964" y="448"/>
                  </a:lnTo>
                  <a:lnTo>
                    <a:pt x="2964" y="443"/>
                  </a:lnTo>
                  <a:lnTo>
                    <a:pt x="2964" y="443"/>
                  </a:lnTo>
                  <a:lnTo>
                    <a:pt x="2964" y="443"/>
                  </a:lnTo>
                  <a:lnTo>
                    <a:pt x="2959" y="439"/>
                  </a:lnTo>
                  <a:lnTo>
                    <a:pt x="2959" y="439"/>
                  </a:lnTo>
                  <a:lnTo>
                    <a:pt x="2959" y="439"/>
                  </a:lnTo>
                  <a:lnTo>
                    <a:pt x="2955" y="439"/>
                  </a:lnTo>
                  <a:lnTo>
                    <a:pt x="2955" y="439"/>
                  </a:lnTo>
                  <a:lnTo>
                    <a:pt x="2955" y="439"/>
                  </a:lnTo>
                  <a:lnTo>
                    <a:pt x="2955" y="439"/>
                  </a:lnTo>
                  <a:lnTo>
                    <a:pt x="2955" y="439"/>
                  </a:lnTo>
                  <a:lnTo>
                    <a:pt x="2950" y="439"/>
                  </a:lnTo>
                  <a:lnTo>
                    <a:pt x="2950" y="439"/>
                  </a:lnTo>
                  <a:lnTo>
                    <a:pt x="2950" y="439"/>
                  </a:lnTo>
                  <a:lnTo>
                    <a:pt x="2950" y="434"/>
                  </a:lnTo>
                  <a:lnTo>
                    <a:pt x="2950" y="434"/>
                  </a:lnTo>
                  <a:lnTo>
                    <a:pt x="2950" y="434"/>
                  </a:lnTo>
                  <a:lnTo>
                    <a:pt x="2946" y="430"/>
                  </a:lnTo>
                  <a:lnTo>
                    <a:pt x="2946" y="430"/>
                  </a:lnTo>
                  <a:lnTo>
                    <a:pt x="2946" y="425"/>
                  </a:lnTo>
                  <a:lnTo>
                    <a:pt x="2946" y="425"/>
                  </a:lnTo>
                  <a:lnTo>
                    <a:pt x="2946" y="425"/>
                  </a:lnTo>
                  <a:lnTo>
                    <a:pt x="2946" y="425"/>
                  </a:lnTo>
                  <a:lnTo>
                    <a:pt x="2946" y="425"/>
                  </a:lnTo>
                  <a:lnTo>
                    <a:pt x="2946" y="421"/>
                  </a:lnTo>
                  <a:lnTo>
                    <a:pt x="2946" y="421"/>
                  </a:lnTo>
                  <a:lnTo>
                    <a:pt x="2946" y="421"/>
                  </a:lnTo>
                  <a:lnTo>
                    <a:pt x="2946" y="421"/>
                  </a:lnTo>
                  <a:lnTo>
                    <a:pt x="2946" y="416"/>
                  </a:lnTo>
                  <a:lnTo>
                    <a:pt x="2946" y="416"/>
                  </a:lnTo>
                  <a:lnTo>
                    <a:pt x="2950" y="416"/>
                  </a:lnTo>
                  <a:lnTo>
                    <a:pt x="2950" y="416"/>
                  </a:lnTo>
                  <a:lnTo>
                    <a:pt x="2950" y="416"/>
                  </a:lnTo>
                  <a:lnTo>
                    <a:pt x="2950" y="416"/>
                  </a:lnTo>
                  <a:lnTo>
                    <a:pt x="2950" y="411"/>
                  </a:lnTo>
                  <a:lnTo>
                    <a:pt x="2950" y="411"/>
                  </a:lnTo>
                  <a:lnTo>
                    <a:pt x="2950" y="411"/>
                  </a:lnTo>
                  <a:lnTo>
                    <a:pt x="2950" y="407"/>
                  </a:lnTo>
                  <a:lnTo>
                    <a:pt x="2950" y="407"/>
                  </a:lnTo>
                  <a:lnTo>
                    <a:pt x="2950" y="407"/>
                  </a:lnTo>
                  <a:lnTo>
                    <a:pt x="2950" y="407"/>
                  </a:lnTo>
                  <a:lnTo>
                    <a:pt x="2950" y="402"/>
                  </a:lnTo>
                  <a:lnTo>
                    <a:pt x="2946" y="402"/>
                  </a:lnTo>
                  <a:lnTo>
                    <a:pt x="2946" y="402"/>
                  </a:lnTo>
                  <a:lnTo>
                    <a:pt x="2950" y="402"/>
                  </a:lnTo>
                  <a:lnTo>
                    <a:pt x="2950" y="402"/>
                  </a:lnTo>
                  <a:lnTo>
                    <a:pt x="2950" y="402"/>
                  </a:lnTo>
                  <a:lnTo>
                    <a:pt x="2950" y="402"/>
                  </a:lnTo>
                  <a:lnTo>
                    <a:pt x="2950" y="402"/>
                  </a:lnTo>
                  <a:lnTo>
                    <a:pt x="2955" y="402"/>
                  </a:lnTo>
                  <a:lnTo>
                    <a:pt x="2955" y="398"/>
                  </a:lnTo>
                  <a:lnTo>
                    <a:pt x="2955" y="398"/>
                  </a:lnTo>
                  <a:lnTo>
                    <a:pt x="2955" y="398"/>
                  </a:lnTo>
                  <a:lnTo>
                    <a:pt x="2955" y="398"/>
                  </a:lnTo>
                  <a:lnTo>
                    <a:pt x="2955" y="398"/>
                  </a:lnTo>
                  <a:lnTo>
                    <a:pt x="2955" y="398"/>
                  </a:lnTo>
                  <a:lnTo>
                    <a:pt x="2955" y="398"/>
                  </a:lnTo>
                  <a:lnTo>
                    <a:pt x="2955" y="398"/>
                  </a:lnTo>
                  <a:lnTo>
                    <a:pt x="2955" y="393"/>
                  </a:lnTo>
                  <a:lnTo>
                    <a:pt x="2955" y="393"/>
                  </a:lnTo>
                  <a:lnTo>
                    <a:pt x="2955" y="393"/>
                  </a:lnTo>
                  <a:lnTo>
                    <a:pt x="2955" y="393"/>
                  </a:lnTo>
                  <a:lnTo>
                    <a:pt x="2955" y="393"/>
                  </a:lnTo>
                  <a:lnTo>
                    <a:pt x="2955" y="393"/>
                  </a:lnTo>
                  <a:lnTo>
                    <a:pt x="2955" y="398"/>
                  </a:lnTo>
                  <a:lnTo>
                    <a:pt x="2959" y="398"/>
                  </a:lnTo>
                  <a:lnTo>
                    <a:pt x="2959" y="393"/>
                  </a:lnTo>
                  <a:lnTo>
                    <a:pt x="2959" y="393"/>
                  </a:lnTo>
                  <a:lnTo>
                    <a:pt x="2959" y="393"/>
                  </a:lnTo>
                  <a:lnTo>
                    <a:pt x="2959" y="393"/>
                  </a:lnTo>
                  <a:lnTo>
                    <a:pt x="2959" y="393"/>
                  </a:lnTo>
                  <a:lnTo>
                    <a:pt x="2959" y="393"/>
                  </a:lnTo>
                  <a:lnTo>
                    <a:pt x="2959" y="393"/>
                  </a:lnTo>
                  <a:lnTo>
                    <a:pt x="2959" y="393"/>
                  </a:lnTo>
                  <a:lnTo>
                    <a:pt x="2959" y="393"/>
                  </a:lnTo>
                  <a:lnTo>
                    <a:pt x="2964" y="389"/>
                  </a:lnTo>
                  <a:lnTo>
                    <a:pt x="2964" y="389"/>
                  </a:lnTo>
                  <a:lnTo>
                    <a:pt x="2964" y="389"/>
                  </a:lnTo>
                  <a:lnTo>
                    <a:pt x="2964" y="389"/>
                  </a:lnTo>
                  <a:lnTo>
                    <a:pt x="2964" y="389"/>
                  </a:lnTo>
                  <a:lnTo>
                    <a:pt x="2964" y="389"/>
                  </a:lnTo>
                  <a:lnTo>
                    <a:pt x="2964" y="389"/>
                  </a:lnTo>
                  <a:lnTo>
                    <a:pt x="2964" y="389"/>
                  </a:lnTo>
                  <a:lnTo>
                    <a:pt x="2964" y="389"/>
                  </a:lnTo>
                  <a:lnTo>
                    <a:pt x="2964" y="389"/>
                  </a:lnTo>
                  <a:lnTo>
                    <a:pt x="2968" y="389"/>
                  </a:lnTo>
                  <a:lnTo>
                    <a:pt x="2968" y="384"/>
                  </a:lnTo>
                  <a:lnTo>
                    <a:pt x="2973" y="384"/>
                  </a:lnTo>
                  <a:lnTo>
                    <a:pt x="2973" y="384"/>
                  </a:lnTo>
                  <a:lnTo>
                    <a:pt x="2973" y="384"/>
                  </a:lnTo>
                  <a:lnTo>
                    <a:pt x="2973" y="384"/>
                  </a:lnTo>
                  <a:lnTo>
                    <a:pt x="2973" y="384"/>
                  </a:lnTo>
                  <a:lnTo>
                    <a:pt x="2973" y="384"/>
                  </a:lnTo>
                  <a:lnTo>
                    <a:pt x="2977" y="384"/>
                  </a:lnTo>
                  <a:lnTo>
                    <a:pt x="2977" y="384"/>
                  </a:lnTo>
                  <a:lnTo>
                    <a:pt x="2977" y="380"/>
                  </a:lnTo>
                  <a:lnTo>
                    <a:pt x="2977" y="380"/>
                  </a:lnTo>
                  <a:lnTo>
                    <a:pt x="2982" y="380"/>
                  </a:lnTo>
                  <a:lnTo>
                    <a:pt x="2982" y="380"/>
                  </a:lnTo>
                  <a:lnTo>
                    <a:pt x="2986" y="375"/>
                  </a:lnTo>
                  <a:lnTo>
                    <a:pt x="2986" y="375"/>
                  </a:lnTo>
                  <a:lnTo>
                    <a:pt x="2991" y="375"/>
                  </a:lnTo>
                  <a:lnTo>
                    <a:pt x="2991" y="371"/>
                  </a:lnTo>
                  <a:lnTo>
                    <a:pt x="2995" y="366"/>
                  </a:lnTo>
                  <a:lnTo>
                    <a:pt x="2995" y="366"/>
                  </a:lnTo>
                  <a:lnTo>
                    <a:pt x="2995" y="366"/>
                  </a:lnTo>
                  <a:lnTo>
                    <a:pt x="2995" y="366"/>
                  </a:lnTo>
                  <a:lnTo>
                    <a:pt x="2995" y="362"/>
                  </a:lnTo>
                  <a:lnTo>
                    <a:pt x="2995" y="362"/>
                  </a:lnTo>
                  <a:lnTo>
                    <a:pt x="2995" y="357"/>
                  </a:lnTo>
                  <a:lnTo>
                    <a:pt x="2991" y="357"/>
                  </a:lnTo>
                  <a:lnTo>
                    <a:pt x="2991" y="357"/>
                  </a:lnTo>
                  <a:lnTo>
                    <a:pt x="2991" y="357"/>
                  </a:lnTo>
                  <a:lnTo>
                    <a:pt x="2995" y="357"/>
                  </a:lnTo>
                  <a:lnTo>
                    <a:pt x="2995" y="353"/>
                  </a:lnTo>
                  <a:lnTo>
                    <a:pt x="2995" y="353"/>
                  </a:lnTo>
                  <a:lnTo>
                    <a:pt x="2995" y="353"/>
                  </a:lnTo>
                  <a:lnTo>
                    <a:pt x="2995" y="348"/>
                  </a:lnTo>
                  <a:lnTo>
                    <a:pt x="2995" y="348"/>
                  </a:lnTo>
                  <a:lnTo>
                    <a:pt x="2995" y="348"/>
                  </a:lnTo>
                  <a:lnTo>
                    <a:pt x="2995" y="348"/>
                  </a:lnTo>
                  <a:lnTo>
                    <a:pt x="2995" y="348"/>
                  </a:lnTo>
                  <a:lnTo>
                    <a:pt x="2995" y="348"/>
                  </a:lnTo>
                  <a:lnTo>
                    <a:pt x="2995" y="348"/>
                  </a:lnTo>
                  <a:lnTo>
                    <a:pt x="2995" y="348"/>
                  </a:lnTo>
                  <a:lnTo>
                    <a:pt x="2995" y="348"/>
                  </a:lnTo>
                  <a:lnTo>
                    <a:pt x="2995" y="348"/>
                  </a:lnTo>
                  <a:lnTo>
                    <a:pt x="2995" y="348"/>
                  </a:lnTo>
                  <a:lnTo>
                    <a:pt x="2995" y="348"/>
                  </a:lnTo>
                  <a:lnTo>
                    <a:pt x="2995" y="348"/>
                  </a:lnTo>
                  <a:lnTo>
                    <a:pt x="2995" y="348"/>
                  </a:lnTo>
                  <a:lnTo>
                    <a:pt x="3000" y="348"/>
                  </a:lnTo>
                  <a:lnTo>
                    <a:pt x="3000" y="348"/>
                  </a:lnTo>
                  <a:lnTo>
                    <a:pt x="3000" y="344"/>
                  </a:lnTo>
                  <a:lnTo>
                    <a:pt x="3000" y="344"/>
                  </a:lnTo>
                  <a:lnTo>
                    <a:pt x="3000" y="344"/>
                  </a:lnTo>
                  <a:lnTo>
                    <a:pt x="3000" y="344"/>
                  </a:lnTo>
                  <a:lnTo>
                    <a:pt x="3004" y="344"/>
                  </a:lnTo>
                  <a:lnTo>
                    <a:pt x="3004" y="344"/>
                  </a:lnTo>
                  <a:lnTo>
                    <a:pt x="3000" y="344"/>
                  </a:lnTo>
                  <a:lnTo>
                    <a:pt x="3000" y="344"/>
                  </a:lnTo>
                  <a:lnTo>
                    <a:pt x="3004" y="344"/>
                  </a:lnTo>
                  <a:lnTo>
                    <a:pt x="3004" y="344"/>
                  </a:lnTo>
                  <a:lnTo>
                    <a:pt x="3004" y="339"/>
                  </a:lnTo>
                  <a:lnTo>
                    <a:pt x="3004" y="339"/>
                  </a:lnTo>
                  <a:lnTo>
                    <a:pt x="3004" y="339"/>
                  </a:lnTo>
                  <a:lnTo>
                    <a:pt x="3004" y="339"/>
                  </a:lnTo>
                  <a:lnTo>
                    <a:pt x="3004" y="339"/>
                  </a:lnTo>
                  <a:lnTo>
                    <a:pt x="3004" y="339"/>
                  </a:lnTo>
                  <a:lnTo>
                    <a:pt x="3009" y="339"/>
                  </a:lnTo>
                  <a:lnTo>
                    <a:pt x="3009" y="339"/>
                  </a:lnTo>
                  <a:lnTo>
                    <a:pt x="3009" y="339"/>
                  </a:lnTo>
                  <a:lnTo>
                    <a:pt x="3013" y="339"/>
                  </a:lnTo>
                  <a:lnTo>
                    <a:pt x="3013" y="339"/>
                  </a:lnTo>
                  <a:lnTo>
                    <a:pt x="3013" y="339"/>
                  </a:lnTo>
                  <a:lnTo>
                    <a:pt x="3013" y="339"/>
                  </a:lnTo>
                  <a:lnTo>
                    <a:pt x="3018" y="339"/>
                  </a:lnTo>
                  <a:lnTo>
                    <a:pt x="3018" y="339"/>
                  </a:lnTo>
                  <a:lnTo>
                    <a:pt x="3022" y="339"/>
                  </a:lnTo>
                  <a:lnTo>
                    <a:pt x="3022" y="339"/>
                  </a:lnTo>
                  <a:lnTo>
                    <a:pt x="3027" y="339"/>
                  </a:lnTo>
                  <a:lnTo>
                    <a:pt x="3027" y="339"/>
                  </a:lnTo>
                  <a:lnTo>
                    <a:pt x="3031" y="339"/>
                  </a:lnTo>
                  <a:lnTo>
                    <a:pt x="3031" y="339"/>
                  </a:lnTo>
                  <a:lnTo>
                    <a:pt x="3031" y="339"/>
                  </a:lnTo>
                  <a:lnTo>
                    <a:pt x="3031" y="339"/>
                  </a:lnTo>
                  <a:lnTo>
                    <a:pt x="3031" y="339"/>
                  </a:lnTo>
                  <a:lnTo>
                    <a:pt x="3031" y="339"/>
                  </a:lnTo>
                  <a:lnTo>
                    <a:pt x="3031" y="339"/>
                  </a:lnTo>
                  <a:lnTo>
                    <a:pt x="3036" y="344"/>
                  </a:lnTo>
                  <a:lnTo>
                    <a:pt x="3036" y="344"/>
                  </a:lnTo>
                  <a:lnTo>
                    <a:pt x="3040" y="344"/>
                  </a:lnTo>
                  <a:lnTo>
                    <a:pt x="3040" y="344"/>
                  </a:lnTo>
                  <a:lnTo>
                    <a:pt x="3040" y="348"/>
                  </a:lnTo>
                  <a:lnTo>
                    <a:pt x="3040" y="348"/>
                  </a:lnTo>
                  <a:lnTo>
                    <a:pt x="3040" y="353"/>
                  </a:lnTo>
                  <a:lnTo>
                    <a:pt x="3045" y="353"/>
                  </a:lnTo>
                  <a:lnTo>
                    <a:pt x="3045" y="353"/>
                  </a:lnTo>
                  <a:lnTo>
                    <a:pt x="3045" y="353"/>
                  </a:lnTo>
                  <a:lnTo>
                    <a:pt x="3040" y="353"/>
                  </a:lnTo>
                  <a:lnTo>
                    <a:pt x="3040" y="353"/>
                  </a:lnTo>
                  <a:lnTo>
                    <a:pt x="3045" y="357"/>
                  </a:lnTo>
                  <a:lnTo>
                    <a:pt x="3045" y="357"/>
                  </a:lnTo>
                  <a:lnTo>
                    <a:pt x="3040" y="357"/>
                  </a:lnTo>
                  <a:lnTo>
                    <a:pt x="3040" y="357"/>
                  </a:lnTo>
                  <a:lnTo>
                    <a:pt x="3040" y="357"/>
                  </a:lnTo>
                  <a:lnTo>
                    <a:pt x="3036" y="357"/>
                  </a:lnTo>
                  <a:lnTo>
                    <a:pt x="3036" y="357"/>
                  </a:lnTo>
                  <a:lnTo>
                    <a:pt x="3036" y="357"/>
                  </a:lnTo>
                  <a:lnTo>
                    <a:pt x="3036" y="357"/>
                  </a:lnTo>
                  <a:lnTo>
                    <a:pt x="3031" y="362"/>
                  </a:lnTo>
                  <a:lnTo>
                    <a:pt x="3031" y="362"/>
                  </a:lnTo>
                  <a:lnTo>
                    <a:pt x="3027" y="366"/>
                  </a:lnTo>
                  <a:lnTo>
                    <a:pt x="3027" y="366"/>
                  </a:lnTo>
                  <a:lnTo>
                    <a:pt x="3027" y="366"/>
                  </a:lnTo>
                  <a:lnTo>
                    <a:pt x="3022" y="371"/>
                  </a:lnTo>
                  <a:lnTo>
                    <a:pt x="3022" y="371"/>
                  </a:lnTo>
                  <a:lnTo>
                    <a:pt x="3022" y="371"/>
                  </a:lnTo>
                  <a:lnTo>
                    <a:pt x="3018" y="375"/>
                  </a:lnTo>
                  <a:lnTo>
                    <a:pt x="3018" y="375"/>
                  </a:lnTo>
                  <a:lnTo>
                    <a:pt x="3018" y="375"/>
                  </a:lnTo>
                  <a:lnTo>
                    <a:pt x="3013" y="380"/>
                  </a:lnTo>
                  <a:lnTo>
                    <a:pt x="3013" y="380"/>
                  </a:lnTo>
                  <a:lnTo>
                    <a:pt x="3013" y="380"/>
                  </a:lnTo>
                  <a:lnTo>
                    <a:pt x="3009" y="384"/>
                  </a:lnTo>
                  <a:lnTo>
                    <a:pt x="3009" y="384"/>
                  </a:lnTo>
                  <a:lnTo>
                    <a:pt x="3009" y="384"/>
                  </a:lnTo>
                  <a:lnTo>
                    <a:pt x="3009" y="384"/>
                  </a:lnTo>
                  <a:lnTo>
                    <a:pt x="3009" y="384"/>
                  </a:lnTo>
                  <a:lnTo>
                    <a:pt x="3009" y="384"/>
                  </a:lnTo>
                  <a:lnTo>
                    <a:pt x="3009" y="384"/>
                  </a:lnTo>
                  <a:lnTo>
                    <a:pt x="3009" y="384"/>
                  </a:lnTo>
                  <a:lnTo>
                    <a:pt x="3009" y="384"/>
                  </a:lnTo>
                  <a:lnTo>
                    <a:pt x="3009" y="389"/>
                  </a:lnTo>
                  <a:lnTo>
                    <a:pt x="3004" y="389"/>
                  </a:lnTo>
                  <a:lnTo>
                    <a:pt x="3004" y="389"/>
                  </a:lnTo>
                  <a:lnTo>
                    <a:pt x="3000" y="389"/>
                  </a:lnTo>
                  <a:lnTo>
                    <a:pt x="3000" y="389"/>
                  </a:lnTo>
                  <a:lnTo>
                    <a:pt x="3000" y="389"/>
                  </a:lnTo>
                  <a:lnTo>
                    <a:pt x="3000" y="389"/>
                  </a:lnTo>
                  <a:lnTo>
                    <a:pt x="3000" y="393"/>
                  </a:lnTo>
                  <a:lnTo>
                    <a:pt x="3000" y="393"/>
                  </a:lnTo>
                  <a:lnTo>
                    <a:pt x="2995" y="398"/>
                  </a:lnTo>
                  <a:lnTo>
                    <a:pt x="2995" y="398"/>
                  </a:lnTo>
                  <a:lnTo>
                    <a:pt x="2995" y="398"/>
                  </a:lnTo>
                  <a:lnTo>
                    <a:pt x="2995" y="398"/>
                  </a:lnTo>
                  <a:lnTo>
                    <a:pt x="2995" y="402"/>
                  </a:lnTo>
                  <a:lnTo>
                    <a:pt x="2995" y="402"/>
                  </a:lnTo>
                  <a:lnTo>
                    <a:pt x="3000" y="402"/>
                  </a:lnTo>
                  <a:lnTo>
                    <a:pt x="3000" y="407"/>
                  </a:lnTo>
                  <a:lnTo>
                    <a:pt x="3000" y="407"/>
                  </a:lnTo>
                  <a:lnTo>
                    <a:pt x="3000" y="407"/>
                  </a:lnTo>
                  <a:lnTo>
                    <a:pt x="3000" y="411"/>
                  </a:lnTo>
                  <a:lnTo>
                    <a:pt x="3000" y="411"/>
                  </a:lnTo>
                  <a:lnTo>
                    <a:pt x="3000" y="416"/>
                  </a:lnTo>
                  <a:lnTo>
                    <a:pt x="3004" y="416"/>
                  </a:lnTo>
                  <a:lnTo>
                    <a:pt x="3004" y="416"/>
                  </a:lnTo>
                  <a:lnTo>
                    <a:pt x="3004" y="416"/>
                  </a:lnTo>
                  <a:lnTo>
                    <a:pt x="3004" y="421"/>
                  </a:lnTo>
                  <a:lnTo>
                    <a:pt x="3004" y="421"/>
                  </a:lnTo>
                  <a:lnTo>
                    <a:pt x="3004" y="421"/>
                  </a:lnTo>
                  <a:lnTo>
                    <a:pt x="3004" y="421"/>
                  </a:lnTo>
                  <a:lnTo>
                    <a:pt x="3004" y="421"/>
                  </a:lnTo>
                  <a:lnTo>
                    <a:pt x="3004" y="421"/>
                  </a:lnTo>
                  <a:lnTo>
                    <a:pt x="3004" y="421"/>
                  </a:lnTo>
                  <a:lnTo>
                    <a:pt x="3004" y="421"/>
                  </a:lnTo>
                  <a:lnTo>
                    <a:pt x="3004" y="421"/>
                  </a:lnTo>
                  <a:lnTo>
                    <a:pt x="3004" y="421"/>
                  </a:lnTo>
                  <a:lnTo>
                    <a:pt x="3004" y="425"/>
                  </a:lnTo>
                  <a:lnTo>
                    <a:pt x="3004" y="425"/>
                  </a:lnTo>
                  <a:lnTo>
                    <a:pt x="3004" y="425"/>
                  </a:lnTo>
                  <a:lnTo>
                    <a:pt x="3000" y="430"/>
                  </a:lnTo>
                  <a:lnTo>
                    <a:pt x="3000" y="430"/>
                  </a:lnTo>
                  <a:lnTo>
                    <a:pt x="3000" y="434"/>
                  </a:lnTo>
                  <a:lnTo>
                    <a:pt x="3004" y="434"/>
                  </a:lnTo>
                  <a:lnTo>
                    <a:pt x="3004" y="434"/>
                  </a:lnTo>
                  <a:lnTo>
                    <a:pt x="3004" y="434"/>
                  </a:lnTo>
                  <a:lnTo>
                    <a:pt x="3004" y="439"/>
                  </a:lnTo>
                  <a:lnTo>
                    <a:pt x="3004" y="439"/>
                  </a:lnTo>
                  <a:lnTo>
                    <a:pt x="3004" y="439"/>
                  </a:lnTo>
                  <a:lnTo>
                    <a:pt x="3009" y="439"/>
                  </a:lnTo>
                  <a:lnTo>
                    <a:pt x="3009" y="439"/>
                  </a:lnTo>
                  <a:lnTo>
                    <a:pt x="3009" y="439"/>
                  </a:lnTo>
                  <a:lnTo>
                    <a:pt x="3009" y="439"/>
                  </a:lnTo>
                  <a:lnTo>
                    <a:pt x="3013" y="439"/>
                  </a:lnTo>
                  <a:lnTo>
                    <a:pt x="3018" y="443"/>
                  </a:lnTo>
                  <a:lnTo>
                    <a:pt x="3018" y="439"/>
                  </a:lnTo>
                  <a:lnTo>
                    <a:pt x="3018" y="443"/>
                  </a:lnTo>
                  <a:lnTo>
                    <a:pt x="3018" y="443"/>
                  </a:lnTo>
                  <a:lnTo>
                    <a:pt x="3018" y="443"/>
                  </a:lnTo>
                  <a:lnTo>
                    <a:pt x="3018" y="443"/>
                  </a:lnTo>
                  <a:lnTo>
                    <a:pt x="3018" y="443"/>
                  </a:lnTo>
                  <a:lnTo>
                    <a:pt x="3018" y="443"/>
                  </a:lnTo>
                  <a:lnTo>
                    <a:pt x="3018" y="443"/>
                  </a:lnTo>
                  <a:lnTo>
                    <a:pt x="3018" y="443"/>
                  </a:lnTo>
                  <a:lnTo>
                    <a:pt x="3018" y="443"/>
                  </a:lnTo>
                  <a:lnTo>
                    <a:pt x="3018" y="443"/>
                  </a:lnTo>
                  <a:lnTo>
                    <a:pt x="3018" y="443"/>
                  </a:lnTo>
                  <a:lnTo>
                    <a:pt x="3018" y="448"/>
                  </a:lnTo>
                  <a:lnTo>
                    <a:pt x="3018" y="448"/>
                  </a:lnTo>
                  <a:lnTo>
                    <a:pt x="3018" y="448"/>
                  </a:lnTo>
                  <a:lnTo>
                    <a:pt x="3022" y="448"/>
                  </a:lnTo>
                  <a:lnTo>
                    <a:pt x="3022" y="448"/>
                  </a:lnTo>
                  <a:lnTo>
                    <a:pt x="3022" y="448"/>
                  </a:lnTo>
                  <a:lnTo>
                    <a:pt x="3022" y="448"/>
                  </a:lnTo>
                  <a:lnTo>
                    <a:pt x="3022" y="448"/>
                  </a:lnTo>
                  <a:lnTo>
                    <a:pt x="3022" y="443"/>
                  </a:lnTo>
                  <a:lnTo>
                    <a:pt x="3022" y="443"/>
                  </a:lnTo>
                  <a:lnTo>
                    <a:pt x="3022" y="443"/>
                  </a:lnTo>
                  <a:lnTo>
                    <a:pt x="3027" y="448"/>
                  </a:lnTo>
                  <a:lnTo>
                    <a:pt x="3027" y="448"/>
                  </a:lnTo>
                  <a:lnTo>
                    <a:pt x="3027" y="448"/>
                  </a:lnTo>
                  <a:lnTo>
                    <a:pt x="3027" y="448"/>
                  </a:lnTo>
                  <a:lnTo>
                    <a:pt x="3027" y="448"/>
                  </a:lnTo>
                  <a:lnTo>
                    <a:pt x="3027" y="448"/>
                  </a:lnTo>
                  <a:lnTo>
                    <a:pt x="3027" y="452"/>
                  </a:lnTo>
                  <a:lnTo>
                    <a:pt x="3027" y="452"/>
                  </a:lnTo>
                  <a:lnTo>
                    <a:pt x="3027" y="452"/>
                  </a:lnTo>
                  <a:lnTo>
                    <a:pt x="3027" y="452"/>
                  </a:lnTo>
                  <a:lnTo>
                    <a:pt x="3031" y="448"/>
                  </a:lnTo>
                  <a:lnTo>
                    <a:pt x="3031" y="448"/>
                  </a:lnTo>
                  <a:lnTo>
                    <a:pt x="3031" y="448"/>
                  </a:lnTo>
                  <a:lnTo>
                    <a:pt x="3036" y="448"/>
                  </a:lnTo>
                  <a:lnTo>
                    <a:pt x="3040" y="448"/>
                  </a:lnTo>
                  <a:lnTo>
                    <a:pt x="3040" y="448"/>
                  </a:lnTo>
                  <a:lnTo>
                    <a:pt x="3045" y="448"/>
                  </a:lnTo>
                  <a:lnTo>
                    <a:pt x="3045" y="448"/>
                  </a:lnTo>
                  <a:lnTo>
                    <a:pt x="3045" y="448"/>
                  </a:lnTo>
                  <a:lnTo>
                    <a:pt x="3049" y="443"/>
                  </a:lnTo>
                  <a:lnTo>
                    <a:pt x="3049" y="443"/>
                  </a:lnTo>
                  <a:lnTo>
                    <a:pt x="3054" y="443"/>
                  </a:lnTo>
                  <a:lnTo>
                    <a:pt x="3054" y="443"/>
                  </a:lnTo>
                  <a:lnTo>
                    <a:pt x="3058" y="443"/>
                  </a:lnTo>
                  <a:lnTo>
                    <a:pt x="3058" y="443"/>
                  </a:lnTo>
                  <a:lnTo>
                    <a:pt x="3058" y="443"/>
                  </a:lnTo>
                  <a:lnTo>
                    <a:pt x="3058" y="443"/>
                  </a:lnTo>
                  <a:lnTo>
                    <a:pt x="3063" y="443"/>
                  </a:lnTo>
                  <a:lnTo>
                    <a:pt x="3063" y="443"/>
                  </a:lnTo>
                  <a:lnTo>
                    <a:pt x="3063" y="443"/>
                  </a:lnTo>
                  <a:lnTo>
                    <a:pt x="3063" y="443"/>
                  </a:lnTo>
                  <a:lnTo>
                    <a:pt x="3063" y="439"/>
                  </a:lnTo>
                  <a:lnTo>
                    <a:pt x="3063" y="439"/>
                  </a:lnTo>
                  <a:lnTo>
                    <a:pt x="3063" y="439"/>
                  </a:lnTo>
                  <a:lnTo>
                    <a:pt x="3063" y="439"/>
                  </a:lnTo>
                  <a:lnTo>
                    <a:pt x="3068" y="439"/>
                  </a:lnTo>
                  <a:lnTo>
                    <a:pt x="3068" y="439"/>
                  </a:lnTo>
                  <a:lnTo>
                    <a:pt x="3068" y="439"/>
                  </a:lnTo>
                  <a:lnTo>
                    <a:pt x="3068" y="439"/>
                  </a:lnTo>
                  <a:lnTo>
                    <a:pt x="3072" y="434"/>
                  </a:lnTo>
                  <a:lnTo>
                    <a:pt x="3072" y="434"/>
                  </a:lnTo>
                  <a:lnTo>
                    <a:pt x="3072" y="434"/>
                  </a:lnTo>
                  <a:lnTo>
                    <a:pt x="3072" y="439"/>
                  </a:lnTo>
                  <a:lnTo>
                    <a:pt x="3072" y="439"/>
                  </a:lnTo>
                  <a:lnTo>
                    <a:pt x="3072" y="439"/>
                  </a:lnTo>
                  <a:lnTo>
                    <a:pt x="3072" y="439"/>
                  </a:lnTo>
                  <a:lnTo>
                    <a:pt x="3072" y="439"/>
                  </a:lnTo>
                  <a:lnTo>
                    <a:pt x="3077" y="439"/>
                  </a:lnTo>
                  <a:lnTo>
                    <a:pt x="3077" y="439"/>
                  </a:lnTo>
                  <a:lnTo>
                    <a:pt x="3081" y="439"/>
                  </a:lnTo>
                  <a:lnTo>
                    <a:pt x="3081" y="439"/>
                  </a:lnTo>
                  <a:lnTo>
                    <a:pt x="3081" y="439"/>
                  </a:lnTo>
                  <a:lnTo>
                    <a:pt x="3086" y="439"/>
                  </a:lnTo>
                  <a:lnTo>
                    <a:pt x="3086" y="439"/>
                  </a:lnTo>
                  <a:lnTo>
                    <a:pt x="3086" y="439"/>
                  </a:lnTo>
                  <a:lnTo>
                    <a:pt x="3086" y="439"/>
                  </a:lnTo>
                  <a:lnTo>
                    <a:pt x="3090" y="439"/>
                  </a:lnTo>
                  <a:lnTo>
                    <a:pt x="3095" y="434"/>
                  </a:lnTo>
                  <a:lnTo>
                    <a:pt x="3095" y="434"/>
                  </a:lnTo>
                  <a:lnTo>
                    <a:pt x="3099" y="434"/>
                  </a:lnTo>
                  <a:lnTo>
                    <a:pt x="3099" y="439"/>
                  </a:lnTo>
                  <a:lnTo>
                    <a:pt x="3099" y="439"/>
                  </a:lnTo>
                  <a:lnTo>
                    <a:pt x="3095" y="439"/>
                  </a:lnTo>
                  <a:lnTo>
                    <a:pt x="3095" y="439"/>
                  </a:lnTo>
                  <a:lnTo>
                    <a:pt x="3099" y="439"/>
                  </a:lnTo>
                  <a:lnTo>
                    <a:pt x="3099" y="443"/>
                  </a:lnTo>
                  <a:lnTo>
                    <a:pt x="3104" y="443"/>
                  </a:lnTo>
                  <a:lnTo>
                    <a:pt x="3108" y="443"/>
                  </a:lnTo>
                  <a:lnTo>
                    <a:pt x="3113" y="443"/>
                  </a:lnTo>
                  <a:lnTo>
                    <a:pt x="3113" y="443"/>
                  </a:lnTo>
                  <a:lnTo>
                    <a:pt x="3117" y="443"/>
                  </a:lnTo>
                  <a:lnTo>
                    <a:pt x="3117" y="448"/>
                  </a:lnTo>
                  <a:lnTo>
                    <a:pt x="3117" y="448"/>
                  </a:lnTo>
                  <a:lnTo>
                    <a:pt x="3122" y="448"/>
                  </a:lnTo>
                  <a:lnTo>
                    <a:pt x="3122" y="448"/>
                  </a:lnTo>
                  <a:lnTo>
                    <a:pt x="3122" y="448"/>
                  </a:lnTo>
                  <a:lnTo>
                    <a:pt x="3113" y="448"/>
                  </a:lnTo>
                  <a:lnTo>
                    <a:pt x="3108" y="448"/>
                  </a:lnTo>
                  <a:lnTo>
                    <a:pt x="3104" y="448"/>
                  </a:lnTo>
                  <a:lnTo>
                    <a:pt x="3104" y="448"/>
                  </a:lnTo>
                  <a:lnTo>
                    <a:pt x="3104" y="448"/>
                  </a:lnTo>
                  <a:lnTo>
                    <a:pt x="3104" y="452"/>
                  </a:lnTo>
                  <a:lnTo>
                    <a:pt x="3104" y="452"/>
                  </a:lnTo>
                  <a:lnTo>
                    <a:pt x="3104" y="452"/>
                  </a:lnTo>
                  <a:lnTo>
                    <a:pt x="3099" y="452"/>
                  </a:lnTo>
                  <a:lnTo>
                    <a:pt x="3099" y="452"/>
                  </a:lnTo>
                  <a:lnTo>
                    <a:pt x="3099" y="452"/>
                  </a:lnTo>
                  <a:lnTo>
                    <a:pt x="3099" y="452"/>
                  </a:lnTo>
                  <a:lnTo>
                    <a:pt x="3095" y="452"/>
                  </a:lnTo>
                  <a:lnTo>
                    <a:pt x="3095" y="452"/>
                  </a:lnTo>
                  <a:lnTo>
                    <a:pt x="3095" y="452"/>
                  </a:lnTo>
                  <a:lnTo>
                    <a:pt x="3095" y="452"/>
                  </a:lnTo>
                  <a:lnTo>
                    <a:pt x="3090" y="452"/>
                  </a:lnTo>
                  <a:lnTo>
                    <a:pt x="3095" y="452"/>
                  </a:lnTo>
                  <a:lnTo>
                    <a:pt x="3095" y="457"/>
                  </a:lnTo>
                  <a:lnTo>
                    <a:pt x="3095" y="457"/>
                  </a:lnTo>
                  <a:lnTo>
                    <a:pt x="3095" y="457"/>
                  </a:lnTo>
                  <a:lnTo>
                    <a:pt x="3090" y="457"/>
                  </a:lnTo>
                  <a:lnTo>
                    <a:pt x="3086" y="457"/>
                  </a:lnTo>
                  <a:lnTo>
                    <a:pt x="3081" y="457"/>
                  </a:lnTo>
                  <a:lnTo>
                    <a:pt x="3077" y="457"/>
                  </a:lnTo>
                  <a:lnTo>
                    <a:pt x="3072" y="457"/>
                  </a:lnTo>
                  <a:lnTo>
                    <a:pt x="3072" y="457"/>
                  </a:lnTo>
                  <a:lnTo>
                    <a:pt x="3063" y="457"/>
                  </a:lnTo>
                  <a:lnTo>
                    <a:pt x="3058" y="457"/>
                  </a:lnTo>
                  <a:lnTo>
                    <a:pt x="3058" y="452"/>
                  </a:lnTo>
                  <a:lnTo>
                    <a:pt x="3058" y="457"/>
                  </a:lnTo>
                  <a:lnTo>
                    <a:pt x="3058" y="457"/>
                  </a:lnTo>
                  <a:lnTo>
                    <a:pt x="3058" y="457"/>
                  </a:lnTo>
                  <a:lnTo>
                    <a:pt x="3049" y="457"/>
                  </a:lnTo>
                  <a:lnTo>
                    <a:pt x="3045" y="457"/>
                  </a:lnTo>
                  <a:lnTo>
                    <a:pt x="3045" y="457"/>
                  </a:lnTo>
                  <a:lnTo>
                    <a:pt x="3040" y="461"/>
                  </a:lnTo>
                  <a:lnTo>
                    <a:pt x="3040" y="461"/>
                  </a:lnTo>
                  <a:lnTo>
                    <a:pt x="3040" y="461"/>
                  </a:lnTo>
                  <a:lnTo>
                    <a:pt x="3036" y="461"/>
                  </a:lnTo>
                  <a:lnTo>
                    <a:pt x="3036" y="461"/>
                  </a:lnTo>
                  <a:lnTo>
                    <a:pt x="3031" y="461"/>
                  </a:lnTo>
                  <a:lnTo>
                    <a:pt x="3031" y="466"/>
                  </a:lnTo>
                  <a:lnTo>
                    <a:pt x="3031" y="466"/>
                  </a:lnTo>
                  <a:lnTo>
                    <a:pt x="3031" y="466"/>
                  </a:lnTo>
                  <a:lnTo>
                    <a:pt x="3036" y="466"/>
                  </a:lnTo>
                  <a:lnTo>
                    <a:pt x="3031" y="466"/>
                  </a:lnTo>
                  <a:lnTo>
                    <a:pt x="3031" y="470"/>
                  </a:lnTo>
                  <a:lnTo>
                    <a:pt x="3036" y="470"/>
                  </a:lnTo>
                  <a:lnTo>
                    <a:pt x="3036" y="470"/>
                  </a:lnTo>
                  <a:lnTo>
                    <a:pt x="3036" y="470"/>
                  </a:lnTo>
                  <a:lnTo>
                    <a:pt x="3036" y="470"/>
                  </a:lnTo>
                  <a:lnTo>
                    <a:pt x="3036" y="470"/>
                  </a:lnTo>
                  <a:lnTo>
                    <a:pt x="3036" y="470"/>
                  </a:lnTo>
                  <a:lnTo>
                    <a:pt x="3036" y="475"/>
                  </a:lnTo>
                  <a:lnTo>
                    <a:pt x="3036" y="475"/>
                  </a:lnTo>
                  <a:lnTo>
                    <a:pt x="3036" y="475"/>
                  </a:lnTo>
                  <a:lnTo>
                    <a:pt x="3036" y="479"/>
                  </a:lnTo>
                  <a:lnTo>
                    <a:pt x="3040" y="479"/>
                  </a:lnTo>
                  <a:lnTo>
                    <a:pt x="3040" y="479"/>
                  </a:lnTo>
                  <a:lnTo>
                    <a:pt x="3045" y="479"/>
                  </a:lnTo>
                  <a:lnTo>
                    <a:pt x="3045" y="479"/>
                  </a:lnTo>
                  <a:lnTo>
                    <a:pt x="3045" y="479"/>
                  </a:lnTo>
                  <a:lnTo>
                    <a:pt x="3045" y="479"/>
                  </a:lnTo>
                  <a:lnTo>
                    <a:pt x="3045" y="479"/>
                  </a:lnTo>
                  <a:lnTo>
                    <a:pt x="3049" y="479"/>
                  </a:lnTo>
                  <a:lnTo>
                    <a:pt x="3049" y="479"/>
                  </a:lnTo>
                  <a:lnTo>
                    <a:pt x="3049" y="479"/>
                  </a:lnTo>
                  <a:lnTo>
                    <a:pt x="3049" y="479"/>
                  </a:lnTo>
                  <a:lnTo>
                    <a:pt x="3049" y="484"/>
                  </a:lnTo>
                  <a:lnTo>
                    <a:pt x="3045" y="488"/>
                  </a:lnTo>
                  <a:lnTo>
                    <a:pt x="3045" y="488"/>
                  </a:lnTo>
                  <a:lnTo>
                    <a:pt x="3045" y="488"/>
                  </a:lnTo>
                  <a:lnTo>
                    <a:pt x="3049" y="493"/>
                  </a:lnTo>
                  <a:lnTo>
                    <a:pt x="3049" y="497"/>
                  </a:lnTo>
                  <a:lnTo>
                    <a:pt x="3049" y="497"/>
                  </a:lnTo>
                  <a:lnTo>
                    <a:pt x="3049" y="502"/>
                  </a:lnTo>
                  <a:lnTo>
                    <a:pt x="3045" y="502"/>
                  </a:lnTo>
                  <a:lnTo>
                    <a:pt x="3045" y="502"/>
                  </a:lnTo>
                  <a:lnTo>
                    <a:pt x="3040" y="506"/>
                  </a:lnTo>
                  <a:lnTo>
                    <a:pt x="3036" y="502"/>
                  </a:lnTo>
                  <a:lnTo>
                    <a:pt x="3031" y="497"/>
                  </a:lnTo>
                  <a:lnTo>
                    <a:pt x="3031" y="497"/>
                  </a:lnTo>
                  <a:lnTo>
                    <a:pt x="3027" y="493"/>
                  </a:lnTo>
                  <a:lnTo>
                    <a:pt x="3022" y="493"/>
                  </a:lnTo>
                  <a:lnTo>
                    <a:pt x="3022" y="493"/>
                  </a:lnTo>
                  <a:lnTo>
                    <a:pt x="3018" y="493"/>
                  </a:lnTo>
                  <a:lnTo>
                    <a:pt x="3013" y="493"/>
                  </a:lnTo>
                  <a:lnTo>
                    <a:pt x="3013" y="493"/>
                  </a:lnTo>
                  <a:lnTo>
                    <a:pt x="3009" y="497"/>
                  </a:lnTo>
                  <a:lnTo>
                    <a:pt x="3009" y="502"/>
                  </a:lnTo>
                  <a:lnTo>
                    <a:pt x="3009" y="502"/>
                  </a:lnTo>
                  <a:lnTo>
                    <a:pt x="3009" y="506"/>
                  </a:lnTo>
                  <a:lnTo>
                    <a:pt x="3009" y="506"/>
                  </a:lnTo>
                  <a:lnTo>
                    <a:pt x="3004" y="506"/>
                  </a:lnTo>
                  <a:lnTo>
                    <a:pt x="3004" y="511"/>
                  </a:lnTo>
                  <a:lnTo>
                    <a:pt x="3004" y="520"/>
                  </a:lnTo>
                  <a:lnTo>
                    <a:pt x="3004" y="520"/>
                  </a:lnTo>
                  <a:lnTo>
                    <a:pt x="3004" y="525"/>
                  </a:lnTo>
                  <a:lnTo>
                    <a:pt x="3004" y="529"/>
                  </a:lnTo>
                  <a:lnTo>
                    <a:pt x="3009" y="529"/>
                  </a:lnTo>
                  <a:lnTo>
                    <a:pt x="3009" y="534"/>
                  </a:lnTo>
                  <a:lnTo>
                    <a:pt x="3009" y="534"/>
                  </a:lnTo>
                  <a:lnTo>
                    <a:pt x="3009" y="538"/>
                  </a:lnTo>
                  <a:lnTo>
                    <a:pt x="3009" y="538"/>
                  </a:lnTo>
                  <a:lnTo>
                    <a:pt x="3009" y="543"/>
                  </a:lnTo>
                  <a:lnTo>
                    <a:pt x="3004" y="543"/>
                  </a:lnTo>
                  <a:lnTo>
                    <a:pt x="3004" y="543"/>
                  </a:lnTo>
                  <a:lnTo>
                    <a:pt x="3004" y="543"/>
                  </a:lnTo>
                  <a:lnTo>
                    <a:pt x="3000" y="543"/>
                  </a:lnTo>
                  <a:lnTo>
                    <a:pt x="3000" y="543"/>
                  </a:lnTo>
                  <a:lnTo>
                    <a:pt x="3004" y="538"/>
                  </a:lnTo>
                  <a:lnTo>
                    <a:pt x="3004" y="534"/>
                  </a:lnTo>
                  <a:lnTo>
                    <a:pt x="3009" y="534"/>
                  </a:lnTo>
                  <a:lnTo>
                    <a:pt x="3009" y="534"/>
                  </a:lnTo>
                  <a:lnTo>
                    <a:pt x="3009" y="529"/>
                  </a:lnTo>
                  <a:lnTo>
                    <a:pt x="3009" y="529"/>
                  </a:lnTo>
                  <a:lnTo>
                    <a:pt x="3004" y="534"/>
                  </a:lnTo>
                  <a:lnTo>
                    <a:pt x="3004" y="534"/>
                  </a:lnTo>
                  <a:lnTo>
                    <a:pt x="3004" y="538"/>
                  </a:lnTo>
                  <a:lnTo>
                    <a:pt x="3004" y="538"/>
                  </a:lnTo>
                  <a:lnTo>
                    <a:pt x="3000" y="538"/>
                  </a:lnTo>
                  <a:lnTo>
                    <a:pt x="3000" y="543"/>
                  </a:lnTo>
                  <a:lnTo>
                    <a:pt x="3000" y="543"/>
                  </a:lnTo>
                  <a:lnTo>
                    <a:pt x="2995" y="543"/>
                  </a:lnTo>
                  <a:lnTo>
                    <a:pt x="2991" y="543"/>
                  </a:lnTo>
                  <a:lnTo>
                    <a:pt x="2991" y="547"/>
                  </a:lnTo>
                  <a:lnTo>
                    <a:pt x="2991" y="547"/>
                  </a:lnTo>
                  <a:lnTo>
                    <a:pt x="2991" y="547"/>
                  </a:lnTo>
                  <a:lnTo>
                    <a:pt x="2991" y="552"/>
                  </a:lnTo>
                  <a:lnTo>
                    <a:pt x="2986" y="552"/>
                  </a:lnTo>
                  <a:lnTo>
                    <a:pt x="2986" y="552"/>
                  </a:lnTo>
                  <a:lnTo>
                    <a:pt x="2986" y="552"/>
                  </a:lnTo>
                  <a:lnTo>
                    <a:pt x="2977" y="556"/>
                  </a:lnTo>
                  <a:lnTo>
                    <a:pt x="2977" y="556"/>
                  </a:lnTo>
                  <a:lnTo>
                    <a:pt x="2973" y="552"/>
                  </a:lnTo>
                  <a:lnTo>
                    <a:pt x="2973" y="552"/>
                  </a:lnTo>
                  <a:lnTo>
                    <a:pt x="2973" y="547"/>
                  </a:lnTo>
                  <a:lnTo>
                    <a:pt x="2973" y="547"/>
                  </a:lnTo>
                  <a:lnTo>
                    <a:pt x="2973" y="547"/>
                  </a:lnTo>
                  <a:lnTo>
                    <a:pt x="2977" y="547"/>
                  </a:lnTo>
                  <a:lnTo>
                    <a:pt x="2977" y="547"/>
                  </a:lnTo>
                  <a:lnTo>
                    <a:pt x="2973" y="547"/>
                  </a:lnTo>
                  <a:lnTo>
                    <a:pt x="2968" y="547"/>
                  </a:lnTo>
                  <a:lnTo>
                    <a:pt x="2964" y="547"/>
                  </a:lnTo>
                  <a:lnTo>
                    <a:pt x="2964" y="547"/>
                  </a:lnTo>
                  <a:lnTo>
                    <a:pt x="2955" y="547"/>
                  </a:lnTo>
                  <a:lnTo>
                    <a:pt x="2950" y="547"/>
                  </a:lnTo>
                  <a:lnTo>
                    <a:pt x="2950" y="552"/>
                  </a:lnTo>
                  <a:lnTo>
                    <a:pt x="2946" y="552"/>
                  </a:lnTo>
                  <a:lnTo>
                    <a:pt x="2941" y="552"/>
                  </a:lnTo>
                  <a:lnTo>
                    <a:pt x="2941" y="556"/>
                  </a:lnTo>
                  <a:lnTo>
                    <a:pt x="2941" y="556"/>
                  </a:lnTo>
                  <a:lnTo>
                    <a:pt x="2941" y="556"/>
                  </a:lnTo>
                  <a:lnTo>
                    <a:pt x="2936" y="556"/>
                  </a:lnTo>
                  <a:lnTo>
                    <a:pt x="2936" y="556"/>
                  </a:lnTo>
                  <a:lnTo>
                    <a:pt x="2927" y="561"/>
                  </a:lnTo>
                  <a:lnTo>
                    <a:pt x="2918" y="561"/>
                  </a:lnTo>
                  <a:lnTo>
                    <a:pt x="2914" y="561"/>
                  </a:lnTo>
                  <a:lnTo>
                    <a:pt x="2914" y="561"/>
                  </a:lnTo>
                  <a:lnTo>
                    <a:pt x="2914" y="561"/>
                  </a:lnTo>
                  <a:lnTo>
                    <a:pt x="2909" y="561"/>
                  </a:lnTo>
                  <a:lnTo>
                    <a:pt x="2905" y="561"/>
                  </a:lnTo>
                  <a:lnTo>
                    <a:pt x="2905" y="561"/>
                  </a:lnTo>
                  <a:lnTo>
                    <a:pt x="2905" y="561"/>
                  </a:lnTo>
                  <a:lnTo>
                    <a:pt x="2909" y="561"/>
                  </a:lnTo>
                  <a:lnTo>
                    <a:pt x="2909" y="561"/>
                  </a:lnTo>
                  <a:lnTo>
                    <a:pt x="2909" y="561"/>
                  </a:lnTo>
                  <a:lnTo>
                    <a:pt x="2909" y="565"/>
                  </a:lnTo>
                  <a:lnTo>
                    <a:pt x="2909" y="565"/>
                  </a:lnTo>
                  <a:lnTo>
                    <a:pt x="2909" y="565"/>
                  </a:lnTo>
                  <a:lnTo>
                    <a:pt x="2914" y="565"/>
                  </a:lnTo>
                  <a:lnTo>
                    <a:pt x="2918" y="565"/>
                  </a:lnTo>
                  <a:lnTo>
                    <a:pt x="2918" y="565"/>
                  </a:lnTo>
                  <a:lnTo>
                    <a:pt x="2918" y="565"/>
                  </a:lnTo>
                  <a:lnTo>
                    <a:pt x="2918" y="570"/>
                  </a:lnTo>
                  <a:lnTo>
                    <a:pt x="2918" y="570"/>
                  </a:lnTo>
                  <a:lnTo>
                    <a:pt x="2914" y="570"/>
                  </a:lnTo>
                  <a:lnTo>
                    <a:pt x="2914" y="565"/>
                  </a:lnTo>
                  <a:lnTo>
                    <a:pt x="2909" y="565"/>
                  </a:lnTo>
                  <a:lnTo>
                    <a:pt x="2909" y="565"/>
                  </a:lnTo>
                  <a:lnTo>
                    <a:pt x="2909" y="565"/>
                  </a:lnTo>
                  <a:lnTo>
                    <a:pt x="2905" y="561"/>
                  </a:lnTo>
                  <a:lnTo>
                    <a:pt x="2905" y="561"/>
                  </a:lnTo>
                  <a:lnTo>
                    <a:pt x="2900" y="561"/>
                  </a:lnTo>
                  <a:lnTo>
                    <a:pt x="2896" y="556"/>
                  </a:lnTo>
                  <a:lnTo>
                    <a:pt x="2896" y="552"/>
                  </a:lnTo>
                  <a:lnTo>
                    <a:pt x="2891" y="552"/>
                  </a:lnTo>
                  <a:lnTo>
                    <a:pt x="2891" y="552"/>
                  </a:lnTo>
                  <a:lnTo>
                    <a:pt x="2887" y="552"/>
                  </a:lnTo>
                  <a:lnTo>
                    <a:pt x="2887" y="556"/>
                  </a:lnTo>
                  <a:lnTo>
                    <a:pt x="2887" y="556"/>
                  </a:lnTo>
                  <a:lnTo>
                    <a:pt x="2882" y="556"/>
                  </a:lnTo>
                  <a:lnTo>
                    <a:pt x="2882" y="556"/>
                  </a:lnTo>
                  <a:lnTo>
                    <a:pt x="2878" y="561"/>
                  </a:lnTo>
                  <a:lnTo>
                    <a:pt x="2878" y="561"/>
                  </a:lnTo>
                  <a:lnTo>
                    <a:pt x="2873" y="561"/>
                  </a:lnTo>
                  <a:lnTo>
                    <a:pt x="2873" y="561"/>
                  </a:lnTo>
                  <a:lnTo>
                    <a:pt x="2869" y="561"/>
                  </a:lnTo>
                  <a:lnTo>
                    <a:pt x="2864" y="561"/>
                  </a:lnTo>
                  <a:lnTo>
                    <a:pt x="2864" y="561"/>
                  </a:lnTo>
                  <a:lnTo>
                    <a:pt x="2864" y="561"/>
                  </a:lnTo>
                  <a:lnTo>
                    <a:pt x="2869" y="556"/>
                  </a:lnTo>
                  <a:lnTo>
                    <a:pt x="2869" y="556"/>
                  </a:lnTo>
                  <a:lnTo>
                    <a:pt x="2869" y="556"/>
                  </a:lnTo>
                  <a:lnTo>
                    <a:pt x="2864" y="556"/>
                  </a:lnTo>
                  <a:lnTo>
                    <a:pt x="2864" y="556"/>
                  </a:lnTo>
                  <a:lnTo>
                    <a:pt x="2860" y="552"/>
                  </a:lnTo>
                  <a:lnTo>
                    <a:pt x="2855" y="552"/>
                  </a:lnTo>
                  <a:lnTo>
                    <a:pt x="2855" y="552"/>
                  </a:lnTo>
                  <a:lnTo>
                    <a:pt x="2855" y="552"/>
                  </a:lnTo>
                  <a:lnTo>
                    <a:pt x="2851" y="552"/>
                  </a:lnTo>
                  <a:lnTo>
                    <a:pt x="2851" y="552"/>
                  </a:lnTo>
                  <a:lnTo>
                    <a:pt x="2855" y="552"/>
                  </a:lnTo>
                  <a:lnTo>
                    <a:pt x="2851" y="547"/>
                  </a:lnTo>
                  <a:lnTo>
                    <a:pt x="2851" y="547"/>
                  </a:lnTo>
                  <a:lnTo>
                    <a:pt x="2851" y="547"/>
                  </a:lnTo>
                  <a:lnTo>
                    <a:pt x="2851" y="547"/>
                  </a:lnTo>
                  <a:lnTo>
                    <a:pt x="2851" y="543"/>
                  </a:lnTo>
                  <a:lnTo>
                    <a:pt x="2851" y="543"/>
                  </a:lnTo>
                  <a:lnTo>
                    <a:pt x="2846" y="543"/>
                  </a:lnTo>
                  <a:lnTo>
                    <a:pt x="2846" y="543"/>
                  </a:lnTo>
                  <a:lnTo>
                    <a:pt x="2846" y="543"/>
                  </a:lnTo>
                  <a:lnTo>
                    <a:pt x="2846" y="543"/>
                  </a:lnTo>
                  <a:lnTo>
                    <a:pt x="2846" y="543"/>
                  </a:lnTo>
                  <a:lnTo>
                    <a:pt x="2846" y="538"/>
                  </a:lnTo>
                  <a:lnTo>
                    <a:pt x="2846" y="538"/>
                  </a:lnTo>
                  <a:lnTo>
                    <a:pt x="2846" y="538"/>
                  </a:lnTo>
                  <a:lnTo>
                    <a:pt x="2846" y="534"/>
                  </a:lnTo>
                  <a:lnTo>
                    <a:pt x="2846" y="534"/>
                  </a:lnTo>
                  <a:lnTo>
                    <a:pt x="2846" y="534"/>
                  </a:lnTo>
                  <a:lnTo>
                    <a:pt x="2851" y="529"/>
                  </a:lnTo>
                  <a:lnTo>
                    <a:pt x="2851" y="529"/>
                  </a:lnTo>
                  <a:lnTo>
                    <a:pt x="2851" y="529"/>
                  </a:lnTo>
                  <a:lnTo>
                    <a:pt x="2851" y="529"/>
                  </a:lnTo>
                  <a:lnTo>
                    <a:pt x="2855" y="529"/>
                  </a:lnTo>
                  <a:lnTo>
                    <a:pt x="2851" y="529"/>
                  </a:lnTo>
                  <a:lnTo>
                    <a:pt x="2851" y="529"/>
                  </a:lnTo>
                  <a:lnTo>
                    <a:pt x="2851" y="525"/>
                  </a:lnTo>
                  <a:lnTo>
                    <a:pt x="2855" y="525"/>
                  </a:lnTo>
                  <a:lnTo>
                    <a:pt x="2855" y="525"/>
                  </a:lnTo>
                  <a:lnTo>
                    <a:pt x="2855" y="525"/>
                  </a:lnTo>
                  <a:lnTo>
                    <a:pt x="2855" y="525"/>
                  </a:lnTo>
                  <a:lnTo>
                    <a:pt x="2855" y="520"/>
                  </a:lnTo>
                  <a:lnTo>
                    <a:pt x="2860" y="520"/>
                  </a:lnTo>
                  <a:lnTo>
                    <a:pt x="2860" y="520"/>
                  </a:lnTo>
                  <a:lnTo>
                    <a:pt x="2860" y="520"/>
                  </a:lnTo>
                  <a:lnTo>
                    <a:pt x="2860" y="520"/>
                  </a:lnTo>
                  <a:lnTo>
                    <a:pt x="2864" y="520"/>
                  </a:lnTo>
                  <a:lnTo>
                    <a:pt x="2864" y="520"/>
                  </a:lnTo>
                  <a:lnTo>
                    <a:pt x="2864" y="515"/>
                  </a:lnTo>
                  <a:lnTo>
                    <a:pt x="2864" y="515"/>
                  </a:lnTo>
                  <a:lnTo>
                    <a:pt x="2864" y="515"/>
                  </a:lnTo>
                  <a:lnTo>
                    <a:pt x="2864" y="515"/>
                  </a:lnTo>
                  <a:lnTo>
                    <a:pt x="2860" y="515"/>
                  </a:lnTo>
                  <a:lnTo>
                    <a:pt x="2860" y="515"/>
                  </a:lnTo>
                  <a:lnTo>
                    <a:pt x="2855" y="511"/>
                  </a:lnTo>
                  <a:lnTo>
                    <a:pt x="2855" y="511"/>
                  </a:lnTo>
                  <a:lnTo>
                    <a:pt x="2855" y="506"/>
                  </a:lnTo>
                  <a:lnTo>
                    <a:pt x="2855" y="506"/>
                  </a:lnTo>
                  <a:lnTo>
                    <a:pt x="2855" y="506"/>
                  </a:lnTo>
                  <a:lnTo>
                    <a:pt x="2860" y="502"/>
                  </a:lnTo>
                  <a:lnTo>
                    <a:pt x="2860" y="502"/>
                  </a:lnTo>
                  <a:lnTo>
                    <a:pt x="2860" y="497"/>
                  </a:lnTo>
                  <a:lnTo>
                    <a:pt x="2860" y="497"/>
                  </a:lnTo>
                  <a:lnTo>
                    <a:pt x="2860" y="493"/>
                  </a:lnTo>
                  <a:lnTo>
                    <a:pt x="2860" y="493"/>
                  </a:lnTo>
                  <a:lnTo>
                    <a:pt x="2860" y="493"/>
                  </a:lnTo>
                  <a:lnTo>
                    <a:pt x="2860" y="493"/>
                  </a:lnTo>
                  <a:lnTo>
                    <a:pt x="2860" y="493"/>
                  </a:lnTo>
                  <a:lnTo>
                    <a:pt x="2855" y="493"/>
                  </a:lnTo>
                  <a:lnTo>
                    <a:pt x="2851" y="493"/>
                  </a:lnTo>
                  <a:lnTo>
                    <a:pt x="2851" y="497"/>
                  </a:lnTo>
                  <a:lnTo>
                    <a:pt x="2846" y="502"/>
                  </a:lnTo>
                  <a:lnTo>
                    <a:pt x="2846" y="502"/>
                  </a:lnTo>
                  <a:lnTo>
                    <a:pt x="2842" y="502"/>
                  </a:lnTo>
                  <a:lnTo>
                    <a:pt x="2842" y="502"/>
                  </a:lnTo>
                  <a:lnTo>
                    <a:pt x="2837" y="502"/>
                  </a:lnTo>
                  <a:lnTo>
                    <a:pt x="2837" y="502"/>
                  </a:lnTo>
                  <a:lnTo>
                    <a:pt x="2833" y="502"/>
                  </a:lnTo>
                  <a:lnTo>
                    <a:pt x="2833" y="506"/>
                  </a:lnTo>
                  <a:lnTo>
                    <a:pt x="2828" y="506"/>
                  </a:lnTo>
                  <a:lnTo>
                    <a:pt x="2828" y="506"/>
                  </a:lnTo>
                  <a:lnTo>
                    <a:pt x="2828" y="511"/>
                  </a:lnTo>
                  <a:lnTo>
                    <a:pt x="2828" y="511"/>
                  </a:lnTo>
                  <a:lnTo>
                    <a:pt x="2833" y="511"/>
                  </a:lnTo>
                  <a:lnTo>
                    <a:pt x="2833" y="511"/>
                  </a:lnTo>
                  <a:lnTo>
                    <a:pt x="2837" y="511"/>
                  </a:lnTo>
                  <a:lnTo>
                    <a:pt x="2837" y="506"/>
                  </a:lnTo>
                  <a:lnTo>
                    <a:pt x="2837" y="506"/>
                  </a:lnTo>
                  <a:lnTo>
                    <a:pt x="2842" y="506"/>
                  </a:lnTo>
                  <a:lnTo>
                    <a:pt x="2842" y="506"/>
                  </a:lnTo>
                  <a:lnTo>
                    <a:pt x="2842" y="511"/>
                  </a:lnTo>
                  <a:lnTo>
                    <a:pt x="2842" y="511"/>
                  </a:lnTo>
                  <a:lnTo>
                    <a:pt x="2842" y="511"/>
                  </a:lnTo>
                  <a:lnTo>
                    <a:pt x="2842" y="511"/>
                  </a:lnTo>
                  <a:lnTo>
                    <a:pt x="2837" y="511"/>
                  </a:lnTo>
                  <a:lnTo>
                    <a:pt x="2837" y="511"/>
                  </a:lnTo>
                  <a:lnTo>
                    <a:pt x="2837" y="511"/>
                  </a:lnTo>
                  <a:lnTo>
                    <a:pt x="2837" y="515"/>
                  </a:lnTo>
                  <a:lnTo>
                    <a:pt x="2833" y="515"/>
                  </a:lnTo>
                  <a:lnTo>
                    <a:pt x="2833" y="515"/>
                  </a:lnTo>
                  <a:lnTo>
                    <a:pt x="2833" y="515"/>
                  </a:lnTo>
                  <a:lnTo>
                    <a:pt x="2833" y="515"/>
                  </a:lnTo>
                  <a:lnTo>
                    <a:pt x="2828" y="511"/>
                  </a:lnTo>
                  <a:lnTo>
                    <a:pt x="2828" y="511"/>
                  </a:lnTo>
                  <a:lnTo>
                    <a:pt x="2828" y="511"/>
                  </a:lnTo>
                  <a:lnTo>
                    <a:pt x="2828" y="520"/>
                  </a:lnTo>
                  <a:lnTo>
                    <a:pt x="2828" y="520"/>
                  </a:lnTo>
                  <a:lnTo>
                    <a:pt x="2828" y="525"/>
                  </a:lnTo>
                  <a:lnTo>
                    <a:pt x="2828" y="525"/>
                  </a:lnTo>
                  <a:lnTo>
                    <a:pt x="2828" y="534"/>
                  </a:lnTo>
                  <a:lnTo>
                    <a:pt x="2828" y="534"/>
                  </a:lnTo>
                  <a:lnTo>
                    <a:pt x="2833" y="534"/>
                  </a:lnTo>
                  <a:lnTo>
                    <a:pt x="2833" y="538"/>
                  </a:lnTo>
                  <a:lnTo>
                    <a:pt x="2833" y="538"/>
                  </a:lnTo>
                  <a:lnTo>
                    <a:pt x="2833" y="538"/>
                  </a:lnTo>
                  <a:lnTo>
                    <a:pt x="2833" y="543"/>
                  </a:lnTo>
                  <a:lnTo>
                    <a:pt x="2833" y="543"/>
                  </a:lnTo>
                  <a:lnTo>
                    <a:pt x="2833" y="547"/>
                  </a:lnTo>
                  <a:lnTo>
                    <a:pt x="2837" y="547"/>
                  </a:lnTo>
                  <a:lnTo>
                    <a:pt x="2837" y="552"/>
                  </a:lnTo>
                  <a:lnTo>
                    <a:pt x="2837" y="552"/>
                  </a:lnTo>
                  <a:lnTo>
                    <a:pt x="2837" y="552"/>
                  </a:lnTo>
                  <a:lnTo>
                    <a:pt x="2837" y="552"/>
                  </a:lnTo>
                  <a:lnTo>
                    <a:pt x="2833" y="556"/>
                  </a:lnTo>
                  <a:lnTo>
                    <a:pt x="2833" y="556"/>
                  </a:lnTo>
                  <a:lnTo>
                    <a:pt x="2833" y="556"/>
                  </a:lnTo>
                  <a:lnTo>
                    <a:pt x="2833" y="556"/>
                  </a:lnTo>
                  <a:lnTo>
                    <a:pt x="2837" y="556"/>
                  </a:lnTo>
                  <a:lnTo>
                    <a:pt x="2837" y="556"/>
                  </a:lnTo>
                  <a:lnTo>
                    <a:pt x="2837" y="556"/>
                  </a:lnTo>
                  <a:lnTo>
                    <a:pt x="2837" y="561"/>
                  </a:lnTo>
                  <a:lnTo>
                    <a:pt x="2837" y="561"/>
                  </a:lnTo>
                  <a:lnTo>
                    <a:pt x="2837" y="561"/>
                  </a:lnTo>
                  <a:lnTo>
                    <a:pt x="2842" y="565"/>
                  </a:lnTo>
                  <a:lnTo>
                    <a:pt x="2842" y="565"/>
                  </a:lnTo>
                  <a:lnTo>
                    <a:pt x="2842" y="565"/>
                  </a:lnTo>
                  <a:lnTo>
                    <a:pt x="2846" y="570"/>
                  </a:lnTo>
                  <a:lnTo>
                    <a:pt x="2851" y="570"/>
                  </a:lnTo>
                  <a:lnTo>
                    <a:pt x="2846" y="570"/>
                  </a:lnTo>
                  <a:lnTo>
                    <a:pt x="2846" y="570"/>
                  </a:lnTo>
                  <a:lnTo>
                    <a:pt x="2842" y="565"/>
                  </a:lnTo>
                  <a:lnTo>
                    <a:pt x="2842" y="565"/>
                  </a:lnTo>
                  <a:lnTo>
                    <a:pt x="2837" y="565"/>
                  </a:lnTo>
                  <a:lnTo>
                    <a:pt x="2833" y="565"/>
                  </a:lnTo>
                  <a:lnTo>
                    <a:pt x="2833" y="565"/>
                  </a:lnTo>
                  <a:lnTo>
                    <a:pt x="2833" y="565"/>
                  </a:lnTo>
                  <a:lnTo>
                    <a:pt x="2833" y="570"/>
                  </a:lnTo>
                  <a:lnTo>
                    <a:pt x="2833" y="570"/>
                  </a:lnTo>
                  <a:lnTo>
                    <a:pt x="2833" y="574"/>
                  </a:lnTo>
                  <a:lnTo>
                    <a:pt x="2833" y="570"/>
                  </a:lnTo>
                  <a:lnTo>
                    <a:pt x="2833" y="570"/>
                  </a:lnTo>
                  <a:lnTo>
                    <a:pt x="2828" y="570"/>
                  </a:lnTo>
                  <a:lnTo>
                    <a:pt x="2828" y="570"/>
                  </a:lnTo>
                  <a:lnTo>
                    <a:pt x="2828" y="570"/>
                  </a:lnTo>
                  <a:lnTo>
                    <a:pt x="2828" y="570"/>
                  </a:lnTo>
                  <a:lnTo>
                    <a:pt x="2828" y="574"/>
                  </a:lnTo>
                  <a:lnTo>
                    <a:pt x="2824" y="570"/>
                  </a:lnTo>
                  <a:lnTo>
                    <a:pt x="2828" y="570"/>
                  </a:lnTo>
                  <a:lnTo>
                    <a:pt x="2824" y="565"/>
                  </a:lnTo>
                  <a:lnTo>
                    <a:pt x="2819" y="565"/>
                  </a:lnTo>
                  <a:lnTo>
                    <a:pt x="2815" y="565"/>
                  </a:lnTo>
                  <a:lnTo>
                    <a:pt x="2815" y="570"/>
                  </a:lnTo>
                  <a:lnTo>
                    <a:pt x="2810" y="570"/>
                  </a:lnTo>
                  <a:lnTo>
                    <a:pt x="2810" y="570"/>
                  </a:lnTo>
                  <a:lnTo>
                    <a:pt x="2810" y="574"/>
                  </a:lnTo>
                  <a:lnTo>
                    <a:pt x="2810" y="574"/>
                  </a:lnTo>
                  <a:lnTo>
                    <a:pt x="2815" y="574"/>
                  </a:lnTo>
                  <a:lnTo>
                    <a:pt x="2810" y="574"/>
                  </a:lnTo>
                  <a:lnTo>
                    <a:pt x="2810" y="574"/>
                  </a:lnTo>
                  <a:lnTo>
                    <a:pt x="2810" y="574"/>
                  </a:lnTo>
                  <a:lnTo>
                    <a:pt x="2805" y="570"/>
                  </a:lnTo>
                  <a:lnTo>
                    <a:pt x="2805" y="574"/>
                  </a:lnTo>
                  <a:lnTo>
                    <a:pt x="2801" y="574"/>
                  </a:lnTo>
                  <a:lnTo>
                    <a:pt x="2796" y="574"/>
                  </a:lnTo>
                  <a:lnTo>
                    <a:pt x="2792" y="574"/>
                  </a:lnTo>
                  <a:lnTo>
                    <a:pt x="2787" y="574"/>
                  </a:lnTo>
                  <a:lnTo>
                    <a:pt x="2787" y="574"/>
                  </a:lnTo>
                  <a:lnTo>
                    <a:pt x="2787" y="579"/>
                  </a:lnTo>
                  <a:lnTo>
                    <a:pt x="2783" y="579"/>
                  </a:lnTo>
                  <a:lnTo>
                    <a:pt x="2778" y="583"/>
                  </a:lnTo>
                  <a:lnTo>
                    <a:pt x="2778" y="583"/>
                  </a:lnTo>
                  <a:lnTo>
                    <a:pt x="2778" y="583"/>
                  </a:lnTo>
                  <a:lnTo>
                    <a:pt x="2778" y="583"/>
                  </a:lnTo>
                  <a:lnTo>
                    <a:pt x="2778" y="583"/>
                  </a:lnTo>
                  <a:lnTo>
                    <a:pt x="2774" y="592"/>
                  </a:lnTo>
                  <a:lnTo>
                    <a:pt x="2774" y="592"/>
                  </a:lnTo>
                  <a:lnTo>
                    <a:pt x="2774" y="597"/>
                  </a:lnTo>
                  <a:lnTo>
                    <a:pt x="2769" y="597"/>
                  </a:lnTo>
                  <a:lnTo>
                    <a:pt x="2769" y="597"/>
                  </a:lnTo>
                  <a:lnTo>
                    <a:pt x="2769" y="597"/>
                  </a:lnTo>
                  <a:lnTo>
                    <a:pt x="2765" y="601"/>
                  </a:lnTo>
                  <a:lnTo>
                    <a:pt x="2765" y="601"/>
                  </a:lnTo>
                  <a:lnTo>
                    <a:pt x="2765" y="601"/>
                  </a:lnTo>
                  <a:lnTo>
                    <a:pt x="2769" y="606"/>
                  </a:lnTo>
                  <a:lnTo>
                    <a:pt x="2769" y="606"/>
                  </a:lnTo>
                  <a:lnTo>
                    <a:pt x="2769" y="606"/>
                  </a:lnTo>
                  <a:lnTo>
                    <a:pt x="2765" y="606"/>
                  </a:lnTo>
                  <a:lnTo>
                    <a:pt x="2769" y="606"/>
                  </a:lnTo>
                  <a:lnTo>
                    <a:pt x="2769" y="606"/>
                  </a:lnTo>
                  <a:lnTo>
                    <a:pt x="2769" y="610"/>
                  </a:lnTo>
                  <a:lnTo>
                    <a:pt x="2769" y="610"/>
                  </a:lnTo>
                  <a:lnTo>
                    <a:pt x="2769" y="610"/>
                  </a:lnTo>
                  <a:lnTo>
                    <a:pt x="2769" y="610"/>
                  </a:lnTo>
                  <a:lnTo>
                    <a:pt x="2765" y="606"/>
                  </a:lnTo>
                  <a:lnTo>
                    <a:pt x="2760" y="606"/>
                  </a:lnTo>
                  <a:lnTo>
                    <a:pt x="2760" y="606"/>
                  </a:lnTo>
                  <a:lnTo>
                    <a:pt x="2760" y="606"/>
                  </a:lnTo>
                  <a:lnTo>
                    <a:pt x="2760" y="606"/>
                  </a:lnTo>
                  <a:lnTo>
                    <a:pt x="2760" y="610"/>
                  </a:lnTo>
                  <a:lnTo>
                    <a:pt x="2760" y="610"/>
                  </a:lnTo>
                  <a:lnTo>
                    <a:pt x="2760" y="610"/>
                  </a:lnTo>
                  <a:lnTo>
                    <a:pt x="2765" y="610"/>
                  </a:lnTo>
                  <a:lnTo>
                    <a:pt x="2765" y="610"/>
                  </a:lnTo>
                  <a:lnTo>
                    <a:pt x="2769" y="610"/>
                  </a:lnTo>
                  <a:lnTo>
                    <a:pt x="2769" y="610"/>
                  </a:lnTo>
                  <a:lnTo>
                    <a:pt x="2769" y="610"/>
                  </a:lnTo>
                  <a:lnTo>
                    <a:pt x="2765" y="610"/>
                  </a:lnTo>
                  <a:lnTo>
                    <a:pt x="2765" y="610"/>
                  </a:lnTo>
                  <a:lnTo>
                    <a:pt x="2760" y="610"/>
                  </a:lnTo>
                  <a:lnTo>
                    <a:pt x="2760" y="610"/>
                  </a:lnTo>
                  <a:lnTo>
                    <a:pt x="2756" y="610"/>
                  </a:lnTo>
                  <a:lnTo>
                    <a:pt x="2756" y="610"/>
                  </a:lnTo>
                  <a:lnTo>
                    <a:pt x="2756" y="610"/>
                  </a:lnTo>
                  <a:lnTo>
                    <a:pt x="2751" y="610"/>
                  </a:lnTo>
                  <a:lnTo>
                    <a:pt x="2742" y="615"/>
                  </a:lnTo>
                  <a:lnTo>
                    <a:pt x="2742" y="615"/>
                  </a:lnTo>
                  <a:lnTo>
                    <a:pt x="2733" y="619"/>
                  </a:lnTo>
                  <a:lnTo>
                    <a:pt x="2733" y="619"/>
                  </a:lnTo>
                  <a:lnTo>
                    <a:pt x="2733" y="619"/>
                  </a:lnTo>
                  <a:lnTo>
                    <a:pt x="2729" y="619"/>
                  </a:lnTo>
                  <a:lnTo>
                    <a:pt x="2729" y="624"/>
                  </a:lnTo>
                  <a:lnTo>
                    <a:pt x="2729" y="633"/>
                  </a:lnTo>
                  <a:lnTo>
                    <a:pt x="2729" y="633"/>
                  </a:lnTo>
                  <a:lnTo>
                    <a:pt x="2729" y="633"/>
                  </a:lnTo>
                  <a:lnTo>
                    <a:pt x="2729" y="633"/>
                  </a:lnTo>
                  <a:lnTo>
                    <a:pt x="2729" y="633"/>
                  </a:lnTo>
                  <a:lnTo>
                    <a:pt x="2724" y="638"/>
                  </a:lnTo>
                  <a:lnTo>
                    <a:pt x="2720" y="638"/>
                  </a:lnTo>
                  <a:lnTo>
                    <a:pt x="2715" y="638"/>
                  </a:lnTo>
                  <a:lnTo>
                    <a:pt x="2711" y="642"/>
                  </a:lnTo>
                  <a:lnTo>
                    <a:pt x="2706" y="642"/>
                  </a:lnTo>
                  <a:lnTo>
                    <a:pt x="2706" y="647"/>
                  </a:lnTo>
                  <a:lnTo>
                    <a:pt x="2706" y="647"/>
                  </a:lnTo>
                  <a:lnTo>
                    <a:pt x="2711" y="647"/>
                  </a:lnTo>
                  <a:lnTo>
                    <a:pt x="2711" y="647"/>
                  </a:lnTo>
                  <a:lnTo>
                    <a:pt x="2711" y="647"/>
                  </a:lnTo>
                  <a:lnTo>
                    <a:pt x="2706" y="647"/>
                  </a:lnTo>
                  <a:lnTo>
                    <a:pt x="2706" y="647"/>
                  </a:lnTo>
                  <a:lnTo>
                    <a:pt x="2702" y="651"/>
                  </a:lnTo>
                  <a:lnTo>
                    <a:pt x="2697" y="647"/>
                  </a:lnTo>
                  <a:lnTo>
                    <a:pt x="2693" y="647"/>
                  </a:lnTo>
                  <a:lnTo>
                    <a:pt x="2693" y="647"/>
                  </a:lnTo>
                  <a:lnTo>
                    <a:pt x="2688" y="647"/>
                  </a:lnTo>
                  <a:lnTo>
                    <a:pt x="2688" y="647"/>
                  </a:lnTo>
                  <a:lnTo>
                    <a:pt x="2688" y="647"/>
                  </a:lnTo>
                  <a:lnTo>
                    <a:pt x="2688" y="642"/>
                  </a:lnTo>
                  <a:lnTo>
                    <a:pt x="2688" y="642"/>
                  </a:lnTo>
                  <a:lnTo>
                    <a:pt x="2688" y="642"/>
                  </a:lnTo>
                  <a:lnTo>
                    <a:pt x="2684" y="642"/>
                  </a:lnTo>
                  <a:lnTo>
                    <a:pt x="2679" y="642"/>
                  </a:lnTo>
                  <a:lnTo>
                    <a:pt x="2679" y="642"/>
                  </a:lnTo>
                  <a:lnTo>
                    <a:pt x="2679" y="642"/>
                  </a:lnTo>
                  <a:lnTo>
                    <a:pt x="2679" y="642"/>
                  </a:lnTo>
                  <a:lnTo>
                    <a:pt x="2679" y="647"/>
                  </a:lnTo>
                  <a:lnTo>
                    <a:pt x="2679" y="651"/>
                  </a:lnTo>
                  <a:lnTo>
                    <a:pt x="2684" y="651"/>
                  </a:lnTo>
                  <a:lnTo>
                    <a:pt x="2684" y="660"/>
                  </a:lnTo>
                  <a:lnTo>
                    <a:pt x="2684" y="660"/>
                  </a:lnTo>
                  <a:lnTo>
                    <a:pt x="2684" y="660"/>
                  </a:lnTo>
                  <a:lnTo>
                    <a:pt x="2684" y="660"/>
                  </a:lnTo>
                  <a:lnTo>
                    <a:pt x="2679" y="660"/>
                  </a:lnTo>
                  <a:lnTo>
                    <a:pt x="2679" y="660"/>
                  </a:lnTo>
                  <a:lnTo>
                    <a:pt x="2679" y="660"/>
                  </a:lnTo>
                  <a:lnTo>
                    <a:pt x="2674" y="660"/>
                  </a:lnTo>
                  <a:lnTo>
                    <a:pt x="2674" y="665"/>
                  </a:lnTo>
                  <a:lnTo>
                    <a:pt x="2674" y="660"/>
                  </a:lnTo>
                  <a:lnTo>
                    <a:pt x="2670" y="660"/>
                  </a:lnTo>
                  <a:lnTo>
                    <a:pt x="2665" y="665"/>
                  </a:lnTo>
                  <a:lnTo>
                    <a:pt x="2665" y="660"/>
                  </a:lnTo>
                  <a:lnTo>
                    <a:pt x="2661" y="660"/>
                  </a:lnTo>
                  <a:lnTo>
                    <a:pt x="2656" y="656"/>
                  </a:lnTo>
                  <a:lnTo>
                    <a:pt x="2652" y="660"/>
                  </a:lnTo>
                  <a:lnTo>
                    <a:pt x="2652" y="660"/>
                  </a:lnTo>
                  <a:lnTo>
                    <a:pt x="2652" y="660"/>
                  </a:lnTo>
                  <a:lnTo>
                    <a:pt x="2647" y="660"/>
                  </a:lnTo>
                  <a:lnTo>
                    <a:pt x="2643" y="660"/>
                  </a:lnTo>
                  <a:lnTo>
                    <a:pt x="2638" y="660"/>
                  </a:lnTo>
                  <a:lnTo>
                    <a:pt x="2634" y="665"/>
                  </a:lnTo>
                  <a:lnTo>
                    <a:pt x="2634" y="665"/>
                  </a:lnTo>
                  <a:lnTo>
                    <a:pt x="2634" y="665"/>
                  </a:lnTo>
                  <a:lnTo>
                    <a:pt x="2634" y="665"/>
                  </a:lnTo>
                  <a:lnTo>
                    <a:pt x="2638" y="665"/>
                  </a:lnTo>
                  <a:lnTo>
                    <a:pt x="2638" y="665"/>
                  </a:lnTo>
                  <a:lnTo>
                    <a:pt x="2638" y="665"/>
                  </a:lnTo>
                  <a:lnTo>
                    <a:pt x="2638" y="665"/>
                  </a:lnTo>
                  <a:lnTo>
                    <a:pt x="2643" y="665"/>
                  </a:lnTo>
                  <a:lnTo>
                    <a:pt x="2643" y="669"/>
                  </a:lnTo>
                  <a:lnTo>
                    <a:pt x="2638" y="669"/>
                  </a:lnTo>
                  <a:lnTo>
                    <a:pt x="2638" y="669"/>
                  </a:lnTo>
                  <a:lnTo>
                    <a:pt x="2638" y="669"/>
                  </a:lnTo>
                  <a:lnTo>
                    <a:pt x="2638" y="669"/>
                  </a:lnTo>
                  <a:lnTo>
                    <a:pt x="2638" y="669"/>
                  </a:lnTo>
                  <a:lnTo>
                    <a:pt x="2638" y="669"/>
                  </a:lnTo>
                  <a:lnTo>
                    <a:pt x="2638" y="669"/>
                  </a:lnTo>
                  <a:lnTo>
                    <a:pt x="2638" y="669"/>
                  </a:lnTo>
                  <a:lnTo>
                    <a:pt x="2638" y="669"/>
                  </a:lnTo>
                  <a:lnTo>
                    <a:pt x="2638" y="669"/>
                  </a:lnTo>
                  <a:lnTo>
                    <a:pt x="2634" y="674"/>
                  </a:lnTo>
                  <a:lnTo>
                    <a:pt x="2634" y="674"/>
                  </a:lnTo>
                  <a:lnTo>
                    <a:pt x="2638" y="674"/>
                  </a:lnTo>
                  <a:lnTo>
                    <a:pt x="2638" y="674"/>
                  </a:lnTo>
                  <a:lnTo>
                    <a:pt x="2638" y="678"/>
                  </a:lnTo>
                  <a:lnTo>
                    <a:pt x="2643" y="678"/>
                  </a:lnTo>
                  <a:lnTo>
                    <a:pt x="2643" y="678"/>
                  </a:lnTo>
                  <a:lnTo>
                    <a:pt x="2647" y="678"/>
                  </a:lnTo>
                  <a:lnTo>
                    <a:pt x="2652" y="678"/>
                  </a:lnTo>
                  <a:lnTo>
                    <a:pt x="2652" y="678"/>
                  </a:lnTo>
                  <a:lnTo>
                    <a:pt x="2652" y="678"/>
                  </a:lnTo>
                  <a:lnTo>
                    <a:pt x="2656" y="678"/>
                  </a:lnTo>
                  <a:lnTo>
                    <a:pt x="2656" y="678"/>
                  </a:lnTo>
                  <a:lnTo>
                    <a:pt x="2656" y="678"/>
                  </a:lnTo>
                  <a:lnTo>
                    <a:pt x="2656" y="678"/>
                  </a:lnTo>
                  <a:lnTo>
                    <a:pt x="2656" y="683"/>
                  </a:lnTo>
                  <a:lnTo>
                    <a:pt x="2661" y="683"/>
                  </a:lnTo>
                  <a:lnTo>
                    <a:pt x="2661" y="683"/>
                  </a:lnTo>
                  <a:lnTo>
                    <a:pt x="2661" y="678"/>
                  </a:lnTo>
                  <a:lnTo>
                    <a:pt x="2661" y="683"/>
                  </a:lnTo>
                  <a:lnTo>
                    <a:pt x="2661" y="683"/>
                  </a:lnTo>
                  <a:lnTo>
                    <a:pt x="2661" y="683"/>
                  </a:lnTo>
                  <a:lnTo>
                    <a:pt x="2665" y="683"/>
                  </a:lnTo>
                  <a:lnTo>
                    <a:pt x="2665" y="683"/>
                  </a:lnTo>
                  <a:lnTo>
                    <a:pt x="2665" y="683"/>
                  </a:lnTo>
                  <a:lnTo>
                    <a:pt x="2665" y="683"/>
                  </a:lnTo>
                  <a:lnTo>
                    <a:pt x="2665" y="683"/>
                  </a:lnTo>
                  <a:lnTo>
                    <a:pt x="2665" y="687"/>
                  </a:lnTo>
                  <a:lnTo>
                    <a:pt x="2665" y="687"/>
                  </a:lnTo>
                  <a:lnTo>
                    <a:pt x="2665" y="687"/>
                  </a:lnTo>
                  <a:lnTo>
                    <a:pt x="2670" y="687"/>
                  </a:lnTo>
                  <a:lnTo>
                    <a:pt x="2674" y="687"/>
                  </a:lnTo>
                  <a:lnTo>
                    <a:pt x="2679" y="687"/>
                  </a:lnTo>
                  <a:lnTo>
                    <a:pt x="2674" y="687"/>
                  </a:lnTo>
                  <a:lnTo>
                    <a:pt x="2674" y="687"/>
                  </a:lnTo>
                  <a:lnTo>
                    <a:pt x="2674" y="687"/>
                  </a:lnTo>
                  <a:lnTo>
                    <a:pt x="2670" y="687"/>
                  </a:lnTo>
                  <a:lnTo>
                    <a:pt x="2670" y="687"/>
                  </a:lnTo>
                  <a:lnTo>
                    <a:pt x="2670" y="687"/>
                  </a:lnTo>
                  <a:lnTo>
                    <a:pt x="2670" y="692"/>
                  </a:lnTo>
                  <a:lnTo>
                    <a:pt x="2670" y="692"/>
                  </a:lnTo>
                  <a:lnTo>
                    <a:pt x="2674" y="692"/>
                  </a:lnTo>
                  <a:lnTo>
                    <a:pt x="2670" y="692"/>
                  </a:lnTo>
                  <a:lnTo>
                    <a:pt x="2670" y="696"/>
                  </a:lnTo>
                  <a:lnTo>
                    <a:pt x="2670" y="696"/>
                  </a:lnTo>
                  <a:lnTo>
                    <a:pt x="2674" y="696"/>
                  </a:lnTo>
                  <a:lnTo>
                    <a:pt x="2674" y="701"/>
                  </a:lnTo>
                  <a:lnTo>
                    <a:pt x="2684" y="705"/>
                  </a:lnTo>
                  <a:lnTo>
                    <a:pt x="2684" y="705"/>
                  </a:lnTo>
                  <a:lnTo>
                    <a:pt x="2684" y="705"/>
                  </a:lnTo>
                  <a:lnTo>
                    <a:pt x="2684" y="705"/>
                  </a:lnTo>
                  <a:lnTo>
                    <a:pt x="2684" y="705"/>
                  </a:lnTo>
                  <a:lnTo>
                    <a:pt x="2684" y="705"/>
                  </a:lnTo>
                  <a:lnTo>
                    <a:pt x="2684" y="714"/>
                  </a:lnTo>
                  <a:lnTo>
                    <a:pt x="2684" y="714"/>
                  </a:lnTo>
                  <a:lnTo>
                    <a:pt x="2688" y="714"/>
                  </a:lnTo>
                  <a:lnTo>
                    <a:pt x="2688" y="714"/>
                  </a:lnTo>
                  <a:lnTo>
                    <a:pt x="2684" y="714"/>
                  </a:lnTo>
                  <a:lnTo>
                    <a:pt x="2684" y="714"/>
                  </a:lnTo>
                  <a:lnTo>
                    <a:pt x="2684" y="714"/>
                  </a:lnTo>
                  <a:lnTo>
                    <a:pt x="2684" y="719"/>
                  </a:lnTo>
                  <a:lnTo>
                    <a:pt x="2688" y="719"/>
                  </a:lnTo>
                  <a:lnTo>
                    <a:pt x="2688" y="723"/>
                  </a:lnTo>
                  <a:lnTo>
                    <a:pt x="2688" y="723"/>
                  </a:lnTo>
                  <a:lnTo>
                    <a:pt x="2693" y="728"/>
                  </a:lnTo>
                  <a:lnTo>
                    <a:pt x="2693" y="728"/>
                  </a:lnTo>
                  <a:lnTo>
                    <a:pt x="2693" y="728"/>
                  </a:lnTo>
                  <a:lnTo>
                    <a:pt x="2693" y="728"/>
                  </a:lnTo>
                  <a:lnTo>
                    <a:pt x="2693" y="728"/>
                  </a:lnTo>
                  <a:lnTo>
                    <a:pt x="2688" y="723"/>
                  </a:lnTo>
                  <a:lnTo>
                    <a:pt x="2688" y="723"/>
                  </a:lnTo>
                  <a:lnTo>
                    <a:pt x="2688" y="723"/>
                  </a:lnTo>
                  <a:lnTo>
                    <a:pt x="2684" y="719"/>
                  </a:lnTo>
                  <a:lnTo>
                    <a:pt x="2684" y="723"/>
                  </a:lnTo>
                  <a:lnTo>
                    <a:pt x="2684" y="728"/>
                  </a:lnTo>
                  <a:lnTo>
                    <a:pt x="2684" y="737"/>
                  </a:lnTo>
                  <a:lnTo>
                    <a:pt x="2684" y="737"/>
                  </a:lnTo>
                  <a:lnTo>
                    <a:pt x="2684" y="737"/>
                  </a:lnTo>
                  <a:lnTo>
                    <a:pt x="2684" y="733"/>
                  </a:lnTo>
                  <a:lnTo>
                    <a:pt x="2684" y="737"/>
                  </a:lnTo>
                  <a:lnTo>
                    <a:pt x="2684" y="737"/>
                  </a:lnTo>
                  <a:lnTo>
                    <a:pt x="2684" y="737"/>
                  </a:lnTo>
                  <a:lnTo>
                    <a:pt x="2679" y="751"/>
                  </a:lnTo>
                  <a:lnTo>
                    <a:pt x="2674" y="755"/>
                  </a:lnTo>
                  <a:lnTo>
                    <a:pt x="2674" y="760"/>
                  </a:lnTo>
                  <a:lnTo>
                    <a:pt x="2670" y="760"/>
                  </a:lnTo>
                  <a:lnTo>
                    <a:pt x="2670" y="760"/>
                  </a:lnTo>
                  <a:lnTo>
                    <a:pt x="2670" y="760"/>
                  </a:lnTo>
                  <a:lnTo>
                    <a:pt x="2665" y="760"/>
                  </a:lnTo>
                  <a:lnTo>
                    <a:pt x="2661" y="760"/>
                  </a:lnTo>
                  <a:lnTo>
                    <a:pt x="2661" y="760"/>
                  </a:lnTo>
                  <a:lnTo>
                    <a:pt x="2656" y="760"/>
                  </a:lnTo>
                  <a:lnTo>
                    <a:pt x="2652" y="760"/>
                  </a:lnTo>
                  <a:lnTo>
                    <a:pt x="2652" y="760"/>
                  </a:lnTo>
                  <a:lnTo>
                    <a:pt x="2647" y="760"/>
                  </a:lnTo>
                  <a:lnTo>
                    <a:pt x="2647" y="760"/>
                  </a:lnTo>
                  <a:lnTo>
                    <a:pt x="2643" y="760"/>
                  </a:lnTo>
                  <a:lnTo>
                    <a:pt x="2643" y="760"/>
                  </a:lnTo>
                  <a:lnTo>
                    <a:pt x="2638" y="760"/>
                  </a:lnTo>
                  <a:lnTo>
                    <a:pt x="2638" y="760"/>
                  </a:lnTo>
                  <a:lnTo>
                    <a:pt x="2634" y="760"/>
                  </a:lnTo>
                  <a:lnTo>
                    <a:pt x="2629" y="760"/>
                  </a:lnTo>
                  <a:lnTo>
                    <a:pt x="2620" y="760"/>
                  </a:lnTo>
                  <a:lnTo>
                    <a:pt x="2616" y="755"/>
                  </a:lnTo>
                  <a:lnTo>
                    <a:pt x="2611" y="755"/>
                  </a:lnTo>
                  <a:lnTo>
                    <a:pt x="2611" y="755"/>
                  </a:lnTo>
                  <a:lnTo>
                    <a:pt x="2607" y="755"/>
                  </a:lnTo>
                  <a:lnTo>
                    <a:pt x="2602" y="755"/>
                  </a:lnTo>
                  <a:lnTo>
                    <a:pt x="2602" y="755"/>
                  </a:lnTo>
                  <a:lnTo>
                    <a:pt x="2598" y="755"/>
                  </a:lnTo>
                  <a:lnTo>
                    <a:pt x="2593" y="755"/>
                  </a:lnTo>
                  <a:lnTo>
                    <a:pt x="2593" y="755"/>
                  </a:lnTo>
                  <a:lnTo>
                    <a:pt x="2589" y="755"/>
                  </a:lnTo>
                  <a:lnTo>
                    <a:pt x="2584" y="755"/>
                  </a:lnTo>
                  <a:lnTo>
                    <a:pt x="2584" y="755"/>
                  </a:lnTo>
                  <a:lnTo>
                    <a:pt x="2584" y="755"/>
                  </a:lnTo>
                  <a:lnTo>
                    <a:pt x="2580" y="751"/>
                  </a:lnTo>
                  <a:lnTo>
                    <a:pt x="2580" y="755"/>
                  </a:lnTo>
                  <a:lnTo>
                    <a:pt x="2575" y="755"/>
                  </a:lnTo>
                  <a:lnTo>
                    <a:pt x="2575" y="755"/>
                  </a:lnTo>
                  <a:lnTo>
                    <a:pt x="2571" y="755"/>
                  </a:lnTo>
                  <a:lnTo>
                    <a:pt x="2571" y="755"/>
                  </a:lnTo>
                  <a:lnTo>
                    <a:pt x="2571" y="755"/>
                  </a:lnTo>
                  <a:lnTo>
                    <a:pt x="2571" y="760"/>
                  </a:lnTo>
                  <a:lnTo>
                    <a:pt x="2571" y="760"/>
                  </a:lnTo>
                  <a:lnTo>
                    <a:pt x="2571" y="760"/>
                  </a:lnTo>
                  <a:lnTo>
                    <a:pt x="2566" y="760"/>
                  </a:lnTo>
                  <a:lnTo>
                    <a:pt x="2566" y="760"/>
                  </a:lnTo>
                  <a:lnTo>
                    <a:pt x="2562" y="760"/>
                  </a:lnTo>
                  <a:lnTo>
                    <a:pt x="2562" y="764"/>
                  </a:lnTo>
                  <a:lnTo>
                    <a:pt x="2557" y="764"/>
                  </a:lnTo>
                  <a:lnTo>
                    <a:pt x="2557" y="764"/>
                  </a:lnTo>
                  <a:lnTo>
                    <a:pt x="2557" y="764"/>
                  </a:lnTo>
                  <a:lnTo>
                    <a:pt x="2557" y="769"/>
                  </a:lnTo>
                  <a:lnTo>
                    <a:pt x="2557" y="769"/>
                  </a:lnTo>
                  <a:lnTo>
                    <a:pt x="2557" y="769"/>
                  </a:lnTo>
                  <a:lnTo>
                    <a:pt x="2557" y="769"/>
                  </a:lnTo>
                  <a:lnTo>
                    <a:pt x="2562" y="769"/>
                  </a:lnTo>
                  <a:lnTo>
                    <a:pt x="2562" y="773"/>
                  </a:lnTo>
                  <a:lnTo>
                    <a:pt x="2557" y="773"/>
                  </a:lnTo>
                  <a:lnTo>
                    <a:pt x="2557" y="773"/>
                  </a:lnTo>
                  <a:lnTo>
                    <a:pt x="2562" y="773"/>
                  </a:lnTo>
                  <a:lnTo>
                    <a:pt x="2562" y="773"/>
                  </a:lnTo>
                  <a:lnTo>
                    <a:pt x="2562" y="773"/>
                  </a:lnTo>
                  <a:lnTo>
                    <a:pt x="2562" y="773"/>
                  </a:lnTo>
                  <a:lnTo>
                    <a:pt x="2562" y="778"/>
                  </a:lnTo>
                  <a:lnTo>
                    <a:pt x="2562" y="778"/>
                  </a:lnTo>
                  <a:lnTo>
                    <a:pt x="2562" y="778"/>
                  </a:lnTo>
                  <a:lnTo>
                    <a:pt x="2562" y="778"/>
                  </a:lnTo>
                  <a:lnTo>
                    <a:pt x="2562" y="778"/>
                  </a:lnTo>
                  <a:lnTo>
                    <a:pt x="2562" y="782"/>
                  </a:lnTo>
                  <a:lnTo>
                    <a:pt x="2562" y="782"/>
                  </a:lnTo>
                  <a:lnTo>
                    <a:pt x="2562" y="782"/>
                  </a:lnTo>
                  <a:lnTo>
                    <a:pt x="2562" y="782"/>
                  </a:lnTo>
                  <a:lnTo>
                    <a:pt x="2562" y="782"/>
                  </a:lnTo>
                  <a:lnTo>
                    <a:pt x="2562" y="787"/>
                  </a:lnTo>
                  <a:lnTo>
                    <a:pt x="2562" y="787"/>
                  </a:lnTo>
                  <a:lnTo>
                    <a:pt x="2562" y="787"/>
                  </a:lnTo>
                  <a:lnTo>
                    <a:pt x="2562" y="787"/>
                  </a:lnTo>
                  <a:lnTo>
                    <a:pt x="2562" y="791"/>
                  </a:lnTo>
                  <a:lnTo>
                    <a:pt x="2562" y="791"/>
                  </a:lnTo>
                  <a:lnTo>
                    <a:pt x="2562" y="791"/>
                  </a:lnTo>
                  <a:lnTo>
                    <a:pt x="2562" y="791"/>
                  </a:lnTo>
                  <a:lnTo>
                    <a:pt x="2562" y="796"/>
                  </a:lnTo>
                  <a:lnTo>
                    <a:pt x="2562" y="800"/>
                  </a:lnTo>
                  <a:lnTo>
                    <a:pt x="2562" y="800"/>
                  </a:lnTo>
                  <a:lnTo>
                    <a:pt x="2562" y="805"/>
                  </a:lnTo>
                  <a:lnTo>
                    <a:pt x="2562" y="805"/>
                  </a:lnTo>
                  <a:lnTo>
                    <a:pt x="2562" y="805"/>
                  </a:lnTo>
                  <a:lnTo>
                    <a:pt x="2562" y="809"/>
                  </a:lnTo>
                  <a:lnTo>
                    <a:pt x="2562" y="809"/>
                  </a:lnTo>
                  <a:lnTo>
                    <a:pt x="2562" y="814"/>
                  </a:lnTo>
                  <a:lnTo>
                    <a:pt x="2557" y="818"/>
                  </a:lnTo>
                  <a:lnTo>
                    <a:pt x="2557" y="818"/>
                  </a:lnTo>
                  <a:lnTo>
                    <a:pt x="2557" y="818"/>
                  </a:lnTo>
                  <a:lnTo>
                    <a:pt x="2557" y="823"/>
                  </a:lnTo>
                  <a:lnTo>
                    <a:pt x="2552" y="827"/>
                  </a:lnTo>
                  <a:lnTo>
                    <a:pt x="2552" y="832"/>
                  </a:lnTo>
                  <a:lnTo>
                    <a:pt x="2548" y="832"/>
                  </a:lnTo>
                  <a:lnTo>
                    <a:pt x="2548" y="836"/>
                  </a:lnTo>
                  <a:lnTo>
                    <a:pt x="2548" y="836"/>
                  </a:lnTo>
                  <a:lnTo>
                    <a:pt x="2548" y="836"/>
                  </a:lnTo>
                  <a:lnTo>
                    <a:pt x="2548" y="836"/>
                  </a:lnTo>
                  <a:lnTo>
                    <a:pt x="2548" y="841"/>
                  </a:lnTo>
                  <a:lnTo>
                    <a:pt x="2548" y="841"/>
                  </a:lnTo>
                  <a:lnTo>
                    <a:pt x="2543" y="846"/>
                  </a:lnTo>
                  <a:lnTo>
                    <a:pt x="2543" y="846"/>
                  </a:lnTo>
                  <a:lnTo>
                    <a:pt x="2543" y="846"/>
                  </a:lnTo>
                  <a:lnTo>
                    <a:pt x="2548" y="846"/>
                  </a:lnTo>
                  <a:lnTo>
                    <a:pt x="2548" y="846"/>
                  </a:lnTo>
                  <a:lnTo>
                    <a:pt x="2548" y="846"/>
                  </a:lnTo>
                  <a:lnTo>
                    <a:pt x="2552" y="846"/>
                  </a:lnTo>
                  <a:lnTo>
                    <a:pt x="2552" y="846"/>
                  </a:lnTo>
                  <a:lnTo>
                    <a:pt x="2552" y="841"/>
                  </a:lnTo>
                  <a:lnTo>
                    <a:pt x="2557" y="841"/>
                  </a:lnTo>
                  <a:lnTo>
                    <a:pt x="2557" y="841"/>
                  </a:lnTo>
                  <a:lnTo>
                    <a:pt x="2552" y="841"/>
                  </a:lnTo>
                  <a:lnTo>
                    <a:pt x="2552" y="846"/>
                  </a:lnTo>
                  <a:lnTo>
                    <a:pt x="2552" y="846"/>
                  </a:lnTo>
                  <a:lnTo>
                    <a:pt x="2552" y="846"/>
                  </a:lnTo>
                  <a:lnTo>
                    <a:pt x="2552" y="846"/>
                  </a:lnTo>
                  <a:lnTo>
                    <a:pt x="2548" y="846"/>
                  </a:lnTo>
                  <a:lnTo>
                    <a:pt x="2548" y="850"/>
                  </a:lnTo>
                  <a:lnTo>
                    <a:pt x="2548" y="850"/>
                  </a:lnTo>
                  <a:lnTo>
                    <a:pt x="2548" y="850"/>
                  </a:lnTo>
                  <a:lnTo>
                    <a:pt x="2548" y="855"/>
                  </a:lnTo>
                  <a:lnTo>
                    <a:pt x="2552" y="850"/>
                  </a:lnTo>
                  <a:lnTo>
                    <a:pt x="2552" y="850"/>
                  </a:lnTo>
                  <a:lnTo>
                    <a:pt x="2552" y="850"/>
                  </a:lnTo>
                  <a:lnTo>
                    <a:pt x="2557" y="850"/>
                  </a:lnTo>
                  <a:lnTo>
                    <a:pt x="2557" y="850"/>
                  </a:lnTo>
                  <a:lnTo>
                    <a:pt x="2557" y="855"/>
                  </a:lnTo>
                  <a:lnTo>
                    <a:pt x="2552" y="850"/>
                  </a:lnTo>
                  <a:lnTo>
                    <a:pt x="2557" y="855"/>
                  </a:lnTo>
                  <a:lnTo>
                    <a:pt x="2552" y="859"/>
                  </a:lnTo>
                  <a:lnTo>
                    <a:pt x="2552" y="864"/>
                  </a:lnTo>
                  <a:lnTo>
                    <a:pt x="2552" y="864"/>
                  </a:lnTo>
                  <a:lnTo>
                    <a:pt x="2552" y="864"/>
                  </a:lnTo>
                  <a:lnTo>
                    <a:pt x="2552" y="868"/>
                  </a:lnTo>
                  <a:lnTo>
                    <a:pt x="2552" y="873"/>
                  </a:lnTo>
                  <a:lnTo>
                    <a:pt x="2552" y="877"/>
                  </a:lnTo>
                  <a:lnTo>
                    <a:pt x="2548" y="877"/>
                  </a:lnTo>
                  <a:lnTo>
                    <a:pt x="2552" y="877"/>
                  </a:lnTo>
                  <a:lnTo>
                    <a:pt x="2552" y="877"/>
                  </a:lnTo>
                  <a:lnTo>
                    <a:pt x="2552" y="877"/>
                  </a:lnTo>
                  <a:lnTo>
                    <a:pt x="2557" y="877"/>
                  </a:lnTo>
                  <a:lnTo>
                    <a:pt x="2557" y="877"/>
                  </a:lnTo>
                  <a:lnTo>
                    <a:pt x="2562" y="877"/>
                  </a:lnTo>
                  <a:lnTo>
                    <a:pt x="2566" y="882"/>
                  </a:lnTo>
                  <a:lnTo>
                    <a:pt x="2566" y="882"/>
                  </a:lnTo>
                  <a:lnTo>
                    <a:pt x="2575" y="877"/>
                  </a:lnTo>
                  <a:lnTo>
                    <a:pt x="2575" y="877"/>
                  </a:lnTo>
                  <a:lnTo>
                    <a:pt x="2580" y="877"/>
                  </a:lnTo>
                  <a:lnTo>
                    <a:pt x="2584" y="877"/>
                  </a:lnTo>
                  <a:lnTo>
                    <a:pt x="2584" y="877"/>
                  </a:lnTo>
                  <a:lnTo>
                    <a:pt x="2584" y="873"/>
                  </a:lnTo>
                  <a:lnTo>
                    <a:pt x="2584" y="877"/>
                  </a:lnTo>
                  <a:lnTo>
                    <a:pt x="2584" y="877"/>
                  </a:lnTo>
                  <a:lnTo>
                    <a:pt x="2589" y="882"/>
                  </a:lnTo>
                  <a:lnTo>
                    <a:pt x="2589" y="882"/>
                  </a:lnTo>
                  <a:lnTo>
                    <a:pt x="2593" y="882"/>
                  </a:lnTo>
                  <a:lnTo>
                    <a:pt x="2593" y="882"/>
                  </a:lnTo>
                  <a:lnTo>
                    <a:pt x="2593" y="882"/>
                  </a:lnTo>
                  <a:lnTo>
                    <a:pt x="2593" y="882"/>
                  </a:lnTo>
                  <a:lnTo>
                    <a:pt x="2589" y="886"/>
                  </a:lnTo>
                  <a:lnTo>
                    <a:pt x="2589" y="886"/>
                  </a:lnTo>
                  <a:lnTo>
                    <a:pt x="2593" y="886"/>
                  </a:lnTo>
                  <a:lnTo>
                    <a:pt x="2593" y="886"/>
                  </a:lnTo>
                  <a:lnTo>
                    <a:pt x="2593" y="891"/>
                  </a:lnTo>
                  <a:lnTo>
                    <a:pt x="2593" y="891"/>
                  </a:lnTo>
                  <a:lnTo>
                    <a:pt x="2593" y="891"/>
                  </a:lnTo>
                  <a:lnTo>
                    <a:pt x="2598" y="895"/>
                  </a:lnTo>
                  <a:lnTo>
                    <a:pt x="2598" y="895"/>
                  </a:lnTo>
                  <a:lnTo>
                    <a:pt x="2598" y="895"/>
                  </a:lnTo>
                  <a:lnTo>
                    <a:pt x="2602" y="900"/>
                  </a:lnTo>
                  <a:lnTo>
                    <a:pt x="2602" y="900"/>
                  </a:lnTo>
                  <a:lnTo>
                    <a:pt x="2607" y="895"/>
                  </a:lnTo>
                  <a:lnTo>
                    <a:pt x="2607" y="895"/>
                  </a:lnTo>
                  <a:lnTo>
                    <a:pt x="2607" y="895"/>
                  </a:lnTo>
                  <a:lnTo>
                    <a:pt x="2607" y="895"/>
                  </a:lnTo>
                  <a:lnTo>
                    <a:pt x="2607" y="895"/>
                  </a:lnTo>
                  <a:lnTo>
                    <a:pt x="2607" y="895"/>
                  </a:lnTo>
                  <a:lnTo>
                    <a:pt x="2607" y="891"/>
                  </a:lnTo>
                  <a:lnTo>
                    <a:pt x="2611" y="891"/>
                  </a:lnTo>
                  <a:lnTo>
                    <a:pt x="2616" y="891"/>
                  </a:lnTo>
                  <a:lnTo>
                    <a:pt x="2616" y="891"/>
                  </a:lnTo>
                  <a:lnTo>
                    <a:pt x="2620" y="886"/>
                  </a:lnTo>
                  <a:lnTo>
                    <a:pt x="2620" y="886"/>
                  </a:lnTo>
                  <a:lnTo>
                    <a:pt x="2625" y="886"/>
                  </a:lnTo>
                  <a:lnTo>
                    <a:pt x="2634" y="886"/>
                  </a:lnTo>
                  <a:lnTo>
                    <a:pt x="2634" y="886"/>
                  </a:lnTo>
                  <a:lnTo>
                    <a:pt x="2638" y="886"/>
                  </a:lnTo>
                  <a:lnTo>
                    <a:pt x="2643" y="886"/>
                  </a:lnTo>
                  <a:lnTo>
                    <a:pt x="2643" y="886"/>
                  </a:lnTo>
                  <a:lnTo>
                    <a:pt x="2647" y="886"/>
                  </a:lnTo>
                  <a:lnTo>
                    <a:pt x="2647" y="886"/>
                  </a:lnTo>
                  <a:lnTo>
                    <a:pt x="2652" y="886"/>
                  </a:lnTo>
                  <a:lnTo>
                    <a:pt x="2652" y="882"/>
                  </a:lnTo>
                  <a:lnTo>
                    <a:pt x="2652" y="882"/>
                  </a:lnTo>
                  <a:lnTo>
                    <a:pt x="2656" y="882"/>
                  </a:lnTo>
                  <a:lnTo>
                    <a:pt x="2656" y="886"/>
                  </a:lnTo>
                  <a:lnTo>
                    <a:pt x="2661" y="886"/>
                  </a:lnTo>
                  <a:lnTo>
                    <a:pt x="2661" y="882"/>
                  </a:lnTo>
                  <a:lnTo>
                    <a:pt x="2665" y="877"/>
                  </a:lnTo>
                  <a:lnTo>
                    <a:pt x="2665" y="873"/>
                  </a:lnTo>
                  <a:lnTo>
                    <a:pt x="2674" y="868"/>
                  </a:lnTo>
                  <a:lnTo>
                    <a:pt x="2679" y="868"/>
                  </a:lnTo>
                  <a:lnTo>
                    <a:pt x="2679" y="868"/>
                  </a:lnTo>
                  <a:lnTo>
                    <a:pt x="2684" y="868"/>
                  </a:lnTo>
                  <a:lnTo>
                    <a:pt x="2684" y="868"/>
                  </a:lnTo>
                  <a:lnTo>
                    <a:pt x="2679" y="868"/>
                  </a:lnTo>
                  <a:lnTo>
                    <a:pt x="2679" y="868"/>
                  </a:lnTo>
                  <a:lnTo>
                    <a:pt x="2684" y="864"/>
                  </a:lnTo>
                  <a:lnTo>
                    <a:pt x="2684" y="864"/>
                  </a:lnTo>
                  <a:lnTo>
                    <a:pt x="2684" y="864"/>
                  </a:lnTo>
                  <a:lnTo>
                    <a:pt x="2684" y="859"/>
                  </a:lnTo>
                  <a:lnTo>
                    <a:pt x="2684" y="859"/>
                  </a:lnTo>
                  <a:lnTo>
                    <a:pt x="2688" y="855"/>
                  </a:lnTo>
                  <a:lnTo>
                    <a:pt x="2688" y="855"/>
                  </a:lnTo>
                  <a:lnTo>
                    <a:pt x="2693" y="850"/>
                  </a:lnTo>
                  <a:lnTo>
                    <a:pt x="2697" y="850"/>
                  </a:lnTo>
                  <a:lnTo>
                    <a:pt x="2697" y="846"/>
                  </a:lnTo>
                  <a:lnTo>
                    <a:pt x="2697" y="846"/>
                  </a:lnTo>
                  <a:lnTo>
                    <a:pt x="2693" y="846"/>
                  </a:lnTo>
                  <a:lnTo>
                    <a:pt x="2693" y="846"/>
                  </a:lnTo>
                  <a:lnTo>
                    <a:pt x="2693" y="841"/>
                  </a:lnTo>
                  <a:lnTo>
                    <a:pt x="2688" y="836"/>
                  </a:lnTo>
                  <a:lnTo>
                    <a:pt x="2688" y="832"/>
                  </a:lnTo>
                  <a:lnTo>
                    <a:pt x="2693" y="827"/>
                  </a:lnTo>
                  <a:lnTo>
                    <a:pt x="2697" y="823"/>
                  </a:lnTo>
                  <a:lnTo>
                    <a:pt x="2697" y="823"/>
                  </a:lnTo>
                  <a:lnTo>
                    <a:pt x="2702" y="818"/>
                  </a:lnTo>
                  <a:lnTo>
                    <a:pt x="2706" y="814"/>
                  </a:lnTo>
                  <a:lnTo>
                    <a:pt x="2706" y="814"/>
                  </a:lnTo>
                  <a:lnTo>
                    <a:pt x="2706" y="814"/>
                  </a:lnTo>
                  <a:lnTo>
                    <a:pt x="2706" y="814"/>
                  </a:lnTo>
                  <a:lnTo>
                    <a:pt x="2711" y="809"/>
                  </a:lnTo>
                  <a:lnTo>
                    <a:pt x="2711" y="809"/>
                  </a:lnTo>
                  <a:lnTo>
                    <a:pt x="2711" y="809"/>
                  </a:lnTo>
                  <a:lnTo>
                    <a:pt x="2706" y="809"/>
                  </a:lnTo>
                  <a:lnTo>
                    <a:pt x="2711" y="809"/>
                  </a:lnTo>
                  <a:lnTo>
                    <a:pt x="2711" y="805"/>
                  </a:lnTo>
                  <a:lnTo>
                    <a:pt x="2715" y="805"/>
                  </a:lnTo>
                  <a:lnTo>
                    <a:pt x="2720" y="800"/>
                  </a:lnTo>
                  <a:lnTo>
                    <a:pt x="2729" y="800"/>
                  </a:lnTo>
                  <a:lnTo>
                    <a:pt x="2729" y="800"/>
                  </a:lnTo>
                  <a:lnTo>
                    <a:pt x="2733" y="796"/>
                  </a:lnTo>
                  <a:lnTo>
                    <a:pt x="2742" y="791"/>
                  </a:lnTo>
                  <a:lnTo>
                    <a:pt x="2747" y="791"/>
                  </a:lnTo>
                  <a:lnTo>
                    <a:pt x="2747" y="787"/>
                  </a:lnTo>
                  <a:lnTo>
                    <a:pt x="2747" y="787"/>
                  </a:lnTo>
                  <a:lnTo>
                    <a:pt x="2747" y="787"/>
                  </a:lnTo>
                  <a:lnTo>
                    <a:pt x="2747" y="782"/>
                  </a:lnTo>
                  <a:lnTo>
                    <a:pt x="2747" y="782"/>
                  </a:lnTo>
                  <a:lnTo>
                    <a:pt x="2747" y="782"/>
                  </a:lnTo>
                  <a:lnTo>
                    <a:pt x="2747" y="782"/>
                  </a:lnTo>
                  <a:lnTo>
                    <a:pt x="2751" y="782"/>
                  </a:lnTo>
                  <a:lnTo>
                    <a:pt x="2747" y="782"/>
                  </a:lnTo>
                  <a:lnTo>
                    <a:pt x="2747" y="778"/>
                  </a:lnTo>
                  <a:lnTo>
                    <a:pt x="2747" y="778"/>
                  </a:lnTo>
                  <a:lnTo>
                    <a:pt x="2747" y="778"/>
                  </a:lnTo>
                  <a:lnTo>
                    <a:pt x="2747" y="778"/>
                  </a:lnTo>
                  <a:lnTo>
                    <a:pt x="2747" y="773"/>
                  </a:lnTo>
                  <a:lnTo>
                    <a:pt x="2747" y="769"/>
                  </a:lnTo>
                  <a:lnTo>
                    <a:pt x="2747" y="769"/>
                  </a:lnTo>
                  <a:lnTo>
                    <a:pt x="2747" y="764"/>
                  </a:lnTo>
                  <a:lnTo>
                    <a:pt x="2756" y="760"/>
                  </a:lnTo>
                  <a:lnTo>
                    <a:pt x="2760" y="760"/>
                  </a:lnTo>
                  <a:lnTo>
                    <a:pt x="2760" y="760"/>
                  </a:lnTo>
                  <a:lnTo>
                    <a:pt x="2760" y="755"/>
                  </a:lnTo>
                  <a:lnTo>
                    <a:pt x="2760" y="755"/>
                  </a:lnTo>
                  <a:lnTo>
                    <a:pt x="2760" y="760"/>
                  </a:lnTo>
                  <a:lnTo>
                    <a:pt x="2765" y="760"/>
                  </a:lnTo>
                  <a:lnTo>
                    <a:pt x="2765" y="760"/>
                  </a:lnTo>
                  <a:lnTo>
                    <a:pt x="2765" y="760"/>
                  </a:lnTo>
                  <a:lnTo>
                    <a:pt x="2765" y="760"/>
                  </a:lnTo>
                  <a:lnTo>
                    <a:pt x="2769" y="760"/>
                  </a:lnTo>
                  <a:lnTo>
                    <a:pt x="2769" y="760"/>
                  </a:lnTo>
                  <a:lnTo>
                    <a:pt x="2774" y="760"/>
                  </a:lnTo>
                  <a:lnTo>
                    <a:pt x="2774" y="760"/>
                  </a:lnTo>
                  <a:lnTo>
                    <a:pt x="2774" y="760"/>
                  </a:lnTo>
                  <a:lnTo>
                    <a:pt x="2774" y="760"/>
                  </a:lnTo>
                  <a:lnTo>
                    <a:pt x="2774" y="760"/>
                  </a:lnTo>
                  <a:lnTo>
                    <a:pt x="2774" y="760"/>
                  </a:lnTo>
                  <a:lnTo>
                    <a:pt x="2774" y="760"/>
                  </a:lnTo>
                  <a:lnTo>
                    <a:pt x="2778" y="760"/>
                  </a:lnTo>
                  <a:lnTo>
                    <a:pt x="2778" y="760"/>
                  </a:lnTo>
                  <a:lnTo>
                    <a:pt x="2778" y="760"/>
                  </a:lnTo>
                  <a:lnTo>
                    <a:pt x="2778" y="760"/>
                  </a:lnTo>
                  <a:lnTo>
                    <a:pt x="2778" y="760"/>
                  </a:lnTo>
                  <a:lnTo>
                    <a:pt x="2783" y="760"/>
                  </a:lnTo>
                  <a:lnTo>
                    <a:pt x="2783" y="764"/>
                  </a:lnTo>
                  <a:lnTo>
                    <a:pt x="2787" y="764"/>
                  </a:lnTo>
                  <a:lnTo>
                    <a:pt x="2787" y="764"/>
                  </a:lnTo>
                  <a:lnTo>
                    <a:pt x="2792" y="764"/>
                  </a:lnTo>
                  <a:lnTo>
                    <a:pt x="2792" y="769"/>
                  </a:lnTo>
                  <a:lnTo>
                    <a:pt x="2796" y="764"/>
                  </a:lnTo>
                  <a:lnTo>
                    <a:pt x="2796" y="764"/>
                  </a:lnTo>
                  <a:lnTo>
                    <a:pt x="2801" y="764"/>
                  </a:lnTo>
                  <a:lnTo>
                    <a:pt x="2801" y="764"/>
                  </a:lnTo>
                  <a:lnTo>
                    <a:pt x="2801" y="760"/>
                  </a:lnTo>
                  <a:lnTo>
                    <a:pt x="2801" y="760"/>
                  </a:lnTo>
                  <a:lnTo>
                    <a:pt x="2805" y="760"/>
                  </a:lnTo>
                  <a:lnTo>
                    <a:pt x="2810" y="755"/>
                  </a:lnTo>
                  <a:lnTo>
                    <a:pt x="2810" y="755"/>
                  </a:lnTo>
                  <a:lnTo>
                    <a:pt x="2815" y="755"/>
                  </a:lnTo>
                  <a:lnTo>
                    <a:pt x="2819" y="755"/>
                  </a:lnTo>
                  <a:lnTo>
                    <a:pt x="2824" y="751"/>
                  </a:lnTo>
                  <a:lnTo>
                    <a:pt x="2824" y="751"/>
                  </a:lnTo>
                  <a:lnTo>
                    <a:pt x="2828" y="746"/>
                  </a:lnTo>
                  <a:lnTo>
                    <a:pt x="2833" y="742"/>
                  </a:lnTo>
                  <a:lnTo>
                    <a:pt x="2833" y="742"/>
                  </a:lnTo>
                  <a:lnTo>
                    <a:pt x="2837" y="742"/>
                  </a:lnTo>
                  <a:lnTo>
                    <a:pt x="2842" y="742"/>
                  </a:lnTo>
                  <a:lnTo>
                    <a:pt x="2842" y="742"/>
                  </a:lnTo>
                  <a:lnTo>
                    <a:pt x="2851" y="746"/>
                  </a:lnTo>
                  <a:lnTo>
                    <a:pt x="2855" y="751"/>
                  </a:lnTo>
                  <a:lnTo>
                    <a:pt x="2855" y="751"/>
                  </a:lnTo>
                  <a:lnTo>
                    <a:pt x="2855" y="751"/>
                  </a:lnTo>
                  <a:lnTo>
                    <a:pt x="2860" y="760"/>
                  </a:lnTo>
                  <a:lnTo>
                    <a:pt x="2860" y="760"/>
                  </a:lnTo>
                  <a:lnTo>
                    <a:pt x="2860" y="764"/>
                  </a:lnTo>
                  <a:lnTo>
                    <a:pt x="2860" y="764"/>
                  </a:lnTo>
                  <a:lnTo>
                    <a:pt x="2860" y="769"/>
                  </a:lnTo>
                  <a:lnTo>
                    <a:pt x="2860" y="769"/>
                  </a:lnTo>
                  <a:lnTo>
                    <a:pt x="2860" y="769"/>
                  </a:lnTo>
                  <a:lnTo>
                    <a:pt x="2864" y="769"/>
                  </a:lnTo>
                  <a:lnTo>
                    <a:pt x="2864" y="769"/>
                  </a:lnTo>
                  <a:lnTo>
                    <a:pt x="2864" y="769"/>
                  </a:lnTo>
                  <a:lnTo>
                    <a:pt x="2864" y="773"/>
                  </a:lnTo>
                  <a:lnTo>
                    <a:pt x="2864" y="773"/>
                  </a:lnTo>
                  <a:lnTo>
                    <a:pt x="2869" y="773"/>
                  </a:lnTo>
                  <a:lnTo>
                    <a:pt x="2869" y="778"/>
                  </a:lnTo>
                  <a:lnTo>
                    <a:pt x="2869" y="778"/>
                  </a:lnTo>
                  <a:lnTo>
                    <a:pt x="2869" y="778"/>
                  </a:lnTo>
                  <a:lnTo>
                    <a:pt x="2869" y="778"/>
                  </a:lnTo>
                  <a:lnTo>
                    <a:pt x="2869" y="778"/>
                  </a:lnTo>
                  <a:lnTo>
                    <a:pt x="2869" y="778"/>
                  </a:lnTo>
                  <a:lnTo>
                    <a:pt x="2873" y="778"/>
                  </a:lnTo>
                  <a:lnTo>
                    <a:pt x="2873" y="778"/>
                  </a:lnTo>
                  <a:lnTo>
                    <a:pt x="2878" y="782"/>
                  </a:lnTo>
                  <a:lnTo>
                    <a:pt x="2878" y="782"/>
                  </a:lnTo>
                  <a:lnTo>
                    <a:pt x="2882" y="787"/>
                  </a:lnTo>
                  <a:lnTo>
                    <a:pt x="2887" y="787"/>
                  </a:lnTo>
                  <a:lnTo>
                    <a:pt x="2887" y="791"/>
                  </a:lnTo>
                  <a:lnTo>
                    <a:pt x="2891" y="796"/>
                  </a:lnTo>
                  <a:lnTo>
                    <a:pt x="2896" y="796"/>
                  </a:lnTo>
                  <a:lnTo>
                    <a:pt x="2900" y="800"/>
                  </a:lnTo>
                  <a:lnTo>
                    <a:pt x="2900" y="800"/>
                  </a:lnTo>
                  <a:lnTo>
                    <a:pt x="2900" y="800"/>
                  </a:lnTo>
                  <a:lnTo>
                    <a:pt x="2900" y="800"/>
                  </a:lnTo>
                  <a:lnTo>
                    <a:pt x="2905" y="800"/>
                  </a:lnTo>
                  <a:lnTo>
                    <a:pt x="2905" y="800"/>
                  </a:lnTo>
                  <a:lnTo>
                    <a:pt x="2909" y="800"/>
                  </a:lnTo>
                  <a:lnTo>
                    <a:pt x="2909" y="800"/>
                  </a:lnTo>
                  <a:lnTo>
                    <a:pt x="2909" y="800"/>
                  </a:lnTo>
                  <a:lnTo>
                    <a:pt x="2914" y="805"/>
                  </a:lnTo>
                  <a:lnTo>
                    <a:pt x="2914" y="809"/>
                  </a:lnTo>
                  <a:lnTo>
                    <a:pt x="2914" y="809"/>
                  </a:lnTo>
                  <a:lnTo>
                    <a:pt x="2918" y="809"/>
                  </a:lnTo>
                  <a:lnTo>
                    <a:pt x="2918" y="809"/>
                  </a:lnTo>
                  <a:lnTo>
                    <a:pt x="2918" y="809"/>
                  </a:lnTo>
                  <a:lnTo>
                    <a:pt x="2918" y="809"/>
                  </a:lnTo>
                  <a:lnTo>
                    <a:pt x="2923" y="809"/>
                  </a:lnTo>
                  <a:lnTo>
                    <a:pt x="2923" y="809"/>
                  </a:lnTo>
                  <a:lnTo>
                    <a:pt x="2918" y="814"/>
                  </a:lnTo>
                  <a:lnTo>
                    <a:pt x="2923" y="814"/>
                  </a:lnTo>
                  <a:lnTo>
                    <a:pt x="2923" y="814"/>
                  </a:lnTo>
                  <a:lnTo>
                    <a:pt x="2923" y="814"/>
                  </a:lnTo>
                  <a:lnTo>
                    <a:pt x="2923" y="814"/>
                  </a:lnTo>
                  <a:lnTo>
                    <a:pt x="2927" y="814"/>
                  </a:lnTo>
                  <a:lnTo>
                    <a:pt x="2927" y="814"/>
                  </a:lnTo>
                  <a:lnTo>
                    <a:pt x="2927" y="814"/>
                  </a:lnTo>
                  <a:lnTo>
                    <a:pt x="2932" y="814"/>
                  </a:lnTo>
                  <a:lnTo>
                    <a:pt x="2932" y="818"/>
                  </a:lnTo>
                  <a:lnTo>
                    <a:pt x="2932" y="818"/>
                  </a:lnTo>
                  <a:lnTo>
                    <a:pt x="2932" y="818"/>
                  </a:lnTo>
                  <a:lnTo>
                    <a:pt x="2932" y="818"/>
                  </a:lnTo>
                  <a:lnTo>
                    <a:pt x="2936" y="823"/>
                  </a:lnTo>
                  <a:lnTo>
                    <a:pt x="2936" y="823"/>
                  </a:lnTo>
                  <a:lnTo>
                    <a:pt x="2941" y="823"/>
                  </a:lnTo>
                  <a:lnTo>
                    <a:pt x="2941" y="823"/>
                  </a:lnTo>
                  <a:lnTo>
                    <a:pt x="2941" y="827"/>
                  </a:lnTo>
                  <a:lnTo>
                    <a:pt x="2946" y="832"/>
                  </a:lnTo>
                  <a:lnTo>
                    <a:pt x="2946" y="836"/>
                  </a:lnTo>
                  <a:lnTo>
                    <a:pt x="2950" y="841"/>
                  </a:lnTo>
                  <a:lnTo>
                    <a:pt x="2950" y="841"/>
                  </a:lnTo>
                  <a:lnTo>
                    <a:pt x="2950" y="846"/>
                  </a:lnTo>
                  <a:lnTo>
                    <a:pt x="2950" y="846"/>
                  </a:lnTo>
                  <a:lnTo>
                    <a:pt x="2950" y="850"/>
                  </a:lnTo>
                  <a:lnTo>
                    <a:pt x="2946" y="850"/>
                  </a:lnTo>
                  <a:lnTo>
                    <a:pt x="2946" y="850"/>
                  </a:lnTo>
                  <a:lnTo>
                    <a:pt x="2946" y="850"/>
                  </a:lnTo>
                  <a:lnTo>
                    <a:pt x="2946" y="855"/>
                  </a:lnTo>
                  <a:lnTo>
                    <a:pt x="2946" y="855"/>
                  </a:lnTo>
                  <a:lnTo>
                    <a:pt x="2941" y="859"/>
                  </a:lnTo>
                  <a:lnTo>
                    <a:pt x="2941" y="859"/>
                  </a:lnTo>
                  <a:lnTo>
                    <a:pt x="2941" y="859"/>
                  </a:lnTo>
                  <a:lnTo>
                    <a:pt x="2946" y="864"/>
                  </a:lnTo>
                  <a:lnTo>
                    <a:pt x="2950" y="864"/>
                  </a:lnTo>
                  <a:lnTo>
                    <a:pt x="2950" y="864"/>
                  </a:lnTo>
                  <a:lnTo>
                    <a:pt x="2950" y="859"/>
                  </a:lnTo>
                  <a:lnTo>
                    <a:pt x="2950" y="859"/>
                  </a:lnTo>
                  <a:lnTo>
                    <a:pt x="2955" y="855"/>
                  </a:lnTo>
                  <a:lnTo>
                    <a:pt x="2955" y="855"/>
                  </a:lnTo>
                  <a:lnTo>
                    <a:pt x="2955" y="850"/>
                  </a:lnTo>
                  <a:lnTo>
                    <a:pt x="2959" y="846"/>
                  </a:lnTo>
                  <a:lnTo>
                    <a:pt x="2959" y="846"/>
                  </a:lnTo>
                  <a:lnTo>
                    <a:pt x="2964" y="846"/>
                  </a:lnTo>
                  <a:lnTo>
                    <a:pt x="2964" y="846"/>
                  </a:lnTo>
                  <a:lnTo>
                    <a:pt x="2964" y="841"/>
                  </a:lnTo>
                  <a:lnTo>
                    <a:pt x="2964" y="841"/>
                  </a:lnTo>
                  <a:lnTo>
                    <a:pt x="2964" y="836"/>
                  </a:lnTo>
                  <a:lnTo>
                    <a:pt x="2964" y="832"/>
                  </a:lnTo>
                  <a:lnTo>
                    <a:pt x="2959" y="832"/>
                  </a:lnTo>
                  <a:lnTo>
                    <a:pt x="2955" y="832"/>
                  </a:lnTo>
                  <a:lnTo>
                    <a:pt x="2955" y="827"/>
                  </a:lnTo>
                  <a:lnTo>
                    <a:pt x="2955" y="827"/>
                  </a:lnTo>
                  <a:lnTo>
                    <a:pt x="2959" y="823"/>
                  </a:lnTo>
                  <a:lnTo>
                    <a:pt x="2959" y="818"/>
                  </a:lnTo>
                  <a:lnTo>
                    <a:pt x="2959" y="814"/>
                  </a:lnTo>
                  <a:lnTo>
                    <a:pt x="2964" y="814"/>
                  </a:lnTo>
                  <a:lnTo>
                    <a:pt x="2964" y="814"/>
                  </a:lnTo>
                  <a:lnTo>
                    <a:pt x="2964" y="814"/>
                  </a:lnTo>
                  <a:lnTo>
                    <a:pt x="2968" y="814"/>
                  </a:lnTo>
                  <a:lnTo>
                    <a:pt x="2968" y="818"/>
                  </a:lnTo>
                  <a:lnTo>
                    <a:pt x="2968" y="818"/>
                  </a:lnTo>
                  <a:lnTo>
                    <a:pt x="2968" y="818"/>
                  </a:lnTo>
                  <a:lnTo>
                    <a:pt x="2977" y="818"/>
                  </a:lnTo>
                  <a:lnTo>
                    <a:pt x="2977" y="827"/>
                  </a:lnTo>
                  <a:lnTo>
                    <a:pt x="2982" y="827"/>
                  </a:lnTo>
                  <a:lnTo>
                    <a:pt x="2982" y="827"/>
                  </a:lnTo>
                  <a:lnTo>
                    <a:pt x="2986" y="827"/>
                  </a:lnTo>
                  <a:lnTo>
                    <a:pt x="2986" y="823"/>
                  </a:lnTo>
                  <a:lnTo>
                    <a:pt x="2986" y="823"/>
                  </a:lnTo>
                  <a:lnTo>
                    <a:pt x="2986" y="818"/>
                  </a:lnTo>
                  <a:lnTo>
                    <a:pt x="2982" y="818"/>
                  </a:lnTo>
                  <a:lnTo>
                    <a:pt x="2977" y="814"/>
                  </a:lnTo>
                  <a:lnTo>
                    <a:pt x="2977" y="814"/>
                  </a:lnTo>
                  <a:lnTo>
                    <a:pt x="2968" y="809"/>
                  </a:lnTo>
                  <a:lnTo>
                    <a:pt x="2968" y="805"/>
                  </a:lnTo>
                  <a:lnTo>
                    <a:pt x="2964" y="805"/>
                  </a:lnTo>
                  <a:lnTo>
                    <a:pt x="2955" y="800"/>
                  </a:lnTo>
                  <a:lnTo>
                    <a:pt x="2946" y="796"/>
                  </a:lnTo>
                  <a:lnTo>
                    <a:pt x="2946" y="796"/>
                  </a:lnTo>
                  <a:lnTo>
                    <a:pt x="2946" y="796"/>
                  </a:lnTo>
                  <a:lnTo>
                    <a:pt x="2946" y="791"/>
                  </a:lnTo>
                  <a:lnTo>
                    <a:pt x="2950" y="791"/>
                  </a:lnTo>
                  <a:lnTo>
                    <a:pt x="2950" y="791"/>
                  </a:lnTo>
                  <a:lnTo>
                    <a:pt x="2950" y="787"/>
                  </a:lnTo>
                  <a:lnTo>
                    <a:pt x="2946" y="787"/>
                  </a:lnTo>
                  <a:lnTo>
                    <a:pt x="2946" y="787"/>
                  </a:lnTo>
                  <a:lnTo>
                    <a:pt x="2936" y="787"/>
                  </a:lnTo>
                  <a:lnTo>
                    <a:pt x="2932" y="787"/>
                  </a:lnTo>
                  <a:lnTo>
                    <a:pt x="2927" y="787"/>
                  </a:lnTo>
                  <a:lnTo>
                    <a:pt x="2923" y="782"/>
                  </a:lnTo>
                  <a:lnTo>
                    <a:pt x="2918" y="778"/>
                  </a:lnTo>
                  <a:lnTo>
                    <a:pt x="2914" y="773"/>
                  </a:lnTo>
                  <a:lnTo>
                    <a:pt x="2914" y="769"/>
                  </a:lnTo>
                  <a:lnTo>
                    <a:pt x="2909" y="764"/>
                  </a:lnTo>
                  <a:lnTo>
                    <a:pt x="2909" y="760"/>
                  </a:lnTo>
                  <a:lnTo>
                    <a:pt x="2909" y="755"/>
                  </a:lnTo>
                  <a:lnTo>
                    <a:pt x="2905" y="755"/>
                  </a:lnTo>
                  <a:lnTo>
                    <a:pt x="2905" y="755"/>
                  </a:lnTo>
                  <a:lnTo>
                    <a:pt x="2896" y="751"/>
                  </a:lnTo>
                  <a:lnTo>
                    <a:pt x="2896" y="751"/>
                  </a:lnTo>
                  <a:lnTo>
                    <a:pt x="2891" y="746"/>
                  </a:lnTo>
                  <a:lnTo>
                    <a:pt x="2891" y="746"/>
                  </a:lnTo>
                  <a:lnTo>
                    <a:pt x="2887" y="742"/>
                  </a:lnTo>
                  <a:lnTo>
                    <a:pt x="2887" y="737"/>
                  </a:lnTo>
                  <a:lnTo>
                    <a:pt x="2887" y="733"/>
                  </a:lnTo>
                  <a:lnTo>
                    <a:pt x="2887" y="733"/>
                  </a:lnTo>
                  <a:lnTo>
                    <a:pt x="2887" y="733"/>
                  </a:lnTo>
                  <a:lnTo>
                    <a:pt x="2891" y="733"/>
                  </a:lnTo>
                  <a:lnTo>
                    <a:pt x="2891" y="733"/>
                  </a:lnTo>
                  <a:lnTo>
                    <a:pt x="2891" y="733"/>
                  </a:lnTo>
                  <a:lnTo>
                    <a:pt x="2887" y="728"/>
                  </a:lnTo>
                  <a:lnTo>
                    <a:pt x="2887" y="728"/>
                  </a:lnTo>
                  <a:lnTo>
                    <a:pt x="2887" y="728"/>
                  </a:lnTo>
                  <a:lnTo>
                    <a:pt x="2887" y="723"/>
                  </a:lnTo>
                  <a:lnTo>
                    <a:pt x="2887" y="723"/>
                  </a:lnTo>
                  <a:lnTo>
                    <a:pt x="2887" y="723"/>
                  </a:lnTo>
                  <a:lnTo>
                    <a:pt x="2891" y="719"/>
                  </a:lnTo>
                  <a:lnTo>
                    <a:pt x="2891" y="719"/>
                  </a:lnTo>
                  <a:lnTo>
                    <a:pt x="2891" y="723"/>
                  </a:lnTo>
                  <a:lnTo>
                    <a:pt x="2891" y="723"/>
                  </a:lnTo>
                  <a:lnTo>
                    <a:pt x="2891" y="719"/>
                  </a:lnTo>
                  <a:lnTo>
                    <a:pt x="2896" y="719"/>
                  </a:lnTo>
                  <a:lnTo>
                    <a:pt x="2896" y="719"/>
                  </a:lnTo>
                  <a:lnTo>
                    <a:pt x="2900" y="719"/>
                  </a:lnTo>
                  <a:lnTo>
                    <a:pt x="2900" y="719"/>
                  </a:lnTo>
                  <a:lnTo>
                    <a:pt x="2900" y="714"/>
                  </a:lnTo>
                  <a:lnTo>
                    <a:pt x="2900" y="714"/>
                  </a:lnTo>
                  <a:lnTo>
                    <a:pt x="2905" y="719"/>
                  </a:lnTo>
                  <a:lnTo>
                    <a:pt x="2905" y="714"/>
                  </a:lnTo>
                  <a:lnTo>
                    <a:pt x="2909" y="714"/>
                  </a:lnTo>
                  <a:lnTo>
                    <a:pt x="2909" y="719"/>
                  </a:lnTo>
                  <a:lnTo>
                    <a:pt x="2909" y="719"/>
                  </a:lnTo>
                  <a:lnTo>
                    <a:pt x="2909" y="719"/>
                  </a:lnTo>
                  <a:lnTo>
                    <a:pt x="2905" y="719"/>
                  </a:lnTo>
                  <a:lnTo>
                    <a:pt x="2905" y="723"/>
                  </a:lnTo>
                  <a:lnTo>
                    <a:pt x="2909" y="728"/>
                  </a:lnTo>
                  <a:lnTo>
                    <a:pt x="2909" y="728"/>
                  </a:lnTo>
                  <a:lnTo>
                    <a:pt x="2909" y="728"/>
                  </a:lnTo>
                  <a:lnTo>
                    <a:pt x="2909" y="733"/>
                  </a:lnTo>
                  <a:lnTo>
                    <a:pt x="2909" y="733"/>
                  </a:lnTo>
                  <a:lnTo>
                    <a:pt x="2914" y="733"/>
                  </a:lnTo>
                  <a:lnTo>
                    <a:pt x="2914" y="733"/>
                  </a:lnTo>
                  <a:lnTo>
                    <a:pt x="2914" y="733"/>
                  </a:lnTo>
                  <a:lnTo>
                    <a:pt x="2914" y="733"/>
                  </a:lnTo>
                  <a:lnTo>
                    <a:pt x="2918" y="728"/>
                  </a:lnTo>
                  <a:lnTo>
                    <a:pt x="2918" y="723"/>
                  </a:lnTo>
                  <a:lnTo>
                    <a:pt x="2918" y="723"/>
                  </a:lnTo>
                  <a:lnTo>
                    <a:pt x="2918" y="723"/>
                  </a:lnTo>
                  <a:lnTo>
                    <a:pt x="2923" y="723"/>
                  </a:lnTo>
                  <a:lnTo>
                    <a:pt x="2923" y="728"/>
                  </a:lnTo>
                  <a:lnTo>
                    <a:pt x="2927" y="728"/>
                  </a:lnTo>
                  <a:lnTo>
                    <a:pt x="2927" y="733"/>
                  </a:lnTo>
                  <a:lnTo>
                    <a:pt x="2927" y="733"/>
                  </a:lnTo>
                  <a:lnTo>
                    <a:pt x="2927" y="737"/>
                  </a:lnTo>
                  <a:lnTo>
                    <a:pt x="2927" y="737"/>
                  </a:lnTo>
                  <a:lnTo>
                    <a:pt x="2932" y="742"/>
                  </a:lnTo>
                  <a:lnTo>
                    <a:pt x="2936" y="742"/>
                  </a:lnTo>
                  <a:lnTo>
                    <a:pt x="2936" y="746"/>
                  </a:lnTo>
                  <a:lnTo>
                    <a:pt x="2936" y="742"/>
                  </a:lnTo>
                  <a:lnTo>
                    <a:pt x="2932" y="746"/>
                  </a:lnTo>
                  <a:lnTo>
                    <a:pt x="2932" y="746"/>
                  </a:lnTo>
                  <a:lnTo>
                    <a:pt x="2932" y="746"/>
                  </a:lnTo>
                  <a:lnTo>
                    <a:pt x="2932" y="746"/>
                  </a:lnTo>
                  <a:lnTo>
                    <a:pt x="2932" y="746"/>
                  </a:lnTo>
                  <a:lnTo>
                    <a:pt x="2936" y="751"/>
                  </a:lnTo>
                  <a:lnTo>
                    <a:pt x="2941" y="751"/>
                  </a:lnTo>
                  <a:lnTo>
                    <a:pt x="2941" y="755"/>
                  </a:lnTo>
                  <a:lnTo>
                    <a:pt x="2946" y="755"/>
                  </a:lnTo>
                  <a:lnTo>
                    <a:pt x="2946" y="755"/>
                  </a:lnTo>
                  <a:lnTo>
                    <a:pt x="2946" y="755"/>
                  </a:lnTo>
                  <a:lnTo>
                    <a:pt x="2946" y="760"/>
                  </a:lnTo>
                  <a:lnTo>
                    <a:pt x="2946" y="760"/>
                  </a:lnTo>
                  <a:lnTo>
                    <a:pt x="2946" y="760"/>
                  </a:lnTo>
                  <a:lnTo>
                    <a:pt x="2950" y="760"/>
                  </a:lnTo>
                  <a:lnTo>
                    <a:pt x="2950" y="760"/>
                  </a:lnTo>
                  <a:lnTo>
                    <a:pt x="2955" y="760"/>
                  </a:lnTo>
                  <a:lnTo>
                    <a:pt x="2959" y="760"/>
                  </a:lnTo>
                  <a:lnTo>
                    <a:pt x="2964" y="764"/>
                  </a:lnTo>
                  <a:lnTo>
                    <a:pt x="2964" y="764"/>
                  </a:lnTo>
                  <a:lnTo>
                    <a:pt x="2968" y="769"/>
                  </a:lnTo>
                  <a:lnTo>
                    <a:pt x="2968" y="769"/>
                  </a:lnTo>
                  <a:lnTo>
                    <a:pt x="2973" y="769"/>
                  </a:lnTo>
                  <a:lnTo>
                    <a:pt x="2973" y="769"/>
                  </a:lnTo>
                  <a:lnTo>
                    <a:pt x="2964" y="769"/>
                  </a:lnTo>
                  <a:lnTo>
                    <a:pt x="2964" y="769"/>
                  </a:lnTo>
                  <a:lnTo>
                    <a:pt x="2959" y="769"/>
                  </a:lnTo>
                  <a:lnTo>
                    <a:pt x="2964" y="769"/>
                  </a:lnTo>
                  <a:lnTo>
                    <a:pt x="2968" y="773"/>
                  </a:lnTo>
                  <a:lnTo>
                    <a:pt x="2973" y="773"/>
                  </a:lnTo>
                  <a:lnTo>
                    <a:pt x="2977" y="773"/>
                  </a:lnTo>
                  <a:lnTo>
                    <a:pt x="2982" y="778"/>
                  </a:lnTo>
                  <a:lnTo>
                    <a:pt x="2986" y="778"/>
                  </a:lnTo>
                  <a:lnTo>
                    <a:pt x="2986" y="778"/>
                  </a:lnTo>
                  <a:lnTo>
                    <a:pt x="2986" y="778"/>
                  </a:lnTo>
                  <a:lnTo>
                    <a:pt x="2986" y="778"/>
                  </a:lnTo>
                  <a:lnTo>
                    <a:pt x="2986" y="778"/>
                  </a:lnTo>
                  <a:lnTo>
                    <a:pt x="2986" y="778"/>
                  </a:lnTo>
                  <a:lnTo>
                    <a:pt x="2986" y="778"/>
                  </a:lnTo>
                  <a:lnTo>
                    <a:pt x="2991" y="782"/>
                  </a:lnTo>
                  <a:lnTo>
                    <a:pt x="2995" y="787"/>
                  </a:lnTo>
                  <a:lnTo>
                    <a:pt x="2995" y="787"/>
                  </a:lnTo>
                  <a:lnTo>
                    <a:pt x="2995" y="787"/>
                  </a:lnTo>
                  <a:lnTo>
                    <a:pt x="3000" y="791"/>
                  </a:lnTo>
                  <a:lnTo>
                    <a:pt x="3000" y="791"/>
                  </a:lnTo>
                  <a:lnTo>
                    <a:pt x="3000" y="791"/>
                  </a:lnTo>
                  <a:lnTo>
                    <a:pt x="3000" y="796"/>
                  </a:lnTo>
                  <a:lnTo>
                    <a:pt x="3000" y="796"/>
                  </a:lnTo>
                  <a:lnTo>
                    <a:pt x="3000" y="796"/>
                  </a:lnTo>
                  <a:lnTo>
                    <a:pt x="3000" y="800"/>
                  </a:lnTo>
                  <a:lnTo>
                    <a:pt x="3000" y="800"/>
                  </a:lnTo>
                  <a:lnTo>
                    <a:pt x="3000" y="805"/>
                  </a:lnTo>
                  <a:lnTo>
                    <a:pt x="3000" y="805"/>
                  </a:lnTo>
                  <a:lnTo>
                    <a:pt x="3000" y="809"/>
                  </a:lnTo>
                  <a:lnTo>
                    <a:pt x="3000" y="814"/>
                  </a:lnTo>
                  <a:lnTo>
                    <a:pt x="3000" y="814"/>
                  </a:lnTo>
                  <a:lnTo>
                    <a:pt x="3000" y="814"/>
                  </a:lnTo>
                  <a:lnTo>
                    <a:pt x="3000" y="818"/>
                  </a:lnTo>
                  <a:lnTo>
                    <a:pt x="3000" y="818"/>
                  </a:lnTo>
                  <a:lnTo>
                    <a:pt x="3000" y="818"/>
                  </a:lnTo>
                  <a:lnTo>
                    <a:pt x="3000" y="818"/>
                  </a:lnTo>
                  <a:lnTo>
                    <a:pt x="3000" y="818"/>
                  </a:lnTo>
                  <a:lnTo>
                    <a:pt x="3000" y="818"/>
                  </a:lnTo>
                  <a:lnTo>
                    <a:pt x="3000" y="818"/>
                  </a:lnTo>
                  <a:lnTo>
                    <a:pt x="3000" y="818"/>
                  </a:lnTo>
                  <a:lnTo>
                    <a:pt x="3009" y="823"/>
                  </a:lnTo>
                  <a:lnTo>
                    <a:pt x="3009" y="827"/>
                  </a:lnTo>
                  <a:lnTo>
                    <a:pt x="3009" y="827"/>
                  </a:lnTo>
                  <a:lnTo>
                    <a:pt x="3009" y="827"/>
                  </a:lnTo>
                  <a:lnTo>
                    <a:pt x="3013" y="832"/>
                  </a:lnTo>
                  <a:lnTo>
                    <a:pt x="3013" y="832"/>
                  </a:lnTo>
                  <a:lnTo>
                    <a:pt x="3013" y="836"/>
                  </a:lnTo>
                  <a:lnTo>
                    <a:pt x="3018" y="836"/>
                  </a:lnTo>
                  <a:lnTo>
                    <a:pt x="3018" y="841"/>
                  </a:lnTo>
                  <a:lnTo>
                    <a:pt x="3022" y="841"/>
                  </a:lnTo>
                  <a:lnTo>
                    <a:pt x="3022" y="841"/>
                  </a:lnTo>
                  <a:lnTo>
                    <a:pt x="3022" y="841"/>
                  </a:lnTo>
                  <a:lnTo>
                    <a:pt x="3027" y="841"/>
                  </a:lnTo>
                  <a:lnTo>
                    <a:pt x="3027" y="841"/>
                  </a:lnTo>
                  <a:lnTo>
                    <a:pt x="3027" y="841"/>
                  </a:lnTo>
                  <a:lnTo>
                    <a:pt x="3027" y="841"/>
                  </a:lnTo>
                  <a:lnTo>
                    <a:pt x="3027" y="841"/>
                  </a:lnTo>
                  <a:lnTo>
                    <a:pt x="3027" y="846"/>
                  </a:lnTo>
                  <a:lnTo>
                    <a:pt x="3027" y="846"/>
                  </a:lnTo>
                  <a:lnTo>
                    <a:pt x="3027" y="846"/>
                  </a:lnTo>
                  <a:lnTo>
                    <a:pt x="3022" y="846"/>
                  </a:lnTo>
                  <a:lnTo>
                    <a:pt x="3022" y="846"/>
                  </a:lnTo>
                  <a:lnTo>
                    <a:pt x="3022" y="846"/>
                  </a:lnTo>
                  <a:lnTo>
                    <a:pt x="3022" y="846"/>
                  </a:lnTo>
                  <a:lnTo>
                    <a:pt x="3022" y="846"/>
                  </a:lnTo>
                  <a:lnTo>
                    <a:pt x="3027" y="850"/>
                  </a:lnTo>
                  <a:lnTo>
                    <a:pt x="3027" y="850"/>
                  </a:lnTo>
                  <a:lnTo>
                    <a:pt x="3027" y="855"/>
                  </a:lnTo>
                  <a:lnTo>
                    <a:pt x="3031" y="855"/>
                  </a:lnTo>
                  <a:lnTo>
                    <a:pt x="3031" y="855"/>
                  </a:lnTo>
                  <a:lnTo>
                    <a:pt x="3031" y="855"/>
                  </a:lnTo>
                  <a:lnTo>
                    <a:pt x="3031" y="855"/>
                  </a:lnTo>
                  <a:lnTo>
                    <a:pt x="3031" y="855"/>
                  </a:lnTo>
                  <a:lnTo>
                    <a:pt x="3031" y="855"/>
                  </a:lnTo>
                  <a:lnTo>
                    <a:pt x="3036" y="855"/>
                  </a:lnTo>
                  <a:lnTo>
                    <a:pt x="3036" y="855"/>
                  </a:lnTo>
                  <a:lnTo>
                    <a:pt x="3036" y="855"/>
                  </a:lnTo>
                  <a:lnTo>
                    <a:pt x="3036" y="855"/>
                  </a:lnTo>
                  <a:lnTo>
                    <a:pt x="3040" y="855"/>
                  </a:lnTo>
                  <a:lnTo>
                    <a:pt x="3040" y="855"/>
                  </a:lnTo>
                  <a:lnTo>
                    <a:pt x="3045" y="855"/>
                  </a:lnTo>
                  <a:lnTo>
                    <a:pt x="3049" y="855"/>
                  </a:lnTo>
                  <a:lnTo>
                    <a:pt x="3049" y="855"/>
                  </a:lnTo>
                  <a:lnTo>
                    <a:pt x="3049" y="855"/>
                  </a:lnTo>
                  <a:lnTo>
                    <a:pt x="3054" y="855"/>
                  </a:lnTo>
                  <a:lnTo>
                    <a:pt x="3054" y="855"/>
                  </a:lnTo>
                  <a:lnTo>
                    <a:pt x="3054" y="855"/>
                  </a:lnTo>
                  <a:lnTo>
                    <a:pt x="3054" y="859"/>
                  </a:lnTo>
                  <a:lnTo>
                    <a:pt x="3058" y="859"/>
                  </a:lnTo>
                  <a:lnTo>
                    <a:pt x="3058" y="859"/>
                  </a:lnTo>
                  <a:lnTo>
                    <a:pt x="3058" y="859"/>
                  </a:lnTo>
                  <a:lnTo>
                    <a:pt x="3058" y="859"/>
                  </a:lnTo>
                  <a:lnTo>
                    <a:pt x="3063" y="859"/>
                  </a:lnTo>
                  <a:lnTo>
                    <a:pt x="3063" y="859"/>
                  </a:lnTo>
                  <a:lnTo>
                    <a:pt x="3063" y="859"/>
                  </a:lnTo>
                  <a:lnTo>
                    <a:pt x="3058" y="859"/>
                  </a:lnTo>
                  <a:lnTo>
                    <a:pt x="3058" y="859"/>
                  </a:lnTo>
                  <a:lnTo>
                    <a:pt x="3058" y="859"/>
                  </a:lnTo>
                  <a:lnTo>
                    <a:pt x="3058" y="859"/>
                  </a:lnTo>
                  <a:lnTo>
                    <a:pt x="3058" y="864"/>
                  </a:lnTo>
                  <a:lnTo>
                    <a:pt x="3058" y="864"/>
                  </a:lnTo>
                  <a:lnTo>
                    <a:pt x="3054" y="864"/>
                  </a:lnTo>
                  <a:lnTo>
                    <a:pt x="3054" y="859"/>
                  </a:lnTo>
                  <a:lnTo>
                    <a:pt x="3049" y="859"/>
                  </a:lnTo>
                  <a:lnTo>
                    <a:pt x="3045" y="859"/>
                  </a:lnTo>
                  <a:lnTo>
                    <a:pt x="3040" y="855"/>
                  </a:lnTo>
                  <a:lnTo>
                    <a:pt x="3040" y="855"/>
                  </a:lnTo>
                  <a:lnTo>
                    <a:pt x="3040" y="855"/>
                  </a:lnTo>
                  <a:lnTo>
                    <a:pt x="3036" y="859"/>
                  </a:lnTo>
                  <a:lnTo>
                    <a:pt x="3036" y="859"/>
                  </a:lnTo>
                  <a:lnTo>
                    <a:pt x="3036" y="859"/>
                  </a:lnTo>
                  <a:lnTo>
                    <a:pt x="3031" y="859"/>
                  </a:lnTo>
                  <a:lnTo>
                    <a:pt x="3031" y="859"/>
                  </a:lnTo>
                  <a:lnTo>
                    <a:pt x="3031" y="864"/>
                  </a:lnTo>
                  <a:lnTo>
                    <a:pt x="3031" y="864"/>
                  </a:lnTo>
                  <a:lnTo>
                    <a:pt x="3031" y="864"/>
                  </a:lnTo>
                  <a:lnTo>
                    <a:pt x="3031" y="864"/>
                  </a:lnTo>
                  <a:lnTo>
                    <a:pt x="3031" y="864"/>
                  </a:lnTo>
                  <a:lnTo>
                    <a:pt x="3031" y="868"/>
                  </a:lnTo>
                  <a:lnTo>
                    <a:pt x="3036" y="868"/>
                  </a:lnTo>
                  <a:lnTo>
                    <a:pt x="3036" y="868"/>
                  </a:lnTo>
                  <a:lnTo>
                    <a:pt x="3040" y="873"/>
                  </a:lnTo>
                  <a:lnTo>
                    <a:pt x="3040" y="873"/>
                  </a:lnTo>
                  <a:lnTo>
                    <a:pt x="3036" y="877"/>
                  </a:lnTo>
                  <a:lnTo>
                    <a:pt x="3036" y="877"/>
                  </a:lnTo>
                  <a:lnTo>
                    <a:pt x="3040" y="882"/>
                  </a:lnTo>
                  <a:lnTo>
                    <a:pt x="3040" y="886"/>
                  </a:lnTo>
                  <a:lnTo>
                    <a:pt x="3045" y="886"/>
                  </a:lnTo>
                  <a:lnTo>
                    <a:pt x="3045" y="882"/>
                  </a:lnTo>
                  <a:lnTo>
                    <a:pt x="3045" y="882"/>
                  </a:lnTo>
                  <a:lnTo>
                    <a:pt x="3045" y="882"/>
                  </a:lnTo>
                  <a:lnTo>
                    <a:pt x="3045" y="882"/>
                  </a:lnTo>
                  <a:lnTo>
                    <a:pt x="3045" y="882"/>
                  </a:lnTo>
                  <a:lnTo>
                    <a:pt x="3045" y="882"/>
                  </a:lnTo>
                  <a:lnTo>
                    <a:pt x="3049" y="882"/>
                  </a:lnTo>
                  <a:lnTo>
                    <a:pt x="3049" y="886"/>
                  </a:lnTo>
                  <a:lnTo>
                    <a:pt x="3049" y="886"/>
                  </a:lnTo>
                  <a:lnTo>
                    <a:pt x="3049" y="891"/>
                  </a:lnTo>
                  <a:lnTo>
                    <a:pt x="3049" y="891"/>
                  </a:lnTo>
                  <a:lnTo>
                    <a:pt x="3054" y="891"/>
                  </a:lnTo>
                  <a:lnTo>
                    <a:pt x="3054" y="886"/>
                  </a:lnTo>
                  <a:lnTo>
                    <a:pt x="3054" y="886"/>
                  </a:lnTo>
                  <a:lnTo>
                    <a:pt x="3054" y="886"/>
                  </a:lnTo>
                  <a:lnTo>
                    <a:pt x="3058" y="886"/>
                  </a:lnTo>
                  <a:lnTo>
                    <a:pt x="3058" y="886"/>
                  </a:lnTo>
                  <a:lnTo>
                    <a:pt x="3058" y="891"/>
                  </a:lnTo>
                  <a:lnTo>
                    <a:pt x="3063" y="891"/>
                  </a:lnTo>
                  <a:lnTo>
                    <a:pt x="3063" y="891"/>
                  </a:lnTo>
                  <a:lnTo>
                    <a:pt x="3063" y="891"/>
                  </a:lnTo>
                  <a:lnTo>
                    <a:pt x="3063" y="891"/>
                  </a:lnTo>
                  <a:lnTo>
                    <a:pt x="3063" y="886"/>
                  </a:lnTo>
                  <a:lnTo>
                    <a:pt x="3063" y="886"/>
                  </a:lnTo>
                  <a:lnTo>
                    <a:pt x="3063" y="882"/>
                  </a:lnTo>
                  <a:lnTo>
                    <a:pt x="3058" y="882"/>
                  </a:lnTo>
                  <a:lnTo>
                    <a:pt x="3058" y="873"/>
                  </a:lnTo>
                  <a:lnTo>
                    <a:pt x="3054" y="873"/>
                  </a:lnTo>
                  <a:lnTo>
                    <a:pt x="3054" y="868"/>
                  </a:lnTo>
                  <a:lnTo>
                    <a:pt x="3054" y="868"/>
                  </a:lnTo>
                  <a:lnTo>
                    <a:pt x="3058" y="868"/>
                  </a:lnTo>
                  <a:lnTo>
                    <a:pt x="3058" y="873"/>
                  </a:lnTo>
                  <a:lnTo>
                    <a:pt x="3058" y="873"/>
                  </a:lnTo>
                  <a:lnTo>
                    <a:pt x="3063" y="873"/>
                  </a:lnTo>
                  <a:lnTo>
                    <a:pt x="3063" y="873"/>
                  </a:lnTo>
                  <a:lnTo>
                    <a:pt x="3063" y="873"/>
                  </a:lnTo>
                  <a:lnTo>
                    <a:pt x="3063" y="873"/>
                  </a:lnTo>
                  <a:lnTo>
                    <a:pt x="3063" y="873"/>
                  </a:lnTo>
                  <a:lnTo>
                    <a:pt x="3068" y="873"/>
                  </a:lnTo>
                  <a:lnTo>
                    <a:pt x="3068" y="873"/>
                  </a:lnTo>
                  <a:lnTo>
                    <a:pt x="3068" y="873"/>
                  </a:lnTo>
                  <a:lnTo>
                    <a:pt x="3068" y="868"/>
                  </a:lnTo>
                  <a:lnTo>
                    <a:pt x="3068" y="868"/>
                  </a:lnTo>
                  <a:lnTo>
                    <a:pt x="3063" y="868"/>
                  </a:lnTo>
                  <a:lnTo>
                    <a:pt x="3063" y="868"/>
                  </a:lnTo>
                  <a:lnTo>
                    <a:pt x="3063" y="868"/>
                  </a:lnTo>
                  <a:lnTo>
                    <a:pt x="3063" y="868"/>
                  </a:lnTo>
                  <a:lnTo>
                    <a:pt x="3063" y="864"/>
                  </a:lnTo>
                  <a:lnTo>
                    <a:pt x="3058" y="864"/>
                  </a:lnTo>
                  <a:lnTo>
                    <a:pt x="3058" y="864"/>
                  </a:lnTo>
                  <a:lnTo>
                    <a:pt x="3058" y="864"/>
                  </a:lnTo>
                  <a:lnTo>
                    <a:pt x="3058" y="864"/>
                  </a:lnTo>
                  <a:lnTo>
                    <a:pt x="3063" y="864"/>
                  </a:lnTo>
                  <a:lnTo>
                    <a:pt x="3068" y="864"/>
                  </a:lnTo>
                  <a:lnTo>
                    <a:pt x="3068" y="859"/>
                  </a:lnTo>
                  <a:lnTo>
                    <a:pt x="3068" y="859"/>
                  </a:lnTo>
                  <a:lnTo>
                    <a:pt x="3068" y="859"/>
                  </a:lnTo>
                  <a:lnTo>
                    <a:pt x="3072" y="864"/>
                  </a:lnTo>
                  <a:lnTo>
                    <a:pt x="3072" y="864"/>
                  </a:lnTo>
                  <a:lnTo>
                    <a:pt x="3077" y="868"/>
                  </a:lnTo>
                  <a:lnTo>
                    <a:pt x="3077" y="868"/>
                  </a:lnTo>
                  <a:lnTo>
                    <a:pt x="3077" y="868"/>
                  </a:lnTo>
                  <a:lnTo>
                    <a:pt x="3077" y="864"/>
                  </a:lnTo>
                  <a:lnTo>
                    <a:pt x="3077" y="864"/>
                  </a:lnTo>
                  <a:lnTo>
                    <a:pt x="3077" y="864"/>
                  </a:lnTo>
                  <a:lnTo>
                    <a:pt x="3077" y="859"/>
                  </a:lnTo>
                  <a:lnTo>
                    <a:pt x="3077" y="859"/>
                  </a:lnTo>
                  <a:lnTo>
                    <a:pt x="3072" y="855"/>
                  </a:lnTo>
                  <a:lnTo>
                    <a:pt x="3072" y="855"/>
                  </a:lnTo>
                  <a:lnTo>
                    <a:pt x="3068" y="855"/>
                  </a:lnTo>
                  <a:lnTo>
                    <a:pt x="3068" y="850"/>
                  </a:lnTo>
                  <a:lnTo>
                    <a:pt x="3063" y="850"/>
                  </a:lnTo>
                  <a:lnTo>
                    <a:pt x="3063" y="850"/>
                  </a:lnTo>
                  <a:lnTo>
                    <a:pt x="3058" y="850"/>
                  </a:lnTo>
                  <a:lnTo>
                    <a:pt x="3058" y="846"/>
                  </a:lnTo>
                  <a:lnTo>
                    <a:pt x="3054" y="846"/>
                  </a:lnTo>
                  <a:lnTo>
                    <a:pt x="3054" y="846"/>
                  </a:lnTo>
                  <a:lnTo>
                    <a:pt x="3054" y="846"/>
                  </a:lnTo>
                  <a:lnTo>
                    <a:pt x="3049" y="846"/>
                  </a:lnTo>
                  <a:lnTo>
                    <a:pt x="3049" y="846"/>
                  </a:lnTo>
                  <a:lnTo>
                    <a:pt x="3054" y="846"/>
                  </a:lnTo>
                  <a:lnTo>
                    <a:pt x="3054" y="846"/>
                  </a:lnTo>
                  <a:lnTo>
                    <a:pt x="3058" y="846"/>
                  </a:lnTo>
                  <a:lnTo>
                    <a:pt x="3058" y="841"/>
                  </a:lnTo>
                  <a:lnTo>
                    <a:pt x="3058" y="841"/>
                  </a:lnTo>
                  <a:lnTo>
                    <a:pt x="3058" y="841"/>
                  </a:lnTo>
                  <a:lnTo>
                    <a:pt x="3054" y="841"/>
                  </a:lnTo>
                  <a:lnTo>
                    <a:pt x="3054" y="836"/>
                  </a:lnTo>
                  <a:lnTo>
                    <a:pt x="3054" y="836"/>
                  </a:lnTo>
                  <a:lnTo>
                    <a:pt x="3058" y="836"/>
                  </a:lnTo>
                  <a:lnTo>
                    <a:pt x="3058" y="836"/>
                  </a:lnTo>
                  <a:lnTo>
                    <a:pt x="3058" y="836"/>
                  </a:lnTo>
                  <a:lnTo>
                    <a:pt x="3058" y="841"/>
                  </a:lnTo>
                  <a:lnTo>
                    <a:pt x="3058" y="841"/>
                  </a:lnTo>
                  <a:lnTo>
                    <a:pt x="3063" y="841"/>
                  </a:lnTo>
                  <a:lnTo>
                    <a:pt x="3063" y="841"/>
                  </a:lnTo>
                  <a:lnTo>
                    <a:pt x="3063" y="836"/>
                  </a:lnTo>
                  <a:lnTo>
                    <a:pt x="3063" y="836"/>
                  </a:lnTo>
                  <a:lnTo>
                    <a:pt x="3058" y="832"/>
                  </a:lnTo>
                  <a:lnTo>
                    <a:pt x="3058" y="832"/>
                  </a:lnTo>
                  <a:lnTo>
                    <a:pt x="3054" y="832"/>
                  </a:lnTo>
                  <a:lnTo>
                    <a:pt x="3054" y="827"/>
                  </a:lnTo>
                  <a:lnTo>
                    <a:pt x="3049" y="823"/>
                  </a:lnTo>
                  <a:lnTo>
                    <a:pt x="3049" y="823"/>
                  </a:lnTo>
                  <a:lnTo>
                    <a:pt x="3049" y="818"/>
                  </a:lnTo>
                  <a:lnTo>
                    <a:pt x="3049" y="818"/>
                  </a:lnTo>
                  <a:lnTo>
                    <a:pt x="3049" y="814"/>
                  </a:lnTo>
                  <a:lnTo>
                    <a:pt x="3049" y="814"/>
                  </a:lnTo>
                  <a:lnTo>
                    <a:pt x="3054" y="814"/>
                  </a:lnTo>
                  <a:lnTo>
                    <a:pt x="3054" y="814"/>
                  </a:lnTo>
                  <a:lnTo>
                    <a:pt x="3054" y="814"/>
                  </a:lnTo>
                  <a:lnTo>
                    <a:pt x="3054" y="814"/>
                  </a:lnTo>
                  <a:lnTo>
                    <a:pt x="3054" y="814"/>
                  </a:lnTo>
                  <a:lnTo>
                    <a:pt x="3054" y="818"/>
                  </a:lnTo>
                  <a:lnTo>
                    <a:pt x="3058" y="818"/>
                  </a:lnTo>
                  <a:lnTo>
                    <a:pt x="3063" y="818"/>
                  </a:lnTo>
                  <a:lnTo>
                    <a:pt x="3063" y="823"/>
                  </a:lnTo>
                  <a:lnTo>
                    <a:pt x="3063" y="823"/>
                  </a:lnTo>
                  <a:lnTo>
                    <a:pt x="3068" y="823"/>
                  </a:lnTo>
                  <a:lnTo>
                    <a:pt x="3068" y="823"/>
                  </a:lnTo>
                  <a:lnTo>
                    <a:pt x="3068" y="823"/>
                  </a:lnTo>
                  <a:lnTo>
                    <a:pt x="3063" y="823"/>
                  </a:lnTo>
                  <a:lnTo>
                    <a:pt x="3063" y="823"/>
                  </a:lnTo>
                  <a:lnTo>
                    <a:pt x="3063" y="818"/>
                  </a:lnTo>
                  <a:lnTo>
                    <a:pt x="3063" y="818"/>
                  </a:lnTo>
                  <a:lnTo>
                    <a:pt x="3068" y="818"/>
                  </a:lnTo>
                  <a:lnTo>
                    <a:pt x="3068" y="823"/>
                  </a:lnTo>
                  <a:lnTo>
                    <a:pt x="3072" y="823"/>
                  </a:lnTo>
                  <a:lnTo>
                    <a:pt x="3072" y="823"/>
                  </a:lnTo>
                  <a:lnTo>
                    <a:pt x="3072" y="823"/>
                  </a:lnTo>
                  <a:lnTo>
                    <a:pt x="3072" y="823"/>
                  </a:lnTo>
                  <a:lnTo>
                    <a:pt x="3072" y="823"/>
                  </a:lnTo>
                  <a:lnTo>
                    <a:pt x="3068" y="818"/>
                  </a:lnTo>
                  <a:lnTo>
                    <a:pt x="3068" y="818"/>
                  </a:lnTo>
                  <a:lnTo>
                    <a:pt x="3068" y="818"/>
                  </a:lnTo>
                  <a:lnTo>
                    <a:pt x="3068" y="818"/>
                  </a:lnTo>
                  <a:lnTo>
                    <a:pt x="3072" y="818"/>
                  </a:lnTo>
                  <a:lnTo>
                    <a:pt x="3072" y="818"/>
                  </a:lnTo>
                  <a:lnTo>
                    <a:pt x="3072" y="818"/>
                  </a:lnTo>
                  <a:lnTo>
                    <a:pt x="3077" y="818"/>
                  </a:lnTo>
                  <a:lnTo>
                    <a:pt x="3077" y="823"/>
                  </a:lnTo>
                  <a:lnTo>
                    <a:pt x="3077" y="818"/>
                  </a:lnTo>
                  <a:lnTo>
                    <a:pt x="3077" y="818"/>
                  </a:lnTo>
                  <a:lnTo>
                    <a:pt x="3072" y="814"/>
                  </a:lnTo>
                  <a:lnTo>
                    <a:pt x="3072" y="814"/>
                  </a:lnTo>
                  <a:lnTo>
                    <a:pt x="3068" y="814"/>
                  </a:lnTo>
                  <a:lnTo>
                    <a:pt x="3068" y="814"/>
                  </a:lnTo>
                  <a:lnTo>
                    <a:pt x="3068" y="814"/>
                  </a:lnTo>
                  <a:lnTo>
                    <a:pt x="3068" y="814"/>
                  </a:lnTo>
                  <a:lnTo>
                    <a:pt x="3068" y="809"/>
                  </a:lnTo>
                  <a:lnTo>
                    <a:pt x="3068" y="809"/>
                  </a:lnTo>
                  <a:lnTo>
                    <a:pt x="3072" y="809"/>
                  </a:lnTo>
                  <a:lnTo>
                    <a:pt x="3072" y="809"/>
                  </a:lnTo>
                  <a:lnTo>
                    <a:pt x="3077" y="809"/>
                  </a:lnTo>
                  <a:lnTo>
                    <a:pt x="3077" y="805"/>
                  </a:lnTo>
                  <a:lnTo>
                    <a:pt x="3077" y="805"/>
                  </a:lnTo>
                  <a:lnTo>
                    <a:pt x="3081" y="805"/>
                  </a:lnTo>
                  <a:lnTo>
                    <a:pt x="3081" y="809"/>
                  </a:lnTo>
                  <a:lnTo>
                    <a:pt x="3086" y="809"/>
                  </a:lnTo>
                  <a:lnTo>
                    <a:pt x="3086" y="805"/>
                  </a:lnTo>
                  <a:lnTo>
                    <a:pt x="3090" y="805"/>
                  </a:lnTo>
                  <a:lnTo>
                    <a:pt x="3090" y="805"/>
                  </a:lnTo>
                  <a:lnTo>
                    <a:pt x="3090" y="805"/>
                  </a:lnTo>
                  <a:lnTo>
                    <a:pt x="3095" y="805"/>
                  </a:lnTo>
                  <a:lnTo>
                    <a:pt x="3099" y="809"/>
                  </a:lnTo>
                  <a:lnTo>
                    <a:pt x="3104" y="809"/>
                  </a:lnTo>
                  <a:lnTo>
                    <a:pt x="3104" y="809"/>
                  </a:lnTo>
                  <a:lnTo>
                    <a:pt x="3104" y="809"/>
                  </a:lnTo>
                  <a:lnTo>
                    <a:pt x="3104" y="814"/>
                  </a:lnTo>
                  <a:lnTo>
                    <a:pt x="3108" y="814"/>
                  </a:lnTo>
                  <a:lnTo>
                    <a:pt x="3108" y="814"/>
                  </a:lnTo>
                  <a:lnTo>
                    <a:pt x="3113" y="809"/>
                  </a:lnTo>
                  <a:lnTo>
                    <a:pt x="3113" y="809"/>
                  </a:lnTo>
                  <a:lnTo>
                    <a:pt x="3113" y="814"/>
                  </a:lnTo>
                  <a:lnTo>
                    <a:pt x="3108" y="814"/>
                  </a:lnTo>
                  <a:lnTo>
                    <a:pt x="3108" y="814"/>
                  </a:lnTo>
                  <a:lnTo>
                    <a:pt x="3108" y="818"/>
                  </a:lnTo>
                  <a:lnTo>
                    <a:pt x="3108" y="818"/>
                  </a:lnTo>
                  <a:lnTo>
                    <a:pt x="3108" y="818"/>
                  </a:lnTo>
                  <a:lnTo>
                    <a:pt x="3108" y="823"/>
                  </a:lnTo>
                  <a:lnTo>
                    <a:pt x="3108" y="823"/>
                  </a:lnTo>
                  <a:lnTo>
                    <a:pt x="3108" y="823"/>
                  </a:lnTo>
                  <a:lnTo>
                    <a:pt x="3108" y="823"/>
                  </a:lnTo>
                  <a:lnTo>
                    <a:pt x="3108" y="818"/>
                  </a:lnTo>
                  <a:lnTo>
                    <a:pt x="3113" y="814"/>
                  </a:lnTo>
                  <a:lnTo>
                    <a:pt x="3117" y="814"/>
                  </a:lnTo>
                  <a:lnTo>
                    <a:pt x="3122" y="809"/>
                  </a:lnTo>
                  <a:lnTo>
                    <a:pt x="3126" y="809"/>
                  </a:lnTo>
                  <a:lnTo>
                    <a:pt x="3126" y="805"/>
                  </a:lnTo>
                  <a:lnTo>
                    <a:pt x="3131" y="805"/>
                  </a:lnTo>
                  <a:lnTo>
                    <a:pt x="3131" y="805"/>
                  </a:lnTo>
                  <a:lnTo>
                    <a:pt x="3135" y="805"/>
                  </a:lnTo>
                  <a:lnTo>
                    <a:pt x="3135" y="805"/>
                  </a:lnTo>
                  <a:lnTo>
                    <a:pt x="3140" y="805"/>
                  </a:lnTo>
                  <a:lnTo>
                    <a:pt x="3144" y="805"/>
                  </a:lnTo>
                  <a:lnTo>
                    <a:pt x="3149" y="805"/>
                  </a:lnTo>
                  <a:lnTo>
                    <a:pt x="3149" y="805"/>
                  </a:lnTo>
                  <a:lnTo>
                    <a:pt x="3149" y="800"/>
                  </a:lnTo>
                  <a:lnTo>
                    <a:pt x="3149" y="800"/>
                  </a:lnTo>
                  <a:lnTo>
                    <a:pt x="3149" y="800"/>
                  </a:lnTo>
                  <a:lnTo>
                    <a:pt x="3140" y="796"/>
                  </a:lnTo>
                  <a:lnTo>
                    <a:pt x="3135" y="796"/>
                  </a:lnTo>
                  <a:lnTo>
                    <a:pt x="3131" y="791"/>
                  </a:lnTo>
                  <a:lnTo>
                    <a:pt x="3131" y="787"/>
                  </a:lnTo>
                  <a:lnTo>
                    <a:pt x="3131" y="787"/>
                  </a:lnTo>
                  <a:lnTo>
                    <a:pt x="3131" y="787"/>
                  </a:lnTo>
                  <a:lnTo>
                    <a:pt x="3126" y="782"/>
                  </a:lnTo>
                  <a:lnTo>
                    <a:pt x="3126" y="778"/>
                  </a:lnTo>
                  <a:lnTo>
                    <a:pt x="3126" y="778"/>
                  </a:lnTo>
                  <a:lnTo>
                    <a:pt x="3122" y="778"/>
                  </a:lnTo>
                  <a:lnTo>
                    <a:pt x="3126" y="773"/>
                  </a:lnTo>
                  <a:lnTo>
                    <a:pt x="3126" y="773"/>
                  </a:lnTo>
                  <a:lnTo>
                    <a:pt x="3126" y="773"/>
                  </a:lnTo>
                  <a:lnTo>
                    <a:pt x="3126" y="764"/>
                  </a:lnTo>
                  <a:lnTo>
                    <a:pt x="3126" y="764"/>
                  </a:lnTo>
                  <a:lnTo>
                    <a:pt x="3131" y="764"/>
                  </a:lnTo>
                  <a:lnTo>
                    <a:pt x="3131" y="760"/>
                  </a:lnTo>
                  <a:lnTo>
                    <a:pt x="3131" y="760"/>
                  </a:lnTo>
                  <a:lnTo>
                    <a:pt x="3135" y="760"/>
                  </a:lnTo>
                  <a:lnTo>
                    <a:pt x="3135" y="760"/>
                  </a:lnTo>
                  <a:lnTo>
                    <a:pt x="3135" y="755"/>
                  </a:lnTo>
                  <a:lnTo>
                    <a:pt x="3135" y="751"/>
                  </a:lnTo>
                  <a:lnTo>
                    <a:pt x="3135" y="751"/>
                  </a:lnTo>
                  <a:lnTo>
                    <a:pt x="3140" y="746"/>
                  </a:lnTo>
                  <a:lnTo>
                    <a:pt x="3135" y="742"/>
                  </a:lnTo>
                  <a:lnTo>
                    <a:pt x="3140" y="742"/>
                  </a:lnTo>
                  <a:lnTo>
                    <a:pt x="3140" y="737"/>
                  </a:lnTo>
                  <a:lnTo>
                    <a:pt x="3140" y="737"/>
                  </a:lnTo>
                  <a:lnTo>
                    <a:pt x="3140" y="737"/>
                  </a:lnTo>
                  <a:lnTo>
                    <a:pt x="3140" y="737"/>
                  </a:lnTo>
                  <a:lnTo>
                    <a:pt x="3140" y="737"/>
                  </a:lnTo>
                  <a:lnTo>
                    <a:pt x="3140" y="733"/>
                  </a:lnTo>
                  <a:lnTo>
                    <a:pt x="3140" y="733"/>
                  </a:lnTo>
                  <a:lnTo>
                    <a:pt x="3140" y="733"/>
                  </a:lnTo>
                  <a:lnTo>
                    <a:pt x="3140" y="733"/>
                  </a:lnTo>
                  <a:lnTo>
                    <a:pt x="3140" y="728"/>
                  </a:lnTo>
                  <a:lnTo>
                    <a:pt x="3140" y="728"/>
                  </a:lnTo>
                  <a:lnTo>
                    <a:pt x="3144" y="728"/>
                  </a:lnTo>
                  <a:lnTo>
                    <a:pt x="3140" y="733"/>
                  </a:lnTo>
                  <a:lnTo>
                    <a:pt x="3144" y="733"/>
                  </a:lnTo>
                  <a:lnTo>
                    <a:pt x="3144" y="733"/>
                  </a:lnTo>
                  <a:lnTo>
                    <a:pt x="3144" y="733"/>
                  </a:lnTo>
                  <a:lnTo>
                    <a:pt x="3149" y="733"/>
                  </a:lnTo>
                  <a:lnTo>
                    <a:pt x="3149" y="733"/>
                  </a:lnTo>
                  <a:lnTo>
                    <a:pt x="3149" y="728"/>
                  </a:lnTo>
                  <a:lnTo>
                    <a:pt x="3149" y="728"/>
                  </a:lnTo>
                  <a:lnTo>
                    <a:pt x="3149" y="723"/>
                  </a:lnTo>
                  <a:lnTo>
                    <a:pt x="3153" y="723"/>
                  </a:lnTo>
                  <a:lnTo>
                    <a:pt x="3153" y="723"/>
                  </a:lnTo>
                  <a:lnTo>
                    <a:pt x="3149" y="719"/>
                  </a:lnTo>
                  <a:lnTo>
                    <a:pt x="3149" y="719"/>
                  </a:lnTo>
                  <a:lnTo>
                    <a:pt x="3149" y="714"/>
                  </a:lnTo>
                  <a:lnTo>
                    <a:pt x="3149" y="714"/>
                  </a:lnTo>
                  <a:lnTo>
                    <a:pt x="3149" y="714"/>
                  </a:lnTo>
                  <a:lnTo>
                    <a:pt x="3153" y="714"/>
                  </a:lnTo>
                  <a:lnTo>
                    <a:pt x="3153" y="714"/>
                  </a:lnTo>
                  <a:lnTo>
                    <a:pt x="3153" y="714"/>
                  </a:lnTo>
                  <a:lnTo>
                    <a:pt x="3158" y="714"/>
                  </a:lnTo>
                  <a:lnTo>
                    <a:pt x="3158" y="714"/>
                  </a:lnTo>
                  <a:lnTo>
                    <a:pt x="3162" y="710"/>
                  </a:lnTo>
                  <a:lnTo>
                    <a:pt x="3162" y="710"/>
                  </a:lnTo>
                  <a:lnTo>
                    <a:pt x="3162" y="705"/>
                  </a:lnTo>
                  <a:lnTo>
                    <a:pt x="3162" y="705"/>
                  </a:lnTo>
                  <a:lnTo>
                    <a:pt x="3162" y="701"/>
                  </a:lnTo>
                  <a:lnTo>
                    <a:pt x="3162" y="701"/>
                  </a:lnTo>
                  <a:lnTo>
                    <a:pt x="3167" y="701"/>
                  </a:lnTo>
                  <a:lnTo>
                    <a:pt x="3171" y="696"/>
                  </a:lnTo>
                  <a:lnTo>
                    <a:pt x="3171" y="696"/>
                  </a:lnTo>
                  <a:lnTo>
                    <a:pt x="3171" y="696"/>
                  </a:lnTo>
                  <a:lnTo>
                    <a:pt x="3176" y="696"/>
                  </a:lnTo>
                  <a:lnTo>
                    <a:pt x="3176" y="696"/>
                  </a:lnTo>
                  <a:lnTo>
                    <a:pt x="3176" y="696"/>
                  </a:lnTo>
                  <a:lnTo>
                    <a:pt x="3176" y="696"/>
                  </a:lnTo>
                  <a:lnTo>
                    <a:pt x="3180" y="696"/>
                  </a:lnTo>
                  <a:lnTo>
                    <a:pt x="3180" y="696"/>
                  </a:lnTo>
                  <a:lnTo>
                    <a:pt x="3180" y="696"/>
                  </a:lnTo>
                  <a:lnTo>
                    <a:pt x="3180" y="692"/>
                  </a:lnTo>
                  <a:lnTo>
                    <a:pt x="3180" y="692"/>
                  </a:lnTo>
                  <a:lnTo>
                    <a:pt x="3180" y="687"/>
                  </a:lnTo>
                  <a:lnTo>
                    <a:pt x="3176" y="687"/>
                  </a:lnTo>
                  <a:lnTo>
                    <a:pt x="3180" y="687"/>
                  </a:lnTo>
                  <a:lnTo>
                    <a:pt x="3180" y="687"/>
                  </a:lnTo>
                  <a:lnTo>
                    <a:pt x="3180" y="692"/>
                  </a:lnTo>
                  <a:lnTo>
                    <a:pt x="3180" y="692"/>
                  </a:lnTo>
                  <a:lnTo>
                    <a:pt x="3180" y="696"/>
                  </a:lnTo>
                  <a:lnTo>
                    <a:pt x="3180" y="696"/>
                  </a:lnTo>
                  <a:lnTo>
                    <a:pt x="3185" y="696"/>
                  </a:lnTo>
                  <a:lnTo>
                    <a:pt x="3185" y="696"/>
                  </a:lnTo>
                  <a:lnTo>
                    <a:pt x="3189" y="701"/>
                  </a:lnTo>
                  <a:lnTo>
                    <a:pt x="3189" y="696"/>
                  </a:lnTo>
                  <a:lnTo>
                    <a:pt x="3189" y="696"/>
                  </a:lnTo>
                  <a:lnTo>
                    <a:pt x="3189" y="701"/>
                  </a:lnTo>
                  <a:lnTo>
                    <a:pt x="3189" y="701"/>
                  </a:lnTo>
                  <a:lnTo>
                    <a:pt x="3185" y="701"/>
                  </a:lnTo>
                  <a:lnTo>
                    <a:pt x="3180" y="701"/>
                  </a:lnTo>
                  <a:lnTo>
                    <a:pt x="3180" y="701"/>
                  </a:lnTo>
                  <a:lnTo>
                    <a:pt x="3176" y="701"/>
                  </a:lnTo>
                  <a:lnTo>
                    <a:pt x="3176" y="701"/>
                  </a:lnTo>
                  <a:lnTo>
                    <a:pt x="3180" y="701"/>
                  </a:lnTo>
                  <a:lnTo>
                    <a:pt x="3180" y="701"/>
                  </a:lnTo>
                  <a:lnTo>
                    <a:pt x="3185" y="701"/>
                  </a:lnTo>
                  <a:lnTo>
                    <a:pt x="3185" y="701"/>
                  </a:lnTo>
                  <a:lnTo>
                    <a:pt x="3185" y="701"/>
                  </a:lnTo>
                  <a:lnTo>
                    <a:pt x="3180" y="701"/>
                  </a:lnTo>
                  <a:lnTo>
                    <a:pt x="3180" y="705"/>
                  </a:lnTo>
                  <a:lnTo>
                    <a:pt x="3180" y="705"/>
                  </a:lnTo>
                  <a:lnTo>
                    <a:pt x="3180" y="705"/>
                  </a:lnTo>
                  <a:lnTo>
                    <a:pt x="3180" y="705"/>
                  </a:lnTo>
                  <a:lnTo>
                    <a:pt x="3185" y="705"/>
                  </a:lnTo>
                  <a:lnTo>
                    <a:pt x="3189" y="705"/>
                  </a:lnTo>
                  <a:lnTo>
                    <a:pt x="3189" y="710"/>
                  </a:lnTo>
                  <a:lnTo>
                    <a:pt x="3194" y="705"/>
                  </a:lnTo>
                  <a:lnTo>
                    <a:pt x="3199" y="705"/>
                  </a:lnTo>
                  <a:lnTo>
                    <a:pt x="3203" y="705"/>
                  </a:lnTo>
                  <a:lnTo>
                    <a:pt x="3203" y="705"/>
                  </a:lnTo>
                  <a:lnTo>
                    <a:pt x="3208" y="710"/>
                  </a:lnTo>
                  <a:lnTo>
                    <a:pt x="3208" y="710"/>
                  </a:lnTo>
                  <a:lnTo>
                    <a:pt x="3208" y="705"/>
                  </a:lnTo>
                  <a:lnTo>
                    <a:pt x="3208" y="710"/>
                  </a:lnTo>
                  <a:lnTo>
                    <a:pt x="3208" y="710"/>
                  </a:lnTo>
                  <a:lnTo>
                    <a:pt x="3208" y="714"/>
                  </a:lnTo>
                  <a:lnTo>
                    <a:pt x="3203" y="714"/>
                  </a:lnTo>
                  <a:lnTo>
                    <a:pt x="3203" y="714"/>
                  </a:lnTo>
                  <a:lnTo>
                    <a:pt x="3199" y="719"/>
                  </a:lnTo>
                  <a:lnTo>
                    <a:pt x="3194" y="719"/>
                  </a:lnTo>
                  <a:lnTo>
                    <a:pt x="3194" y="723"/>
                  </a:lnTo>
                  <a:lnTo>
                    <a:pt x="3194" y="723"/>
                  </a:lnTo>
                  <a:lnTo>
                    <a:pt x="3199" y="723"/>
                  </a:lnTo>
                  <a:lnTo>
                    <a:pt x="3199" y="723"/>
                  </a:lnTo>
                  <a:lnTo>
                    <a:pt x="3203" y="723"/>
                  </a:lnTo>
                  <a:lnTo>
                    <a:pt x="3203" y="723"/>
                  </a:lnTo>
                  <a:lnTo>
                    <a:pt x="3208" y="723"/>
                  </a:lnTo>
                  <a:lnTo>
                    <a:pt x="3212" y="728"/>
                  </a:lnTo>
                  <a:lnTo>
                    <a:pt x="3212" y="728"/>
                  </a:lnTo>
                  <a:lnTo>
                    <a:pt x="3212" y="728"/>
                  </a:lnTo>
                  <a:lnTo>
                    <a:pt x="3212" y="733"/>
                  </a:lnTo>
                  <a:lnTo>
                    <a:pt x="3212" y="737"/>
                  </a:lnTo>
                  <a:lnTo>
                    <a:pt x="3208" y="737"/>
                  </a:lnTo>
                  <a:lnTo>
                    <a:pt x="3208" y="737"/>
                  </a:lnTo>
                  <a:lnTo>
                    <a:pt x="3212" y="737"/>
                  </a:lnTo>
                  <a:lnTo>
                    <a:pt x="3217" y="742"/>
                  </a:lnTo>
                  <a:lnTo>
                    <a:pt x="3217" y="742"/>
                  </a:lnTo>
                  <a:lnTo>
                    <a:pt x="3221" y="737"/>
                  </a:lnTo>
                  <a:lnTo>
                    <a:pt x="3221" y="737"/>
                  </a:lnTo>
                  <a:lnTo>
                    <a:pt x="3226" y="733"/>
                  </a:lnTo>
                  <a:lnTo>
                    <a:pt x="3230" y="733"/>
                  </a:lnTo>
                  <a:lnTo>
                    <a:pt x="3230" y="733"/>
                  </a:lnTo>
                  <a:lnTo>
                    <a:pt x="3235" y="733"/>
                  </a:lnTo>
                  <a:lnTo>
                    <a:pt x="3235" y="728"/>
                  </a:lnTo>
                  <a:lnTo>
                    <a:pt x="3239" y="728"/>
                  </a:lnTo>
                  <a:lnTo>
                    <a:pt x="3239" y="728"/>
                  </a:lnTo>
                  <a:lnTo>
                    <a:pt x="3239" y="723"/>
                  </a:lnTo>
                  <a:lnTo>
                    <a:pt x="3244" y="728"/>
                  </a:lnTo>
                  <a:lnTo>
                    <a:pt x="3244" y="728"/>
                  </a:lnTo>
                  <a:lnTo>
                    <a:pt x="3244" y="728"/>
                  </a:lnTo>
                  <a:lnTo>
                    <a:pt x="3244" y="728"/>
                  </a:lnTo>
                  <a:lnTo>
                    <a:pt x="3248" y="728"/>
                  </a:lnTo>
                  <a:lnTo>
                    <a:pt x="3253" y="728"/>
                  </a:lnTo>
                  <a:lnTo>
                    <a:pt x="3253" y="728"/>
                  </a:lnTo>
                  <a:lnTo>
                    <a:pt x="3253" y="723"/>
                  </a:lnTo>
                  <a:lnTo>
                    <a:pt x="3253" y="723"/>
                  </a:lnTo>
                  <a:lnTo>
                    <a:pt x="3253" y="723"/>
                  </a:lnTo>
                  <a:lnTo>
                    <a:pt x="3253" y="719"/>
                  </a:lnTo>
                  <a:lnTo>
                    <a:pt x="3253" y="719"/>
                  </a:lnTo>
                  <a:lnTo>
                    <a:pt x="3248" y="719"/>
                  </a:lnTo>
                  <a:lnTo>
                    <a:pt x="3248" y="719"/>
                  </a:lnTo>
                  <a:lnTo>
                    <a:pt x="3248" y="719"/>
                  </a:lnTo>
                  <a:lnTo>
                    <a:pt x="3248" y="719"/>
                  </a:lnTo>
                  <a:lnTo>
                    <a:pt x="3244" y="719"/>
                  </a:lnTo>
                  <a:lnTo>
                    <a:pt x="3244" y="719"/>
                  </a:lnTo>
                  <a:lnTo>
                    <a:pt x="3239" y="723"/>
                  </a:lnTo>
                  <a:lnTo>
                    <a:pt x="3239" y="723"/>
                  </a:lnTo>
                  <a:lnTo>
                    <a:pt x="3235" y="719"/>
                  </a:lnTo>
                  <a:lnTo>
                    <a:pt x="3235" y="719"/>
                  </a:lnTo>
                  <a:lnTo>
                    <a:pt x="3230" y="714"/>
                  </a:lnTo>
                  <a:lnTo>
                    <a:pt x="3230" y="710"/>
                  </a:lnTo>
                  <a:lnTo>
                    <a:pt x="3226" y="710"/>
                  </a:lnTo>
                  <a:lnTo>
                    <a:pt x="3226" y="710"/>
                  </a:lnTo>
                  <a:lnTo>
                    <a:pt x="3226" y="705"/>
                  </a:lnTo>
                  <a:lnTo>
                    <a:pt x="3230" y="705"/>
                  </a:lnTo>
                  <a:lnTo>
                    <a:pt x="3230" y="705"/>
                  </a:lnTo>
                  <a:lnTo>
                    <a:pt x="3230" y="701"/>
                  </a:lnTo>
                  <a:lnTo>
                    <a:pt x="3235" y="701"/>
                  </a:lnTo>
                  <a:lnTo>
                    <a:pt x="3235" y="701"/>
                  </a:lnTo>
                  <a:lnTo>
                    <a:pt x="3235" y="705"/>
                  </a:lnTo>
                  <a:lnTo>
                    <a:pt x="3230" y="705"/>
                  </a:lnTo>
                  <a:lnTo>
                    <a:pt x="3230" y="705"/>
                  </a:lnTo>
                  <a:lnTo>
                    <a:pt x="3230" y="705"/>
                  </a:lnTo>
                  <a:lnTo>
                    <a:pt x="3230" y="705"/>
                  </a:lnTo>
                  <a:lnTo>
                    <a:pt x="3230" y="705"/>
                  </a:lnTo>
                  <a:lnTo>
                    <a:pt x="3235" y="705"/>
                  </a:lnTo>
                  <a:lnTo>
                    <a:pt x="3235" y="701"/>
                  </a:lnTo>
                  <a:lnTo>
                    <a:pt x="3239" y="696"/>
                  </a:lnTo>
                  <a:lnTo>
                    <a:pt x="3244" y="696"/>
                  </a:lnTo>
                  <a:lnTo>
                    <a:pt x="3244" y="696"/>
                  </a:lnTo>
                  <a:lnTo>
                    <a:pt x="3248" y="696"/>
                  </a:lnTo>
                  <a:lnTo>
                    <a:pt x="3248" y="696"/>
                  </a:lnTo>
                  <a:lnTo>
                    <a:pt x="3253" y="696"/>
                  </a:lnTo>
                  <a:lnTo>
                    <a:pt x="3253" y="696"/>
                  </a:lnTo>
                  <a:lnTo>
                    <a:pt x="3253" y="696"/>
                  </a:lnTo>
                  <a:lnTo>
                    <a:pt x="3257" y="692"/>
                  </a:lnTo>
                  <a:lnTo>
                    <a:pt x="3257" y="692"/>
                  </a:lnTo>
                  <a:lnTo>
                    <a:pt x="3262" y="692"/>
                  </a:lnTo>
                  <a:lnTo>
                    <a:pt x="3262" y="692"/>
                  </a:lnTo>
                  <a:lnTo>
                    <a:pt x="3266" y="687"/>
                  </a:lnTo>
                  <a:lnTo>
                    <a:pt x="3266" y="687"/>
                  </a:lnTo>
                  <a:lnTo>
                    <a:pt x="3275" y="687"/>
                  </a:lnTo>
                  <a:lnTo>
                    <a:pt x="3275" y="687"/>
                  </a:lnTo>
                  <a:lnTo>
                    <a:pt x="3280" y="687"/>
                  </a:lnTo>
                  <a:lnTo>
                    <a:pt x="3280" y="683"/>
                  </a:lnTo>
                  <a:lnTo>
                    <a:pt x="3280" y="683"/>
                  </a:lnTo>
                  <a:lnTo>
                    <a:pt x="3280" y="683"/>
                  </a:lnTo>
                  <a:lnTo>
                    <a:pt x="3280" y="687"/>
                  </a:lnTo>
                  <a:lnTo>
                    <a:pt x="3280" y="687"/>
                  </a:lnTo>
                  <a:lnTo>
                    <a:pt x="3280" y="687"/>
                  </a:lnTo>
                  <a:lnTo>
                    <a:pt x="3284" y="687"/>
                  </a:lnTo>
                  <a:lnTo>
                    <a:pt x="3284" y="683"/>
                  </a:lnTo>
                  <a:lnTo>
                    <a:pt x="3289" y="683"/>
                  </a:lnTo>
                  <a:lnTo>
                    <a:pt x="3289" y="687"/>
                  </a:lnTo>
                  <a:lnTo>
                    <a:pt x="3289" y="687"/>
                  </a:lnTo>
                  <a:lnTo>
                    <a:pt x="3289" y="687"/>
                  </a:lnTo>
                  <a:lnTo>
                    <a:pt x="3289" y="687"/>
                  </a:lnTo>
                  <a:lnTo>
                    <a:pt x="3289" y="687"/>
                  </a:lnTo>
                  <a:lnTo>
                    <a:pt x="3284" y="692"/>
                  </a:lnTo>
                  <a:lnTo>
                    <a:pt x="3280" y="692"/>
                  </a:lnTo>
                  <a:lnTo>
                    <a:pt x="3280" y="692"/>
                  </a:lnTo>
                  <a:lnTo>
                    <a:pt x="3280" y="696"/>
                  </a:lnTo>
                  <a:lnTo>
                    <a:pt x="3280" y="696"/>
                  </a:lnTo>
                  <a:lnTo>
                    <a:pt x="3275" y="696"/>
                  </a:lnTo>
                  <a:lnTo>
                    <a:pt x="3275" y="696"/>
                  </a:lnTo>
                  <a:lnTo>
                    <a:pt x="3275" y="696"/>
                  </a:lnTo>
                  <a:lnTo>
                    <a:pt x="3271" y="696"/>
                  </a:lnTo>
                  <a:lnTo>
                    <a:pt x="3271" y="696"/>
                  </a:lnTo>
                  <a:lnTo>
                    <a:pt x="3271" y="696"/>
                  </a:lnTo>
                  <a:lnTo>
                    <a:pt x="3271" y="696"/>
                  </a:lnTo>
                  <a:lnTo>
                    <a:pt x="3271" y="701"/>
                  </a:lnTo>
                  <a:lnTo>
                    <a:pt x="3271" y="701"/>
                  </a:lnTo>
                  <a:lnTo>
                    <a:pt x="3275" y="701"/>
                  </a:lnTo>
                  <a:lnTo>
                    <a:pt x="3280" y="705"/>
                  </a:lnTo>
                  <a:lnTo>
                    <a:pt x="3280" y="705"/>
                  </a:lnTo>
                  <a:lnTo>
                    <a:pt x="3280" y="705"/>
                  </a:lnTo>
                  <a:lnTo>
                    <a:pt x="3280" y="705"/>
                  </a:lnTo>
                  <a:lnTo>
                    <a:pt x="3275" y="705"/>
                  </a:lnTo>
                  <a:lnTo>
                    <a:pt x="3275" y="710"/>
                  </a:lnTo>
                  <a:lnTo>
                    <a:pt x="3275" y="710"/>
                  </a:lnTo>
                  <a:lnTo>
                    <a:pt x="3275" y="710"/>
                  </a:lnTo>
                  <a:lnTo>
                    <a:pt x="3275" y="710"/>
                  </a:lnTo>
                  <a:lnTo>
                    <a:pt x="3275" y="705"/>
                  </a:lnTo>
                  <a:lnTo>
                    <a:pt x="3275" y="710"/>
                  </a:lnTo>
                  <a:lnTo>
                    <a:pt x="3271" y="710"/>
                  </a:lnTo>
                  <a:lnTo>
                    <a:pt x="3271" y="714"/>
                  </a:lnTo>
                  <a:lnTo>
                    <a:pt x="3271" y="714"/>
                  </a:lnTo>
                  <a:lnTo>
                    <a:pt x="3271" y="719"/>
                  </a:lnTo>
                  <a:lnTo>
                    <a:pt x="3271" y="719"/>
                  </a:lnTo>
                  <a:lnTo>
                    <a:pt x="3271" y="719"/>
                  </a:lnTo>
                  <a:lnTo>
                    <a:pt x="3271" y="719"/>
                  </a:lnTo>
                  <a:lnTo>
                    <a:pt x="3271" y="719"/>
                  </a:lnTo>
                  <a:lnTo>
                    <a:pt x="3266" y="723"/>
                  </a:lnTo>
                  <a:lnTo>
                    <a:pt x="3266" y="723"/>
                  </a:lnTo>
                  <a:lnTo>
                    <a:pt x="3262" y="723"/>
                  </a:lnTo>
                  <a:lnTo>
                    <a:pt x="3262" y="719"/>
                  </a:lnTo>
                  <a:lnTo>
                    <a:pt x="3257" y="719"/>
                  </a:lnTo>
                  <a:lnTo>
                    <a:pt x="3257" y="719"/>
                  </a:lnTo>
                  <a:lnTo>
                    <a:pt x="3257" y="719"/>
                  </a:lnTo>
                  <a:lnTo>
                    <a:pt x="3257" y="719"/>
                  </a:lnTo>
                  <a:lnTo>
                    <a:pt x="3257" y="719"/>
                  </a:lnTo>
                  <a:lnTo>
                    <a:pt x="3262" y="723"/>
                  </a:lnTo>
                  <a:lnTo>
                    <a:pt x="3262" y="723"/>
                  </a:lnTo>
                  <a:lnTo>
                    <a:pt x="3257" y="723"/>
                  </a:lnTo>
                  <a:lnTo>
                    <a:pt x="3257" y="723"/>
                  </a:lnTo>
                  <a:lnTo>
                    <a:pt x="3257" y="723"/>
                  </a:lnTo>
                  <a:lnTo>
                    <a:pt x="3262" y="728"/>
                  </a:lnTo>
                  <a:lnTo>
                    <a:pt x="3266" y="728"/>
                  </a:lnTo>
                  <a:lnTo>
                    <a:pt x="3266" y="728"/>
                  </a:lnTo>
                  <a:lnTo>
                    <a:pt x="3266" y="733"/>
                  </a:lnTo>
                  <a:lnTo>
                    <a:pt x="3271" y="733"/>
                  </a:lnTo>
                  <a:lnTo>
                    <a:pt x="3271" y="733"/>
                  </a:lnTo>
                  <a:lnTo>
                    <a:pt x="3271" y="733"/>
                  </a:lnTo>
                  <a:lnTo>
                    <a:pt x="3275" y="733"/>
                  </a:lnTo>
                  <a:lnTo>
                    <a:pt x="3275" y="733"/>
                  </a:lnTo>
                  <a:lnTo>
                    <a:pt x="3280" y="737"/>
                  </a:lnTo>
                  <a:lnTo>
                    <a:pt x="3284" y="737"/>
                  </a:lnTo>
                  <a:lnTo>
                    <a:pt x="3289" y="742"/>
                  </a:lnTo>
                  <a:lnTo>
                    <a:pt x="3289" y="742"/>
                  </a:lnTo>
                  <a:lnTo>
                    <a:pt x="3302" y="746"/>
                  </a:lnTo>
                  <a:lnTo>
                    <a:pt x="3302" y="751"/>
                  </a:lnTo>
                  <a:lnTo>
                    <a:pt x="3311" y="755"/>
                  </a:lnTo>
                  <a:lnTo>
                    <a:pt x="3311" y="755"/>
                  </a:lnTo>
                  <a:lnTo>
                    <a:pt x="3316" y="760"/>
                  </a:lnTo>
                  <a:lnTo>
                    <a:pt x="3320" y="760"/>
                  </a:lnTo>
                  <a:lnTo>
                    <a:pt x="3320" y="760"/>
                  </a:lnTo>
                  <a:lnTo>
                    <a:pt x="3325" y="764"/>
                  </a:lnTo>
                  <a:lnTo>
                    <a:pt x="3330" y="764"/>
                  </a:lnTo>
                  <a:lnTo>
                    <a:pt x="3334" y="769"/>
                  </a:lnTo>
                  <a:lnTo>
                    <a:pt x="3339" y="769"/>
                  </a:lnTo>
                  <a:lnTo>
                    <a:pt x="3339" y="769"/>
                  </a:lnTo>
                  <a:lnTo>
                    <a:pt x="3339" y="773"/>
                  </a:lnTo>
                  <a:lnTo>
                    <a:pt x="3343" y="778"/>
                  </a:lnTo>
                  <a:lnTo>
                    <a:pt x="3343" y="782"/>
                  </a:lnTo>
                  <a:lnTo>
                    <a:pt x="3343" y="787"/>
                  </a:lnTo>
                  <a:lnTo>
                    <a:pt x="3343" y="787"/>
                  </a:lnTo>
                  <a:lnTo>
                    <a:pt x="3343" y="787"/>
                  </a:lnTo>
                  <a:lnTo>
                    <a:pt x="3343" y="791"/>
                  </a:lnTo>
                  <a:lnTo>
                    <a:pt x="3339" y="796"/>
                  </a:lnTo>
                  <a:lnTo>
                    <a:pt x="3334" y="796"/>
                  </a:lnTo>
                  <a:lnTo>
                    <a:pt x="3334" y="796"/>
                  </a:lnTo>
                  <a:lnTo>
                    <a:pt x="3334" y="800"/>
                  </a:lnTo>
                  <a:lnTo>
                    <a:pt x="3330" y="800"/>
                  </a:lnTo>
                  <a:lnTo>
                    <a:pt x="3325" y="805"/>
                  </a:lnTo>
                  <a:lnTo>
                    <a:pt x="3320" y="805"/>
                  </a:lnTo>
                  <a:lnTo>
                    <a:pt x="3320" y="800"/>
                  </a:lnTo>
                  <a:lnTo>
                    <a:pt x="3320" y="805"/>
                  </a:lnTo>
                  <a:lnTo>
                    <a:pt x="3316" y="800"/>
                  </a:lnTo>
                  <a:lnTo>
                    <a:pt x="3311" y="800"/>
                  </a:lnTo>
                  <a:lnTo>
                    <a:pt x="3302" y="800"/>
                  </a:lnTo>
                  <a:lnTo>
                    <a:pt x="3298" y="805"/>
                  </a:lnTo>
                  <a:lnTo>
                    <a:pt x="3293" y="805"/>
                  </a:lnTo>
                  <a:lnTo>
                    <a:pt x="3289" y="800"/>
                  </a:lnTo>
                  <a:lnTo>
                    <a:pt x="3284" y="800"/>
                  </a:lnTo>
                  <a:lnTo>
                    <a:pt x="3280" y="800"/>
                  </a:lnTo>
                  <a:lnTo>
                    <a:pt x="3275" y="800"/>
                  </a:lnTo>
                  <a:lnTo>
                    <a:pt x="3271" y="796"/>
                  </a:lnTo>
                  <a:lnTo>
                    <a:pt x="3271" y="796"/>
                  </a:lnTo>
                  <a:lnTo>
                    <a:pt x="3266" y="796"/>
                  </a:lnTo>
                  <a:lnTo>
                    <a:pt x="3266" y="796"/>
                  </a:lnTo>
                  <a:lnTo>
                    <a:pt x="3266" y="796"/>
                  </a:lnTo>
                  <a:lnTo>
                    <a:pt x="3262" y="796"/>
                  </a:lnTo>
                  <a:lnTo>
                    <a:pt x="3262" y="796"/>
                  </a:lnTo>
                  <a:lnTo>
                    <a:pt x="3257" y="796"/>
                  </a:lnTo>
                  <a:lnTo>
                    <a:pt x="3257" y="791"/>
                  </a:lnTo>
                  <a:lnTo>
                    <a:pt x="3257" y="791"/>
                  </a:lnTo>
                  <a:lnTo>
                    <a:pt x="3253" y="791"/>
                  </a:lnTo>
                  <a:lnTo>
                    <a:pt x="3248" y="791"/>
                  </a:lnTo>
                  <a:lnTo>
                    <a:pt x="3244" y="791"/>
                  </a:lnTo>
                  <a:lnTo>
                    <a:pt x="3244" y="787"/>
                  </a:lnTo>
                  <a:lnTo>
                    <a:pt x="3244" y="787"/>
                  </a:lnTo>
                  <a:lnTo>
                    <a:pt x="3244" y="787"/>
                  </a:lnTo>
                  <a:lnTo>
                    <a:pt x="3244" y="782"/>
                  </a:lnTo>
                  <a:lnTo>
                    <a:pt x="3244" y="782"/>
                  </a:lnTo>
                  <a:lnTo>
                    <a:pt x="3239" y="782"/>
                  </a:lnTo>
                  <a:lnTo>
                    <a:pt x="3235" y="787"/>
                  </a:lnTo>
                  <a:lnTo>
                    <a:pt x="3226" y="787"/>
                  </a:lnTo>
                  <a:lnTo>
                    <a:pt x="3217" y="782"/>
                  </a:lnTo>
                  <a:lnTo>
                    <a:pt x="3212" y="787"/>
                  </a:lnTo>
                  <a:lnTo>
                    <a:pt x="3208" y="787"/>
                  </a:lnTo>
                  <a:lnTo>
                    <a:pt x="3203" y="787"/>
                  </a:lnTo>
                  <a:lnTo>
                    <a:pt x="3199" y="791"/>
                  </a:lnTo>
                  <a:lnTo>
                    <a:pt x="3194" y="791"/>
                  </a:lnTo>
                  <a:lnTo>
                    <a:pt x="3185" y="796"/>
                  </a:lnTo>
                  <a:lnTo>
                    <a:pt x="3185" y="800"/>
                  </a:lnTo>
                  <a:lnTo>
                    <a:pt x="3185" y="800"/>
                  </a:lnTo>
                  <a:lnTo>
                    <a:pt x="3176" y="800"/>
                  </a:lnTo>
                  <a:lnTo>
                    <a:pt x="3171" y="800"/>
                  </a:lnTo>
                  <a:lnTo>
                    <a:pt x="3162" y="800"/>
                  </a:lnTo>
                  <a:lnTo>
                    <a:pt x="3153" y="800"/>
                  </a:lnTo>
                  <a:lnTo>
                    <a:pt x="3149" y="800"/>
                  </a:lnTo>
                  <a:lnTo>
                    <a:pt x="3149" y="800"/>
                  </a:lnTo>
                  <a:lnTo>
                    <a:pt x="3149" y="800"/>
                  </a:lnTo>
                  <a:lnTo>
                    <a:pt x="3149" y="805"/>
                  </a:lnTo>
                  <a:lnTo>
                    <a:pt x="3149" y="805"/>
                  </a:lnTo>
                  <a:lnTo>
                    <a:pt x="3149" y="805"/>
                  </a:lnTo>
                  <a:lnTo>
                    <a:pt x="3153" y="805"/>
                  </a:lnTo>
                  <a:lnTo>
                    <a:pt x="3153" y="809"/>
                  </a:lnTo>
                  <a:lnTo>
                    <a:pt x="3162" y="809"/>
                  </a:lnTo>
                  <a:lnTo>
                    <a:pt x="3162" y="809"/>
                  </a:lnTo>
                  <a:lnTo>
                    <a:pt x="3162" y="809"/>
                  </a:lnTo>
                  <a:lnTo>
                    <a:pt x="3158" y="809"/>
                  </a:lnTo>
                  <a:lnTo>
                    <a:pt x="3149" y="809"/>
                  </a:lnTo>
                  <a:lnTo>
                    <a:pt x="3149" y="809"/>
                  </a:lnTo>
                  <a:lnTo>
                    <a:pt x="3144" y="814"/>
                  </a:lnTo>
                  <a:lnTo>
                    <a:pt x="3149" y="814"/>
                  </a:lnTo>
                  <a:lnTo>
                    <a:pt x="3149" y="814"/>
                  </a:lnTo>
                  <a:lnTo>
                    <a:pt x="3149" y="814"/>
                  </a:lnTo>
                  <a:lnTo>
                    <a:pt x="3149" y="814"/>
                  </a:lnTo>
                  <a:lnTo>
                    <a:pt x="3149" y="814"/>
                  </a:lnTo>
                  <a:lnTo>
                    <a:pt x="3144" y="814"/>
                  </a:lnTo>
                  <a:lnTo>
                    <a:pt x="3144" y="814"/>
                  </a:lnTo>
                  <a:lnTo>
                    <a:pt x="3140" y="814"/>
                  </a:lnTo>
                  <a:lnTo>
                    <a:pt x="3135" y="818"/>
                  </a:lnTo>
                  <a:lnTo>
                    <a:pt x="3135" y="814"/>
                  </a:lnTo>
                  <a:lnTo>
                    <a:pt x="3135" y="814"/>
                  </a:lnTo>
                  <a:lnTo>
                    <a:pt x="3135" y="814"/>
                  </a:lnTo>
                  <a:lnTo>
                    <a:pt x="3135" y="814"/>
                  </a:lnTo>
                  <a:lnTo>
                    <a:pt x="3131" y="814"/>
                  </a:lnTo>
                  <a:lnTo>
                    <a:pt x="3131" y="814"/>
                  </a:lnTo>
                  <a:lnTo>
                    <a:pt x="3131" y="814"/>
                  </a:lnTo>
                  <a:lnTo>
                    <a:pt x="3131" y="814"/>
                  </a:lnTo>
                  <a:lnTo>
                    <a:pt x="3131" y="818"/>
                  </a:lnTo>
                  <a:lnTo>
                    <a:pt x="3131" y="818"/>
                  </a:lnTo>
                  <a:lnTo>
                    <a:pt x="3126" y="818"/>
                  </a:lnTo>
                  <a:lnTo>
                    <a:pt x="3122" y="818"/>
                  </a:lnTo>
                  <a:lnTo>
                    <a:pt x="3122" y="814"/>
                  </a:lnTo>
                  <a:lnTo>
                    <a:pt x="3122" y="814"/>
                  </a:lnTo>
                  <a:lnTo>
                    <a:pt x="3122" y="814"/>
                  </a:lnTo>
                  <a:lnTo>
                    <a:pt x="3117" y="814"/>
                  </a:lnTo>
                  <a:lnTo>
                    <a:pt x="3113" y="814"/>
                  </a:lnTo>
                  <a:lnTo>
                    <a:pt x="3113" y="818"/>
                  </a:lnTo>
                  <a:lnTo>
                    <a:pt x="3108" y="823"/>
                  </a:lnTo>
                  <a:lnTo>
                    <a:pt x="3108" y="823"/>
                  </a:lnTo>
                  <a:lnTo>
                    <a:pt x="3108" y="827"/>
                  </a:lnTo>
                  <a:lnTo>
                    <a:pt x="3108" y="832"/>
                  </a:lnTo>
                  <a:lnTo>
                    <a:pt x="3104" y="832"/>
                  </a:lnTo>
                  <a:lnTo>
                    <a:pt x="3104" y="832"/>
                  </a:lnTo>
                  <a:lnTo>
                    <a:pt x="3108" y="832"/>
                  </a:lnTo>
                  <a:lnTo>
                    <a:pt x="3108" y="832"/>
                  </a:lnTo>
                  <a:lnTo>
                    <a:pt x="3113" y="832"/>
                  </a:lnTo>
                  <a:lnTo>
                    <a:pt x="3117" y="832"/>
                  </a:lnTo>
                  <a:lnTo>
                    <a:pt x="3117" y="832"/>
                  </a:lnTo>
                  <a:lnTo>
                    <a:pt x="3117" y="832"/>
                  </a:lnTo>
                  <a:lnTo>
                    <a:pt x="3117" y="836"/>
                  </a:lnTo>
                  <a:lnTo>
                    <a:pt x="3117" y="836"/>
                  </a:lnTo>
                  <a:lnTo>
                    <a:pt x="3117" y="836"/>
                  </a:lnTo>
                  <a:lnTo>
                    <a:pt x="3117" y="836"/>
                  </a:lnTo>
                  <a:lnTo>
                    <a:pt x="3117" y="841"/>
                  </a:lnTo>
                  <a:lnTo>
                    <a:pt x="3117" y="841"/>
                  </a:lnTo>
                  <a:lnTo>
                    <a:pt x="3117" y="841"/>
                  </a:lnTo>
                  <a:lnTo>
                    <a:pt x="3117" y="841"/>
                  </a:lnTo>
                  <a:lnTo>
                    <a:pt x="3117" y="846"/>
                  </a:lnTo>
                  <a:lnTo>
                    <a:pt x="3122" y="846"/>
                  </a:lnTo>
                  <a:lnTo>
                    <a:pt x="3122" y="846"/>
                  </a:lnTo>
                  <a:lnTo>
                    <a:pt x="3122" y="846"/>
                  </a:lnTo>
                  <a:lnTo>
                    <a:pt x="3122" y="846"/>
                  </a:lnTo>
                  <a:lnTo>
                    <a:pt x="3117" y="846"/>
                  </a:lnTo>
                  <a:lnTo>
                    <a:pt x="3117" y="846"/>
                  </a:lnTo>
                  <a:lnTo>
                    <a:pt x="3117" y="850"/>
                  </a:lnTo>
                  <a:lnTo>
                    <a:pt x="3117" y="850"/>
                  </a:lnTo>
                  <a:lnTo>
                    <a:pt x="3117" y="850"/>
                  </a:lnTo>
                  <a:lnTo>
                    <a:pt x="3122" y="850"/>
                  </a:lnTo>
                  <a:lnTo>
                    <a:pt x="3122" y="855"/>
                  </a:lnTo>
                  <a:lnTo>
                    <a:pt x="3122" y="855"/>
                  </a:lnTo>
                  <a:lnTo>
                    <a:pt x="3122" y="855"/>
                  </a:lnTo>
                  <a:lnTo>
                    <a:pt x="3122" y="855"/>
                  </a:lnTo>
                  <a:lnTo>
                    <a:pt x="3117" y="855"/>
                  </a:lnTo>
                  <a:lnTo>
                    <a:pt x="3117" y="855"/>
                  </a:lnTo>
                  <a:lnTo>
                    <a:pt x="3117" y="855"/>
                  </a:lnTo>
                  <a:lnTo>
                    <a:pt x="3117" y="855"/>
                  </a:lnTo>
                  <a:lnTo>
                    <a:pt x="3117" y="855"/>
                  </a:lnTo>
                  <a:lnTo>
                    <a:pt x="3117" y="855"/>
                  </a:lnTo>
                  <a:lnTo>
                    <a:pt x="3117" y="850"/>
                  </a:lnTo>
                  <a:lnTo>
                    <a:pt x="3113" y="850"/>
                  </a:lnTo>
                  <a:lnTo>
                    <a:pt x="3113" y="850"/>
                  </a:lnTo>
                  <a:lnTo>
                    <a:pt x="3113" y="850"/>
                  </a:lnTo>
                  <a:lnTo>
                    <a:pt x="3113" y="850"/>
                  </a:lnTo>
                  <a:lnTo>
                    <a:pt x="3113" y="850"/>
                  </a:lnTo>
                  <a:lnTo>
                    <a:pt x="3113" y="855"/>
                  </a:lnTo>
                  <a:lnTo>
                    <a:pt x="3113" y="855"/>
                  </a:lnTo>
                  <a:lnTo>
                    <a:pt x="3113" y="855"/>
                  </a:lnTo>
                  <a:lnTo>
                    <a:pt x="3113" y="855"/>
                  </a:lnTo>
                  <a:lnTo>
                    <a:pt x="3113" y="855"/>
                  </a:lnTo>
                  <a:lnTo>
                    <a:pt x="3113" y="859"/>
                  </a:lnTo>
                  <a:lnTo>
                    <a:pt x="3113" y="859"/>
                  </a:lnTo>
                  <a:lnTo>
                    <a:pt x="3117" y="859"/>
                  </a:lnTo>
                  <a:lnTo>
                    <a:pt x="3117" y="859"/>
                  </a:lnTo>
                  <a:lnTo>
                    <a:pt x="3117" y="859"/>
                  </a:lnTo>
                  <a:lnTo>
                    <a:pt x="3117" y="859"/>
                  </a:lnTo>
                  <a:lnTo>
                    <a:pt x="3122" y="859"/>
                  </a:lnTo>
                  <a:lnTo>
                    <a:pt x="3122" y="859"/>
                  </a:lnTo>
                  <a:lnTo>
                    <a:pt x="3126" y="859"/>
                  </a:lnTo>
                  <a:lnTo>
                    <a:pt x="3126" y="859"/>
                  </a:lnTo>
                  <a:lnTo>
                    <a:pt x="3126" y="864"/>
                  </a:lnTo>
                  <a:lnTo>
                    <a:pt x="3126" y="868"/>
                  </a:lnTo>
                  <a:lnTo>
                    <a:pt x="3122" y="868"/>
                  </a:lnTo>
                  <a:lnTo>
                    <a:pt x="3122" y="868"/>
                  </a:lnTo>
                  <a:lnTo>
                    <a:pt x="3126" y="868"/>
                  </a:lnTo>
                  <a:lnTo>
                    <a:pt x="3126" y="873"/>
                  </a:lnTo>
                  <a:lnTo>
                    <a:pt x="3126" y="873"/>
                  </a:lnTo>
                  <a:lnTo>
                    <a:pt x="3126" y="873"/>
                  </a:lnTo>
                  <a:lnTo>
                    <a:pt x="3131" y="873"/>
                  </a:lnTo>
                  <a:lnTo>
                    <a:pt x="3131" y="873"/>
                  </a:lnTo>
                  <a:lnTo>
                    <a:pt x="3131" y="877"/>
                  </a:lnTo>
                  <a:lnTo>
                    <a:pt x="3131" y="877"/>
                  </a:lnTo>
                  <a:lnTo>
                    <a:pt x="3131" y="877"/>
                  </a:lnTo>
                  <a:lnTo>
                    <a:pt x="3126" y="877"/>
                  </a:lnTo>
                  <a:lnTo>
                    <a:pt x="3126" y="877"/>
                  </a:lnTo>
                  <a:lnTo>
                    <a:pt x="3126" y="882"/>
                  </a:lnTo>
                  <a:lnTo>
                    <a:pt x="3131" y="882"/>
                  </a:lnTo>
                  <a:lnTo>
                    <a:pt x="3131" y="877"/>
                  </a:lnTo>
                  <a:lnTo>
                    <a:pt x="3135" y="882"/>
                  </a:lnTo>
                  <a:lnTo>
                    <a:pt x="3140" y="877"/>
                  </a:lnTo>
                  <a:lnTo>
                    <a:pt x="3144" y="877"/>
                  </a:lnTo>
                  <a:lnTo>
                    <a:pt x="3144" y="882"/>
                  </a:lnTo>
                  <a:lnTo>
                    <a:pt x="3140" y="882"/>
                  </a:lnTo>
                  <a:lnTo>
                    <a:pt x="3140" y="882"/>
                  </a:lnTo>
                  <a:lnTo>
                    <a:pt x="3140" y="882"/>
                  </a:lnTo>
                  <a:lnTo>
                    <a:pt x="3135" y="882"/>
                  </a:lnTo>
                  <a:lnTo>
                    <a:pt x="3131" y="886"/>
                  </a:lnTo>
                  <a:lnTo>
                    <a:pt x="3131" y="886"/>
                  </a:lnTo>
                  <a:lnTo>
                    <a:pt x="3131" y="886"/>
                  </a:lnTo>
                  <a:lnTo>
                    <a:pt x="3131" y="886"/>
                  </a:lnTo>
                  <a:lnTo>
                    <a:pt x="3135" y="886"/>
                  </a:lnTo>
                  <a:lnTo>
                    <a:pt x="3135" y="886"/>
                  </a:lnTo>
                  <a:lnTo>
                    <a:pt x="3140" y="886"/>
                  </a:lnTo>
                  <a:lnTo>
                    <a:pt x="3140" y="886"/>
                  </a:lnTo>
                  <a:lnTo>
                    <a:pt x="3140" y="886"/>
                  </a:lnTo>
                  <a:lnTo>
                    <a:pt x="3140" y="886"/>
                  </a:lnTo>
                  <a:lnTo>
                    <a:pt x="3144" y="886"/>
                  </a:lnTo>
                  <a:lnTo>
                    <a:pt x="3144" y="882"/>
                  </a:lnTo>
                  <a:lnTo>
                    <a:pt x="3149" y="882"/>
                  </a:lnTo>
                  <a:lnTo>
                    <a:pt x="3153" y="886"/>
                  </a:lnTo>
                  <a:lnTo>
                    <a:pt x="3153" y="886"/>
                  </a:lnTo>
                  <a:lnTo>
                    <a:pt x="3153" y="886"/>
                  </a:lnTo>
                  <a:lnTo>
                    <a:pt x="3153" y="886"/>
                  </a:lnTo>
                  <a:lnTo>
                    <a:pt x="3158" y="886"/>
                  </a:lnTo>
                  <a:lnTo>
                    <a:pt x="3158" y="886"/>
                  </a:lnTo>
                  <a:lnTo>
                    <a:pt x="3158" y="886"/>
                  </a:lnTo>
                  <a:lnTo>
                    <a:pt x="3158" y="886"/>
                  </a:lnTo>
                  <a:lnTo>
                    <a:pt x="3158" y="891"/>
                  </a:lnTo>
                  <a:lnTo>
                    <a:pt x="3162" y="891"/>
                  </a:lnTo>
                  <a:lnTo>
                    <a:pt x="3162" y="895"/>
                  </a:lnTo>
                  <a:lnTo>
                    <a:pt x="3167" y="895"/>
                  </a:lnTo>
                  <a:lnTo>
                    <a:pt x="3171" y="895"/>
                  </a:lnTo>
                  <a:lnTo>
                    <a:pt x="3176" y="895"/>
                  </a:lnTo>
                  <a:lnTo>
                    <a:pt x="3176" y="891"/>
                  </a:lnTo>
                  <a:lnTo>
                    <a:pt x="3176" y="891"/>
                  </a:lnTo>
                  <a:lnTo>
                    <a:pt x="3180" y="895"/>
                  </a:lnTo>
                  <a:lnTo>
                    <a:pt x="3180" y="891"/>
                  </a:lnTo>
                  <a:lnTo>
                    <a:pt x="3180" y="891"/>
                  </a:lnTo>
                  <a:lnTo>
                    <a:pt x="3180" y="891"/>
                  </a:lnTo>
                  <a:lnTo>
                    <a:pt x="3180" y="886"/>
                  </a:lnTo>
                  <a:lnTo>
                    <a:pt x="3180" y="882"/>
                  </a:lnTo>
                  <a:lnTo>
                    <a:pt x="3180" y="882"/>
                  </a:lnTo>
                  <a:lnTo>
                    <a:pt x="3185" y="882"/>
                  </a:lnTo>
                  <a:lnTo>
                    <a:pt x="3189" y="882"/>
                  </a:lnTo>
                  <a:lnTo>
                    <a:pt x="3194" y="882"/>
                  </a:lnTo>
                  <a:lnTo>
                    <a:pt x="3199" y="886"/>
                  </a:lnTo>
                  <a:lnTo>
                    <a:pt x="3203" y="886"/>
                  </a:lnTo>
                  <a:lnTo>
                    <a:pt x="3208" y="891"/>
                  </a:lnTo>
                  <a:lnTo>
                    <a:pt x="3208" y="891"/>
                  </a:lnTo>
                  <a:lnTo>
                    <a:pt x="3212" y="895"/>
                  </a:lnTo>
                  <a:lnTo>
                    <a:pt x="3212" y="895"/>
                  </a:lnTo>
                  <a:lnTo>
                    <a:pt x="3217" y="895"/>
                  </a:lnTo>
                  <a:lnTo>
                    <a:pt x="3221" y="895"/>
                  </a:lnTo>
                  <a:lnTo>
                    <a:pt x="3221" y="895"/>
                  </a:lnTo>
                  <a:lnTo>
                    <a:pt x="3230" y="895"/>
                  </a:lnTo>
                  <a:lnTo>
                    <a:pt x="3230" y="895"/>
                  </a:lnTo>
                  <a:lnTo>
                    <a:pt x="3230" y="895"/>
                  </a:lnTo>
                  <a:lnTo>
                    <a:pt x="3235" y="891"/>
                  </a:lnTo>
                  <a:lnTo>
                    <a:pt x="3239" y="891"/>
                  </a:lnTo>
                  <a:lnTo>
                    <a:pt x="3239" y="886"/>
                  </a:lnTo>
                  <a:lnTo>
                    <a:pt x="3244" y="882"/>
                  </a:lnTo>
                  <a:lnTo>
                    <a:pt x="3248" y="882"/>
                  </a:lnTo>
                  <a:lnTo>
                    <a:pt x="3248" y="882"/>
                  </a:lnTo>
                  <a:lnTo>
                    <a:pt x="3253" y="882"/>
                  </a:lnTo>
                  <a:lnTo>
                    <a:pt x="3253" y="886"/>
                  </a:lnTo>
                  <a:lnTo>
                    <a:pt x="3257" y="886"/>
                  </a:lnTo>
                  <a:lnTo>
                    <a:pt x="3262" y="886"/>
                  </a:lnTo>
                  <a:lnTo>
                    <a:pt x="3262" y="886"/>
                  </a:lnTo>
                  <a:lnTo>
                    <a:pt x="3262" y="882"/>
                  </a:lnTo>
                  <a:lnTo>
                    <a:pt x="3262" y="882"/>
                  </a:lnTo>
                  <a:lnTo>
                    <a:pt x="3266" y="882"/>
                  </a:lnTo>
                  <a:lnTo>
                    <a:pt x="3266" y="882"/>
                  </a:lnTo>
                  <a:lnTo>
                    <a:pt x="3266" y="882"/>
                  </a:lnTo>
                  <a:lnTo>
                    <a:pt x="3271" y="882"/>
                  </a:lnTo>
                  <a:lnTo>
                    <a:pt x="3271" y="882"/>
                  </a:lnTo>
                  <a:lnTo>
                    <a:pt x="3271" y="882"/>
                  </a:lnTo>
                  <a:lnTo>
                    <a:pt x="3271" y="886"/>
                  </a:lnTo>
                  <a:lnTo>
                    <a:pt x="3271" y="886"/>
                  </a:lnTo>
                  <a:lnTo>
                    <a:pt x="3266" y="891"/>
                  </a:lnTo>
                  <a:lnTo>
                    <a:pt x="3266" y="891"/>
                  </a:lnTo>
                  <a:lnTo>
                    <a:pt x="3266" y="895"/>
                  </a:lnTo>
                  <a:lnTo>
                    <a:pt x="3271" y="895"/>
                  </a:lnTo>
                  <a:lnTo>
                    <a:pt x="3266" y="900"/>
                  </a:lnTo>
                  <a:lnTo>
                    <a:pt x="3266" y="900"/>
                  </a:lnTo>
                  <a:lnTo>
                    <a:pt x="3266" y="904"/>
                  </a:lnTo>
                  <a:lnTo>
                    <a:pt x="3271" y="909"/>
                  </a:lnTo>
                  <a:lnTo>
                    <a:pt x="3271" y="909"/>
                  </a:lnTo>
                  <a:lnTo>
                    <a:pt x="3271" y="909"/>
                  </a:lnTo>
                  <a:lnTo>
                    <a:pt x="3271" y="913"/>
                  </a:lnTo>
                  <a:lnTo>
                    <a:pt x="3271" y="913"/>
                  </a:lnTo>
                  <a:lnTo>
                    <a:pt x="3271" y="918"/>
                  </a:lnTo>
                  <a:lnTo>
                    <a:pt x="3271" y="918"/>
                  </a:lnTo>
                  <a:lnTo>
                    <a:pt x="3271" y="922"/>
                  </a:lnTo>
                  <a:lnTo>
                    <a:pt x="3271" y="922"/>
                  </a:lnTo>
                  <a:lnTo>
                    <a:pt x="3271" y="927"/>
                  </a:lnTo>
                  <a:lnTo>
                    <a:pt x="3271" y="927"/>
                  </a:lnTo>
                  <a:lnTo>
                    <a:pt x="3266" y="931"/>
                  </a:lnTo>
                  <a:lnTo>
                    <a:pt x="3266" y="936"/>
                  </a:lnTo>
                  <a:lnTo>
                    <a:pt x="3266" y="936"/>
                  </a:lnTo>
                  <a:lnTo>
                    <a:pt x="3262" y="945"/>
                  </a:lnTo>
                  <a:lnTo>
                    <a:pt x="3262" y="945"/>
                  </a:lnTo>
                  <a:lnTo>
                    <a:pt x="3262" y="950"/>
                  </a:lnTo>
                  <a:lnTo>
                    <a:pt x="3262" y="950"/>
                  </a:lnTo>
                  <a:lnTo>
                    <a:pt x="3262" y="954"/>
                  </a:lnTo>
                  <a:lnTo>
                    <a:pt x="3262" y="954"/>
                  </a:lnTo>
                  <a:lnTo>
                    <a:pt x="3262" y="959"/>
                  </a:lnTo>
                  <a:lnTo>
                    <a:pt x="3257" y="963"/>
                  </a:lnTo>
                  <a:lnTo>
                    <a:pt x="3257" y="968"/>
                  </a:lnTo>
                  <a:lnTo>
                    <a:pt x="3257" y="977"/>
                  </a:lnTo>
                  <a:lnTo>
                    <a:pt x="3253" y="981"/>
                  </a:lnTo>
                  <a:lnTo>
                    <a:pt x="3253" y="981"/>
                  </a:lnTo>
                  <a:lnTo>
                    <a:pt x="3253" y="981"/>
                  </a:lnTo>
                  <a:lnTo>
                    <a:pt x="3248" y="986"/>
                  </a:lnTo>
                  <a:lnTo>
                    <a:pt x="3248" y="986"/>
                  </a:lnTo>
                  <a:lnTo>
                    <a:pt x="3244" y="990"/>
                  </a:lnTo>
                  <a:lnTo>
                    <a:pt x="3239" y="990"/>
                  </a:lnTo>
                  <a:lnTo>
                    <a:pt x="3235" y="990"/>
                  </a:lnTo>
                  <a:lnTo>
                    <a:pt x="3235" y="990"/>
                  </a:lnTo>
                  <a:lnTo>
                    <a:pt x="3235" y="990"/>
                  </a:lnTo>
                  <a:lnTo>
                    <a:pt x="3230" y="990"/>
                  </a:lnTo>
                  <a:lnTo>
                    <a:pt x="3230" y="990"/>
                  </a:lnTo>
                  <a:lnTo>
                    <a:pt x="3226" y="990"/>
                  </a:lnTo>
                  <a:lnTo>
                    <a:pt x="3226" y="990"/>
                  </a:lnTo>
                  <a:lnTo>
                    <a:pt x="3226" y="990"/>
                  </a:lnTo>
                  <a:lnTo>
                    <a:pt x="3221" y="990"/>
                  </a:lnTo>
                  <a:lnTo>
                    <a:pt x="3217" y="986"/>
                  </a:lnTo>
                  <a:lnTo>
                    <a:pt x="3217" y="986"/>
                  </a:lnTo>
                  <a:lnTo>
                    <a:pt x="3217" y="986"/>
                  </a:lnTo>
                  <a:lnTo>
                    <a:pt x="3217" y="986"/>
                  </a:lnTo>
                  <a:lnTo>
                    <a:pt x="3217" y="990"/>
                  </a:lnTo>
                  <a:lnTo>
                    <a:pt x="3217" y="990"/>
                  </a:lnTo>
                  <a:lnTo>
                    <a:pt x="3217" y="990"/>
                  </a:lnTo>
                  <a:lnTo>
                    <a:pt x="3217" y="990"/>
                  </a:lnTo>
                  <a:lnTo>
                    <a:pt x="3212" y="986"/>
                  </a:lnTo>
                  <a:lnTo>
                    <a:pt x="3212" y="986"/>
                  </a:lnTo>
                  <a:lnTo>
                    <a:pt x="3208" y="986"/>
                  </a:lnTo>
                  <a:lnTo>
                    <a:pt x="3212" y="986"/>
                  </a:lnTo>
                  <a:lnTo>
                    <a:pt x="3212" y="981"/>
                  </a:lnTo>
                  <a:lnTo>
                    <a:pt x="3217" y="986"/>
                  </a:lnTo>
                  <a:lnTo>
                    <a:pt x="3217" y="986"/>
                  </a:lnTo>
                  <a:lnTo>
                    <a:pt x="3212" y="981"/>
                  </a:lnTo>
                  <a:lnTo>
                    <a:pt x="3212" y="981"/>
                  </a:lnTo>
                  <a:lnTo>
                    <a:pt x="3212" y="981"/>
                  </a:lnTo>
                  <a:lnTo>
                    <a:pt x="3208" y="981"/>
                  </a:lnTo>
                  <a:lnTo>
                    <a:pt x="3203" y="981"/>
                  </a:lnTo>
                  <a:lnTo>
                    <a:pt x="3199" y="981"/>
                  </a:lnTo>
                  <a:lnTo>
                    <a:pt x="3199" y="981"/>
                  </a:lnTo>
                  <a:lnTo>
                    <a:pt x="3199" y="981"/>
                  </a:lnTo>
                  <a:lnTo>
                    <a:pt x="3199" y="981"/>
                  </a:lnTo>
                  <a:lnTo>
                    <a:pt x="3199" y="981"/>
                  </a:lnTo>
                  <a:lnTo>
                    <a:pt x="3194" y="986"/>
                  </a:lnTo>
                  <a:lnTo>
                    <a:pt x="3194" y="986"/>
                  </a:lnTo>
                  <a:lnTo>
                    <a:pt x="3189" y="986"/>
                  </a:lnTo>
                  <a:lnTo>
                    <a:pt x="3194" y="981"/>
                  </a:lnTo>
                  <a:lnTo>
                    <a:pt x="3194" y="981"/>
                  </a:lnTo>
                  <a:lnTo>
                    <a:pt x="3189" y="981"/>
                  </a:lnTo>
                  <a:lnTo>
                    <a:pt x="3185" y="986"/>
                  </a:lnTo>
                  <a:lnTo>
                    <a:pt x="3185" y="986"/>
                  </a:lnTo>
                  <a:lnTo>
                    <a:pt x="3185" y="986"/>
                  </a:lnTo>
                  <a:lnTo>
                    <a:pt x="3185" y="986"/>
                  </a:lnTo>
                  <a:lnTo>
                    <a:pt x="3185" y="986"/>
                  </a:lnTo>
                  <a:lnTo>
                    <a:pt x="3180" y="986"/>
                  </a:lnTo>
                  <a:lnTo>
                    <a:pt x="3180" y="986"/>
                  </a:lnTo>
                  <a:lnTo>
                    <a:pt x="3180" y="986"/>
                  </a:lnTo>
                  <a:lnTo>
                    <a:pt x="3176" y="990"/>
                  </a:lnTo>
                  <a:lnTo>
                    <a:pt x="3171" y="995"/>
                  </a:lnTo>
                  <a:lnTo>
                    <a:pt x="3171" y="995"/>
                  </a:lnTo>
                  <a:lnTo>
                    <a:pt x="3167" y="995"/>
                  </a:lnTo>
                  <a:lnTo>
                    <a:pt x="3167" y="995"/>
                  </a:lnTo>
                  <a:lnTo>
                    <a:pt x="3162" y="995"/>
                  </a:lnTo>
                  <a:lnTo>
                    <a:pt x="3162" y="995"/>
                  </a:lnTo>
                  <a:lnTo>
                    <a:pt x="3158" y="990"/>
                  </a:lnTo>
                  <a:lnTo>
                    <a:pt x="3149" y="990"/>
                  </a:lnTo>
                  <a:lnTo>
                    <a:pt x="3144" y="990"/>
                  </a:lnTo>
                  <a:lnTo>
                    <a:pt x="3140" y="990"/>
                  </a:lnTo>
                  <a:lnTo>
                    <a:pt x="3140" y="990"/>
                  </a:lnTo>
                  <a:lnTo>
                    <a:pt x="3135" y="986"/>
                  </a:lnTo>
                  <a:lnTo>
                    <a:pt x="3126" y="986"/>
                  </a:lnTo>
                  <a:lnTo>
                    <a:pt x="3122" y="981"/>
                  </a:lnTo>
                  <a:lnTo>
                    <a:pt x="3113" y="981"/>
                  </a:lnTo>
                  <a:lnTo>
                    <a:pt x="3104" y="981"/>
                  </a:lnTo>
                  <a:lnTo>
                    <a:pt x="3104" y="981"/>
                  </a:lnTo>
                  <a:lnTo>
                    <a:pt x="3099" y="981"/>
                  </a:lnTo>
                  <a:lnTo>
                    <a:pt x="3099" y="981"/>
                  </a:lnTo>
                  <a:lnTo>
                    <a:pt x="3099" y="977"/>
                  </a:lnTo>
                  <a:lnTo>
                    <a:pt x="3099" y="977"/>
                  </a:lnTo>
                  <a:lnTo>
                    <a:pt x="3095" y="972"/>
                  </a:lnTo>
                  <a:lnTo>
                    <a:pt x="3095" y="972"/>
                  </a:lnTo>
                  <a:lnTo>
                    <a:pt x="3090" y="972"/>
                  </a:lnTo>
                  <a:lnTo>
                    <a:pt x="3086" y="972"/>
                  </a:lnTo>
                  <a:lnTo>
                    <a:pt x="3081" y="972"/>
                  </a:lnTo>
                  <a:lnTo>
                    <a:pt x="3081" y="972"/>
                  </a:lnTo>
                  <a:lnTo>
                    <a:pt x="3077" y="972"/>
                  </a:lnTo>
                  <a:lnTo>
                    <a:pt x="3068" y="972"/>
                  </a:lnTo>
                  <a:lnTo>
                    <a:pt x="3068" y="968"/>
                  </a:lnTo>
                  <a:lnTo>
                    <a:pt x="3068" y="968"/>
                  </a:lnTo>
                  <a:lnTo>
                    <a:pt x="3068" y="968"/>
                  </a:lnTo>
                  <a:lnTo>
                    <a:pt x="3068" y="963"/>
                  </a:lnTo>
                  <a:lnTo>
                    <a:pt x="3063" y="963"/>
                  </a:lnTo>
                  <a:lnTo>
                    <a:pt x="3058" y="959"/>
                  </a:lnTo>
                  <a:lnTo>
                    <a:pt x="3058" y="959"/>
                  </a:lnTo>
                  <a:lnTo>
                    <a:pt x="3054" y="959"/>
                  </a:lnTo>
                  <a:lnTo>
                    <a:pt x="3049" y="959"/>
                  </a:lnTo>
                  <a:lnTo>
                    <a:pt x="3045" y="959"/>
                  </a:lnTo>
                  <a:lnTo>
                    <a:pt x="3045" y="959"/>
                  </a:lnTo>
                  <a:lnTo>
                    <a:pt x="3040" y="959"/>
                  </a:lnTo>
                  <a:lnTo>
                    <a:pt x="3040" y="959"/>
                  </a:lnTo>
                  <a:lnTo>
                    <a:pt x="3036" y="959"/>
                  </a:lnTo>
                  <a:lnTo>
                    <a:pt x="3031" y="959"/>
                  </a:lnTo>
                  <a:lnTo>
                    <a:pt x="3027" y="963"/>
                  </a:lnTo>
                  <a:lnTo>
                    <a:pt x="3022" y="968"/>
                  </a:lnTo>
                  <a:lnTo>
                    <a:pt x="3018" y="972"/>
                  </a:lnTo>
                  <a:lnTo>
                    <a:pt x="3018" y="972"/>
                  </a:lnTo>
                  <a:lnTo>
                    <a:pt x="3018" y="977"/>
                  </a:lnTo>
                  <a:lnTo>
                    <a:pt x="3013" y="977"/>
                  </a:lnTo>
                  <a:lnTo>
                    <a:pt x="3018" y="981"/>
                  </a:lnTo>
                  <a:lnTo>
                    <a:pt x="3018" y="986"/>
                  </a:lnTo>
                  <a:lnTo>
                    <a:pt x="3018" y="986"/>
                  </a:lnTo>
                  <a:lnTo>
                    <a:pt x="3018" y="990"/>
                  </a:lnTo>
                  <a:lnTo>
                    <a:pt x="3018" y="990"/>
                  </a:lnTo>
                  <a:lnTo>
                    <a:pt x="3018" y="995"/>
                  </a:lnTo>
                  <a:lnTo>
                    <a:pt x="3018" y="995"/>
                  </a:lnTo>
                  <a:lnTo>
                    <a:pt x="3013" y="1004"/>
                  </a:lnTo>
                  <a:lnTo>
                    <a:pt x="3009" y="1004"/>
                  </a:lnTo>
                  <a:lnTo>
                    <a:pt x="3004" y="1008"/>
                  </a:lnTo>
                  <a:lnTo>
                    <a:pt x="3004" y="1008"/>
                  </a:lnTo>
                  <a:lnTo>
                    <a:pt x="3000" y="1008"/>
                  </a:lnTo>
                  <a:lnTo>
                    <a:pt x="2995" y="1004"/>
                  </a:lnTo>
                  <a:lnTo>
                    <a:pt x="2986" y="999"/>
                  </a:lnTo>
                  <a:lnTo>
                    <a:pt x="2982" y="995"/>
                  </a:lnTo>
                  <a:lnTo>
                    <a:pt x="2982" y="995"/>
                  </a:lnTo>
                  <a:lnTo>
                    <a:pt x="2973" y="990"/>
                  </a:lnTo>
                  <a:lnTo>
                    <a:pt x="2964" y="990"/>
                  </a:lnTo>
                  <a:lnTo>
                    <a:pt x="2959" y="990"/>
                  </a:lnTo>
                  <a:lnTo>
                    <a:pt x="2955" y="990"/>
                  </a:lnTo>
                  <a:lnTo>
                    <a:pt x="2950" y="986"/>
                  </a:lnTo>
                  <a:lnTo>
                    <a:pt x="2946" y="986"/>
                  </a:lnTo>
                  <a:lnTo>
                    <a:pt x="2946" y="986"/>
                  </a:lnTo>
                  <a:lnTo>
                    <a:pt x="2941" y="981"/>
                  </a:lnTo>
                  <a:lnTo>
                    <a:pt x="2941" y="977"/>
                  </a:lnTo>
                  <a:lnTo>
                    <a:pt x="2941" y="977"/>
                  </a:lnTo>
                  <a:lnTo>
                    <a:pt x="2941" y="972"/>
                  </a:lnTo>
                  <a:lnTo>
                    <a:pt x="2936" y="968"/>
                  </a:lnTo>
                  <a:lnTo>
                    <a:pt x="2936" y="968"/>
                  </a:lnTo>
                  <a:lnTo>
                    <a:pt x="2927" y="963"/>
                  </a:lnTo>
                  <a:lnTo>
                    <a:pt x="2923" y="963"/>
                  </a:lnTo>
                  <a:lnTo>
                    <a:pt x="2923" y="963"/>
                  </a:lnTo>
                  <a:lnTo>
                    <a:pt x="2918" y="963"/>
                  </a:lnTo>
                  <a:lnTo>
                    <a:pt x="2914" y="959"/>
                  </a:lnTo>
                  <a:lnTo>
                    <a:pt x="2914" y="959"/>
                  </a:lnTo>
                  <a:lnTo>
                    <a:pt x="2909" y="959"/>
                  </a:lnTo>
                  <a:lnTo>
                    <a:pt x="2905" y="959"/>
                  </a:lnTo>
                  <a:lnTo>
                    <a:pt x="2905" y="959"/>
                  </a:lnTo>
                  <a:lnTo>
                    <a:pt x="2896" y="959"/>
                  </a:lnTo>
                  <a:lnTo>
                    <a:pt x="2891" y="959"/>
                  </a:lnTo>
                  <a:lnTo>
                    <a:pt x="2891" y="959"/>
                  </a:lnTo>
                  <a:lnTo>
                    <a:pt x="2882" y="954"/>
                  </a:lnTo>
                  <a:lnTo>
                    <a:pt x="2878" y="954"/>
                  </a:lnTo>
                  <a:lnTo>
                    <a:pt x="2878" y="954"/>
                  </a:lnTo>
                  <a:lnTo>
                    <a:pt x="2873" y="950"/>
                  </a:lnTo>
                  <a:lnTo>
                    <a:pt x="2873" y="954"/>
                  </a:lnTo>
                  <a:lnTo>
                    <a:pt x="2873" y="950"/>
                  </a:lnTo>
                  <a:lnTo>
                    <a:pt x="2873" y="950"/>
                  </a:lnTo>
                  <a:lnTo>
                    <a:pt x="2873" y="950"/>
                  </a:lnTo>
                  <a:lnTo>
                    <a:pt x="2873" y="950"/>
                  </a:lnTo>
                  <a:lnTo>
                    <a:pt x="2873" y="950"/>
                  </a:lnTo>
                  <a:lnTo>
                    <a:pt x="2873" y="950"/>
                  </a:lnTo>
                  <a:lnTo>
                    <a:pt x="2869" y="945"/>
                  </a:lnTo>
                  <a:lnTo>
                    <a:pt x="2869" y="945"/>
                  </a:lnTo>
                  <a:lnTo>
                    <a:pt x="2869" y="945"/>
                  </a:lnTo>
                  <a:lnTo>
                    <a:pt x="2864" y="945"/>
                  </a:lnTo>
                  <a:lnTo>
                    <a:pt x="2864" y="945"/>
                  </a:lnTo>
                  <a:lnTo>
                    <a:pt x="2864" y="945"/>
                  </a:lnTo>
                  <a:lnTo>
                    <a:pt x="2864" y="945"/>
                  </a:lnTo>
                  <a:lnTo>
                    <a:pt x="2860" y="945"/>
                  </a:lnTo>
                  <a:lnTo>
                    <a:pt x="2860" y="940"/>
                  </a:lnTo>
                  <a:lnTo>
                    <a:pt x="2855" y="940"/>
                  </a:lnTo>
                  <a:lnTo>
                    <a:pt x="2855" y="936"/>
                  </a:lnTo>
                  <a:lnTo>
                    <a:pt x="2855" y="936"/>
                  </a:lnTo>
                  <a:lnTo>
                    <a:pt x="2855" y="931"/>
                  </a:lnTo>
                  <a:lnTo>
                    <a:pt x="2855" y="931"/>
                  </a:lnTo>
                  <a:lnTo>
                    <a:pt x="2855" y="931"/>
                  </a:lnTo>
                  <a:lnTo>
                    <a:pt x="2860" y="927"/>
                  </a:lnTo>
                  <a:lnTo>
                    <a:pt x="2864" y="922"/>
                  </a:lnTo>
                  <a:lnTo>
                    <a:pt x="2869" y="922"/>
                  </a:lnTo>
                  <a:lnTo>
                    <a:pt x="2869" y="918"/>
                  </a:lnTo>
                  <a:lnTo>
                    <a:pt x="2869" y="913"/>
                  </a:lnTo>
                  <a:lnTo>
                    <a:pt x="2869" y="913"/>
                  </a:lnTo>
                  <a:lnTo>
                    <a:pt x="2869" y="909"/>
                  </a:lnTo>
                  <a:lnTo>
                    <a:pt x="2869" y="909"/>
                  </a:lnTo>
                  <a:lnTo>
                    <a:pt x="2869" y="904"/>
                  </a:lnTo>
                  <a:lnTo>
                    <a:pt x="2864" y="904"/>
                  </a:lnTo>
                  <a:lnTo>
                    <a:pt x="2864" y="904"/>
                  </a:lnTo>
                  <a:lnTo>
                    <a:pt x="2864" y="900"/>
                  </a:lnTo>
                  <a:lnTo>
                    <a:pt x="2860" y="900"/>
                  </a:lnTo>
                  <a:lnTo>
                    <a:pt x="2860" y="895"/>
                  </a:lnTo>
                  <a:lnTo>
                    <a:pt x="2860" y="895"/>
                  </a:lnTo>
                  <a:lnTo>
                    <a:pt x="2860" y="895"/>
                  </a:lnTo>
                  <a:lnTo>
                    <a:pt x="2864" y="891"/>
                  </a:lnTo>
                  <a:lnTo>
                    <a:pt x="2864" y="891"/>
                  </a:lnTo>
                  <a:lnTo>
                    <a:pt x="2869" y="886"/>
                  </a:lnTo>
                  <a:lnTo>
                    <a:pt x="2869" y="882"/>
                  </a:lnTo>
                  <a:lnTo>
                    <a:pt x="2869" y="882"/>
                  </a:lnTo>
                  <a:lnTo>
                    <a:pt x="2869" y="882"/>
                  </a:lnTo>
                  <a:lnTo>
                    <a:pt x="2869" y="882"/>
                  </a:lnTo>
                  <a:lnTo>
                    <a:pt x="2869" y="882"/>
                  </a:lnTo>
                  <a:lnTo>
                    <a:pt x="2864" y="882"/>
                  </a:lnTo>
                  <a:lnTo>
                    <a:pt x="2860" y="882"/>
                  </a:lnTo>
                  <a:lnTo>
                    <a:pt x="2860" y="886"/>
                  </a:lnTo>
                  <a:lnTo>
                    <a:pt x="2860" y="886"/>
                  </a:lnTo>
                  <a:lnTo>
                    <a:pt x="2855" y="886"/>
                  </a:lnTo>
                  <a:lnTo>
                    <a:pt x="2860" y="882"/>
                  </a:lnTo>
                  <a:lnTo>
                    <a:pt x="2855" y="882"/>
                  </a:lnTo>
                  <a:lnTo>
                    <a:pt x="2855" y="877"/>
                  </a:lnTo>
                  <a:lnTo>
                    <a:pt x="2855" y="877"/>
                  </a:lnTo>
                  <a:lnTo>
                    <a:pt x="2851" y="877"/>
                  </a:lnTo>
                  <a:lnTo>
                    <a:pt x="2851" y="877"/>
                  </a:lnTo>
                  <a:lnTo>
                    <a:pt x="2851" y="877"/>
                  </a:lnTo>
                  <a:lnTo>
                    <a:pt x="2851" y="877"/>
                  </a:lnTo>
                  <a:lnTo>
                    <a:pt x="2851" y="877"/>
                  </a:lnTo>
                  <a:lnTo>
                    <a:pt x="2851" y="877"/>
                  </a:lnTo>
                  <a:lnTo>
                    <a:pt x="2851" y="877"/>
                  </a:lnTo>
                  <a:lnTo>
                    <a:pt x="2851" y="877"/>
                  </a:lnTo>
                  <a:lnTo>
                    <a:pt x="2851" y="873"/>
                  </a:lnTo>
                  <a:lnTo>
                    <a:pt x="2846" y="873"/>
                  </a:lnTo>
                  <a:lnTo>
                    <a:pt x="2837" y="877"/>
                  </a:lnTo>
                  <a:lnTo>
                    <a:pt x="2837" y="877"/>
                  </a:lnTo>
                  <a:lnTo>
                    <a:pt x="2833" y="882"/>
                  </a:lnTo>
                  <a:lnTo>
                    <a:pt x="2828" y="882"/>
                  </a:lnTo>
                  <a:lnTo>
                    <a:pt x="2824" y="882"/>
                  </a:lnTo>
                  <a:lnTo>
                    <a:pt x="2819" y="882"/>
                  </a:lnTo>
                  <a:lnTo>
                    <a:pt x="2819" y="882"/>
                  </a:lnTo>
                  <a:lnTo>
                    <a:pt x="2815" y="882"/>
                  </a:lnTo>
                  <a:lnTo>
                    <a:pt x="2810" y="882"/>
                  </a:lnTo>
                  <a:lnTo>
                    <a:pt x="2810" y="877"/>
                  </a:lnTo>
                  <a:lnTo>
                    <a:pt x="2810" y="882"/>
                  </a:lnTo>
                  <a:lnTo>
                    <a:pt x="2805" y="882"/>
                  </a:lnTo>
                  <a:lnTo>
                    <a:pt x="2805" y="882"/>
                  </a:lnTo>
                  <a:lnTo>
                    <a:pt x="2796" y="882"/>
                  </a:lnTo>
                  <a:lnTo>
                    <a:pt x="2796" y="877"/>
                  </a:lnTo>
                  <a:lnTo>
                    <a:pt x="2792" y="882"/>
                  </a:lnTo>
                  <a:lnTo>
                    <a:pt x="2792" y="882"/>
                  </a:lnTo>
                  <a:lnTo>
                    <a:pt x="2792" y="882"/>
                  </a:lnTo>
                  <a:lnTo>
                    <a:pt x="2783" y="886"/>
                  </a:lnTo>
                  <a:lnTo>
                    <a:pt x="2778" y="886"/>
                  </a:lnTo>
                  <a:lnTo>
                    <a:pt x="2778" y="886"/>
                  </a:lnTo>
                  <a:lnTo>
                    <a:pt x="2774" y="886"/>
                  </a:lnTo>
                  <a:lnTo>
                    <a:pt x="2774" y="886"/>
                  </a:lnTo>
                  <a:lnTo>
                    <a:pt x="2769" y="882"/>
                  </a:lnTo>
                  <a:lnTo>
                    <a:pt x="2769" y="882"/>
                  </a:lnTo>
                  <a:lnTo>
                    <a:pt x="2751" y="882"/>
                  </a:lnTo>
                  <a:lnTo>
                    <a:pt x="2751" y="886"/>
                  </a:lnTo>
                  <a:lnTo>
                    <a:pt x="2742" y="886"/>
                  </a:lnTo>
                  <a:lnTo>
                    <a:pt x="2738" y="886"/>
                  </a:lnTo>
                  <a:lnTo>
                    <a:pt x="2733" y="886"/>
                  </a:lnTo>
                  <a:lnTo>
                    <a:pt x="2729" y="886"/>
                  </a:lnTo>
                  <a:lnTo>
                    <a:pt x="2724" y="891"/>
                  </a:lnTo>
                  <a:lnTo>
                    <a:pt x="2711" y="891"/>
                  </a:lnTo>
                  <a:lnTo>
                    <a:pt x="2706" y="891"/>
                  </a:lnTo>
                  <a:lnTo>
                    <a:pt x="2706" y="891"/>
                  </a:lnTo>
                  <a:lnTo>
                    <a:pt x="2702" y="895"/>
                  </a:lnTo>
                  <a:lnTo>
                    <a:pt x="2697" y="895"/>
                  </a:lnTo>
                  <a:lnTo>
                    <a:pt x="2693" y="900"/>
                  </a:lnTo>
                  <a:lnTo>
                    <a:pt x="2693" y="900"/>
                  </a:lnTo>
                  <a:lnTo>
                    <a:pt x="2693" y="904"/>
                  </a:lnTo>
                  <a:lnTo>
                    <a:pt x="2688" y="904"/>
                  </a:lnTo>
                  <a:lnTo>
                    <a:pt x="2688" y="900"/>
                  </a:lnTo>
                  <a:lnTo>
                    <a:pt x="2684" y="900"/>
                  </a:lnTo>
                  <a:lnTo>
                    <a:pt x="2679" y="904"/>
                  </a:lnTo>
                  <a:lnTo>
                    <a:pt x="2674" y="909"/>
                  </a:lnTo>
                  <a:lnTo>
                    <a:pt x="2674" y="909"/>
                  </a:lnTo>
                  <a:lnTo>
                    <a:pt x="2670" y="913"/>
                  </a:lnTo>
                  <a:lnTo>
                    <a:pt x="2670" y="913"/>
                  </a:lnTo>
                  <a:lnTo>
                    <a:pt x="2665" y="913"/>
                  </a:lnTo>
                  <a:lnTo>
                    <a:pt x="2661" y="918"/>
                  </a:lnTo>
                  <a:lnTo>
                    <a:pt x="2661" y="918"/>
                  </a:lnTo>
                  <a:lnTo>
                    <a:pt x="2656" y="918"/>
                  </a:lnTo>
                  <a:lnTo>
                    <a:pt x="2652" y="913"/>
                  </a:lnTo>
                  <a:lnTo>
                    <a:pt x="2647" y="918"/>
                  </a:lnTo>
                  <a:lnTo>
                    <a:pt x="2647" y="913"/>
                  </a:lnTo>
                  <a:lnTo>
                    <a:pt x="2647" y="913"/>
                  </a:lnTo>
                  <a:lnTo>
                    <a:pt x="2647" y="913"/>
                  </a:lnTo>
                  <a:lnTo>
                    <a:pt x="2643" y="913"/>
                  </a:lnTo>
                  <a:lnTo>
                    <a:pt x="2643" y="913"/>
                  </a:lnTo>
                  <a:lnTo>
                    <a:pt x="2643" y="909"/>
                  </a:lnTo>
                  <a:lnTo>
                    <a:pt x="2643" y="909"/>
                  </a:lnTo>
                  <a:lnTo>
                    <a:pt x="2643" y="913"/>
                  </a:lnTo>
                  <a:lnTo>
                    <a:pt x="2638" y="913"/>
                  </a:lnTo>
                  <a:lnTo>
                    <a:pt x="2638" y="913"/>
                  </a:lnTo>
                  <a:lnTo>
                    <a:pt x="2634" y="913"/>
                  </a:lnTo>
                  <a:lnTo>
                    <a:pt x="2634" y="913"/>
                  </a:lnTo>
                  <a:lnTo>
                    <a:pt x="2629" y="913"/>
                  </a:lnTo>
                  <a:lnTo>
                    <a:pt x="2629" y="913"/>
                  </a:lnTo>
                  <a:lnTo>
                    <a:pt x="2620" y="913"/>
                  </a:lnTo>
                  <a:lnTo>
                    <a:pt x="2616" y="913"/>
                  </a:lnTo>
                  <a:lnTo>
                    <a:pt x="2616" y="913"/>
                  </a:lnTo>
                  <a:lnTo>
                    <a:pt x="2611" y="909"/>
                  </a:lnTo>
                  <a:lnTo>
                    <a:pt x="2607" y="904"/>
                  </a:lnTo>
                  <a:lnTo>
                    <a:pt x="2607" y="904"/>
                  </a:lnTo>
                  <a:lnTo>
                    <a:pt x="2607" y="900"/>
                  </a:lnTo>
                  <a:lnTo>
                    <a:pt x="2607" y="900"/>
                  </a:lnTo>
                  <a:lnTo>
                    <a:pt x="2607" y="900"/>
                  </a:lnTo>
                  <a:lnTo>
                    <a:pt x="2602" y="900"/>
                  </a:lnTo>
                  <a:lnTo>
                    <a:pt x="2602" y="900"/>
                  </a:lnTo>
                  <a:lnTo>
                    <a:pt x="2598" y="904"/>
                  </a:lnTo>
                  <a:lnTo>
                    <a:pt x="2598" y="904"/>
                  </a:lnTo>
                  <a:lnTo>
                    <a:pt x="2598" y="904"/>
                  </a:lnTo>
                  <a:lnTo>
                    <a:pt x="2589" y="922"/>
                  </a:lnTo>
                  <a:lnTo>
                    <a:pt x="2580" y="931"/>
                  </a:lnTo>
                  <a:lnTo>
                    <a:pt x="2580" y="936"/>
                  </a:lnTo>
                  <a:lnTo>
                    <a:pt x="2575" y="940"/>
                  </a:lnTo>
                  <a:lnTo>
                    <a:pt x="2566" y="945"/>
                  </a:lnTo>
                  <a:lnTo>
                    <a:pt x="2557" y="950"/>
                  </a:lnTo>
                  <a:lnTo>
                    <a:pt x="2552" y="950"/>
                  </a:lnTo>
                  <a:lnTo>
                    <a:pt x="2552" y="950"/>
                  </a:lnTo>
                  <a:lnTo>
                    <a:pt x="2548" y="954"/>
                  </a:lnTo>
                  <a:lnTo>
                    <a:pt x="2539" y="963"/>
                  </a:lnTo>
                  <a:lnTo>
                    <a:pt x="2539" y="963"/>
                  </a:lnTo>
                  <a:lnTo>
                    <a:pt x="2539" y="968"/>
                  </a:lnTo>
                  <a:lnTo>
                    <a:pt x="2534" y="972"/>
                  </a:lnTo>
                  <a:lnTo>
                    <a:pt x="2530" y="977"/>
                  </a:lnTo>
                  <a:lnTo>
                    <a:pt x="2530" y="986"/>
                  </a:lnTo>
                  <a:lnTo>
                    <a:pt x="2525" y="990"/>
                  </a:lnTo>
                  <a:lnTo>
                    <a:pt x="2525" y="995"/>
                  </a:lnTo>
                  <a:lnTo>
                    <a:pt x="2525" y="999"/>
                  </a:lnTo>
                  <a:lnTo>
                    <a:pt x="2525" y="999"/>
                  </a:lnTo>
                  <a:lnTo>
                    <a:pt x="2525" y="999"/>
                  </a:lnTo>
                  <a:lnTo>
                    <a:pt x="2530" y="1004"/>
                  </a:lnTo>
                  <a:lnTo>
                    <a:pt x="2530" y="1004"/>
                  </a:lnTo>
                  <a:lnTo>
                    <a:pt x="2530" y="1008"/>
                  </a:lnTo>
                  <a:lnTo>
                    <a:pt x="2525" y="1013"/>
                  </a:lnTo>
                  <a:lnTo>
                    <a:pt x="2525" y="1013"/>
                  </a:lnTo>
                  <a:lnTo>
                    <a:pt x="2521" y="1017"/>
                  </a:lnTo>
                  <a:lnTo>
                    <a:pt x="2521" y="1022"/>
                  </a:lnTo>
                  <a:lnTo>
                    <a:pt x="2512" y="1026"/>
                  </a:lnTo>
                  <a:lnTo>
                    <a:pt x="2512" y="1031"/>
                  </a:lnTo>
                  <a:lnTo>
                    <a:pt x="2503" y="1035"/>
                  </a:lnTo>
                  <a:lnTo>
                    <a:pt x="2498" y="1040"/>
                  </a:lnTo>
                  <a:lnTo>
                    <a:pt x="2498" y="1040"/>
                  </a:lnTo>
                  <a:lnTo>
                    <a:pt x="2494" y="1044"/>
                  </a:lnTo>
                  <a:lnTo>
                    <a:pt x="2489" y="1044"/>
                  </a:lnTo>
                  <a:lnTo>
                    <a:pt x="2480" y="1049"/>
                  </a:lnTo>
                  <a:lnTo>
                    <a:pt x="2476" y="1049"/>
                  </a:lnTo>
                  <a:lnTo>
                    <a:pt x="2471" y="1049"/>
                  </a:lnTo>
                  <a:lnTo>
                    <a:pt x="2471" y="1054"/>
                  </a:lnTo>
                  <a:lnTo>
                    <a:pt x="2467" y="1054"/>
                  </a:lnTo>
                  <a:lnTo>
                    <a:pt x="2467" y="1058"/>
                  </a:lnTo>
                  <a:lnTo>
                    <a:pt x="2462" y="1063"/>
                  </a:lnTo>
                  <a:lnTo>
                    <a:pt x="2462" y="1072"/>
                  </a:lnTo>
                  <a:lnTo>
                    <a:pt x="2458" y="1072"/>
                  </a:lnTo>
                  <a:lnTo>
                    <a:pt x="2458" y="1072"/>
                  </a:lnTo>
                  <a:lnTo>
                    <a:pt x="2453" y="1076"/>
                  </a:lnTo>
                  <a:lnTo>
                    <a:pt x="2449" y="1076"/>
                  </a:lnTo>
                  <a:lnTo>
                    <a:pt x="2444" y="1081"/>
                  </a:lnTo>
                  <a:lnTo>
                    <a:pt x="2444" y="1081"/>
                  </a:lnTo>
                  <a:lnTo>
                    <a:pt x="2444" y="1081"/>
                  </a:lnTo>
                  <a:lnTo>
                    <a:pt x="2444" y="1085"/>
                  </a:lnTo>
                  <a:lnTo>
                    <a:pt x="2440" y="1090"/>
                  </a:lnTo>
                  <a:lnTo>
                    <a:pt x="2440" y="1094"/>
                  </a:lnTo>
                  <a:lnTo>
                    <a:pt x="2435" y="1099"/>
                  </a:lnTo>
                  <a:lnTo>
                    <a:pt x="2435" y="1099"/>
                  </a:lnTo>
                  <a:lnTo>
                    <a:pt x="2435" y="1108"/>
                  </a:lnTo>
                  <a:lnTo>
                    <a:pt x="2435" y="1108"/>
                  </a:lnTo>
                  <a:lnTo>
                    <a:pt x="2431" y="1112"/>
                  </a:lnTo>
                  <a:lnTo>
                    <a:pt x="2431" y="1112"/>
                  </a:lnTo>
                  <a:lnTo>
                    <a:pt x="2421" y="1121"/>
                  </a:lnTo>
                  <a:lnTo>
                    <a:pt x="2417" y="1126"/>
                  </a:lnTo>
                  <a:lnTo>
                    <a:pt x="2417" y="1126"/>
                  </a:lnTo>
                  <a:lnTo>
                    <a:pt x="2417" y="1126"/>
                  </a:lnTo>
                  <a:lnTo>
                    <a:pt x="2412" y="1130"/>
                  </a:lnTo>
                  <a:lnTo>
                    <a:pt x="2417" y="1130"/>
                  </a:lnTo>
                  <a:lnTo>
                    <a:pt x="2417" y="1126"/>
                  </a:lnTo>
                  <a:lnTo>
                    <a:pt x="2417" y="1126"/>
                  </a:lnTo>
                  <a:lnTo>
                    <a:pt x="2417" y="1126"/>
                  </a:lnTo>
                  <a:lnTo>
                    <a:pt x="2417" y="1126"/>
                  </a:lnTo>
                  <a:lnTo>
                    <a:pt x="2417" y="1130"/>
                  </a:lnTo>
                  <a:lnTo>
                    <a:pt x="2412" y="1135"/>
                  </a:lnTo>
                  <a:lnTo>
                    <a:pt x="2412" y="1139"/>
                  </a:lnTo>
                  <a:lnTo>
                    <a:pt x="2408" y="1139"/>
                  </a:lnTo>
                  <a:lnTo>
                    <a:pt x="2412" y="1139"/>
                  </a:lnTo>
                  <a:lnTo>
                    <a:pt x="2408" y="1144"/>
                  </a:lnTo>
                  <a:lnTo>
                    <a:pt x="2408" y="1144"/>
                  </a:lnTo>
                  <a:lnTo>
                    <a:pt x="2408" y="1148"/>
                  </a:lnTo>
                  <a:lnTo>
                    <a:pt x="2403" y="1153"/>
                  </a:lnTo>
                  <a:lnTo>
                    <a:pt x="2399" y="1158"/>
                  </a:lnTo>
                  <a:lnTo>
                    <a:pt x="2399" y="1158"/>
                  </a:lnTo>
                  <a:lnTo>
                    <a:pt x="2394" y="1162"/>
                  </a:lnTo>
                  <a:lnTo>
                    <a:pt x="2394" y="1171"/>
                  </a:lnTo>
                  <a:lnTo>
                    <a:pt x="2390" y="1180"/>
                  </a:lnTo>
                  <a:lnTo>
                    <a:pt x="2394" y="1185"/>
                  </a:lnTo>
                  <a:lnTo>
                    <a:pt x="2394" y="1180"/>
                  </a:lnTo>
                  <a:lnTo>
                    <a:pt x="2394" y="1180"/>
                  </a:lnTo>
                  <a:lnTo>
                    <a:pt x="2394" y="1176"/>
                  </a:lnTo>
                  <a:lnTo>
                    <a:pt x="2394" y="1180"/>
                  </a:lnTo>
                  <a:lnTo>
                    <a:pt x="2399" y="1185"/>
                  </a:lnTo>
                  <a:lnTo>
                    <a:pt x="2399" y="1185"/>
                  </a:lnTo>
                  <a:lnTo>
                    <a:pt x="2399" y="1189"/>
                  </a:lnTo>
                  <a:lnTo>
                    <a:pt x="2403" y="1185"/>
                  </a:lnTo>
                  <a:lnTo>
                    <a:pt x="2403" y="1185"/>
                  </a:lnTo>
                  <a:lnTo>
                    <a:pt x="2403" y="1185"/>
                  </a:lnTo>
                  <a:lnTo>
                    <a:pt x="2403" y="1185"/>
                  </a:lnTo>
                  <a:lnTo>
                    <a:pt x="2403" y="1189"/>
                  </a:lnTo>
                  <a:lnTo>
                    <a:pt x="2408" y="1194"/>
                  </a:lnTo>
                  <a:lnTo>
                    <a:pt x="2403" y="1198"/>
                  </a:lnTo>
                  <a:lnTo>
                    <a:pt x="2403" y="1198"/>
                  </a:lnTo>
                  <a:lnTo>
                    <a:pt x="2403" y="1203"/>
                  </a:lnTo>
                  <a:lnTo>
                    <a:pt x="2403" y="1207"/>
                  </a:lnTo>
                  <a:lnTo>
                    <a:pt x="2403" y="1207"/>
                  </a:lnTo>
                  <a:lnTo>
                    <a:pt x="2403" y="1212"/>
                  </a:lnTo>
                  <a:lnTo>
                    <a:pt x="2399" y="1212"/>
                  </a:lnTo>
                  <a:lnTo>
                    <a:pt x="2399" y="1212"/>
                  </a:lnTo>
                  <a:lnTo>
                    <a:pt x="2399" y="1212"/>
                  </a:lnTo>
                  <a:lnTo>
                    <a:pt x="2403" y="1216"/>
                  </a:lnTo>
                  <a:lnTo>
                    <a:pt x="2403" y="1216"/>
                  </a:lnTo>
                  <a:lnTo>
                    <a:pt x="2403" y="1221"/>
                  </a:lnTo>
                  <a:lnTo>
                    <a:pt x="2408" y="1225"/>
                  </a:lnTo>
                  <a:lnTo>
                    <a:pt x="2408" y="1234"/>
                  </a:lnTo>
                  <a:lnTo>
                    <a:pt x="2408" y="1239"/>
                  </a:lnTo>
                  <a:lnTo>
                    <a:pt x="2403" y="1243"/>
                  </a:lnTo>
                  <a:lnTo>
                    <a:pt x="2403" y="1252"/>
                  </a:lnTo>
                  <a:lnTo>
                    <a:pt x="2399" y="1257"/>
                  </a:lnTo>
                  <a:lnTo>
                    <a:pt x="2399" y="1261"/>
                  </a:lnTo>
                  <a:lnTo>
                    <a:pt x="2399" y="1266"/>
                  </a:lnTo>
                  <a:lnTo>
                    <a:pt x="2394" y="1271"/>
                  </a:lnTo>
                  <a:lnTo>
                    <a:pt x="2394" y="1275"/>
                  </a:lnTo>
                  <a:lnTo>
                    <a:pt x="2394" y="1280"/>
                  </a:lnTo>
                  <a:lnTo>
                    <a:pt x="2390" y="1289"/>
                  </a:lnTo>
                  <a:lnTo>
                    <a:pt x="2385" y="1293"/>
                  </a:lnTo>
                  <a:lnTo>
                    <a:pt x="2381" y="1298"/>
                  </a:lnTo>
                  <a:lnTo>
                    <a:pt x="2376" y="1298"/>
                  </a:lnTo>
                  <a:lnTo>
                    <a:pt x="2381" y="1298"/>
                  </a:lnTo>
                  <a:lnTo>
                    <a:pt x="2381" y="1298"/>
                  </a:lnTo>
                  <a:lnTo>
                    <a:pt x="2381" y="1298"/>
                  </a:lnTo>
                  <a:lnTo>
                    <a:pt x="2381" y="1298"/>
                  </a:lnTo>
                  <a:lnTo>
                    <a:pt x="2385" y="1298"/>
                  </a:lnTo>
                  <a:lnTo>
                    <a:pt x="2385" y="1302"/>
                  </a:lnTo>
                  <a:lnTo>
                    <a:pt x="2385" y="1302"/>
                  </a:lnTo>
                  <a:lnTo>
                    <a:pt x="2390" y="1307"/>
                  </a:lnTo>
                  <a:lnTo>
                    <a:pt x="2390" y="1311"/>
                  </a:lnTo>
                  <a:lnTo>
                    <a:pt x="2390" y="1311"/>
                  </a:lnTo>
                  <a:lnTo>
                    <a:pt x="2390" y="1311"/>
                  </a:lnTo>
                  <a:lnTo>
                    <a:pt x="2394" y="1311"/>
                  </a:lnTo>
                  <a:lnTo>
                    <a:pt x="2394" y="1311"/>
                  </a:lnTo>
                  <a:lnTo>
                    <a:pt x="2394" y="1311"/>
                  </a:lnTo>
                  <a:lnTo>
                    <a:pt x="2390" y="1311"/>
                  </a:lnTo>
                  <a:lnTo>
                    <a:pt x="2390" y="1316"/>
                  </a:lnTo>
                  <a:lnTo>
                    <a:pt x="2390" y="1316"/>
                  </a:lnTo>
                  <a:lnTo>
                    <a:pt x="2394" y="1316"/>
                  </a:lnTo>
                  <a:lnTo>
                    <a:pt x="2394" y="1316"/>
                  </a:lnTo>
                  <a:lnTo>
                    <a:pt x="2394" y="1320"/>
                  </a:lnTo>
                  <a:lnTo>
                    <a:pt x="2394" y="1320"/>
                  </a:lnTo>
                  <a:lnTo>
                    <a:pt x="2394" y="1325"/>
                  </a:lnTo>
                  <a:lnTo>
                    <a:pt x="2399" y="1325"/>
                  </a:lnTo>
                  <a:lnTo>
                    <a:pt x="2399" y="1320"/>
                  </a:lnTo>
                  <a:lnTo>
                    <a:pt x="2408" y="1320"/>
                  </a:lnTo>
                  <a:lnTo>
                    <a:pt x="2412" y="1320"/>
                  </a:lnTo>
                  <a:lnTo>
                    <a:pt x="2412" y="1320"/>
                  </a:lnTo>
                  <a:lnTo>
                    <a:pt x="2412" y="1320"/>
                  </a:lnTo>
                  <a:lnTo>
                    <a:pt x="2412" y="1320"/>
                  </a:lnTo>
                  <a:lnTo>
                    <a:pt x="2408" y="1320"/>
                  </a:lnTo>
                  <a:lnTo>
                    <a:pt x="2408" y="1325"/>
                  </a:lnTo>
                  <a:lnTo>
                    <a:pt x="2403" y="1325"/>
                  </a:lnTo>
                  <a:lnTo>
                    <a:pt x="2399" y="1325"/>
                  </a:lnTo>
                  <a:lnTo>
                    <a:pt x="2399" y="1325"/>
                  </a:lnTo>
                  <a:lnTo>
                    <a:pt x="2399" y="1325"/>
                  </a:lnTo>
                  <a:lnTo>
                    <a:pt x="2399" y="1325"/>
                  </a:lnTo>
                  <a:lnTo>
                    <a:pt x="2394" y="1325"/>
                  </a:lnTo>
                  <a:lnTo>
                    <a:pt x="2394" y="1325"/>
                  </a:lnTo>
                  <a:lnTo>
                    <a:pt x="2394" y="1325"/>
                  </a:lnTo>
                  <a:lnTo>
                    <a:pt x="2394" y="1320"/>
                  </a:lnTo>
                  <a:lnTo>
                    <a:pt x="2390" y="1320"/>
                  </a:lnTo>
                  <a:lnTo>
                    <a:pt x="2390" y="1325"/>
                  </a:lnTo>
                  <a:lnTo>
                    <a:pt x="2390" y="1325"/>
                  </a:lnTo>
                  <a:lnTo>
                    <a:pt x="2390" y="1329"/>
                  </a:lnTo>
                  <a:lnTo>
                    <a:pt x="2390" y="1329"/>
                  </a:lnTo>
                  <a:lnTo>
                    <a:pt x="2390" y="1329"/>
                  </a:lnTo>
                  <a:lnTo>
                    <a:pt x="2390" y="1334"/>
                  </a:lnTo>
                  <a:lnTo>
                    <a:pt x="2390" y="1338"/>
                  </a:lnTo>
                  <a:lnTo>
                    <a:pt x="2390" y="1338"/>
                  </a:lnTo>
                  <a:lnTo>
                    <a:pt x="2390" y="1338"/>
                  </a:lnTo>
                  <a:lnTo>
                    <a:pt x="2390" y="1338"/>
                  </a:lnTo>
                  <a:lnTo>
                    <a:pt x="2390" y="1338"/>
                  </a:lnTo>
                  <a:lnTo>
                    <a:pt x="2390" y="1338"/>
                  </a:lnTo>
                  <a:lnTo>
                    <a:pt x="2390" y="1338"/>
                  </a:lnTo>
                  <a:lnTo>
                    <a:pt x="2394" y="1334"/>
                  </a:lnTo>
                  <a:lnTo>
                    <a:pt x="2394" y="1338"/>
                  </a:lnTo>
                  <a:lnTo>
                    <a:pt x="2394" y="1338"/>
                  </a:lnTo>
                  <a:lnTo>
                    <a:pt x="2394" y="1338"/>
                  </a:lnTo>
                  <a:lnTo>
                    <a:pt x="2394" y="1338"/>
                  </a:lnTo>
                  <a:lnTo>
                    <a:pt x="2394" y="1338"/>
                  </a:lnTo>
                  <a:lnTo>
                    <a:pt x="2394" y="1338"/>
                  </a:lnTo>
                  <a:lnTo>
                    <a:pt x="2390" y="1338"/>
                  </a:lnTo>
                  <a:lnTo>
                    <a:pt x="2390" y="1338"/>
                  </a:lnTo>
                  <a:lnTo>
                    <a:pt x="2390" y="1338"/>
                  </a:lnTo>
                  <a:lnTo>
                    <a:pt x="2390" y="1343"/>
                  </a:lnTo>
                  <a:lnTo>
                    <a:pt x="2390" y="1343"/>
                  </a:lnTo>
                  <a:lnTo>
                    <a:pt x="2394" y="1347"/>
                  </a:lnTo>
                  <a:lnTo>
                    <a:pt x="2399" y="1343"/>
                  </a:lnTo>
                  <a:lnTo>
                    <a:pt x="2399" y="1343"/>
                  </a:lnTo>
                  <a:lnTo>
                    <a:pt x="2399" y="1347"/>
                  </a:lnTo>
                  <a:lnTo>
                    <a:pt x="2399" y="1347"/>
                  </a:lnTo>
                  <a:lnTo>
                    <a:pt x="2394" y="1347"/>
                  </a:lnTo>
                  <a:lnTo>
                    <a:pt x="2399" y="1352"/>
                  </a:lnTo>
                  <a:lnTo>
                    <a:pt x="2399" y="1352"/>
                  </a:lnTo>
                  <a:lnTo>
                    <a:pt x="2403" y="1352"/>
                  </a:lnTo>
                  <a:lnTo>
                    <a:pt x="2403" y="1352"/>
                  </a:lnTo>
                  <a:lnTo>
                    <a:pt x="2403" y="1352"/>
                  </a:lnTo>
                  <a:lnTo>
                    <a:pt x="2403" y="1352"/>
                  </a:lnTo>
                  <a:lnTo>
                    <a:pt x="2403" y="1352"/>
                  </a:lnTo>
                  <a:lnTo>
                    <a:pt x="2408" y="1352"/>
                  </a:lnTo>
                  <a:lnTo>
                    <a:pt x="2412" y="1352"/>
                  </a:lnTo>
                  <a:lnTo>
                    <a:pt x="2412" y="1352"/>
                  </a:lnTo>
                  <a:lnTo>
                    <a:pt x="2417" y="1352"/>
                  </a:lnTo>
                  <a:lnTo>
                    <a:pt x="2417" y="1352"/>
                  </a:lnTo>
                  <a:lnTo>
                    <a:pt x="2417" y="1352"/>
                  </a:lnTo>
                  <a:lnTo>
                    <a:pt x="2417" y="1352"/>
                  </a:lnTo>
                  <a:lnTo>
                    <a:pt x="2417" y="1352"/>
                  </a:lnTo>
                  <a:lnTo>
                    <a:pt x="2417" y="1352"/>
                  </a:lnTo>
                  <a:lnTo>
                    <a:pt x="2417" y="1352"/>
                  </a:lnTo>
                  <a:lnTo>
                    <a:pt x="2412" y="1352"/>
                  </a:lnTo>
                  <a:lnTo>
                    <a:pt x="2412" y="1352"/>
                  </a:lnTo>
                  <a:lnTo>
                    <a:pt x="2412" y="1352"/>
                  </a:lnTo>
                  <a:lnTo>
                    <a:pt x="2412" y="1356"/>
                  </a:lnTo>
                  <a:lnTo>
                    <a:pt x="2412" y="1356"/>
                  </a:lnTo>
                  <a:lnTo>
                    <a:pt x="2412" y="1356"/>
                  </a:lnTo>
                  <a:lnTo>
                    <a:pt x="2412" y="1356"/>
                  </a:lnTo>
                  <a:lnTo>
                    <a:pt x="2417" y="1356"/>
                  </a:lnTo>
                  <a:lnTo>
                    <a:pt x="2417" y="1356"/>
                  </a:lnTo>
                  <a:lnTo>
                    <a:pt x="2417" y="1356"/>
                  </a:lnTo>
                  <a:lnTo>
                    <a:pt x="2417" y="1356"/>
                  </a:lnTo>
                  <a:lnTo>
                    <a:pt x="2417" y="1356"/>
                  </a:lnTo>
                  <a:lnTo>
                    <a:pt x="2412" y="1361"/>
                  </a:lnTo>
                  <a:lnTo>
                    <a:pt x="2412" y="1361"/>
                  </a:lnTo>
                  <a:lnTo>
                    <a:pt x="2412" y="1361"/>
                  </a:lnTo>
                  <a:lnTo>
                    <a:pt x="2412" y="1361"/>
                  </a:lnTo>
                  <a:lnTo>
                    <a:pt x="2412" y="1361"/>
                  </a:lnTo>
                  <a:lnTo>
                    <a:pt x="2412" y="1361"/>
                  </a:lnTo>
                  <a:lnTo>
                    <a:pt x="2412" y="1361"/>
                  </a:lnTo>
                  <a:lnTo>
                    <a:pt x="2412" y="1365"/>
                  </a:lnTo>
                  <a:lnTo>
                    <a:pt x="2412" y="1365"/>
                  </a:lnTo>
                  <a:lnTo>
                    <a:pt x="2412" y="1365"/>
                  </a:lnTo>
                  <a:lnTo>
                    <a:pt x="2412" y="1365"/>
                  </a:lnTo>
                  <a:lnTo>
                    <a:pt x="2417" y="1365"/>
                  </a:lnTo>
                  <a:lnTo>
                    <a:pt x="2417" y="1370"/>
                  </a:lnTo>
                  <a:lnTo>
                    <a:pt x="2417" y="1370"/>
                  </a:lnTo>
                  <a:lnTo>
                    <a:pt x="2417" y="1365"/>
                  </a:lnTo>
                  <a:lnTo>
                    <a:pt x="2417" y="1365"/>
                  </a:lnTo>
                  <a:lnTo>
                    <a:pt x="2417" y="1370"/>
                  </a:lnTo>
                  <a:lnTo>
                    <a:pt x="2417" y="1370"/>
                  </a:lnTo>
                  <a:lnTo>
                    <a:pt x="2417" y="1370"/>
                  </a:lnTo>
                  <a:lnTo>
                    <a:pt x="2417" y="1370"/>
                  </a:lnTo>
                  <a:lnTo>
                    <a:pt x="2421" y="1370"/>
                  </a:lnTo>
                  <a:lnTo>
                    <a:pt x="2421" y="1370"/>
                  </a:lnTo>
                  <a:lnTo>
                    <a:pt x="2421" y="1370"/>
                  </a:lnTo>
                  <a:lnTo>
                    <a:pt x="2421" y="1370"/>
                  </a:lnTo>
                  <a:lnTo>
                    <a:pt x="2421" y="1370"/>
                  </a:lnTo>
                  <a:lnTo>
                    <a:pt x="2421" y="1370"/>
                  </a:lnTo>
                  <a:lnTo>
                    <a:pt x="2426" y="1375"/>
                  </a:lnTo>
                  <a:lnTo>
                    <a:pt x="2426" y="1375"/>
                  </a:lnTo>
                  <a:lnTo>
                    <a:pt x="2426" y="1375"/>
                  </a:lnTo>
                  <a:lnTo>
                    <a:pt x="2426" y="1375"/>
                  </a:lnTo>
                  <a:lnTo>
                    <a:pt x="2426" y="1375"/>
                  </a:lnTo>
                  <a:lnTo>
                    <a:pt x="2426" y="1379"/>
                  </a:lnTo>
                  <a:lnTo>
                    <a:pt x="2431" y="1384"/>
                  </a:lnTo>
                  <a:lnTo>
                    <a:pt x="2435" y="1384"/>
                  </a:lnTo>
                  <a:lnTo>
                    <a:pt x="2435" y="1384"/>
                  </a:lnTo>
                  <a:lnTo>
                    <a:pt x="2435" y="1384"/>
                  </a:lnTo>
                  <a:lnTo>
                    <a:pt x="2435" y="1384"/>
                  </a:lnTo>
                  <a:lnTo>
                    <a:pt x="2435" y="1388"/>
                  </a:lnTo>
                  <a:lnTo>
                    <a:pt x="2435" y="1388"/>
                  </a:lnTo>
                  <a:lnTo>
                    <a:pt x="2440" y="1388"/>
                  </a:lnTo>
                  <a:lnTo>
                    <a:pt x="2440" y="1388"/>
                  </a:lnTo>
                  <a:lnTo>
                    <a:pt x="2440" y="1388"/>
                  </a:lnTo>
                  <a:lnTo>
                    <a:pt x="2440" y="1388"/>
                  </a:lnTo>
                  <a:lnTo>
                    <a:pt x="2440" y="1388"/>
                  </a:lnTo>
                  <a:lnTo>
                    <a:pt x="2440" y="1393"/>
                  </a:lnTo>
                  <a:lnTo>
                    <a:pt x="2440" y="1393"/>
                  </a:lnTo>
                  <a:lnTo>
                    <a:pt x="2440" y="1397"/>
                  </a:lnTo>
                  <a:lnTo>
                    <a:pt x="2444" y="1397"/>
                  </a:lnTo>
                  <a:lnTo>
                    <a:pt x="2444" y="1397"/>
                  </a:lnTo>
                  <a:lnTo>
                    <a:pt x="2444" y="1402"/>
                  </a:lnTo>
                  <a:lnTo>
                    <a:pt x="2444" y="1402"/>
                  </a:lnTo>
                  <a:lnTo>
                    <a:pt x="2449" y="1402"/>
                  </a:lnTo>
                  <a:lnTo>
                    <a:pt x="2449" y="1402"/>
                  </a:lnTo>
                  <a:lnTo>
                    <a:pt x="2449" y="1406"/>
                  </a:lnTo>
                  <a:lnTo>
                    <a:pt x="2449" y="1406"/>
                  </a:lnTo>
                  <a:lnTo>
                    <a:pt x="2449" y="1406"/>
                  </a:lnTo>
                  <a:lnTo>
                    <a:pt x="2449" y="1406"/>
                  </a:lnTo>
                  <a:lnTo>
                    <a:pt x="2453" y="1411"/>
                  </a:lnTo>
                  <a:lnTo>
                    <a:pt x="2453" y="1411"/>
                  </a:lnTo>
                  <a:lnTo>
                    <a:pt x="2449" y="1411"/>
                  </a:lnTo>
                  <a:lnTo>
                    <a:pt x="2449" y="1411"/>
                  </a:lnTo>
                  <a:lnTo>
                    <a:pt x="2449" y="1411"/>
                  </a:lnTo>
                  <a:lnTo>
                    <a:pt x="2449" y="1415"/>
                  </a:lnTo>
                  <a:lnTo>
                    <a:pt x="2449" y="1415"/>
                  </a:lnTo>
                  <a:lnTo>
                    <a:pt x="2453" y="1415"/>
                  </a:lnTo>
                  <a:lnTo>
                    <a:pt x="2453" y="1415"/>
                  </a:lnTo>
                  <a:lnTo>
                    <a:pt x="2453" y="1411"/>
                  </a:lnTo>
                  <a:lnTo>
                    <a:pt x="2453" y="1415"/>
                  </a:lnTo>
                  <a:lnTo>
                    <a:pt x="2453" y="1415"/>
                  </a:lnTo>
                  <a:lnTo>
                    <a:pt x="2453" y="1415"/>
                  </a:lnTo>
                  <a:lnTo>
                    <a:pt x="2453" y="1415"/>
                  </a:lnTo>
                  <a:lnTo>
                    <a:pt x="2449" y="1415"/>
                  </a:lnTo>
                  <a:lnTo>
                    <a:pt x="2449" y="1415"/>
                  </a:lnTo>
                  <a:lnTo>
                    <a:pt x="2449" y="1415"/>
                  </a:lnTo>
                  <a:lnTo>
                    <a:pt x="2449" y="1415"/>
                  </a:lnTo>
                  <a:lnTo>
                    <a:pt x="2449" y="1420"/>
                  </a:lnTo>
                  <a:lnTo>
                    <a:pt x="2449" y="1420"/>
                  </a:lnTo>
                  <a:lnTo>
                    <a:pt x="2453" y="1420"/>
                  </a:lnTo>
                  <a:lnTo>
                    <a:pt x="2453" y="1424"/>
                  </a:lnTo>
                  <a:lnTo>
                    <a:pt x="2453" y="1424"/>
                  </a:lnTo>
                  <a:lnTo>
                    <a:pt x="2453" y="1429"/>
                  </a:lnTo>
                  <a:lnTo>
                    <a:pt x="2453" y="1429"/>
                  </a:lnTo>
                  <a:lnTo>
                    <a:pt x="2458" y="1429"/>
                  </a:lnTo>
                  <a:lnTo>
                    <a:pt x="2458" y="1429"/>
                  </a:lnTo>
                  <a:lnTo>
                    <a:pt x="2458" y="1429"/>
                  </a:lnTo>
                  <a:lnTo>
                    <a:pt x="2462" y="1429"/>
                  </a:lnTo>
                  <a:lnTo>
                    <a:pt x="2462" y="1429"/>
                  </a:lnTo>
                  <a:lnTo>
                    <a:pt x="2462" y="1433"/>
                  </a:lnTo>
                  <a:lnTo>
                    <a:pt x="2462" y="1433"/>
                  </a:lnTo>
                  <a:lnTo>
                    <a:pt x="2462" y="1438"/>
                  </a:lnTo>
                  <a:lnTo>
                    <a:pt x="2462" y="1438"/>
                  </a:lnTo>
                  <a:lnTo>
                    <a:pt x="2462" y="1438"/>
                  </a:lnTo>
                  <a:lnTo>
                    <a:pt x="2471" y="1442"/>
                  </a:lnTo>
                  <a:lnTo>
                    <a:pt x="2476" y="1442"/>
                  </a:lnTo>
                  <a:lnTo>
                    <a:pt x="2476" y="1447"/>
                  </a:lnTo>
                  <a:lnTo>
                    <a:pt x="2476" y="1447"/>
                  </a:lnTo>
                  <a:lnTo>
                    <a:pt x="2480" y="1451"/>
                  </a:lnTo>
                  <a:lnTo>
                    <a:pt x="2485" y="1451"/>
                  </a:lnTo>
                  <a:lnTo>
                    <a:pt x="2489" y="1456"/>
                  </a:lnTo>
                  <a:lnTo>
                    <a:pt x="2489" y="1456"/>
                  </a:lnTo>
                  <a:lnTo>
                    <a:pt x="2494" y="1456"/>
                  </a:lnTo>
                  <a:lnTo>
                    <a:pt x="2494" y="1460"/>
                  </a:lnTo>
                  <a:lnTo>
                    <a:pt x="2498" y="1460"/>
                  </a:lnTo>
                  <a:lnTo>
                    <a:pt x="2498" y="1460"/>
                  </a:lnTo>
                  <a:lnTo>
                    <a:pt x="2512" y="1474"/>
                  </a:lnTo>
                  <a:lnTo>
                    <a:pt x="2516" y="1479"/>
                  </a:lnTo>
                  <a:lnTo>
                    <a:pt x="2521" y="1479"/>
                  </a:lnTo>
                  <a:lnTo>
                    <a:pt x="2534" y="1488"/>
                  </a:lnTo>
                  <a:lnTo>
                    <a:pt x="2539" y="1492"/>
                  </a:lnTo>
                  <a:lnTo>
                    <a:pt x="2543" y="1492"/>
                  </a:lnTo>
                  <a:lnTo>
                    <a:pt x="2548" y="1492"/>
                  </a:lnTo>
                  <a:lnTo>
                    <a:pt x="2548" y="1492"/>
                  </a:lnTo>
                  <a:lnTo>
                    <a:pt x="2552" y="1492"/>
                  </a:lnTo>
                  <a:lnTo>
                    <a:pt x="2557" y="1492"/>
                  </a:lnTo>
                  <a:lnTo>
                    <a:pt x="2557" y="1488"/>
                  </a:lnTo>
                  <a:lnTo>
                    <a:pt x="2557" y="1488"/>
                  </a:lnTo>
                  <a:lnTo>
                    <a:pt x="2562" y="1488"/>
                  </a:lnTo>
                  <a:lnTo>
                    <a:pt x="2571" y="1483"/>
                  </a:lnTo>
                  <a:lnTo>
                    <a:pt x="2575" y="1483"/>
                  </a:lnTo>
                  <a:lnTo>
                    <a:pt x="2580" y="1479"/>
                  </a:lnTo>
                  <a:lnTo>
                    <a:pt x="2589" y="1479"/>
                  </a:lnTo>
                  <a:lnTo>
                    <a:pt x="2589" y="1479"/>
                  </a:lnTo>
                  <a:lnTo>
                    <a:pt x="2584" y="1479"/>
                  </a:lnTo>
                  <a:lnTo>
                    <a:pt x="2584" y="1479"/>
                  </a:lnTo>
                  <a:lnTo>
                    <a:pt x="2584" y="1479"/>
                  </a:lnTo>
                  <a:lnTo>
                    <a:pt x="2584" y="1479"/>
                  </a:lnTo>
                  <a:lnTo>
                    <a:pt x="2589" y="1479"/>
                  </a:lnTo>
                  <a:lnTo>
                    <a:pt x="2593" y="1479"/>
                  </a:lnTo>
                  <a:lnTo>
                    <a:pt x="2593" y="1479"/>
                  </a:lnTo>
                  <a:lnTo>
                    <a:pt x="2598" y="1479"/>
                  </a:lnTo>
                  <a:lnTo>
                    <a:pt x="2607" y="1479"/>
                  </a:lnTo>
                  <a:lnTo>
                    <a:pt x="2607" y="1479"/>
                  </a:lnTo>
                  <a:lnTo>
                    <a:pt x="2607" y="1479"/>
                  </a:lnTo>
                  <a:lnTo>
                    <a:pt x="2598" y="1479"/>
                  </a:lnTo>
                  <a:lnTo>
                    <a:pt x="2598" y="1479"/>
                  </a:lnTo>
                  <a:lnTo>
                    <a:pt x="2602" y="1474"/>
                  </a:lnTo>
                  <a:lnTo>
                    <a:pt x="2607" y="1474"/>
                  </a:lnTo>
                  <a:lnTo>
                    <a:pt x="2607" y="1479"/>
                  </a:lnTo>
                  <a:lnTo>
                    <a:pt x="2611" y="1479"/>
                  </a:lnTo>
                  <a:lnTo>
                    <a:pt x="2620" y="1479"/>
                  </a:lnTo>
                  <a:lnTo>
                    <a:pt x="2620" y="1479"/>
                  </a:lnTo>
                  <a:lnTo>
                    <a:pt x="2620" y="1474"/>
                  </a:lnTo>
                  <a:lnTo>
                    <a:pt x="2620" y="1474"/>
                  </a:lnTo>
                  <a:lnTo>
                    <a:pt x="2625" y="1474"/>
                  </a:lnTo>
                  <a:lnTo>
                    <a:pt x="2625" y="1479"/>
                  </a:lnTo>
                  <a:lnTo>
                    <a:pt x="2625" y="1479"/>
                  </a:lnTo>
                  <a:lnTo>
                    <a:pt x="2625" y="1479"/>
                  </a:lnTo>
                  <a:lnTo>
                    <a:pt x="2625" y="1479"/>
                  </a:lnTo>
                  <a:lnTo>
                    <a:pt x="2625" y="1479"/>
                  </a:lnTo>
                  <a:lnTo>
                    <a:pt x="2620" y="1479"/>
                  </a:lnTo>
                  <a:lnTo>
                    <a:pt x="2620" y="1479"/>
                  </a:lnTo>
                  <a:lnTo>
                    <a:pt x="2625" y="1479"/>
                  </a:lnTo>
                  <a:lnTo>
                    <a:pt x="2625" y="1479"/>
                  </a:lnTo>
                  <a:lnTo>
                    <a:pt x="2625" y="1483"/>
                  </a:lnTo>
                  <a:lnTo>
                    <a:pt x="2629" y="1483"/>
                  </a:lnTo>
                  <a:lnTo>
                    <a:pt x="2638" y="1483"/>
                  </a:lnTo>
                  <a:lnTo>
                    <a:pt x="2638" y="1483"/>
                  </a:lnTo>
                  <a:lnTo>
                    <a:pt x="2643" y="1488"/>
                  </a:lnTo>
                  <a:lnTo>
                    <a:pt x="2643" y="1488"/>
                  </a:lnTo>
                  <a:lnTo>
                    <a:pt x="2647" y="1483"/>
                  </a:lnTo>
                  <a:lnTo>
                    <a:pt x="2647" y="1483"/>
                  </a:lnTo>
                  <a:lnTo>
                    <a:pt x="2652" y="1483"/>
                  </a:lnTo>
                  <a:lnTo>
                    <a:pt x="2661" y="1479"/>
                  </a:lnTo>
                  <a:lnTo>
                    <a:pt x="2665" y="1479"/>
                  </a:lnTo>
                  <a:lnTo>
                    <a:pt x="2665" y="1474"/>
                  </a:lnTo>
                  <a:lnTo>
                    <a:pt x="2670" y="1474"/>
                  </a:lnTo>
                  <a:lnTo>
                    <a:pt x="2670" y="1474"/>
                  </a:lnTo>
                  <a:lnTo>
                    <a:pt x="2674" y="1469"/>
                  </a:lnTo>
                  <a:lnTo>
                    <a:pt x="2684" y="1469"/>
                  </a:lnTo>
                  <a:lnTo>
                    <a:pt x="2688" y="1469"/>
                  </a:lnTo>
                  <a:lnTo>
                    <a:pt x="2693" y="1469"/>
                  </a:lnTo>
                  <a:lnTo>
                    <a:pt x="2693" y="1465"/>
                  </a:lnTo>
                  <a:lnTo>
                    <a:pt x="2697" y="1465"/>
                  </a:lnTo>
                  <a:lnTo>
                    <a:pt x="2697" y="1465"/>
                  </a:lnTo>
                  <a:lnTo>
                    <a:pt x="2697" y="1460"/>
                  </a:lnTo>
                  <a:lnTo>
                    <a:pt x="2697" y="1460"/>
                  </a:lnTo>
                  <a:lnTo>
                    <a:pt x="2702" y="1460"/>
                  </a:lnTo>
                  <a:lnTo>
                    <a:pt x="2706" y="1460"/>
                  </a:lnTo>
                  <a:lnTo>
                    <a:pt x="2711" y="1460"/>
                  </a:lnTo>
                  <a:lnTo>
                    <a:pt x="2720" y="1456"/>
                  </a:lnTo>
                  <a:lnTo>
                    <a:pt x="2724" y="1456"/>
                  </a:lnTo>
                  <a:lnTo>
                    <a:pt x="2729" y="1456"/>
                  </a:lnTo>
                  <a:lnTo>
                    <a:pt x="2738" y="1456"/>
                  </a:lnTo>
                  <a:lnTo>
                    <a:pt x="2738" y="1451"/>
                  </a:lnTo>
                  <a:lnTo>
                    <a:pt x="2738" y="1451"/>
                  </a:lnTo>
                  <a:lnTo>
                    <a:pt x="2742" y="1451"/>
                  </a:lnTo>
                  <a:lnTo>
                    <a:pt x="2742" y="1451"/>
                  </a:lnTo>
                  <a:lnTo>
                    <a:pt x="2742" y="1456"/>
                  </a:lnTo>
                  <a:lnTo>
                    <a:pt x="2738" y="1456"/>
                  </a:lnTo>
                  <a:lnTo>
                    <a:pt x="2738" y="1456"/>
                  </a:lnTo>
                  <a:lnTo>
                    <a:pt x="2738" y="1456"/>
                  </a:lnTo>
                  <a:lnTo>
                    <a:pt x="2751" y="1456"/>
                  </a:lnTo>
                  <a:lnTo>
                    <a:pt x="2756" y="1456"/>
                  </a:lnTo>
                  <a:lnTo>
                    <a:pt x="2760" y="1460"/>
                  </a:lnTo>
                  <a:lnTo>
                    <a:pt x="2765" y="1465"/>
                  </a:lnTo>
                  <a:lnTo>
                    <a:pt x="2765" y="1465"/>
                  </a:lnTo>
                  <a:lnTo>
                    <a:pt x="2765" y="1469"/>
                  </a:lnTo>
                  <a:lnTo>
                    <a:pt x="2769" y="1469"/>
                  </a:lnTo>
                  <a:lnTo>
                    <a:pt x="2769" y="1469"/>
                  </a:lnTo>
                  <a:lnTo>
                    <a:pt x="2769" y="1469"/>
                  </a:lnTo>
                  <a:lnTo>
                    <a:pt x="2769" y="1469"/>
                  </a:lnTo>
                  <a:lnTo>
                    <a:pt x="2769" y="1469"/>
                  </a:lnTo>
                  <a:lnTo>
                    <a:pt x="2769" y="1469"/>
                  </a:lnTo>
                  <a:lnTo>
                    <a:pt x="2769" y="1469"/>
                  </a:lnTo>
                  <a:lnTo>
                    <a:pt x="2769" y="1469"/>
                  </a:lnTo>
                  <a:lnTo>
                    <a:pt x="2774" y="1469"/>
                  </a:lnTo>
                  <a:lnTo>
                    <a:pt x="2774" y="1469"/>
                  </a:lnTo>
                  <a:lnTo>
                    <a:pt x="2774" y="1469"/>
                  </a:lnTo>
                  <a:lnTo>
                    <a:pt x="2769" y="1469"/>
                  </a:lnTo>
                  <a:lnTo>
                    <a:pt x="2769" y="1469"/>
                  </a:lnTo>
                  <a:lnTo>
                    <a:pt x="2769" y="1474"/>
                  </a:lnTo>
                  <a:lnTo>
                    <a:pt x="2769" y="1474"/>
                  </a:lnTo>
                  <a:lnTo>
                    <a:pt x="2774" y="1474"/>
                  </a:lnTo>
                  <a:lnTo>
                    <a:pt x="2774" y="1474"/>
                  </a:lnTo>
                  <a:lnTo>
                    <a:pt x="2774" y="1474"/>
                  </a:lnTo>
                  <a:lnTo>
                    <a:pt x="2774" y="1474"/>
                  </a:lnTo>
                  <a:lnTo>
                    <a:pt x="2774" y="1474"/>
                  </a:lnTo>
                  <a:lnTo>
                    <a:pt x="2774" y="1474"/>
                  </a:lnTo>
                  <a:lnTo>
                    <a:pt x="2774" y="1479"/>
                  </a:lnTo>
                  <a:lnTo>
                    <a:pt x="2774" y="1479"/>
                  </a:lnTo>
                  <a:lnTo>
                    <a:pt x="2774" y="1479"/>
                  </a:lnTo>
                  <a:lnTo>
                    <a:pt x="2774" y="1479"/>
                  </a:lnTo>
                  <a:lnTo>
                    <a:pt x="2774" y="1479"/>
                  </a:lnTo>
                  <a:lnTo>
                    <a:pt x="2774" y="1479"/>
                  </a:lnTo>
                  <a:lnTo>
                    <a:pt x="2774" y="1479"/>
                  </a:lnTo>
                  <a:lnTo>
                    <a:pt x="2774" y="1483"/>
                  </a:lnTo>
                  <a:lnTo>
                    <a:pt x="2774" y="1483"/>
                  </a:lnTo>
                  <a:lnTo>
                    <a:pt x="2774" y="1488"/>
                  </a:lnTo>
                  <a:lnTo>
                    <a:pt x="2774" y="1488"/>
                  </a:lnTo>
                  <a:lnTo>
                    <a:pt x="2778" y="1492"/>
                  </a:lnTo>
                  <a:lnTo>
                    <a:pt x="2783" y="1492"/>
                  </a:lnTo>
                  <a:lnTo>
                    <a:pt x="2783" y="1497"/>
                  </a:lnTo>
                  <a:lnTo>
                    <a:pt x="2783" y="1497"/>
                  </a:lnTo>
                  <a:lnTo>
                    <a:pt x="2787" y="1497"/>
                  </a:lnTo>
                  <a:lnTo>
                    <a:pt x="2787" y="1497"/>
                  </a:lnTo>
                  <a:lnTo>
                    <a:pt x="2787" y="1492"/>
                  </a:lnTo>
                  <a:lnTo>
                    <a:pt x="2787" y="1492"/>
                  </a:lnTo>
                  <a:lnTo>
                    <a:pt x="2787" y="1492"/>
                  </a:lnTo>
                  <a:lnTo>
                    <a:pt x="2787" y="1497"/>
                  </a:lnTo>
                  <a:lnTo>
                    <a:pt x="2787" y="1497"/>
                  </a:lnTo>
                  <a:lnTo>
                    <a:pt x="2787" y="1497"/>
                  </a:lnTo>
                  <a:lnTo>
                    <a:pt x="2792" y="1497"/>
                  </a:lnTo>
                  <a:lnTo>
                    <a:pt x="2792" y="1497"/>
                  </a:lnTo>
                  <a:lnTo>
                    <a:pt x="2792" y="1497"/>
                  </a:lnTo>
                  <a:lnTo>
                    <a:pt x="2792" y="1492"/>
                  </a:lnTo>
                  <a:lnTo>
                    <a:pt x="2792" y="1492"/>
                  </a:lnTo>
                  <a:lnTo>
                    <a:pt x="2792" y="1492"/>
                  </a:lnTo>
                  <a:lnTo>
                    <a:pt x="2792" y="1497"/>
                  </a:lnTo>
                  <a:lnTo>
                    <a:pt x="2796" y="1492"/>
                  </a:lnTo>
                  <a:lnTo>
                    <a:pt x="2796" y="1492"/>
                  </a:lnTo>
                  <a:lnTo>
                    <a:pt x="2796" y="1492"/>
                  </a:lnTo>
                  <a:lnTo>
                    <a:pt x="2796" y="1492"/>
                  </a:lnTo>
                  <a:lnTo>
                    <a:pt x="2796" y="1488"/>
                  </a:lnTo>
                  <a:lnTo>
                    <a:pt x="2796" y="1488"/>
                  </a:lnTo>
                  <a:lnTo>
                    <a:pt x="2796" y="1488"/>
                  </a:lnTo>
                  <a:lnTo>
                    <a:pt x="2796" y="1488"/>
                  </a:lnTo>
                  <a:lnTo>
                    <a:pt x="2796" y="1488"/>
                  </a:lnTo>
                  <a:lnTo>
                    <a:pt x="2796" y="1492"/>
                  </a:lnTo>
                  <a:lnTo>
                    <a:pt x="2796" y="1492"/>
                  </a:lnTo>
                  <a:lnTo>
                    <a:pt x="2801" y="1492"/>
                  </a:lnTo>
                  <a:lnTo>
                    <a:pt x="2801" y="1492"/>
                  </a:lnTo>
                  <a:lnTo>
                    <a:pt x="2801" y="1492"/>
                  </a:lnTo>
                  <a:lnTo>
                    <a:pt x="2801" y="1488"/>
                  </a:lnTo>
                  <a:lnTo>
                    <a:pt x="2801" y="1488"/>
                  </a:lnTo>
                  <a:lnTo>
                    <a:pt x="2801" y="1488"/>
                  </a:lnTo>
                  <a:lnTo>
                    <a:pt x="2801" y="1488"/>
                  </a:lnTo>
                  <a:lnTo>
                    <a:pt x="2805" y="1488"/>
                  </a:lnTo>
                  <a:lnTo>
                    <a:pt x="2805" y="1492"/>
                  </a:lnTo>
                  <a:lnTo>
                    <a:pt x="2810" y="1492"/>
                  </a:lnTo>
                  <a:lnTo>
                    <a:pt x="2810" y="1488"/>
                  </a:lnTo>
                  <a:lnTo>
                    <a:pt x="2810" y="1488"/>
                  </a:lnTo>
                  <a:lnTo>
                    <a:pt x="2810" y="1488"/>
                  </a:lnTo>
                  <a:lnTo>
                    <a:pt x="2810" y="1492"/>
                  </a:lnTo>
                  <a:lnTo>
                    <a:pt x="2810" y="1492"/>
                  </a:lnTo>
                  <a:lnTo>
                    <a:pt x="2815" y="1492"/>
                  </a:lnTo>
                  <a:lnTo>
                    <a:pt x="2819" y="1492"/>
                  </a:lnTo>
                  <a:lnTo>
                    <a:pt x="2824" y="1492"/>
                  </a:lnTo>
                  <a:lnTo>
                    <a:pt x="2824" y="1488"/>
                  </a:lnTo>
                  <a:lnTo>
                    <a:pt x="2824" y="1483"/>
                  </a:lnTo>
                  <a:lnTo>
                    <a:pt x="2824" y="1483"/>
                  </a:lnTo>
                  <a:lnTo>
                    <a:pt x="2824" y="1483"/>
                  </a:lnTo>
                  <a:lnTo>
                    <a:pt x="2824" y="1488"/>
                  </a:lnTo>
                  <a:lnTo>
                    <a:pt x="2824" y="1488"/>
                  </a:lnTo>
                  <a:lnTo>
                    <a:pt x="2828" y="1488"/>
                  </a:lnTo>
                  <a:lnTo>
                    <a:pt x="2828" y="1488"/>
                  </a:lnTo>
                  <a:lnTo>
                    <a:pt x="2828" y="1488"/>
                  </a:lnTo>
                  <a:lnTo>
                    <a:pt x="2828" y="1488"/>
                  </a:lnTo>
                  <a:lnTo>
                    <a:pt x="2828" y="1488"/>
                  </a:lnTo>
                  <a:lnTo>
                    <a:pt x="2828" y="1492"/>
                  </a:lnTo>
                  <a:lnTo>
                    <a:pt x="2828" y="1492"/>
                  </a:lnTo>
                  <a:lnTo>
                    <a:pt x="2828" y="1492"/>
                  </a:lnTo>
                  <a:lnTo>
                    <a:pt x="2828" y="1492"/>
                  </a:lnTo>
                  <a:lnTo>
                    <a:pt x="2828" y="1488"/>
                  </a:lnTo>
                  <a:lnTo>
                    <a:pt x="2828" y="1488"/>
                  </a:lnTo>
                  <a:lnTo>
                    <a:pt x="2833" y="1492"/>
                  </a:lnTo>
                  <a:lnTo>
                    <a:pt x="2833" y="1492"/>
                  </a:lnTo>
                  <a:lnTo>
                    <a:pt x="2833" y="1492"/>
                  </a:lnTo>
                  <a:lnTo>
                    <a:pt x="2833" y="1492"/>
                  </a:lnTo>
                  <a:lnTo>
                    <a:pt x="2833" y="1492"/>
                  </a:lnTo>
                  <a:lnTo>
                    <a:pt x="2833" y="1492"/>
                  </a:lnTo>
                  <a:lnTo>
                    <a:pt x="2833" y="1492"/>
                  </a:lnTo>
                  <a:lnTo>
                    <a:pt x="2833" y="1497"/>
                  </a:lnTo>
                  <a:lnTo>
                    <a:pt x="2833" y="1497"/>
                  </a:lnTo>
                  <a:lnTo>
                    <a:pt x="2837" y="1501"/>
                  </a:lnTo>
                  <a:lnTo>
                    <a:pt x="2837" y="1501"/>
                  </a:lnTo>
                  <a:lnTo>
                    <a:pt x="2842" y="1501"/>
                  </a:lnTo>
                  <a:lnTo>
                    <a:pt x="2842" y="1501"/>
                  </a:lnTo>
                  <a:lnTo>
                    <a:pt x="2842" y="1501"/>
                  </a:lnTo>
                  <a:lnTo>
                    <a:pt x="2842" y="1501"/>
                  </a:lnTo>
                  <a:lnTo>
                    <a:pt x="2842" y="1501"/>
                  </a:lnTo>
                  <a:lnTo>
                    <a:pt x="2842" y="1501"/>
                  </a:lnTo>
                  <a:lnTo>
                    <a:pt x="2842" y="1501"/>
                  </a:lnTo>
                  <a:lnTo>
                    <a:pt x="2842" y="1501"/>
                  </a:lnTo>
                  <a:lnTo>
                    <a:pt x="2846" y="1501"/>
                  </a:lnTo>
                  <a:lnTo>
                    <a:pt x="2846" y="1501"/>
                  </a:lnTo>
                  <a:lnTo>
                    <a:pt x="2846" y="1501"/>
                  </a:lnTo>
                  <a:lnTo>
                    <a:pt x="2846" y="1501"/>
                  </a:lnTo>
                  <a:lnTo>
                    <a:pt x="2846" y="1501"/>
                  </a:lnTo>
                  <a:lnTo>
                    <a:pt x="2846" y="1501"/>
                  </a:lnTo>
                  <a:lnTo>
                    <a:pt x="2846" y="1501"/>
                  </a:lnTo>
                  <a:lnTo>
                    <a:pt x="2846" y="1501"/>
                  </a:lnTo>
                  <a:lnTo>
                    <a:pt x="2846" y="1506"/>
                  </a:lnTo>
                  <a:lnTo>
                    <a:pt x="2846" y="1501"/>
                  </a:lnTo>
                  <a:lnTo>
                    <a:pt x="2846" y="1506"/>
                  </a:lnTo>
                  <a:lnTo>
                    <a:pt x="2846" y="1506"/>
                  </a:lnTo>
                  <a:lnTo>
                    <a:pt x="2846" y="1506"/>
                  </a:lnTo>
                  <a:lnTo>
                    <a:pt x="2846" y="1510"/>
                  </a:lnTo>
                  <a:lnTo>
                    <a:pt x="2851" y="1506"/>
                  </a:lnTo>
                  <a:lnTo>
                    <a:pt x="2846" y="1510"/>
                  </a:lnTo>
                  <a:lnTo>
                    <a:pt x="2851" y="1515"/>
                  </a:lnTo>
                  <a:lnTo>
                    <a:pt x="2851" y="1515"/>
                  </a:lnTo>
                  <a:lnTo>
                    <a:pt x="2851" y="1519"/>
                  </a:lnTo>
                  <a:lnTo>
                    <a:pt x="2851" y="1519"/>
                  </a:lnTo>
                  <a:lnTo>
                    <a:pt x="2851" y="1524"/>
                  </a:lnTo>
                  <a:lnTo>
                    <a:pt x="2851" y="1528"/>
                  </a:lnTo>
                  <a:lnTo>
                    <a:pt x="2851" y="1533"/>
                  </a:lnTo>
                  <a:lnTo>
                    <a:pt x="2851" y="1537"/>
                  </a:lnTo>
                  <a:lnTo>
                    <a:pt x="2851" y="1542"/>
                  </a:lnTo>
                  <a:lnTo>
                    <a:pt x="2846" y="1542"/>
                  </a:lnTo>
                  <a:lnTo>
                    <a:pt x="2846" y="1546"/>
                  </a:lnTo>
                  <a:lnTo>
                    <a:pt x="2846" y="1546"/>
                  </a:lnTo>
                  <a:lnTo>
                    <a:pt x="2846" y="1546"/>
                  </a:lnTo>
                  <a:lnTo>
                    <a:pt x="2842" y="1551"/>
                  </a:lnTo>
                  <a:lnTo>
                    <a:pt x="2842" y="1551"/>
                  </a:lnTo>
                  <a:lnTo>
                    <a:pt x="2842" y="1555"/>
                  </a:lnTo>
                  <a:lnTo>
                    <a:pt x="2842" y="1555"/>
                  </a:lnTo>
                  <a:lnTo>
                    <a:pt x="2846" y="1555"/>
                  </a:lnTo>
                  <a:lnTo>
                    <a:pt x="2846" y="1555"/>
                  </a:lnTo>
                  <a:lnTo>
                    <a:pt x="2846" y="1555"/>
                  </a:lnTo>
                  <a:lnTo>
                    <a:pt x="2846" y="1555"/>
                  </a:lnTo>
                  <a:lnTo>
                    <a:pt x="2846" y="1560"/>
                  </a:lnTo>
                  <a:lnTo>
                    <a:pt x="2846" y="1564"/>
                  </a:lnTo>
                  <a:lnTo>
                    <a:pt x="2846" y="1564"/>
                  </a:lnTo>
                  <a:lnTo>
                    <a:pt x="2846" y="1564"/>
                  </a:lnTo>
                  <a:lnTo>
                    <a:pt x="2846" y="1564"/>
                  </a:lnTo>
                  <a:lnTo>
                    <a:pt x="2846" y="1564"/>
                  </a:lnTo>
                  <a:lnTo>
                    <a:pt x="2842" y="1564"/>
                  </a:lnTo>
                  <a:lnTo>
                    <a:pt x="2842" y="1564"/>
                  </a:lnTo>
                  <a:lnTo>
                    <a:pt x="2842" y="1564"/>
                  </a:lnTo>
                  <a:lnTo>
                    <a:pt x="2842" y="1569"/>
                  </a:lnTo>
                  <a:lnTo>
                    <a:pt x="2842" y="1569"/>
                  </a:lnTo>
                  <a:lnTo>
                    <a:pt x="2846" y="1569"/>
                  </a:lnTo>
                  <a:lnTo>
                    <a:pt x="2851" y="1573"/>
                  </a:lnTo>
                  <a:lnTo>
                    <a:pt x="2851" y="1573"/>
                  </a:lnTo>
                  <a:lnTo>
                    <a:pt x="2851" y="1573"/>
                  </a:lnTo>
                  <a:lnTo>
                    <a:pt x="2851" y="1573"/>
                  </a:lnTo>
                  <a:lnTo>
                    <a:pt x="2851" y="1573"/>
                  </a:lnTo>
                  <a:lnTo>
                    <a:pt x="2846" y="1573"/>
                  </a:lnTo>
                  <a:lnTo>
                    <a:pt x="2846" y="1573"/>
                  </a:lnTo>
                  <a:lnTo>
                    <a:pt x="2842" y="1573"/>
                  </a:lnTo>
                  <a:lnTo>
                    <a:pt x="2842" y="1573"/>
                  </a:lnTo>
                  <a:lnTo>
                    <a:pt x="2842" y="1573"/>
                  </a:lnTo>
                  <a:lnTo>
                    <a:pt x="2842" y="1569"/>
                  </a:lnTo>
                  <a:lnTo>
                    <a:pt x="2842" y="1569"/>
                  </a:lnTo>
                  <a:lnTo>
                    <a:pt x="2842" y="1569"/>
                  </a:lnTo>
                  <a:lnTo>
                    <a:pt x="2842" y="1573"/>
                  </a:lnTo>
                  <a:lnTo>
                    <a:pt x="2842" y="1578"/>
                  </a:lnTo>
                  <a:lnTo>
                    <a:pt x="2842" y="1582"/>
                  </a:lnTo>
                  <a:lnTo>
                    <a:pt x="2837" y="1587"/>
                  </a:lnTo>
                  <a:lnTo>
                    <a:pt x="2837" y="1587"/>
                  </a:lnTo>
                  <a:lnTo>
                    <a:pt x="2837" y="1587"/>
                  </a:lnTo>
                  <a:lnTo>
                    <a:pt x="2837" y="1587"/>
                  </a:lnTo>
                  <a:lnTo>
                    <a:pt x="2833" y="1587"/>
                  </a:lnTo>
                  <a:lnTo>
                    <a:pt x="2833" y="1587"/>
                  </a:lnTo>
                  <a:lnTo>
                    <a:pt x="2833" y="1587"/>
                  </a:lnTo>
                  <a:lnTo>
                    <a:pt x="2828" y="1587"/>
                  </a:lnTo>
                  <a:lnTo>
                    <a:pt x="2833" y="1592"/>
                  </a:lnTo>
                  <a:lnTo>
                    <a:pt x="2833" y="1592"/>
                  </a:lnTo>
                  <a:lnTo>
                    <a:pt x="2833" y="1596"/>
                  </a:lnTo>
                  <a:lnTo>
                    <a:pt x="2833" y="1596"/>
                  </a:lnTo>
                  <a:lnTo>
                    <a:pt x="2837" y="1601"/>
                  </a:lnTo>
                  <a:lnTo>
                    <a:pt x="2837" y="1601"/>
                  </a:lnTo>
                  <a:lnTo>
                    <a:pt x="2842" y="1601"/>
                  </a:lnTo>
                  <a:lnTo>
                    <a:pt x="2842" y="1601"/>
                  </a:lnTo>
                  <a:lnTo>
                    <a:pt x="2842" y="1601"/>
                  </a:lnTo>
                  <a:lnTo>
                    <a:pt x="2842" y="1601"/>
                  </a:lnTo>
                  <a:lnTo>
                    <a:pt x="2842" y="1605"/>
                  </a:lnTo>
                  <a:lnTo>
                    <a:pt x="2842" y="1605"/>
                  </a:lnTo>
                  <a:lnTo>
                    <a:pt x="2842" y="1605"/>
                  </a:lnTo>
                  <a:lnTo>
                    <a:pt x="2842" y="1605"/>
                  </a:lnTo>
                  <a:lnTo>
                    <a:pt x="2842" y="1605"/>
                  </a:lnTo>
                  <a:lnTo>
                    <a:pt x="2842" y="1605"/>
                  </a:lnTo>
                  <a:lnTo>
                    <a:pt x="2846" y="1605"/>
                  </a:lnTo>
                  <a:lnTo>
                    <a:pt x="2842" y="1605"/>
                  </a:lnTo>
                  <a:lnTo>
                    <a:pt x="2842" y="1605"/>
                  </a:lnTo>
                  <a:lnTo>
                    <a:pt x="2842" y="1605"/>
                  </a:lnTo>
                  <a:lnTo>
                    <a:pt x="2837" y="1601"/>
                  </a:lnTo>
                  <a:lnTo>
                    <a:pt x="2837" y="1601"/>
                  </a:lnTo>
                  <a:lnTo>
                    <a:pt x="2837" y="1605"/>
                  </a:lnTo>
                  <a:lnTo>
                    <a:pt x="2842" y="1610"/>
                  </a:lnTo>
                  <a:lnTo>
                    <a:pt x="2842" y="1610"/>
                  </a:lnTo>
                  <a:lnTo>
                    <a:pt x="2842" y="1610"/>
                  </a:lnTo>
                  <a:lnTo>
                    <a:pt x="2842" y="1610"/>
                  </a:lnTo>
                  <a:lnTo>
                    <a:pt x="2842" y="1610"/>
                  </a:lnTo>
                  <a:lnTo>
                    <a:pt x="2842" y="1614"/>
                  </a:lnTo>
                  <a:lnTo>
                    <a:pt x="2842" y="1614"/>
                  </a:lnTo>
                  <a:lnTo>
                    <a:pt x="2842" y="1610"/>
                  </a:lnTo>
                  <a:lnTo>
                    <a:pt x="2842" y="1610"/>
                  </a:lnTo>
                  <a:lnTo>
                    <a:pt x="2842" y="1614"/>
                  </a:lnTo>
                  <a:lnTo>
                    <a:pt x="2842" y="1614"/>
                  </a:lnTo>
                  <a:lnTo>
                    <a:pt x="2846" y="1619"/>
                  </a:lnTo>
                  <a:lnTo>
                    <a:pt x="2846" y="1619"/>
                  </a:lnTo>
                  <a:lnTo>
                    <a:pt x="2846" y="1619"/>
                  </a:lnTo>
                  <a:lnTo>
                    <a:pt x="2846" y="1619"/>
                  </a:lnTo>
                  <a:lnTo>
                    <a:pt x="2846" y="1623"/>
                  </a:lnTo>
                  <a:lnTo>
                    <a:pt x="2851" y="1623"/>
                  </a:lnTo>
                  <a:lnTo>
                    <a:pt x="2851" y="1623"/>
                  </a:lnTo>
                  <a:lnTo>
                    <a:pt x="2851" y="1623"/>
                  </a:lnTo>
                  <a:lnTo>
                    <a:pt x="2855" y="1623"/>
                  </a:lnTo>
                  <a:lnTo>
                    <a:pt x="2855" y="1623"/>
                  </a:lnTo>
                  <a:lnTo>
                    <a:pt x="2851" y="1623"/>
                  </a:lnTo>
                  <a:lnTo>
                    <a:pt x="2851" y="1623"/>
                  </a:lnTo>
                  <a:lnTo>
                    <a:pt x="2846" y="1623"/>
                  </a:lnTo>
                  <a:lnTo>
                    <a:pt x="2846" y="1623"/>
                  </a:lnTo>
                  <a:lnTo>
                    <a:pt x="2851" y="1628"/>
                  </a:lnTo>
                  <a:lnTo>
                    <a:pt x="2860" y="1632"/>
                  </a:lnTo>
                  <a:lnTo>
                    <a:pt x="2864" y="1637"/>
                  </a:lnTo>
                  <a:lnTo>
                    <a:pt x="2864" y="1641"/>
                  </a:lnTo>
                  <a:lnTo>
                    <a:pt x="2869" y="1641"/>
                  </a:lnTo>
                  <a:lnTo>
                    <a:pt x="2869" y="1646"/>
                  </a:lnTo>
                  <a:lnTo>
                    <a:pt x="2869" y="1646"/>
                  </a:lnTo>
                  <a:lnTo>
                    <a:pt x="2873" y="1650"/>
                  </a:lnTo>
                  <a:lnTo>
                    <a:pt x="2878" y="1655"/>
                  </a:lnTo>
                  <a:lnTo>
                    <a:pt x="2878" y="1655"/>
                  </a:lnTo>
                  <a:lnTo>
                    <a:pt x="2882" y="1659"/>
                  </a:lnTo>
                  <a:lnTo>
                    <a:pt x="2882" y="1664"/>
                  </a:lnTo>
                  <a:lnTo>
                    <a:pt x="2882" y="1664"/>
                  </a:lnTo>
                  <a:lnTo>
                    <a:pt x="2882" y="1664"/>
                  </a:lnTo>
                  <a:lnTo>
                    <a:pt x="2882" y="1664"/>
                  </a:lnTo>
                  <a:lnTo>
                    <a:pt x="2887" y="1668"/>
                  </a:lnTo>
                  <a:lnTo>
                    <a:pt x="2887" y="1668"/>
                  </a:lnTo>
                  <a:lnTo>
                    <a:pt x="2887" y="1668"/>
                  </a:lnTo>
                  <a:lnTo>
                    <a:pt x="2887" y="1668"/>
                  </a:lnTo>
                  <a:lnTo>
                    <a:pt x="2887" y="1668"/>
                  </a:lnTo>
                  <a:lnTo>
                    <a:pt x="2891" y="1673"/>
                  </a:lnTo>
                  <a:lnTo>
                    <a:pt x="2891" y="1677"/>
                  </a:lnTo>
                  <a:lnTo>
                    <a:pt x="2891" y="1677"/>
                  </a:lnTo>
                  <a:lnTo>
                    <a:pt x="2891" y="1682"/>
                  </a:lnTo>
                  <a:lnTo>
                    <a:pt x="2891" y="1682"/>
                  </a:lnTo>
                  <a:lnTo>
                    <a:pt x="2891" y="1682"/>
                  </a:lnTo>
                  <a:lnTo>
                    <a:pt x="2891" y="1682"/>
                  </a:lnTo>
                  <a:lnTo>
                    <a:pt x="2891" y="1686"/>
                  </a:lnTo>
                  <a:lnTo>
                    <a:pt x="2891" y="1686"/>
                  </a:lnTo>
                  <a:lnTo>
                    <a:pt x="2896" y="1686"/>
                  </a:lnTo>
                  <a:lnTo>
                    <a:pt x="2896" y="1686"/>
                  </a:lnTo>
                  <a:lnTo>
                    <a:pt x="2896" y="1686"/>
                  </a:lnTo>
                  <a:lnTo>
                    <a:pt x="2900" y="1686"/>
                  </a:lnTo>
                  <a:lnTo>
                    <a:pt x="2900" y="1686"/>
                  </a:lnTo>
                  <a:lnTo>
                    <a:pt x="2900" y="1686"/>
                  </a:lnTo>
                  <a:lnTo>
                    <a:pt x="2905" y="1686"/>
                  </a:lnTo>
                  <a:lnTo>
                    <a:pt x="2905" y="1686"/>
                  </a:lnTo>
                  <a:lnTo>
                    <a:pt x="2905" y="1686"/>
                  </a:lnTo>
                  <a:lnTo>
                    <a:pt x="2900" y="1686"/>
                  </a:lnTo>
                  <a:lnTo>
                    <a:pt x="2896" y="1691"/>
                  </a:lnTo>
                  <a:lnTo>
                    <a:pt x="2896" y="1691"/>
                  </a:lnTo>
                  <a:lnTo>
                    <a:pt x="2891" y="1691"/>
                  </a:lnTo>
                  <a:lnTo>
                    <a:pt x="2891" y="1691"/>
                  </a:lnTo>
                  <a:lnTo>
                    <a:pt x="2891" y="1691"/>
                  </a:lnTo>
                  <a:lnTo>
                    <a:pt x="2896" y="1696"/>
                  </a:lnTo>
                  <a:lnTo>
                    <a:pt x="2896" y="1700"/>
                  </a:lnTo>
                  <a:lnTo>
                    <a:pt x="2900" y="1705"/>
                  </a:lnTo>
                  <a:lnTo>
                    <a:pt x="2900" y="1714"/>
                  </a:lnTo>
                  <a:lnTo>
                    <a:pt x="2905" y="1723"/>
                  </a:lnTo>
                  <a:lnTo>
                    <a:pt x="2909" y="1732"/>
                  </a:lnTo>
                  <a:lnTo>
                    <a:pt x="2909" y="1736"/>
                  </a:lnTo>
                  <a:lnTo>
                    <a:pt x="2909" y="1736"/>
                  </a:lnTo>
                  <a:lnTo>
                    <a:pt x="2909" y="1736"/>
                  </a:lnTo>
                  <a:lnTo>
                    <a:pt x="2909" y="1741"/>
                  </a:lnTo>
                  <a:lnTo>
                    <a:pt x="2905" y="1745"/>
                  </a:lnTo>
                  <a:lnTo>
                    <a:pt x="2905" y="1745"/>
                  </a:lnTo>
                  <a:lnTo>
                    <a:pt x="2905" y="1745"/>
                  </a:lnTo>
                  <a:lnTo>
                    <a:pt x="2905" y="1745"/>
                  </a:lnTo>
                  <a:lnTo>
                    <a:pt x="2905" y="1745"/>
                  </a:lnTo>
                  <a:lnTo>
                    <a:pt x="2905" y="1745"/>
                  </a:lnTo>
                  <a:lnTo>
                    <a:pt x="2905" y="1745"/>
                  </a:lnTo>
                  <a:lnTo>
                    <a:pt x="2905" y="1750"/>
                  </a:lnTo>
                  <a:lnTo>
                    <a:pt x="2909" y="1754"/>
                  </a:lnTo>
                  <a:lnTo>
                    <a:pt x="2909" y="1754"/>
                  </a:lnTo>
                  <a:lnTo>
                    <a:pt x="2909" y="1759"/>
                  </a:lnTo>
                  <a:lnTo>
                    <a:pt x="2909" y="1759"/>
                  </a:lnTo>
                  <a:lnTo>
                    <a:pt x="2909" y="1763"/>
                  </a:lnTo>
                  <a:lnTo>
                    <a:pt x="2914" y="1768"/>
                  </a:lnTo>
                  <a:lnTo>
                    <a:pt x="2914" y="1772"/>
                  </a:lnTo>
                  <a:lnTo>
                    <a:pt x="2914" y="1772"/>
                  </a:lnTo>
                  <a:lnTo>
                    <a:pt x="2918" y="1777"/>
                  </a:lnTo>
                  <a:lnTo>
                    <a:pt x="2918" y="1777"/>
                  </a:lnTo>
                  <a:lnTo>
                    <a:pt x="2918" y="1781"/>
                  </a:lnTo>
                  <a:lnTo>
                    <a:pt x="2918" y="1781"/>
                  </a:lnTo>
                  <a:lnTo>
                    <a:pt x="2918" y="1790"/>
                  </a:lnTo>
                  <a:lnTo>
                    <a:pt x="2918" y="1800"/>
                  </a:lnTo>
                  <a:lnTo>
                    <a:pt x="2918" y="1804"/>
                  </a:lnTo>
                  <a:lnTo>
                    <a:pt x="2914" y="1809"/>
                  </a:lnTo>
                  <a:lnTo>
                    <a:pt x="2914" y="1813"/>
                  </a:lnTo>
                  <a:lnTo>
                    <a:pt x="2909" y="1813"/>
                  </a:lnTo>
                  <a:lnTo>
                    <a:pt x="2905" y="1818"/>
                  </a:lnTo>
                  <a:lnTo>
                    <a:pt x="2905" y="1822"/>
                  </a:lnTo>
                  <a:lnTo>
                    <a:pt x="2896" y="1827"/>
                  </a:lnTo>
                  <a:lnTo>
                    <a:pt x="2896" y="1836"/>
                  </a:lnTo>
                  <a:lnTo>
                    <a:pt x="2896" y="1840"/>
                  </a:lnTo>
                  <a:lnTo>
                    <a:pt x="2891" y="1849"/>
                  </a:lnTo>
                  <a:lnTo>
                    <a:pt x="2887" y="1863"/>
                  </a:lnTo>
                  <a:lnTo>
                    <a:pt x="2887" y="1867"/>
                  </a:lnTo>
                  <a:lnTo>
                    <a:pt x="2887" y="1872"/>
                  </a:lnTo>
                  <a:lnTo>
                    <a:pt x="2887" y="1872"/>
                  </a:lnTo>
                  <a:lnTo>
                    <a:pt x="2882" y="1872"/>
                  </a:lnTo>
                  <a:lnTo>
                    <a:pt x="2882" y="1872"/>
                  </a:lnTo>
                  <a:lnTo>
                    <a:pt x="2882" y="1876"/>
                  </a:lnTo>
                  <a:lnTo>
                    <a:pt x="2882" y="1876"/>
                  </a:lnTo>
                  <a:lnTo>
                    <a:pt x="2882" y="1885"/>
                  </a:lnTo>
                  <a:lnTo>
                    <a:pt x="2882" y="1890"/>
                  </a:lnTo>
                  <a:lnTo>
                    <a:pt x="2882" y="1894"/>
                  </a:lnTo>
                  <a:lnTo>
                    <a:pt x="2882" y="1899"/>
                  </a:lnTo>
                  <a:lnTo>
                    <a:pt x="2882" y="1904"/>
                  </a:lnTo>
                  <a:lnTo>
                    <a:pt x="2882" y="1908"/>
                  </a:lnTo>
                  <a:lnTo>
                    <a:pt x="2882" y="1913"/>
                  </a:lnTo>
                  <a:lnTo>
                    <a:pt x="2887" y="1917"/>
                  </a:lnTo>
                  <a:lnTo>
                    <a:pt x="2887" y="1922"/>
                  </a:lnTo>
                  <a:lnTo>
                    <a:pt x="2887" y="1926"/>
                  </a:lnTo>
                  <a:lnTo>
                    <a:pt x="2891" y="1926"/>
                  </a:lnTo>
                  <a:lnTo>
                    <a:pt x="2896" y="1931"/>
                  </a:lnTo>
                  <a:lnTo>
                    <a:pt x="2905" y="1953"/>
                  </a:lnTo>
                  <a:lnTo>
                    <a:pt x="2905" y="1953"/>
                  </a:lnTo>
                  <a:lnTo>
                    <a:pt x="2909" y="1962"/>
                  </a:lnTo>
                  <a:lnTo>
                    <a:pt x="2909" y="1967"/>
                  </a:lnTo>
                  <a:lnTo>
                    <a:pt x="2918" y="1980"/>
                  </a:lnTo>
                  <a:lnTo>
                    <a:pt x="2918" y="1980"/>
                  </a:lnTo>
                  <a:lnTo>
                    <a:pt x="2918" y="1985"/>
                  </a:lnTo>
                  <a:lnTo>
                    <a:pt x="2927" y="1994"/>
                  </a:lnTo>
                  <a:lnTo>
                    <a:pt x="2927" y="1998"/>
                  </a:lnTo>
                  <a:lnTo>
                    <a:pt x="2927" y="2003"/>
                  </a:lnTo>
                  <a:lnTo>
                    <a:pt x="2927" y="2003"/>
                  </a:lnTo>
                  <a:lnTo>
                    <a:pt x="2927" y="2007"/>
                  </a:lnTo>
                  <a:lnTo>
                    <a:pt x="2927" y="2007"/>
                  </a:lnTo>
                  <a:lnTo>
                    <a:pt x="2927" y="2007"/>
                  </a:lnTo>
                  <a:lnTo>
                    <a:pt x="2927" y="2007"/>
                  </a:lnTo>
                  <a:lnTo>
                    <a:pt x="2927" y="2007"/>
                  </a:lnTo>
                  <a:lnTo>
                    <a:pt x="2927" y="2012"/>
                  </a:lnTo>
                  <a:lnTo>
                    <a:pt x="2927" y="2017"/>
                  </a:lnTo>
                  <a:lnTo>
                    <a:pt x="2927" y="2021"/>
                  </a:lnTo>
                  <a:lnTo>
                    <a:pt x="2927" y="2026"/>
                  </a:lnTo>
                  <a:lnTo>
                    <a:pt x="2927" y="2030"/>
                  </a:lnTo>
                  <a:lnTo>
                    <a:pt x="2932" y="2039"/>
                  </a:lnTo>
                  <a:lnTo>
                    <a:pt x="2932" y="2044"/>
                  </a:lnTo>
                  <a:lnTo>
                    <a:pt x="2932" y="2048"/>
                  </a:lnTo>
                  <a:lnTo>
                    <a:pt x="2932" y="2048"/>
                  </a:lnTo>
                  <a:lnTo>
                    <a:pt x="2932" y="2053"/>
                  </a:lnTo>
                  <a:lnTo>
                    <a:pt x="2932" y="2057"/>
                  </a:lnTo>
                  <a:lnTo>
                    <a:pt x="2932" y="2057"/>
                  </a:lnTo>
                  <a:lnTo>
                    <a:pt x="2936" y="2062"/>
                  </a:lnTo>
                  <a:lnTo>
                    <a:pt x="2936" y="2071"/>
                  </a:lnTo>
                  <a:lnTo>
                    <a:pt x="2936" y="2071"/>
                  </a:lnTo>
                  <a:lnTo>
                    <a:pt x="2936" y="2075"/>
                  </a:lnTo>
                  <a:lnTo>
                    <a:pt x="2941" y="2075"/>
                  </a:lnTo>
                  <a:lnTo>
                    <a:pt x="2936" y="2075"/>
                  </a:lnTo>
                  <a:lnTo>
                    <a:pt x="2936" y="2080"/>
                  </a:lnTo>
                  <a:lnTo>
                    <a:pt x="2941" y="2084"/>
                  </a:lnTo>
                  <a:lnTo>
                    <a:pt x="2941" y="2089"/>
                  </a:lnTo>
                  <a:lnTo>
                    <a:pt x="2941" y="2089"/>
                  </a:lnTo>
                  <a:lnTo>
                    <a:pt x="2946" y="2102"/>
                  </a:lnTo>
                  <a:lnTo>
                    <a:pt x="2950" y="2107"/>
                  </a:lnTo>
                  <a:lnTo>
                    <a:pt x="2955" y="2107"/>
                  </a:lnTo>
                  <a:lnTo>
                    <a:pt x="2959" y="2111"/>
                  </a:lnTo>
                  <a:lnTo>
                    <a:pt x="2959" y="2111"/>
                  </a:lnTo>
                  <a:lnTo>
                    <a:pt x="2959" y="2116"/>
                  </a:lnTo>
                  <a:lnTo>
                    <a:pt x="2964" y="2121"/>
                  </a:lnTo>
                  <a:lnTo>
                    <a:pt x="2968" y="2130"/>
                  </a:lnTo>
                  <a:lnTo>
                    <a:pt x="2973" y="2143"/>
                  </a:lnTo>
                  <a:lnTo>
                    <a:pt x="2973" y="2148"/>
                  </a:lnTo>
                  <a:lnTo>
                    <a:pt x="2977" y="2157"/>
                  </a:lnTo>
                  <a:lnTo>
                    <a:pt x="2982" y="2166"/>
                  </a:lnTo>
                  <a:lnTo>
                    <a:pt x="2986" y="2170"/>
                  </a:lnTo>
                  <a:lnTo>
                    <a:pt x="2986" y="2170"/>
                  </a:lnTo>
                  <a:lnTo>
                    <a:pt x="2986" y="2179"/>
                  </a:lnTo>
                  <a:lnTo>
                    <a:pt x="2991" y="2184"/>
                  </a:lnTo>
                  <a:lnTo>
                    <a:pt x="2986" y="2188"/>
                  </a:lnTo>
                  <a:lnTo>
                    <a:pt x="2986" y="2188"/>
                  </a:lnTo>
                  <a:lnTo>
                    <a:pt x="2986" y="2193"/>
                  </a:lnTo>
                  <a:lnTo>
                    <a:pt x="2982" y="2193"/>
                  </a:lnTo>
                  <a:lnTo>
                    <a:pt x="2982" y="2188"/>
                  </a:lnTo>
                  <a:lnTo>
                    <a:pt x="2982" y="2193"/>
                  </a:lnTo>
                  <a:lnTo>
                    <a:pt x="2982" y="2193"/>
                  </a:lnTo>
                  <a:lnTo>
                    <a:pt x="2982" y="2197"/>
                  </a:lnTo>
                  <a:lnTo>
                    <a:pt x="2982" y="2197"/>
                  </a:lnTo>
                  <a:lnTo>
                    <a:pt x="2982" y="2197"/>
                  </a:lnTo>
                  <a:lnTo>
                    <a:pt x="2982" y="2202"/>
                  </a:lnTo>
                  <a:lnTo>
                    <a:pt x="2986" y="2202"/>
                  </a:lnTo>
                  <a:lnTo>
                    <a:pt x="2986" y="2202"/>
                  </a:lnTo>
                  <a:lnTo>
                    <a:pt x="2986" y="2206"/>
                  </a:lnTo>
                  <a:lnTo>
                    <a:pt x="2991" y="2211"/>
                  </a:lnTo>
                  <a:lnTo>
                    <a:pt x="2991" y="2211"/>
                  </a:lnTo>
                  <a:lnTo>
                    <a:pt x="2991" y="2211"/>
                  </a:lnTo>
                  <a:lnTo>
                    <a:pt x="2986" y="2215"/>
                  </a:lnTo>
                  <a:lnTo>
                    <a:pt x="2986" y="2215"/>
                  </a:lnTo>
                  <a:lnTo>
                    <a:pt x="2986" y="2220"/>
                  </a:lnTo>
                  <a:lnTo>
                    <a:pt x="2991" y="2220"/>
                  </a:lnTo>
                  <a:lnTo>
                    <a:pt x="2991" y="2220"/>
                  </a:lnTo>
                  <a:lnTo>
                    <a:pt x="2991" y="2220"/>
                  </a:lnTo>
                  <a:lnTo>
                    <a:pt x="2991" y="2215"/>
                  </a:lnTo>
                  <a:lnTo>
                    <a:pt x="2991" y="2215"/>
                  </a:lnTo>
                  <a:lnTo>
                    <a:pt x="2991" y="2215"/>
                  </a:lnTo>
                  <a:lnTo>
                    <a:pt x="2995" y="2215"/>
                  </a:lnTo>
                  <a:lnTo>
                    <a:pt x="2995" y="2215"/>
                  </a:lnTo>
                  <a:lnTo>
                    <a:pt x="2995" y="2215"/>
                  </a:lnTo>
                  <a:lnTo>
                    <a:pt x="2995" y="2220"/>
                  </a:lnTo>
                  <a:lnTo>
                    <a:pt x="2995" y="2220"/>
                  </a:lnTo>
                  <a:lnTo>
                    <a:pt x="2995" y="2220"/>
                  </a:lnTo>
                  <a:lnTo>
                    <a:pt x="2995" y="2220"/>
                  </a:lnTo>
                  <a:lnTo>
                    <a:pt x="2995" y="2220"/>
                  </a:lnTo>
                  <a:lnTo>
                    <a:pt x="2995" y="2220"/>
                  </a:lnTo>
                  <a:lnTo>
                    <a:pt x="3000" y="2220"/>
                  </a:lnTo>
                  <a:lnTo>
                    <a:pt x="3000" y="2225"/>
                  </a:lnTo>
                  <a:lnTo>
                    <a:pt x="3004" y="2225"/>
                  </a:lnTo>
                  <a:lnTo>
                    <a:pt x="3004" y="2225"/>
                  </a:lnTo>
                  <a:lnTo>
                    <a:pt x="3004" y="2225"/>
                  </a:lnTo>
                  <a:lnTo>
                    <a:pt x="3004" y="2225"/>
                  </a:lnTo>
                  <a:lnTo>
                    <a:pt x="3004" y="2225"/>
                  </a:lnTo>
                  <a:lnTo>
                    <a:pt x="3004" y="2225"/>
                  </a:lnTo>
                  <a:lnTo>
                    <a:pt x="3009" y="2229"/>
                  </a:lnTo>
                  <a:lnTo>
                    <a:pt x="3013" y="2229"/>
                  </a:lnTo>
                  <a:lnTo>
                    <a:pt x="3013" y="2229"/>
                  </a:lnTo>
                  <a:lnTo>
                    <a:pt x="3013" y="2229"/>
                  </a:lnTo>
                  <a:lnTo>
                    <a:pt x="3022" y="2225"/>
                  </a:lnTo>
                  <a:lnTo>
                    <a:pt x="3022" y="2225"/>
                  </a:lnTo>
                  <a:lnTo>
                    <a:pt x="3027" y="2225"/>
                  </a:lnTo>
                  <a:lnTo>
                    <a:pt x="3027" y="2225"/>
                  </a:lnTo>
                  <a:lnTo>
                    <a:pt x="3031" y="2220"/>
                  </a:lnTo>
                  <a:lnTo>
                    <a:pt x="3031" y="2220"/>
                  </a:lnTo>
                  <a:lnTo>
                    <a:pt x="3036" y="2225"/>
                  </a:lnTo>
                  <a:lnTo>
                    <a:pt x="3036" y="2225"/>
                  </a:lnTo>
                  <a:lnTo>
                    <a:pt x="3040" y="2220"/>
                  </a:lnTo>
                  <a:lnTo>
                    <a:pt x="3045" y="2220"/>
                  </a:lnTo>
                  <a:lnTo>
                    <a:pt x="3049" y="2215"/>
                  </a:lnTo>
                  <a:lnTo>
                    <a:pt x="3054" y="2215"/>
                  </a:lnTo>
                  <a:lnTo>
                    <a:pt x="3054" y="2215"/>
                  </a:lnTo>
                  <a:lnTo>
                    <a:pt x="3058" y="2215"/>
                  </a:lnTo>
                  <a:lnTo>
                    <a:pt x="3063" y="2215"/>
                  </a:lnTo>
                  <a:lnTo>
                    <a:pt x="3068" y="2215"/>
                  </a:lnTo>
                  <a:lnTo>
                    <a:pt x="3068" y="2215"/>
                  </a:lnTo>
                  <a:lnTo>
                    <a:pt x="3072" y="2215"/>
                  </a:lnTo>
                  <a:lnTo>
                    <a:pt x="3077" y="2215"/>
                  </a:lnTo>
                  <a:lnTo>
                    <a:pt x="3081" y="2215"/>
                  </a:lnTo>
                  <a:lnTo>
                    <a:pt x="3090" y="2220"/>
                  </a:lnTo>
                  <a:lnTo>
                    <a:pt x="3095" y="2220"/>
                  </a:lnTo>
                  <a:lnTo>
                    <a:pt x="3095" y="2215"/>
                  </a:lnTo>
                  <a:lnTo>
                    <a:pt x="3095" y="2215"/>
                  </a:lnTo>
                  <a:lnTo>
                    <a:pt x="3099" y="2215"/>
                  </a:lnTo>
                  <a:lnTo>
                    <a:pt x="3104" y="2215"/>
                  </a:lnTo>
                  <a:lnTo>
                    <a:pt x="3104" y="2215"/>
                  </a:lnTo>
                  <a:lnTo>
                    <a:pt x="3104" y="2215"/>
                  </a:lnTo>
                  <a:lnTo>
                    <a:pt x="3108" y="2211"/>
                  </a:lnTo>
                  <a:lnTo>
                    <a:pt x="3108" y="2211"/>
                  </a:lnTo>
                  <a:lnTo>
                    <a:pt x="3113" y="2211"/>
                  </a:lnTo>
                  <a:lnTo>
                    <a:pt x="3117" y="2211"/>
                  </a:lnTo>
                  <a:lnTo>
                    <a:pt x="3122" y="2211"/>
                  </a:lnTo>
                  <a:lnTo>
                    <a:pt x="3131" y="2206"/>
                  </a:lnTo>
                  <a:lnTo>
                    <a:pt x="3135" y="2202"/>
                  </a:lnTo>
                  <a:lnTo>
                    <a:pt x="3140" y="2197"/>
                  </a:lnTo>
                  <a:lnTo>
                    <a:pt x="3144" y="2197"/>
                  </a:lnTo>
                  <a:lnTo>
                    <a:pt x="3149" y="2193"/>
                  </a:lnTo>
                  <a:lnTo>
                    <a:pt x="3153" y="2188"/>
                  </a:lnTo>
                  <a:lnTo>
                    <a:pt x="3162" y="2184"/>
                  </a:lnTo>
                  <a:lnTo>
                    <a:pt x="3167" y="2179"/>
                  </a:lnTo>
                  <a:lnTo>
                    <a:pt x="3171" y="2170"/>
                  </a:lnTo>
                  <a:lnTo>
                    <a:pt x="3176" y="2170"/>
                  </a:lnTo>
                  <a:lnTo>
                    <a:pt x="3176" y="2166"/>
                  </a:lnTo>
                  <a:lnTo>
                    <a:pt x="3180" y="2166"/>
                  </a:lnTo>
                  <a:lnTo>
                    <a:pt x="3185" y="2161"/>
                  </a:lnTo>
                  <a:lnTo>
                    <a:pt x="3189" y="2152"/>
                  </a:lnTo>
                  <a:lnTo>
                    <a:pt x="3194" y="2148"/>
                  </a:lnTo>
                  <a:lnTo>
                    <a:pt x="3199" y="2143"/>
                  </a:lnTo>
                  <a:lnTo>
                    <a:pt x="3199" y="2139"/>
                  </a:lnTo>
                  <a:lnTo>
                    <a:pt x="3203" y="2134"/>
                  </a:lnTo>
                  <a:lnTo>
                    <a:pt x="3203" y="2130"/>
                  </a:lnTo>
                  <a:lnTo>
                    <a:pt x="3212" y="2121"/>
                  </a:lnTo>
                  <a:lnTo>
                    <a:pt x="3217" y="2121"/>
                  </a:lnTo>
                  <a:lnTo>
                    <a:pt x="3217" y="2121"/>
                  </a:lnTo>
                  <a:lnTo>
                    <a:pt x="3217" y="2121"/>
                  </a:lnTo>
                  <a:lnTo>
                    <a:pt x="3221" y="2116"/>
                  </a:lnTo>
                  <a:lnTo>
                    <a:pt x="3226" y="2111"/>
                  </a:lnTo>
                  <a:lnTo>
                    <a:pt x="3226" y="2107"/>
                  </a:lnTo>
                  <a:lnTo>
                    <a:pt x="3230" y="2098"/>
                  </a:lnTo>
                  <a:lnTo>
                    <a:pt x="3230" y="2093"/>
                  </a:lnTo>
                  <a:lnTo>
                    <a:pt x="3235" y="2084"/>
                  </a:lnTo>
                  <a:lnTo>
                    <a:pt x="3235" y="2080"/>
                  </a:lnTo>
                  <a:lnTo>
                    <a:pt x="3235" y="2080"/>
                  </a:lnTo>
                  <a:lnTo>
                    <a:pt x="3235" y="2071"/>
                  </a:lnTo>
                  <a:lnTo>
                    <a:pt x="3235" y="2066"/>
                  </a:lnTo>
                  <a:lnTo>
                    <a:pt x="3235" y="2066"/>
                  </a:lnTo>
                  <a:lnTo>
                    <a:pt x="3235" y="2066"/>
                  </a:lnTo>
                  <a:lnTo>
                    <a:pt x="3235" y="2071"/>
                  </a:lnTo>
                  <a:lnTo>
                    <a:pt x="3235" y="2071"/>
                  </a:lnTo>
                  <a:lnTo>
                    <a:pt x="3235" y="2071"/>
                  </a:lnTo>
                  <a:lnTo>
                    <a:pt x="3230" y="2071"/>
                  </a:lnTo>
                  <a:lnTo>
                    <a:pt x="3230" y="2066"/>
                  </a:lnTo>
                  <a:lnTo>
                    <a:pt x="3230" y="2066"/>
                  </a:lnTo>
                  <a:lnTo>
                    <a:pt x="3230" y="2062"/>
                  </a:lnTo>
                  <a:lnTo>
                    <a:pt x="3235" y="2062"/>
                  </a:lnTo>
                  <a:lnTo>
                    <a:pt x="3235" y="2057"/>
                  </a:lnTo>
                  <a:lnTo>
                    <a:pt x="3239" y="2057"/>
                  </a:lnTo>
                  <a:lnTo>
                    <a:pt x="3244" y="2053"/>
                  </a:lnTo>
                  <a:lnTo>
                    <a:pt x="3248" y="2053"/>
                  </a:lnTo>
                  <a:lnTo>
                    <a:pt x="3253" y="2048"/>
                  </a:lnTo>
                  <a:lnTo>
                    <a:pt x="3266" y="2044"/>
                  </a:lnTo>
                  <a:lnTo>
                    <a:pt x="3271" y="2039"/>
                  </a:lnTo>
                  <a:lnTo>
                    <a:pt x="3275" y="2039"/>
                  </a:lnTo>
                  <a:lnTo>
                    <a:pt x="3275" y="2035"/>
                  </a:lnTo>
                  <a:lnTo>
                    <a:pt x="3280" y="2030"/>
                  </a:lnTo>
                  <a:lnTo>
                    <a:pt x="3280" y="2030"/>
                  </a:lnTo>
                  <a:lnTo>
                    <a:pt x="3284" y="2026"/>
                  </a:lnTo>
                  <a:lnTo>
                    <a:pt x="3284" y="2026"/>
                  </a:lnTo>
                  <a:lnTo>
                    <a:pt x="3284" y="2026"/>
                  </a:lnTo>
                  <a:lnTo>
                    <a:pt x="3280" y="2026"/>
                  </a:lnTo>
                  <a:lnTo>
                    <a:pt x="3280" y="2026"/>
                  </a:lnTo>
                  <a:lnTo>
                    <a:pt x="3280" y="2026"/>
                  </a:lnTo>
                  <a:lnTo>
                    <a:pt x="3280" y="2021"/>
                  </a:lnTo>
                  <a:lnTo>
                    <a:pt x="3284" y="2012"/>
                  </a:lnTo>
                  <a:lnTo>
                    <a:pt x="3284" y="2007"/>
                  </a:lnTo>
                  <a:lnTo>
                    <a:pt x="3284" y="2007"/>
                  </a:lnTo>
                  <a:lnTo>
                    <a:pt x="3284" y="2003"/>
                  </a:lnTo>
                  <a:lnTo>
                    <a:pt x="3284" y="1998"/>
                  </a:lnTo>
                  <a:lnTo>
                    <a:pt x="3284" y="1998"/>
                  </a:lnTo>
                  <a:lnTo>
                    <a:pt x="3284" y="1994"/>
                  </a:lnTo>
                  <a:lnTo>
                    <a:pt x="3284" y="1994"/>
                  </a:lnTo>
                  <a:lnTo>
                    <a:pt x="3284" y="1994"/>
                  </a:lnTo>
                  <a:lnTo>
                    <a:pt x="3284" y="1994"/>
                  </a:lnTo>
                  <a:lnTo>
                    <a:pt x="3284" y="1994"/>
                  </a:lnTo>
                  <a:lnTo>
                    <a:pt x="3284" y="1998"/>
                  </a:lnTo>
                  <a:lnTo>
                    <a:pt x="3284" y="1998"/>
                  </a:lnTo>
                  <a:lnTo>
                    <a:pt x="3284" y="1998"/>
                  </a:lnTo>
                  <a:lnTo>
                    <a:pt x="3280" y="1998"/>
                  </a:lnTo>
                  <a:lnTo>
                    <a:pt x="3280" y="1994"/>
                  </a:lnTo>
                  <a:lnTo>
                    <a:pt x="3280" y="1989"/>
                  </a:lnTo>
                  <a:lnTo>
                    <a:pt x="3280" y="1985"/>
                  </a:lnTo>
                  <a:lnTo>
                    <a:pt x="3280" y="1985"/>
                  </a:lnTo>
                  <a:lnTo>
                    <a:pt x="3280" y="1980"/>
                  </a:lnTo>
                  <a:lnTo>
                    <a:pt x="3280" y="1976"/>
                  </a:lnTo>
                  <a:lnTo>
                    <a:pt x="3275" y="1967"/>
                  </a:lnTo>
                  <a:lnTo>
                    <a:pt x="3275" y="1967"/>
                  </a:lnTo>
                  <a:lnTo>
                    <a:pt x="3275" y="1962"/>
                  </a:lnTo>
                  <a:lnTo>
                    <a:pt x="3271" y="1962"/>
                  </a:lnTo>
                  <a:lnTo>
                    <a:pt x="3271" y="1962"/>
                  </a:lnTo>
                  <a:lnTo>
                    <a:pt x="3275" y="1953"/>
                  </a:lnTo>
                  <a:lnTo>
                    <a:pt x="3275" y="1953"/>
                  </a:lnTo>
                  <a:lnTo>
                    <a:pt x="3275" y="1949"/>
                  </a:lnTo>
                  <a:lnTo>
                    <a:pt x="3275" y="1949"/>
                  </a:lnTo>
                  <a:lnTo>
                    <a:pt x="3271" y="1949"/>
                  </a:lnTo>
                  <a:lnTo>
                    <a:pt x="3275" y="1949"/>
                  </a:lnTo>
                  <a:lnTo>
                    <a:pt x="3275" y="1949"/>
                  </a:lnTo>
                  <a:lnTo>
                    <a:pt x="3275" y="1949"/>
                  </a:lnTo>
                  <a:lnTo>
                    <a:pt x="3280" y="1949"/>
                  </a:lnTo>
                  <a:lnTo>
                    <a:pt x="3284" y="1944"/>
                  </a:lnTo>
                  <a:lnTo>
                    <a:pt x="3289" y="1935"/>
                  </a:lnTo>
                  <a:lnTo>
                    <a:pt x="3293" y="1935"/>
                  </a:lnTo>
                  <a:lnTo>
                    <a:pt x="3298" y="1931"/>
                  </a:lnTo>
                  <a:lnTo>
                    <a:pt x="3298" y="1931"/>
                  </a:lnTo>
                  <a:lnTo>
                    <a:pt x="3298" y="1931"/>
                  </a:lnTo>
                  <a:lnTo>
                    <a:pt x="3302" y="1931"/>
                  </a:lnTo>
                  <a:lnTo>
                    <a:pt x="3302" y="1931"/>
                  </a:lnTo>
                  <a:lnTo>
                    <a:pt x="3302" y="1931"/>
                  </a:lnTo>
                  <a:lnTo>
                    <a:pt x="3302" y="1931"/>
                  </a:lnTo>
                  <a:lnTo>
                    <a:pt x="3302" y="1931"/>
                  </a:lnTo>
                  <a:lnTo>
                    <a:pt x="3307" y="1926"/>
                  </a:lnTo>
                  <a:lnTo>
                    <a:pt x="3307" y="1926"/>
                  </a:lnTo>
                  <a:lnTo>
                    <a:pt x="3311" y="1922"/>
                  </a:lnTo>
                  <a:lnTo>
                    <a:pt x="3311" y="1917"/>
                  </a:lnTo>
                  <a:lnTo>
                    <a:pt x="3311" y="1917"/>
                  </a:lnTo>
                  <a:lnTo>
                    <a:pt x="3316" y="1917"/>
                  </a:lnTo>
                  <a:lnTo>
                    <a:pt x="3316" y="1913"/>
                  </a:lnTo>
                  <a:lnTo>
                    <a:pt x="3316" y="1913"/>
                  </a:lnTo>
                  <a:lnTo>
                    <a:pt x="3320" y="1913"/>
                  </a:lnTo>
                  <a:lnTo>
                    <a:pt x="3325" y="1908"/>
                  </a:lnTo>
                  <a:lnTo>
                    <a:pt x="3330" y="1904"/>
                  </a:lnTo>
                  <a:lnTo>
                    <a:pt x="3334" y="1904"/>
                  </a:lnTo>
                  <a:lnTo>
                    <a:pt x="3334" y="1904"/>
                  </a:lnTo>
                  <a:lnTo>
                    <a:pt x="3334" y="1904"/>
                  </a:lnTo>
                  <a:lnTo>
                    <a:pt x="3339" y="1899"/>
                  </a:lnTo>
                  <a:lnTo>
                    <a:pt x="3343" y="1899"/>
                  </a:lnTo>
                  <a:lnTo>
                    <a:pt x="3343" y="1899"/>
                  </a:lnTo>
                  <a:lnTo>
                    <a:pt x="3343" y="1899"/>
                  </a:lnTo>
                  <a:lnTo>
                    <a:pt x="3348" y="1899"/>
                  </a:lnTo>
                  <a:lnTo>
                    <a:pt x="3348" y="1899"/>
                  </a:lnTo>
                  <a:lnTo>
                    <a:pt x="3348" y="1899"/>
                  </a:lnTo>
                  <a:lnTo>
                    <a:pt x="3352" y="1894"/>
                  </a:lnTo>
                  <a:lnTo>
                    <a:pt x="3352" y="1894"/>
                  </a:lnTo>
                  <a:lnTo>
                    <a:pt x="3357" y="1894"/>
                  </a:lnTo>
                  <a:lnTo>
                    <a:pt x="3361" y="1890"/>
                  </a:lnTo>
                  <a:lnTo>
                    <a:pt x="3366" y="1885"/>
                  </a:lnTo>
                  <a:lnTo>
                    <a:pt x="3366" y="1885"/>
                  </a:lnTo>
                  <a:lnTo>
                    <a:pt x="3366" y="1885"/>
                  </a:lnTo>
                  <a:lnTo>
                    <a:pt x="3366" y="1881"/>
                  </a:lnTo>
                  <a:lnTo>
                    <a:pt x="3370" y="1881"/>
                  </a:lnTo>
                  <a:lnTo>
                    <a:pt x="3370" y="1881"/>
                  </a:lnTo>
                  <a:lnTo>
                    <a:pt x="3370" y="1881"/>
                  </a:lnTo>
                  <a:lnTo>
                    <a:pt x="3370" y="1876"/>
                  </a:lnTo>
                  <a:lnTo>
                    <a:pt x="3370" y="1876"/>
                  </a:lnTo>
                  <a:lnTo>
                    <a:pt x="3375" y="1872"/>
                  </a:lnTo>
                  <a:lnTo>
                    <a:pt x="3379" y="1867"/>
                  </a:lnTo>
                  <a:lnTo>
                    <a:pt x="3379" y="1863"/>
                  </a:lnTo>
                  <a:lnTo>
                    <a:pt x="3379" y="1863"/>
                  </a:lnTo>
                  <a:lnTo>
                    <a:pt x="3379" y="1863"/>
                  </a:lnTo>
                  <a:lnTo>
                    <a:pt x="3379" y="1863"/>
                  </a:lnTo>
                  <a:lnTo>
                    <a:pt x="3379" y="1863"/>
                  </a:lnTo>
                  <a:lnTo>
                    <a:pt x="3379" y="1858"/>
                  </a:lnTo>
                  <a:lnTo>
                    <a:pt x="3384" y="1858"/>
                  </a:lnTo>
                  <a:lnTo>
                    <a:pt x="3384" y="1858"/>
                  </a:lnTo>
                  <a:lnTo>
                    <a:pt x="3384" y="1854"/>
                  </a:lnTo>
                  <a:lnTo>
                    <a:pt x="3384" y="1854"/>
                  </a:lnTo>
                  <a:lnTo>
                    <a:pt x="3384" y="1854"/>
                  </a:lnTo>
                  <a:lnTo>
                    <a:pt x="3384" y="1849"/>
                  </a:lnTo>
                  <a:lnTo>
                    <a:pt x="3384" y="1849"/>
                  </a:lnTo>
                  <a:lnTo>
                    <a:pt x="3384" y="1849"/>
                  </a:lnTo>
                  <a:lnTo>
                    <a:pt x="3384" y="1849"/>
                  </a:lnTo>
                  <a:lnTo>
                    <a:pt x="3384" y="1849"/>
                  </a:lnTo>
                  <a:lnTo>
                    <a:pt x="3379" y="1849"/>
                  </a:lnTo>
                  <a:lnTo>
                    <a:pt x="3379" y="1849"/>
                  </a:lnTo>
                  <a:lnTo>
                    <a:pt x="3379" y="1849"/>
                  </a:lnTo>
                  <a:lnTo>
                    <a:pt x="3384" y="1845"/>
                  </a:lnTo>
                  <a:lnTo>
                    <a:pt x="3384" y="1845"/>
                  </a:lnTo>
                  <a:lnTo>
                    <a:pt x="3384" y="1845"/>
                  </a:lnTo>
                  <a:lnTo>
                    <a:pt x="3379" y="1845"/>
                  </a:lnTo>
                  <a:lnTo>
                    <a:pt x="3379" y="1845"/>
                  </a:lnTo>
                  <a:lnTo>
                    <a:pt x="3379" y="1836"/>
                  </a:lnTo>
                  <a:lnTo>
                    <a:pt x="3379" y="1831"/>
                  </a:lnTo>
                  <a:lnTo>
                    <a:pt x="3379" y="1831"/>
                  </a:lnTo>
                  <a:lnTo>
                    <a:pt x="3379" y="1831"/>
                  </a:lnTo>
                  <a:lnTo>
                    <a:pt x="3379" y="1827"/>
                  </a:lnTo>
                  <a:lnTo>
                    <a:pt x="3379" y="1827"/>
                  </a:lnTo>
                  <a:lnTo>
                    <a:pt x="3379" y="1827"/>
                  </a:lnTo>
                  <a:lnTo>
                    <a:pt x="3379" y="1822"/>
                  </a:lnTo>
                  <a:lnTo>
                    <a:pt x="3379" y="1822"/>
                  </a:lnTo>
                  <a:lnTo>
                    <a:pt x="3379" y="1822"/>
                  </a:lnTo>
                  <a:lnTo>
                    <a:pt x="3379" y="1822"/>
                  </a:lnTo>
                  <a:lnTo>
                    <a:pt x="3379" y="1822"/>
                  </a:lnTo>
                  <a:lnTo>
                    <a:pt x="3379" y="1818"/>
                  </a:lnTo>
                  <a:lnTo>
                    <a:pt x="3379" y="1818"/>
                  </a:lnTo>
                  <a:lnTo>
                    <a:pt x="3384" y="1818"/>
                  </a:lnTo>
                  <a:lnTo>
                    <a:pt x="3384" y="1813"/>
                  </a:lnTo>
                  <a:lnTo>
                    <a:pt x="3379" y="1813"/>
                  </a:lnTo>
                  <a:lnTo>
                    <a:pt x="3379" y="1813"/>
                  </a:lnTo>
                  <a:lnTo>
                    <a:pt x="3379" y="1809"/>
                  </a:lnTo>
                  <a:lnTo>
                    <a:pt x="3379" y="1809"/>
                  </a:lnTo>
                  <a:lnTo>
                    <a:pt x="3379" y="1804"/>
                  </a:lnTo>
                  <a:lnTo>
                    <a:pt x="3379" y="1804"/>
                  </a:lnTo>
                  <a:lnTo>
                    <a:pt x="3379" y="1800"/>
                  </a:lnTo>
                  <a:lnTo>
                    <a:pt x="3379" y="1800"/>
                  </a:lnTo>
                  <a:lnTo>
                    <a:pt x="3379" y="1795"/>
                  </a:lnTo>
                  <a:lnTo>
                    <a:pt x="3379" y="1790"/>
                  </a:lnTo>
                  <a:lnTo>
                    <a:pt x="3379" y="1790"/>
                  </a:lnTo>
                  <a:lnTo>
                    <a:pt x="3379" y="1790"/>
                  </a:lnTo>
                  <a:lnTo>
                    <a:pt x="3379" y="1786"/>
                  </a:lnTo>
                  <a:lnTo>
                    <a:pt x="3384" y="1786"/>
                  </a:lnTo>
                  <a:lnTo>
                    <a:pt x="3384" y="1786"/>
                  </a:lnTo>
                  <a:lnTo>
                    <a:pt x="3384" y="1786"/>
                  </a:lnTo>
                  <a:lnTo>
                    <a:pt x="3384" y="1781"/>
                  </a:lnTo>
                  <a:lnTo>
                    <a:pt x="3384" y="1781"/>
                  </a:lnTo>
                  <a:lnTo>
                    <a:pt x="3384" y="1781"/>
                  </a:lnTo>
                  <a:lnTo>
                    <a:pt x="3384" y="1777"/>
                  </a:lnTo>
                  <a:lnTo>
                    <a:pt x="3384" y="1777"/>
                  </a:lnTo>
                  <a:lnTo>
                    <a:pt x="3384" y="1777"/>
                  </a:lnTo>
                  <a:lnTo>
                    <a:pt x="3379" y="1772"/>
                  </a:lnTo>
                  <a:lnTo>
                    <a:pt x="3379" y="1772"/>
                  </a:lnTo>
                  <a:lnTo>
                    <a:pt x="3379" y="1772"/>
                  </a:lnTo>
                  <a:lnTo>
                    <a:pt x="3379" y="1772"/>
                  </a:lnTo>
                  <a:lnTo>
                    <a:pt x="3379" y="1768"/>
                  </a:lnTo>
                  <a:lnTo>
                    <a:pt x="3375" y="1768"/>
                  </a:lnTo>
                  <a:lnTo>
                    <a:pt x="3375" y="1768"/>
                  </a:lnTo>
                  <a:lnTo>
                    <a:pt x="3375" y="1768"/>
                  </a:lnTo>
                  <a:lnTo>
                    <a:pt x="3375" y="1768"/>
                  </a:lnTo>
                  <a:lnTo>
                    <a:pt x="3370" y="1763"/>
                  </a:lnTo>
                  <a:lnTo>
                    <a:pt x="3370" y="1763"/>
                  </a:lnTo>
                  <a:lnTo>
                    <a:pt x="3370" y="1763"/>
                  </a:lnTo>
                  <a:lnTo>
                    <a:pt x="3370" y="1763"/>
                  </a:lnTo>
                  <a:lnTo>
                    <a:pt x="3370" y="1759"/>
                  </a:lnTo>
                  <a:lnTo>
                    <a:pt x="3370" y="1759"/>
                  </a:lnTo>
                  <a:lnTo>
                    <a:pt x="3366" y="1754"/>
                  </a:lnTo>
                  <a:lnTo>
                    <a:pt x="3370" y="1750"/>
                  </a:lnTo>
                  <a:lnTo>
                    <a:pt x="3366" y="1745"/>
                  </a:lnTo>
                  <a:lnTo>
                    <a:pt x="3366" y="1745"/>
                  </a:lnTo>
                  <a:lnTo>
                    <a:pt x="3366" y="1745"/>
                  </a:lnTo>
                  <a:lnTo>
                    <a:pt x="3366" y="1741"/>
                  </a:lnTo>
                  <a:lnTo>
                    <a:pt x="3361" y="1736"/>
                  </a:lnTo>
                  <a:lnTo>
                    <a:pt x="3361" y="1732"/>
                  </a:lnTo>
                  <a:lnTo>
                    <a:pt x="3361" y="1732"/>
                  </a:lnTo>
                  <a:lnTo>
                    <a:pt x="3366" y="1727"/>
                  </a:lnTo>
                  <a:lnTo>
                    <a:pt x="3366" y="1723"/>
                  </a:lnTo>
                  <a:lnTo>
                    <a:pt x="3361" y="1723"/>
                  </a:lnTo>
                  <a:lnTo>
                    <a:pt x="3361" y="1723"/>
                  </a:lnTo>
                  <a:lnTo>
                    <a:pt x="3361" y="1718"/>
                  </a:lnTo>
                  <a:lnTo>
                    <a:pt x="3366" y="1714"/>
                  </a:lnTo>
                  <a:lnTo>
                    <a:pt x="3366" y="1714"/>
                  </a:lnTo>
                  <a:lnTo>
                    <a:pt x="3366" y="1709"/>
                  </a:lnTo>
                  <a:lnTo>
                    <a:pt x="3366" y="1709"/>
                  </a:lnTo>
                  <a:lnTo>
                    <a:pt x="3366" y="1705"/>
                  </a:lnTo>
                  <a:lnTo>
                    <a:pt x="3361" y="1705"/>
                  </a:lnTo>
                  <a:lnTo>
                    <a:pt x="3361" y="1700"/>
                  </a:lnTo>
                  <a:lnTo>
                    <a:pt x="3361" y="1700"/>
                  </a:lnTo>
                  <a:lnTo>
                    <a:pt x="3361" y="1700"/>
                  </a:lnTo>
                  <a:lnTo>
                    <a:pt x="3357" y="1700"/>
                  </a:lnTo>
                  <a:lnTo>
                    <a:pt x="3357" y="1696"/>
                  </a:lnTo>
                  <a:lnTo>
                    <a:pt x="3357" y="1691"/>
                  </a:lnTo>
                  <a:lnTo>
                    <a:pt x="3357" y="1691"/>
                  </a:lnTo>
                  <a:lnTo>
                    <a:pt x="3357" y="1686"/>
                  </a:lnTo>
                  <a:lnTo>
                    <a:pt x="3357" y="1682"/>
                  </a:lnTo>
                  <a:lnTo>
                    <a:pt x="3357" y="1682"/>
                  </a:lnTo>
                  <a:lnTo>
                    <a:pt x="3361" y="1673"/>
                  </a:lnTo>
                  <a:lnTo>
                    <a:pt x="3361" y="1673"/>
                  </a:lnTo>
                  <a:lnTo>
                    <a:pt x="3361" y="1673"/>
                  </a:lnTo>
                  <a:lnTo>
                    <a:pt x="3361" y="1668"/>
                  </a:lnTo>
                  <a:lnTo>
                    <a:pt x="3361" y="1664"/>
                  </a:lnTo>
                  <a:lnTo>
                    <a:pt x="3361" y="1664"/>
                  </a:lnTo>
                  <a:lnTo>
                    <a:pt x="3361" y="1664"/>
                  </a:lnTo>
                  <a:lnTo>
                    <a:pt x="3366" y="1664"/>
                  </a:lnTo>
                  <a:lnTo>
                    <a:pt x="3366" y="1664"/>
                  </a:lnTo>
                  <a:lnTo>
                    <a:pt x="3366" y="1659"/>
                  </a:lnTo>
                  <a:lnTo>
                    <a:pt x="3370" y="1655"/>
                  </a:lnTo>
                  <a:lnTo>
                    <a:pt x="3370" y="1655"/>
                  </a:lnTo>
                  <a:lnTo>
                    <a:pt x="3370" y="1655"/>
                  </a:lnTo>
                  <a:lnTo>
                    <a:pt x="3370" y="1650"/>
                  </a:lnTo>
                  <a:lnTo>
                    <a:pt x="3370" y="1650"/>
                  </a:lnTo>
                  <a:lnTo>
                    <a:pt x="3370" y="1650"/>
                  </a:lnTo>
                  <a:lnTo>
                    <a:pt x="3375" y="1646"/>
                  </a:lnTo>
                  <a:lnTo>
                    <a:pt x="3375" y="1641"/>
                  </a:lnTo>
                  <a:lnTo>
                    <a:pt x="3375" y="1641"/>
                  </a:lnTo>
                  <a:lnTo>
                    <a:pt x="3375" y="1641"/>
                  </a:lnTo>
                  <a:lnTo>
                    <a:pt x="3375" y="1641"/>
                  </a:lnTo>
                  <a:lnTo>
                    <a:pt x="3379" y="1637"/>
                  </a:lnTo>
                  <a:lnTo>
                    <a:pt x="3379" y="1637"/>
                  </a:lnTo>
                  <a:lnTo>
                    <a:pt x="3379" y="1632"/>
                  </a:lnTo>
                  <a:lnTo>
                    <a:pt x="3379" y="1628"/>
                  </a:lnTo>
                  <a:lnTo>
                    <a:pt x="3379" y="1628"/>
                  </a:lnTo>
                  <a:lnTo>
                    <a:pt x="3384" y="1628"/>
                  </a:lnTo>
                  <a:lnTo>
                    <a:pt x="3384" y="1623"/>
                  </a:lnTo>
                  <a:lnTo>
                    <a:pt x="3388" y="1623"/>
                  </a:lnTo>
                  <a:lnTo>
                    <a:pt x="3393" y="1623"/>
                  </a:lnTo>
                  <a:lnTo>
                    <a:pt x="3393" y="1619"/>
                  </a:lnTo>
                  <a:lnTo>
                    <a:pt x="3393" y="1619"/>
                  </a:lnTo>
                  <a:lnTo>
                    <a:pt x="3393" y="1619"/>
                  </a:lnTo>
                  <a:lnTo>
                    <a:pt x="3393" y="1614"/>
                  </a:lnTo>
                  <a:lnTo>
                    <a:pt x="3393" y="1614"/>
                  </a:lnTo>
                  <a:lnTo>
                    <a:pt x="3393" y="1614"/>
                  </a:lnTo>
                  <a:lnTo>
                    <a:pt x="3393" y="1614"/>
                  </a:lnTo>
                  <a:lnTo>
                    <a:pt x="3393" y="1614"/>
                  </a:lnTo>
                  <a:lnTo>
                    <a:pt x="3393" y="1614"/>
                  </a:lnTo>
                  <a:lnTo>
                    <a:pt x="3397" y="1614"/>
                  </a:lnTo>
                  <a:lnTo>
                    <a:pt x="3397" y="1614"/>
                  </a:lnTo>
                  <a:lnTo>
                    <a:pt x="3397" y="1614"/>
                  </a:lnTo>
                  <a:lnTo>
                    <a:pt x="3402" y="1610"/>
                  </a:lnTo>
                  <a:lnTo>
                    <a:pt x="3402" y="1610"/>
                  </a:lnTo>
                  <a:lnTo>
                    <a:pt x="3406" y="1605"/>
                  </a:lnTo>
                  <a:lnTo>
                    <a:pt x="3406" y="1605"/>
                  </a:lnTo>
                  <a:lnTo>
                    <a:pt x="3411" y="1601"/>
                  </a:lnTo>
                  <a:lnTo>
                    <a:pt x="3411" y="1596"/>
                  </a:lnTo>
                  <a:lnTo>
                    <a:pt x="3411" y="1596"/>
                  </a:lnTo>
                  <a:lnTo>
                    <a:pt x="3411" y="1596"/>
                  </a:lnTo>
                  <a:lnTo>
                    <a:pt x="3415" y="1592"/>
                  </a:lnTo>
                  <a:lnTo>
                    <a:pt x="3415" y="1592"/>
                  </a:lnTo>
                  <a:lnTo>
                    <a:pt x="3420" y="1587"/>
                  </a:lnTo>
                  <a:lnTo>
                    <a:pt x="3420" y="1582"/>
                  </a:lnTo>
                  <a:lnTo>
                    <a:pt x="3420" y="1582"/>
                  </a:lnTo>
                  <a:lnTo>
                    <a:pt x="3424" y="1582"/>
                  </a:lnTo>
                  <a:lnTo>
                    <a:pt x="3424" y="1578"/>
                  </a:lnTo>
                  <a:lnTo>
                    <a:pt x="3438" y="1564"/>
                  </a:lnTo>
                  <a:lnTo>
                    <a:pt x="3442" y="1560"/>
                  </a:lnTo>
                  <a:lnTo>
                    <a:pt x="3447" y="1555"/>
                  </a:lnTo>
                  <a:lnTo>
                    <a:pt x="3451" y="1551"/>
                  </a:lnTo>
                  <a:lnTo>
                    <a:pt x="3465" y="1542"/>
                  </a:lnTo>
                  <a:lnTo>
                    <a:pt x="3479" y="1533"/>
                  </a:lnTo>
                  <a:lnTo>
                    <a:pt x="3483" y="1528"/>
                  </a:lnTo>
                  <a:lnTo>
                    <a:pt x="3497" y="1515"/>
                  </a:lnTo>
                  <a:lnTo>
                    <a:pt x="3506" y="1501"/>
                  </a:lnTo>
                  <a:lnTo>
                    <a:pt x="3515" y="1492"/>
                  </a:lnTo>
                  <a:lnTo>
                    <a:pt x="3519" y="1483"/>
                  </a:lnTo>
                  <a:lnTo>
                    <a:pt x="3528" y="1469"/>
                  </a:lnTo>
                  <a:lnTo>
                    <a:pt x="3533" y="1460"/>
                  </a:lnTo>
                  <a:lnTo>
                    <a:pt x="3533" y="1456"/>
                  </a:lnTo>
                  <a:lnTo>
                    <a:pt x="3537" y="1447"/>
                  </a:lnTo>
                  <a:lnTo>
                    <a:pt x="3537" y="1442"/>
                  </a:lnTo>
                  <a:lnTo>
                    <a:pt x="3542" y="1438"/>
                  </a:lnTo>
                  <a:lnTo>
                    <a:pt x="3542" y="1433"/>
                  </a:lnTo>
                  <a:lnTo>
                    <a:pt x="3546" y="1429"/>
                  </a:lnTo>
                  <a:lnTo>
                    <a:pt x="3546" y="1424"/>
                  </a:lnTo>
                  <a:lnTo>
                    <a:pt x="3551" y="1420"/>
                  </a:lnTo>
                  <a:lnTo>
                    <a:pt x="3555" y="1415"/>
                  </a:lnTo>
                  <a:lnTo>
                    <a:pt x="3555" y="1411"/>
                  </a:lnTo>
                  <a:lnTo>
                    <a:pt x="3555" y="1406"/>
                  </a:lnTo>
                  <a:lnTo>
                    <a:pt x="3560" y="1402"/>
                  </a:lnTo>
                  <a:lnTo>
                    <a:pt x="3560" y="1402"/>
                  </a:lnTo>
                  <a:lnTo>
                    <a:pt x="3560" y="1397"/>
                  </a:lnTo>
                  <a:lnTo>
                    <a:pt x="3560" y="1393"/>
                  </a:lnTo>
                  <a:lnTo>
                    <a:pt x="3564" y="1388"/>
                  </a:lnTo>
                  <a:lnTo>
                    <a:pt x="3564" y="1379"/>
                  </a:lnTo>
                  <a:lnTo>
                    <a:pt x="3564" y="1379"/>
                  </a:lnTo>
                  <a:lnTo>
                    <a:pt x="3564" y="1379"/>
                  </a:lnTo>
                  <a:lnTo>
                    <a:pt x="3569" y="1379"/>
                  </a:lnTo>
                  <a:lnTo>
                    <a:pt x="3569" y="1379"/>
                  </a:lnTo>
                  <a:lnTo>
                    <a:pt x="3569" y="1379"/>
                  </a:lnTo>
                  <a:lnTo>
                    <a:pt x="3569" y="1379"/>
                  </a:lnTo>
                  <a:lnTo>
                    <a:pt x="3569" y="1379"/>
                  </a:lnTo>
                  <a:lnTo>
                    <a:pt x="3569" y="1375"/>
                  </a:lnTo>
                  <a:lnTo>
                    <a:pt x="3569" y="1375"/>
                  </a:lnTo>
                  <a:lnTo>
                    <a:pt x="3569" y="1375"/>
                  </a:lnTo>
                  <a:lnTo>
                    <a:pt x="3569" y="1379"/>
                  </a:lnTo>
                  <a:lnTo>
                    <a:pt x="3564" y="1379"/>
                  </a:lnTo>
                  <a:lnTo>
                    <a:pt x="3564" y="1379"/>
                  </a:lnTo>
                  <a:lnTo>
                    <a:pt x="3564" y="1379"/>
                  </a:lnTo>
                  <a:lnTo>
                    <a:pt x="3564" y="1375"/>
                  </a:lnTo>
                  <a:lnTo>
                    <a:pt x="3564" y="1375"/>
                  </a:lnTo>
                  <a:lnTo>
                    <a:pt x="3564" y="1375"/>
                  </a:lnTo>
                  <a:lnTo>
                    <a:pt x="3564" y="1375"/>
                  </a:lnTo>
                  <a:lnTo>
                    <a:pt x="3564" y="1365"/>
                  </a:lnTo>
                  <a:lnTo>
                    <a:pt x="3564" y="1361"/>
                  </a:lnTo>
                  <a:lnTo>
                    <a:pt x="3564" y="1356"/>
                  </a:lnTo>
                  <a:lnTo>
                    <a:pt x="3569" y="1356"/>
                  </a:lnTo>
                  <a:lnTo>
                    <a:pt x="3569" y="1352"/>
                  </a:lnTo>
                  <a:lnTo>
                    <a:pt x="3569" y="1352"/>
                  </a:lnTo>
                  <a:lnTo>
                    <a:pt x="3564" y="1352"/>
                  </a:lnTo>
                  <a:lnTo>
                    <a:pt x="3560" y="1347"/>
                  </a:lnTo>
                  <a:lnTo>
                    <a:pt x="3555" y="1347"/>
                  </a:lnTo>
                  <a:lnTo>
                    <a:pt x="3555" y="1352"/>
                  </a:lnTo>
                  <a:lnTo>
                    <a:pt x="3555" y="1352"/>
                  </a:lnTo>
                  <a:lnTo>
                    <a:pt x="3546" y="1356"/>
                  </a:lnTo>
                  <a:lnTo>
                    <a:pt x="3542" y="1356"/>
                  </a:lnTo>
                  <a:lnTo>
                    <a:pt x="3537" y="1361"/>
                  </a:lnTo>
                  <a:lnTo>
                    <a:pt x="3528" y="1361"/>
                  </a:lnTo>
                  <a:lnTo>
                    <a:pt x="3528" y="1361"/>
                  </a:lnTo>
                  <a:lnTo>
                    <a:pt x="3528" y="1361"/>
                  </a:lnTo>
                  <a:lnTo>
                    <a:pt x="3524" y="1361"/>
                  </a:lnTo>
                  <a:lnTo>
                    <a:pt x="3519" y="1361"/>
                  </a:lnTo>
                  <a:lnTo>
                    <a:pt x="3519" y="1361"/>
                  </a:lnTo>
                  <a:lnTo>
                    <a:pt x="3510" y="1365"/>
                  </a:lnTo>
                  <a:lnTo>
                    <a:pt x="3506" y="1365"/>
                  </a:lnTo>
                  <a:lnTo>
                    <a:pt x="3501" y="1365"/>
                  </a:lnTo>
                  <a:lnTo>
                    <a:pt x="3501" y="1365"/>
                  </a:lnTo>
                  <a:lnTo>
                    <a:pt x="3497" y="1365"/>
                  </a:lnTo>
                  <a:lnTo>
                    <a:pt x="3492" y="1370"/>
                  </a:lnTo>
                  <a:lnTo>
                    <a:pt x="3488" y="1375"/>
                  </a:lnTo>
                  <a:lnTo>
                    <a:pt x="3483" y="1375"/>
                  </a:lnTo>
                  <a:lnTo>
                    <a:pt x="3483" y="1370"/>
                  </a:lnTo>
                  <a:lnTo>
                    <a:pt x="3479" y="1370"/>
                  </a:lnTo>
                  <a:lnTo>
                    <a:pt x="3474" y="1370"/>
                  </a:lnTo>
                  <a:lnTo>
                    <a:pt x="3474" y="1370"/>
                  </a:lnTo>
                  <a:lnTo>
                    <a:pt x="3465" y="1375"/>
                  </a:lnTo>
                  <a:lnTo>
                    <a:pt x="3461" y="1379"/>
                  </a:lnTo>
                  <a:lnTo>
                    <a:pt x="3451" y="1379"/>
                  </a:lnTo>
                  <a:lnTo>
                    <a:pt x="3447" y="1379"/>
                  </a:lnTo>
                  <a:lnTo>
                    <a:pt x="3447" y="1375"/>
                  </a:lnTo>
                  <a:lnTo>
                    <a:pt x="3438" y="1370"/>
                  </a:lnTo>
                  <a:lnTo>
                    <a:pt x="3438" y="1365"/>
                  </a:lnTo>
                  <a:lnTo>
                    <a:pt x="3433" y="1361"/>
                  </a:lnTo>
                  <a:lnTo>
                    <a:pt x="3429" y="1356"/>
                  </a:lnTo>
                  <a:lnTo>
                    <a:pt x="3429" y="1356"/>
                  </a:lnTo>
                  <a:lnTo>
                    <a:pt x="3424" y="1356"/>
                  </a:lnTo>
                  <a:lnTo>
                    <a:pt x="3424" y="1356"/>
                  </a:lnTo>
                  <a:lnTo>
                    <a:pt x="3420" y="1356"/>
                  </a:lnTo>
                  <a:lnTo>
                    <a:pt x="3420" y="1356"/>
                  </a:lnTo>
                  <a:lnTo>
                    <a:pt x="3415" y="1356"/>
                  </a:lnTo>
                  <a:lnTo>
                    <a:pt x="3415" y="1356"/>
                  </a:lnTo>
                  <a:lnTo>
                    <a:pt x="3415" y="1356"/>
                  </a:lnTo>
                  <a:lnTo>
                    <a:pt x="3420" y="1356"/>
                  </a:lnTo>
                  <a:lnTo>
                    <a:pt x="3420" y="1352"/>
                  </a:lnTo>
                  <a:lnTo>
                    <a:pt x="3424" y="1352"/>
                  </a:lnTo>
                  <a:lnTo>
                    <a:pt x="3429" y="1347"/>
                  </a:lnTo>
                  <a:lnTo>
                    <a:pt x="3429" y="1347"/>
                  </a:lnTo>
                  <a:lnTo>
                    <a:pt x="3429" y="1347"/>
                  </a:lnTo>
                  <a:lnTo>
                    <a:pt x="3429" y="1347"/>
                  </a:lnTo>
                  <a:lnTo>
                    <a:pt x="3429" y="1343"/>
                  </a:lnTo>
                  <a:lnTo>
                    <a:pt x="3429" y="1338"/>
                  </a:lnTo>
                  <a:lnTo>
                    <a:pt x="3424" y="1338"/>
                  </a:lnTo>
                  <a:lnTo>
                    <a:pt x="3424" y="1334"/>
                  </a:lnTo>
                  <a:lnTo>
                    <a:pt x="3424" y="1334"/>
                  </a:lnTo>
                  <a:lnTo>
                    <a:pt x="3424" y="1334"/>
                  </a:lnTo>
                  <a:lnTo>
                    <a:pt x="3424" y="1334"/>
                  </a:lnTo>
                  <a:lnTo>
                    <a:pt x="3420" y="1334"/>
                  </a:lnTo>
                  <a:lnTo>
                    <a:pt x="3420" y="1329"/>
                  </a:lnTo>
                  <a:lnTo>
                    <a:pt x="3415" y="1325"/>
                  </a:lnTo>
                  <a:lnTo>
                    <a:pt x="3411" y="1325"/>
                  </a:lnTo>
                  <a:lnTo>
                    <a:pt x="3411" y="1325"/>
                  </a:lnTo>
                  <a:lnTo>
                    <a:pt x="3411" y="1320"/>
                  </a:lnTo>
                  <a:lnTo>
                    <a:pt x="3397" y="1311"/>
                  </a:lnTo>
                  <a:lnTo>
                    <a:pt x="3397" y="1307"/>
                  </a:lnTo>
                  <a:lnTo>
                    <a:pt x="3388" y="1298"/>
                  </a:lnTo>
                  <a:lnTo>
                    <a:pt x="3384" y="1298"/>
                  </a:lnTo>
                  <a:lnTo>
                    <a:pt x="3379" y="1293"/>
                  </a:lnTo>
                  <a:lnTo>
                    <a:pt x="3379" y="1293"/>
                  </a:lnTo>
                  <a:lnTo>
                    <a:pt x="3379" y="1293"/>
                  </a:lnTo>
                  <a:lnTo>
                    <a:pt x="3375" y="1293"/>
                  </a:lnTo>
                  <a:lnTo>
                    <a:pt x="3375" y="1293"/>
                  </a:lnTo>
                  <a:lnTo>
                    <a:pt x="3370" y="1289"/>
                  </a:lnTo>
                  <a:lnTo>
                    <a:pt x="3370" y="1289"/>
                  </a:lnTo>
                  <a:lnTo>
                    <a:pt x="3370" y="1284"/>
                  </a:lnTo>
                  <a:lnTo>
                    <a:pt x="3370" y="1284"/>
                  </a:lnTo>
                  <a:lnTo>
                    <a:pt x="3366" y="1284"/>
                  </a:lnTo>
                  <a:lnTo>
                    <a:pt x="3366" y="1284"/>
                  </a:lnTo>
                  <a:lnTo>
                    <a:pt x="3366" y="1289"/>
                  </a:lnTo>
                  <a:lnTo>
                    <a:pt x="3366" y="1289"/>
                  </a:lnTo>
                  <a:lnTo>
                    <a:pt x="3366" y="1289"/>
                  </a:lnTo>
                  <a:lnTo>
                    <a:pt x="3366" y="1289"/>
                  </a:lnTo>
                  <a:lnTo>
                    <a:pt x="3366" y="1289"/>
                  </a:lnTo>
                  <a:lnTo>
                    <a:pt x="3361" y="1284"/>
                  </a:lnTo>
                  <a:lnTo>
                    <a:pt x="3361" y="1284"/>
                  </a:lnTo>
                  <a:lnTo>
                    <a:pt x="3361" y="1284"/>
                  </a:lnTo>
                  <a:lnTo>
                    <a:pt x="3357" y="1280"/>
                  </a:lnTo>
                  <a:lnTo>
                    <a:pt x="3357" y="1275"/>
                  </a:lnTo>
                  <a:lnTo>
                    <a:pt x="3357" y="1271"/>
                  </a:lnTo>
                  <a:lnTo>
                    <a:pt x="3352" y="1261"/>
                  </a:lnTo>
                  <a:lnTo>
                    <a:pt x="3352" y="1252"/>
                  </a:lnTo>
                  <a:lnTo>
                    <a:pt x="3348" y="1248"/>
                  </a:lnTo>
                  <a:lnTo>
                    <a:pt x="3343" y="1234"/>
                  </a:lnTo>
                  <a:lnTo>
                    <a:pt x="3343" y="1234"/>
                  </a:lnTo>
                  <a:lnTo>
                    <a:pt x="3339" y="1230"/>
                  </a:lnTo>
                  <a:lnTo>
                    <a:pt x="3339" y="1230"/>
                  </a:lnTo>
                  <a:lnTo>
                    <a:pt x="3334" y="1230"/>
                  </a:lnTo>
                  <a:lnTo>
                    <a:pt x="3334" y="1230"/>
                  </a:lnTo>
                  <a:lnTo>
                    <a:pt x="3334" y="1230"/>
                  </a:lnTo>
                  <a:lnTo>
                    <a:pt x="3334" y="1230"/>
                  </a:lnTo>
                  <a:lnTo>
                    <a:pt x="3330" y="1225"/>
                  </a:lnTo>
                  <a:lnTo>
                    <a:pt x="3325" y="1221"/>
                  </a:lnTo>
                  <a:lnTo>
                    <a:pt x="3325" y="1221"/>
                  </a:lnTo>
                  <a:lnTo>
                    <a:pt x="3325" y="1221"/>
                  </a:lnTo>
                  <a:lnTo>
                    <a:pt x="3320" y="1221"/>
                  </a:lnTo>
                  <a:lnTo>
                    <a:pt x="3320" y="1216"/>
                  </a:lnTo>
                  <a:lnTo>
                    <a:pt x="3316" y="1207"/>
                  </a:lnTo>
                  <a:lnTo>
                    <a:pt x="3316" y="1203"/>
                  </a:lnTo>
                  <a:lnTo>
                    <a:pt x="3316" y="1198"/>
                  </a:lnTo>
                  <a:lnTo>
                    <a:pt x="3316" y="1189"/>
                  </a:lnTo>
                  <a:lnTo>
                    <a:pt x="3316" y="1189"/>
                  </a:lnTo>
                  <a:lnTo>
                    <a:pt x="3316" y="1185"/>
                  </a:lnTo>
                  <a:lnTo>
                    <a:pt x="3316" y="1180"/>
                  </a:lnTo>
                  <a:lnTo>
                    <a:pt x="3316" y="1180"/>
                  </a:lnTo>
                  <a:lnTo>
                    <a:pt x="3316" y="1176"/>
                  </a:lnTo>
                  <a:lnTo>
                    <a:pt x="3316" y="1180"/>
                  </a:lnTo>
                  <a:lnTo>
                    <a:pt x="3316" y="1180"/>
                  </a:lnTo>
                  <a:lnTo>
                    <a:pt x="3316" y="1180"/>
                  </a:lnTo>
                  <a:lnTo>
                    <a:pt x="3316" y="1176"/>
                  </a:lnTo>
                  <a:lnTo>
                    <a:pt x="3316" y="1176"/>
                  </a:lnTo>
                  <a:lnTo>
                    <a:pt x="3311" y="1176"/>
                  </a:lnTo>
                  <a:lnTo>
                    <a:pt x="3311" y="1167"/>
                  </a:lnTo>
                  <a:lnTo>
                    <a:pt x="3307" y="1167"/>
                  </a:lnTo>
                  <a:lnTo>
                    <a:pt x="3307" y="1162"/>
                  </a:lnTo>
                  <a:lnTo>
                    <a:pt x="3307" y="1162"/>
                  </a:lnTo>
                  <a:lnTo>
                    <a:pt x="3307" y="1158"/>
                  </a:lnTo>
                  <a:lnTo>
                    <a:pt x="3298" y="1153"/>
                  </a:lnTo>
                  <a:lnTo>
                    <a:pt x="3298" y="1148"/>
                  </a:lnTo>
                  <a:lnTo>
                    <a:pt x="3289" y="1148"/>
                  </a:lnTo>
                  <a:lnTo>
                    <a:pt x="3289" y="1144"/>
                  </a:lnTo>
                  <a:lnTo>
                    <a:pt x="3289" y="1144"/>
                  </a:lnTo>
                  <a:lnTo>
                    <a:pt x="3289" y="1144"/>
                  </a:lnTo>
                  <a:lnTo>
                    <a:pt x="3284" y="1135"/>
                  </a:lnTo>
                  <a:lnTo>
                    <a:pt x="3284" y="1135"/>
                  </a:lnTo>
                  <a:lnTo>
                    <a:pt x="3284" y="1126"/>
                  </a:lnTo>
                  <a:lnTo>
                    <a:pt x="3284" y="1126"/>
                  </a:lnTo>
                  <a:lnTo>
                    <a:pt x="3284" y="1126"/>
                  </a:lnTo>
                  <a:lnTo>
                    <a:pt x="3284" y="1126"/>
                  </a:lnTo>
                  <a:lnTo>
                    <a:pt x="3284" y="1126"/>
                  </a:lnTo>
                  <a:lnTo>
                    <a:pt x="3289" y="1126"/>
                  </a:lnTo>
                  <a:lnTo>
                    <a:pt x="3284" y="1121"/>
                  </a:lnTo>
                  <a:lnTo>
                    <a:pt x="3280" y="1121"/>
                  </a:lnTo>
                  <a:lnTo>
                    <a:pt x="3280" y="1117"/>
                  </a:lnTo>
                  <a:lnTo>
                    <a:pt x="3275" y="1112"/>
                  </a:lnTo>
                  <a:lnTo>
                    <a:pt x="3271" y="1103"/>
                  </a:lnTo>
                  <a:lnTo>
                    <a:pt x="3266" y="1094"/>
                  </a:lnTo>
                  <a:lnTo>
                    <a:pt x="3266" y="1090"/>
                  </a:lnTo>
                  <a:lnTo>
                    <a:pt x="3262" y="1085"/>
                  </a:lnTo>
                  <a:lnTo>
                    <a:pt x="3253" y="1076"/>
                  </a:lnTo>
                  <a:lnTo>
                    <a:pt x="3253" y="1072"/>
                  </a:lnTo>
                  <a:lnTo>
                    <a:pt x="3253" y="1067"/>
                  </a:lnTo>
                  <a:lnTo>
                    <a:pt x="3248" y="1063"/>
                  </a:lnTo>
                  <a:lnTo>
                    <a:pt x="3248" y="1063"/>
                  </a:lnTo>
                  <a:lnTo>
                    <a:pt x="3248" y="1063"/>
                  </a:lnTo>
                  <a:lnTo>
                    <a:pt x="3248" y="1058"/>
                  </a:lnTo>
                  <a:lnTo>
                    <a:pt x="3244" y="1054"/>
                  </a:lnTo>
                  <a:lnTo>
                    <a:pt x="3244" y="1054"/>
                  </a:lnTo>
                  <a:lnTo>
                    <a:pt x="3244" y="1049"/>
                  </a:lnTo>
                  <a:lnTo>
                    <a:pt x="3244" y="1049"/>
                  </a:lnTo>
                  <a:lnTo>
                    <a:pt x="3239" y="1049"/>
                  </a:lnTo>
                  <a:lnTo>
                    <a:pt x="3239" y="1044"/>
                  </a:lnTo>
                  <a:lnTo>
                    <a:pt x="3235" y="1040"/>
                  </a:lnTo>
                  <a:lnTo>
                    <a:pt x="3230" y="1035"/>
                  </a:lnTo>
                  <a:lnTo>
                    <a:pt x="3230" y="1035"/>
                  </a:lnTo>
                  <a:lnTo>
                    <a:pt x="3230" y="1035"/>
                  </a:lnTo>
                  <a:lnTo>
                    <a:pt x="3230" y="1035"/>
                  </a:lnTo>
                  <a:lnTo>
                    <a:pt x="3226" y="1031"/>
                  </a:lnTo>
                  <a:lnTo>
                    <a:pt x="3226" y="1031"/>
                  </a:lnTo>
                  <a:lnTo>
                    <a:pt x="3226" y="1026"/>
                  </a:lnTo>
                  <a:lnTo>
                    <a:pt x="3226" y="1022"/>
                  </a:lnTo>
                  <a:lnTo>
                    <a:pt x="3226" y="1022"/>
                  </a:lnTo>
                  <a:lnTo>
                    <a:pt x="3221" y="1017"/>
                  </a:lnTo>
                  <a:lnTo>
                    <a:pt x="3221" y="1017"/>
                  </a:lnTo>
                  <a:lnTo>
                    <a:pt x="3221" y="1017"/>
                  </a:lnTo>
                  <a:lnTo>
                    <a:pt x="3226" y="1013"/>
                  </a:lnTo>
                  <a:lnTo>
                    <a:pt x="3221" y="1013"/>
                  </a:lnTo>
                  <a:lnTo>
                    <a:pt x="3226" y="1013"/>
                  </a:lnTo>
                  <a:lnTo>
                    <a:pt x="3226" y="1013"/>
                  </a:lnTo>
                  <a:lnTo>
                    <a:pt x="3226" y="1022"/>
                  </a:lnTo>
                  <a:lnTo>
                    <a:pt x="3230" y="1022"/>
                  </a:lnTo>
                  <a:lnTo>
                    <a:pt x="3230" y="1022"/>
                  </a:lnTo>
                  <a:lnTo>
                    <a:pt x="3230" y="1022"/>
                  </a:lnTo>
                  <a:lnTo>
                    <a:pt x="3235" y="1026"/>
                  </a:lnTo>
                  <a:lnTo>
                    <a:pt x="3235" y="1031"/>
                  </a:lnTo>
                  <a:lnTo>
                    <a:pt x="3235" y="1035"/>
                  </a:lnTo>
                  <a:lnTo>
                    <a:pt x="3239" y="1035"/>
                  </a:lnTo>
                  <a:lnTo>
                    <a:pt x="3239" y="1035"/>
                  </a:lnTo>
                  <a:lnTo>
                    <a:pt x="3239" y="1040"/>
                  </a:lnTo>
                  <a:lnTo>
                    <a:pt x="3244" y="1044"/>
                  </a:lnTo>
                  <a:lnTo>
                    <a:pt x="3248" y="1049"/>
                  </a:lnTo>
                  <a:lnTo>
                    <a:pt x="3253" y="1054"/>
                  </a:lnTo>
                  <a:lnTo>
                    <a:pt x="3257" y="1054"/>
                  </a:lnTo>
                  <a:lnTo>
                    <a:pt x="3257" y="1049"/>
                  </a:lnTo>
                  <a:lnTo>
                    <a:pt x="3257" y="1049"/>
                  </a:lnTo>
                  <a:lnTo>
                    <a:pt x="3257" y="1044"/>
                  </a:lnTo>
                  <a:lnTo>
                    <a:pt x="3257" y="1040"/>
                  </a:lnTo>
                  <a:lnTo>
                    <a:pt x="3262" y="1035"/>
                  </a:lnTo>
                  <a:lnTo>
                    <a:pt x="3262" y="1022"/>
                  </a:lnTo>
                  <a:lnTo>
                    <a:pt x="3262" y="1022"/>
                  </a:lnTo>
                  <a:lnTo>
                    <a:pt x="3262" y="1022"/>
                  </a:lnTo>
                  <a:lnTo>
                    <a:pt x="3266" y="1017"/>
                  </a:lnTo>
                  <a:lnTo>
                    <a:pt x="3266" y="1022"/>
                  </a:lnTo>
                  <a:lnTo>
                    <a:pt x="3266" y="1022"/>
                  </a:lnTo>
                  <a:lnTo>
                    <a:pt x="3262" y="1035"/>
                  </a:lnTo>
                  <a:lnTo>
                    <a:pt x="3262" y="1040"/>
                  </a:lnTo>
                  <a:lnTo>
                    <a:pt x="3262" y="1044"/>
                  </a:lnTo>
                  <a:lnTo>
                    <a:pt x="3262" y="1044"/>
                  </a:lnTo>
                  <a:lnTo>
                    <a:pt x="3262" y="1049"/>
                  </a:lnTo>
                  <a:lnTo>
                    <a:pt x="3262" y="1044"/>
                  </a:lnTo>
                  <a:lnTo>
                    <a:pt x="3266" y="1044"/>
                  </a:lnTo>
                  <a:lnTo>
                    <a:pt x="3271" y="1044"/>
                  </a:lnTo>
                  <a:lnTo>
                    <a:pt x="3271" y="1049"/>
                  </a:lnTo>
                  <a:lnTo>
                    <a:pt x="3275" y="1054"/>
                  </a:lnTo>
                  <a:lnTo>
                    <a:pt x="3280" y="1058"/>
                  </a:lnTo>
                  <a:lnTo>
                    <a:pt x="3280" y="1063"/>
                  </a:lnTo>
                  <a:lnTo>
                    <a:pt x="3284" y="1067"/>
                  </a:lnTo>
                  <a:lnTo>
                    <a:pt x="3289" y="1067"/>
                  </a:lnTo>
                  <a:lnTo>
                    <a:pt x="3289" y="1072"/>
                  </a:lnTo>
                  <a:lnTo>
                    <a:pt x="3289" y="1076"/>
                  </a:lnTo>
                  <a:lnTo>
                    <a:pt x="3298" y="1085"/>
                  </a:lnTo>
                  <a:lnTo>
                    <a:pt x="3298" y="1085"/>
                  </a:lnTo>
                  <a:lnTo>
                    <a:pt x="3298" y="1085"/>
                  </a:lnTo>
                  <a:lnTo>
                    <a:pt x="3302" y="1090"/>
                  </a:lnTo>
                  <a:lnTo>
                    <a:pt x="3302" y="1090"/>
                  </a:lnTo>
                  <a:lnTo>
                    <a:pt x="3302" y="1094"/>
                  </a:lnTo>
                  <a:lnTo>
                    <a:pt x="3307" y="1099"/>
                  </a:lnTo>
                  <a:lnTo>
                    <a:pt x="3311" y="1103"/>
                  </a:lnTo>
                  <a:lnTo>
                    <a:pt x="3311" y="1103"/>
                  </a:lnTo>
                  <a:lnTo>
                    <a:pt x="3311" y="1103"/>
                  </a:lnTo>
                  <a:lnTo>
                    <a:pt x="3311" y="1108"/>
                  </a:lnTo>
                  <a:lnTo>
                    <a:pt x="3307" y="1108"/>
                  </a:lnTo>
                  <a:lnTo>
                    <a:pt x="3311" y="1112"/>
                  </a:lnTo>
                  <a:lnTo>
                    <a:pt x="3316" y="1112"/>
                  </a:lnTo>
                  <a:lnTo>
                    <a:pt x="3316" y="1117"/>
                  </a:lnTo>
                  <a:lnTo>
                    <a:pt x="3316" y="1117"/>
                  </a:lnTo>
                  <a:lnTo>
                    <a:pt x="3320" y="1117"/>
                  </a:lnTo>
                  <a:lnTo>
                    <a:pt x="3320" y="1121"/>
                  </a:lnTo>
                  <a:lnTo>
                    <a:pt x="3320" y="1121"/>
                  </a:lnTo>
                  <a:lnTo>
                    <a:pt x="3325" y="1121"/>
                  </a:lnTo>
                  <a:lnTo>
                    <a:pt x="3325" y="1121"/>
                  </a:lnTo>
                  <a:lnTo>
                    <a:pt x="3330" y="1126"/>
                  </a:lnTo>
                  <a:lnTo>
                    <a:pt x="3334" y="1130"/>
                  </a:lnTo>
                  <a:lnTo>
                    <a:pt x="3334" y="1130"/>
                  </a:lnTo>
                  <a:lnTo>
                    <a:pt x="3339" y="1135"/>
                  </a:lnTo>
                  <a:lnTo>
                    <a:pt x="3339" y="1139"/>
                  </a:lnTo>
                  <a:lnTo>
                    <a:pt x="3339" y="1139"/>
                  </a:lnTo>
                  <a:lnTo>
                    <a:pt x="3339" y="1144"/>
                  </a:lnTo>
                  <a:lnTo>
                    <a:pt x="3343" y="1144"/>
                  </a:lnTo>
                  <a:lnTo>
                    <a:pt x="3339" y="1144"/>
                  </a:lnTo>
                  <a:lnTo>
                    <a:pt x="3343" y="1144"/>
                  </a:lnTo>
                  <a:lnTo>
                    <a:pt x="3343" y="1144"/>
                  </a:lnTo>
                  <a:lnTo>
                    <a:pt x="3343" y="1148"/>
                  </a:lnTo>
                  <a:lnTo>
                    <a:pt x="3343" y="1148"/>
                  </a:lnTo>
                  <a:lnTo>
                    <a:pt x="3343" y="1153"/>
                  </a:lnTo>
                  <a:lnTo>
                    <a:pt x="3343" y="1153"/>
                  </a:lnTo>
                  <a:lnTo>
                    <a:pt x="3343" y="1158"/>
                  </a:lnTo>
                  <a:lnTo>
                    <a:pt x="3343" y="1162"/>
                  </a:lnTo>
                  <a:lnTo>
                    <a:pt x="3343" y="1162"/>
                  </a:lnTo>
                  <a:lnTo>
                    <a:pt x="3343" y="1167"/>
                  </a:lnTo>
                  <a:lnTo>
                    <a:pt x="3348" y="1167"/>
                  </a:lnTo>
                  <a:lnTo>
                    <a:pt x="3348" y="1171"/>
                  </a:lnTo>
                  <a:lnTo>
                    <a:pt x="3348" y="1171"/>
                  </a:lnTo>
                  <a:lnTo>
                    <a:pt x="3348" y="1176"/>
                  </a:lnTo>
                  <a:lnTo>
                    <a:pt x="3352" y="1180"/>
                  </a:lnTo>
                  <a:lnTo>
                    <a:pt x="3352" y="1185"/>
                  </a:lnTo>
                  <a:lnTo>
                    <a:pt x="3357" y="1189"/>
                  </a:lnTo>
                  <a:lnTo>
                    <a:pt x="3357" y="1189"/>
                  </a:lnTo>
                  <a:lnTo>
                    <a:pt x="3361" y="1194"/>
                  </a:lnTo>
                  <a:lnTo>
                    <a:pt x="3366" y="1194"/>
                  </a:lnTo>
                  <a:lnTo>
                    <a:pt x="3370" y="1198"/>
                  </a:lnTo>
                  <a:lnTo>
                    <a:pt x="3375" y="1203"/>
                  </a:lnTo>
                  <a:lnTo>
                    <a:pt x="3379" y="1203"/>
                  </a:lnTo>
                  <a:lnTo>
                    <a:pt x="3379" y="1203"/>
                  </a:lnTo>
                  <a:lnTo>
                    <a:pt x="3379" y="1203"/>
                  </a:lnTo>
                  <a:lnTo>
                    <a:pt x="3379" y="1207"/>
                  </a:lnTo>
                  <a:lnTo>
                    <a:pt x="3379" y="1207"/>
                  </a:lnTo>
                  <a:lnTo>
                    <a:pt x="3384" y="1216"/>
                  </a:lnTo>
                  <a:lnTo>
                    <a:pt x="3384" y="1216"/>
                  </a:lnTo>
                  <a:lnTo>
                    <a:pt x="3384" y="1221"/>
                  </a:lnTo>
                  <a:lnTo>
                    <a:pt x="3388" y="1221"/>
                  </a:lnTo>
                  <a:lnTo>
                    <a:pt x="3388" y="1221"/>
                  </a:lnTo>
                  <a:lnTo>
                    <a:pt x="3388" y="1225"/>
                  </a:lnTo>
                  <a:lnTo>
                    <a:pt x="3393" y="1230"/>
                  </a:lnTo>
                  <a:lnTo>
                    <a:pt x="3393" y="1234"/>
                  </a:lnTo>
                  <a:lnTo>
                    <a:pt x="3397" y="1239"/>
                  </a:lnTo>
                  <a:lnTo>
                    <a:pt x="3402" y="1243"/>
                  </a:lnTo>
                  <a:lnTo>
                    <a:pt x="3406" y="1248"/>
                  </a:lnTo>
                  <a:lnTo>
                    <a:pt x="3406" y="1248"/>
                  </a:lnTo>
                  <a:lnTo>
                    <a:pt x="3406" y="1252"/>
                  </a:lnTo>
                  <a:lnTo>
                    <a:pt x="3411" y="1252"/>
                  </a:lnTo>
                  <a:lnTo>
                    <a:pt x="3411" y="1257"/>
                  </a:lnTo>
                  <a:lnTo>
                    <a:pt x="3411" y="1257"/>
                  </a:lnTo>
                  <a:lnTo>
                    <a:pt x="3411" y="1257"/>
                  </a:lnTo>
                  <a:lnTo>
                    <a:pt x="3415" y="1261"/>
                  </a:lnTo>
                  <a:lnTo>
                    <a:pt x="3415" y="1261"/>
                  </a:lnTo>
                  <a:lnTo>
                    <a:pt x="3415" y="1261"/>
                  </a:lnTo>
                  <a:lnTo>
                    <a:pt x="3415" y="1266"/>
                  </a:lnTo>
                  <a:lnTo>
                    <a:pt x="3415" y="1266"/>
                  </a:lnTo>
                  <a:lnTo>
                    <a:pt x="3415" y="1271"/>
                  </a:lnTo>
                  <a:lnTo>
                    <a:pt x="3415" y="1280"/>
                  </a:lnTo>
                  <a:lnTo>
                    <a:pt x="3415" y="1284"/>
                  </a:lnTo>
                  <a:lnTo>
                    <a:pt x="3415" y="1284"/>
                  </a:lnTo>
                  <a:lnTo>
                    <a:pt x="3415" y="1289"/>
                  </a:lnTo>
                  <a:lnTo>
                    <a:pt x="3415" y="1289"/>
                  </a:lnTo>
                  <a:lnTo>
                    <a:pt x="3415" y="1284"/>
                  </a:lnTo>
                  <a:lnTo>
                    <a:pt x="3415" y="1289"/>
                  </a:lnTo>
                  <a:lnTo>
                    <a:pt x="3420" y="1289"/>
                  </a:lnTo>
                  <a:lnTo>
                    <a:pt x="3420" y="1293"/>
                  </a:lnTo>
                  <a:lnTo>
                    <a:pt x="3420" y="1293"/>
                  </a:lnTo>
                  <a:lnTo>
                    <a:pt x="3420" y="1293"/>
                  </a:lnTo>
                  <a:lnTo>
                    <a:pt x="3420" y="1293"/>
                  </a:lnTo>
                  <a:lnTo>
                    <a:pt x="3420" y="1298"/>
                  </a:lnTo>
                  <a:lnTo>
                    <a:pt x="3420" y="1298"/>
                  </a:lnTo>
                  <a:lnTo>
                    <a:pt x="3420" y="1302"/>
                  </a:lnTo>
                  <a:lnTo>
                    <a:pt x="3420" y="1302"/>
                  </a:lnTo>
                  <a:lnTo>
                    <a:pt x="3420" y="1302"/>
                  </a:lnTo>
                  <a:lnTo>
                    <a:pt x="3424" y="1307"/>
                  </a:lnTo>
                  <a:lnTo>
                    <a:pt x="3424" y="1307"/>
                  </a:lnTo>
                  <a:lnTo>
                    <a:pt x="3424" y="1311"/>
                  </a:lnTo>
                  <a:lnTo>
                    <a:pt x="3424" y="1316"/>
                  </a:lnTo>
                  <a:lnTo>
                    <a:pt x="3429" y="1316"/>
                  </a:lnTo>
                  <a:lnTo>
                    <a:pt x="3429" y="1316"/>
                  </a:lnTo>
                  <a:lnTo>
                    <a:pt x="3429" y="1325"/>
                  </a:lnTo>
                  <a:lnTo>
                    <a:pt x="3433" y="1334"/>
                  </a:lnTo>
                  <a:lnTo>
                    <a:pt x="3433" y="1334"/>
                  </a:lnTo>
                  <a:lnTo>
                    <a:pt x="3433" y="1334"/>
                  </a:lnTo>
                  <a:lnTo>
                    <a:pt x="3438" y="1338"/>
                  </a:lnTo>
                  <a:lnTo>
                    <a:pt x="3438" y="1338"/>
                  </a:lnTo>
                  <a:lnTo>
                    <a:pt x="3442" y="1338"/>
                  </a:lnTo>
                  <a:lnTo>
                    <a:pt x="3442" y="1338"/>
                  </a:lnTo>
                  <a:lnTo>
                    <a:pt x="3447" y="1338"/>
                  </a:lnTo>
                  <a:lnTo>
                    <a:pt x="3447" y="1338"/>
                  </a:lnTo>
                  <a:lnTo>
                    <a:pt x="3451" y="1334"/>
                  </a:lnTo>
                  <a:lnTo>
                    <a:pt x="3456" y="1334"/>
                  </a:lnTo>
                  <a:lnTo>
                    <a:pt x="3456" y="1334"/>
                  </a:lnTo>
                  <a:lnTo>
                    <a:pt x="3461" y="1334"/>
                  </a:lnTo>
                  <a:lnTo>
                    <a:pt x="3461" y="1329"/>
                  </a:lnTo>
                  <a:lnTo>
                    <a:pt x="3461" y="1329"/>
                  </a:lnTo>
                  <a:lnTo>
                    <a:pt x="3465" y="1329"/>
                  </a:lnTo>
                  <a:lnTo>
                    <a:pt x="3465" y="1325"/>
                  </a:lnTo>
                  <a:lnTo>
                    <a:pt x="3470" y="1325"/>
                  </a:lnTo>
                  <a:lnTo>
                    <a:pt x="3474" y="1320"/>
                  </a:lnTo>
                  <a:lnTo>
                    <a:pt x="3479" y="1320"/>
                  </a:lnTo>
                  <a:lnTo>
                    <a:pt x="3483" y="1320"/>
                  </a:lnTo>
                  <a:lnTo>
                    <a:pt x="3488" y="1320"/>
                  </a:lnTo>
                  <a:lnTo>
                    <a:pt x="3488" y="1320"/>
                  </a:lnTo>
                  <a:lnTo>
                    <a:pt x="3492" y="1320"/>
                  </a:lnTo>
                  <a:lnTo>
                    <a:pt x="3497" y="1320"/>
                  </a:lnTo>
                  <a:lnTo>
                    <a:pt x="3497" y="1316"/>
                  </a:lnTo>
                  <a:lnTo>
                    <a:pt x="3501" y="1311"/>
                  </a:lnTo>
                  <a:lnTo>
                    <a:pt x="3506" y="1311"/>
                  </a:lnTo>
                  <a:lnTo>
                    <a:pt x="3506" y="1311"/>
                  </a:lnTo>
                  <a:lnTo>
                    <a:pt x="3510" y="1311"/>
                  </a:lnTo>
                  <a:lnTo>
                    <a:pt x="3515" y="1311"/>
                  </a:lnTo>
                  <a:lnTo>
                    <a:pt x="3515" y="1311"/>
                  </a:lnTo>
                  <a:lnTo>
                    <a:pt x="3519" y="1311"/>
                  </a:lnTo>
                  <a:lnTo>
                    <a:pt x="3519" y="1311"/>
                  </a:lnTo>
                  <a:lnTo>
                    <a:pt x="3524" y="1307"/>
                  </a:lnTo>
                  <a:lnTo>
                    <a:pt x="3524" y="1307"/>
                  </a:lnTo>
                  <a:lnTo>
                    <a:pt x="3524" y="1302"/>
                  </a:lnTo>
                  <a:lnTo>
                    <a:pt x="3528" y="1302"/>
                  </a:lnTo>
                  <a:lnTo>
                    <a:pt x="3528" y="1302"/>
                  </a:lnTo>
                  <a:lnTo>
                    <a:pt x="3533" y="1298"/>
                  </a:lnTo>
                  <a:lnTo>
                    <a:pt x="3533" y="1298"/>
                  </a:lnTo>
                  <a:lnTo>
                    <a:pt x="3542" y="1293"/>
                  </a:lnTo>
                  <a:lnTo>
                    <a:pt x="3546" y="1293"/>
                  </a:lnTo>
                  <a:lnTo>
                    <a:pt x="3546" y="1293"/>
                  </a:lnTo>
                  <a:lnTo>
                    <a:pt x="3551" y="1289"/>
                  </a:lnTo>
                  <a:lnTo>
                    <a:pt x="3560" y="1289"/>
                  </a:lnTo>
                  <a:lnTo>
                    <a:pt x="3564" y="1289"/>
                  </a:lnTo>
                  <a:lnTo>
                    <a:pt x="3569" y="1284"/>
                  </a:lnTo>
                  <a:lnTo>
                    <a:pt x="3569" y="1284"/>
                  </a:lnTo>
                  <a:lnTo>
                    <a:pt x="3573" y="1284"/>
                  </a:lnTo>
                  <a:lnTo>
                    <a:pt x="3573" y="1284"/>
                  </a:lnTo>
                  <a:lnTo>
                    <a:pt x="3573" y="1280"/>
                  </a:lnTo>
                  <a:lnTo>
                    <a:pt x="3578" y="1280"/>
                  </a:lnTo>
                  <a:lnTo>
                    <a:pt x="3578" y="1280"/>
                  </a:lnTo>
                  <a:lnTo>
                    <a:pt x="3578" y="1275"/>
                  </a:lnTo>
                  <a:lnTo>
                    <a:pt x="3578" y="1275"/>
                  </a:lnTo>
                  <a:lnTo>
                    <a:pt x="3578" y="1271"/>
                  </a:lnTo>
                  <a:lnTo>
                    <a:pt x="3578" y="1266"/>
                  </a:lnTo>
                  <a:lnTo>
                    <a:pt x="3583" y="1266"/>
                  </a:lnTo>
                  <a:lnTo>
                    <a:pt x="3583" y="1261"/>
                  </a:lnTo>
                  <a:lnTo>
                    <a:pt x="3592" y="1261"/>
                  </a:lnTo>
                  <a:lnTo>
                    <a:pt x="3596" y="1257"/>
                  </a:lnTo>
                  <a:lnTo>
                    <a:pt x="3601" y="1257"/>
                  </a:lnTo>
                  <a:lnTo>
                    <a:pt x="3605" y="1257"/>
                  </a:lnTo>
                  <a:lnTo>
                    <a:pt x="3605" y="1252"/>
                  </a:lnTo>
                  <a:lnTo>
                    <a:pt x="3610" y="1252"/>
                  </a:lnTo>
                  <a:lnTo>
                    <a:pt x="3614" y="1252"/>
                  </a:lnTo>
                  <a:lnTo>
                    <a:pt x="3619" y="1252"/>
                  </a:lnTo>
                  <a:lnTo>
                    <a:pt x="3619" y="1252"/>
                  </a:lnTo>
                  <a:lnTo>
                    <a:pt x="3619" y="1252"/>
                  </a:lnTo>
                  <a:lnTo>
                    <a:pt x="3628" y="1252"/>
                  </a:lnTo>
                  <a:lnTo>
                    <a:pt x="3628" y="1248"/>
                  </a:lnTo>
                  <a:lnTo>
                    <a:pt x="3628" y="1248"/>
                  </a:lnTo>
                  <a:lnTo>
                    <a:pt x="3628" y="1243"/>
                  </a:lnTo>
                  <a:lnTo>
                    <a:pt x="3628" y="1243"/>
                  </a:lnTo>
                  <a:lnTo>
                    <a:pt x="3628" y="1243"/>
                  </a:lnTo>
                  <a:lnTo>
                    <a:pt x="3628" y="1243"/>
                  </a:lnTo>
                  <a:lnTo>
                    <a:pt x="3632" y="1234"/>
                  </a:lnTo>
                  <a:lnTo>
                    <a:pt x="3632" y="1234"/>
                  </a:lnTo>
                  <a:lnTo>
                    <a:pt x="3641" y="1234"/>
                  </a:lnTo>
                  <a:lnTo>
                    <a:pt x="3646" y="1234"/>
                  </a:lnTo>
                  <a:lnTo>
                    <a:pt x="3646" y="1234"/>
                  </a:lnTo>
                  <a:lnTo>
                    <a:pt x="3650" y="1230"/>
                  </a:lnTo>
                  <a:lnTo>
                    <a:pt x="3650" y="1221"/>
                  </a:lnTo>
                  <a:lnTo>
                    <a:pt x="3655" y="1221"/>
                  </a:lnTo>
                  <a:lnTo>
                    <a:pt x="3655" y="1216"/>
                  </a:lnTo>
                  <a:lnTo>
                    <a:pt x="3659" y="1216"/>
                  </a:lnTo>
                  <a:lnTo>
                    <a:pt x="3664" y="1216"/>
                  </a:lnTo>
                  <a:lnTo>
                    <a:pt x="3668" y="1216"/>
                  </a:lnTo>
                  <a:lnTo>
                    <a:pt x="3668" y="1216"/>
                  </a:lnTo>
                  <a:lnTo>
                    <a:pt x="3668" y="1212"/>
                  </a:lnTo>
                  <a:lnTo>
                    <a:pt x="3668" y="1212"/>
                  </a:lnTo>
                  <a:lnTo>
                    <a:pt x="3668" y="1207"/>
                  </a:lnTo>
                  <a:lnTo>
                    <a:pt x="3668" y="1207"/>
                  </a:lnTo>
                  <a:lnTo>
                    <a:pt x="3668" y="1203"/>
                  </a:lnTo>
                  <a:lnTo>
                    <a:pt x="3664" y="1203"/>
                  </a:lnTo>
                  <a:lnTo>
                    <a:pt x="3668" y="1198"/>
                  </a:lnTo>
                  <a:lnTo>
                    <a:pt x="3668" y="1194"/>
                  </a:lnTo>
                  <a:lnTo>
                    <a:pt x="3668" y="1194"/>
                  </a:lnTo>
                  <a:lnTo>
                    <a:pt x="3668" y="1189"/>
                  </a:lnTo>
                  <a:lnTo>
                    <a:pt x="3668" y="1189"/>
                  </a:lnTo>
                  <a:lnTo>
                    <a:pt x="3668" y="1185"/>
                  </a:lnTo>
                  <a:lnTo>
                    <a:pt x="3673" y="1185"/>
                  </a:lnTo>
                  <a:lnTo>
                    <a:pt x="3673" y="1185"/>
                  </a:lnTo>
                  <a:lnTo>
                    <a:pt x="3673" y="1185"/>
                  </a:lnTo>
                  <a:lnTo>
                    <a:pt x="3673" y="1185"/>
                  </a:lnTo>
                  <a:lnTo>
                    <a:pt x="3673" y="1189"/>
                  </a:lnTo>
                  <a:lnTo>
                    <a:pt x="3677" y="1189"/>
                  </a:lnTo>
                  <a:lnTo>
                    <a:pt x="3677" y="1189"/>
                  </a:lnTo>
                  <a:lnTo>
                    <a:pt x="3677" y="1185"/>
                  </a:lnTo>
                  <a:lnTo>
                    <a:pt x="3682" y="1180"/>
                  </a:lnTo>
                  <a:lnTo>
                    <a:pt x="3682" y="1176"/>
                  </a:lnTo>
                  <a:lnTo>
                    <a:pt x="3686" y="1171"/>
                  </a:lnTo>
                  <a:lnTo>
                    <a:pt x="3691" y="1167"/>
                  </a:lnTo>
                  <a:lnTo>
                    <a:pt x="3691" y="1167"/>
                  </a:lnTo>
                  <a:lnTo>
                    <a:pt x="3691" y="1162"/>
                  </a:lnTo>
                  <a:lnTo>
                    <a:pt x="3695" y="1158"/>
                  </a:lnTo>
                  <a:lnTo>
                    <a:pt x="3695" y="1158"/>
                  </a:lnTo>
                  <a:lnTo>
                    <a:pt x="3695" y="1153"/>
                  </a:lnTo>
                  <a:lnTo>
                    <a:pt x="3695" y="1148"/>
                  </a:lnTo>
                  <a:lnTo>
                    <a:pt x="3695" y="1148"/>
                  </a:lnTo>
                  <a:lnTo>
                    <a:pt x="3695" y="1148"/>
                  </a:lnTo>
                  <a:lnTo>
                    <a:pt x="3691" y="1144"/>
                  </a:lnTo>
                  <a:lnTo>
                    <a:pt x="3691" y="1144"/>
                  </a:lnTo>
                  <a:lnTo>
                    <a:pt x="3686" y="1144"/>
                  </a:lnTo>
                  <a:lnTo>
                    <a:pt x="3686" y="1139"/>
                  </a:lnTo>
                  <a:lnTo>
                    <a:pt x="3682" y="1139"/>
                  </a:lnTo>
                  <a:lnTo>
                    <a:pt x="3682" y="1135"/>
                  </a:lnTo>
                  <a:lnTo>
                    <a:pt x="3677" y="1135"/>
                  </a:lnTo>
                  <a:lnTo>
                    <a:pt x="3677" y="1130"/>
                  </a:lnTo>
                  <a:lnTo>
                    <a:pt x="3677" y="1130"/>
                  </a:lnTo>
                  <a:lnTo>
                    <a:pt x="3673" y="1126"/>
                  </a:lnTo>
                  <a:lnTo>
                    <a:pt x="3673" y="1126"/>
                  </a:lnTo>
                  <a:lnTo>
                    <a:pt x="3668" y="1126"/>
                  </a:lnTo>
                  <a:lnTo>
                    <a:pt x="3668" y="1126"/>
                  </a:lnTo>
                  <a:lnTo>
                    <a:pt x="3668" y="1126"/>
                  </a:lnTo>
                  <a:lnTo>
                    <a:pt x="3664" y="1126"/>
                  </a:lnTo>
                  <a:lnTo>
                    <a:pt x="3659" y="1121"/>
                  </a:lnTo>
                  <a:lnTo>
                    <a:pt x="3655" y="1121"/>
                  </a:lnTo>
                  <a:lnTo>
                    <a:pt x="3646" y="1121"/>
                  </a:lnTo>
                  <a:lnTo>
                    <a:pt x="3646" y="1121"/>
                  </a:lnTo>
                  <a:lnTo>
                    <a:pt x="3641" y="1117"/>
                  </a:lnTo>
                  <a:lnTo>
                    <a:pt x="3641" y="1112"/>
                  </a:lnTo>
                  <a:lnTo>
                    <a:pt x="3637" y="1112"/>
                  </a:lnTo>
                  <a:lnTo>
                    <a:pt x="3632" y="1103"/>
                  </a:lnTo>
                  <a:lnTo>
                    <a:pt x="3632" y="1099"/>
                  </a:lnTo>
                  <a:lnTo>
                    <a:pt x="3632" y="1099"/>
                  </a:lnTo>
                  <a:lnTo>
                    <a:pt x="3628" y="1090"/>
                  </a:lnTo>
                  <a:lnTo>
                    <a:pt x="3628" y="1090"/>
                  </a:lnTo>
                  <a:lnTo>
                    <a:pt x="3628" y="1085"/>
                  </a:lnTo>
                  <a:lnTo>
                    <a:pt x="3628" y="1085"/>
                  </a:lnTo>
                  <a:lnTo>
                    <a:pt x="3628" y="1085"/>
                  </a:lnTo>
                  <a:lnTo>
                    <a:pt x="3628" y="1081"/>
                  </a:lnTo>
                  <a:lnTo>
                    <a:pt x="3628" y="1076"/>
                  </a:lnTo>
                  <a:lnTo>
                    <a:pt x="3628" y="1076"/>
                  </a:lnTo>
                  <a:lnTo>
                    <a:pt x="3628" y="1076"/>
                  </a:lnTo>
                  <a:lnTo>
                    <a:pt x="3628" y="1076"/>
                  </a:lnTo>
                  <a:lnTo>
                    <a:pt x="3628" y="1076"/>
                  </a:lnTo>
                  <a:lnTo>
                    <a:pt x="3628" y="1076"/>
                  </a:lnTo>
                  <a:lnTo>
                    <a:pt x="3623" y="1076"/>
                  </a:lnTo>
                  <a:lnTo>
                    <a:pt x="3623" y="1076"/>
                  </a:lnTo>
                  <a:lnTo>
                    <a:pt x="3623" y="1076"/>
                  </a:lnTo>
                  <a:lnTo>
                    <a:pt x="3623" y="1081"/>
                  </a:lnTo>
                  <a:lnTo>
                    <a:pt x="3623" y="1081"/>
                  </a:lnTo>
                  <a:lnTo>
                    <a:pt x="3623" y="1081"/>
                  </a:lnTo>
                  <a:lnTo>
                    <a:pt x="3623" y="1085"/>
                  </a:lnTo>
                  <a:lnTo>
                    <a:pt x="3614" y="1090"/>
                  </a:lnTo>
                  <a:lnTo>
                    <a:pt x="3614" y="1094"/>
                  </a:lnTo>
                  <a:lnTo>
                    <a:pt x="3614" y="1094"/>
                  </a:lnTo>
                  <a:lnTo>
                    <a:pt x="3614" y="1094"/>
                  </a:lnTo>
                  <a:lnTo>
                    <a:pt x="3610" y="1099"/>
                  </a:lnTo>
                  <a:lnTo>
                    <a:pt x="3605" y="1103"/>
                  </a:lnTo>
                  <a:lnTo>
                    <a:pt x="3601" y="1108"/>
                  </a:lnTo>
                  <a:lnTo>
                    <a:pt x="3601" y="1108"/>
                  </a:lnTo>
                  <a:lnTo>
                    <a:pt x="3601" y="1108"/>
                  </a:lnTo>
                  <a:lnTo>
                    <a:pt x="3601" y="1108"/>
                  </a:lnTo>
                  <a:lnTo>
                    <a:pt x="3601" y="1112"/>
                  </a:lnTo>
                  <a:lnTo>
                    <a:pt x="3601" y="1112"/>
                  </a:lnTo>
                  <a:lnTo>
                    <a:pt x="3601" y="1112"/>
                  </a:lnTo>
                  <a:lnTo>
                    <a:pt x="3596" y="1117"/>
                  </a:lnTo>
                  <a:lnTo>
                    <a:pt x="3596" y="1117"/>
                  </a:lnTo>
                  <a:lnTo>
                    <a:pt x="3592" y="1117"/>
                  </a:lnTo>
                  <a:lnTo>
                    <a:pt x="3592" y="1117"/>
                  </a:lnTo>
                  <a:lnTo>
                    <a:pt x="3583" y="1117"/>
                  </a:lnTo>
                  <a:lnTo>
                    <a:pt x="3578" y="1117"/>
                  </a:lnTo>
                  <a:lnTo>
                    <a:pt x="3569" y="1117"/>
                  </a:lnTo>
                  <a:lnTo>
                    <a:pt x="3569" y="1117"/>
                  </a:lnTo>
                  <a:lnTo>
                    <a:pt x="3564" y="1121"/>
                  </a:lnTo>
                  <a:lnTo>
                    <a:pt x="3560" y="1121"/>
                  </a:lnTo>
                  <a:lnTo>
                    <a:pt x="3560" y="1121"/>
                  </a:lnTo>
                  <a:lnTo>
                    <a:pt x="3555" y="1121"/>
                  </a:lnTo>
                  <a:lnTo>
                    <a:pt x="3555" y="1117"/>
                  </a:lnTo>
                  <a:lnTo>
                    <a:pt x="3555" y="1117"/>
                  </a:lnTo>
                  <a:lnTo>
                    <a:pt x="3555" y="1117"/>
                  </a:lnTo>
                  <a:lnTo>
                    <a:pt x="3555" y="1117"/>
                  </a:lnTo>
                  <a:lnTo>
                    <a:pt x="3551" y="1117"/>
                  </a:lnTo>
                  <a:lnTo>
                    <a:pt x="3551" y="1112"/>
                  </a:lnTo>
                  <a:lnTo>
                    <a:pt x="3551" y="1117"/>
                  </a:lnTo>
                  <a:lnTo>
                    <a:pt x="3551" y="1117"/>
                  </a:lnTo>
                  <a:lnTo>
                    <a:pt x="3551" y="1112"/>
                  </a:lnTo>
                  <a:lnTo>
                    <a:pt x="3551" y="1112"/>
                  </a:lnTo>
                  <a:lnTo>
                    <a:pt x="3546" y="1112"/>
                  </a:lnTo>
                  <a:lnTo>
                    <a:pt x="3546" y="1112"/>
                  </a:lnTo>
                  <a:lnTo>
                    <a:pt x="3551" y="1112"/>
                  </a:lnTo>
                  <a:lnTo>
                    <a:pt x="3546" y="1108"/>
                  </a:lnTo>
                  <a:lnTo>
                    <a:pt x="3546" y="1108"/>
                  </a:lnTo>
                  <a:lnTo>
                    <a:pt x="3546" y="1108"/>
                  </a:lnTo>
                  <a:lnTo>
                    <a:pt x="3546" y="1108"/>
                  </a:lnTo>
                  <a:lnTo>
                    <a:pt x="3546" y="1108"/>
                  </a:lnTo>
                  <a:lnTo>
                    <a:pt x="3551" y="1103"/>
                  </a:lnTo>
                  <a:lnTo>
                    <a:pt x="3551" y="1103"/>
                  </a:lnTo>
                  <a:lnTo>
                    <a:pt x="3551" y="1099"/>
                  </a:lnTo>
                  <a:lnTo>
                    <a:pt x="3551" y="1099"/>
                  </a:lnTo>
                  <a:lnTo>
                    <a:pt x="3551" y="1094"/>
                  </a:lnTo>
                  <a:lnTo>
                    <a:pt x="3546" y="1094"/>
                  </a:lnTo>
                  <a:lnTo>
                    <a:pt x="3546" y="1094"/>
                  </a:lnTo>
                  <a:lnTo>
                    <a:pt x="3546" y="1090"/>
                  </a:lnTo>
                  <a:lnTo>
                    <a:pt x="3546" y="1090"/>
                  </a:lnTo>
                  <a:lnTo>
                    <a:pt x="3546" y="1085"/>
                  </a:lnTo>
                  <a:lnTo>
                    <a:pt x="3546" y="1085"/>
                  </a:lnTo>
                  <a:lnTo>
                    <a:pt x="3546" y="1081"/>
                  </a:lnTo>
                  <a:lnTo>
                    <a:pt x="3542" y="1081"/>
                  </a:lnTo>
                  <a:lnTo>
                    <a:pt x="3542" y="1081"/>
                  </a:lnTo>
                  <a:lnTo>
                    <a:pt x="3537" y="1081"/>
                  </a:lnTo>
                  <a:lnTo>
                    <a:pt x="3537" y="1090"/>
                  </a:lnTo>
                  <a:lnTo>
                    <a:pt x="3537" y="1090"/>
                  </a:lnTo>
                  <a:lnTo>
                    <a:pt x="3537" y="1094"/>
                  </a:lnTo>
                  <a:lnTo>
                    <a:pt x="3537" y="1094"/>
                  </a:lnTo>
                  <a:lnTo>
                    <a:pt x="3537" y="1094"/>
                  </a:lnTo>
                  <a:lnTo>
                    <a:pt x="3537" y="1099"/>
                  </a:lnTo>
                  <a:lnTo>
                    <a:pt x="3537" y="1103"/>
                  </a:lnTo>
                  <a:lnTo>
                    <a:pt x="3537" y="1103"/>
                  </a:lnTo>
                  <a:lnTo>
                    <a:pt x="3537" y="1103"/>
                  </a:lnTo>
                  <a:lnTo>
                    <a:pt x="3537" y="1103"/>
                  </a:lnTo>
                  <a:lnTo>
                    <a:pt x="3537" y="1103"/>
                  </a:lnTo>
                  <a:lnTo>
                    <a:pt x="3533" y="1099"/>
                  </a:lnTo>
                  <a:lnTo>
                    <a:pt x="3533" y="1094"/>
                  </a:lnTo>
                  <a:lnTo>
                    <a:pt x="3528" y="1094"/>
                  </a:lnTo>
                  <a:lnTo>
                    <a:pt x="3528" y="1090"/>
                  </a:lnTo>
                  <a:lnTo>
                    <a:pt x="3528" y="1090"/>
                  </a:lnTo>
                  <a:lnTo>
                    <a:pt x="3524" y="1085"/>
                  </a:lnTo>
                  <a:lnTo>
                    <a:pt x="3524" y="1085"/>
                  </a:lnTo>
                  <a:lnTo>
                    <a:pt x="3524" y="1085"/>
                  </a:lnTo>
                  <a:lnTo>
                    <a:pt x="3524" y="1081"/>
                  </a:lnTo>
                  <a:lnTo>
                    <a:pt x="3524" y="1081"/>
                  </a:lnTo>
                  <a:lnTo>
                    <a:pt x="3524" y="1081"/>
                  </a:lnTo>
                  <a:lnTo>
                    <a:pt x="3524" y="1081"/>
                  </a:lnTo>
                  <a:lnTo>
                    <a:pt x="3524" y="1081"/>
                  </a:lnTo>
                  <a:lnTo>
                    <a:pt x="3524" y="1076"/>
                  </a:lnTo>
                  <a:lnTo>
                    <a:pt x="3524" y="1076"/>
                  </a:lnTo>
                  <a:lnTo>
                    <a:pt x="3524" y="1076"/>
                  </a:lnTo>
                  <a:lnTo>
                    <a:pt x="3519" y="1072"/>
                  </a:lnTo>
                  <a:lnTo>
                    <a:pt x="3519" y="1072"/>
                  </a:lnTo>
                  <a:lnTo>
                    <a:pt x="3519" y="1072"/>
                  </a:lnTo>
                  <a:lnTo>
                    <a:pt x="3519" y="1072"/>
                  </a:lnTo>
                  <a:lnTo>
                    <a:pt x="3519" y="1072"/>
                  </a:lnTo>
                  <a:lnTo>
                    <a:pt x="3524" y="1072"/>
                  </a:lnTo>
                  <a:lnTo>
                    <a:pt x="3524" y="1072"/>
                  </a:lnTo>
                  <a:lnTo>
                    <a:pt x="3519" y="1067"/>
                  </a:lnTo>
                  <a:lnTo>
                    <a:pt x="3515" y="1063"/>
                  </a:lnTo>
                  <a:lnTo>
                    <a:pt x="3510" y="1063"/>
                  </a:lnTo>
                  <a:lnTo>
                    <a:pt x="3510" y="1063"/>
                  </a:lnTo>
                  <a:lnTo>
                    <a:pt x="3506" y="1058"/>
                  </a:lnTo>
                  <a:lnTo>
                    <a:pt x="3506" y="1054"/>
                  </a:lnTo>
                  <a:lnTo>
                    <a:pt x="3506" y="1054"/>
                  </a:lnTo>
                  <a:lnTo>
                    <a:pt x="3506" y="1054"/>
                  </a:lnTo>
                  <a:lnTo>
                    <a:pt x="3501" y="1054"/>
                  </a:lnTo>
                  <a:lnTo>
                    <a:pt x="3501" y="1054"/>
                  </a:lnTo>
                  <a:lnTo>
                    <a:pt x="3497" y="1049"/>
                  </a:lnTo>
                  <a:lnTo>
                    <a:pt x="3497" y="1049"/>
                  </a:lnTo>
                  <a:lnTo>
                    <a:pt x="3497" y="1049"/>
                  </a:lnTo>
                  <a:lnTo>
                    <a:pt x="3497" y="1049"/>
                  </a:lnTo>
                  <a:lnTo>
                    <a:pt x="3497" y="1044"/>
                  </a:lnTo>
                  <a:lnTo>
                    <a:pt x="3492" y="1044"/>
                  </a:lnTo>
                  <a:lnTo>
                    <a:pt x="3492" y="1040"/>
                  </a:lnTo>
                  <a:lnTo>
                    <a:pt x="3492" y="1035"/>
                  </a:lnTo>
                  <a:lnTo>
                    <a:pt x="3488" y="1035"/>
                  </a:lnTo>
                  <a:lnTo>
                    <a:pt x="3488" y="1035"/>
                  </a:lnTo>
                  <a:lnTo>
                    <a:pt x="3488" y="1031"/>
                  </a:lnTo>
                  <a:lnTo>
                    <a:pt x="3488" y="1031"/>
                  </a:lnTo>
                  <a:lnTo>
                    <a:pt x="3488" y="1026"/>
                  </a:lnTo>
                  <a:lnTo>
                    <a:pt x="3483" y="1026"/>
                  </a:lnTo>
                  <a:lnTo>
                    <a:pt x="3483" y="1022"/>
                  </a:lnTo>
                  <a:lnTo>
                    <a:pt x="3483" y="1022"/>
                  </a:lnTo>
                  <a:lnTo>
                    <a:pt x="3483" y="1022"/>
                  </a:lnTo>
                  <a:lnTo>
                    <a:pt x="3479" y="1017"/>
                  </a:lnTo>
                  <a:lnTo>
                    <a:pt x="3479" y="1017"/>
                  </a:lnTo>
                  <a:lnTo>
                    <a:pt x="3479" y="1017"/>
                  </a:lnTo>
                  <a:lnTo>
                    <a:pt x="3474" y="1017"/>
                  </a:lnTo>
                  <a:lnTo>
                    <a:pt x="3474" y="1017"/>
                  </a:lnTo>
                  <a:lnTo>
                    <a:pt x="3479" y="1017"/>
                  </a:lnTo>
                  <a:lnTo>
                    <a:pt x="3479" y="1013"/>
                  </a:lnTo>
                  <a:lnTo>
                    <a:pt x="3479" y="1017"/>
                  </a:lnTo>
                  <a:lnTo>
                    <a:pt x="3483" y="1017"/>
                  </a:lnTo>
                  <a:lnTo>
                    <a:pt x="3483" y="1017"/>
                  </a:lnTo>
                  <a:lnTo>
                    <a:pt x="3483" y="1013"/>
                  </a:lnTo>
                  <a:lnTo>
                    <a:pt x="3479" y="1013"/>
                  </a:lnTo>
                  <a:lnTo>
                    <a:pt x="3479" y="1013"/>
                  </a:lnTo>
                  <a:lnTo>
                    <a:pt x="3479" y="1008"/>
                  </a:lnTo>
                  <a:lnTo>
                    <a:pt x="3479" y="1008"/>
                  </a:lnTo>
                  <a:lnTo>
                    <a:pt x="3479" y="1008"/>
                  </a:lnTo>
                  <a:lnTo>
                    <a:pt x="3479" y="1008"/>
                  </a:lnTo>
                  <a:lnTo>
                    <a:pt x="3479" y="1008"/>
                  </a:lnTo>
                  <a:lnTo>
                    <a:pt x="3483" y="1008"/>
                  </a:lnTo>
                  <a:lnTo>
                    <a:pt x="3488" y="1008"/>
                  </a:lnTo>
                  <a:lnTo>
                    <a:pt x="3488" y="1008"/>
                  </a:lnTo>
                  <a:lnTo>
                    <a:pt x="3488" y="1008"/>
                  </a:lnTo>
                  <a:lnTo>
                    <a:pt x="3488" y="1008"/>
                  </a:lnTo>
                  <a:lnTo>
                    <a:pt x="3492" y="1008"/>
                  </a:lnTo>
                  <a:lnTo>
                    <a:pt x="3492" y="1008"/>
                  </a:lnTo>
                  <a:lnTo>
                    <a:pt x="3492" y="1004"/>
                  </a:lnTo>
                  <a:lnTo>
                    <a:pt x="3492" y="1004"/>
                  </a:lnTo>
                  <a:lnTo>
                    <a:pt x="3492" y="999"/>
                  </a:lnTo>
                  <a:lnTo>
                    <a:pt x="3492" y="999"/>
                  </a:lnTo>
                  <a:lnTo>
                    <a:pt x="3492" y="999"/>
                  </a:lnTo>
                  <a:lnTo>
                    <a:pt x="3492" y="999"/>
                  </a:lnTo>
                  <a:lnTo>
                    <a:pt x="3497" y="999"/>
                  </a:lnTo>
                  <a:lnTo>
                    <a:pt x="3497" y="999"/>
                  </a:lnTo>
                  <a:lnTo>
                    <a:pt x="3497" y="999"/>
                  </a:lnTo>
                  <a:lnTo>
                    <a:pt x="3497" y="999"/>
                  </a:lnTo>
                  <a:lnTo>
                    <a:pt x="3497" y="999"/>
                  </a:lnTo>
                  <a:lnTo>
                    <a:pt x="3497" y="999"/>
                  </a:lnTo>
                  <a:lnTo>
                    <a:pt x="3492" y="999"/>
                  </a:lnTo>
                  <a:lnTo>
                    <a:pt x="3497" y="999"/>
                  </a:lnTo>
                  <a:lnTo>
                    <a:pt x="3497" y="999"/>
                  </a:lnTo>
                  <a:lnTo>
                    <a:pt x="3501" y="1004"/>
                  </a:lnTo>
                  <a:lnTo>
                    <a:pt x="3506" y="1008"/>
                  </a:lnTo>
                  <a:lnTo>
                    <a:pt x="3510" y="1004"/>
                  </a:lnTo>
                  <a:lnTo>
                    <a:pt x="3510" y="1004"/>
                  </a:lnTo>
                  <a:lnTo>
                    <a:pt x="3515" y="1008"/>
                  </a:lnTo>
                  <a:lnTo>
                    <a:pt x="3515" y="1008"/>
                  </a:lnTo>
                  <a:lnTo>
                    <a:pt x="3515" y="1008"/>
                  </a:lnTo>
                  <a:lnTo>
                    <a:pt x="3519" y="1013"/>
                  </a:lnTo>
                  <a:lnTo>
                    <a:pt x="3524" y="1017"/>
                  </a:lnTo>
                  <a:lnTo>
                    <a:pt x="3524" y="1017"/>
                  </a:lnTo>
                  <a:lnTo>
                    <a:pt x="3524" y="1017"/>
                  </a:lnTo>
                  <a:lnTo>
                    <a:pt x="3524" y="1022"/>
                  </a:lnTo>
                  <a:lnTo>
                    <a:pt x="3524" y="1022"/>
                  </a:lnTo>
                  <a:lnTo>
                    <a:pt x="3528" y="1022"/>
                  </a:lnTo>
                  <a:lnTo>
                    <a:pt x="3528" y="1026"/>
                  </a:lnTo>
                  <a:lnTo>
                    <a:pt x="3528" y="1026"/>
                  </a:lnTo>
                  <a:lnTo>
                    <a:pt x="3528" y="1026"/>
                  </a:lnTo>
                  <a:lnTo>
                    <a:pt x="3528" y="1026"/>
                  </a:lnTo>
                  <a:lnTo>
                    <a:pt x="3533" y="1031"/>
                  </a:lnTo>
                  <a:lnTo>
                    <a:pt x="3533" y="1031"/>
                  </a:lnTo>
                  <a:lnTo>
                    <a:pt x="3533" y="1035"/>
                  </a:lnTo>
                  <a:lnTo>
                    <a:pt x="3533" y="1035"/>
                  </a:lnTo>
                  <a:lnTo>
                    <a:pt x="3537" y="1040"/>
                  </a:lnTo>
                  <a:lnTo>
                    <a:pt x="3537" y="1040"/>
                  </a:lnTo>
                  <a:lnTo>
                    <a:pt x="3542" y="1044"/>
                  </a:lnTo>
                  <a:lnTo>
                    <a:pt x="3542" y="1049"/>
                  </a:lnTo>
                  <a:lnTo>
                    <a:pt x="3546" y="1049"/>
                  </a:lnTo>
                  <a:lnTo>
                    <a:pt x="3546" y="1049"/>
                  </a:lnTo>
                  <a:lnTo>
                    <a:pt x="3551" y="1049"/>
                  </a:lnTo>
                  <a:lnTo>
                    <a:pt x="3555" y="1049"/>
                  </a:lnTo>
                  <a:lnTo>
                    <a:pt x="3560" y="1054"/>
                  </a:lnTo>
                  <a:lnTo>
                    <a:pt x="3560" y="1054"/>
                  </a:lnTo>
                  <a:lnTo>
                    <a:pt x="3560" y="1054"/>
                  </a:lnTo>
                  <a:lnTo>
                    <a:pt x="3564" y="1058"/>
                  </a:lnTo>
                  <a:lnTo>
                    <a:pt x="3569" y="1063"/>
                  </a:lnTo>
                  <a:lnTo>
                    <a:pt x="3573" y="1063"/>
                  </a:lnTo>
                  <a:lnTo>
                    <a:pt x="3578" y="1063"/>
                  </a:lnTo>
                  <a:lnTo>
                    <a:pt x="3578" y="1067"/>
                  </a:lnTo>
                  <a:lnTo>
                    <a:pt x="3583" y="1067"/>
                  </a:lnTo>
                  <a:lnTo>
                    <a:pt x="3583" y="1067"/>
                  </a:lnTo>
                  <a:lnTo>
                    <a:pt x="3587" y="1067"/>
                  </a:lnTo>
                  <a:lnTo>
                    <a:pt x="3592" y="1067"/>
                  </a:lnTo>
                  <a:lnTo>
                    <a:pt x="3596" y="1072"/>
                  </a:lnTo>
                  <a:lnTo>
                    <a:pt x="3596" y="1072"/>
                  </a:lnTo>
                  <a:lnTo>
                    <a:pt x="3601" y="1072"/>
                  </a:lnTo>
                  <a:lnTo>
                    <a:pt x="3601" y="1072"/>
                  </a:lnTo>
                  <a:lnTo>
                    <a:pt x="3605" y="1067"/>
                  </a:lnTo>
                  <a:lnTo>
                    <a:pt x="3610" y="1067"/>
                  </a:lnTo>
                  <a:lnTo>
                    <a:pt x="3610" y="1067"/>
                  </a:lnTo>
                  <a:lnTo>
                    <a:pt x="3610" y="1067"/>
                  </a:lnTo>
                  <a:lnTo>
                    <a:pt x="3614" y="1063"/>
                  </a:lnTo>
                  <a:lnTo>
                    <a:pt x="3614" y="1063"/>
                  </a:lnTo>
                  <a:lnTo>
                    <a:pt x="3619" y="1063"/>
                  </a:lnTo>
                  <a:lnTo>
                    <a:pt x="3619" y="1058"/>
                  </a:lnTo>
                  <a:lnTo>
                    <a:pt x="3623" y="1058"/>
                  </a:lnTo>
                  <a:lnTo>
                    <a:pt x="3623" y="1058"/>
                  </a:lnTo>
                  <a:lnTo>
                    <a:pt x="3632" y="1058"/>
                  </a:lnTo>
                  <a:lnTo>
                    <a:pt x="3632" y="1058"/>
                  </a:lnTo>
                  <a:lnTo>
                    <a:pt x="3632" y="1063"/>
                  </a:lnTo>
                  <a:lnTo>
                    <a:pt x="3637" y="1063"/>
                  </a:lnTo>
                  <a:lnTo>
                    <a:pt x="3637" y="1067"/>
                  </a:lnTo>
                  <a:lnTo>
                    <a:pt x="3637" y="1067"/>
                  </a:lnTo>
                  <a:lnTo>
                    <a:pt x="3641" y="1072"/>
                  </a:lnTo>
                  <a:lnTo>
                    <a:pt x="3641" y="1076"/>
                  </a:lnTo>
                  <a:lnTo>
                    <a:pt x="3641" y="1081"/>
                  </a:lnTo>
                  <a:lnTo>
                    <a:pt x="3641" y="1081"/>
                  </a:lnTo>
                  <a:lnTo>
                    <a:pt x="3646" y="1085"/>
                  </a:lnTo>
                  <a:lnTo>
                    <a:pt x="3650" y="1085"/>
                  </a:lnTo>
                  <a:lnTo>
                    <a:pt x="3655" y="1085"/>
                  </a:lnTo>
                  <a:lnTo>
                    <a:pt x="3655" y="1085"/>
                  </a:lnTo>
                  <a:lnTo>
                    <a:pt x="3655" y="1090"/>
                  </a:lnTo>
                  <a:lnTo>
                    <a:pt x="3659" y="1090"/>
                  </a:lnTo>
                  <a:lnTo>
                    <a:pt x="3659" y="1090"/>
                  </a:lnTo>
                  <a:lnTo>
                    <a:pt x="3664" y="1090"/>
                  </a:lnTo>
                  <a:lnTo>
                    <a:pt x="3668" y="1090"/>
                  </a:lnTo>
                  <a:lnTo>
                    <a:pt x="3673" y="1090"/>
                  </a:lnTo>
                  <a:lnTo>
                    <a:pt x="3677" y="1090"/>
                  </a:lnTo>
                  <a:lnTo>
                    <a:pt x="3682" y="1090"/>
                  </a:lnTo>
                  <a:lnTo>
                    <a:pt x="3682" y="1090"/>
                  </a:lnTo>
                  <a:lnTo>
                    <a:pt x="3686" y="1090"/>
                  </a:lnTo>
                  <a:lnTo>
                    <a:pt x="3686" y="1094"/>
                  </a:lnTo>
                  <a:lnTo>
                    <a:pt x="3691" y="1090"/>
                  </a:lnTo>
                  <a:lnTo>
                    <a:pt x="3695" y="1094"/>
                  </a:lnTo>
                  <a:lnTo>
                    <a:pt x="3700" y="1090"/>
                  </a:lnTo>
                  <a:lnTo>
                    <a:pt x="3700" y="1090"/>
                  </a:lnTo>
                  <a:lnTo>
                    <a:pt x="3700" y="1094"/>
                  </a:lnTo>
                  <a:lnTo>
                    <a:pt x="3700" y="1094"/>
                  </a:lnTo>
                  <a:lnTo>
                    <a:pt x="3709" y="1094"/>
                  </a:lnTo>
                  <a:lnTo>
                    <a:pt x="3714" y="1094"/>
                  </a:lnTo>
                  <a:lnTo>
                    <a:pt x="3714" y="1099"/>
                  </a:lnTo>
                  <a:lnTo>
                    <a:pt x="3718" y="1094"/>
                  </a:lnTo>
                  <a:lnTo>
                    <a:pt x="3718" y="1094"/>
                  </a:lnTo>
                  <a:lnTo>
                    <a:pt x="3718" y="1094"/>
                  </a:lnTo>
                  <a:lnTo>
                    <a:pt x="3723" y="1094"/>
                  </a:lnTo>
                  <a:lnTo>
                    <a:pt x="3727" y="1094"/>
                  </a:lnTo>
                  <a:lnTo>
                    <a:pt x="3727" y="1094"/>
                  </a:lnTo>
                  <a:lnTo>
                    <a:pt x="3727" y="1094"/>
                  </a:lnTo>
                  <a:lnTo>
                    <a:pt x="3727" y="1094"/>
                  </a:lnTo>
                  <a:lnTo>
                    <a:pt x="3732" y="1094"/>
                  </a:lnTo>
                  <a:lnTo>
                    <a:pt x="3732" y="1094"/>
                  </a:lnTo>
                  <a:lnTo>
                    <a:pt x="3732" y="1094"/>
                  </a:lnTo>
                  <a:lnTo>
                    <a:pt x="3732" y="1094"/>
                  </a:lnTo>
                  <a:lnTo>
                    <a:pt x="3736" y="1094"/>
                  </a:lnTo>
                  <a:lnTo>
                    <a:pt x="3741" y="1094"/>
                  </a:lnTo>
                  <a:lnTo>
                    <a:pt x="3745" y="1094"/>
                  </a:lnTo>
                  <a:lnTo>
                    <a:pt x="3745" y="1094"/>
                  </a:lnTo>
                  <a:lnTo>
                    <a:pt x="3750" y="1094"/>
                  </a:lnTo>
                  <a:lnTo>
                    <a:pt x="3750" y="1094"/>
                  </a:lnTo>
                  <a:lnTo>
                    <a:pt x="3750" y="1090"/>
                  </a:lnTo>
                  <a:lnTo>
                    <a:pt x="3754" y="1090"/>
                  </a:lnTo>
                  <a:lnTo>
                    <a:pt x="3754" y="1090"/>
                  </a:lnTo>
                  <a:lnTo>
                    <a:pt x="3759" y="1090"/>
                  </a:lnTo>
                  <a:lnTo>
                    <a:pt x="3759" y="1090"/>
                  </a:lnTo>
                  <a:lnTo>
                    <a:pt x="3759" y="1090"/>
                  </a:lnTo>
                  <a:lnTo>
                    <a:pt x="3759" y="1090"/>
                  </a:lnTo>
                  <a:lnTo>
                    <a:pt x="3768" y="1094"/>
                  </a:lnTo>
                  <a:lnTo>
                    <a:pt x="3768" y="1094"/>
                  </a:lnTo>
                  <a:lnTo>
                    <a:pt x="3768" y="1094"/>
                  </a:lnTo>
                  <a:lnTo>
                    <a:pt x="3772" y="1090"/>
                  </a:lnTo>
                  <a:lnTo>
                    <a:pt x="3777" y="1090"/>
                  </a:lnTo>
                  <a:lnTo>
                    <a:pt x="3781" y="1090"/>
                  </a:lnTo>
                  <a:lnTo>
                    <a:pt x="3786" y="1090"/>
                  </a:lnTo>
                  <a:lnTo>
                    <a:pt x="3790" y="1090"/>
                  </a:lnTo>
                  <a:lnTo>
                    <a:pt x="3795" y="1090"/>
                  </a:lnTo>
                  <a:lnTo>
                    <a:pt x="3795" y="1090"/>
                  </a:lnTo>
                  <a:lnTo>
                    <a:pt x="3795" y="1090"/>
                  </a:lnTo>
                  <a:lnTo>
                    <a:pt x="3799" y="1090"/>
                  </a:lnTo>
                  <a:lnTo>
                    <a:pt x="3795" y="1090"/>
                  </a:lnTo>
                  <a:lnTo>
                    <a:pt x="3795" y="1085"/>
                  </a:lnTo>
                  <a:lnTo>
                    <a:pt x="3790" y="1090"/>
                  </a:lnTo>
                  <a:lnTo>
                    <a:pt x="3795" y="1085"/>
                  </a:lnTo>
                  <a:lnTo>
                    <a:pt x="3795" y="1085"/>
                  </a:lnTo>
                  <a:lnTo>
                    <a:pt x="3795" y="1085"/>
                  </a:lnTo>
                  <a:lnTo>
                    <a:pt x="3795" y="1085"/>
                  </a:lnTo>
                  <a:lnTo>
                    <a:pt x="3799" y="1090"/>
                  </a:lnTo>
                  <a:lnTo>
                    <a:pt x="3799" y="1090"/>
                  </a:lnTo>
                  <a:lnTo>
                    <a:pt x="3804" y="1094"/>
                  </a:lnTo>
                  <a:lnTo>
                    <a:pt x="3804" y="1094"/>
                  </a:lnTo>
                  <a:lnTo>
                    <a:pt x="3804" y="1099"/>
                  </a:lnTo>
                  <a:lnTo>
                    <a:pt x="3804" y="1099"/>
                  </a:lnTo>
                  <a:lnTo>
                    <a:pt x="3813" y="1099"/>
                  </a:lnTo>
                  <a:lnTo>
                    <a:pt x="3813" y="1103"/>
                  </a:lnTo>
                  <a:lnTo>
                    <a:pt x="3817" y="1108"/>
                  </a:lnTo>
                  <a:lnTo>
                    <a:pt x="3817" y="1112"/>
                  </a:lnTo>
                  <a:lnTo>
                    <a:pt x="3817" y="1112"/>
                  </a:lnTo>
                  <a:lnTo>
                    <a:pt x="3817" y="1112"/>
                  </a:lnTo>
                  <a:lnTo>
                    <a:pt x="3817" y="1117"/>
                  </a:lnTo>
                  <a:lnTo>
                    <a:pt x="3817" y="1117"/>
                  </a:lnTo>
                  <a:lnTo>
                    <a:pt x="3817" y="1117"/>
                  </a:lnTo>
                  <a:lnTo>
                    <a:pt x="3822" y="1117"/>
                  </a:lnTo>
                  <a:lnTo>
                    <a:pt x="3822" y="1117"/>
                  </a:lnTo>
                  <a:lnTo>
                    <a:pt x="3822" y="1117"/>
                  </a:lnTo>
                  <a:lnTo>
                    <a:pt x="3822" y="1117"/>
                  </a:lnTo>
                  <a:lnTo>
                    <a:pt x="3822" y="1121"/>
                  </a:lnTo>
                  <a:lnTo>
                    <a:pt x="3826" y="1117"/>
                  </a:lnTo>
                  <a:lnTo>
                    <a:pt x="3826" y="1117"/>
                  </a:lnTo>
                  <a:lnTo>
                    <a:pt x="3826" y="1117"/>
                  </a:lnTo>
                  <a:lnTo>
                    <a:pt x="3831" y="1117"/>
                  </a:lnTo>
                  <a:lnTo>
                    <a:pt x="3831" y="1117"/>
                  </a:lnTo>
                  <a:lnTo>
                    <a:pt x="3831" y="1121"/>
                  </a:lnTo>
                  <a:lnTo>
                    <a:pt x="3831" y="1121"/>
                  </a:lnTo>
                  <a:lnTo>
                    <a:pt x="3831" y="1121"/>
                  </a:lnTo>
                  <a:lnTo>
                    <a:pt x="3831" y="1117"/>
                  </a:lnTo>
                  <a:lnTo>
                    <a:pt x="3831" y="1121"/>
                  </a:lnTo>
                  <a:lnTo>
                    <a:pt x="3835" y="1121"/>
                  </a:lnTo>
                  <a:lnTo>
                    <a:pt x="3835" y="1121"/>
                  </a:lnTo>
                  <a:lnTo>
                    <a:pt x="3835" y="1121"/>
                  </a:lnTo>
                  <a:lnTo>
                    <a:pt x="3835" y="1121"/>
                  </a:lnTo>
                  <a:lnTo>
                    <a:pt x="3840" y="1121"/>
                  </a:lnTo>
                  <a:lnTo>
                    <a:pt x="3840" y="1117"/>
                  </a:lnTo>
                  <a:lnTo>
                    <a:pt x="3840" y="1121"/>
                  </a:lnTo>
                  <a:lnTo>
                    <a:pt x="3835" y="1121"/>
                  </a:lnTo>
                  <a:lnTo>
                    <a:pt x="3835" y="1126"/>
                  </a:lnTo>
                  <a:lnTo>
                    <a:pt x="3840" y="1126"/>
                  </a:lnTo>
                  <a:lnTo>
                    <a:pt x="3840" y="1130"/>
                  </a:lnTo>
                  <a:lnTo>
                    <a:pt x="3845" y="1135"/>
                  </a:lnTo>
                  <a:lnTo>
                    <a:pt x="3854" y="1139"/>
                  </a:lnTo>
                  <a:lnTo>
                    <a:pt x="3863" y="1139"/>
                  </a:lnTo>
                  <a:lnTo>
                    <a:pt x="3863" y="1139"/>
                  </a:lnTo>
                  <a:lnTo>
                    <a:pt x="3863" y="1135"/>
                  </a:lnTo>
                  <a:lnTo>
                    <a:pt x="3867" y="1135"/>
                  </a:lnTo>
                  <a:lnTo>
                    <a:pt x="3867" y="1135"/>
                  </a:lnTo>
                  <a:lnTo>
                    <a:pt x="3872" y="1135"/>
                  </a:lnTo>
                  <a:lnTo>
                    <a:pt x="3872" y="1135"/>
                  </a:lnTo>
                  <a:lnTo>
                    <a:pt x="3872" y="1135"/>
                  </a:lnTo>
                  <a:lnTo>
                    <a:pt x="3872" y="1135"/>
                  </a:lnTo>
                  <a:lnTo>
                    <a:pt x="3872" y="1130"/>
                  </a:lnTo>
                  <a:lnTo>
                    <a:pt x="3872" y="1130"/>
                  </a:lnTo>
                  <a:lnTo>
                    <a:pt x="3872" y="1135"/>
                  </a:lnTo>
                  <a:lnTo>
                    <a:pt x="3876" y="1135"/>
                  </a:lnTo>
                  <a:lnTo>
                    <a:pt x="3872" y="1135"/>
                  </a:lnTo>
                  <a:lnTo>
                    <a:pt x="3872" y="1139"/>
                  </a:lnTo>
                  <a:lnTo>
                    <a:pt x="3872" y="1144"/>
                  </a:lnTo>
                  <a:lnTo>
                    <a:pt x="3867" y="1144"/>
                  </a:lnTo>
                  <a:lnTo>
                    <a:pt x="3867" y="1144"/>
                  </a:lnTo>
                  <a:lnTo>
                    <a:pt x="3863" y="1144"/>
                  </a:lnTo>
                  <a:lnTo>
                    <a:pt x="3863" y="1144"/>
                  </a:lnTo>
                  <a:lnTo>
                    <a:pt x="3863" y="1144"/>
                  </a:lnTo>
                  <a:lnTo>
                    <a:pt x="3858" y="1144"/>
                  </a:lnTo>
                  <a:lnTo>
                    <a:pt x="3854" y="1148"/>
                  </a:lnTo>
                  <a:lnTo>
                    <a:pt x="3854" y="1148"/>
                  </a:lnTo>
                  <a:lnTo>
                    <a:pt x="3854" y="1148"/>
                  </a:lnTo>
                  <a:lnTo>
                    <a:pt x="3854" y="1144"/>
                  </a:lnTo>
                  <a:lnTo>
                    <a:pt x="3849" y="1144"/>
                  </a:lnTo>
                  <a:lnTo>
                    <a:pt x="3849" y="1148"/>
                  </a:lnTo>
                  <a:lnTo>
                    <a:pt x="3849" y="1148"/>
                  </a:lnTo>
                  <a:lnTo>
                    <a:pt x="3849" y="1148"/>
                  </a:lnTo>
                  <a:lnTo>
                    <a:pt x="3854" y="1153"/>
                  </a:lnTo>
                  <a:lnTo>
                    <a:pt x="3858" y="1158"/>
                  </a:lnTo>
                  <a:lnTo>
                    <a:pt x="3863" y="1158"/>
                  </a:lnTo>
                  <a:lnTo>
                    <a:pt x="3867" y="1162"/>
                  </a:lnTo>
                  <a:lnTo>
                    <a:pt x="3872" y="1171"/>
                  </a:lnTo>
                  <a:lnTo>
                    <a:pt x="3872" y="1171"/>
                  </a:lnTo>
                  <a:lnTo>
                    <a:pt x="3881" y="1176"/>
                  </a:lnTo>
                  <a:lnTo>
                    <a:pt x="3885" y="1176"/>
                  </a:lnTo>
                  <a:lnTo>
                    <a:pt x="3885" y="1176"/>
                  </a:lnTo>
                  <a:lnTo>
                    <a:pt x="3890" y="1176"/>
                  </a:lnTo>
                  <a:lnTo>
                    <a:pt x="3894" y="1176"/>
                  </a:lnTo>
                  <a:lnTo>
                    <a:pt x="3899" y="1171"/>
                  </a:lnTo>
                  <a:lnTo>
                    <a:pt x="3903" y="1171"/>
                  </a:lnTo>
                  <a:lnTo>
                    <a:pt x="3908" y="1167"/>
                  </a:lnTo>
                  <a:lnTo>
                    <a:pt x="3908" y="1162"/>
                  </a:lnTo>
                  <a:lnTo>
                    <a:pt x="3908" y="1158"/>
                  </a:lnTo>
                  <a:lnTo>
                    <a:pt x="3908" y="1158"/>
                  </a:lnTo>
                  <a:lnTo>
                    <a:pt x="3908" y="1158"/>
                  </a:lnTo>
                  <a:lnTo>
                    <a:pt x="3903" y="1158"/>
                  </a:lnTo>
                  <a:lnTo>
                    <a:pt x="3903" y="1158"/>
                  </a:lnTo>
                  <a:lnTo>
                    <a:pt x="3903" y="1158"/>
                  </a:lnTo>
                  <a:lnTo>
                    <a:pt x="3903" y="1153"/>
                  </a:lnTo>
                  <a:lnTo>
                    <a:pt x="3903" y="1153"/>
                  </a:lnTo>
                  <a:lnTo>
                    <a:pt x="3908" y="1153"/>
                  </a:lnTo>
                  <a:lnTo>
                    <a:pt x="3908" y="1153"/>
                  </a:lnTo>
                  <a:lnTo>
                    <a:pt x="3908" y="1148"/>
                  </a:lnTo>
                  <a:lnTo>
                    <a:pt x="3903" y="1148"/>
                  </a:lnTo>
                  <a:lnTo>
                    <a:pt x="3903" y="1148"/>
                  </a:lnTo>
                  <a:lnTo>
                    <a:pt x="3908" y="1148"/>
                  </a:lnTo>
                  <a:lnTo>
                    <a:pt x="3908" y="1148"/>
                  </a:lnTo>
                  <a:lnTo>
                    <a:pt x="3912" y="1148"/>
                  </a:lnTo>
                  <a:lnTo>
                    <a:pt x="3912" y="1148"/>
                  </a:lnTo>
                  <a:lnTo>
                    <a:pt x="3917" y="1148"/>
                  </a:lnTo>
                  <a:lnTo>
                    <a:pt x="3912" y="1148"/>
                  </a:lnTo>
                  <a:lnTo>
                    <a:pt x="3912" y="1148"/>
                  </a:lnTo>
                  <a:lnTo>
                    <a:pt x="3912" y="1148"/>
                  </a:lnTo>
                  <a:lnTo>
                    <a:pt x="3912" y="1153"/>
                  </a:lnTo>
                  <a:lnTo>
                    <a:pt x="3912" y="1153"/>
                  </a:lnTo>
                  <a:lnTo>
                    <a:pt x="3912" y="1153"/>
                  </a:lnTo>
                  <a:lnTo>
                    <a:pt x="3912" y="1153"/>
                  </a:lnTo>
                  <a:lnTo>
                    <a:pt x="3912" y="1153"/>
                  </a:lnTo>
                  <a:lnTo>
                    <a:pt x="3912" y="1158"/>
                  </a:lnTo>
                  <a:lnTo>
                    <a:pt x="3917" y="1158"/>
                  </a:lnTo>
                  <a:lnTo>
                    <a:pt x="3921" y="1158"/>
                  </a:lnTo>
                  <a:lnTo>
                    <a:pt x="3921" y="1158"/>
                  </a:lnTo>
                  <a:lnTo>
                    <a:pt x="3921" y="1158"/>
                  </a:lnTo>
                  <a:lnTo>
                    <a:pt x="3917" y="1158"/>
                  </a:lnTo>
                  <a:lnTo>
                    <a:pt x="3917" y="1162"/>
                  </a:lnTo>
                  <a:lnTo>
                    <a:pt x="3912" y="1162"/>
                  </a:lnTo>
                  <a:lnTo>
                    <a:pt x="3917" y="1162"/>
                  </a:lnTo>
                  <a:lnTo>
                    <a:pt x="3917" y="1162"/>
                  </a:lnTo>
                  <a:lnTo>
                    <a:pt x="3917" y="1162"/>
                  </a:lnTo>
                  <a:lnTo>
                    <a:pt x="3917" y="1167"/>
                  </a:lnTo>
                  <a:lnTo>
                    <a:pt x="3917" y="1167"/>
                  </a:lnTo>
                  <a:lnTo>
                    <a:pt x="3917" y="1171"/>
                  </a:lnTo>
                  <a:lnTo>
                    <a:pt x="3917" y="1171"/>
                  </a:lnTo>
                  <a:lnTo>
                    <a:pt x="3917" y="1171"/>
                  </a:lnTo>
                  <a:lnTo>
                    <a:pt x="3921" y="1171"/>
                  </a:lnTo>
                  <a:lnTo>
                    <a:pt x="3921" y="1176"/>
                  </a:lnTo>
                  <a:lnTo>
                    <a:pt x="3921" y="1176"/>
                  </a:lnTo>
                  <a:lnTo>
                    <a:pt x="3921" y="1180"/>
                  </a:lnTo>
                  <a:lnTo>
                    <a:pt x="3921" y="1189"/>
                  </a:lnTo>
                  <a:lnTo>
                    <a:pt x="3921" y="1194"/>
                  </a:lnTo>
                  <a:lnTo>
                    <a:pt x="3921" y="1194"/>
                  </a:lnTo>
                  <a:lnTo>
                    <a:pt x="3921" y="1194"/>
                  </a:lnTo>
                  <a:lnTo>
                    <a:pt x="3921" y="1198"/>
                  </a:lnTo>
                  <a:lnTo>
                    <a:pt x="3921" y="1198"/>
                  </a:lnTo>
                  <a:lnTo>
                    <a:pt x="3921" y="1203"/>
                  </a:lnTo>
                  <a:lnTo>
                    <a:pt x="3921" y="1203"/>
                  </a:lnTo>
                  <a:lnTo>
                    <a:pt x="3921" y="1203"/>
                  </a:lnTo>
                  <a:lnTo>
                    <a:pt x="3926" y="1203"/>
                  </a:lnTo>
                  <a:lnTo>
                    <a:pt x="3926" y="1203"/>
                  </a:lnTo>
                  <a:lnTo>
                    <a:pt x="3926" y="1207"/>
                  </a:lnTo>
                  <a:lnTo>
                    <a:pt x="3926" y="1207"/>
                  </a:lnTo>
                  <a:lnTo>
                    <a:pt x="3926" y="1207"/>
                  </a:lnTo>
                  <a:lnTo>
                    <a:pt x="3926" y="1212"/>
                  </a:lnTo>
                  <a:lnTo>
                    <a:pt x="3926" y="1212"/>
                  </a:lnTo>
                  <a:lnTo>
                    <a:pt x="3926" y="1207"/>
                  </a:lnTo>
                  <a:lnTo>
                    <a:pt x="3926" y="1212"/>
                  </a:lnTo>
                  <a:lnTo>
                    <a:pt x="3926" y="1212"/>
                  </a:lnTo>
                  <a:lnTo>
                    <a:pt x="3926" y="1216"/>
                  </a:lnTo>
                  <a:lnTo>
                    <a:pt x="3926" y="1216"/>
                  </a:lnTo>
                  <a:lnTo>
                    <a:pt x="3926" y="1216"/>
                  </a:lnTo>
                  <a:lnTo>
                    <a:pt x="3926" y="1216"/>
                  </a:lnTo>
                  <a:lnTo>
                    <a:pt x="3930" y="1221"/>
                  </a:lnTo>
                  <a:lnTo>
                    <a:pt x="3930" y="1225"/>
                  </a:lnTo>
                  <a:lnTo>
                    <a:pt x="3930" y="1225"/>
                  </a:lnTo>
                  <a:lnTo>
                    <a:pt x="3930" y="1230"/>
                  </a:lnTo>
                  <a:lnTo>
                    <a:pt x="3935" y="1234"/>
                  </a:lnTo>
                  <a:lnTo>
                    <a:pt x="3935" y="1239"/>
                  </a:lnTo>
                  <a:lnTo>
                    <a:pt x="3935" y="1243"/>
                  </a:lnTo>
                  <a:lnTo>
                    <a:pt x="3939" y="1257"/>
                  </a:lnTo>
                  <a:lnTo>
                    <a:pt x="3944" y="1266"/>
                  </a:lnTo>
                  <a:lnTo>
                    <a:pt x="3944" y="1266"/>
                  </a:lnTo>
                  <a:lnTo>
                    <a:pt x="3948" y="1271"/>
                  </a:lnTo>
                  <a:lnTo>
                    <a:pt x="3948" y="1275"/>
                  </a:lnTo>
                  <a:lnTo>
                    <a:pt x="3948" y="1275"/>
                  </a:lnTo>
                  <a:lnTo>
                    <a:pt x="3948" y="1275"/>
                  </a:lnTo>
                  <a:lnTo>
                    <a:pt x="3948" y="1275"/>
                  </a:lnTo>
                  <a:lnTo>
                    <a:pt x="3948" y="1275"/>
                  </a:lnTo>
                  <a:lnTo>
                    <a:pt x="3953" y="1280"/>
                  </a:lnTo>
                  <a:lnTo>
                    <a:pt x="3953" y="1280"/>
                  </a:lnTo>
                  <a:lnTo>
                    <a:pt x="3948" y="1280"/>
                  </a:lnTo>
                  <a:lnTo>
                    <a:pt x="3953" y="1280"/>
                  </a:lnTo>
                  <a:lnTo>
                    <a:pt x="3953" y="1284"/>
                  </a:lnTo>
                  <a:lnTo>
                    <a:pt x="3957" y="1289"/>
                  </a:lnTo>
                  <a:lnTo>
                    <a:pt x="3957" y="1289"/>
                  </a:lnTo>
                  <a:lnTo>
                    <a:pt x="3957" y="1293"/>
                  </a:lnTo>
                  <a:lnTo>
                    <a:pt x="3962" y="1293"/>
                  </a:lnTo>
                  <a:lnTo>
                    <a:pt x="3962" y="1293"/>
                  </a:lnTo>
                  <a:lnTo>
                    <a:pt x="3962" y="1298"/>
                  </a:lnTo>
                  <a:lnTo>
                    <a:pt x="3962" y="1298"/>
                  </a:lnTo>
                  <a:lnTo>
                    <a:pt x="3967" y="1302"/>
                  </a:lnTo>
                  <a:lnTo>
                    <a:pt x="3967" y="1302"/>
                  </a:lnTo>
                  <a:lnTo>
                    <a:pt x="3967" y="1307"/>
                  </a:lnTo>
                  <a:lnTo>
                    <a:pt x="3967" y="1307"/>
                  </a:lnTo>
                  <a:lnTo>
                    <a:pt x="3971" y="1311"/>
                  </a:lnTo>
                  <a:lnTo>
                    <a:pt x="3971" y="1316"/>
                  </a:lnTo>
                  <a:lnTo>
                    <a:pt x="3971" y="1316"/>
                  </a:lnTo>
                  <a:lnTo>
                    <a:pt x="3971" y="1325"/>
                  </a:lnTo>
                  <a:lnTo>
                    <a:pt x="3971" y="1325"/>
                  </a:lnTo>
                  <a:lnTo>
                    <a:pt x="3976" y="1329"/>
                  </a:lnTo>
                  <a:lnTo>
                    <a:pt x="3976" y="1334"/>
                  </a:lnTo>
                  <a:lnTo>
                    <a:pt x="3980" y="1343"/>
                  </a:lnTo>
                  <a:lnTo>
                    <a:pt x="3980" y="1343"/>
                  </a:lnTo>
                  <a:lnTo>
                    <a:pt x="3985" y="1343"/>
                  </a:lnTo>
                  <a:lnTo>
                    <a:pt x="3985" y="1347"/>
                  </a:lnTo>
                  <a:lnTo>
                    <a:pt x="3989" y="1352"/>
                  </a:lnTo>
                  <a:lnTo>
                    <a:pt x="3989" y="1356"/>
                  </a:lnTo>
                  <a:lnTo>
                    <a:pt x="3994" y="1356"/>
                  </a:lnTo>
                  <a:lnTo>
                    <a:pt x="3994" y="1361"/>
                  </a:lnTo>
                  <a:lnTo>
                    <a:pt x="3998" y="1365"/>
                  </a:lnTo>
                  <a:lnTo>
                    <a:pt x="3998" y="1375"/>
                  </a:lnTo>
                  <a:lnTo>
                    <a:pt x="3998" y="1375"/>
                  </a:lnTo>
                  <a:lnTo>
                    <a:pt x="4003" y="1379"/>
                  </a:lnTo>
                  <a:lnTo>
                    <a:pt x="4003" y="1379"/>
                  </a:lnTo>
                  <a:lnTo>
                    <a:pt x="4003" y="1379"/>
                  </a:lnTo>
                  <a:lnTo>
                    <a:pt x="4003" y="1384"/>
                  </a:lnTo>
                  <a:lnTo>
                    <a:pt x="4003" y="1384"/>
                  </a:lnTo>
                  <a:lnTo>
                    <a:pt x="4003" y="1384"/>
                  </a:lnTo>
                  <a:lnTo>
                    <a:pt x="4007" y="1393"/>
                  </a:lnTo>
                  <a:lnTo>
                    <a:pt x="4007" y="1393"/>
                  </a:lnTo>
                  <a:lnTo>
                    <a:pt x="4007" y="1393"/>
                  </a:lnTo>
                  <a:lnTo>
                    <a:pt x="4007" y="1388"/>
                  </a:lnTo>
                  <a:lnTo>
                    <a:pt x="4007" y="1388"/>
                  </a:lnTo>
                  <a:lnTo>
                    <a:pt x="4003" y="1384"/>
                  </a:lnTo>
                  <a:lnTo>
                    <a:pt x="4003" y="1384"/>
                  </a:lnTo>
                  <a:lnTo>
                    <a:pt x="4003" y="1388"/>
                  </a:lnTo>
                  <a:lnTo>
                    <a:pt x="4007" y="1393"/>
                  </a:lnTo>
                  <a:lnTo>
                    <a:pt x="4007" y="1397"/>
                  </a:lnTo>
                  <a:lnTo>
                    <a:pt x="4007" y="1397"/>
                  </a:lnTo>
                  <a:lnTo>
                    <a:pt x="4007" y="1397"/>
                  </a:lnTo>
                  <a:lnTo>
                    <a:pt x="4007" y="1397"/>
                  </a:lnTo>
                  <a:lnTo>
                    <a:pt x="4007" y="1402"/>
                  </a:lnTo>
                  <a:lnTo>
                    <a:pt x="4012" y="1402"/>
                  </a:lnTo>
                  <a:lnTo>
                    <a:pt x="4012" y="1406"/>
                  </a:lnTo>
                  <a:lnTo>
                    <a:pt x="4016" y="1415"/>
                  </a:lnTo>
                  <a:lnTo>
                    <a:pt x="4021" y="1415"/>
                  </a:lnTo>
                  <a:lnTo>
                    <a:pt x="4025" y="1420"/>
                  </a:lnTo>
                  <a:lnTo>
                    <a:pt x="4030" y="1420"/>
                  </a:lnTo>
                  <a:lnTo>
                    <a:pt x="4030" y="1420"/>
                  </a:lnTo>
                  <a:lnTo>
                    <a:pt x="4030" y="1415"/>
                  </a:lnTo>
                  <a:lnTo>
                    <a:pt x="4039" y="1415"/>
                  </a:lnTo>
                  <a:lnTo>
                    <a:pt x="4039" y="1411"/>
                  </a:lnTo>
                  <a:lnTo>
                    <a:pt x="4039" y="1406"/>
                  </a:lnTo>
                  <a:lnTo>
                    <a:pt x="4039" y="1402"/>
                  </a:lnTo>
                  <a:lnTo>
                    <a:pt x="4039" y="1402"/>
                  </a:lnTo>
                  <a:lnTo>
                    <a:pt x="4043" y="1402"/>
                  </a:lnTo>
                  <a:lnTo>
                    <a:pt x="4052" y="1397"/>
                  </a:lnTo>
                  <a:lnTo>
                    <a:pt x="4057" y="1397"/>
                  </a:lnTo>
                  <a:lnTo>
                    <a:pt x="4061" y="1397"/>
                  </a:lnTo>
                  <a:lnTo>
                    <a:pt x="4057" y="1397"/>
                  </a:lnTo>
                  <a:lnTo>
                    <a:pt x="4057" y="1397"/>
                  </a:lnTo>
                  <a:lnTo>
                    <a:pt x="4052" y="1397"/>
                  </a:lnTo>
                  <a:lnTo>
                    <a:pt x="4052" y="1397"/>
                  </a:lnTo>
                  <a:lnTo>
                    <a:pt x="4052" y="1393"/>
                  </a:lnTo>
                  <a:lnTo>
                    <a:pt x="4052" y="1393"/>
                  </a:lnTo>
                  <a:lnTo>
                    <a:pt x="4052" y="1393"/>
                  </a:lnTo>
                  <a:lnTo>
                    <a:pt x="4052" y="1388"/>
                  </a:lnTo>
                  <a:lnTo>
                    <a:pt x="4057" y="1384"/>
                  </a:lnTo>
                  <a:lnTo>
                    <a:pt x="4057" y="1379"/>
                  </a:lnTo>
                  <a:lnTo>
                    <a:pt x="4057" y="1379"/>
                  </a:lnTo>
                  <a:lnTo>
                    <a:pt x="4057" y="1375"/>
                  </a:lnTo>
                  <a:lnTo>
                    <a:pt x="4061" y="1375"/>
                  </a:lnTo>
                  <a:lnTo>
                    <a:pt x="4061" y="1375"/>
                  </a:lnTo>
                  <a:lnTo>
                    <a:pt x="4061" y="1375"/>
                  </a:lnTo>
                  <a:lnTo>
                    <a:pt x="4061" y="1375"/>
                  </a:lnTo>
                  <a:lnTo>
                    <a:pt x="4066" y="1375"/>
                  </a:lnTo>
                  <a:lnTo>
                    <a:pt x="4066" y="1365"/>
                  </a:lnTo>
                  <a:lnTo>
                    <a:pt x="4061" y="1361"/>
                  </a:lnTo>
                  <a:lnTo>
                    <a:pt x="4061" y="1356"/>
                  </a:lnTo>
                  <a:lnTo>
                    <a:pt x="4061" y="1356"/>
                  </a:lnTo>
                  <a:lnTo>
                    <a:pt x="4061" y="1356"/>
                  </a:lnTo>
                  <a:lnTo>
                    <a:pt x="4061" y="1356"/>
                  </a:lnTo>
                  <a:lnTo>
                    <a:pt x="4061" y="1352"/>
                  </a:lnTo>
                  <a:lnTo>
                    <a:pt x="4061" y="1352"/>
                  </a:lnTo>
                  <a:lnTo>
                    <a:pt x="4061" y="1347"/>
                  </a:lnTo>
                  <a:lnTo>
                    <a:pt x="4061" y="1343"/>
                  </a:lnTo>
                  <a:lnTo>
                    <a:pt x="4066" y="1338"/>
                  </a:lnTo>
                  <a:lnTo>
                    <a:pt x="4066" y="1338"/>
                  </a:lnTo>
                  <a:lnTo>
                    <a:pt x="4066" y="1334"/>
                  </a:lnTo>
                  <a:lnTo>
                    <a:pt x="4066" y="1329"/>
                  </a:lnTo>
                  <a:lnTo>
                    <a:pt x="4066" y="1316"/>
                  </a:lnTo>
                  <a:lnTo>
                    <a:pt x="4066" y="1316"/>
                  </a:lnTo>
                  <a:lnTo>
                    <a:pt x="4061" y="1316"/>
                  </a:lnTo>
                  <a:lnTo>
                    <a:pt x="4061" y="1311"/>
                  </a:lnTo>
                  <a:lnTo>
                    <a:pt x="4066" y="1311"/>
                  </a:lnTo>
                  <a:lnTo>
                    <a:pt x="4066" y="1311"/>
                  </a:lnTo>
                  <a:lnTo>
                    <a:pt x="4066" y="1316"/>
                  </a:lnTo>
                  <a:lnTo>
                    <a:pt x="4066" y="1316"/>
                  </a:lnTo>
                  <a:lnTo>
                    <a:pt x="4066" y="1311"/>
                  </a:lnTo>
                  <a:lnTo>
                    <a:pt x="4066" y="1307"/>
                  </a:lnTo>
                  <a:lnTo>
                    <a:pt x="4066" y="1307"/>
                  </a:lnTo>
                  <a:lnTo>
                    <a:pt x="4061" y="1302"/>
                  </a:lnTo>
                  <a:lnTo>
                    <a:pt x="4061" y="1302"/>
                  </a:lnTo>
                  <a:lnTo>
                    <a:pt x="4061" y="1298"/>
                  </a:lnTo>
                  <a:lnTo>
                    <a:pt x="4061" y="1298"/>
                  </a:lnTo>
                  <a:lnTo>
                    <a:pt x="4061" y="1293"/>
                  </a:lnTo>
                  <a:lnTo>
                    <a:pt x="4061" y="1293"/>
                  </a:lnTo>
                  <a:lnTo>
                    <a:pt x="4061" y="1289"/>
                  </a:lnTo>
                  <a:lnTo>
                    <a:pt x="4057" y="1284"/>
                  </a:lnTo>
                  <a:lnTo>
                    <a:pt x="4057" y="1280"/>
                  </a:lnTo>
                  <a:lnTo>
                    <a:pt x="4061" y="1271"/>
                  </a:lnTo>
                  <a:lnTo>
                    <a:pt x="4061" y="1271"/>
                  </a:lnTo>
                  <a:lnTo>
                    <a:pt x="4066" y="1266"/>
                  </a:lnTo>
                  <a:lnTo>
                    <a:pt x="4066" y="1266"/>
                  </a:lnTo>
                  <a:lnTo>
                    <a:pt x="4070" y="1266"/>
                  </a:lnTo>
                  <a:lnTo>
                    <a:pt x="4070" y="1271"/>
                  </a:lnTo>
                  <a:lnTo>
                    <a:pt x="4070" y="1271"/>
                  </a:lnTo>
                  <a:lnTo>
                    <a:pt x="4070" y="1271"/>
                  </a:lnTo>
                  <a:lnTo>
                    <a:pt x="4075" y="1271"/>
                  </a:lnTo>
                  <a:lnTo>
                    <a:pt x="4075" y="1271"/>
                  </a:lnTo>
                  <a:lnTo>
                    <a:pt x="4075" y="1266"/>
                  </a:lnTo>
                  <a:lnTo>
                    <a:pt x="4075" y="1266"/>
                  </a:lnTo>
                  <a:lnTo>
                    <a:pt x="4075" y="1261"/>
                  </a:lnTo>
                  <a:lnTo>
                    <a:pt x="4075" y="1257"/>
                  </a:lnTo>
                  <a:lnTo>
                    <a:pt x="4079" y="1257"/>
                  </a:lnTo>
                  <a:lnTo>
                    <a:pt x="4084" y="1257"/>
                  </a:lnTo>
                  <a:lnTo>
                    <a:pt x="4084" y="1257"/>
                  </a:lnTo>
                  <a:lnTo>
                    <a:pt x="4093" y="1257"/>
                  </a:lnTo>
                  <a:lnTo>
                    <a:pt x="4093" y="1252"/>
                  </a:lnTo>
                  <a:lnTo>
                    <a:pt x="4093" y="1252"/>
                  </a:lnTo>
                  <a:lnTo>
                    <a:pt x="4093" y="1252"/>
                  </a:lnTo>
                  <a:lnTo>
                    <a:pt x="4093" y="1248"/>
                  </a:lnTo>
                  <a:lnTo>
                    <a:pt x="4093" y="1248"/>
                  </a:lnTo>
                  <a:lnTo>
                    <a:pt x="4093" y="1248"/>
                  </a:lnTo>
                  <a:lnTo>
                    <a:pt x="4093" y="1248"/>
                  </a:lnTo>
                  <a:lnTo>
                    <a:pt x="4093" y="1248"/>
                  </a:lnTo>
                  <a:lnTo>
                    <a:pt x="4093" y="1243"/>
                  </a:lnTo>
                  <a:lnTo>
                    <a:pt x="4098" y="1239"/>
                  </a:lnTo>
                  <a:lnTo>
                    <a:pt x="4102" y="1234"/>
                  </a:lnTo>
                  <a:lnTo>
                    <a:pt x="4107" y="1234"/>
                  </a:lnTo>
                  <a:lnTo>
                    <a:pt x="4107" y="1230"/>
                  </a:lnTo>
                  <a:lnTo>
                    <a:pt x="4111" y="1225"/>
                  </a:lnTo>
                  <a:lnTo>
                    <a:pt x="4111" y="1225"/>
                  </a:lnTo>
                  <a:lnTo>
                    <a:pt x="4120" y="1221"/>
                  </a:lnTo>
                  <a:lnTo>
                    <a:pt x="4120" y="1216"/>
                  </a:lnTo>
                  <a:lnTo>
                    <a:pt x="4125" y="1212"/>
                  </a:lnTo>
                  <a:lnTo>
                    <a:pt x="4125" y="1207"/>
                  </a:lnTo>
                  <a:lnTo>
                    <a:pt x="4129" y="1207"/>
                  </a:lnTo>
                  <a:lnTo>
                    <a:pt x="4129" y="1207"/>
                  </a:lnTo>
                  <a:lnTo>
                    <a:pt x="4129" y="1203"/>
                  </a:lnTo>
                  <a:lnTo>
                    <a:pt x="4134" y="1198"/>
                  </a:lnTo>
                  <a:lnTo>
                    <a:pt x="4138" y="1194"/>
                  </a:lnTo>
                  <a:lnTo>
                    <a:pt x="4138" y="1194"/>
                  </a:lnTo>
                  <a:lnTo>
                    <a:pt x="4138" y="1194"/>
                  </a:lnTo>
                  <a:lnTo>
                    <a:pt x="4134" y="1194"/>
                  </a:lnTo>
                  <a:lnTo>
                    <a:pt x="4134" y="1194"/>
                  </a:lnTo>
                  <a:lnTo>
                    <a:pt x="4134" y="1194"/>
                  </a:lnTo>
                  <a:lnTo>
                    <a:pt x="4134" y="1189"/>
                  </a:lnTo>
                  <a:lnTo>
                    <a:pt x="4138" y="1189"/>
                  </a:lnTo>
                  <a:lnTo>
                    <a:pt x="4138" y="1189"/>
                  </a:lnTo>
                  <a:lnTo>
                    <a:pt x="4138" y="1189"/>
                  </a:lnTo>
                  <a:lnTo>
                    <a:pt x="4138" y="1189"/>
                  </a:lnTo>
                  <a:lnTo>
                    <a:pt x="4138" y="1194"/>
                  </a:lnTo>
                  <a:lnTo>
                    <a:pt x="4138" y="1194"/>
                  </a:lnTo>
                  <a:lnTo>
                    <a:pt x="4138" y="1194"/>
                  </a:lnTo>
                  <a:lnTo>
                    <a:pt x="4143" y="1189"/>
                  </a:lnTo>
                  <a:lnTo>
                    <a:pt x="4152" y="1189"/>
                  </a:lnTo>
                  <a:lnTo>
                    <a:pt x="4152" y="1189"/>
                  </a:lnTo>
                  <a:lnTo>
                    <a:pt x="4152" y="1189"/>
                  </a:lnTo>
                  <a:lnTo>
                    <a:pt x="4152" y="1185"/>
                  </a:lnTo>
                  <a:lnTo>
                    <a:pt x="4152" y="1185"/>
                  </a:lnTo>
                  <a:lnTo>
                    <a:pt x="4152" y="1185"/>
                  </a:lnTo>
                  <a:lnTo>
                    <a:pt x="4152" y="1185"/>
                  </a:lnTo>
                  <a:lnTo>
                    <a:pt x="4152" y="1185"/>
                  </a:lnTo>
                  <a:lnTo>
                    <a:pt x="4152" y="1185"/>
                  </a:lnTo>
                  <a:lnTo>
                    <a:pt x="4156" y="1180"/>
                  </a:lnTo>
                  <a:lnTo>
                    <a:pt x="4156" y="1180"/>
                  </a:lnTo>
                  <a:lnTo>
                    <a:pt x="4156" y="1176"/>
                  </a:lnTo>
                  <a:lnTo>
                    <a:pt x="4156" y="1176"/>
                  </a:lnTo>
                  <a:lnTo>
                    <a:pt x="4161" y="1176"/>
                  </a:lnTo>
                  <a:lnTo>
                    <a:pt x="4161" y="1171"/>
                  </a:lnTo>
                  <a:lnTo>
                    <a:pt x="4161" y="1171"/>
                  </a:lnTo>
                  <a:lnTo>
                    <a:pt x="4156" y="1167"/>
                  </a:lnTo>
                  <a:lnTo>
                    <a:pt x="4156" y="1167"/>
                  </a:lnTo>
                  <a:lnTo>
                    <a:pt x="4156" y="1162"/>
                  </a:lnTo>
                  <a:lnTo>
                    <a:pt x="4156" y="1158"/>
                  </a:lnTo>
                  <a:lnTo>
                    <a:pt x="4161" y="1158"/>
                  </a:lnTo>
                  <a:lnTo>
                    <a:pt x="4161" y="1158"/>
                  </a:lnTo>
                  <a:lnTo>
                    <a:pt x="4170" y="1153"/>
                  </a:lnTo>
                  <a:lnTo>
                    <a:pt x="4170" y="1153"/>
                  </a:lnTo>
                  <a:lnTo>
                    <a:pt x="4170" y="1148"/>
                  </a:lnTo>
                  <a:lnTo>
                    <a:pt x="4174" y="1148"/>
                  </a:lnTo>
                  <a:lnTo>
                    <a:pt x="4174" y="1144"/>
                  </a:lnTo>
                  <a:lnTo>
                    <a:pt x="4174" y="1144"/>
                  </a:lnTo>
                  <a:lnTo>
                    <a:pt x="4174" y="1144"/>
                  </a:lnTo>
                  <a:lnTo>
                    <a:pt x="4170" y="1144"/>
                  </a:lnTo>
                  <a:lnTo>
                    <a:pt x="4170" y="1139"/>
                  </a:lnTo>
                  <a:lnTo>
                    <a:pt x="4170" y="1139"/>
                  </a:lnTo>
                  <a:lnTo>
                    <a:pt x="4170" y="1139"/>
                  </a:lnTo>
                  <a:lnTo>
                    <a:pt x="4174" y="1144"/>
                  </a:lnTo>
                  <a:lnTo>
                    <a:pt x="4174" y="1144"/>
                  </a:lnTo>
                  <a:lnTo>
                    <a:pt x="4174" y="1144"/>
                  </a:lnTo>
                  <a:lnTo>
                    <a:pt x="4174" y="1148"/>
                  </a:lnTo>
                  <a:lnTo>
                    <a:pt x="4174" y="1153"/>
                  </a:lnTo>
                  <a:lnTo>
                    <a:pt x="4174" y="1153"/>
                  </a:lnTo>
                  <a:lnTo>
                    <a:pt x="4179" y="1153"/>
                  </a:lnTo>
                  <a:lnTo>
                    <a:pt x="4179" y="1153"/>
                  </a:lnTo>
                  <a:lnTo>
                    <a:pt x="4179" y="1153"/>
                  </a:lnTo>
                  <a:lnTo>
                    <a:pt x="4179" y="1153"/>
                  </a:lnTo>
                  <a:lnTo>
                    <a:pt x="4179" y="1153"/>
                  </a:lnTo>
                  <a:lnTo>
                    <a:pt x="4183" y="1153"/>
                  </a:lnTo>
                  <a:lnTo>
                    <a:pt x="4183" y="1153"/>
                  </a:lnTo>
                  <a:lnTo>
                    <a:pt x="4183" y="1148"/>
                  </a:lnTo>
                  <a:lnTo>
                    <a:pt x="4183" y="1144"/>
                  </a:lnTo>
                  <a:lnTo>
                    <a:pt x="4183" y="1144"/>
                  </a:lnTo>
                  <a:lnTo>
                    <a:pt x="4183" y="1144"/>
                  </a:lnTo>
                  <a:lnTo>
                    <a:pt x="4183" y="1144"/>
                  </a:lnTo>
                  <a:lnTo>
                    <a:pt x="4183" y="1144"/>
                  </a:lnTo>
                  <a:lnTo>
                    <a:pt x="4183" y="1153"/>
                  </a:lnTo>
                  <a:lnTo>
                    <a:pt x="4183" y="1153"/>
                  </a:lnTo>
                  <a:lnTo>
                    <a:pt x="4183" y="1153"/>
                  </a:lnTo>
                  <a:lnTo>
                    <a:pt x="4188" y="1153"/>
                  </a:lnTo>
                  <a:lnTo>
                    <a:pt x="4188" y="1153"/>
                  </a:lnTo>
                  <a:lnTo>
                    <a:pt x="4188" y="1153"/>
                  </a:lnTo>
                  <a:lnTo>
                    <a:pt x="4188" y="1153"/>
                  </a:lnTo>
                  <a:lnTo>
                    <a:pt x="4188" y="1153"/>
                  </a:lnTo>
                  <a:lnTo>
                    <a:pt x="4192" y="1153"/>
                  </a:lnTo>
                  <a:lnTo>
                    <a:pt x="4192" y="1153"/>
                  </a:lnTo>
                  <a:lnTo>
                    <a:pt x="4188" y="1148"/>
                  </a:lnTo>
                  <a:lnTo>
                    <a:pt x="4188" y="1148"/>
                  </a:lnTo>
                  <a:lnTo>
                    <a:pt x="4188" y="1148"/>
                  </a:lnTo>
                  <a:lnTo>
                    <a:pt x="4188" y="1144"/>
                  </a:lnTo>
                  <a:lnTo>
                    <a:pt x="4192" y="1144"/>
                  </a:lnTo>
                  <a:lnTo>
                    <a:pt x="4192" y="1148"/>
                  </a:lnTo>
                  <a:lnTo>
                    <a:pt x="4192" y="1148"/>
                  </a:lnTo>
                  <a:lnTo>
                    <a:pt x="4192" y="1153"/>
                  </a:lnTo>
                  <a:lnTo>
                    <a:pt x="4197" y="1153"/>
                  </a:lnTo>
                  <a:lnTo>
                    <a:pt x="4197" y="1153"/>
                  </a:lnTo>
                  <a:lnTo>
                    <a:pt x="4197" y="1148"/>
                  </a:lnTo>
                  <a:lnTo>
                    <a:pt x="4197" y="1148"/>
                  </a:lnTo>
                  <a:lnTo>
                    <a:pt x="4197" y="1144"/>
                  </a:lnTo>
                  <a:lnTo>
                    <a:pt x="4197" y="1144"/>
                  </a:lnTo>
                  <a:lnTo>
                    <a:pt x="4197" y="1139"/>
                  </a:lnTo>
                  <a:lnTo>
                    <a:pt x="4197" y="1144"/>
                  </a:lnTo>
                  <a:lnTo>
                    <a:pt x="4197" y="1148"/>
                  </a:lnTo>
                  <a:lnTo>
                    <a:pt x="4201" y="1148"/>
                  </a:lnTo>
                  <a:lnTo>
                    <a:pt x="4201" y="1148"/>
                  </a:lnTo>
                  <a:lnTo>
                    <a:pt x="4201" y="1148"/>
                  </a:lnTo>
                  <a:lnTo>
                    <a:pt x="4201" y="1148"/>
                  </a:lnTo>
                  <a:lnTo>
                    <a:pt x="4201" y="1144"/>
                  </a:lnTo>
                  <a:lnTo>
                    <a:pt x="4201" y="1144"/>
                  </a:lnTo>
                  <a:lnTo>
                    <a:pt x="4201" y="1144"/>
                  </a:lnTo>
                  <a:lnTo>
                    <a:pt x="4201" y="1139"/>
                  </a:lnTo>
                  <a:lnTo>
                    <a:pt x="4201" y="1139"/>
                  </a:lnTo>
                  <a:lnTo>
                    <a:pt x="4201" y="1135"/>
                  </a:lnTo>
                  <a:lnTo>
                    <a:pt x="4201" y="1139"/>
                  </a:lnTo>
                  <a:lnTo>
                    <a:pt x="4201" y="1144"/>
                  </a:lnTo>
                  <a:lnTo>
                    <a:pt x="4206" y="1144"/>
                  </a:lnTo>
                  <a:lnTo>
                    <a:pt x="4206" y="1144"/>
                  </a:lnTo>
                  <a:lnTo>
                    <a:pt x="4206" y="1144"/>
                  </a:lnTo>
                  <a:lnTo>
                    <a:pt x="4206" y="1144"/>
                  </a:lnTo>
                  <a:lnTo>
                    <a:pt x="4210" y="1144"/>
                  </a:lnTo>
                  <a:lnTo>
                    <a:pt x="4206" y="1144"/>
                  </a:lnTo>
                  <a:lnTo>
                    <a:pt x="4206" y="1148"/>
                  </a:lnTo>
                  <a:lnTo>
                    <a:pt x="4206" y="1148"/>
                  </a:lnTo>
                  <a:lnTo>
                    <a:pt x="4210" y="1148"/>
                  </a:lnTo>
                  <a:lnTo>
                    <a:pt x="4210" y="1148"/>
                  </a:lnTo>
                  <a:lnTo>
                    <a:pt x="4210" y="1148"/>
                  </a:lnTo>
                  <a:lnTo>
                    <a:pt x="4210" y="1148"/>
                  </a:lnTo>
                  <a:lnTo>
                    <a:pt x="4210" y="1144"/>
                  </a:lnTo>
                  <a:lnTo>
                    <a:pt x="4215" y="1144"/>
                  </a:lnTo>
                  <a:lnTo>
                    <a:pt x="4215" y="1139"/>
                  </a:lnTo>
                  <a:lnTo>
                    <a:pt x="4215" y="1139"/>
                  </a:lnTo>
                  <a:lnTo>
                    <a:pt x="4215" y="1139"/>
                  </a:lnTo>
                  <a:lnTo>
                    <a:pt x="4215" y="1135"/>
                  </a:lnTo>
                  <a:lnTo>
                    <a:pt x="4210" y="1135"/>
                  </a:lnTo>
                  <a:lnTo>
                    <a:pt x="4210" y="1135"/>
                  </a:lnTo>
                  <a:lnTo>
                    <a:pt x="4210" y="1135"/>
                  </a:lnTo>
                  <a:lnTo>
                    <a:pt x="4210" y="1130"/>
                  </a:lnTo>
                  <a:lnTo>
                    <a:pt x="4210" y="1130"/>
                  </a:lnTo>
                  <a:lnTo>
                    <a:pt x="4210" y="1130"/>
                  </a:lnTo>
                  <a:lnTo>
                    <a:pt x="4210" y="1130"/>
                  </a:lnTo>
                  <a:lnTo>
                    <a:pt x="4210" y="1126"/>
                  </a:lnTo>
                  <a:lnTo>
                    <a:pt x="4210" y="1126"/>
                  </a:lnTo>
                  <a:lnTo>
                    <a:pt x="4210" y="1126"/>
                  </a:lnTo>
                  <a:lnTo>
                    <a:pt x="4210" y="1126"/>
                  </a:lnTo>
                  <a:lnTo>
                    <a:pt x="4210" y="1121"/>
                  </a:lnTo>
                  <a:lnTo>
                    <a:pt x="4210" y="1121"/>
                  </a:lnTo>
                  <a:lnTo>
                    <a:pt x="4210" y="1121"/>
                  </a:lnTo>
                  <a:lnTo>
                    <a:pt x="4210" y="1121"/>
                  </a:lnTo>
                  <a:lnTo>
                    <a:pt x="4206" y="1117"/>
                  </a:lnTo>
                  <a:lnTo>
                    <a:pt x="4206" y="1117"/>
                  </a:lnTo>
                  <a:lnTo>
                    <a:pt x="4206" y="1117"/>
                  </a:lnTo>
                  <a:lnTo>
                    <a:pt x="4210" y="1117"/>
                  </a:lnTo>
                  <a:lnTo>
                    <a:pt x="4210" y="1117"/>
                  </a:lnTo>
                  <a:lnTo>
                    <a:pt x="4210" y="1117"/>
                  </a:lnTo>
                  <a:lnTo>
                    <a:pt x="4210" y="1117"/>
                  </a:lnTo>
                  <a:lnTo>
                    <a:pt x="4210" y="1112"/>
                  </a:lnTo>
                  <a:lnTo>
                    <a:pt x="4210" y="1117"/>
                  </a:lnTo>
                  <a:lnTo>
                    <a:pt x="4210" y="1117"/>
                  </a:lnTo>
                  <a:lnTo>
                    <a:pt x="4210" y="1121"/>
                  </a:lnTo>
                  <a:lnTo>
                    <a:pt x="4210" y="1126"/>
                  </a:lnTo>
                  <a:lnTo>
                    <a:pt x="4210" y="1126"/>
                  </a:lnTo>
                  <a:lnTo>
                    <a:pt x="4215" y="1130"/>
                  </a:lnTo>
                  <a:lnTo>
                    <a:pt x="4219" y="1135"/>
                  </a:lnTo>
                  <a:lnTo>
                    <a:pt x="4224" y="1135"/>
                  </a:lnTo>
                  <a:lnTo>
                    <a:pt x="4224" y="1130"/>
                  </a:lnTo>
                  <a:lnTo>
                    <a:pt x="4224" y="1130"/>
                  </a:lnTo>
                  <a:lnTo>
                    <a:pt x="4224" y="1130"/>
                  </a:lnTo>
                  <a:lnTo>
                    <a:pt x="4229" y="1126"/>
                  </a:lnTo>
                  <a:lnTo>
                    <a:pt x="4229" y="1130"/>
                  </a:lnTo>
                  <a:lnTo>
                    <a:pt x="4229" y="1130"/>
                  </a:lnTo>
                  <a:lnTo>
                    <a:pt x="4233" y="1135"/>
                  </a:lnTo>
                  <a:lnTo>
                    <a:pt x="4233" y="1135"/>
                  </a:lnTo>
                  <a:lnTo>
                    <a:pt x="4233" y="1139"/>
                  </a:lnTo>
                  <a:lnTo>
                    <a:pt x="4233" y="1139"/>
                  </a:lnTo>
                  <a:lnTo>
                    <a:pt x="4238" y="1139"/>
                  </a:lnTo>
                  <a:lnTo>
                    <a:pt x="4238" y="1139"/>
                  </a:lnTo>
                  <a:lnTo>
                    <a:pt x="4238" y="1139"/>
                  </a:lnTo>
                  <a:lnTo>
                    <a:pt x="4238" y="1144"/>
                  </a:lnTo>
                  <a:lnTo>
                    <a:pt x="4238" y="1148"/>
                  </a:lnTo>
                  <a:lnTo>
                    <a:pt x="4242" y="1153"/>
                  </a:lnTo>
                  <a:lnTo>
                    <a:pt x="4242" y="1153"/>
                  </a:lnTo>
                  <a:lnTo>
                    <a:pt x="4242" y="1162"/>
                  </a:lnTo>
                  <a:lnTo>
                    <a:pt x="4247" y="1167"/>
                  </a:lnTo>
                  <a:lnTo>
                    <a:pt x="4247" y="1167"/>
                  </a:lnTo>
                  <a:lnTo>
                    <a:pt x="4251" y="1167"/>
                  </a:lnTo>
                  <a:lnTo>
                    <a:pt x="4251" y="1167"/>
                  </a:lnTo>
                  <a:lnTo>
                    <a:pt x="4251" y="1171"/>
                  </a:lnTo>
                  <a:lnTo>
                    <a:pt x="4256" y="1176"/>
                  </a:lnTo>
                  <a:lnTo>
                    <a:pt x="4260" y="1176"/>
                  </a:lnTo>
                  <a:lnTo>
                    <a:pt x="4260" y="1176"/>
                  </a:lnTo>
                  <a:lnTo>
                    <a:pt x="4256" y="1171"/>
                  </a:lnTo>
                  <a:lnTo>
                    <a:pt x="4256" y="1171"/>
                  </a:lnTo>
                  <a:lnTo>
                    <a:pt x="4260" y="1176"/>
                  </a:lnTo>
                  <a:lnTo>
                    <a:pt x="4260" y="1176"/>
                  </a:lnTo>
                  <a:lnTo>
                    <a:pt x="4260" y="1176"/>
                  </a:lnTo>
                  <a:lnTo>
                    <a:pt x="4260" y="1176"/>
                  </a:lnTo>
                  <a:lnTo>
                    <a:pt x="4260" y="1180"/>
                  </a:lnTo>
                  <a:lnTo>
                    <a:pt x="4260" y="1180"/>
                  </a:lnTo>
                  <a:lnTo>
                    <a:pt x="4260" y="1180"/>
                  </a:lnTo>
                  <a:lnTo>
                    <a:pt x="4260" y="1180"/>
                  </a:lnTo>
                  <a:lnTo>
                    <a:pt x="4265" y="1176"/>
                  </a:lnTo>
                  <a:lnTo>
                    <a:pt x="4265" y="1176"/>
                  </a:lnTo>
                  <a:lnTo>
                    <a:pt x="4265" y="1176"/>
                  </a:lnTo>
                  <a:lnTo>
                    <a:pt x="4265" y="1176"/>
                  </a:lnTo>
                  <a:lnTo>
                    <a:pt x="4265" y="1180"/>
                  </a:lnTo>
                  <a:lnTo>
                    <a:pt x="4265" y="1180"/>
                  </a:lnTo>
                  <a:lnTo>
                    <a:pt x="4265" y="1180"/>
                  </a:lnTo>
                  <a:lnTo>
                    <a:pt x="4265" y="1180"/>
                  </a:lnTo>
                  <a:lnTo>
                    <a:pt x="4265" y="1180"/>
                  </a:lnTo>
                  <a:lnTo>
                    <a:pt x="4269" y="1185"/>
                  </a:lnTo>
                  <a:lnTo>
                    <a:pt x="4269" y="1185"/>
                  </a:lnTo>
                  <a:lnTo>
                    <a:pt x="4269" y="1185"/>
                  </a:lnTo>
                  <a:lnTo>
                    <a:pt x="4265" y="1185"/>
                  </a:lnTo>
                  <a:lnTo>
                    <a:pt x="4269" y="1180"/>
                  </a:lnTo>
                  <a:lnTo>
                    <a:pt x="4269" y="1180"/>
                  </a:lnTo>
                  <a:lnTo>
                    <a:pt x="4269" y="1185"/>
                  </a:lnTo>
                  <a:lnTo>
                    <a:pt x="4274" y="1185"/>
                  </a:lnTo>
                  <a:lnTo>
                    <a:pt x="4274" y="1185"/>
                  </a:lnTo>
                  <a:lnTo>
                    <a:pt x="4278" y="1185"/>
                  </a:lnTo>
                  <a:lnTo>
                    <a:pt x="4278" y="1185"/>
                  </a:lnTo>
                  <a:lnTo>
                    <a:pt x="4274" y="1189"/>
                  </a:lnTo>
                  <a:lnTo>
                    <a:pt x="4278" y="1189"/>
                  </a:lnTo>
                  <a:lnTo>
                    <a:pt x="4278" y="1189"/>
                  </a:lnTo>
                  <a:lnTo>
                    <a:pt x="4278" y="1189"/>
                  </a:lnTo>
                  <a:lnTo>
                    <a:pt x="4278" y="1189"/>
                  </a:lnTo>
                  <a:lnTo>
                    <a:pt x="4278" y="1194"/>
                  </a:lnTo>
                  <a:lnTo>
                    <a:pt x="4283" y="1194"/>
                  </a:lnTo>
                  <a:lnTo>
                    <a:pt x="4283" y="1194"/>
                  </a:lnTo>
                  <a:lnTo>
                    <a:pt x="4283" y="1194"/>
                  </a:lnTo>
                  <a:lnTo>
                    <a:pt x="4283" y="1198"/>
                  </a:lnTo>
                  <a:lnTo>
                    <a:pt x="4283" y="1198"/>
                  </a:lnTo>
                  <a:lnTo>
                    <a:pt x="4283" y="1198"/>
                  </a:lnTo>
                  <a:lnTo>
                    <a:pt x="4278" y="1198"/>
                  </a:lnTo>
                  <a:lnTo>
                    <a:pt x="4278" y="1194"/>
                  </a:lnTo>
                  <a:lnTo>
                    <a:pt x="4274" y="1194"/>
                  </a:lnTo>
                  <a:lnTo>
                    <a:pt x="4274" y="1194"/>
                  </a:lnTo>
                  <a:lnTo>
                    <a:pt x="4278" y="1198"/>
                  </a:lnTo>
                  <a:lnTo>
                    <a:pt x="4278" y="1203"/>
                  </a:lnTo>
                  <a:lnTo>
                    <a:pt x="4283" y="1203"/>
                  </a:lnTo>
                  <a:lnTo>
                    <a:pt x="4283" y="1203"/>
                  </a:lnTo>
                  <a:lnTo>
                    <a:pt x="4283" y="1203"/>
                  </a:lnTo>
                  <a:lnTo>
                    <a:pt x="4283" y="1203"/>
                  </a:lnTo>
                  <a:lnTo>
                    <a:pt x="4283" y="1198"/>
                  </a:lnTo>
                  <a:lnTo>
                    <a:pt x="4283" y="1198"/>
                  </a:lnTo>
                  <a:lnTo>
                    <a:pt x="4283" y="1198"/>
                  </a:lnTo>
                  <a:lnTo>
                    <a:pt x="4283" y="1198"/>
                  </a:lnTo>
                  <a:lnTo>
                    <a:pt x="4287" y="1198"/>
                  </a:lnTo>
                  <a:lnTo>
                    <a:pt x="4287" y="1203"/>
                  </a:lnTo>
                  <a:lnTo>
                    <a:pt x="4287" y="1207"/>
                  </a:lnTo>
                  <a:lnTo>
                    <a:pt x="4292" y="1207"/>
                  </a:lnTo>
                  <a:lnTo>
                    <a:pt x="4287" y="1207"/>
                  </a:lnTo>
                  <a:lnTo>
                    <a:pt x="4292" y="1212"/>
                  </a:lnTo>
                  <a:lnTo>
                    <a:pt x="4292" y="1212"/>
                  </a:lnTo>
                  <a:lnTo>
                    <a:pt x="4296" y="1216"/>
                  </a:lnTo>
                  <a:lnTo>
                    <a:pt x="4296" y="1225"/>
                  </a:lnTo>
                  <a:lnTo>
                    <a:pt x="4301" y="1230"/>
                  </a:lnTo>
                  <a:lnTo>
                    <a:pt x="4301" y="1230"/>
                  </a:lnTo>
                  <a:lnTo>
                    <a:pt x="4301" y="1234"/>
                  </a:lnTo>
                  <a:lnTo>
                    <a:pt x="4301" y="1239"/>
                  </a:lnTo>
                  <a:lnTo>
                    <a:pt x="4301" y="1239"/>
                  </a:lnTo>
                  <a:lnTo>
                    <a:pt x="4301" y="1243"/>
                  </a:lnTo>
                  <a:lnTo>
                    <a:pt x="4301" y="1243"/>
                  </a:lnTo>
                  <a:lnTo>
                    <a:pt x="4301" y="1248"/>
                  </a:lnTo>
                  <a:lnTo>
                    <a:pt x="4301" y="1248"/>
                  </a:lnTo>
                  <a:lnTo>
                    <a:pt x="4301" y="1252"/>
                  </a:lnTo>
                  <a:lnTo>
                    <a:pt x="4301" y="1257"/>
                  </a:lnTo>
                  <a:lnTo>
                    <a:pt x="4301" y="1261"/>
                  </a:lnTo>
                  <a:lnTo>
                    <a:pt x="4301" y="1261"/>
                  </a:lnTo>
                  <a:lnTo>
                    <a:pt x="4301" y="1261"/>
                  </a:lnTo>
                  <a:lnTo>
                    <a:pt x="4305" y="1257"/>
                  </a:lnTo>
                  <a:lnTo>
                    <a:pt x="4305" y="1257"/>
                  </a:lnTo>
                  <a:lnTo>
                    <a:pt x="4305" y="1257"/>
                  </a:lnTo>
                  <a:lnTo>
                    <a:pt x="4305" y="1252"/>
                  </a:lnTo>
                  <a:lnTo>
                    <a:pt x="4305" y="1252"/>
                  </a:lnTo>
                  <a:lnTo>
                    <a:pt x="4305" y="1252"/>
                  </a:lnTo>
                  <a:lnTo>
                    <a:pt x="4305" y="1252"/>
                  </a:lnTo>
                  <a:lnTo>
                    <a:pt x="4305" y="1252"/>
                  </a:lnTo>
                  <a:lnTo>
                    <a:pt x="4305" y="1257"/>
                  </a:lnTo>
                  <a:lnTo>
                    <a:pt x="4305" y="1257"/>
                  </a:lnTo>
                  <a:lnTo>
                    <a:pt x="4305" y="1261"/>
                  </a:lnTo>
                  <a:lnTo>
                    <a:pt x="4305" y="1261"/>
                  </a:lnTo>
                  <a:lnTo>
                    <a:pt x="4305" y="1261"/>
                  </a:lnTo>
                  <a:lnTo>
                    <a:pt x="4310" y="1261"/>
                  </a:lnTo>
                  <a:lnTo>
                    <a:pt x="4310" y="1261"/>
                  </a:lnTo>
                  <a:lnTo>
                    <a:pt x="4310" y="1257"/>
                  </a:lnTo>
                  <a:lnTo>
                    <a:pt x="4310" y="1257"/>
                  </a:lnTo>
                  <a:lnTo>
                    <a:pt x="4310" y="1257"/>
                  </a:lnTo>
                  <a:lnTo>
                    <a:pt x="4310" y="1261"/>
                  </a:lnTo>
                  <a:lnTo>
                    <a:pt x="4310" y="1261"/>
                  </a:lnTo>
                  <a:lnTo>
                    <a:pt x="4310" y="1261"/>
                  </a:lnTo>
                  <a:lnTo>
                    <a:pt x="4314" y="1266"/>
                  </a:lnTo>
                  <a:lnTo>
                    <a:pt x="4314" y="1266"/>
                  </a:lnTo>
                  <a:lnTo>
                    <a:pt x="4314" y="1266"/>
                  </a:lnTo>
                  <a:lnTo>
                    <a:pt x="4319" y="1261"/>
                  </a:lnTo>
                  <a:lnTo>
                    <a:pt x="4319" y="1261"/>
                  </a:lnTo>
                  <a:lnTo>
                    <a:pt x="4319" y="1257"/>
                  </a:lnTo>
                  <a:lnTo>
                    <a:pt x="4319" y="1261"/>
                  </a:lnTo>
                  <a:lnTo>
                    <a:pt x="4319" y="1261"/>
                  </a:lnTo>
                  <a:lnTo>
                    <a:pt x="4319" y="1266"/>
                  </a:lnTo>
                  <a:lnTo>
                    <a:pt x="4319" y="1266"/>
                  </a:lnTo>
                  <a:lnTo>
                    <a:pt x="4319" y="1266"/>
                  </a:lnTo>
                  <a:lnTo>
                    <a:pt x="4323" y="1266"/>
                  </a:lnTo>
                  <a:lnTo>
                    <a:pt x="4323" y="1261"/>
                  </a:lnTo>
                  <a:lnTo>
                    <a:pt x="4323" y="1261"/>
                  </a:lnTo>
                  <a:lnTo>
                    <a:pt x="4323" y="1257"/>
                  </a:lnTo>
                  <a:lnTo>
                    <a:pt x="4328" y="1257"/>
                  </a:lnTo>
                  <a:lnTo>
                    <a:pt x="4328" y="1257"/>
                  </a:lnTo>
                  <a:lnTo>
                    <a:pt x="4328" y="1252"/>
                  </a:lnTo>
                  <a:lnTo>
                    <a:pt x="4328" y="1252"/>
                  </a:lnTo>
                  <a:lnTo>
                    <a:pt x="4332" y="1252"/>
                  </a:lnTo>
                  <a:lnTo>
                    <a:pt x="4332" y="1252"/>
                  </a:lnTo>
                  <a:lnTo>
                    <a:pt x="4332" y="1252"/>
                  </a:lnTo>
                  <a:lnTo>
                    <a:pt x="4332" y="1248"/>
                  </a:lnTo>
                  <a:lnTo>
                    <a:pt x="4332" y="1248"/>
                  </a:lnTo>
                  <a:lnTo>
                    <a:pt x="4332" y="1243"/>
                  </a:lnTo>
                  <a:lnTo>
                    <a:pt x="4332" y="1243"/>
                  </a:lnTo>
                  <a:lnTo>
                    <a:pt x="4332" y="1243"/>
                  </a:lnTo>
                  <a:lnTo>
                    <a:pt x="4332" y="1248"/>
                  </a:lnTo>
                  <a:lnTo>
                    <a:pt x="4332" y="1248"/>
                  </a:lnTo>
                  <a:lnTo>
                    <a:pt x="4332" y="1252"/>
                  </a:lnTo>
                  <a:lnTo>
                    <a:pt x="4337" y="1252"/>
                  </a:lnTo>
                  <a:lnTo>
                    <a:pt x="4337" y="1252"/>
                  </a:lnTo>
                  <a:lnTo>
                    <a:pt x="4337" y="1248"/>
                  </a:lnTo>
                  <a:lnTo>
                    <a:pt x="4341" y="1248"/>
                  </a:lnTo>
                  <a:lnTo>
                    <a:pt x="4341" y="1243"/>
                  </a:lnTo>
                  <a:close/>
                  <a:moveTo>
                    <a:pt x="3555" y="877"/>
                  </a:moveTo>
                  <a:lnTo>
                    <a:pt x="3551" y="877"/>
                  </a:lnTo>
                  <a:lnTo>
                    <a:pt x="3551" y="877"/>
                  </a:lnTo>
                  <a:lnTo>
                    <a:pt x="3551" y="877"/>
                  </a:lnTo>
                  <a:lnTo>
                    <a:pt x="3551" y="877"/>
                  </a:lnTo>
                  <a:lnTo>
                    <a:pt x="3551" y="873"/>
                  </a:lnTo>
                  <a:lnTo>
                    <a:pt x="3551" y="873"/>
                  </a:lnTo>
                  <a:lnTo>
                    <a:pt x="3542" y="877"/>
                  </a:lnTo>
                  <a:lnTo>
                    <a:pt x="3524" y="882"/>
                  </a:lnTo>
                  <a:lnTo>
                    <a:pt x="3519" y="882"/>
                  </a:lnTo>
                  <a:lnTo>
                    <a:pt x="3510" y="877"/>
                  </a:lnTo>
                  <a:lnTo>
                    <a:pt x="3506" y="877"/>
                  </a:lnTo>
                  <a:lnTo>
                    <a:pt x="3497" y="873"/>
                  </a:lnTo>
                  <a:lnTo>
                    <a:pt x="3497" y="873"/>
                  </a:lnTo>
                  <a:lnTo>
                    <a:pt x="3492" y="868"/>
                  </a:lnTo>
                  <a:lnTo>
                    <a:pt x="3492" y="868"/>
                  </a:lnTo>
                  <a:lnTo>
                    <a:pt x="3492" y="868"/>
                  </a:lnTo>
                  <a:lnTo>
                    <a:pt x="3488" y="868"/>
                  </a:lnTo>
                  <a:lnTo>
                    <a:pt x="3483" y="864"/>
                  </a:lnTo>
                  <a:lnTo>
                    <a:pt x="3479" y="864"/>
                  </a:lnTo>
                  <a:lnTo>
                    <a:pt x="3479" y="864"/>
                  </a:lnTo>
                  <a:lnTo>
                    <a:pt x="3474" y="864"/>
                  </a:lnTo>
                  <a:lnTo>
                    <a:pt x="3474" y="864"/>
                  </a:lnTo>
                  <a:lnTo>
                    <a:pt x="3470" y="859"/>
                  </a:lnTo>
                  <a:lnTo>
                    <a:pt x="3470" y="859"/>
                  </a:lnTo>
                  <a:lnTo>
                    <a:pt x="3470" y="855"/>
                  </a:lnTo>
                  <a:lnTo>
                    <a:pt x="3470" y="855"/>
                  </a:lnTo>
                  <a:lnTo>
                    <a:pt x="3465" y="850"/>
                  </a:lnTo>
                  <a:lnTo>
                    <a:pt x="3465" y="846"/>
                  </a:lnTo>
                  <a:lnTo>
                    <a:pt x="3465" y="841"/>
                  </a:lnTo>
                  <a:lnTo>
                    <a:pt x="3465" y="841"/>
                  </a:lnTo>
                  <a:lnTo>
                    <a:pt x="3465" y="836"/>
                  </a:lnTo>
                  <a:lnTo>
                    <a:pt x="3465" y="836"/>
                  </a:lnTo>
                  <a:lnTo>
                    <a:pt x="3465" y="836"/>
                  </a:lnTo>
                  <a:lnTo>
                    <a:pt x="3470" y="836"/>
                  </a:lnTo>
                  <a:lnTo>
                    <a:pt x="3470" y="836"/>
                  </a:lnTo>
                  <a:lnTo>
                    <a:pt x="3470" y="836"/>
                  </a:lnTo>
                  <a:lnTo>
                    <a:pt x="3470" y="836"/>
                  </a:lnTo>
                  <a:lnTo>
                    <a:pt x="3470" y="836"/>
                  </a:lnTo>
                  <a:lnTo>
                    <a:pt x="3470" y="832"/>
                  </a:lnTo>
                  <a:lnTo>
                    <a:pt x="3470" y="832"/>
                  </a:lnTo>
                  <a:lnTo>
                    <a:pt x="3470" y="832"/>
                  </a:lnTo>
                  <a:lnTo>
                    <a:pt x="3470" y="827"/>
                  </a:lnTo>
                  <a:lnTo>
                    <a:pt x="3470" y="827"/>
                  </a:lnTo>
                  <a:lnTo>
                    <a:pt x="3470" y="827"/>
                  </a:lnTo>
                  <a:lnTo>
                    <a:pt x="3470" y="823"/>
                  </a:lnTo>
                  <a:lnTo>
                    <a:pt x="3470" y="818"/>
                  </a:lnTo>
                  <a:lnTo>
                    <a:pt x="3470" y="814"/>
                  </a:lnTo>
                  <a:lnTo>
                    <a:pt x="3474" y="814"/>
                  </a:lnTo>
                  <a:lnTo>
                    <a:pt x="3474" y="814"/>
                  </a:lnTo>
                  <a:lnTo>
                    <a:pt x="3479" y="814"/>
                  </a:lnTo>
                  <a:lnTo>
                    <a:pt x="3479" y="814"/>
                  </a:lnTo>
                  <a:lnTo>
                    <a:pt x="3483" y="814"/>
                  </a:lnTo>
                  <a:lnTo>
                    <a:pt x="3483" y="809"/>
                  </a:lnTo>
                  <a:lnTo>
                    <a:pt x="3483" y="809"/>
                  </a:lnTo>
                  <a:lnTo>
                    <a:pt x="3479" y="809"/>
                  </a:lnTo>
                  <a:lnTo>
                    <a:pt x="3479" y="809"/>
                  </a:lnTo>
                  <a:lnTo>
                    <a:pt x="3479" y="805"/>
                  </a:lnTo>
                  <a:lnTo>
                    <a:pt x="3474" y="805"/>
                  </a:lnTo>
                  <a:lnTo>
                    <a:pt x="3474" y="805"/>
                  </a:lnTo>
                  <a:lnTo>
                    <a:pt x="3474" y="805"/>
                  </a:lnTo>
                  <a:lnTo>
                    <a:pt x="3470" y="805"/>
                  </a:lnTo>
                  <a:lnTo>
                    <a:pt x="3470" y="805"/>
                  </a:lnTo>
                  <a:lnTo>
                    <a:pt x="3465" y="800"/>
                  </a:lnTo>
                  <a:lnTo>
                    <a:pt x="3461" y="796"/>
                  </a:lnTo>
                  <a:lnTo>
                    <a:pt x="3461" y="796"/>
                  </a:lnTo>
                  <a:lnTo>
                    <a:pt x="3461" y="796"/>
                  </a:lnTo>
                  <a:lnTo>
                    <a:pt x="3461" y="791"/>
                  </a:lnTo>
                  <a:lnTo>
                    <a:pt x="3456" y="787"/>
                  </a:lnTo>
                  <a:lnTo>
                    <a:pt x="3451" y="787"/>
                  </a:lnTo>
                  <a:lnTo>
                    <a:pt x="3451" y="782"/>
                  </a:lnTo>
                  <a:lnTo>
                    <a:pt x="3447" y="782"/>
                  </a:lnTo>
                  <a:lnTo>
                    <a:pt x="3447" y="782"/>
                  </a:lnTo>
                  <a:lnTo>
                    <a:pt x="3447" y="782"/>
                  </a:lnTo>
                  <a:lnTo>
                    <a:pt x="3447" y="778"/>
                  </a:lnTo>
                  <a:lnTo>
                    <a:pt x="3442" y="778"/>
                  </a:lnTo>
                  <a:lnTo>
                    <a:pt x="3442" y="773"/>
                  </a:lnTo>
                  <a:lnTo>
                    <a:pt x="3433" y="769"/>
                  </a:lnTo>
                  <a:lnTo>
                    <a:pt x="3433" y="769"/>
                  </a:lnTo>
                  <a:lnTo>
                    <a:pt x="3433" y="769"/>
                  </a:lnTo>
                  <a:lnTo>
                    <a:pt x="3433" y="764"/>
                  </a:lnTo>
                  <a:lnTo>
                    <a:pt x="3433" y="764"/>
                  </a:lnTo>
                  <a:lnTo>
                    <a:pt x="3429" y="764"/>
                  </a:lnTo>
                  <a:lnTo>
                    <a:pt x="3429" y="764"/>
                  </a:lnTo>
                  <a:lnTo>
                    <a:pt x="3429" y="760"/>
                  </a:lnTo>
                  <a:lnTo>
                    <a:pt x="3429" y="760"/>
                  </a:lnTo>
                  <a:lnTo>
                    <a:pt x="3429" y="755"/>
                  </a:lnTo>
                  <a:lnTo>
                    <a:pt x="3429" y="755"/>
                  </a:lnTo>
                  <a:lnTo>
                    <a:pt x="3429" y="751"/>
                  </a:lnTo>
                  <a:lnTo>
                    <a:pt x="3429" y="751"/>
                  </a:lnTo>
                  <a:lnTo>
                    <a:pt x="3429" y="746"/>
                  </a:lnTo>
                  <a:lnTo>
                    <a:pt x="3429" y="746"/>
                  </a:lnTo>
                  <a:lnTo>
                    <a:pt x="3429" y="746"/>
                  </a:lnTo>
                  <a:lnTo>
                    <a:pt x="3424" y="751"/>
                  </a:lnTo>
                  <a:lnTo>
                    <a:pt x="3424" y="746"/>
                  </a:lnTo>
                  <a:lnTo>
                    <a:pt x="3424" y="742"/>
                  </a:lnTo>
                  <a:lnTo>
                    <a:pt x="3420" y="742"/>
                  </a:lnTo>
                  <a:lnTo>
                    <a:pt x="3420" y="742"/>
                  </a:lnTo>
                  <a:lnTo>
                    <a:pt x="3420" y="737"/>
                  </a:lnTo>
                  <a:lnTo>
                    <a:pt x="3415" y="737"/>
                  </a:lnTo>
                  <a:lnTo>
                    <a:pt x="3415" y="737"/>
                  </a:lnTo>
                  <a:lnTo>
                    <a:pt x="3411" y="737"/>
                  </a:lnTo>
                  <a:lnTo>
                    <a:pt x="3411" y="737"/>
                  </a:lnTo>
                  <a:lnTo>
                    <a:pt x="3411" y="733"/>
                  </a:lnTo>
                  <a:lnTo>
                    <a:pt x="3411" y="733"/>
                  </a:lnTo>
                  <a:lnTo>
                    <a:pt x="3411" y="733"/>
                  </a:lnTo>
                  <a:lnTo>
                    <a:pt x="3411" y="728"/>
                  </a:lnTo>
                  <a:lnTo>
                    <a:pt x="3415" y="728"/>
                  </a:lnTo>
                  <a:lnTo>
                    <a:pt x="3415" y="728"/>
                  </a:lnTo>
                  <a:lnTo>
                    <a:pt x="3415" y="728"/>
                  </a:lnTo>
                  <a:lnTo>
                    <a:pt x="3415" y="728"/>
                  </a:lnTo>
                  <a:lnTo>
                    <a:pt x="3415" y="728"/>
                  </a:lnTo>
                  <a:lnTo>
                    <a:pt x="3415" y="728"/>
                  </a:lnTo>
                  <a:lnTo>
                    <a:pt x="3415" y="723"/>
                  </a:lnTo>
                  <a:lnTo>
                    <a:pt x="3415" y="723"/>
                  </a:lnTo>
                  <a:lnTo>
                    <a:pt x="3415" y="723"/>
                  </a:lnTo>
                  <a:lnTo>
                    <a:pt x="3420" y="719"/>
                  </a:lnTo>
                  <a:lnTo>
                    <a:pt x="3420" y="719"/>
                  </a:lnTo>
                  <a:lnTo>
                    <a:pt x="3420" y="714"/>
                  </a:lnTo>
                  <a:lnTo>
                    <a:pt x="3420" y="714"/>
                  </a:lnTo>
                  <a:lnTo>
                    <a:pt x="3420" y="714"/>
                  </a:lnTo>
                  <a:lnTo>
                    <a:pt x="3420" y="714"/>
                  </a:lnTo>
                  <a:lnTo>
                    <a:pt x="3420" y="714"/>
                  </a:lnTo>
                  <a:lnTo>
                    <a:pt x="3420" y="714"/>
                  </a:lnTo>
                  <a:lnTo>
                    <a:pt x="3420" y="710"/>
                  </a:lnTo>
                  <a:lnTo>
                    <a:pt x="3420" y="710"/>
                  </a:lnTo>
                  <a:lnTo>
                    <a:pt x="3420" y="710"/>
                  </a:lnTo>
                  <a:lnTo>
                    <a:pt x="3420" y="714"/>
                  </a:lnTo>
                  <a:lnTo>
                    <a:pt x="3420" y="714"/>
                  </a:lnTo>
                  <a:lnTo>
                    <a:pt x="3420" y="710"/>
                  </a:lnTo>
                  <a:lnTo>
                    <a:pt x="3420" y="710"/>
                  </a:lnTo>
                  <a:lnTo>
                    <a:pt x="3424" y="710"/>
                  </a:lnTo>
                  <a:lnTo>
                    <a:pt x="3424" y="710"/>
                  </a:lnTo>
                  <a:lnTo>
                    <a:pt x="3424" y="710"/>
                  </a:lnTo>
                  <a:lnTo>
                    <a:pt x="3429" y="710"/>
                  </a:lnTo>
                  <a:lnTo>
                    <a:pt x="3429" y="710"/>
                  </a:lnTo>
                  <a:lnTo>
                    <a:pt x="3433" y="705"/>
                  </a:lnTo>
                  <a:lnTo>
                    <a:pt x="3433" y="705"/>
                  </a:lnTo>
                  <a:lnTo>
                    <a:pt x="3433" y="705"/>
                  </a:lnTo>
                  <a:lnTo>
                    <a:pt x="3433" y="705"/>
                  </a:lnTo>
                  <a:lnTo>
                    <a:pt x="3433" y="705"/>
                  </a:lnTo>
                  <a:lnTo>
                    <a:pt x="3438" y="705"/>
                  </a:lnTo>
                  <a:lnTo>
                    <a:pt x="3438" y="705"/>
                  </a:lnTo>
                  <a:lnTo>
                    <a:pt x="3433" y="705"/>
                  </a:lnTo>
                  <a:lnTo>
                    <a:pt x="3433" y="705"/>
                  </a:lnTo>
                  <a:lnTo>
                    <a:pt x="3433" y="705"/>
                  </a:lnTo>
                  <a:lnTo>
                    <a:pt x="3433" y="705"/>
                  </a:lnTo>
                  <a:lnTo>
                    <a:pt x="3438" y="705"/>
                  </a:lnTo>
                  <a:lnTo>
                    <a:pt x="3438" y="701"/>
                  </a:lnTo>
                  <a:lnTo>
                    <a:pt x="3438" y="701"/>
                  </a:lnTo>
                  <a:lnTo>
                    <a:pt x="3438" y="701"/>
                  </a:lnTo>
                  <a:lnTo>
                    <a:pt x="3442" y="701"/>
                  </a:lnTo>
                  <a:lnTo>
                    <a:pt x="3442" y="696"/>
                  </a:lnTo>
                  <a:lnTo>
                    <a:pt x="3442" y="696"/>
                  </a:lnTo>
                  <a:lnTo>
                    <a:pt x="3442" y="696"/>
                  </a:lnTo>
                  <a:lnTo>
                    <a:pt x="3442" y="696"/>
                  </a:lnTo>
                  <a:lnTo>
                    <a:pt x="3442" y="696"/>
                  </a:lnTo>
                  <a:lnTo>
                    <a:pt x="3442" y="696"/>
                  </a:lnTo>
                  <a:lnTo>
                    <a:pt x="3442" y="696"/>
                  </a:lnTo>
                  <a:lnTo>
                    <a:pt x="3447" y="696"/>
                  </a:lnTo>
                  <a:lnTo>
                    <a:pt x="3447" y="692"/>
                  </a:lnTo>
                  <a:lnTo>
                    <a:pt x="3447" y="692"/>
                  </a:lnTo>
                  <a:lnTo>
                    <a:pt x="3451" y="692"/>
                  </a:lnTo>
                  <a:lnTo>
                    <a:pt x="3451" y="692"/>
                  </a:lnTo>
                  <a:lnTo>
                    <a:pt x="3451" y="692"/>
                  </a:lnTo>
                  <a:lnTo>
                    <a:pt x="3456" y="687"/>
                  </a:lnTo>
                  <a:lnTo>
                    <a:pt x="3456" y="687"/>
                  </a:lnTo>
                  <a:lnTo>
                    <a:pt x="3456" y="687"/>
                  </a:lnTo>
                  <a:lnTo>
                    <a:pt x="3461" y="687"/>
                  </a:lnTo>
                  <a:lnTo>
                    <a:pt x="3461" y="687"/>
                  </a:lnTo>
                  <a:lnTo>
                    <a:pt x="3461" y="687"/>
                  </a:lnTo>
                  <a:lnTo>
                    <a:pt x="3461" y="687"/>
                  </a:lnTo>
                  <a:lnTo>
                    <a:pt x="3465" y="683"/>
                  </a:lnTo>
                  <a:lnTo>
                    <a:pt x="3465" y="683"/>
                  </a:lnTo>
                  <a:lnTo>
                    <a:pt x="3470" y="683"/>
                  </a:lnTo>
                  <a:lnTo>
                    <a:pt x="3474" y="683"/>
                  </a:lnTo>
                  <a:lnTo>
                    <a:pt x="3474" y="683"/>
                  </a:lnTo>
                  <a:lnTo>
                    <a:pt x="3474" y="687"/>
                  </a:lnTo>
                  <a:lnTo>
                    <a:pt x="3479" y="687"/>
                  </a:lnTo>
                  <a:lnTo>
                    <a:pt x="3479" y="687"/>
                  </a:lnTo>
                  <a:lnTo>
                    <a:pt x="3483" y="687"/>
                  </a:lnTo>
                  <a:lnTo>
                    <a:pt x="3483" y="687"/>
                  </a:lnTo>
                  <a:lnTo>
                    <a:pt x="3483" y="687"/>
                  </a:lnTo>
                  <a:lnTo>
                    <a:pt x="3483" y="687"/>
                  </a:lnTo>
                  <a:lnTo>
                    <a:pt x="3488" y="687"/>
                  </a:lnTo>
                  <a:lnTo>
                    <a:pt x="3488" y="687"/>
                  </a:lnTo>
                  <a:lnTo>
                    <a:pt x="3488" y="683"/>
                  </a:lnTo>
                  <a:lnTo>
                    <a:pt x="3492" y="687"/>
                  </a:lnTo>
                  <a:lnTo>
                    <a:pt x="3492" y="687"/>
                  </a:lnTo>
                  <a:lnTo>
                    <a:pt x="3497" y="687"/>
                  </a:lnTo>
                  <a:lnTo>
                    <a:pt x="3497" y="687"/>
                  </a:lnTo>
                  <a:lnTo>
                    <a:pt x="3497" y="687"/>
                  </a:lnTo>
                  <a:lnTo>
                    <a:pt x="3497" y="692"/>
                  </a:lnTo>
                  <a:lnTo>
                    <a:pt x="3497" y="692"/>
                  </a:lnTo>
                  <a:lnTo>
                    <a:pt x="3497" y="692"/>
                  </a:lnTo>
                  <a:lnTo>
                    <a:pt x="3497" y="696"/>
                  </a:lnTo>
                  <a:lnTo>
                    <a:pt x="3501" y="696"/>
                  </a:lnTo>
                  <a:lnTo>
                    <a:pt x="3501" y="701"/>
                  </a:lnTo>
                  <a:lnTo>
                    <a:pt x="3501" y="705"/>
                  </a:lnTo>
                  <a:lnTo>
                    <a:pt x="3497" y="710"/>
                  </a:lnTo>
                  <a:lnTo>
                    <a:pt x="3497" y="710"/>
                  </a:lnTo>
                  <a:lnTo>
                    <a:pt x="3501" y="714"/>
                  </a:lnTo>
                  <a:lnTo>
                    <a:pt x="3506" y="714"/>
                  </a:lnTo>
                  <a:lnTo>
                    <a:pt x="3506" y="714"/>
                  </a:lnTo>
                  <a:lnTo>
                    <a:pt x="3506" y="714"/>
                  </a:lnTo>
                  <a:lnTo>
                    <a:pt x="3501" y="714"/>
                  </a:lnTo>
                  <a:lnTo>
                    <a:pt x="3501" y="714"/>
                  </a:lnTo>
                  <a:lnTo>
                    <a:pt x="3497" y="714"/>
                  </a:lnTo>
                  <a:lnTo>
                    <a:pt x="3492" y="714"/>
                  </a:lnTo>
                  <a:lnTo>
                    <a:pt x="3488" y="714"/>
                  </a:lnTo>
                  <a:lnTo>
                    <a:pt x="3483" y="714"/>
                  </a:lnTo>
                  <a:lnTo>
                    <a:pt x="3479" y="714"/>
                  </a:lnTo>
                  <a:lnTo>
                    <a:pt x="3479" y="714"/>
                  </a:lnTo>
                  <a:lnTo>
                    <a:pt x="3479" y="719"/>
                  </a:lnTo>
                  <a:lnTo>
                    <a:pt x="3479" y="719"/>
                  </a:lnTo>
                  <a:lnTo>
                    <a:pt x="3479" y="719"/>
                  </a:lnTo>
                  <a:lnTo>
                    <a:pt x="3474" y="723"/>
                  </a:lnTo>
                  <a:lnTo>
                    <a:pt x="3474" y="723"/>
                  </a:lnTo>
                  <a:lnTo>
                    <a:pt x="3474" y="723"/>
                  </a:lnTo>
                  <a:lnTo>
                    <a:pt x="3474" y="728"/>
                  </a:lnTo>
                  <a:lnTo>
                    <a:pt x="3474" y="728"/>
                  </a:lnTo>
                  <a:lnTo>
                    <a:pt x="3479" y="728"/>
                  </a:lnTo>
                  <a:lnTo>
                    <a:pt x="3479" y="728"/>
                  </a:lnTo>
                  <a:lnTo>
                    <a:pt x="3483" y="733"/>
                  </a:lnTo>
                  <a:lnTo>
                    <a:pt x="3483" y="733"/>
                  </a:lnTo>
                  <a:lnTo>
                    <a:pt x="3483" y="733"/>
                  </a:lnTo>
                  <a:lnTo>
                    <a:pt x="3483" y="733"/>
                  </a:lnTo>
                  <a:lnTo>
                    <a:pt x="3483" y="733"/>
                  </a:lnTo>
                  <a:lnTo>
                    <a:pt x="3479" y="733"/>
                  </a:lnTo>
                  <a:lnTo>
                    <a:pt x="3479" y="733"/>
                  </a:lnTo>
                  <a:lnTo>
                    <a:pt x="3479" y="733"/>
                  </a:lnTo>
                  <a:lnTo>
                    <a:pt x="3479" y="733"/>
                  </a:lnTo>
                  <a:lnTo>
                    <a:pt x="3474" y="728"/>
                  </a:lnTo>
                  <a:lnTo>
                    <a:pt x="3470" y="728"/>
                  </a:lnTo>
                  <a:lnTo>
                    <a:pt x="3465" y="733"/>
                  </a:lnTo>
                  <a:lnTo>
                    <a:pt x="3465" y="733"/>
                  </a:lnTo>
                  <a:lnTo>
                    <a:pt x="3465" y="733"/>
                  </a:lnTo>
                  <a:lnTo>
                    <a:pt x="3465" y="733"/>
                  </a:lnTo>
                  <a:lnTo>
                    <a:pt x="3465" y="733"/>
                  </a:lnTo>
                  <a:lnTo>
                    <a:pt x="3465" y="737"/>
                  </a:lnTo>
                  <a:lnTo>
                    <a:pt x="3465" y="737"/>
                  </a:lnTo>
                  <a:lnTo>
                    <a:pt x="3470" y="737"/>
                  </a:lnTo>
                  <a:lnTo>
                    <a:pt x="3474" y="737"/>
                  </a:lnTo>
                  <a:lnTo>
                    <a:pt x="3474" y="737"/>
                  </a:lnTo>
                  <a:lnTo>
                    <a:pt x="3474" y="737"/>
                  </a:lnTo>
                  <a:lnTo>
                    <a:pt x="3479" y="742"/>
                  </a:lnTo>
                  <a:lnTo>
                    <a:pt x="3479" y="746"/>
                  </a:lnTo>
                  <a:lnTo>
                    <a:pt x="3483" y="751"/>
                  </a:lnTo>
                  <a:lnTo>
                    <a:pt x="3483" y="751"/>
                  </a:lnTo>
                  <a:lnTo>
                    <a:pt x="3483" y="751"/>
                  </a:lnTo>
                  <a:lnTo>
                    <a:pt x="3483" y="751"/>
                  </a:lnTo>
                  <a:lnTo>
                    <a:pt x="3488" y="751"/>
                  </a:lnTo>
                  <a:lnTo>
                    <a:pt x="3488" y="755"/>
                  </a:lnTo>
                  <a:lnTo>
                    <a:pt x="3488" y="755"/>
                  </a:lnTo>
                  <a:lnTo>
                    <a:pt x="3488" y="760"/>
                  </a:lnTo>
                  <a:lnTo>
                    <a:pt x="3488" y="760"/>
                  </a:lnTo>
                  <a:lnTo>
                    <a:pt x="3488" y="760"/>
                  </a:lnTo>
                  <a:lnTo>
                    <a:pt x="3492" y="760"/>
                  </a:lnTo>
                  <a:lnTo>
                    <a:pt x="3492" y="760"/>
                  </a:lnTo>
                  <a:lnTo>
                    <a:pt x="3497" y="760"/>
                  </a:lnTo>
                  <a:lnTo>
                    <a:pt x="3497" y="760"/>
                  </a:lnTo>
                  <a:lnTo>
                    <a:pt x="3497" y="764"/>
                  </a:lnTo>
                  <a:lnTo>
                    <a:pt x="3497" y="764"/>
                  </a:lnTo>
                  <a:lnTo>
                    <a:pt x="3497" y="764"/>
                  </a:lnTo>
                  <a:lnTo>
                    <a:pt x="3497" y="764"/>
                  </a:lnTo>
                  <a:lnTo>
                    <a:pt x="3501" y="764"/>
                  </a:lnTo>
                  <a:lnTo>
                    <a:pt x="3501" y="764"/>
                  </a:lnTo>
                  <a:lnTo>
                    <a:pt x="3501" y="764"/>
                  </a:lnTo>
                  <a:lnTo>
                    <a:pt x="3506" y="764"/>
                  </a:lnTo>
                  <a:lnTo>
                    <a:pt x="3506" y="764"/>
                  </a:lnTo>
                  <a:lnTo>
                    <a:pt x="3506" y="764"/>
                  </a:lnTo>
                  <a:lnTo>
                    <a:pt x="3506" y="764"/>
                  </a:lnTo>
                  <a:lnTo>
                    <a:pt x="3510" y="764"/>
                  </a:lnTo>
                  <a:lnTo>
                    <a:pt x="3510" y="769"/>
                  </a:lnTo>
                  <a:lnTo>
                    <a:pt x="3510" y="773"/>
                  </a:lnTo>
                  <a:lnTo>
                    <a:pt x="3510" y="773"/>
                  </a:lnTo>
                  <a:lnTo>
                    <a:pt x="3510" y="773"/>
                  </a:lnTo>
                  <a:lnTo>
                    <a:pt x="3510" y="778"/>
                  </a:lnTo>
                  <a:lnTo>
                    <a:pt x="3510" y="778"/>
                  </a:lnTo>
                  <a:lnTo>
                    <a:pt x="3510" y="782"/>
                  </a:lnTo>
                  <a:lnTo>
                    <a:pt x="3510" y="782"/>
                  </a:lnTo>
                  <a:lnTo>
                    <a:pt x="3515" y="787"/>
                  </a:lnTo>
                  <a:lnTo>
                    <a:pt x="3515" y="791"/>
                  </a:lnTo>
                  <a:lnTo>
                    <a:pt x="3519" y="796"/>
                  </a:lnTo>
                  <a:lnTo>
                    <a:pt x="3519" y="796"/>
                  </a:lnTo>
                  <a:lnTo>
                    <a:pt x="3519" y="796"/>
                  </a:lnTo>
                  <a:lnTo>
                    <a:pt x="3519" y="791"/>
                  </a:lnTo>
                  <a:lnTo>
                    <a:pt x="3519" y="787"/>
                  </a:lnTo>
                  <a:lnTo>
                    <a:pt x="3519" y="787"/>
                  </a:lnTo>
                  <a:lnTo>
                    <a:pt x="3515" y="787"/>
                  </a:lnTo>
                  <a:lnTo>
                    <a:pt x="3515" y="782"/>
                  </a:lnTo>
                  <a:lnTo>
                    <a:pt x="3519" y="778"/>
                  </a:lnTo>
                  <a:lnTo>
                    <a:pt x="3519" y="778"/>
                  </a:lnTo>
                  <a:lnTo>
                    <a:pt x="3519" y="778"/>
                  </a:lnTo>
                  <a:lnTo>
                    <a:pt x="3519" y="778"/>
                  </a:lnTo>
                  <a:lnTo>
                    <a:pt x="3524" y="778"/>
                  </a:lnTo>
                  <a:lnTo>
                    <a:pt x="3528" y="778"/>
                  </a:lnTo>
                  <a:lnTo>
                    <a:pt x="3528" y="778"/>
                  </a:lnTo>
                  <a:lnTo>
                    <a:pt x="3528" y="778"/>
                  </a:lnTo>
                  <a:lnTo>
                    <a:pt x="3528" y="778"/>
                  </a:lnTo>
                  <a:lnTo>
                    <a:pt x="3533" y="782"/>
                  </a:lnTo>
                  <a:lnTo>
                    <a:pt x="3533" y="782"/>
                  </a:lnTo>
                  <a:lnTo>
                    <a:pt x="3533" y="787"/>
                  </a:lnTo>
                  <a:lnTo>
                    <a:pt x="3537" y="787"/>
                  </a:lnTo>
                  <a:lnTo>
                    <a:pt x="3537" y="791"/>
                  </a:lnTo>
                  <a:lnTo>
                    <a:pt x="3542" y="791"/>
                  </a:lnTo>
                  <a:lnTo>
                    <a:pt x="3546" y="796"/>
                  </a:lnTo>
                  <a:lnTo>
                    <a:pt x="3546" y="796"/>
                  </a:lnTo>
                  <a:lnTo>
                    <a:pt x="3546" y="796"/>
                  </a:lnTo>
                  <a:lnTo>
                    <a:pt x="3546" y="796"/>
                  </a:lnTo>
                  <a:lnTo>
                    <a:pt x="3546" y="800"/>
                  </a:lnTo>
                  <a:lnTo>
                    <a:pt x="3546" y="800"/>
                  </a:lnTo>
                  <a:lnTo>
                    <a:pt x="3546" y="800"/>
                  </a:lnTo>
                  <a:lnTo>
                    <a:pt x="3546" y="800"/>
                  </a:lnTo>
                  <a:lnTo>
                    <a:pt x="3546" y="800"/>
                  </a:lnTo>
                  <a:lnTo>
                    <a:pt x="3542" y="800"/>
                  </a:lnTo>
                  <a:lnTo>
                    <a:pt x="3542" y="800"/>
                  </a:lnTo>
                  <a:lnTo>
                    <a:pt x="3542" y="800"/>
                  </a:lnTo>
                  <a:lnTo>
                    <a:pt x="3546" y="805"/>
                  </a:lnTo>
                  <a:lnTo>
                    <a:pt x="3542" y="805"/>
                  </a:lnTo>
                  <a:lnTo>
                    <a:pt x="3542" y="805"/>
                  </a:lnTo>
                  <a:lnTo>
                    <a:pt x="3542" y="805"/>
                  </a:lnTo>
                  <a:lnTo>
                    <a:pt x="3542" y="805"/>
                  </a:lnTo>
                  <a:lnTo>
                    <a:pt x="3537" y="805"/>
                  </a:lnTo>
                  <a:lnTo>
                    <a:pt x="3533" y="805"/>
                  </a:lnTo>
                  <a:lnTo>
                    <a:pt x="3533" y="800"/>
                  </a:lnTo>
                  <a:lnTo>
                    <a:pt x="3533" y="800"/>
                  </a:lnTo>
                  <a:lnTo>
                    <a:pt x="3528" y="800"/>
                  </a:lnTo>
                  <a:lnTo>
                    <a:pt x="3528" y="800"/>
                  </a:lnTo>
                  <a:lnTo>
                    <a:pt x="3528" y="800"/>
                  </a:lnTo>
                  <a:lnTo>
                    <a:pt x="3524" y="800"/>
                  </a:lnTo>
                  <a:lnTo>
                    <a:pt x="3524" y="800"/>
                  </a:lnTo>
                  <a:lnTo>
                    <a:pt x="3524" y="800"/>
                  </a:lnTo>
                  <a:lnTo>
                    <a:pt x="3524" y="800"/>
                  </a:lnTo>
                  <a:lnTo>
                    <a:pt x="3519" y="796"/>
                  </a:lnTo>
                  <a:lnTo>
                    <a:pt x="3519" y="800"/>
                  </a:lnTo>
                  <a:lnTo>
                    <a:pt x="3519" y="805"/>
                  </a:lnTo>
                  <a:lnTo>
                    <a:pt x="3519" y="805"/>
                  </a:lnTo>
                  <a:lnTo>
                    <a:pt x="3519" y="809"/>
                  </a:lnTo>
                  <a:lnTo>
                    <a:pt x="3519" y="814"/>
                  </a:lnTo>
                  <a:lnTo>
                    <a:pt x="3524" y="814"/>
                  </a:lnTo>
                  <a:lnTo>
                    <a:pt x="3524" y="818"/>
                  </a:lnTo>
                  <a:lnTo>
                    <a:pt x="3524" y="818"/>
                  </a:lnTo>
                  <a:lnTo>
                    <a:pt x="3528" y="823"/>
                  </a:lnTo>
                  <a:lnTo>
                    <a:pt x="3524" y="818"/>
                  </a:lnTo>
                  <a:lnTo>
                    <a:pt x="3524" y="818"/>
                  </a:lnTo>
                  <a:lnTo>
                    <a:pt x="3528" y="818"/>
                  </a:lnTo>
                  <a:lnTo>
                    <a:pt x="3528" y="818"/>
                  </a:lnTo>
                  <a:lnTo>
                    <a:pt x="3533" y="818"/>
                  </a:lnTo>
                  <a:lnTo>
                    <a:pt x="3533" y="818"/>
                  </a:lnTo>
                  <a:lnTo>
                    <a:pt x="3533" y="818"/>
                  </a:lnTo>
                  <a:lnTo>
                    <a:pt x="3533" y="818"/>
                  </a:lnTo>
                  <a:lnTo>
                    <a:pt x="3533" y="823"/>
                  </a:lnTo>
                  <a:lnTo>
                    <a:pt x="3533" y="823"/>
                  </a:lnTo>
                  <a:lnTo>
                    <a:pt x="3537" y="823"/>
                  </a:lnTo>
                  <a:lnTo>
                    <a:pt x="3537" y="823"/>
                  </a:lnTo>
                  <a:lnTo>
                    <a:pt x="3537" y="823"/>
                  </a:lnTo>
                  <a:lnTo>
                    <a:pt x="3537" y="827"/>
                  </a:lnTo>
                  <a:lnTo>
                    <a:pt x="3533" y="827"/>
                  </a:lnTo>
                  <a:lnTo>
                    <a:pt x="3533" y="823"/>
                  </a:lnTo>
                  <a:lnTo>
                    <a:pt x="3533" y="823"/>
                  </a:lnTo>
                  <a:lnTo>
                    <a:pt x="3528" y="827"/>
                  </a:lnTo>
                  <a:lnTo>
                    <a:pt x="3528" y="827"/>
                  </a:lnTo>
                  <a:lnTo>
                    <a:pt x="3533" y="832"/>
                  </a:lnTo>
                  <a:lnTo>
                    <a:pt x="3533" y="827"/>
                  </a:lnTo>
                  <a:lnTo>
                    <a:pt x="3533" y="827"/>
                  </a:lnTo>
                  <a:lnTo>
                    <a:pt x="3533" y="827"/>
                  </a:lnTo>
                  <a:lnTo>
                    <a:pt x="3537" y="832"/>
                  </a:lnTo>
                  <a:lnTo>
                    <a:pt x="3537" y="832"/>
                  </a:lnTo>
                  <a:lnTo>
                    <a:pt x="3537" y="832"/>
                  </a:lnTo>
                  <a:lnTo>
                    <a:pt x="3542" y="832"/>
                  </a:lnTo>
                  <a:lnTo>
                    <a:pt x="3542" y="832"/>
                  </a:lnTo>
                  <a:lnTo>
                    <a:pt x="3542" y="832"/>
                  </a:lnTo>
                  <a:lnTo>
                    <a:pt x="3542" y="836"/>
                  </a:lnTo>
                  <a:lnTo>
                    <a:pt x="3542" y="836"/>
                  </a:lnTo>
                  <a:lnTo>
                    <a:pt x="3546" y="836"/>
                  </a:lnTo>
                  <a:lnTo>
                    <a:pt x="3546" y="841"/>
                  </a:lnTo>
                  <a:lnTo>
                    <a:pt x="3546" y="841"/>
                  </a:lnTo>
                  <a:lnTo>
                    <a:pt x="3546" y="846"/>
                  </a:lnTo>
                  <a:lnTo>
                    <a:pt x="3546" y="846"/>
                  </a:lnTo>
                  <a:lnTo>
                    <a:pt x="3546" y="850"/>
                  </a:lnTo>
                  <a:lnTo>
                    <a:pt x="3546" y="855"/>
                  </a:lnTo>
                  <a:lnTo>
                    <a:pt x="3546" y="855"/>
                  </a:lnTo>
                  <a:lnTo>
                    <a:pt x="3546" y="859"/>
                  </a:lnTo>
                  <a:lnTo>
                    <a:pt x="3551" y="864"/>
                  </a:lnTo>
                  <a:lnTo>
                    <a:pt x="3551" y="868"/>
                  </a:lnTo>
                  <a:lnTo>
                    <a:pt x="3551" y="868"/>
                  </a:lnTo>
                  <a:lnTo>
                    <a:pt x="3555" y="873"/>
                  </a:lnTo>
                  <a:lnTo>
                    <a:pt x="3555" y="877"/>
                  </a:lnTo>
                  <a:lnTo>
                    <a:pt x="3555" y="877"/>
                  </a:lnTo>
                  <a:lnTo>
                    <a:pt x="3555" y="877"/>
                  </a:lnTo>
                  <a:close/>
                  <a:moveTo>
                    <a:pt x="2747" y="823"/>
                  </a:moveTo>
                  <a:lnTo>
                    <a:pt x="2742" y="827"/>
                  </a:lnTo>
                  <a:lnTo>
                    <a:pt x="2738" y="827"/>
                  </a:lnTo>
                  <a:lnTo>
                    <a:pt x="2733" y="832"/>
                  </a:lnTo>
                  <a:lnTo>
                    <a:pt x="2733" y="832"/>
                  </a:lnTo>
                  <a:lnTo>
                    <a:pt x="2733" y="832"/>
                  </a:lnTo>
                  <a:lnTo>
                    <a:pt x="2733" y="832"/>
                  </a:lnTo>
                  <a:lnTo>
                    <a:pt x="2733" y="832"/>
                  </a:lnTo>
                  <a:lnTo>
                    <a:pt x="2738" y="832"/>
                  </a:lnTo>
                  <a:lnTo>
                    <a:pt x="2738" y="832"/>
                  </a:lnTo>
                  <a:lnTo>
                    <a:pt x="2738" y="832"/>
                  </a:lnTo>
                  <a:lnTo>
                    <a:pt x="2738" y="832"/>
                  </a:lnTo>
                  <a:lnTo>
                    <a:pt x="2738" y="836"/>
                  </a:lnTo>
                  <a:lnTo>
                    <a:pt x="2738" y="836"/>
                  </a:lnTo>
                  <a:lnTo>
                    <a:pt x="2742" y="836"/>
                  </a:lnTo>
                  <a:lnTo>
                    <a:pt x="2742" y="836"/>
                  </a:lnTo>
                  <a:lnTo>
                    <a:pt x="2747" y="836"/>
                  </a:lnTo>
                  <a:lnTo>
                    <a:pt x="2747" y="836"/>
                  </a:lnTo>
                  <a:lnTo>
                    <a:pt x="2747" y="832"/>
                  </a:lnTo>
                  <a:lnTo>
                    <a:pt x="2747" y="832"/>
                  </a:lnTo>
                  <a:lnTo>
                    <a:pt x="2751" y="832"/>
                  </a:lnTo>
                  <a:lnTo>
                    <a:pt x="2751" y="832"/>
                  </a:lnTo>
                  <a:lnTo>
                    <a:pt x="2751" y="827"/>
                  </a:lnTo>
                  <a:lnTo>
                    <a:pt x="2747" y="827"/>
                  </a:lnTo>
                  <a:lnTo>
                    <a:pt x="2747" y="827"/>
                  </a:lnTo>
                  <a:lnTo>
                    <a:pt x="2747" y="827"/>
                  </a:lnTo>
                  <a:lnTo>
                    <a:pt x="2747" y="827"/>
                  </a:lnTo>
                  <a:lnTo>
                    <a:pt x="2747" y="827"/>
                  </a:lnTo>
                  <a:lnTo>
                    <a:pt x="2747" y="827"/>
                  </a:lnTo>
                  <a:lnTo>
                    <a:pt x="2747" y="827"/>
                  </a:lnTo>
                  <a:lnTo>
                    <a:pt x="2747" y="827"/>
                  </a:lnTo>
                  <a:lnTo>
                    <a:pt x="2747" y="827"/>
                  </a:lnTo>
                  <a:lnTo>
                    <a:pt x="2747" y="823"/>
                  </a:lnTo>
                  <a:lnTo>
                    <a:pt x="2747" y="823"/>
                  </a:lnTo>
                  <a:close/>
                  <a:moveTo>
                    <a:pt x="2869" y="529"/>
                  </a:moveTo>
                  <a:lnTo>
                    <a:pt x="2869" y="529"/>
                  </a:lnTo>
                  <a:lnTo>
                    <a:pt x="2869" y="529"/>
                  </a:lnTo>
                  <a:lnTo>
                    <a:pt x="2864" y="529"/>
                  </a:lnTo>
                  <a:lnTo>
                    <a:pt x="2869" y="529"/>
                  </a:lnTo>
                  <a:lnTo>
                    <a:pt x="2869" y="529"/>
                  </a:lnTo>
                  <a:lnTo>
                    <a:pt x="2869" y="534"/>
                  </a:lnTo>
                  <a:lnTo>
                    <a:pt x="2869" y="534"/>
                  </a:lnTo>
                  <a:lnTo>
                    <a:pt x="2869" y="534"/>
                  </a:lnTo>
                  <a:lnTo>
                    <a:pt x="2869" y="534"/>
                  </a:lnTo>
                  <a:lnTo>
                    <a:pt x="2869" y="538"/>
                  </a:lnTo>
                  <a:lnTo>
                    <a:pt x="2869" y="538"/>
                  </a:lnTo>
                  <a:lnTo>
                    <a:pt x="2869" y="538"/>
                  </a:lnTo>
                  <a:lnTo>
                    <a:pt x="2873" y="538"/>
                  </a:lnTo>
                  <a:lnTo>
                    <a:pt x="2873" y="538"/>
                  </a:lnTo>
                  <a:lnTo>
                    <a:pt x="2878" y="538"/>
                  </a:lnTo>
                  <a:lnTo>
                    <a:pt x="2878" y="543"/>
                  </a:lnTo>
                  <a:lnTo>
                    <a:pt x="2878" y="543"/>
                  </a:lnTo>
                  <a:lnTo>
                    <a:pt x="2878" y="543"/>
                  </a:lnTo>
                  <a:lnTo>
                    <a:pt x="2878" y="543"/>
                  </a:lnTo>
                  <a:lnTo>
                    <a:pt x="2878" y="547"/>
                  </a:lnTo>
                  <a:lnTo>
                    <a:pt x="2882" y="547"/>
                  </a:lnTo>
                  <a:lnTo>
                    <a:pt x="2882" y="543"/>
                  </a:lnTo>
                  <a:lnTo>
                    <a:pt x="2882" y="543"/>
                  </a:lnTo>
                  <a:lnTo>
                    <a:pt x="2882" y="543"/>
                  </a:lnTo>
                  <a:lnTo>
                    <a:pt x="2882" y="538"/>
                  </a:lnTo>
                  <a:lnTo>
                    <a:pt x="2887" y="538"/>
                  </a:lnTo>
                  <a:lnTo>
                    <a:pt x="2887" y="538"/>
                  </a:lnTo>
                  <a:lnTo>
                    <a:pt x="2887" y="534"/>
                  </a:lnTo>
                  <a:lnTo>
                    <a:pt x="2882" y="534"/>
                  </a:lnTo>
                  <a:lnTo>
                    <a:pt x="2882" y="534"/>
                  </a:lnTo>
                  <a:lnTo>
                    <a:pt x="2882" y="534"/>
                  </a:lnTo>
                  <a:lnTo>
                    <a:pt x="2887" y="534"/>
                  </a:lnTo>
                  <a:lnTo>
                    <a:pt x="2887" y="529"/>
                  </a:lnTo>
                  <a:lnTo>
                    <a:pt x="2887" y="529"/>
                  </a:lnTo>
                  <a:lnTo>
                    <a:pt x="2887" y="529"/>
                  </a:lnTo>
                  <a:lnTo>
                    <a:pt x="2887" y="529"/>
                  </a:lnTo>
                  <a:lnTo>
                    <a:pt x="2887" y="529"/>
                  </a:lnTo>
                  <a:lnTo>
                    <a:pt x="2887" y="525"/>
                  </a:lnTo>
                  <a:lnTo>
                    <a:pt x="2887" y="525"/>
                  </a:lnTo>
                  <a:lnTo>
                    <a:pt x="2887" y="525"/>
                  </a:lnTo>
                  <a:lnTo>
                    <a:pt x="2887" y="525"/>
                  </a:lnTo>
                  <a:lnTo>
                    <a:pt x="2887" y="525"/>
                  </a:lnTo>
                  <a:lnTo>
                    <a:pt x="2887" y="520"/>
                  </a:lnTo>
                  <a:lnTo>
                    <a:pt x="2887" y="520"/>
                  </a:lnTo>
                  <a:lnTo>
                    <a:pt x="2882" y="520"/>
                  </a:lnTo>
                  <a:lnTo>
                    <a:pt x="2882" y="525"/>
                  </a:lnTo>
                  <a:lnTo>
                    <a:pt x="2878" y="525"/>
                  </a:lnTo>
                  <a:lnTo>
                    <a:pt x="2878" y="525"/>
                  </a:lnTo>
                  <a:lnTo>
                    <a:pt x="2878" y="525"/>
                  </a:lnTo>
                  <a:lnTo>
                    <a:pt x="2878" y="529"/>
                  </a:lnTo>
                  <a:lnTo>
                    <a:pt x="2878" y="529"/>
                  </a:lnTo>
                  <a:lnTo>
                    <a:pt x="2878" y="529"/>
                  </a:lnTo>
                  <a:lnTo>
                    <a:pt x="2878" y="529"/>
                  </a:lnTo>
                  <a:lnTo>
                    <a:pt x="2878" y="529"/>
                  </a:lnTo>
                  <a:lnTo>
                    <a:pt x="2878" y="529"/>
                  </a:lnTo>
                  <a:lnTo>
                    <a:pt x="2878" y="529"/>
                  </a:lnTo>
                  <a:lnTo>
                    <a:pt x="2878" y="525"/>
                  </a:lnTo>
                  <a:lnTo>
                    <a:pt x="2873" y="525"/>
                  </a:lnTo>
                  <a:lnTo>
                    <a:pt x="2873" y="525"/>
                  </a:lnTo>
                  <a:lnTo>
                    <a:pt x="2873" y="525"/>
                  </a:lnTo>
                  <a:lnTo>
                    <a:pt x="2873" y="525"/>
                  </a:lnTo>
                  <a:lnTo>
                    <a:pt x="2869" y="529"/>
                  </a:lnTo>
                  <a:lnTo>
                    <a:pt x="2869" y="529"/>
                  </a:lnTo>
                  <a:close/>
                  <a:moveTo>
                    <a:pt x="2864" y="534"/>
                  </a:moveTo>
                  <a:lnTo>
                    <a:pt x="2864" y="534"/>
                  </a:lnTo>
                  <a:lnTo>
                    <a:pt x="2860" y="529"/>
                  </a:lnTo>
                  <a:lnTo>
                    <a:pt x="2860" y="529"/>
                  </a:lnTo>
                  <a:lnTo>
                    <a:pt x="2860" y="534"/>
                  </a:lnTo>
                  <a:lnTo>
                    <a:pt x="2860" y="534"/>
                  </a:lnTo>
                  <a:lnTo>
                    <a:pt x="2860" y="534"/>
                  </a:lnTo>
                  <a:lnTo>
                    <a:pt x="2855" y="529"/>
                  </a:lnTo>
                  <a:lnTo>
                    <a:pt x="2851" y="534"/>
                  </a:lnTo>
                  <a:lnTo>
                    <a:pt x="2851" y="534"/>
                  </a:lnTo>
                  <a:lnTo>
                    <a:pt x="2851" y="538"/>
                  </a:lnTo>
                  <a:lnTo>
                    <a:pt x="2851" y="538"/>
                  </a:lnTo>
                  <a:lnTo>
                    <a:pt x="2851" y="538"/>
                  </a:lnTo>
                  <a:lnTo>
                    <a:pt x="2851" y="538"/>
                  </a:lnTo>
                  <a:lnTo>
                    <a:pt x="2855" y="543"/>
                  </a:lnTo>
                  <a:lnTo>
                    <a:pt x="2860" y="543"/>
                  </a:lnTo>
                  <a:lnTo>
                    <a:pt x="2860" y="543"/>
                  </a:lnTo>
                  <a:lnTo>
                    <a:pt x="2864" y="538"/>
                  </a:lnTo>
                  <a:lnTo>
                    <a:pt x="2864" y="538"/>
                  </a:lnTo>
                  <a:lnTo>
                    <a:pt x="2864" y="538"/>
                  </a:lnTo>
                  <a:lnTo>
                    <a:pt x="2864" y="538"/>
                  </a:lnTo>
                  <a:lnTo>
                    <a:pt x="2864" y="534"/>
                  </a:lnTo>
                  <a:close/>
                  <a:moveTo>
                    <a:pt x="3077" y="850"/>
                  </a:moveTo>
                  <a:lnTo>
                    <a:pt x="3077" y="850"/>
                  </a:lnTo>
                  <a:lnTo>
                    <a:pt x="3077" y="850"/>
                  </a:lnTo>
                  <a:lnTo>
                    <a:pt x="3077" y="850"/>
                  </a:lnTo>
                  <a:lnTo>
                    <a:pt x="3072" y="850"/>
                  </a:lnTo>
                  <a:lnTo>
                    <a:pt x="3068" y="846"/>
                  </a:lnTo>
                  <a:lnTo>
                    <a:pt x="3068" y="846"/>
                  </a:lnTo>
                  <a:lnTo>
                    <a:pt x="3068" y="846"/>
                  </a:lnTo>
                  <a:lnTo>
                    <a:pt x="3068" y="846"/>
                  </a:lnTo>
                  <a:lnTo>
                    <a:pt x="3063" y="846"/>
                  </a:lnTo>
                  <a:lnTo>
                    <a:pt x="3063" y="841"/>
                  </a:lnTo>
                  <a:lnTo>
                    <a:pt x="3063" y="841"/>
                  </a:lnTo>
                  <a:lnTo>
                    <a:pt x="3058" y="841"/>
                  </a:lnTo>
                  <a:lnTo>
                    <a:pt x="3058" y="846"/>
                  </a:lnTo>
                  <a:lnTo>
                    <a:pt x="3054" y="846"/>
                  </a:lnTo>
                  <a:lnTo>
                    <a:pt x="3054" y="846"/>
                  </a:lnTo>
                  <a:lnTo>
                    <a:pt x="3058" y="846"/>
                  </a:lnTo>
                  <a:lnTo>
                    <a:pt x="3058" y="846"/>
                  </a:lnTo>
                  <a:lnTo>
                    <a:pt x="3058" y="846"/>
                  </a:lnTo>
                  <a:lnTo>
                    <a:pt x="3063" y="846"/>
                  </a:lnTo>
                  <a:lnTo>
                    <a:pt x="3063" y="846"/>
                  </a:lnTo>
                  <a:lnTo>
                    <a:pt x="3068" y="850"/>
                  </a:lnTo>
                  <a:lnTo>
                    <a:pt x="3068" y="850"/>
                  </a:lnTo>
                  <a:lnTo>
                    <a:pt x="3068" y="850"/>
                  </a:lnTo>
                  <a:lnTo>
                    <a:pt x="3068" y="850"/>
                  </a:lnTo>
                  <a:lnTo>
                    <a:pt x="3068" y="855"/>
                  </a:lnTo>
                  <a:lnTo>
                    <a:pt x="3072" y="855"/>
                  </a:lnTo>
                  <a:lnTo>
                    <a:pt x="3072" y="855"/>
                  </a:lnTo>
                  <a:lnTo>
                    <a:pt x="3077" y="855"/>
                  </a:lnTo>
                  <a:lnTo>
                    <a:pt x="3077" y="855"/>
                  </a:lnTo>
                  <a:lnTo>
                    <a:pt x="3077" y="855"/>
                  </a:lnTo>
                  <a:lnTo>
                    <a:pt x="3077" y="855"/>
                  </a:lnTo>
                  <a:lnTo>
                    <a:pt x="3077" y="855"/>
                  </a:lnTo>
                  <a:lnTo>
                    <a:pt x="3077" y="859"/>
                  </a:lnTo>
                  <a:lnTo>
                    <a:pt x="3077" y="859"/>
                  </a:lnTo>
                  <a:lnTo>
                    <a:pt x="3077" y="859"/>
                  </a:lnTo>
                  <a:lnTo>
                    <a:pt x="3081" y="859"/>
                  </a:lnTo>
                  <a:lnTo>
                    <a:pt x="3081" y="859"/>
                  </a:lnTo>
                  <a:lnTo>
                    <a:pt x="3081" y="859"/>
                  </a:lnTo>
                  <a:lnTo>
                    <a:pt x="3081" y="859"/>
                  </a:lnTo>
                  <a:lnTo>
                    <a:pt x="3081" y="864"/>
                  </a:lnTo>
                  <a:lnTo>
                    <a:pt x="3081" y="864"/>
                  </a:lnTo>
                  <a:lnTo>
                    <a:pt x="3081" y="864"/>
                  </a:lnTo>
                  <a:lnTo>
                    <a:pt x="3086" y="859"/>
                  </a:lnTo>
                  <a:lnTo>
                    <a:pt x="3086" y="859"/>
                  </a:lnTo>
                  <a:lnTo>
                    <a:pt x="3086" y="859"/>
                  </a:lnTo>
                  <a:lnTo>
                    <a:pt x="3081" y="859"/>
                  </a:lnTo>
                  <a:lnTo>
                    <a:pt x="3081" y="859"/>
                  </a:lnTo>
                  <a:lnTo>
                    <a:pt x="3077" y="859"/>
                  </a:lnTo>
                  <a:lnTo>
                    <a:pt x="3077" y="855"/>
                  </a:lnTo>
                  <a:lnTo>
                    <a:pt x="3077" y="855"/>
                  </a:lnTo>
                  <a:lnTo>
                    <a:pt x="3077" y="850"/>
                  </a:lnTo>
                  <a:lnTo>
                    <a:pt x="3077" y="850"/>
                  </a:lnTo>
                  <a:close/>
                  <a:moveTo>
                    <a:pt x="3072" y="909"/>
                  </a:moveTo>
                  <a:lnTo>
                    <a:pt x="3072" y="909"/>
                  </a:lnTo>
                  <a:lnTo>
                    <a:pt x="3072" y="909"/>
                  </a:lnTo>
                  <a:lnTo>
                    <a:pt x="3072" y="909"/>
                  </a:lnTo>
                  <a:lnTo>
                    <a:pt x="3072" y="913"/>
                  </a:lnTo>
                  <a:lnTo>
                    <a:pt x="3072" y="913"/>
                  </a:lnTo>
                  <a:lnTo>
                    <a:pt x="3072" y="913"/>
                  </a:lnTo>
                  <a:lnTo>
                    <a:pt x="3072" y="913"/>
                  </a:lnTo>
                  <a:lnTo>
                    <a:pt x="3077" y="913"/>
                  </a:lnTo>
                  <a:lnTo>
                    <a:pt x="3077" y="913"/>
                  </a:lnTo>
                  <a:lnTo>
                    <a:pt x="3086" y="913"/>
                  </a:lnTo>
                  <a:lnTo>
                    <a:pt x="3086" y="913"/>
                  </a:lnTo>
                  <a:lnTo>
                    <a:pt x="3090" y="918"/>
                  </a:lnTo>
                  <a:lnTo>
                    <a:pt x="3090" y="918"/>
                  </a:lnTo>
                  <a:lnTo>
                    <a:pt x="3090" y="918"/>
                  </a:lnTo>
                  <a:lnTo>
                    <a:pt x="3090" y="918"/>
                  </a:lnTo>
                  <a:lnTo>
                    <a:pt x="3090" y="918"/>
                  </a:lnTo>
                  <a:lnTo>
                    <a:pt x="3099" y="918"/>
                  </a:lnTo>
                  <a:lnTo>
                    <a:pt x="3104" y="918"/>
                  </a:lnTo>
                  <a:lnTo>
                    <a:pt x="3108" y="918"/>
                  </a:lnTo>
                  <a:lnTo>
                    <a:pt x="3113" y="918"/>
                  </a:lnTo>
                  <a:lnTo>
                    <a:pt x="3113" y="918"/>
                  </a:lnTo>
                  <a:lnTo>
                    <a:pt x="3113" y="918"/>
                  </a:lnTo>
                  <a:lnTo>
                    <a:pt x="3113" y="918"/>
                  </a:lnTo>
                  <a:lnTo>
                    <a:pt x="3113" y="913"/>
                  </a:lnTo>
                  <a:lnTo>
                    <a:pt x="3113" y="913"/>
                  </a:lnTo>
                  <a:lnTo>
                    <a:pt x="3117" y="913"/>
                  </a:lnTo>
                  <a:lnTo>
                    <a:pt x="3113" y="913"/>
                  </a:lnTo>
                  <a:lnTo>
                    <a:pt x="3113" y="913"/>
                  </a:lnTo>
                  <a:lnTo>
                    <a:pt x="3113" y="913"/>
                  </a:lnTo>
                  <a:lnTo>
                    <a:pt x="3108" y="913"/>
                  </a:lnTo>
                  <a:lnTo>
                    <a:pt x="3108" y="913"/>
                  </a:lnTo>
                  <a:lnTo>
                    <a:pt x="3108" y="913"/>
                  </a:lnTo>
                  <a:lnTo>
                    <a:pt x="3108" y="913"/>
                  </a:lnTo>
                  <a:lnTo>
                    <a:pt x="3108" y="913"/>
                  </a:lnTo>
                  <a:lnTo>
                    <a:pt x="3108" y="913"/>
                  </a:lnTo>
                  <a:lnTo>
                    <a:pt x="3104" y="909"/>
                  </a:lnTo>
                  <a:lnTo>
                    <a:pt x="3104" y="913"/>
                  </a:lnTo>
                  <a:lnTo>
                    <a:pt x="3104" y="913"/>
                  </a:lnTo>
                  <a:lnTo>
                    <a:pt x="3099" y="913"/>
                  </a:lnTo>
                  <a:lnTo>
                    <a:pt x="3095" y="909"/>
                  </a:lnTo>
                  <a:lnTo>
                    <a:pt x="3095" y="909"/>
                  </a:lnTo>
                  <a:lnTo>
                    <a:pt x="3090" y="909"/>
                  </a:lnTo>
                  <a:lnTo>
                    <a:pt x="3086" y="909"/>
                  </a:lnTo>
                  <a:lnTo>
                    <a:pt x="3086" y="909"/>
                  </a:lnTo>
                  <a:lnTo>
                    <a:pt x="3086" y="909"/>
                  </a:lnTo>
                  <a:lnTo>
                    <a:pt x="3086" y="909"/>
                  </a:lnTo>
                  <a:lnTo>
                    <a:pt x="3081" y="909"/>
                  </a:lnTo>
                  <a:lnTo>
                    <a:pt x="3081" y="909"/>
                  </a:lnTo>
                  <a:lnTo>
                    <a:pt x="3081" y="909"/>
                  </a:lnTo>
                  <a:lnTo>
                    <a:pt x="3081" y="909"/>
                  </a:lnTo>
                  <a:lnTo>
                    <a:pt x="3081" y="909"/>
                  </a:lnTo>
                  <a:lnTo>
                    <a:pt x="3081" y="909"/>
                  </a:lnTo>
                  <a:lnTo>
                    <a:pt x="3081" y="909"/>
                  </a:lnTo>
                  <a:lnTo>
                    <a:pt x="3081" y="909"/>
                  </a:lnTo>
                  <a:lnTo>
                    <a:pt x="3081" y="909"/>
                  </a:lnTo>
                  <a:lnTo>
                    <a:pt x="3081" y="904"/>
                  </a:lnTo>
                  <a:lnTo>
                    <a:pt x="3081" y="904"/>
                  </a:lnTo>
                  <a:lnTo>
                    <a:pt x="3077" y="909"/>
                  </a:lnTo>
                  <a:lnTo>
                    <a:pt x="3077" y="909"/>
                  </a:lnTo>
                  <a:lnTo>
                    <a:pt x="3077" y="909"/>
                  </a:lnTo>
                  <a:lnTo>
                    <a:pt x="3077" y="909"/>
                  </a:lnTo>
                  <a:lnTo>
                    <a:pt x="3072" y="909"/>
                  </a:lnTo>
                  <a:lnTo>
                    <a:pt x="3072" y="904"/>
                  </a:lnTo>
                  <a:lnTo>
                    <a:pt x="3072" y="904"/>
                  </a:lnTo>
                  <a:lnTo>
                    <a:pt x="3072" y="904"/>
                  </a:lnTo>
                  <a:lnTo>
                    <a:pt x="3072" y="909"/>
                  </a:lnTo>
                  <a:lnTo>
                    <a:pt x="3072" y="909"/>
                  </a:lnTo>
                  <a:lnTo>
                    <a:pt x="3072" y="909"/>
                  </a:lnTo>
                  <a:close/>
                  <a:moveTo>
                    <a:pt x="3244" y="904"/>
                  </a:moveTo>
                  <a:lnTo>
                    <a:pt x="3248" y="904"/>
                  </a:lnTo>
                  <a:lnTo>
                    <a:pt x="3244" y="904"/>
                  </a:lnTo>
                  <a:lnTo>
                    <a:pt x="3244" y="904"/>
                  </a:lnTo>
                  <a:lnTo>
                    <a:pt x="3239" y="904"/>
                  </a:lnTo>
                  <a:lnTo>
                    <a:pt x="3239" y="909"/>
                  </a:lnTo>
                  <a:lnTo>
                    <a:pt x="3230" y="909"/>
                  </a:lnTo>
                  <a:lnTo>
                    <a:pt x="3230" y="909"/>
                  </a:lnTo>
                  <a:lnTo>
                    <a:pt x="3226" y="909"/>
                  </a:lnTo>
                  <a:lnTo>
                    <a:pt x="3226" y="909"/>
                  </a:lnTo>
                  <a:lnTo>
                    <a:pt x="3221" y="909"/>
                  </a:lnTo>
                  <a:lnTo>
                    <a:pt x="3221" y="913"/>
                  </a:lnTo>
                  <a:lnTo>
                    <a:pt x="3221" y="913"/>
                  </a:lnTo>
                  <a:lnTo>
                    <a:pt x="3221" y="913"/>
                  </a:lnTo>
                  <a:lnTo>
                    <a:pt x="3217" y="913"/>
                  </a:lnTo>
                  <a:lnTo>
                    <a:pt x="3217" y="913"/>
                  </a:lnTo>
                  <a:lnTo>
                    <a:pt x="3217" y="913"/>
                  </a:lnTo>
                  <a:lnTo>
                    <a:pt x="3217" y="913"/>
                  </a:lnTo>
                  <a:lnTo>
                    <a:pt x="3212" y="913"/>
                  </a:lnTo>
                  <a:lnTo>
                    <a:pt x="3212" y="913"/>
                  </a:lnTo>
                  <a:lnTo>
                    <a:pt x="3212" y="918"/>
                  </a:lnTo>
                  <a:lnTo>
                    <a:pt x="3212" y="922"/>
                  </a:lnTo>
                  <a:lnTo>
                    <a:pt x="3217" y="922"/>
                  </a:lnTo>
                  <a:lnTo>
                    <a:pt x="3217" y="922"/>
                  </a:lnTo>
                  <a:lnTo>
                    <a:pt x="3217" y="922"/>
                  </a:lnTo>
                  <a:lnTo>
                    <a:pt x="3221" y="922"/>
                  </a:lnTo>
                  <a:lnTo>
                    <a:pt x="3221" y="922"/>
                  </a:lnTo>
                  <a:lnTo>
                    <a:pt x="3221" y="922"/>
                  </a:lnTo>
                  <a:lnTo>
                    <a:pt x="3221" y="922"/>
                  </a:lnTo>
                  <a:lnTo>
                    <a:pt x="3226" y="922"/>
                  </a:lnTo>
                  <a:lnTo>
                    <a:pt x="3226" y="922"/>
                  </a:lnTo>
                  <a:lnTo>
                    <a:pt x="3226" y="922"/>
                  </a:lnTo>
                  <a:lnTo>
                    <a:pt x="3226" y="922"/>
                  </a:lnTo>
                  <a:lnTo>
                    <a:pt x="3226" y="922"/>
                  </a:lnTo>
                  <a:lnTo>
                    <a:pt x="3226" y="922"/>
                  </a:lnTo>
                  <a:lnTo>
                    <a:pt x="3230" y="922"/>
                  </a:lnTo>
                  <a:lnTo>
                    <a:pt x="3230" y="922"/>
                  </a:lnTo>
                  <a:lnTo>
                    <a:pt x="3230" y="918"/>
                  </a:lnTo>
                  <a:lnTo>
                    <a:pt x="3235" y="918"/>
                  </a:lnTo>
                  <a:lnTo>
                    <a:pt x="3235" y="918"/>
                  </a:lnTo>
                  <a:lnTo>
                    <a:pt x="3235" y="918"/>
                  </a:lnTo>
                  <a:lnTo>
                    <a:pt x="3239" y="918"/>
                  </a:lnTo>
                  <a:lnTo>
                    <a:pt x="3239" y="918"/>
                  </a:lnTo>
                  <a:lnTo>
                    <a:pt x="3239" y="913"/>
                  </a:lnTo>
                  <a:lnTo>
                    <a:pt x="3239" y="913"/>
                  </a:lnTo>
                  <a:lnTo>
                    <a:pt x="3239" y="913"/>
                  </a:lnTo>
                  <a:lnTo>
                    <a:pt x="3239" y="913"/>
                  </a:lnTo>
                  <a:lnTo>
                    <a:pt x="3239" y="909"/>
                  </a:lnTo>
                  <a:lnTo>
                    <a:pt x="3244" y="904"/>
                  </a:lnTo>
                  <a:close/>
                  <a:moveTo>
                    <a:pt x="1369" y="1221"/>
                  </a:moveTo>
                  <a:lnTo>
                    <a:pt x="1373" y="1221"/>
                  </a:lnTo>
                  <a:lnTo>
                    <a:pt x="1373" y="1225"/>
                  </a:lnTo>
                  <a:lnTo>
                    <a:pt x="1373" y="1225"/>
                  </a:lnTo>
                  <a:lnTo>
                    <a:pt x="1378" y="1225"/>
                  </a:lnTo>
                  <a:lnTo>
                    <a:pt x="1378" y="1221"/>
                  </a:lnTo>
                  <a:lnTo>
                    <a:pt x="1378" y="1221"/>
                  </a:lnTo>
                  <a:lnTo>
                    <a:pt x="1378" y="1216"/>
                  </a:lnTo>
                  <a:lnTo>
                    <a:pt x="1373" y="1216"/>
                  </a:lnTo>
                  <a:lnTo>
                    <a:pt x="1369" y="1216"/>
                  </a:lnTo>
                  <a:lnTo>
                    <a:pt x="1369" y="1212"/>
                  </a:lnTo>
                  <a:lnTo>
                    <a:pt x="1369" y="1212"/>
                  </a:lnTo>
                  <a:lnTo>
                    <a:pt x="1364" y="1212"/>
                  </a:lnTo>
                  <a:lnTo>
                    <a:pt x="1364" y="1212"/>
                  </a:lnTo>
                  <a:lnTo>
                    <a:pt x="1364" y="1212"/>
                  </a:lnTo>
                  <a:lnTo>
                    <a:pt x="1360" y="1212"/>
                  </a:lnTo>
                  <a:lnTo>
                    <a:pt x="1360" y="1212"/>
                  </a:lnTo>
                  <a:lnTo>
                    <a:pt x="1351" y="1212"/>
                  </a:lnTo>
                  <a:lnTo>
                    <a:pt x="1351" y="1212"/>
                  </a:lnTo>
                  <a:lnTo>
                    <a:pt x="1351" y="1212"/>
                  </a:lnTo>
                  <a:lnTo>
                    <a:pt x="1346" y="1212"/>
                  </a:lnTo>
                  <a:lnTo>
                    <a:pt x="1346" y="1212"/>
                  </a:lnTo>
                  <a:lnTo>
                    <a:pt x="1346" y="1212"/>
                  </a:lnTo>
                  <a:lnTo>
                    <a:pt x="1342" y="1212"/>
                  </a:lnTo>
                  <a:lnTo>
                    <a:pt x="1342" y="1216"/>
                  </a:lnTo>
                  <a:lnTo>
                    <a:pt x="1342" y="1216"/>
                  </a:lnTo>
                  <a:lnTo>
                    <a:pt x="1346" y="1216"/>
                  </a:lnTo>
                  <a:lnTo>
                    <a:pt x="1346" y="1216"/>
                  </a:lnTo>
                  <a:lnTo>
                    <a:pt x="1351" y="1221"/>
                  </a:lnTo>
                  <a:lnTo>
                    <a:pt x="1351" y="1221"/>
                  </a:lnTo>
                  <a:lnTo>
                    <a:pt x="1351" y="1221"/>
                  </a:lnTo>
                  <a:lnTo>
                    <a:pt x="1351" y="1221"/>
                  </a:lnTo>
                  <a:lnTo>
                    <a:pt x="1355" y="1225"/>
                  </a:lnTo>
                  <a:lnTo>
                    <a:pt x="1355" y="1225"/>
                  </a:lnTo>
                  <a:lnTo>
                    <a:pt x="1360" y="1225"/>
                  </a:lnTo>
                  <a:lnTo>
                    <a:pt x="1360" y="1225"/>
                  </a:lnTo>
                  <a:lnTo>
                    <a:pt x="1360" y="1225"/>
                  </a:lnTo>
                  <a:lnTo>
                    <a:pt x="1360" y="1225"/>
                  </a:lnTo>
                  <a:lnTo>
                    <a:pt x="1364" y="1225"/>
                  </a:lnTo>
                  <a:lnTo>
                    <a:pt x="1364" y="1221"/>
                  </a:lnTo>
                  <a:lnTo>
                    <a:pt x="1364" y="1225"/>
                  </a:lnTo>
                  <a:lnTo>
                    <a:pt x="1364" y="1225"/>
                  </a:lnTo>
                  <a:lnTo>
                    <a:pt x="1369" y="1221"/>
                  </a:lnTo>
                  <a:lnTo>
                    <a:pt x="1369" y="1221"/>
                  </a:lnTo>
                  <a:lnTo>
                    <a:pt x="1369" y="1221"/>
                  </a:lnTo>
                  <a:lnTo>
                    <a:pt x="1369" y="1221"/>
                  </a:lnTo>
                  <a:lnTo>
                    <a:pt x="1369" y="1221"/>
                  </a:lnTo>
                  <a:lnTo>
                    <a:pt x="1369" y="1221"/>
                  </a:lnTo>
                  <a:close/>
                  <a:moveTo>
                    <a:pt x="1373" y="1090"/>
                  </a:moveTo>
                  <a:lnTo>
                    <a:pt x="1369" y="1090"/>
                  </a:lnTo>
                  <a:lnTo>
                    <a:pt x="1373" y="1090"/>
                  </a:lnTo>
                  <a:lnTo>
                    <a:pt x="1373" y="1094"/>
                  </a:lnTo>
                  <a:lnTo>
                    <a:pt x="1373" y="1094"/>
                  </a:lnTo>
                  <a:lnTo>
                    <a:pt x="1373" y="1094"/>
                  </a:lnTo>
                  <a:lnTo>
                    <a:pt x="1373" y="1094"/>
                  </a:lnTo>
                  <a:lnTo>
                    <a:pt x="1373" y="1094"/>
                  </a:lnTo>
                  <a:lnTo>
                    <a:pt x="1373" y="1099"/>
                  </a:lnTo>
                  <a:lnTo>
                    <a:pt x="1378" y="1094"/>
                  </a:lnTo>
                  <a:lnTo>
                    <a:pt x="1378" y="1094"/>
                  </a:lnTo>
                  <a:lnTo>
                    <a:pt x="1378" y="1094"/>
                  </a:lnTo>
                  <a:lnTo>
                    <a:pt x="1382" y="1094"/>
                  </a:lnTo>
                  <a:lnTo>
                    <a:pt x="1382" y="1094"/>
                  </a:lnTo>
                  <a:lnTo>
                    <a:pt x="1382" y="1090"/>
                  </a:lnTo>
                  <a:lnTo>
                    <a:pt x="1382" y="1090"/>
                  </a:lnTo>
                  <a:lnTo>
                    <a:pt x="1382" y="1085"/>
                  </a:lnTo>
                  <a:lnTo>
                    <a:pt x="1382" y="1085"/>
                  </a:lnTo>
                  <a:lnTo>
                    <a:pt x="1382" y="1081"/>
                  </a:lnTo>
                  <a:lnTo>
                    <a:pt x="1382" y="1081"/>
                  </a:lnTo>
                  <a:lnTo>
                    <a:pt x="1378" y="1081"/>
                  </a:lnTo>
                  <a:lnTo>
                    <a:pt x="1378" y="1081"/>
                  </a:lnTo>
                  <a:lnTo>
                    <a:pt x="1378" y="1081"/>
                  </a:lnTo>
                  <a:lnTo>
                    <a:pt x="1378" y="1081"/>
                  </a:lnTo>
                  <a:lnTo>
                    <a:pt x="1378" y="1085"/>
                  </a:lnTo>
                  <a:lnTo>
                    <a:pt x="1373" y="1090"/>
                  </a:lnTo>
                  <a:lnTo>
                    <a:pt x="1373" y="1090"/>
                  </a:lnTo>
                  <a:lnTo>
                    <a:pt x="1373" y="1090"/>
                  </a:lnTo>
                  <a:lnTo>
                    <a:pt x="1373" y="1090"/>
                  </a:lnTo>
                  <a:lnTo>
                    <a:pt x="1373" y="1090"/>
                  </a:lnTo>
                  <a:lnTo>
                    <a:pt x="1373" y="1090"/>
                  </a:lnTo>
                  <a:close/>
                  <a:moveTo>
                    <a:pt x="1279" y="1148"/>
                  </a:moveTo>
                  <a:lnTo>
                    <a:pt x="1279" y="1148"/>
                  </a:lnTo>
                  <a:lnTo>
                    <a:pt x="1274" y="1148"/>
                  </a:lnTo>
                  <a:lnTo>
                    <a:pt x="1274" y="1148"/>
                  </a:lnTo>
                  <a:lnTo>
                    <a:pt x="1279" y="1148"/>
                  </a:lnTo>
                  <a:lnTo>
                    <a:pt x="1279" y="1148"/>
                  </a:lnTo>
                  <a:lnTo>
                    <a:pt x="1279" y="1148"/>
                  </a:lnTo>
                  <a:lnTo>
                    <a:pt x="1279" y="1148"/>
                  </a:lnTo>
                  <a:lnTo>
                    <a:pt x="1283" y="1148"/>
                  </a:lnTo>
                  <a:lnTo>
                    <a:pt x="1288" y="1148"/>
                  </a:lnTo>
                  <a:lnTo>
                    <a:pt x="1288" y="1148"/>
                  </a:lnTo>
                  <a:lnTo>
                    <a:pt x="1288" y="1144"/>
                  </a:lnTo>
                  <a:lnTo>
                    <a:pt x="1288" y="1144"/>
                  </a:lnTo>
                  <a:lnTo>
                    <a:pt x="1283" y="1139"/>
                  </a:lnTo>
                  <a:lnTo>
                    <a:pt x="1283" y="1139"/>
                  </a:lnTo>
                  <a:lnTo>
                    <a:pt x="1283" y="1139"/>
                  </a:lnTo>
                  <a:lnTo>
                    <a:pt x="1279" y="1144"/>
                  </a:lnTo>
                  <a:lnTo>
                    <a:pt x="1279" y="1144"/>
                  </a:lnTo>
                  <a:lnTo>
                    <a:pt x="1279" y="1148"/>
                  </a:lnTo>
                  <a:lnTo>
                    <a:pt x="1279" y="1148"/>
                  </a:lnTo>
                  <a:lnTo>
                    <a:pt x="1279" y="1148"/>
                  </a:lnTo>
                  <a:close/>
                  <a:moveTo>
                    <a:pt x="1405" y="1185"/>
                  </a:moveTo>
                  <a:lnTo>
                    <a:pt x="1405" y="1185"/>
                  </a:lnTo>
                  <a:lnTo>
                    <a:pt x="1410" y="1185"/>
                  </a:lnTo>
                  <a:lnTo>
                    <a:pt x="1410" y="1185"/>
                  </a:lnTo>
                  <a:lnTo>
                    <a:pt x="1414" y="1180"/>
                  </a:lnTo>
                  <a:lnTo>
                    <a:pt x="1419" y="1180"/>
                  </a:lnTo>
                  <a:lnTo>
                    <a:pt x="1419" y="1180"/>
                  </a:lnTo>
                  <a:lnTo>
                    <a:pt x="1419" y="1180"/>
                  </a:lnTo>
                  <a:lnTo>
                    <a:pt x="1423" y="1180"/>
                  </a:lnTo>
                  <a:lnTo>
                    <a:pt x="1423" y="1180"/>
                  </a:lnTo>
                  <a:lnTo>
                    <a:pt x="1423" y="1176"/>
                  </a:lnTo>
                  <a:lnTo>
                    <a:pt x="1423" y="1176"/>
                  </a:lnTo>
                  <a:lnTo>
                    <a:pt x="1423" y="1176"/>
                  </a:lnTo>
                  <a:lnTo>
                    <a:pt x="1419" y="1176"/>
                  </a:lnTo>
                  <a:lnTo>
                    <a:pt x="1419" y="1176"/>
                  </a:lnTo>
                  <a:lnTo>
                    <a:pt x="1419" y="1176"/>
                  </a:lnTo>
                  <a:lnTo>
                    <a:pt x="1414" y="1171"/>
                  </a:lnTo>
                  <a:lnTo>
                    <a:pt x="1414" y="1171"/>
                  </a:lnTo>
                  <a:lnTo>
                    <a:pt x="1410" y="1171"/>
                  </a:lnTo>
                  <a:lnTo>
                    <a:pt x="1410" y="1171"/>
                  </a:lnTo>
                  <a:lnTo>
                    <a:pt x="1405" y="1167"/>
                  </a:lnTo>
                  <a:lnTo>
                    <a:pt x="1405" y="1167"/>
                  </a:lnTo>
                  <a:lnTo>
                    <a:pt x="1400" y="1167"/>
                  </a:lnTo>
                  <a:lnTo>
                    <a:pt x="1400" y="1167"/>
                  </a:lnTo>
                  <a:lnTo>
                    <a:pt x="1396" y="1167"/>
                  </a:lnTo>
                  <a:lnTo>
                    <a:pt x="1396" y="1167"/>
                  </a:lnTo>
                  <a:lnTo>
                    <a:pt x="1396" y="1167"/>
                  </a:lnTo>
                  <a:lnTo>
                    <a:pt x="1396" y="1167"/>
                  </a:lnTo>
                  <a:lnTo>
                    <a:pt x="1400" y="1167"/>
                  </a:lnTo>
                  <a:lnTo>
                    <a:pt x="1400" y="1167"/>
                  </a:lnTo>
                  <a:lnTo>
                    <a:pt x="1400" y="1162"/>
                  </a:lnTo>
                  <a:lnTo>
                    <a:pt x="1400" y="1162"/>
                  </a:lnTo>
                  <a:lnTo>
                    <a:pt x="1400" y="1162"/>
                  </a:lnTo>
                  <a:lnTo>
                    <a:pt x="1400" y="1162"/>
                  </a:lnTo>
                  <a:lnTo>
                    <a:pt x="1396" y="1162"/>
                  </a:lnTo>
                  <a:lnTo>
                    <a:pt x="1391" y="1162"/>
                  </a:lnTo>
                  <a:lnTo>
                    <a:pt x="1391" y="1158"/>
                  </a:lnTo>
                  <a:lnTo>
                    <a:pt x="1387" y="1158"/>
                  </a:lnTo>
                  <a:lnTo>
                    <a:pt x="1387" y="1158"/>
                  </a:lnTo>
                  <a:lnTo>
                    <a:pt x="1382" y="1158"/>
                  </a:lnTo>
                  <a:lnTo>
                    <a:pt x="1382" y="1158"/>
                  </a:lnTo>
                  <a:lnTo>
                    <a:pt x="1382" y="1153"/>
                  </a:lnTo>
                  <a:lnTo>
                    <a:pt x="1382" y="1153"/>
                  </a:lnTo>
                  <a:lnTo>
                    <a:pt x="1382" y="1158"/>
                  </a:lnTo>
                  <a:lnTo>
                    <a:pt x="1382" y="1153"/>
                  </a:lnTo>
                  <a:lnTo>
                    <a:pt x="1382" y="1153"/>
                  </a:lnTo>
                  <a:lnTo>
                    <a:pt x="1382" y="1153"/>
                  </a:lnTo>
                  <a:lnTo>
                    <a:pt x="1378" y="1148"/>
                  </a:lnTo>
                  <a:lnTo>
                    <a:pt x="1378" y="1153"/>
                  </a:lnTo>
                  <a:lnTo>
                    <a:pt x="1378" y="1153"/>
                  </a:lnTo>
                  <a:lnTo>
                    <a:pt x="1373" y="1153"/>
                  </a:lnTo>
                  <a:lnTo>
                    <a:pt x="1373" y="1153"/>
                  </a:lnTo>
                  <a:lnTo>
                    <a:pt x="1373" y="1148"/>
                  </a:lnTo>
                  <a:lnTo>
                    <a:pt x="1378" y="1148"/>
                  </a:lnTo>
                  <a:lnTo>
                    <a:pt x="1378" y="1148"/>
                  </a:lnTo>
                  <a:lnTo>
                    <a:pt x="1378" y="1148"/>
                  </a:lnTo>
                  <a:lnTo>
                    <a:pt x="1378" y="1148"/>
                  </a:lnTo>
                  <a:lnTo>
                    <a:pt x="1373" y="1148"/>
                  </a:lnTo>
                  <a:lnTo>
                    <a:pt x="1373" y="1148"/>
                  </a:lnTo>
                  <a:lnTo>
                    <a:pt x="1373" y="1144"/>
                  </a:lnTo>
                  <a:lnTo>
                    <a:pt x="1373" y="1144"/>
                  </a:lnTo>
                  <a:lnTo>
                    <a:pt x="1373" y="1144"/>
                  </a:lnTo>
                  <a:lnTo>
                    <a:pt x="1373" y="1144"/>
                  </a:lnTo>
                  <a:lnTo>
                    <a:pt x="1373" y="1148"/>
                  </a:lnTo>
                  <a:lnTo>
                    <a:pt x="1373" y="1148"/>
                  </a:lnTo>
                  <a:lnTo>
                    <a:pt x="1369" y="1144"/>
                  </a:lnTo>
                  <a:lnTo>
                    <a:pt x="1369" y="1144"/>
                  </a:lnTo>
                  <a:lnTo>
                    <a:pt x="1364" y="1144"/>
                  </a:lnTo>
                  <a:lnTo>
                    <a:pt x="1364" y="1139"/>
                  </a:lnTo>
                  <a:lnTo>
                    <a:pt x="1355" y="1135"/>
                  </a:lnTo>
                  <a:lnTo>
                    <a:pt x="1355" y="1135"/>
                  </a:lnTo>
                  <a:lnTo>
                    <a:pt x="1355" y="1135"/>
                  </a:lnTo>
                  <a:lnTo>
                    <a:pt x="1351" y="1135"/>
                  </a:lnTo>
                  <a:lnTo>
                    <a:pt x="1351" y="1135"/>
                  </a:lnTo>
                  <a:lnTo>
                    <a:pt x="1346" y="1135"/>
                  </a:lnTo>
                  <a:lnTo>
                    <a:pt x="1346" y="1135"/>
                  </a:lnTo>
                  <a:lnTo>
                    <a:pt x="1346" y="1130"/>
                  </a:lnTo>
                  <a:lnTo>
                    <a:pt x="1342" y="1130"/>
                  </a:lnTo>
                  <a:lnTo>
                    <a:pt x="1342" y="1130"/>
                  </a:lnTo>
                  <a:lnTo>
                    <a:pt x="1342" y="1126"/>
                  </a:lnTo>
                  <a:lnTo>
                    <a:pt x="1337" y="1126"/>
                  </a:lnTo>
                  <a:lnTo>
                    <a:pt x="1337" y="1121"/>
                  </a:lnTo>
                  <a:lnTo>
                    <a:pt x="1337" y="1126"/>
                  </a:lnTo>
                  <a:lnTo>
                    <a:pt x="1337" y="1121"/>
                  </a:lnTo>
                  <a:lnTo>
                    <a:pt x="1333" y="1121"/>
                  </a:lnTo>
                  <a:lnTo>
                    <a:pt x="1333" y="1121"/>
                  </a:lnTo>
                  <a:lnTo>
                    <a:pt x="1333" y="1121"/>
                  </a:lnTo>
                  <a:lnTo>
                    <a:pt x="1328" y="1121"/>
                  </a:lnTo>
                  <a:lnTo>
                    <a:pt x="1328" y="1121"/>
                  </a:lnTo>
                  <a:lnTo>
                    <a:pt x="1328" y="1121"/>
                  </a:lnTo>
                  <a:lnTo>
                    <a:pt x="1328" y="1121"/>
                  </a:lnTo>
                  <a:lnTo>
                    <a:pt x="1324" y="1117"/>
                  </a:lnTo>
                  <a:lnTo>
                    <a:pt x="1319" y="1117"/>
                  </a:lnTo>
                  <a:lnTo>
                    <a:pt x="1319" y="1121"/>
                  </a:lnTo>
                  <a:lnTo>
                    <a:pt x="1315" y="1121"/>
                  </a:lnTo>
                  <a:lnTo>
                    <a:pt x="1315" y="1117"/>
                  </a:lnTo>
                  <a:lnTo>
                    <a:pt x="1315" y="1117"/>
                  </a:lnTo>
                  <a:lnTo>
                    <a:pt x="1315" y="1117"/>
                  </a:lnTo>
                  <a:lnTo>
                    <a:pt x="1310" y="1117"/>
                  </a:lnTo>
                  <a:lnTo>
                    <a:pt x="1306" y="1117"/>
                  </a:lnTo>
                  <a:lnTo>
                    <a:pt x="1301" y="1117"/>
                  </a:lnTo>
                  <a:lnTo>
                    <a:pt x="1297" y="1117"/>
                  </a:lnTo>
                  <a:lnTo>
                    <a:pt x="1292" y="1117"/>
                  </a:lnTo>
                  <a:lnTo>
                    <a:pt x="1292" y="1117"/>
                  </a:lnTo>
                  <a:lnTo>
                    <a:pt x="1283" y="1121"/>
                  </a:lnTo>
                  <a:lnTo>
                    <a:pt x="1283" y="1121"/>
                  </a:lnTo>
                  <a:lnTo>
                    <a:pt x="1265" y="1126"/>
                  </a:lnTo>
                  <a:lnTo>
                    <a:pt x="1265" y="1126"/>
                  </a:lnTo>
                  <a:lnTo>
                    <a:pt x="1260" y="1130"/>
                  </a:lnTo>
                  <a:lnTo>
                    <a:pt x="1260" y="1130"/>
                  </a:lnTo>
                  <a:lnTo>
                    <a:pt x="1260" y="1135"/>
                  </a:lnTo>
                  <a:lnTo>
                    <a:pt x="1260" y="1135"/>
                  </a:lnTo>
                  <a:lnTo>
                    <a:pt x="1256" y="1139"/>
                  </a:lnTo>
                  <a:lnTo>
                    <a:pt x="1256" y="1139"/>
                  </a:lnTo>
                  <a:lnTo>
                    <a:pt x="1256" y="1139"/>
                  </a:lnTo>
                  <a:lnTo>
                    <a:pt x="1256" y="1139"/>
                  </a:lnTo>
                  <a:lnTo>
                    <a:pt x="1247" y="1139"/>
                  </a:lnTo>
                  <a:lnTo>
                    <a:pt x="1247" y="1139"/>
                  </a:lnTo>
                  <a:lnTo>
                    <a:pt x="1251" y="1139"/>
                  </a:lnTo>
                  <a:lnTo>
                    <a:pt x="1251" y="1139"/>
                  </a:lnTo>
                  <a:lnTo>
                    <a:pt x="1251" y="1139"/>
                  </a:lnTo>
                  <a:lnTo>
                    <a:pt x="1251" y="1139"/>
                  </a:lnTo>
                  <a:lnTo>
                    <a:pt x="1256" y="1139"/>
                  </a:lnTo>
                  <a:lnTo>
                    <a:pt x="1256" y="1139"/>
                  </a:lnTo>
                  <a:lnTo>
                    <a:pt x="1256" y="1139"/>
                  </a:lnTo>
                  <a:lnTo>
                    <a:pt x="1256" y="1144"/>
                  </a:lnTo>
                  <a:lnTo>
                    <a:pt x="1256" y="1144"/>
                  </a:lnTo>
                  <a:lnTo>
                    <a:pt x="1260" y="1139"/>
                  </a:lnTo>
                  <a:lnTo>
                    <a:pt x="1260" y="1139"/>
                  </a:lnTo>
                  <a:lnTo>
                    <a:pt x="1265" y="1139"/>
                  </a:lnTo>
                  <a:lnTo>
                    <a:pt x="1265" y="1139"/>
                  </a:lnTo>
                  <a:lnTo>
                    <a:pt x="1265" y="1135"/>
                  </a:lnTo>
                  <a:lnTo>
                    <a:pt x="1265" y="1135"/>
                  </a:lnTo>
                  <a:lnTo>
                    <a:pt x="1265" y="1135"/>
                  </a:lnTo>
                  <a:lnTo>
                    <a:pt x="1269" y="1135"/>
                  </a:lnTo>
                  <a:lnTo>
                    <a:pt x="1269" y="1135"/>
                  </a:lnTo>
                  <a:lnTo>
                    <a:pt x="1274" y="1135"/>
                  </a:lnTo>
                  <a:lnTo>
                    <a:pt x="1274" y="1135"/>
                  </a:lnTo>
                  <a:lnTo>
                    <a:pt x="1274" y="1135"/>
                  </a:lnTo>
                  <a:lnTo>
                    <a:pt x="1274" y="1135"/>
                  </a:lnTo>
                  <a:lnTo>
                    <a:pt x="1279" y="1135"/>
                  </a:lnTo>
                  <a:lnTo>
                    <a:pt x="1279" y="1130"/>
                  </a:lnTo>
                  <a:lnTo>
                    <a:pt x="1279" y="1130"/>
                  </a:lnTo>
                  <a:lnTo>
                    <a:pt x="1283" y="1130"/>
                  </a:lnTo>
                  <a:lnTo>
                    <a:pt x="1283" y="1130"/>
                  </a:lnTo>
                  <a:lnTo>
                    <a:pt x="1288" y="1126"/>
                  </a:lnTo>
                  <a:lnTo>
                    <a:pt x="1288" y="1126"/>
                  </a:lnTo>
                  <a:lnTo>
                    <a:pt x="1288" y="1126"/>
                  </a:lnTo>
                  <a:lnTo>
                    <a:pt x="1301" y="1126"/>
                  </a:lnTo>
                  <a:lnTo>
                    <a:pt x="1306" y="1126"/>
                  </a:lnTo>
                  <a:lnTo>
                    <a:pt x="1306" y="1126"/>
                  </a:lnTo>
                  <a:lnTo>
                    <a:pt x="1306" y="1126"/>
                  </a:lnTo>
                  <a:lnTo>
                    <a:pt x="1306" y="1130"/>
                  </a:lnTo>
                  <a:lnTo>
                    <a:pt x="1306" y="1130"/>
                  </a:lnTo>
                  <a:lnTo>
                    <a:pt x="1306" y="1130"/>
                  </a:lnTo>
                  <a:lnTo>
                    <a:pt x="1306" y="1130"/>
                  </a:lnTo>
                  <a:lnTo>
                    <a:pt x="1301" y="1130"/>
                  </a:lnTo>
                  <a:lnTo>
                    <a:pt x="1297" y="1130"/>
                  </a:lnTo>
                  <a:lnTo>
                    <a:pt x="1301" y="1135"/>
                  </a:lnTo>
                  <a:lnTo>
                    <a:pt x="1301" y="1135"/>
                  </a:lnTo>
                  <a:lnTo>
                    <a:pt x="1301" y="1135"/>
                  </a:lnTo>
                  <a:lnTo>
                    <a:pt x="1310" y="1135"/>
                  </a:lnTo>
                  <a:lnTo>
                    <a:pt x="1310" y="1139"/>
                  </a:lnTo>
                  <a:lnTo>
                    <a:pt x="1310" y="1139"/>
                  </a:lnTo>
                  <a:lnTo>
                    <a:pt x="1310" y="1139"/>
                  </a:lnTo>
                  <a:lnTo>
                    <a:pt x="1310" y="1135"/>
                  </a:lnTo>
                  <a:lnTo>
                    <a:pt x="1315" y="1135"/>
                  </a:lnTo>
                  <a:lnTo>
                    <a:pt x="1315" y="1135"/>
                  </a:lnTo>
                  <a:lnTo>
                    <a:pt x="1315" y="1139"/>
                  </a:lnTo>
                  <a:lnTo>
                    <a:pt x="1315" y="1139"/>
                  </a:lnTo>
                  <a:lnTo>
                    <a:pt x="1315" y="1139"/>
                  </a:lnTo>
                  <a:lnTo>
                    <a:pt x="1315" y="1139"/>
                  </a:lnTo>
                  <a:lnTo>
                    <a:pt x="1324" y="1139"/>
                  </a:lnTo>
                  <a:lnTo>
                    <a:pt x="1324" y="1139"/>
                  </a:lnTo>
                  <a:lnTo>
                    <a:pt x="1324" y="1139"/>
                  </a:lnTo>
                  <a:lnTo>
                    <a:pt x="1324" y="1139"/>
                  </a:lnTo>
                  <a:lnTo>
                    <a:pt x="1324" y="1144"/>
                  </a:lnTo>
                  <a:lnTo>
                    <a:pt x="1328" y="1144"/>
                  </a:lnTo>
                  <a:lnTo>
                    <a:pt x="1328" y="1144"/>
                  </a:lnTo>
                  <a:lnTo>
                    <a:pt x="1333" y="1144"/>
                  </a:lnTo>
                  <a:lnTo>
                    <a:pt x="1342" y="1148"/>
                  </a:lnTo>
                  <a:lnTo>
                    <a:pt x="1342" y="1148"/>
                  </a:lnTo>
                  <a:lnTo>
                    <a:pt x="1342" y="1148"/>
                  </a:lnTo>
                  <a:lnTo>
                    <a:pt x="1351" y="1148"/>
                  </a:lnTo>
                  <a:lnTo>
                    <a:pt x="1351" y="1148"/>
                  </a:lnTo>
                  <a:lnTo>
                    <a:pt x="1351" y="1153"/>
                  </a:lnTo>
                  <a:lnTo>
                    <a:pt x="1351" y="1153"/>
                  </a:lnTo>
                  <a:lnTo>
                    <a:pt x="1351" y="1158"/>
                  </a:lnTo>
                  <a:lnTo>
                    <a:pt x="1351" y="1162"/>
                  </a:lnTo>
                  <a:lnTo>
                    <a:pt x="1351" y="1162"/>
                  </a:lnTo>
                  <a:lnTo>
                    <a:pt x="1355" y="1162"/>
                  </a:lnTo>
                  <a:lnTo>
                    <a:pt x="1355" y="1162"/>
                  </a:lnTo>
                  <a:lnTo>
                    <a:pt x="1355" y="1167"/>
                  </a:lnTo>
                  <a:lnTo>
                    <a:pt x="1360" y="1167"/>
                  </a:lnTo>
                  <a:lnTo>
                    <a:pt x="1360" y="1167"/>
                  </a:lnTo>
                  <a:lnTo>
                    <a:pt x="1364" y="1167"/>
                  </a:lnTo>
                  <a:lnTo>
                    <a:pt x="1369" y="1167"/>
                  </a:lnTo>
                  <a:lnTo>
                    <a:pt x="1369" y="1167"/>
                  </a:lnTo>
                  <a:lnTo>
                    <a:pt x="1373" y="1171"/>
                  </a:lnTo>
                  <a:lnTo>
                    <a:pt x="1373" y="1171"/>
                  </a:lnTo>
                  <a:lnTo>
                    <a:pt x="1373" y="1171"/>
                  </a:lnTo>
                  <a:lnTo>
                    <a:pt x="1373" y="1171"/>
                  </a:lnTo>
                  <a:lnTo>
                    <a:pt x="1373" y="1171"/>
                  </a:lnTo>
                  <a:lnTo>
                    <a:pt x="1373" y="1176"/>
                  </a:lnTo>
                  <a:lnTo>
                    <a:pt x="1373" y="1176"/>
                  </a:lnTo>
                  <a:lnTo>
                    <a:pt x="1369" y="1176"/>
                  </a:lnTo>
                  <a:lnTo>
                    <a:pt x="1364" y="1180"/>
                  </a:lnTo>
                  <a:lnTo>
                    <a:pt x="1360" y="1185"/>
                  </a:lnTo>
                  <a:lnTo>
                    <a:pt x="1364" y="1185"/>
                  </a:lnTo>
                  <a:lnTo>
                    <a:pt x="1369" y="1185"/>
                  </a:lnTo>
                  <a:lnTo>
                    <a:pt x="1373" y="1185"/>
                  </a:lnTo>
                  <a:lnTo>
                    <a:pt x="1373" y="1185"/>
                  </a:lnTo>
                  <a:lnTo>
                    <a:pt x="1378" y="1185"/>
                  </a:lnTo>
                  <a:lnTo>
                    <a:pt x="1382" y="1185"/>
                  </a:lnTo>
                  <a:lnTo>
                    <a:pt x="1387" y="1180"/>
                  </a:lnTo>
                  <a:lnTo>
                    <a:pt x="1387" y="1180"/>
                  </a:lnTo>
                  <a:lnTo>
                    <a:pt x="1396" y="1185"/>
                  </a:lnTo>
                  <a:lnTo>
                    <a:pt x="1396" y="1185"/>
                  </a:lnTo>
                  <a:lnTo>
                    <a:pt x="1396" y="1185"/>
                  </a:lnTo>
                  <a:lnTo>
                    <a:pt x="1400" y="1185"/>
                  </a:lnTo>
                  <a:lnTo>
                    <a:pt x="1405" y="1185"/>
                  </a:lnTo>
                  <a:lnTo>
                    <a:pt x="1405" y="1185"/>
                  </a:lnTo>
                  <a:lnTo>
                    <a:pt x="1405" y="1180"/>
                  </a:lnTo>
                  <a:lnTo>
                    <a:pt x="1405" y="1185"/>
                  </a:lnTo>
                  <a:lnTo>
                    <a:pt x="1405" y="1185"/>
                  </a:lnTo>
                  <a:lnTo>
                    <a:pt x="1405" y="1185"/>
                  </a:lnTo>
                  <a:close/>
                  <a:moveTo>
                    <a:pt x="2964" y="502"/>
                  </a:moveTo>
                  <a:lnTo>
                    <a:pt x="2964" y="502"/>
                  </a:lnTo>
                  <a:lnTo>
                    <a:pt x="2968" y="502"/>
                  </a:lnTo>
                  <a:lnTo>
                    <a:pt x="2964" y="506"/>
                  </a:lnTo>
                  <a:lnTo>
                    <a:pt x="2964" y="506"/>
                  </a:lnTo>
                  <a:lnTo>
                    <a:pt x="2964" y="506"/>
                  </a:lnTo>
                  <a:lnTo>
                    <a:pt x="2968" y="506"/>
                  </a:lnTo>
                  <a:lnTo>
                    <a:pt x="2968" y="502"/>
                  </a:lnTo>
                  <a:lnTo>
                    <a:pt x="2968" y="502"/>
                  </a:lnTo>
                  <a:lnTo>
                    <a:pt x="2968" y="502"/>
                  </a:lnTo>
                  <a:lnTo>
                    <a:pt x="2973" y="502"/>
                  </a:lnTo>
                  <a:lnTo>
                    <a:pt x="2973" y="497"/>
                  </a:lnTo>
                  <a:lnTo>
                    <a:pt x="2973" y="497"/>
                  </a:lnTo>
                  <a:lnTo>
                    <a:pt x="2973" y="497"/>
                  </a:lnTo>
                  <a:lnTo>
                    <a:pt x="2973" y="497"/>
                  </a:lnTo>
                  <a:lnTo>
                    <a:pt x="2973" y="497"/>
                  </a:lnTo>
                  <a:lnTo>
                    <a:pt x="2973" y="493"/>
                  </a:lnTo>
                  <a:lnTo>
                    <a:pt x="2973" y="493"/>
                  </a:lnTo>
                  <a:lnTo>
                    <a:pt x="2973" y="493"/>
                  </a:lnTo>
                  <a:lnTo>
                    <a:pt x="2973" y="488"/>
                  </a:lnTo>
                  <a:lnTo>
                    <a:pt x="2977" y="488"/>
                  </a:lnTo>
                  <a:lnTo>
                    <a:pt x="2973" y="488"/>
                  </a:lnTo>
                  <a:lnTo>
                    <a:pt x="2973" y="488"/>
                  </a:lnTo>
                  <a:lnTo>
                    <a:pt x="2973" y="488"/>
                  </a:lnTo>
                  <a:lnTo>
                    <a:pt x="2973" y="488"/>
                  </a:lnTo>
                  <a:lnTo>
                    <a:pt x="2973" y="488"/>
                  </a:lnTo>
                  <a:lnTo>
                    <a:pt x="2968" y="488"/>
                  </a:lnTo>
                  <a:lnTo>
                    <a:pt x="2968" y="488"/>
                  </a:lnTo>
                  <a:lnTo>
                    <a:pt x="2964" y="493"/>
                  </a:lnTo>
                  <a:lnTo>
                    <a:pt x="2964" y="493"/>
                  </a:lnTo>
                  <a:lnTo>
                    <a:pt x="2964" y="493"/>
                  </a:lnTo>
                  <a:lnTo>
                    <a:pt x="2964" y="497"/>
                  </a:lnTo>
                  <a:lnTo>
                    <a:pt x="2964" y="497"/>
                  </a:lnTo>
                  <a:lnTo>
                    <a:pt x="2964" y="502"/>
                  </a:lnTo>
                  <a:lnTo>
                    <a:pt x="2964" y="502"/>
                  </a:lnTo>
                  <a:close/>
                  <a:moveTo>
                    <a:pt x="1455" y="1225"/>
                  </a:moveTo>
                  <a:lnTo>
                    <a:pt x="1455" y="1230"/>
                  </a:lnTo>
                  <a:lnTo>
                    <a:pt x="1459" y="1230"/>
                  </a:lnTo>
                  <a:lnTo>
                    <a:pt x="1459" y="1230"/>
                  </a:lnTo>
                  <a:lnTo>
                    <a:pt x="1459" y="1230"/>
                  </a:lnTo>
                  <a:lnTo>
                    <a:pt x="1459" y="1230"/>
                  </a:lnTo>
                  <a:lnTo>
                    <a:pt x="1464" y="1225"/>
                  </a:lnTo>
                  <a:lnTo>
                    <a:pt x="1464" y="1221"/>
                  </a:lnTo>
                  <a:lnTo>
                    <a:pt x="1468" y="1221"/>
                  </a:lnTo>
                  <a:lnTo>
                    <a:pt x="1468" y="1221"/>
                  </a:lnTo>
                  <a:lnTo>
                    <a:pt x="1468" y="1216"/>
                  </a:lnTo>
                  <a:lnTo>
                    <a:pt x="1468" y="1216"/>
                  </a:lnTo>
                  <a:lnTo>
                    <a:pt x="1468" y="1216"/>
                  </a:lnTo>
                  <a:lnTo>
                    <a:pt x="1473" y="1216"/>
                  </a:lnTo>
                  <a:lnTo>
                    <a:pt x="1473" y="1216"/>
                  </a:lnTo>
                  <a:lnTo>
                    <a:pt x="1477" y="1216"/>
                  </a:lnTo>
                  <a:lnTo>
                    <a:pt x="1477" y="1221"/>
                  </a:lnTo>
                  <a:lnTo>
                    <a:pt x="1482" y="1221"/>
                  </a:lnTo>
                  <a:lnTo>
                    <a:pt x="1482" y="1216"/>
                  </a:lnTo>
                  <a:lnTo>
                    <a:pt x="1486" y="1216"/>
                  </a:lnTo>
                  <a:lnTo>
                    <a:pt x="1486" y="1216"/>
                  </a:lnTo>
                  <a:lnTo>
                    <a:pt x="1486" y="1216"/>
                  </a:lnTo>
                  <a:lnTo>
                    <a:pt x="1491" y="1216"/>
                  </a:lnTo>
                  <a:lnTo>
                    <a:pt x="1491" y="1216"/>
                  </a:lnTo>
                  <a:lnTo>
                    <a:pt x="1495" y="1216"/>
                  </a:lnTo>
                  <a:lnTo>
                    <a:pt x="1495" y="1216"/>
                  </a:lnTo>
                  <a:lnTo>
                    <a:pt x="1500" y="1216"/>
                  </a:lnTo>
                  <a:lnTo>
                    <a:pt x="1500" y="1216"/>
                  </a:lnTo>
                  <a:lnTo>
                    <a:pt x="1504" y="1216"/>
                  </a:lnTo>
                  <a:lnTo>
                    <a:pt x="1504" y="1216"/>
                  </a:lnTo>
                  <a:lnTo>
                    <a:pt x="1504" y="1221"/>
                  </a:lnTo>
                  <a:lnTo>
                    <a:pt x="1509" y="1221"/>
                  </a:lnTo>
                  <a:lnTo>
                    <a:pt x="1509" y="1221"/>
                  </a:lnTo>
                  <a:lnTo>
                    <a:pt x="1509" y="1221"/>
                  </a:lnTo>
                  <a:lnTo>
                    <a:pt x="1509" y="1216"/>
                  </a:lnTo>
                  <a:lnTo>
                    <a:pt x="1509" y="1216"/>
                  </a:lnTo>
                  <a:lnTo>
                    <a:pt x="1513" y="1216"/>
                  </a:lnTo>
                  <a:lnTo>
                    <a:pt x="1513" y="1216"/>
                  </a:lnTo>
                  <a:lnTo>
                    <a:pt x="1513" y="1212"/>
                  </a:lnTo>
                  <a:lnTo>
                    <a:pt x="1513" y="1212"/>
                  </a:lnTo>
                  <a:lnTo>
                    <a:pt x="1513" y="1212"/>
                  </a:lnTo>
                  <a:lnTo>
                    <a:pt x="1513" y="1212"/>
                  </a:lnTo>
                  <a:lnTo>
                    <a:pt x="1509" y="1207"/>
                  </a:lnTo>
                  <a:lnTo>
                    <a:pt x="1504" y="1203"/>
                  </a:lnTo>
                  <a:lnTo>
                    <a:pt x="1504" y="1203"/>
                  </a:lnTo>
                  <a:lnTo>
                    <a:pt x="1504" y="1203"/>
                  </a:lnTo>
                  <a:lnTo>
                    <a:pt x="1500" y="1203"/>
                  </a:lnTo>
                  <a:lnTo>
                    <a:pt x="1500" y="1203"/>
                  </a:lnTo>
                  <a:lnTo>
                    <a:pt x="1495" y="1203"/>
                  </a:lnTo>
                  <a:lnTo>
                    <a:pt x="1495" y="1203"/>
                  </a:lnTo>
                  <a:lnTo>
                    <a:pt x="1495" y="1203"/>
                  </a:lnTo>
                  <a:lnTo>
                    <a:pt x="1495" y="1198"/>
                  </a:lnTo>
                  <a:lnTo>
                    <a:pt x="1495" y="1198"/>
                  </a:lnTo>
                  <a:lnTo>
                    <a:pt x="1500" y="1203"/>
                  </a:lnTo>
                  <a:lnTo>
                    <a:pt x="1500" y="1198"/>
                  </a:lnTo>
                  <a:lnTo>
                    <a:pt x="1500" y="1198"/>
                  </a:lnTo>
                  <a:lnTo>
                    <a:pt x="1500" y="1198"/>
                  </a:lnTo>
                  <a:lnTo>
                    <a:pt x="1495" y="1198"/>
                  </a:lnTo>
                  <a:lnTo>
                    <a:pt x="1491" y="1198"/>
                  </a:lnTo>
                  <a:lnTo>
                    <a:pt x="1491" y="1194"/>
                  </a:lnTo>
                  <a:lnTo>
                    <a:pt x="1491" y="1194"/>
                  </a:lnTo>
                  <a:lnTo>
                    <a:pt x="1491" y="1189"/>
                  </a:lnTo>
                  <a:lnTo>
                    <a:pt x="1491" y="1189"/>
                  </a:lnTo>
                  <a:lnTo>
                    <a:pt x="1486" y="1194"/>
                  </a:lnTo>
                  <a:lnTo>
                    <a:pt x="1486" y="1194"/>
                  </a:lnTo>
                  <a:lnTo>
                    <a:pt x="1486" y="1189"/>
                  </a:lnTo>
                  <a:lnTo>
                    <a:pt x="1482" y="1189"/>
                  </a:lnTo>
                  <a:lnTo>
                    <a:pt x="1482" y="1189"/>
                  </a:lnTo>
                  <a:lnTo>
                    <a:pt x="1482" y="1189"/>
                  </a:lnTo>
                  <a:lnTo>
                    <a:pt x="1477" y="1189"/>
                  </a:lnTo>
                  <a:lnTo>
                    <a:pt x="1477" y="1189"/>
                  </a:lnTo>
                  <a:lnTo>
                    <a:pt x="1477" y="1185"/>
                  </a:lnTo>
                  <a:lnTo>
                    <a:pt x="1477" y="1185"/>
                  </a:lnTo>
                  <a:lnTo>
                    <a:pt x="1473" y="1185"/>
                  </a:lnTo>
                  <a:lnTo>
                    <a:pt x="1468" y="1189"/>
                  </a:lnTo>
                  <a:lnTo>
                    <a:pt x="1468" y="1189"/>
                  </a:lnTo>
                  <a:lnTo>
                    <a:pt x="1468" y="1185"/>
                  </a:lnTo>
                  <a:lnTo>
                    <a:pt x="1464" y="1185"/>
                  </a:lnTo>
                  <a:lnTo>
                    <a:pt x="1464" y="1185"/>
                  </a:lnTo>
                  <a:lnTo>
                    <a:pt x="1464" y="1185"/>
                  </a:lnTo>
                  <a:lnTo>
                    <a:pt x="1464" y="1189"/>
                  </a:lnTo>
                  <a:lnTo>
                    <a:pt x="1459" y="1189"/>
                  </a:lnTo>
                  <a:lnTo>
                    <a:pt x="1459" y="1189"/>
                  </a:lnTo>
                  <a:lnTo>
                    <a:pt x="1459" y="1189"/>
                  </a:lnTo>
                  <a:lnTo>
                    <a:pt x="1459" y="1189"/>
                  </a:lnTo>
                  <a:lnTo>
                    <a:pt x="1455" y="1189"/>
                  </a:lnTo>
                  <a:lnTo>
                    <a:pt x="1450" y="1189"/>
                  </a:lnTo>
                  <a:lnTo>
                    <a:pt x="1446" y="1185"/>
                  </a:lnTo>
                  <a:lnTo>
                    <a:pt x="1441" y="1185"/>
                  </a:lnTo>
                  <a:lnTo>
                    <a:pt x="1437" y="1185"/>
                  </a:lnTo>
                  <a:lnTo>
                    <a:pt x="1437" y="1185"/>
                  </a:lnTo>
                  <a:lnTo>
                    <a:pt x="1437" y="1185"/>
                  </a:lnTo>
                  <a:lnTo>
                    <a:pt x="1432" y="1189"/>
                  </a:lnTo>
                  <a:lnTo>
                    <a:pt x="1432" y="1189"/>
                  </a:lnTo>
                  <a:lnTo>
                    <a:pt x="1432" y="1189"/>
                  </a:lnTo>
                  <a:lnTo>
                    <a:pt x="1432" y="1189"/>
                  </a:lnTo>
                  <a:lnTo>
                    <a:pt x="1437" y="1189"/>
                  </a:lnTo>
                  <a:lnTo>
                    <a:pt x="1441" y="1194"/>
                  </a:lnTo>
                  <a:lnTo>
                    <a:pt x="1446" y="1194"/>
                  </a:lnTo>
                  <a:lnTo>
                    <a:pt x="1441" y="1198"/>
                  </a:lnTo>
                  <a:lnTo>
                    <a:pt x="1441" y="1198"/>
                  </a:lnTo>
                  <a:lnTo>
                    <a:pt x="1441" y="1203"/>
                  </a:lnTo>
                  <a:lnTo>
                    <a:pt x="1441" y="1203"/>
                  </a:lnTo>
                  <a:lnTo>
                    <a:pt x="1441" y="1207"/>
                  </a:lnTo>
                  <a:lnTo>
                    <a:pt x="1446" y="1207"/>
                  </a:lnTo>
                  <a:lnTo>
                    <a:pt x="1446" y="1212"/>
                  </a:lnTo>
                  <a:lnTo>
                    <a:pt x="1446" y="1212"/>
                  </a:lnTo>
                  <a:lnTo>
                    <a:pt x="1446" y="1212"/>
                  </a:lnTo>
                  <a:lnTo>
                    <a:pt x="1446" y="1212"/>
                  </a:lnTo>
                  <a:lnTo>
                    <a:pt x="1441" y="1212"/>
                  </a:lnTo>
                  <a:lnTo>
                    <a:pt x="1441" y="1212"/>
                  </a:lnTo>
                  <a:lnTo>
                    <a:pt x="1441" y="1212"/>
                  </a:lnTo>
                  <a:lnTo>
                    <a:pt x="1441" y="1212"/>
                  </a:lnTo>
                  <a:lnTo>
                    <a:pt x="1437" y="1216"/>
                  </a:lnTo>
                  <a:lnTo>
                    <a:pt x="1437" y="1212"/>
                  </a:lnTo>
                  <a:lnTo>
                    <a:pt x="1423" y="1212"/>
                  </a:lnTo>
                  <a:lnTo>
                    <a:pt x="1423" y="1212"/>
                  </a:lnTo>
                  <a:lnTo>
                    <a:pt x="1419" y="1212"/>
                  </a:lnTo>
                  <a:lnTo>
                    <a:pt x="1419" y="1212"/>
                  </a:lnTo>
                  <a:lnTo>
                    <a:pt x="1419" y="1212"/>
                  </a:lnTo>
                  <a:lnTo>
                    <a:pt x="1414" y="1207"/>
                  </a:lnTo>
                  <a:lnTo>
                    <a:pt x="1414" y="1207"/>
                  </a:lnTo>
                  <a:lnTo>
                    <a:pt x="1414" y="1212"/>
                  </a:lnTo>
                  <a:lnTo>
                    <a:pt x="1410" y="1212"/>
                  </a:lnTo>
                  <a:lnTo>
                    <a:pt x="1410" y="1216"/>
                  </a:lnTo>
                  <a:lnTo>
                    <a:pt x="1410" y="1216"/>
                  </a:lnTo>
                  <a:lnTo>
                    <a:pt x="1414" y="1216"/>
                  </a:lnTo>
                  <a:lnTo>
                    <a:pt x="1414" y="1216"/>
                  </a:lnTo>
                  <a:lnTo>
                    <a:pt x="1419" y="1221"/>
                  </a:lnTo>
                  <a:lnTo>
                    <a:pt x="1419" y="1221"/>
                  </a:lnTo>
                  <a:lnTo>
                    <a:pt x="1419" y="1221"/>
                  </a:lnTo>
                  <a:lnTo>
                    <a:pt x="1419" y="1221"/>
                  </a:lnTo>
                  <a:lnTo>
                    <a:pt x="1423" y="1216"/>
                  </a:lnTo>
                  <a:lnTo>
                    <a:pt x="1423" y="1216"/>
                  </a:lnTo>
                  <a:lnTo>
                    <a:pt x="1428" y="1216"/>
                  </a:lnTo>
                  <a:lnTo>
                    <a:pt x="1428" y="1216"/>
                  </a:lnTo>
                  <a:lnTo>
                    <a:pt x="1428" y="1216"/>
                  </a:lnTo>
                  <a:lnTo>
                    <a:pt x="1432" y="1216"/>
                  </a:lnTo>
                  <a:lnTo>
                    <a:pt x="1437" y="1221"/>
                  </a:lnTo>
                  <a:lnTo>
                    <a:pt x="1437" y="1221"/>
                  </a:lnTo>
                  <a:lnTo>
                    <a:pt x="1441" y="1221"/>
                  </a:lnTo>
                  <a:lnTo>
                    <a:pt x="1441" y="1221"/>
                  </a:lnTo>
                  <a:lnTo>
                    <a:pt x="1441" y="1221"/>
                  </a:lnTo>
                  <a:lnTo>
                    <a:pt x="1441" y="1216"/>
                  </a:lnTo>
                  <a:lnTo>
                    <a:pt x="1450" y="1216"/>
                  </a:lnTo>
                  <a:lnTo>
                    <a:pt x="1450" y="1221"/>
                  </a:lnTo>
                  <a:lnTo>
                    <a:pt x="1450" y="1221"/>
                  </a:lnTo>
                  <a:lnTo>
                    <a:pt x="1455" y="1221"/>
                  </a:lnTo>
                  <a:lnTo>
                    <a:pt x="1455" y="1221"/>
                  </a:lnTo>
                  <a:lnTo>
                    <a:pt x="1455" y="1221"/>
                  </a:lnTo>
                  <a:lnTo>
                    <a:pt x="1455" y="1225"/>
                  </a:lnTo>
                  <a:lnTo>
                    <a:pt x="1455" y="1225"/>
                  </a:lnTo>
                  <a:lnTo>
                    <a:pt x="1455" y="1225"/>
                  </a:lnTo>
                  <a:lnTo>
                    <a:pt x="1455" y="1225"/>
                  </a:lnTo>
                  <a:close/>
                  <a:moveTo>
                    <a:pt x="1563" y="782"/>
                  </a:moveTo>
                  <a:lnTo>
                    <a:pt x="1563" y="782"/>
                  </a:lnTo>
                  <a:lnTo>
                    <a:pt x="1572" y="782"/>
                  </a:lnTo>
                  <a:lnTo>
                    <a:pt x="1572" y="778"/>
                  </a:lnTo>
                  <a:lnTo>
                    <a:pt x="1572" y="778"/>
                  </a:lnTo>
                  <a:lnTo>
                    <a:pt x="1577" y="778"/>
                  </a:lnTo>
                  <a:lnTo>
                    <a:pt x="1577" y="778"/>
                  </a:lnTo>
                  <a:lnTo>
                    <a:pt x="1586" y="773"/>
                  </a:lnTo>
                  <a:lnTo>
                    <a:pt x="1586" y="778"/>
                  </a:lnTo>
                  <a:lnTo>
                    <a:pt x="1581" y="778"/>
                  </a:lnTo>
                  <a:lnTo>
                    <a:pt x="1581" y="773"/>
                  </a:lnTo>
                  <a:lnTo>
                    <a:pt x="1581" y="773"/>
                  </a:lnTo>
                  <a:lnTo>
                    <a:pt x="1581" y="778"/>
                  </a:lnTo>
                  <a:lnTo>
                    <a:pt x="1577" y="778"/>
                  </a:lnTo>
                  <a:lnTo>
                    <a:pt x="1577" y="778"/>
                  </a:lnTo>
                  <a:lnTo>
                    <a:pt x="1577" y="778"/>
                  </a:lnTo>
                  <a:lnTo>
                    <a:pt x="1572" y="778"/>
                  </a:lnTo>
                  <a:lnTo>
                    <a:pt x="1577" y="778"/>
                  </a:lnTo>
                  <a:lnTo>
                    <a:pt x="1577" y="773"/>
                  </a:lnTo>
                  <a:lnTo>
                    <a:pt x="1581" y="773"/>
                  </a:lnTo>
                  <a:lnTo>
                    <a:pt x="1581" y="773"/>
                  </a:lnTo>
                  <a:lnTo>
                    <a:pt x="1577" y="773"/>
                  </a:lnTo>
                  <a:lnTo>
                    <a:pt x="1572" y="778"/>
                  </a:lnTo>
                  <a:lnTo>
                    <a:pt x="1572" y="778"/>
                  </a:lnTo>
                  <a:lnTo>
                    <a:pt x="1568" y="778"/>
                  </a:lnTo>
                  <a:lnTo>
                    <a:pt x="1568" y="778"/>
                  </a:lnTo>
                  <a:lnTo>
                    <a:pt x="1563" y="778"/>
                  </a:lnTo>
                  <a:lnTo>
                    <a:pt x="1563" y="778"/>
                  </a:lnTo>
                  <a:lnTo>
                    <a:pt x="1563" y="778"/>
                  </a:lnTo>
                  <a:lnTo>
                    <a:pt x="1563" y="778"/>
                  </a:lnTo>
                  <a:lnTo>
                    <a:pt x="1563" y="778"/>
                  </a:lnTo>
                  <a:lnTo>
                    <a:pt x="1559" y="778"/>
                  </a:lnTo>
                  <a:lnTo>
                    <a:pt x="1559" y="778"/>
                  </a:lnTo>
                  <a:lnTo>
                    <a:pt x="1559" y="778"/>
                  </a:lnTo>
                  <a:lnTo>
                    <a:pt x="1559" y="778"/>
                  </a:lnTo>
                  <a:lnTo>
                    <a:pt x="1559" y="778"/>
                  </a:lnTo>
                  <a:lnTo>
                    <a:pt x="1559" y="778"/>
                  </a:lnTo>
                  <a:lnTo>
                    <a:pt x="1554" y="778"/>
                  </a:lnTo>
                  <a:lnTo>
                    <a:pt x="1554" y="778"/>
                  </a:lnTo>
                  <a:lnTo>
                    <a:pt x="1550" y="782"/>
                  </a:lnTo>
                  <a:lnTo>
                    <a:pt x="1550" y="782"/>
                  </a:lnTo>
                  <a:lnTo>
                    <a:pt x="1550" y="782"/>
                  </a:lnTo>
                  <a:lnTo>
                    <a:pt x="1550" y="782"/>
                  </a:lnTo>
                  <a:lnTo>
                    <a:pt x="1550" y="782"/>
                  </a:lnTo>
                  <a:lnTo>
                    <a:pt x="1554" y="782"/>
                  </a:lnTo>
                  <a:lnTo>
                    <a:pt x="1554" y="782"/>
                  </a:lnTo>
                  <a:lnTo>
                    <a:pt x="1554" y="782"/>
                  </a:lnTo>
                  <a:lnTo>
                    <a:pt x="1554" y="782"/>
                  </a:lnTo>
                  <a:lnTo>
                    <a:pt x="1550" y="782"/>
                  </a:lnTo>
                  <a:lnTo>
                    <a:pt x="1554" y="782"/>
                  </a:lnTo>
                  <a:lnTo>
                    <a:pt x="1554" y="782"/>
                  </a:lnTo>
                  <a:lnTo>
                    <a:pt x="1563" y="782"/>
                  </a:lnTo>
                  <a:lnTo>
                    <a:pt x="1563" y="782"/>
                  </a:lnTo>
                  <a:close/>
                  <a:moveTo>
                    <a:pt x="2449" y="240"/>
                  </a:moveTo>
                  <a:lnTo>
                    <a:pt x="2453" y="240"/>
                  </a:lnTo>
                  <a:lnTo>
                    <a:pt x="2453" y="240"/>
                  </a:lnTo>
                  <a:lnTo>
                    <a:pt x="2453" y="240"/>
                  </a:lnTo>
                  <a:lnTo>
                    <a:pt x="2453" y="240"/>
                  </a:lnTo>
                  <a:lnTo>
                    <a:pt x="2449" y="240"/>
                  </a:lnTo>
                  <a:lnTo>
                    <a:pt x="2449" y="235"/>
                  </a:lnTo>
                  <a:lnTo>
                    <a:pt x="2449" y="235"/>
                  </a:lnTo>
                  <a:lnTo>
                    <a:pt x="2449" y="235"/>
                  </a:lnTo>
                  <a:lnTo>
                    <a:pt x="2440" y="240"/>
                  </a:lnTo>
                  <a:lnTo>
                    <a:pt x="2440" y="240"/>
                  </a:lnTo>
                  <a:lnTo>
                    <a:pt x="2435" y="240"/>
                  </a:lnTo>
                  <a:lnTo>
                    <a:pt x="2431" y="240"/>
                  </a:lnTo>
                  <a:lnTo>
                    <a:pt x="2431" y="240"/>
                  </a:lnTo>
                  <a:lnTo>
                    <a:pt x="2426" y="240"/>
                  </a:lnTo>
                  <a:lnTo>
                    <a:pt x="2426" y="240"/>
                  </a:lnTo>
                  <a:lnTo>
                    <a:pt x="2426" y="240"/>
                  </a:lnTo>
                  <a:lnTo>
                    <a:pt x="2426" y="240"/>
                  </a:lnTo>
                  <a:lnTo>
                    <a:pt x="2421" y="244"/>
                  </a:lnTo>
                  <a:lnTo>
                    <a:pt x="2421" y="244"/>
                  </a:lnTo>
                  <a:lnTo>
                    <a:pt x="2421" y="244"/>
                  </a:lnTo>
                  <a:lnTo>
                    <a:pt x="2417" y="244"/>
                  </a:lnTo>
                  <a:lnTo>
                    <a:pt x="2417" y="244"/>
                  </a:lnTo>
                  <a:lnTo>
                    <a:pt x="2417" y="244"/>
                  </a:lnTo>
                  <a:lnTo>
                    <a:pt x="2421" y="249"/>
                  </a:lnTo>
                  <a:lnTo>
                    <a:pt x="2421" y="244"/>
                  </a:lnTo>
                  <a:lnTo>
                    <a:pt x="2431" y="244"/>
                  </a:lnTo>
                  <a:lnTo>
                    <a:pt x="2435" y="244"/>
                  </a:lnTo>
                  <a:lnTo>
                    <a:pt x="2440" y="244"/>
                  </a:lnTo>
                  <a:lnTo>
                    <a:pt x="2440" y="249"/>
                  </a:lnTo>
                  <a:lnTo>
                    <a:pt x="2440" y="249"/>
                  </a:lnTo>
                  <a:lnTo>
                    <a:pt x="2440" y="244"/>
                  </a:lnTo>
                  <a:lnTo>
                    <a:pt x="2444" y="244"/>
                  </a:lnTo>
                  <a:lnTo>
                    <a:pt x="2444" y="244"/>
                  </a:lnTo>
                  <a:lnTo>
                    <a:pt x="2449" y="244"/>
                  </a:lnTo>
                  <a:lnTo>
                    <a:pt x="2449" y="244"/>
                  </a:lnTo>
                  <a:lnTo>
                    <a:pt x="2449" y="244"/>
                  </a:lnTo>
                  <a:lnTo>
                    <a:pt x="2449" y="240"/>
                  </a:lnTo>
                  <a:lnTo>
                    <a:pt x="2449" y="240"/>
                  </a:lnTo>
                  <a:lnTo>
                    <a:pt x="2449" y="240"/>
                  </a:lnTo>
                  <a:lnTo>
                    <a:pt x="2449" y="240"/>
                  </a:lnTo>
                  <a:close/>
                  <a:moveTo>
                    <a:pt x="2833" y="1515"/>
                  </a:moveTo>
                  <a:lnTo>
                    <a:pt x="2833" y="1510"/>
                  </a:lnTo>
                  <a:lnTo>
                    <a:pt x="2833" y="1506"/>
                  </a:lnTo>
                  <a:lnTo>
                    <a:pt x="2833" y="1506"/>
                  </a:lnTo>
                  <a:lnTo>
                    <a:pt x="2833" y="1506"/>
                  </a:lnTo>
                  <a:lnTo>
                    <a:pt x="2833" y="1506"/>
                  </a:lnTo>
                  <a:lnTo>
                    <a:pt x="2833" y="1506"/>
                  </a:lnTo>
                  <a:lnTo>
                    <a:pt x="2828" y="1506"/>
                  </a:lnTo>
                  <a:lnTo>
                    <a:pt x="2828" y="1506"/>
                  </a:lnTo>
                  <a:lnTo>
                    <a:pt x="2828" y="1510"/>
                  </a:lnTo>
                  <a:lnTo>
                    <a:pt x="2828" y="1510"/>
                  </a:lnTo>
                  <a:lnTo>
                    <a:pt x="2828" y="1510"/>
                  </a:lnTo>
                  <a:lnTo>
                    <a:pt x="2824" y="1510"/>
                  </a:lnTo>
                  <a:lnTo>
                    <a:pt x="2824" y="1510"/>
                  </a:lnTo>
                  <a:lnTo>
                    <a:pt x="2824" y="1515"/>
                  </a:lnTo>
                  <a:lnTo>
                    <a:pt x="2824" y="1515"/>
                  </a:lnTo>
                  <a:lnTo>
                    <a:pt x="2828" y="1515"/>
                  </a:lnTo>
                  <a:lnTo>
                    <a:pt x="2828" y="1515"/>
                  </a:lnTo>
                  <a:lnTo>
                    <a:pt x="2828" y="1515"/>
                  </a:lnTo>
                  <a:lnTo>
                    <a:pt x="2833" y="1515"/>
                  </a:lnTo>
                  <a:close/>
                  <a:moveTo>
                    <a:pt x="3546" y="1858"/>
                  </a:moveTo>
                  <a:lnTo>
                    <a:pt x="3546" y="1854"/>
                  </a:lnTo>
                  <a:lnTo>
                    <a:pt x="3546" y="1849"/>
                  </a:lnTo>
                  <a:lnTo>
                    <a:pt x="3546" y="1840"/>
                  </a:lnTo>
                  <a:lnTo>
                    <a:pt x="3546" y="1836"/>
                  </a:lnTo>
                  <a:lnTo>
                    <a:pt x="3542" y="1827"/>
                  </a:lnTo>
                  <a:lnTo>
                    <a:pt x="3542" y="1822"/>
                  </a:lnTo>
                  <a:lnTo>
                    <a:pt x="3542" y="1822"/>
                  </a:lnTo>
                  <a:lnTo>
                    <a:pt x="3542" y="1822"/>
                  </a:lnTo>
                  <a:lnTo>
                    <a:pt x="3537" y="1818"/>
                  </a:lnTo>
                  <a:lnTo>
                    <a:pt x="3537" y="1813"/>
                  </a:lnTo>
                  <a:lnTo>
                    <a:pt x="3537" y="1813"/>
                  </a:lnTo>
                  <a:lnTo>
                    <a:pt x="3537" y="1809"/>
                  </a:lnTo>
                  <a:lnTo>
                    <a:pt x="3533" y="1809"/>
                  </a:lnTo>
                  <a:lnTo>
                    <a:pt x="3533" y="1809"/>
                  </a:lnTo>
                  <a:lnTo>
                    <a:pt x="3533" y="1804"/>
                  </a:lnTo>
                  <a:lnTo>
                    <a:pt x="3533" y="1804"/>
                  </a:lnTo>
                  <a:lnTo>
                    <a:pt x="3533" y="1804"/>
                  </a:lnTo>
                  <a:lnTo>
                    <a:pt x="3528" y="1809"/>
                  </a:lnTo>
                  <a:lnTo>
                    <a:pt x="3528" y="1813"/>
                  </a:lnTo>
                  <a:lnTo>
                    <a:pt x="3524" y="1813"/>
                  </a:lnTo>
                  <a:lnTo>
                    <a:pt x="3524" y="1813"/>
                  </a:lnTo>
                  <a:lnTo>
                    <a:pt x="3524" y="1813"/>
                  </a:lnTo>
                  <a:lnTo>
                    <a:pt x="3524" y="1813"/>
                  </a:lnTo>
                  <a:lnTo>
                    <a:pt x="3524" y="1818"/>
                  </a:lnTo>
                  <a:lnTo>
                    <a:pt x="3524" y="1818"/>
                  </a:lnTo>
                  <a:lnTo>
                    <a:pt x="3524" y="1822"/>
                  </a:lnTo>
                  <a:lnTo>
                    <a:pt x="3524" y="1827"/>
                  </a:lnTo>
                  <a:lnTo>
                    <a:pt x="3519" y="1831"/>
                  </a:lnTo>
                  <a:lnTo>
                    <a:pt x="3519" y="1831"/>
                  </a:lnTo>
                  <a:lnTo>
                    <a:pt x="3515" y="1831"/>
                  </a:lnTo>
                  <a:lnTo>
                    <a:pt x="3515" y="1836"/>
                  </a:lnTo>
                  <a:lnTo>
                    <a:pt x="3515" y="1836"/>
                  </a:lnTo>
                  <a:lnTo>
                    <a:pt x="3510" y="1836"/>
                  </a:lnTo>
                  <a:lnTo>
                    <a:pt x="3510" y="1836"/>
                  </a:lnTo>
                  <a:lnTo>
                    <a:pt x="3510" y="1836"/>
                  </a:lnTo>
                  <a:lnTo>
                    <a:pt x="3510" y="1836"/>
                  </a:lnTo>
                  <a:lnTo>
                    <a:pt x="3506" y="1836"/>
                  </a:lnTo>
                  <a:lnTo>
                    <a:pt x="3506" y="1836"/>
                  </a:lnTo>
                  <a:lnTo>
                    <a:pt x="3506" y="1836"/>
                  </a:lnTo>
                  <a:lnTo>
                    <a:pt x="3506" y="1840"/>
                  </a:lnTo>
                  <a:lnTo>
                    <a:pt x="3510" y="1840"/>
                  </a:lnTo>
                  <a:lnTo>
                    <a:pt x="3510" y="1840"/>
                  </a:lnTo>
                  <a:lnTo>
                    <a:pt x="3506" y="1840"/>
                  </a:lnTo>
                  <a:lnTo>
                    <a:pt x="3506" y="1845"/>
                  </a:lnTo>
                  <a:lnTo>
                    <a:pt x="3506" y="1849"/>
                  </a:lnTo>
                  <a:lnTo>
                    <a:pt x="3506" y="1854"/>
                  </a:lnTo>
                  <a:lnTo>
                    <a:pt x="3506" y="1854"/>
                  </a:lnTo>
                  <a:lnTo>
                    <a:pt x="3506" y="1854"/>
                  </a:lnTo>
                  <a:lnTo>
                    <a:pt x="3506" y="1854"/>
                  </a:lnTo>
                  <a:lnTo>
                    <a:pt x="3501" y="1854"/>
                  </a:lnTo>
                  <a:lnTo>
                    <a:pt x="3501" y="1854"/>
                  </a:lnTo>
                  <a:lnTo>
                    <a:pt x="3501" y="1858"/>
                  </a:lnTo>
                  <a:lnTo>
                    <a:pt x="3501" y="1858"/>
                  </a:lnTo>
                  <a:lnTo>
                    <a:pt x="3497" y="1858"/>
                  </a:lnTo>
                  <a:lnTo>
                    <a:pt x="3497" y="1858"/>
                  </a:lnTo>
                  <a:lnTo>
                    <a:pt x="3497" y="1858"/>
                  </a:lnTo>
                  <a:lnTo>
                    <a:pt x="3497" y="1858"/>
                  </a:lnTo>
                  <a:lnTo>
                    <a:pt x="3497" y="1858"/>
                  </a:lnTo>
                  <a:lnTo>
                    <a:pt x="3497" y="1854"/>
                  </a:lnTo>
                  <a:lnTo>
                    <a:pt x="3497" y="1854"/>
                  </a:lnTo>
                  <a:lnTo>
                    <a:pt x="3497" y="1854"/>
                  </a:lnTo>
                  <a:lnTo>
                    <a:pt x="3497" y="1854"/>
                  </a:lnTo>
                  <a:lnTo>
                    <a:pt x="3497" y="1858"/>
                  </a:lnTo>
                  <a:lnTo>
                    <a:pt x="3497" y="1858"/>
                  </a:lnTo>
                  <a:lnTo>
                    <a:pt x="3492" y="1863"/>
                  </a:lnTo>
                  <a:lnTo>
                    <a:pt x="3492" y="1863"/>
                  </a:lnTo>
                  <a:lnTo>
                    <a:pt x="3492" y="1863"/>
                  </a:lnTo>
                  <a:lnTo>
                    <a:pt x="3492" y="1863"/>
                  </a:lnTo>
                  <a:lnTo>
                    <a:pt x="3492" y="1867"/>
                  </a:lnTo>
                  <a:lnTo>
                    <a:pt x="3492" y="1867"/>
                  </a:lnTo>
                  <a:lnTo>
                    <a:pt x="3492" y="1867"/>
                  </a:lnTo>
                  <a:lnTo>
                    <a:pt x="3492" y="1867"/>
                  </a:lnTo>
                  <a:lnTo>
                    <a:pt x="3492" y="1867"/>
                  </a:lnTo>
                  <a:lnTo>
                    <a:pt x="3492" y="1867"/>
                  </a:lnTo>
                  <a:lnTo>
                    <a:pt x="3488" y="1863"/>
                  </a:lnTo>
                  <a:lnTo>
                    <a:pt x="3488" y="1863"/>
                  </a:lnTo>
                  <a:lnTo>
                    <a:pt x="3488" y="1863"/>
                  </a:lnTo>
                  <a:lnTo>
                    <a:pt x="3483" y="1867"/>
                  </a:lnTo>
                  <a:lnTo>
                    <a:pt x="3479" y="1872"/>
                  </a:lnTo>
                  <a:lnTo>
                    <a:pt x="3479" y="1872"/>
                  </a:lnTo>
                  <a:lnTo>
                    <a:pt x="3479" y="1872"/>
                  </a:lnTo>
                  <a:lnTo>
                    <a:pt x="3479" y="1876"/>
                  </a:lnTo>
                  <a:lnTo>
                    <a:pt x="3479" y="1876"/>
                  </a:lnTo>
                  <a:lnTo>
                    <a:pt x="3479" y="1876"/>
                  </a:lnTo>
                  <a:lnTo>
                    <a:pt x="3479" y="1876"/>
                  </a:lnTo>
                  <a:lnTo>
                    <a:pt x="3479" y="1876"/>
                  </a:lnTo>
                  <a:lnTo>
                    <a:pt x="3479" y="1876"/>
                  </a:lnTo>
                  <a:lnTo>
                    <a:pt x="3474" y="1876"/>
                  </a:lnTo>
                  <a:lnTo>
                    <a:pt x="3474" y="1872"/>
                  </a:lnTo>
                  <a:lnTo>
                    <a:pt x="3474" y="1876"/>
                  </a:lnTo>
                  <a:lnTo>
                    <a:pt x="3470" y="1876"/>
                  </a:lnTo>
                  <a:lnTo>
                    <a:pt x="3465" y="1876"/>
                  </a:lnTo>
                  <a:lnTo>
                    <a:pt x="3465" y="1876"/>
                  </a:lnTo>
                  <a:lnTo>
                    <a:pt x="3465" y="1876"/>
                  </a:lnTo>
                  <a:lnTo>
                    <a:pt x="3465" y="1876"/>
                  </a:lnTo>
                  <a:lnTo>
                    <a:pt x="3465" y="1881"/>
                  </a:lnTo>
                  <a:lnTo>
                    <a:pt x="3465" y="1876"/>
                  </a:lnTo>
                  <a:lnTo>
                    <a:pt x="3465" y="1876"/>
                  </a:lnTo>
                  <a:lnTo>
                    <a:pt x="3461" y="1881"/>
                  </a:lnTo>
                  <a:lnTo>
                    <a:pt x="3461" y="1881"/>
                  </a:lnTo>
                  <a:lnTo>
                    <a:pt x="3461" y="1876"/>
                  </a:lnTo>
                  <a:lnTo>
                    <a:pt x="3461" y="1876"/>
                  </a:lnTo>
                  <a:lnTo>
                    <a:pt x="3456" y="1876"/>
                  </a:lnTo>
                  <a:lnTo>
                    <a:pt x="3456" y="1881"/>
                  </a:lnTo>
                  <a:lnTo>
                    <a:pt x="3451" y="1881"/>
                  </a:lnTo>
                  <a:lnTo>
                    <a:pt x="3451" y="1881"/>
                  </a:lnTo>
                  <a:lnTo>
                    <a:pt x="3447" y="1881"/>
                  </a:lnTo>
                  <a:lnTo>
                    <a:pt x="3447" y="1881"/>
                  </a:lnTo>
                  <a:lnTo>
                    <a:pt x="3442" y="1885"/>
                  </a:lnTo>
                  <a:lnTo>
                    <a:pt x="3442" y="1885"/>
                  </a:lnTo>
                  <a:lnTo>
                    <a:pt x="3442" y="1885"/>
                  </a:lnTo>
                  <a:lnTo>
                    <a:pt x="3442" y="1890"/>
                  </a:lnTo>
                  <a:lnTo>
                    <a:pt x="3442" y="1890"/>
                  </a:lnTo>
                  <a:lnTo>
                    <a:pt x="3433" y="1904"/>
                  </a:lnTo>
                  <a:lnTo>
                    <a:pt x="3433" y="1908"/>
                  </a:lnTo>
                  <a:lnTo>
                    <a:pt x="3433" y="1913"/>
                  </a:lnTo>
                  <a:lnTo>
                    <a:pt x="3433" y="1913"/>
                  </a:lnTo>
                  <a:lnTo>
                    <a:pt x="3433" y="1917"/>
                  </a:lnTo>
                  <a:lnTo>
                    <a:pt x="3433" y="1922"/>
                  </a:lnTo>
                  <a:lnTo>
                    <a:pt x="3438" y="1926"/>
                  </a:lnTo>
                  <a:lnTo>
                    <a:pt x="3438" y="1926"/>
                  </a:lnTo>
                  <a:lnTo>
                    <a:pt x="3438" y="1931"/>
                  </a:lnTo>
                  <a:lnTo>
                    <a:pt x="3438" y="1931"/>
                  </a:lnTo>
                  <a:lnTo>
                    <a:pt x="3438" y="1935"/>
                  </a:lnTo>
                  <a:lnTo>
                    <a:pt x="3438" y="1935"/>
                  </a:lnTo>
                  <a:lnTo>
                    <a:pt x="3438" y="1940"/>
                  </a:lnTo>
                  <a:lnTo>
                    <a:pt x="3442" y="1944"/>
                  </a:lnTo>
                  <a:lnTo>
                    <a:pt x="3442" y="1944"/>
                  </a:lnTo>
                  <a:lnTo>
                    <a:pt x="3438" y="1949"/>
                  </a:lnTo>
                  <a:lnTo>
                    <a:pt x="3438" y="1953"/>
                  </a:lnTo>
                  <a:lnTo>
                    <a:pt x="3438" y="1953"/>
                  </a:lnTo>
                  <a:lnTo>
                    <a:pt x="3438" y="1958"/>
                  </a:lnTo>
                  <a:lnTo>
                    <a:pt x="3433" y="1962"/>
                  </a:lnTo>
                  <a:lnTo>
                    <a:pt x="3433" y="1967"/>
                  </a:lnTo>
                  <a:lnTo>
                    <a:pt x="3433" y="1967"/>
                  </a:lnTo>
                  <a:lnTo>
                    <a:pt x="3429" y="1971"/>
                  </a:lnTo>
                  <a:lnTo>
                    <a:pt x="3429" y="1976"/>
                  </a:lnTo>
                  <a:lnTo>
                    <a:pt x="3424" y="1976"/>
                  </a:lnTo>
                  <a:lnTo>
                    <a:pt x="3424" y="1976"/>
                  </a:lnTo>
                  <a:lnTo>
                    <a:pt x="3424" y="1980"/>
                  </a:lnTo>
                  <a:lnTo>
                    <a:pt x="3420" y="1980"/>
                  </a:lnTo>
                  <a:lnTo>
                    <a:pt x="3420" y="1985"/>
                  </a:lnTo>
                  <a:lnTo>
                    <a:pt x="3420" y="1985"/>
                  </a:lnTo>
                  <a:lnTo>
                    <a:pt x="3420" y="1985"/>
                  </a:lnTo>
                  <a:lnTo>
                    <a:pt x="3420" y="1989"/>
                  </a:lnTo>
                  <a:lnTo>
                    <a:pt x="3415" y="1989"/>
                  </a:lnTo>
                  <a:lnTo>
                    <a:pt x="3415" y="1989"/>
                  </a:lnTo>
                  <a:lnTo>
                    <a:pt x="3415" y="1994"/>
                  </a:lnTo>
                  <a:lnTo>
                    <a:pt x="3415" y="1998"/>
                  </a:lnTo>
                  <a:lnTo>
                    <a:pt x="3415" y="1998"/>
                  </a:lnTo>
                  <a:lnTo>
                    <a:pt x="3415" y="2003"/>
                  </a:lnTo>
                  <a:lnTo>
                    <a:pt x="3415" y="2007"/>
                  </a:lnTo>
                  <a:lnTo>
                    <a:pt x="3415" y="2007"/>
                  </a:lnTo>
                  <a:lnTo>
                    <a:pt x="3420" y="2012"/>
                  </a:lnTo>
                  <a:lnTo>
                    <a:pt x="3420" y="2017"/>
                  </a:lnTo>
                  <a:lnTo>
                    <a:pt x="3420" y="2017"/>
                  </a:lnTo>
                  <a:lnTo>
                    <a:pt x="3420" y="2021"/>
                  </a:lnTo>
                  <a:lnTo>
                    <a:pt x="3420" y="2021"/>
                  </a:lnTo>
                  <a:lnTo>
                    <a:pt x="3420" y="2021"/>
                  </a:lnTo>
                  <a:lnTo>
                    <a:pt x="3420" y="2026"/>
                  </a:lnTo>
                  <a:lnTo>
                    <a:pt x="3420" y="2030"/>
                  </a:lnTo>
                  <a:lnTo>
                    <a:pt x="3420" y="2030"/>
                  </a:lnTo>
                  <a:lnTo>
                    <a:pt x="3420" y="2035"/>
                  </a:lnTo>
                  <a:lnTo>
                    <a:pt x="3420" y="2035"/>
                  </a:lnTo>
                  <a:lnTo>
                    <a:pt x="3420" y="2039"/>
                  </a:lnTo>
                  <a:lnTo>
                    <a:pt x="3424" y="2044"/>
                  </a:lnTo>
                  <a:lnTo>
                    <a:pt x="3424" y="2044"/>
                  </a:lnTo>
                  <a:lnTo>
                    <a:pt x="3424" y="2048"/>
                  </a:lnTo>
                  <a:lnTo>
                    <a:pt x="3424" y="2048"/>
                  </a:lnTo>
                  <a:lnTo>
                    <a:pt x="3424" y="2048"/>
                  </a:lnTo>
                  <a:lnTo>
                    <a:pt x="3424" y="2048"/>
                  </a:lnTo>
                  <a:lnTo>
                    <a:pt x="3429" y="2053"/>
                  </a:lnTo>
                  <a:lnTo>
                    <a:pt x="3429" y="2053"/>
                  </a:lnTo>
                  <a:lnTo>
                    <a:pt x="3429" y="2053"/>
                  </a:lnTo>
                  <a:lnTo>
                    <a:pt x="3429" y="2053"/>
                  </a:lnTo>
                  <a:lnTo>
                    <a:pt x="3433" y="2053"/>
                  </a:lnTo>
                  <a:lnTo>
                    <a:pt x="3438" y="2057"/>
                  </a:lnTo>
                  <a:lnTo>
                    <a:pt x="3442" y="2057"/>
                  </a:lnTo>
                  <a:lnTo>
                    <a:pt x="3442" y="2062"/>
                  </a:lnTo>
                  <a:lnTo>
                    <a:pt x="3447" y="2062"/>
                  </a:lnTo>
                  <a:lnTo>
                    <a:pt x="3447" y="2057"/>
                  </a:lnTo>
                  <a:lnTo>
                    <a:pt x="3451" y="2057"/>
                  </a:lnTo>
                  <a:lnTo>
                    <a:pt x="3456" y="2057"/>
                  </a:lnTo>
                  <a:lnTo>
                    <a:pt x="3461" y="2053"/>
                  </a:lnTo>
                  <a:lnTo>
                    <a:pt x="3465" y="2053"/>
                  </a:lnTo>
                  <a:lnTo>
                    <a:pt x="3465" y="2053"/>
                  </a:lnTo>
                  <a:lnTo>
                    <a:pt x="3470" y="2053"/>
                  </a:lnTo>
                  <a:lnTo>
                    <a:pt x="3474" y="2048"/>
                  </a:lnTo>
                  <a:lnTo>
                    <a:pt x="3474" y="2048"/>
                  </a:lnTo>
                  <a:lnTo>
                    <a:pt x="3479" y="2044"/>
                  </a:lnTo>
                  <a:lnTo>
                    <a:pt x="3479" y="2039"/>
                  </a:lnTo>
                  <a:lnTo>
                    <a:pt x="3479" y="2039"/>
                  </a:lnTo>
                  <a:lnTo>
                    <a:pt x="3479" y="2035"/>
                  </a:lnTo>
                  <a:lnTo>
                    <a:pt x="3483" y="2035"/>
                  </a:lnTo>
                  <a:lnTo>
                    <a:pt x="3483" y="2035"/>
                  </a:lnTo>
                  <a:lnTo>
                    <a:pt x="3483" y="2030"/>
                  </a:lnTo>
                  <a:lnTo>
                    <a:pt x="3488" y="2026"/>
                  </a:lnTo>
                  <a:lnTo>
                    <a:pt x="3488" y="2026"/>
                  </a:lnTo>
                  <a:lnTo>
                    <a:pt x="3488" y="2017"/>
                  </a:lnTo>
                  <a:lnTo>
                    <a:pt x="3492" y="2012"/>
                  </a:lnTo>
                  <a:lnTo>
                    <a:pt x="3492" y="2007"/>
                  </a:lnTo>
                  <a:lnTo>
                    <a:pt x="3492" y="2003"/>
                  </a:lnTo>
                  <a:lnTo>
                    <a:pt x="3497" y="1998"/>
                  </a:lnTo>
                  <a:lnTo>
                    <a:pt x="3501" y="1989"/>
                  </a:lnTo>
                  <a:lnTo>
                    <a:pt x="3506" y="1980"/>
                  </a:lnTo>
                  <a:lnTo>
                    <a:pt x="3506" y="1971"/>
                  </a:lnTo>
                  <a:lnTo>
                    <a:pt x="3510" y="1962"/>
                  </a:lnTo>
                  <a:lnTo>
                    <a:pt x="3510" y="1958"/>
                  </a:lnTo>
                  <a:lnTo>
                    <a:pt x="3515" y="1953"/>
                  </a:lnTo>
                  <a:lnTo>
                    <a:pt x="3515" y="1944"/>
                  </a:lnTo>
                  <a:lnTo>
                    <a:pt x="3519" y="1940"/>
                  </a:lnTo>
                  <a:lnTo>
                    <a:pt x="3524" y="1931"/>
                  </a:lnTo>
                  <a:lnTo>
                    <a:pt x="3524" y="1926"/>
                  </a:lnTo>
                  <a:lnTo>
                    <a:pt x="3524" y="1922"/>
                  </a:lnTo>
                  <a:lnTo>
                    <a:pt x="3528" y="1917"/>
                  </a:lnTo>
                  <a:lnTo>
                    <a:pt x="3528" y="1913"/>
                  </a:lnTo>
                  <a:lnTo>
                    <a:pt x="3528" y="1904"/>
                  </a:lnTo>
                  <a:lnTo>
                    <a:pt x="3528" y="1904"/>
                  </a:lnTo>
                  <a:lnTo>
                    <a:pt x="3533" y="1899"/>
                  </a:lnTo>
                  <a:lnTo>
                    <a:pt x="3533" y="1899"/>
                  </a:lnTo>
                  <a:lnTo>
                    <a:pt x="3533" y="1894"/>
                  </a:lnTo>
                  <a:lnTo>
                    <a:pt x="3533" y="1894"/>
                  </a:lnTo>
                  <a:lnTo>
                    <a:pt x="3537" y="1894"/>
                  </a:lnTo>
                  <a:lnTo>
                    <a:pt x="3533" y="1894"/>
                  </a:lnTo>
                  <a:lnTo>
                    <a:pt x="3533" y="1894"/>
                  </a:lnTo>
                  <a:lnTo>
                    <a:pt x="3537" y="1890"/>
                  </a:lnTo>
                  <a:lnTo>
                    <a:pt x="3537" y="1890"/>
                  </a:lnTo>
                  <a:lnTo>
                    <a:pt x="3537" y="1885"/>
                  </a:lnTo>
                  <a:lnTo>
                    <a:pt x="3537" y="1881"/>
                  </a:lnTo>
                  <a:lnTo>
                    <a:pt x="3537" y="1881"/>
                  </a:lnTo>
                  <a:lnTo>
                    <a:pt x="3537" y="1881"/>
                  </a:lnTo>
                  <a:lnTo>
                    <a:pt x="3537" y="1876"/>
                  </a:lnTo>
                  <a:lnTo>
                    <a:pt x="3537" y="1876"/>
                  </a:lnTo>
                  <a:lnTo>
                    <a:pt x="3537" y="1872"/>
                  </a:lnTo>
                  <a:lnTo>
                    <a:pt x="3533" y="1872"/>
                  </a:lnTo>
                  <a:lnTo>
                    <a:pt x="3537" y="1872"/>
                  </a:lnTo>
                  <a:lnTo>
                    <a:pt x="3537" y="1867"/>
                  </a:lnTo>
                  <a:lnTo>
                    <a:pt x="3537" y="1867"/>
                  </a:lnTo>
                  <a:lnTo>
                    <a:pt x="3537" y="1867"/>
                  </a:lnTo>
                  <a:lnTo>
                    <a:pt x="3542" y="1872"/>
                  </a:lnTo>
                  <a:lnTo>
                    <a:pt x="3542" y="1876"/>
                  </a:lnTo>
                  <a:lnTo>
                    <a:pt x="3542" y="1876"/>
                  </a:lnTo>
                  <a:lnTo>
                    <a:pt x="3542" y="1881"/>
                  </a:lnTo>
                  <a:lnTo>
                    <a:pt x="3542" y="1881"/>
                  </a:lnTo>
                  <a:lnTo>
                    <a:pt x="3546" y="1876"/>
                  </a:lnTo>
                  <a:lnTo>
                    <a:pt x="3546" y="1876"/>
                  </a:lnTo>
                  <a:lnTo>
                    <a:pt x="3546" y="1872"/>
                  </a:lnTo>
                  <a:lnTo>
                    <a:pt x="3551" y="1867"/>
                  </a:lnTo>
                  <a:lnTo>
                    <a:pt x="3551" y="1863"/>
                  </a:lnTo>
                  <a:lnTo>
                    <a:pt x="3546" y="1858"/>
                  </a:lnTo>
                  <a:close/>
                  <a:moveTo>
                    <a:pt x="2381" y="285"/>
                  </a:moveTo>
                  <a:lnTo>
                    <a:pt x="2381" y="285"/>
                  </a:lnTo>
                  <a:lnTo>
                    <a:pt x="2385" y="285"/>
                  </a:lnTo>
                  <a:lnTo>
                    <a:pt x="2385" y="285"/>
                  </a:lnTo>
                  <a:lnTo>
                    <a:pt x="2390" y="285"/>
                  </a:lnTo>
                  <a:lnTo>
                    <a:pt x="2390" y="285"/>
                  </a:lnTo>
                  <a:lnTo>
                    <a:pt x="2394" y="285"/>
                  </a:lnTo>
                  <a:lnTo>
                    <a:pt x="2399" y="285"/>
                  </a:lnTo>
                  <a:lnTo>
                    <a:pt x="2403" y="285"/>
                  </a:lnTo>
                  <a:lnTo>
                    <a:pt x="2408" y="285"/>
                  </a:lnTo>
                  <a:lnTo>
                    <a:pt x="2412" y="280"/>
                  </a:lnTo>
                  <a:lnTo>
                    <a:pt x="2417" y="280"/>
                  </a:lnTo>
                  <a:lnTo>
                    <a:pt x="2421" y="280"/>
                  </a:lnTo>
                  <a:lnTo>
                    <a:pt x="2421" y="280"/>
                  </a:lnTo>
                  <a:lnTo>
                    <a:pt x="2421" y="280"/>
                  </a:lnTo>
                  <a:lnTo>
                    <a:pt x="2426" y="280"/>
                  </a:lnTo>
                  <a:lnTo>
                    <a:pt x="2426" y="280"/>
                  </a:lnTo>
                  <a:lnTo>
                    <a:pt x="2431" y="280"/>
                  </a:lnTo>
                  <a:lnTo>
                    <a:pt x="2431" y="276"/>
                  </a:lnTo>
                  <a:lnTo>
                    <a:pt x="2435" y="276"/>
                  </a:lnTo>
                  <a:lnTo>
                    <a:pt x="2435" y="276"/>
                  </a:lnTo>
                  <a:lnTo>
                    <a:pt x="2435" y="276"/>
                  </a:lnTo>
                  <a:lnTo>
                    <a:pt x="2435" y="276"/>
                  </a:lnTo>
                  <a:lnTo>
                    <a:pt x="2435" y="271"/>
                  </a:lnTo>
                  <a:lnTo>
                    <a:pt x="2440" y="271"/>
                  </a:lnTo>
                  <a:lnTo>
                    <a:pt x="2444" y="271"/>
                  </a:lnTo>
                  <a:lnTo>
                    <a:pt x="2444" y="271"/>
                  </a:lnTo>
                  <a:lnTo>
                    <a:pt x="2444" y="271"/>
                  </a:lnTo>
                  <a:lnTo>
                    <a:pt x="2444" y="271"/>
                  </a:lnTo>
                  <a:lnTo>
                    <a:pt x="2449" y="271"/>
                  </a:lnTo>
                  <a:lnTo>
                    <a:pt x="2449" y="267"/>
                  </a:lnTo>
                  <a:lnTo>
                    <a:pt x="2453" y="267"/>
                  </a:lnTo>
                  <a:lnTo>
                    <a:pt x="2453" y="267"/>
                  </a:lnTo>
                  <a:lnTo>
                    <a:pt x="2453" y="267"/>
                  </a:lnTo>
                  <a:lnTo>
                    <a:pt x="2458" y="267"/>
                  </a:lnTo>
                  <a:lnTo>
                    <a:pt x="2458" y="262"/>
                  </a:lnTo>
                  <a:lnTo>
                    <a:pt x="2453" y="262"/>
                  </a:lnTo>
                  <a:lnTo>
                    <a:pt x="2458" y="262"/>
                  </a:lnTo>
                  <a:lnTo>
                    <a:pt x="2458" y="262"/>
                  </a:lnTo>
                  <a:lnTo>
                    <a:pt x="2462" y="262"/>
                  </a:lnTo>
                  <a:lnTo>
                    <a:pt x="2462" y="262"/>
                  </a:lnTo>
                  <a:lnTo>
                    <a:pt x="2462" y="262"/>
                  </a:lnTo>
                  <a:lnTo>
                    <a:pt x="2462" y="262"/>
                  </a:lnTo>
                  <a:lnTo>
                    <a:pt x="2462" y="262"/>
                  </a:lnTo>
                  <a:lnTo>
                    <a:pt x="2462" y="262"/>
                  </a:lnTo>
                  <a:lnTo>
                    <a:pt x="2462" y="262"/>
                  </a:lnTo>
                  <a:lnTo>
                    <a:pt x="2467" y="262"/>
                  </a:lnTo>
                  <a:lnTo>
                    <a:pt x="2467" y="262"/>
                  </a:lnTo>
                  <a:lnTo>
                    <a:pt x="2471" y="262"/>
                  </a:lnTo>
                  <a:lnTo>
                    <a:pt x="2471" y="262"/>
                  </a:lnTo>
                  <a:lnTo>
                    <a:pt x="2471" y="258"/>
                  </a:lnTo>
                  <a:lnTo>
                    <a:pt x="2471" y="258"/>
                  </a:lnTo>
                  <a:lnTo>
                    <a:pt x="2476" y="258"/>
                  </a:lnTo>
                  <a:lnTo>
                    <a:pt x="2476" y="258"/>
                  </a:lnTo>
                  <a:lnTo>
                    <a:pt x="2476" y="258"/>
                  </a:lnTo>
                  <a:lnTo>
                    <a:pt x="2480" y="258"/>
                  </a:lnTo>
                  <a:lnTo>
                    <a:pt x="2480" y="258"/>
                  </a:lnTo>
                  <a:lnTo>
                    <a:pt x="2480" y="253"/>
                  </a:lnTo>
                  <a:lnTo>
                    <a:pt x="2480" y="253"/>
                  </a:lnTo>
                  <a:lnTo>
                    <a:pt x="2480" y="253"/>
                  </a:lnTo>
                  <a:lnTo>
                    <a:pt x="2471" y="253"/>
                  </a:lnTo>
                  <a:lnTo>
                    <a:pt x="2467" y="253"/>
                  </a:lnTo>
                  <a:lnTo>
                    <a:pt x="2462" y="253"/>
                  </a:lnTo>
                  <a:lnTo>
                    <a:pt x="2453" y="249"/>
                  </a:lnTo>
                  <a:lnTo>
                    <a:pt x="2444" y="249"/>
                  </a:lnTo>
                  <a:lnTo>
                    <a:pt x="2444" y="249"/>
                  </a:lnTo>
                  <a:lnTo>
                    <a:pt x="2440" y="249"/>
                  </a:lnTo>
                  <a:lnTo>
                    <a:pt x="2435" y="253"/>
                  </a:lnTo>
                  <a:lnTo>
                    <a:pt x="2431" y="249"/>
                  </a:lnTo>
                  <a:lnTo>
                    <a:pt x="2426" y="253"/>
                  </a:lnTo>
                  <a:lnTo>
                    <a:pt x="2426" y="253"/>
                  </a:lnTo>
                  <a:lnTo>
                    <a:pt x="2426" y="253"/>
                  </a:lnTo>
                  <a:lnTo>
                    <a:pt x="2421" y="253"/>
                  </a:lnTo>
                  <a:lnTo>
                    <a:pt x="2421" y="253"/>
                  </a:lnTo>
                  <a:lnTo>
                    <a:pt x="2421" y="253"/>
                  </a:lnTo>
                  <a:lnTo>
                    <a:pt x="2426" y="253"/>
                  </a:lnTo>
                  <a:lnTo>
                    <a:pt x="2426" y="249"/>
                  </a:lnTo>
                  <a:lnTo>
                    <a:pt x="2426" y="249"/>
                  </a:lnTo>
                  <a:lnTo>
                    <a:pt x="2431" y="249"/>
                  </a:lnTo>
                  <a:lnTo>
                    <a:pt x="2435" y="249"/>
                  </a:lnTo>
                  <a:lnTo>
                    <a:pt x="2435" y="249"/>
                  </a:lnTo>
                  <a:lnTo>
                    <a:pt x="2435" y="249"/>
                  </a:lnTo>
                  <a:lnTo>
                    <a:pt x="2435" y="249"/>
                  </a:lnTo>
                  <a:lnTo>
                    <a:pt x="2435" y="249"/>
                  </a:lnTo>
                  <a:lnTo>
                    <a:pt x="2435" y="244"/>
                  </a:lnTo>
                  <a:lnTo>
                    <a:pt x="2421" y="249"/>
                  </a:lnTo>
                  <a:lnTo>
                    <a:pt x="2417" y="249"/>
                  </a:lnTo>
                  <a:lnTo>
                    <a:pt x="2412" y="244"/>
                  </a:lnTo>
                  <a:lnTo>
                    <a:pt x="2412" y="244"/>
                  </a:lnTo>
                  <a:lnTo>
                    <a:pt x="2408" y="244"/>
                  </a:lnTo>
                  <a:lnTo>
                    <a:pt x="2408" y="244"/>
                  </a:lnTo>
                  <a:lnTo>
                    <a:pt x="2408" y="244"/>
                  </a:lnTo>
                  <a:lnTo>
                    <a:pt x="2412" y="244"/>
                  </a:lnTo>
                  <a:lnTo>
                    <a:pt x="2417" y="244"/>
                  </a:lnTo>
                  <a:lnTo>
                    <a:pt x="2417" y="244"/>
                  </a:lnTo>
                  <a:lnTo>
                    <a:pt x="2421" y="240"/>
                  </a:lnTo>
                  <a:lnTo>
                    <a:pt x="2421" y="240"/>
                  </a:lnTo>
                  <a:lnTo>
                    <a:pt x="2421" y="240"/>
                  </a:lnTo>
                  <a:lnTo>
                    <a:pt x="2421" y="240"/>
                  </a:lnTo>
                  <a:lnTo>
                    <a:pt x="2421" y="240"/>
                  </a:lnTo>
                  <a:lnTo>
                    <a:pt x="2417" y="235"/>
                  </a:lnTo>
                  <a:lnTo>
                    <a:pt x="2417" y="235"/>
                  </a:lnTo>
                  <a:lnTo>
                    <a:pt x="2421" y="235"/>
                  </a:lnTo>
                  <a:lnTo>
                    <a:pt x="2426" y="235"/>
                  </a:lnTo>
                  <a:lnTo>
                    <a:pt x="2426" y="235"/>
                  </a:lnTo>
                  <a:lnTo>
                    <a:pt x="2431" y="235"/>
                  </a:lnTo>
                  <a:lnTo>
                    <a:pt x="2435" y="240"/>
                  </a:lnTo>
                  <a:lnTo>
                    <a:pt x="2435" y="240"/>
                  </a:lnTo>
                  <a:lnTo>
                    <a:pt x="2440" y="235"/>
                  </a:lnTo>
                  <a:lnTo>
                    <a:pt x="2444" y="235"/>
                  </a:lnTo>
                  <a:lnTo>
                    <a:pt x="2444" y="235"/>
                  </a:lnTo>
                  <a:lnTo>
                    <a:pt x="2449" y="235"/>
                  </a:lnTo>
                  <a:lnTo>
                    <a:pt x="2449" y="231"/>
                  </a:lnTo>
                  <a:lnTo>
                    <a:pt x="2453" y="231"/>
                  </a:lnTo>
                  <a:lnTo>
                    <a:pt x="2453" y="231"/>
                  </a:lnTo>
                  <a:lnTo>
                    <a:pt x="2449" y="226"/>
                  </a:lnTo>
                  <a:lnTo>
                    <a:pt x="2449" y="226"/>
                  </a:lnTo>
                  <a:lnTo>
                    <a:pt x="2444" y="226"/>
                  </a:lnTo>
                  <a:lnTo>
                    <a:pt x="2440" y="226"/>
                  </a:lnTo>
                  <a:lnTo>
                    <a:pt x="2435" y="226"/>
                  </a:lnTo>
                  <a:lnTo>
                    <a:pt x="2435" y="226"/>
                  </a:lnTo>
                  <a:lnTo>
                    <a:pt x="2440" y="226"/>
                  </a:lnTo>
                  <a:lnTo>
                    <a:pt x="2440" y="226"/>
                  </a:lnTo>
                  <a:lnTo>
                    <a:pt x="2440" y="226"/>
                  </a:lnTo>
                  <a:lnTo>
                    <a:pt x="2449" y="226"/>
                  </a:lnTo>
                  <a:lnTo>
                    <a:pt x="2449" y="226"/>
                  </a:lnTo>
                  <a:lnTo>
                    <a:pt x="2453" y="226"/>
                  </a:lnTo>
                  <a:lnTo>
                    <a:pt x="2453" y="226"/>
                  </a:lnTo>
                  <a:lnTo>
                    <a:pt x="2458" y="231"/>
                  </a:lnTo>
                  <a:lnTo>
                    <a:pt x="2458" y="231"/>
                  </a:lnTo>
                  <a:lnTo>
                    <a:pt x="2462" y="231"/>
                  </a:lnTo>
                  <a:lnTo>
                    <a:pt x="2462" y="235"/>
                  </a:lnTo>
                  <a:lnTo>
                    <a:pt x="2467" y="235"/>
                  </a:lnTo>
                  <a:lnTo>
                    <a:pt x="2467" y="235"/>
                  </a:lnTo>
                  <a:lnTo>
                    <a:pt x="2467" y="240"/>
                  </a:lnTo>
                  <a:lnTo>
                    <a:pt x="2467" y="240"/>
                  </a:lnTo>
                  <a:lnTo>
                    <a:pt x="2467" y="244"/>
                  </a:lnTo>
                  <a:lnTo>
                    <a:pt x="2467" y="244"/>
                  </a:lnTo>
                  <a:lnTo>
                    <a:pt x="2471" y="249"/>
                  </a:lnTo>
                  <a:lnTo>
                    <a:pt x="2471" y="249"/>
                  </a:lnTo>
                  <a:lnTo>
                    <a:pt x="2476" y="249"/>
                  </a:lnTo>
                  <a:lnTo>
                    <a:pt x="2480" y="249"/>
                  </a:lnTo>
                  <a:lnTo>
                    <a:pt x="2480" y="249"/>
                  </a:lnTo>
                  <a:lnTo>
                    <a:pt x="2480" y="244"/>
                  </a:lnTo>
                  <a:lnTo>
                    <a:pt x="2485" y="244"/>
                  </a:lnTo>
                  <a:lnTo>
                    <a:pt x="2485" y="240"/>
                  </a:lnTo>
                  <a:lnTo>
                    <a:pt x="2485" y="240"/>
                  </a:lnTo>
                  <a:lnTo>
                    <a:pt x="2485" y="244"/>
                  </a:lnTo>
                  <a:lnTo>
                    <a:pt x="2485" y="244"/>
                  </a:lnTo>
                  <a:lnTo>
                    <a:pt x="2485" y="244"/>
                  </a:lnTo>
                  <a:lnTo>
                    <a:pt x="2485" y="249"/>
                  </a:lnTo>
                  <a:lnTo>
                    <a:pt x="2485" y="249"/>
                  </a:lnTo>
                  <a:lnTo>
                    <a:pt x="2485" y="249"/>
                  </a:lnTo>
                  <a:lnTo>
                    <a:pt x="2489" y="249"/>
                  </a:lnTo>
                  <a:lnTo>
                    <a:pt x="2489" y="249"/>
                  </a:lnTo>
                  <a:lnTo>
                    <a:pt x="2494" y="249"/>
                  </a:lnTo>
                  <a:lnTo>
                    <a:pt x="2494" y="244"/>
                  </a:lnTo>
                  <a:lnTo>
                    <a:pt x="2494" y="240"/>
                  </a:lnTo>
                  <a:lnTo>
                    <a:pt x="2494" y="240"/>
                  </a:lnTo>
                  <a:lnTo>
                    <a:pt x="2494" y="240"/>
                  </a:lnTo>
                  <a:lnTo>
                    <a:pt x="2494" y="235"/>
                  </a:lnTo>
                  <a:lnTo>
                    <a:pt x="2494" y="235"/>
                  </a:lnTo>
                  <a:lnTo>
                    <a:pt x="2494" y="231"/>
                  </a:lnTo>
                  <a:lnTo>
                    <a:pt x="2494" y="231"/>
                  </a:lnTo>
                  <a:lnTo>
                    <a:pt x="2494" y="231"/>
                  </a:lnTo>
                  <a:lnTo>
                    <a:pt x="2489" y="231"/>
                  </a:lnTo>
                  <a:lnTo>
                    <a:pt x="2489" y="231"/>
                  </a:lnTo>
                  <a:lnTo>
                    <a:pt x="2489" y="231"/>
                  </a:lnTo>
                  <a:lnTo>
                    <a:pt x="2489" y="231"/>
                  </a:lnTo>
                  <a:lnTo>
                    <a:pt x="2489" y="235"/>
                  </a:lnTo>
                  <a:lnTo>
                    <a:pt x="2489" y="231"/>
                  </a:lnTo>
                  <a:lnTo>
                    <a:pt x="2489" y="231"/>
                  </a:lnTo>
                  <a:lnTo>
                    <a:pt x="2489" y="231"/>
                  </a:lnTo>
                  <a:lnTo>
                    <a:pt x="2489" y="226"/>
                  </a:lnTo>
                  <a:lnTo>
                    <a:pt x="2489" y="226"/>
                  </a:lnTo>
                  <a:lnTo>
                    <a:pt x="2494" y="226"/>
                  </a:lnTo>
                  <a:lnTo>
                    <a:pt x="2494" y="226"/>
                  </a:lnTo>
                  <a:lnTo>
                    <a:pt x="2494" y="222"/>
                  </a:lnTo>
                  <a:lnTo>
                    <a:pt x="2489" y="222"/>
                  </a:lnTo>
                  <a:lnTo>
                    <a:pt x="2489" y="222"/>
                  </a:lnTo>
                  <a:lnTo>
                    <a:pt x="2489" y="222"/>
                  </a:lnTo>
                  <a:lnTo>
                    <a:pt x="2485" y="222"/>
                  </a:lnTo>
                  <a:lnTo>
                    <a:pt x="2485" y="217"/>
                  </a:lnTo>
                  <a:lnTo>
                    <a:pt x="2485" y="217"/>
                  </a:lnTo>
                  <a:lnTo>
                    <a:pt x="2480" y="217"/>
                  </a:lnTo>
                  <a:lnTo>
                    <a:pt x="2476" y="217"/>
                  </a:lnTo>
                  <a:lnTo>
                    <a:pt x="2476" y="213"/>
                  </a:lnTo>
                  <a:lnTo>
                    <a:pt x="2471" y="213"/>
                  </a:lnTo>
                  <a:lnTo>
                    <a:pt x="2471" y="213"/>
                  </a:lnTo>
                  <a:lnTo>
                    <a:pt x="2471" y="213"/>
                  </a:lnTo>
                  <a:lnTo>
                    <a:pt x="2467" y="213"/>
                  </a:lnTo>
                  <a:lnTo>
                    <a:pt x="2467" y="213"/>
                  </a:lnTo>
                  <a:lnTo>
                    <a:pt x="2462" y="213"/>
                  </a:lnTo>
                  <a:lnTo>
                    <a:pt x="2467" y="213"/>
                  </a:lnTo>
                  <a:lnTo>
                    <a:pt x="2467" y="208"/>
                  </a:lnTo>
                  <a:lnTo>
                    <a:pt x="2471" y="208"/>
                  </a:lnTo>
                  <a:lnTo>
                    <a:pt x="2471" y="208"/>
                  </a:lnTo>
                  <a:lnTo>
                    <a:pt x="2471" y="204"/>
                  </a:lnTo>
                  <a:lnTo>
                    <a:pt x="2471" y="204"/>
                  </a:lnTo>
                  <a:lnTo>
                    <a:pt x="2471" y="204"/>
                  </a:lnTo>
                  <a:lnTo>
                    <a:pt x="2471" y="204"/>
                  </a:lnTo>
                  <a:lnTo>
                    <a:pt x="2467" y="204"/>
                  </a:lnTo>
                  <a:lnTo>
                    <a:pt x="2467" y="204"/>
                  </a:lnTo>
                  <a:lnTo>
                    <a:pt x="2462" y="204"/>
                  </a:lnTo>
                  <a:lnTo>
                    <a:pt x="2458" y="204"/>
                  </a:lnTo>
                  <a:lnTo>
                    <a:pt x="2453" y="204"/>
                  </a:lnTo>
                  <a:lnTo>
                    <a:pt x="2453" y="204"/>
                  </a:lnTo>
                  <a:lnTo>
                    <a:pt x="2453" y="204"/>
                  </a:lnTo>
                  <a:lnTo>
                    <a:pt x="2449" y="204"/>
                  </a:lnTo>
                  <a:lnTo>
                    <a:pt x="2458" y="204"/>
                  </a:lnTo>
                  <a:lnTo>
                    <a:pt x="2458" y="204"/>
                  </a:lnTo>
                  <a:lnTo>
                    <a:pt x="2458" y="204"/>
                  </a:lnTo>
                  <a:lnTo>
                    <a:pt x="2467" y="199"/>
                  </a:lnTo>
                  <a:lnTo>
                    <a:pt x="2467" y="199"/>
                  </a:lnTo>
                  <a:lnTo>
                    <a:pt x="2471" y="199"/>
                  </a:lnTo>
                  <a:lnTo>
                    <a:pt x="2471" y="199"/>
                  </a:lnTo>
                  <a:lnTo>
                    <a:pt x="2476" y="199"/>
                  </a:lnTo>
                  <a:lnTo>
                    <a:pt x="2476" y="204"/>
                  </a:lnTo>
                  <a:lnTo>
                    <a:pt x="2476" y="208"/>
                  </a:lnTo>
                  <a:lnTo>
                    <a:pt x="2476" y="208"/>
                  </a:lnTo>
                  <a:lnTo>
                    <a:pt x="2480" y="213"/>
                  </a:lnTo>
                  <a:lnTo>
                    <a:pt x="2480" y="213"/>
                  </a:lnTo>
                  <a:lnTo>
                    <a:pt x="2485" y="213"/>
                  </a:lnTo>
                  <a:lnTo>
                    <a:pt x="2489" y="217"/>
                  </a:lnTo>
                  <a:lnTo>
                    <a:pt x="2494" y="217"/>
                  </a:lnTo>
                  <a:lnTo>
                    <a:pt x="2494" y="217"/>
                  </a:lnTo>
                  <a:lnTo>
                    <a:pt x="2494" y="217"/>
                  </a:lnTo>
                  <a:lnTo>
                    <a:pt x="2494" y="213"/>
                  </a:lnTo>
                  <a:lnTo>
                    <a:pt x="2498" y="213"/>
                  </a:lnTo>
                  <a:lnTo>
                    <a:pt x="2498" y="208"/>
                  </a:lnTo>
                  <a:lnTo>
                    <a:pt x="2503" y="208"/>
                  </a:lnTo>
                  <a:lnTo>
                    <a:pt x="2503" y="204"/>
                  </a:lnTo>
                  <a:lnTo>
                    <a:pt x="2498" y="204"/>
                  </a:lnTo>
                  <a:lnTo>
                    <a:pt x="2498" y="199"/>
                  </a:lnTo>
                  <a:lnTo>
                    <a:pt x="2494" y="199"/>
                  </a:lnTo>
                  <a:lnTo>
                    <a:pt x="2494" y="199"/>
                  </a:lnTo>
                  <a:lnTo>
                    <a:pt x="2489" y="199"/>
                  </a:lnTo>
                  <a:lnTo>
                    <a:pt x="2489" y="194"/>
                  </a:lnTo>
                  <a:lnTo>
                    <a:pt x="2485" y="194"/>
                  </a:lnTo>
                  <a:lnTo>
                    <a:pt x="2485" y="194"/>
                  </a:lnTo>
                  <a:lnTo>
                    <a:pt x="2485" y="194"/>
                  </a:lnTo>
                  <a:lnTo>
                    <a:pt x="2476" y="190"/>
                  </a:lnTo>
                  <a:lnTo>
                    <a:pt x="2471" y="194"/>
                  </a:lnTo>
                  <a:lnTo>
                    <a:pt x="2471" y="194"/>
                  </a:lnTo>
                  <a:lnTo>
                    <a:pt x="2467" y="194"/>
                  </a:lnTo>
                  <a:lnTo>
                    <a:pt x="2462" y="194"/>
                  </a:lnTo>
                  <a:lnTo>
                    <a:pt x="2458" y="194"/>
                  </a:lnTo>
                  <a:lnTo>
                    <a:pt x="2458" y="194"/>
                  </a:lnTo>
                  <a:lnTo>
                    <a:pt x="2453" y="199"/>
                  </a:lnTo>
                  <a:lnTo>
                    <a:pt x="2449" y="199"/>
                  </a:lnTo>
                  <a:lnTo>
                    <a:pt x="2449" y="199"/>
                  </a:lnTo>
                  <a:lnTo>
                    <a:pt x="2444" y="199"/>
                  </a:lnTo>
                  <a:lnTo>
                    <a:pt x="2444" y="199"/>
                  </a:lnTo>
                  <a:lnTo>
                    <a:pt x="2444" y="199"/>
                  </a:lnTo>
                  <a:lnTo>
                    <a:pt x="2444" y="199"/>
                  </a:lnTo>
                  <a:lnTo>
                    <a:pt x="2444" y="194"/>
                  </a:lnTo>
                  <a:lnTo>
                    <a:pt x="2444" y="194"/>
                  </a:lnTo>
                  <a:lnTo>
                    <a:pt x="2449" y="194"/>
                  </a:lnTo>
                  <a:lnTo>
                    <a:pt x="2449" y="194"/>
                  </a:lnTo>
                  <a:lnTo>
                    <a:pt x="2453" y="194"/>
                  </a:lnTo>
                  <a:lnTo>
                    <a:pt x="2453" y="194"/>
                  </a:lnTo>
                  <a:lnTo>
                    <a:pt x="2453" y="194"/>
                  </a:lnTo>
                  <a:lnTo>
                    <a:pt x="2458" y="194"/>
                  </a:lnTo>
                  <a:lnTo>
                    <a:pt x="2453" y="194"/>
                  </a:lnTo>
                  <a:lnTo>
                    <a:pt x="2449" y="194"/>
                  </a:lnTo>
                  <a:lnTo>
                    <a:pt x="2449" y="190"/>
                  </a:lnTo>
                  <a:lnTo>
                    <a:pt x="2453" y="194"/>
                  </a:lnTo>
                  <a:lnTo>
                    <a:pt x="2453" y="194"/>
                  </a:lnTo>
                  <a:lnTo>
                    <a:pt x="2458" y="194"/>
                  </a:lnTo>
                  <a:lnTo>
                    <a:pt x="2458" y="194"/>
                  </a:lnTo>
                  <a:lnTo>
                    <a:pt x="2462" y="194"/>
                  </a:lnTo>
                  <a:lnTo>
                    <a:pt x="2462" y="194"/>
                  </a:lnTo>
                  <a:lnTo>
                    <a:pt x="2467" y="194"/>
                  </a:lnTo>
                  <a:lnTo>
                    <a:pt x="2467" y="194"/>
                  </a:lnTo>
                  <a:lnTo>
                    <a:pt x="2471" y="190"/>
                  </a:lnTo>
                  <a:lnTo>
                    <a:pt x="2476" y="190"/>
                  </a:lnTo>
                  <a:lnTo>
                    <a:pt x="2476" y="190"/>
                  </a:lnTo>
                  <a:lnTo>
                    <a:pt x="2476" y="190"/>
                  </a:lnTo>
                  <a:lnTo>
                    <a:pt x="2476" y="190"/>
                  </a:lnTo>
                  <a:lnTo>
                    <a:pt x="2471" y="185"/>
                  </a:lnTo>
                  <a:lnTo>
                    <a:pt x="2471" y="185"/>
                  </a:lnTo>
                  <a:lnTo>
                    <a:pt x="2471" y="185"/>
                  </a:lnTo>
                  <a:lnTo>
                    <a:pt x="2471" y="185"/>
                  </a:lnTo>
                  <a:lnTo>
                    <a:pt x="2471" y="185"/>
                  </a:lnTo>
                  <a:lnTo>
                    <a:pt x="2476" y="185"/>
                  </a:lnTo>
                  <a:lnTo>
                    <a:pt x="2476" y="190"/>
                  </a:lnTo>
                  <a:lnTo>
                    <a:pt x="2476" y="190"/>
                  </a:lnTo>
                  <a:lnTo>
                    <a:pt x="2480" y="190"/>
                  </a:lnTo>
                  <a:lnTo>
                    <a:pt x="2480" y="190"/>
                  </a:lnTo>
                  <a:lnTo>
                    <a:pt x="2480" y="190"/>
                  </a:lnTo>
                  <a:lnTo>
                    <a:pt x="2480" y="185"/>
                  </a:lnTo>
                  <a:lnTo>
                    <a:pt x="2485" y="185"/>
                  </a:lnTo>
                  <a:lnTo>
                    <a:pt x="2489" y="190"/>
                  </a:lnTo>
                  <a:lnTo>
                    <a:pt x="2494" y="194"/>
                  </a:lnTo>
                  <a:lnTo>
                    <a:pt x="2494" y="194"/>
                  </a:lnTo>
                  <a:lnTo>
                    <a:pt x="2503" y="194"/>
                  </a:lnTo>
                  <a:lnTo>
                    <a:pt x="2503" y="194"/>
                  </a:lnTo>
                  <a:lnTo>
                    <a:pt x="2507" y="194"/>
                  </a:lnTo>
                  <a:lnTo>
                    <a:pt x="2512" y="194"/>
                  </a:lnTo>
                  <a:lnTo>
                    <a:pt x="2512" y="194"/>
                  </a:lnTo>
                  <a:lnTo>
                    <a:pt x="2521" y="194"/>
                  </a:lnTo>
                  <a:lnTo>
                    <a:pt x="2521" y="190"/>
                  </a:lnTo>
                  <a:lnTo>
                    <a:pt x="2525" y="190"/>
                  </a:lnTo>
                  <a:lnTo>
                    <a:pt x="2525" y="185"/>
                  </a:lnTo>
                  <a:lnTo>
                    <a:pt x="2525" y="185"/>
                  </a:lnTo>
                  <a:lnTo>
                    <a:pt x="2521" y="185"/>
                  </a:lnTo>
                  <a:lnTo>
                    <a:pt x="2516" y="181"/>
                  </a:lnTo>
                  <a:lnTo>
                    <a:pt x="2507" y="181"/>
                  </a:lnTo>
                  <a:lnTo>
                    <a:pt x="2507" y="181"/>
                  </a:lnTo>
                  <a:lnTo>
                    <a:pt x="2507" y="181"/>
                  </a:lnTo>
                  <a:lnTo>
                    <a:pt x="2507" y="181"/>
                  </a:lnTo>
                  <a:lnTo>
                    <a:pt x="2507" y="181"/>
                  </a:lnTo>
                  <a:lnTo>
                    <a:pt x="2507" y="181"/>
                  </a:lnTo>
                  <a:lnTo>
                    <a:pt x="2507" y="181"/>
                  </a:lnTo>
                  <a:lnTo>
                    <a:pt x="2507" y="176"/>
                  </a:lnTo>
                  <a:lnTo>
                    <a:pt x="2507" y="176"/>
                  </a:lnTo>
                  <a:lnTo>
                    <a:pt x="2507" y="176"/>
                  </a:lnTo>
                  <a:lnTo>
                    <a:pt x="2507" y="176"/>
                  </a:lnTo>
                  <a:lnTo>
                    <a:pt x="2507" y="176"/>
                  </a:lnTo>
                  <a:lnTo>
                    <a:pt x="2512" y="176"/>
                  </a:lnTo>
                  <a:lnTo>
                    <a:pt x="2512" y="176"/>
                  </a:lnTo>
                  <a:lnTo>
                    <a:pt x="2512" y="172"/>
                  </a:lnTo>
                  <a:lnTo>
                    <a:pt x="2512" y="172"/>
                  </a:lnTo>
                  <a:lnTo>
                    <a:pt x="2512" y="172"/>
                  </a:lnTo>
                  <a:lnTo>
                    <a:pt x="2516" y="172"/>
                  </a:lnTo>
                  <a:lnTo>
                    <a:pt x="2512" y="176"/>
                  </a:lnTo>
                  <a:lnTo>
                    <a:pt x="2512" y="176"/>
                  </a:lnTo>
                  <a:lnTo>
                    <a:pt x="2516" y="181"/>
                  </a:lnTo>
                  <a:lnTo>
                    <a:pt x="2521" y="181"/>
                  </a:lnTo>
                  <a:lnTo>
                    <a:pt x="2525" y="181"/>
                  </a:lnTo>
                  <a:lnTo>
                    <a:pt x="2530" y="176"/>
                  </a:lnTo>
                  <a:lnTo>
                    <a:pt x="2530" y="176"/>
                  </a:lnTo>
                  <a:lnTo>
                    <a:pt x="2530" y="176"/>
                  </a:lnTo>
                  <a:lnTo>
                    <a:pt x="2534" y="176"/>
                  </a:lnTo>
                  <a:lnTo>
                    <a:pt x="2539" y="176"/>
                  </a:lnTo>
                  <a:lnTo>
                    <a:pt x="2539" y="176"/>
                  </a:lnTo>
                  <a:lnTo>
                    <a:pt x="2539" y="176"/>
                  </a:lnTo>
                  <a:lnTo>
                    <a:pt x="2539" y="176"/>
                  </a:lnTo>
                  <a:lnTo>
                    <a:pt x="2543" y="176"/>
                  </a:lnTo>
                  <a:lnTo>
                    <a:pt x="2543" y="172"/>
                  </a:lnTo>
                  <a:lnTo>
                    <a:pt x="2543" y="172"/>
                  </a:lnTo>
                  <a:lnTo>
                    <a:pt x="2539" y="172"/>
                  </a:lnTo>
                  <a:lnTo>
                    <a:pt x="2539" y="172"/>
                  </a:lnTo>
                  <a:lnTo>
                    <a:pt x="2539" y="167"/>
                  </a:lnTo>
                  <a:lnTo>
                    <a:pt x="2539" y="163"/>
                  </a:lnTo>
                  <a:lnTo>
                    <a:pt x="2534" y="163"/>
                  </a:lnTo>
                  <a:lnTo>
                    <a:pt x="2534" y="163"/>
                  </a:lnTo>
                  <a:lnTo>
                    <a:pt x="2530" y="167"/>
                  </a:lnTo>
                  <a:lnTo>
                    <a:pt x="2530" y="167"/>
                  </a:lnTo>
                  <a:lnTo>
                    <a:pt x="2525" y="172"/>
                  </a:lnTo>
                  <a:lnTo>
                    <a:pt x="2525" y="172"/>
                  </a:lnTo>
                  <a:lnTo>
                    <a:pt x="2525" y="172"/>
                  </a:lnTo>
                  <a:lnTo>
                    <a:pt x="2525" y="167"/>
                  </a:lnTo>
                  <a:lnTo>
                    <a:pt x="2525" y="167"/>
                  </a:lnTo>
                  <a:lnTo>
                    <a:pt x="2525" y="167"/>
                  </a:lnTo>
                  <a:lnTo>
                    <a:pt x="2530" y="167"/>
                  </a:lnTo>
                  <a:lnTo>
                    <a:pt x="2530" y="163"/>
                  </a:lnTo>
                  <a:lnTo>
                    <a:pt x="2530" y="163"/>
                  </a:lnTo>
                  <a:lnTo>
                    <a:pt x="2525" y="163"/>
                  </a:lnTo>
                  <a:lnTo>
                    <a:pt x="2525" y="163"/>
                  </a:lnTo>
                  <a:lnTo>
                    <a:pt x="2525" y="163"/>
                  </a:lnTo>
                  <a:lnTo>
                    <a:pt x="2521" y="163"/>
                  </a:lnTo>
                  <a:lnTo>
                    <a:pt x="2521" y="163"/>
                  </a:lnTo>
                  <a:lnTo>
                    <a:pt x="2521" y="163"/>
                  </a:lnTo>
                  <a:lnTo>
                    <a:pt x="2516" y="163"/>
                  </a:lnTo>
                  <a:lnTo>
                    <a:pt x="2516" y="163"/>
                  </a:lnTo>
                  <a:lnTo>
                    <a:pt x="2516" y="163"/>
                  </a:lnTo>
                  <a:lnTo>
                    <a:pt x="2516" y="163"/>
                  </a:lnTo>
                  <a:lnTo>
                    <a:pt x="2516" y="163"/>
                  </a:lnTo>
                  <a:lnTo>
                    <a:pt x="2521" y="163"/>
                  </a:lnTo>
                  <a:lnTo>
                    <a:pt x="2521" y="163"/>
                  </a:lnTo>
                  <a:lnTo>
                    <a:pt x="2525" y="163"/>
                  </a:lnTo>
                  <a:lnTo>
                    <a:pt x="2525" y="163"/>
                  </a:lnTo>
                  <a:lnTo>
                    <a:pt x="2530" y="163"/>
                  </a:lnTo>
                  <a:lnTo>
                    <a:pt x="2534" y="158"/>
                  </a:lnTo>
                  <a:lnTo>
                    <a:pt x="2539" y="158"/>
                  </a:lnTo>
                  <a:lnTo>
                    <a:pt x="2539" y="158"/>
                  </a:lnTo>
                  <a:lnTo>
                    <a:pt x="2539" y="158"/>
                  </a:lnTo>
                  <a:lnTo>
                    <a:pt x="2539" y="163"/>
                  </a:lnTo>
                  <a:lnTo>
                    <a:pt x="2543" y="163"/>
                  </a:lnTo>
                  <a:lnTo>
                    <a:pt x="2543" y="158"/>
                  </a:lnTo>
                  <a:lnTo>
                    <a:pt x="2543" y="158"/>
                  </a:lnTo>
                  <a:lnTo>
                    <a:pt x="2543" y="158"/>
                  </a:lnTo>
                  <a:lnTo>
                    <a:pt x="2548" y="158"/>
                  </a:lnTo>
                  <a:lnTo>
                    <a:pt x="2548" y="154"/>
                  </a:lnTo>
                  <a:lnTo>
                    <a:pt x="2548" y="154"/>
                  </a:lnTo>
                  <a:lnTo>
                    <a:pt x="2548" y="154"/>
                  </a:lnTo>
                  <a:lnTo>
                    <a:pt x="2548" y="154"/>
                  </a:lnTo>
                  <a:lnTo>
                    <a:pt x="2548" y="149"/>
                  </a:lnTo>
                  <a:lnTo>
                    <a:pt x="2548" y="149"/>
                  </a:lnTo>
                  <a:lnTo>
                    <a:pt x="2548" y="149"/>
                  </a:lnTo>
                  <a:lnTo>
                    <a:pt x="2543" y="149"/>
                  </a:lnTo>
                  <a:lnTo>
                    <a:pt x="2543" y="145"/>
                  </a:lnTo>
                  <a:lnTo>
                    <a:pt x="2543" y="145"/>
                  </a:lnTo>
                  <a:lnTo>
                    <a:pt x="2543" y="140"/>
                  </a:lnTo>
                  <a:lnTo>
                    <a:pt x="2543" y="140"/>
                  </a:lnTo>
                  <a:lnTo>
                    <a:pt x="2539" y="140"/>
                  </a:lnTo>
                  <a:lnTo>
                    <a:pt x="2539" y="140"/>
                  </a:lnTo>
                  <a:lnTo>
                    <a:pt x="2539" y="140"/>
                  </a:lnTo>
                  <a:lnTo>
                    <a:pt x="2534" y="140"/>
                  </a:lnTo>
                  <a:lnTo>
                    <a:pt x="2534" y="140"/>
                  </a:lnTo>
                  <a:lnTo>
                    <a:pt x="2530" y="140"/>
                  </a:lnTo>
                  <a:lnTo>
                    <a:pt x="2530" y="140"/>
                  </a:lnTo>
                  <a:lnTo>
                    <a:pt x="2530" y="140"/>
                  </a:lnTo>
                  <a:lnTo>
                    <a:pt x="2530" y="136"/>
                  </a:lnTo>
                  <a:lnTo>
                    <a:pt x="2530" y="136"/>
                  </a:lnTo>
                  <a:lnTo>
                    <a:pt x="2525" y="136"/>
                  </a:lnTo>
                  <a:lnTo>
                    <a:pt x="2525" y="136"/>
                  </a:lnTo>
                  <a:lnTo>
                    <a:pt x="2525" y="131"/>
                  </a:lnTo>
                  <a:lnTo>
                    <a:pt x="2521" y="131"/>
                  </a:lnTo>
                  <a:lnTo>
                    <a:pt x="2521" y="131"/>
                  </a:lnTo>
                  <a:lnTo>
                    <a:pt x="2521" y="131"/>
                  </a:lnTo>
                  <a:lnTo>
                    <a:pt x="2521" y="131"/>
                  </a:lnTo>
                  <a:lnTo>
                    <a:pt x="2525" y="131"/>
                  </a:lnTo>
                  <a:lnTo>
                    <a:pt x="2525" y="131"/>
                  </a:lnTo>
                  <a:lnTo>
                    <a:pt x="2530" y="131"/>
                  </a:lnTo>
                  <a:lnTo>
                    <a:pt x="2530" y="131"/>
                  </a:lnTo>
                  <a:lnTo>
                    <a:pt x="2530" y="131"/>
                  </a:lnTo>
                  <a:lnTo>
                    <a:pt x="2539" y="131"/>
                  </a:lnTo>
                  <a:lnTo>
                    <a:pt x="2539" y="127"/>
                  </a:lnTo>
                  <a:lnTo>
                    <a:pt x="2543" y="127"/>
                  </a:lnTo>
                  <a:lnTo>
                    <a:pt x="2548" y="127"/>
                  </a:lnTo>
                  <a:lnTo>
                    <a:pt x="2552" y="127"/>
                  </a:lnTo>
                  <a:lnTo>
                    <a:pt x="2552" y="131"/>
                  </a:lnTo>
                  <a:lnTo>
                    <a:pt x="2557" y="131"/>
                  </a:lnTo>
                  <a:lnTo>
                    <a:pt x="2557" y="131"/>
                  </a:lnTo>
                  <a:lnTo>
                    <a:pt x="2562" y="131"/>
                  </a:lnTo>
                  <a:lnTo>
                    <a:pt x="2562" y="131"/>
                  </a:lnTo>
                  <a:lnTo>
                    <a:pt x="2562" y="131"/>
                  </a:lnTo>
                  <a:lnTo>
                    <a:pt x="2562" y="131"/>
                  </a:lnTo>
                  <a:lnTo>
                    <a:pt x="2566" y="131"/>
                  </a:lnTo>
                  <a:lnTo>
                    <a:pt x="2566" y="127"/>
                  </a:lnTo>
                  <a:lnTo>
                    <a:pt x="2566" y="127"/>
                  </a:lnTo>
                  <a:lnTo>
                    <a:pt x="2566" y="122"/>
                  </a:lnTo>
                  <a:lnTo>
                    <a:pt x="2566" y="122"/>
                  </a:lnTo>
                  <a:lnTo>
                    <a:pt x="2566" y="122"/>
                  </a:lnTo>
                  <a:lnTo>
                    <a:pt x="2566" y="122"/>
                  </a:lnTo>
                  <a:lnTo>
                    <a:pt x="2562" y="122"/>
                  </a:lnTo>
                  <a:lnTo>
                    <a:pt x="2562" y="122"/>
                  </a:lnTo>
                  <a:lnTo>
                    <a:pt x="2557" y="122"/>
                  </a:lnTo>
                  <a:lnTo>
                    <a:pt x="2557" y="122"/>
                  </a:lnTo>
                  <a:lnTo>
                    <a:pt x="2557" y="122"/>
                  </a:lnTo>
                  <a:lnTo>
                    <a:pt x="2552" y="122"/>
                  </a:lnTo>
                  <a:lnTo>
                    <a:pt x="2548" y="118"/>
                  </a:lnTo>
                  <a:lnTo>
                    <a:pt x="2548" y="118"/>
                  </a:lnTo>
                  <a:lnTo>
                    <a:pt x="2548" y="113"/>
                  </a:lnTo>
                  <a:lnTo>
                    <a:pt x="2548" y="113"/>
                  </a:lnTo>
                  <a:lnTo>
                    <a:pt x="2552" y="113"/>
                  </a:lnTo>
                  <a:lnTo>
                    <a:pt x="2557" y="113"/>
                  </a:lnTo>
                  <a:lnTo>
                    <a:pt x="2557" y="118"/>
                  </a:lnTo>
                  <a:lnTo>
                    <a:pt x="2557" y="118"/>
                  </a:lnTo>
                  <a:lnTo>
                    <a:pt x="2562" y="118"/>
                  </a:lnTo>
                  <a:lnTo>
                    <a:pt x="2562" y="113"/>
                  </a:lnTo>
                  <a:lnTo>
                    <a:pt x="2562" y="113"/>
                  </a:lnTo>
                  <a:lnTo>
                    <a:pt x="2562" y="113"/>
                  </a:lnTo>
                  <a:lnTo>
                    <a:pt x="2557" y="113"/>
                  </a:lnTo>
                  <a:lnTo>
                    <a:pt x="2557" y="113"/>
                  </a:lnTo>
                  <a:lnTo>
                    <a:pt x="2552" y="109"/>
                  </a:lnTo>
                  <a:lnTo>
                    <a:pt x="2552" y="109"/>
                  </a:lnTo>
                  <a:lnTo>
                    <a:pt x="2548" y="109"/>
                  </a:lnTo>
                  <a:lnTo>
                    <a:pt x="2543" y="109"/>
                  </a:lnTo>
                  <a:lnTo>
                    <a:pt x="2539" y="113"/>
                  </a:lnTo>
                  <a:lnTo>
                    <a:pt x="2539" y="113"/>
                  </a:lnTo>
                  <a:lnTo>
                    <a:pt x="2539" y="113"/>
                  </a:lnTo>
                  <a:lnTo>
                    <a:pt x="2539" y="113"/>
                  </a:lnTo>
                  <a:lnTo>
                    <a:pt x="2539" y="109"/>
                  </a:lnTo>
                  <a:lnTo>
                    <a:pt x="2543" y="109"/>
                  </a:lnTo>
                  <a:lnTo>
                    <a:pt x="2543" y="104"/>
                  </a:lnTo>
                  <a:lnTo>
                    <a:pt x="2543" y="104"/>
                  </a:lnTo>
                  <a:lnTo>
                    <a:pt x="2548" y="104"/>
                  </a:lnTo>
                  <a:lnTo>
                    <a:pt x="2548" y="100"/>
                  </a:lnTo>
                  <a:lnTo>
                    <a:pt x="2552" y="100"/>
                  </a:lnTo>
                  <a:lnTo>
                    <a:pt x="2552" y="95"/>
                  </a:lnTo>
                  <a:lnTo>
                    <a:pt x="2548" y="95"/>
                  </a:lnTo>
                  <a:lnTo>
                    <a:pt x="2548" y="95"/>
                  </a:lnTo>
                  <a:lnTo>
                    <a:pt x="2557" y="95"/>
                  </a:lnTo>
                  <a:lnTo>
                    <a:pt x="2557" y="90"/>
                  </a:lnTo>
                  <a:lnTo>
                    <a:pt x="2562" y="90"/>
                  </a:lnTo>
                  <a:lnTo>
                    <a:pt x="2562" y="90"/>
                  </a:lnTo>
                  <a:lnTo>
                    <a:pt x="2562" y="90"/>
                  </a:lnTo>
                  <a:lnTo>
                    <a:pt x="2566" y="90"/>
                  </a:lnTo>
                  <a:lnTo>
                    <a:pt x="2566" y="90"/>
                  </a:lnTo>
                  <a:lnTo>
                    <a:pt x="2566" y="90"/>
                  </a:lnTo>
                  <a:lnTo>
                    <a:pt x="2566" y="90"/>
                  </a:lnTo>
                  <a:lnTo>
                    <a:pt x="2566" y="86"/>
                  </a:lnTo>
                  <a:lnTo>
                    <a:pt x="2571" y="86"/>
                  </a:lnTo>
                  <a:lnTo>
                    <a:pt x="2575" y="86"/>
                  </a:lnTo>
                  <a:lnTo>
                    <a:pt x="2575" y="86"/>
                  </a:lnTo>
                  <a:lnTo>
                    <a:pt x="2575" y="86"/>
                  </a:lnTo>
                  <a:lnTo>
                    <a:pt x="2575" y="86"/>
                  </a:lnTo>
                  <a:lnTo>
                    <a:pt x="2575" y="86"/>
                  </a:lnTo>
                  <a:lnTo>
                    <a:pt x="2575" y="81"/>
                  </a:lnTo>
                  <a:lnTo>
                    <a:pt x="2575" y="81"/>
                  </a:lnTo>
                  <a:lnTo>
                    <a:pt x="2571" y="81"/>
                  </a:lnTo>
                  <a:lnTo>
                    <a:pt x="2571" y="81"/>
                  </a:lnTo>
                  <a:lnTo>
                    <a:pt x="2571" y="81"/>
                  </a:lnTo>
                  <a:lnTo>
                    <a:pt x="2571" y="81"/>
                  </a:lnTo>
                  <a:lnTo>
                    <a:pt x="2575" y="77"/>
                  </a:lnTo>
                  <a:lnTo>
                    <a:pt x="2575" y="77"/>
                  </a:lnTo>
                  <a:lnTo>
                    <a:pt x="2575" y="77"/>
                  </a:lnTo>
                  <a:lnTo>
                    <a:pt x="2575" y="77"/>
                  </a:lnTo>
                  <a:lnTo>
                    <a:pt x="2575" y="77"/>
                  </a:lnTo>
                  <a:lnTo>
                    <a:pt x="2575" y="77"/>
                  </a:lnTo>
                  <a:lnTo>
                    <a:pt x="2571" y="77"/>
                  </a:lnTo>
                  <a:lnTo>
                    <a:pt x="2571" y="77"/>
                  </a:lnTo>
                  <a:lnTo>
                    <a:pt x="2566" y="77"/>
                  </a:lnTo>
                  <a:lnTo>
                    <a:pt x="2566" y="72"/>
                  </a:lnTo>
                  <a:lnTo>
                    <a:pt x="2566" y="72"/>
                  </a:lnTo>
                  <a:lnTo>
                    <a:pt x="2566" y="72"/>
                  </a:lnTo>
                  <a:lnTo>
                    <a:pt x="2571" y="72"/>
                  </a:lnTo>
                  <a:lnTo>
                    <a:pt x="2571" y="68"/>
                  </a:lnTo>
                  <a:lnTo>
                    <a:pt x="2571" y="68"/>
                  </a:lnTo>
                  <a:lnTo>
                    <a:pt x="2575" y="68"/>
                  </a:lnTo>
                  <a:lnTo>
                    <a:pt x="2580" y="68"/>
                  </a:lnTo>
                  <a:lnTo>
                    <a:pt x="2580" y="68"/>
                  </a:lnTo>
                  <a:lnTo>
                    <a:pt x="2580" y="68"/>
                  </a:lnTo>
                  <a:lnTo>
                    <a:pt x="2584" y="68"/>
                  </a:lnTo>
                  <a:lnTo>
                    <a:pt x="2589" y="68"/>
                  </a:lnTo>
                  <a:lnTo>
                    <a:pt x="2593" y="68"/>
                  </a:lnTo>
                  <a:lnTo>
                    <a:pt x="2598" y="68"/>
                  </a:lnTo>
                  <a:lnTo>
                    <a:pt x="2598" y="68"/>
                  </a:lnTo>
                  <a:lnTo>
                    <a:pt x="2598" y="68"/>
                  </a:lnTo>
                  <a:lnTo>
                    <a:pt x="2602" y="68"/>
                  </a:lnTo>
                  <a:lnTo>
                    <a:pt x="2607" y="68"/>
                  </a:lnTo>
                  <a:lnTo>
                    <a:pt x="2607" y="63"/>
                  </a:lnTo>
                  <a:lnTo>
                    <a:pt x="2611" y="63"/>
                  </a:lnTo>
                  <a:lnTo>
                    <a:pt x="2611" y="63"/>
                  </a:lnTo>
                  <a:lnTo>
                    <a:pt x="2607" y="63"/>
                  </a:lnTo>
                  <a:lnTo>
                    <a:pt x="2607" y="63"/>
                  </a:lnTo>
                  <a:lnTo>
                    <a:pt x="2602" y="59"/>
                  </a:lnTo>
                  <a:lnTo>
                    <a:pt x="2607" y="59"/>
                  </a:lnTo>
                  <a:lnTo>
                    <a:pt x="2611" y="59"/>
                  </a:lnTo>
                  <a:lnTo>
                    <a:pt x="2616" y="59"/>
                  </a:lnTo>
                  <a:lnTo>
                    <a:pt x="2620" y="59"/>
                  </a:lnTo>
                  <a:lnTo>
                    <a:pt x="2625" y="59"/>
                  </a:lnTo>
                  <a:lnTo>
                    <a:pt x="2629" y="59"/>
                  </a:lnTo>
                  <a:lnTo>
                    <a:pt x="2629" y="54"/>
                  </a:lnTo>
                  <a:lnTo>
                    <a:pt x="2629" y="54"/>
                  </a:lnTo>
                  <a:lnTo>
                    <a:pt x="2629" y="54"/>
                  </a:lnTo>
                  <a:lnTo>
                    <a:pt x="2629" y="54"/>
                  </a:lnTo>
                  <a:lnTo>
                    <a:pt x="2629" y="54"/>
                  </a:lnTo>
                  <a:lnTo>
                    <a:pt x="2629" y="54"/>
                  </a:lnTo>
                  <a:lnTo>
                    <a:pt x="2634" y="54"/>
                  </a:lnTo>
                  <a:lnTo>
                    <a:pt x="2638" y="54"/>
                  </a:lnTo>
                  <a:lnTo>
                    <a:pt x="2643" y="50"/>
                  </a:lnTo>
                  <a:lnTo>
                    <a:pt x="2647" y="50"/>
                  </a:lnTo>
                  <a:lnTo>
                    <a:pt x="2652" y="45"/>
                  </a:lnTo>
                  <a:lnTo>
                    <a:pt x="2656" y="45"/>
                  </a:lnTo>
                  <a:lnTo>
                    <a:pt x="2656" y="45"/>
                  </a:lnTo>
                  <a:lnTo>
                    <a:pt x="2656" y="45"/>
                  </a:lnTo>
                  <a:lnTo>
                    <a:pt x="2656" y="45"/>
                  </a:lnTo>
                  <a:lnTo>
                    <a:pt x="2656" y="41"/>
                  </a:lnTo>
                  <a:lnTo>
                    <a:pt x="2652" y="41"/>
                  </a:lnTo>
                  <a:lnTo>
                    <a:pt x="2652" y="41"/>
                  </a:lnTo>
                  <a:lnTo>
                    <a:pt x="2647" y="41"/>
                  </a:lnTo>
                  <a:lnTo>
                    <a:pt x="2638" y="36"/>
                  </a:lnTo>
                  <a:lnTo>
                    <a:pt x="2634" y="36"/>
                  </a:lnTo>
                  <a:lnTo>
                    <a:pt x="2625" y="36"/>
                  </a:lnTo>
                  <a:lnTo>
                    <a:pt x="2625" y="36"/>
                  </a:lnTo>
                  <a:lnTo>
                    <a:pt x="2625" y="36"/>
                  </a:lnTo>
                  <a:lnTo>
                    <a:pt x="2620" y="36"/>
                  </a:lnTo>
                  <a:lnTo>
                    <a:pt x="2616" y="36"/>
                  </a:lnTo>
                  <a:lnTo>
                    <a:pt x="2616" y="41"/>
                  </a:lnTo>
                  <a:lnTo>
                    <a:pt x="2616" y="41"/>
                  </a:lnTo>
                  <a:lnTo>
                    <a:pt x="2611" y="41"/>
                  </a:lnTo>
                  <a:lnTo>
                    <a:pt x="2611" y="41"/>
                  </a:lnTo>
                  <a:lnTo>
                    <a:pt x="2607" y="45"/>
                  </a:lnTo>
                  <a:lnTo>
                    <a:pt x="2607" y="45"/>
                  </a:lnTo>
                  <a:lnTo>
                    <a:pt x="2602" y="45"/>
                  </a:lnTo>
                  <a:lnTo>
                    <a:pt x="2602" y="45"/>
                  </a:lnTo>
                  <a:lnTo>
                    <a:pt x="2598" y="45"/>
                  </a:lnTo>
                  <a:lnTo>
                    <a:pt x="2598" y="45"/>
                  </a:lnTo>
                  <a:lnTo>
                    <a:pt x="2593" y="41"/>
                  </a:lnTo>
                  <a:lnTo>
                    <a:pt x="2593" y="45"/>
                  </a:lnTo>
                  <a:lnTo>
                    <a:pt x="2589" y="41"/>
                  </a:lnTo>
                  <a:lnTo>
                    <a:pt x="2589" y="41"/>
                  </a:lnTo>
                  <a:lnTo>
                    <a:pt x="2584" y="41"/>
                  </a:lnTo>
                  <a:lnTo>
                    <a:pt x="2580" y="41"/>
                  </a:lnTo>
                  <a:lnTo>
                    <a:pt x="2575" y="45"/>
                  </a:lnTo>
                  <a:lnTo>
                    <a:pt x="2571" y="45"/>
                  </a:lnTo>
                  <a:lnTo>
                    <a:pt x="2571" y="50"/>
                  </a:lnTo>
                  <a:lnTo>
                    <a:pt x="2566" y="50"/>
                  </a:lnTo>
                  <a:lnTo>
                    <a:pt x="2562" y="50"/>
                  </a:lnTo>
                  <a:lnTo>
                    <a:pt x="2557" y="50"/>
                  </a:lnTo>
                  <a:lnTo>
                    <a:pt x="2552" y="54"/>
                  </a:lnTo>
                  <a:lnTo>
                    <a:pt x="2548" y="54"/>
                  </a:lnTo>
                  <a:lnTo>
                    <a:pt x="2548" y="54"/>
                  </a:lnTo>
                  <a:lnTo>
                    <a:pt x="2548" y="54"/>
                  </a:lnTo>
                  <a:lnTo>
                    <a:pt x="2548" y="54"/>
                  </a:lnTo>
                  <a:lnTo>
                    <a:pt x="2548" y="54"/>
                  </a:lnTo>
                  <a:lnTo>
                    <a:pt x="2548" y="54"/>
                  </a:lnTo>
                  <a:lnTo>
                    <a:pt x="2557" y="50"/>
                  </a:lnTo>
                  <a:lnTo>
                    <a:pt x="2557" y="50"/>
                  </a:lnTo>
                  <a:lnTo>
                    <a:pt x="2562" y="45"/>
                  </a:lnTo>
                  <a:lnTo>
                    <a:pt x="2566" y="45"/>
                  </a:lnTo>
                  <a:lnTo>
                    <a:pt x="2566" y="45"/>
                  </a:lnTo>
                  <a:lnTo>
                    <a:pt x="2571" y="41"/>
                  </a:lnTo>
                  <a:lnTo>
                    <a:pt x="2571" y="41"/>
                  </a:lnTo>
                  <a:lnTo>
                    <a:pt x="2575" y="36"/>
                  </a:lnTo>
                  <a:lnTo>
                    <a:pt x="2575" y="36"/>
                  </a:lnTo>
                  <a:lnTo>
                    <a:pt x="2575" y="36"/>
                  </a:lnTo>
                  <a:lnTo>
                    <a:pt x="2575" y="32"/>
                  </a:lnTo>
                  <a:lnTo>
                    <a:pt x="2575" y="32"/>
                  </a:lnTo>
                  <a:lnTo>
                    <a:pt x="2571" y="32"/>
                  </a:lnTo>
                  <a:lnTo>
                    <a:pt x="2562" y="32"/>
                  </a:lnTo>
                  <a:lnTo>
                    <a:pt x="2557" y="32"/>
                  </a:lnTo>
                  <a:lnTo>
                    <a:pt x="2557" y="32"/>
                  </a:lnTo>
                  <a:lnTo>
                    <a:pt x="2557" y="32"/>
                  </a:lnTo>
                  <a:lnTo>
                    <a:pt x="2557" y="32"/>
                  </a:lnTo>
                  <a:lnTo>
                    <a:pt x="2552" y="36"/>
                  </a:lnTo>
                  <a:lnTo>
                    <a:pt x="2552" y="36"/>
                  </a:lnTo>
                  <a:lnTo>
                    <a:pt x="2552" y="36"/>
                  </a:lnTo>
                  <a:lnTo>
                    <a:pt x="2552" y="36"/>
                  </a:lnTo>
                  <a:lnTo>
                    <a:pt x="2543" y="36"/>
                  </a:lnTo>
                  <a:lnTo>
                    <a:pt x="2543" y="36"/>
                  </a:lnTo>
                  <a:lnTo>
                    <a:pt x="2539" y="32"/>
                  </a:lnTo>
                  <a:lnTo>
                    <a:pt x="2521" y="32"/>
                  </a:lnTo>
                  <a:lnTo>
                    <a:pt x="2516" y="32"/>
                  </a:lnTo>
                  <a:lnTo>
                    <a:pt x="2507" y="32"/>
                  </a:lnTo>
                  <a:lnTo>
                    <a:pt x="2498" y="32"/>
                  </a:lnTo>
                  <a:lnTo>
                    <a:pt x="2498" y="32"/>
                  </a:lnTo>
                  <a:lnTo>
                    <a:pt x="2498" y="32"/>
                  </a:lnTo>
                  <a:lnTo>
                    <a:pt x="2498" y="32"/>
                  </a:lnTo>
                  <a:lnTo>
                    <a:pt x="2503" y="27"/>
                  </a:lnTo>
                  <a:lnTo>
                    <a:pt x="2552" y="27"/>
                  </a:lnTo>
                  <a:lnTo>
                    <a:pt x="2562" y="27"/>
                  </a:lnTo>
                  <a:lnTo>
                    <a:pt x="2566" y="27"/>
                  </a:lnTo>
                  <a:lnTo>
                    <a:pt x="2571" y="23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75" y="18"/>
                  </a:lnTo>
                  <a:lnTo>
                    <a:pt x="2571" y="18"/>
                  </a:lnTo>
                  <a:lnTo>
                    <a:pt x="2562" y="18"/>
                  </a:lnTo>
                  <a:lnTo>
                    <a:pt x="2557" y="18"/>
                  </a:lnTo>
                  <a:lnTo>
                    <a:pt x="2557" y="18"/>
                  </a:lnTo>
                  <a:lnTo>
                    <a:pt x="2557" y="18"/>
                  </a:lnTo>
                  <a:lnTo>
                    <a:pt x="2557" y="18"/>
                  </a:lnTo>
                  <a:lnTo>
                    <a:pt x="2552" y="18"/>
                  </a:lnTo>
                  <a:lnTo>
                    <a:pt x="2552" y="14"/>
                  </a:lnTo>
                  <a:lnTo>
                    <a:pt x="2548" y="9"/>
                  </a:lnTo>
                  <a:lnTo>
                    <a:pt x="2539" y="14"/>
                  </a:lnTo>
                  <a:lnTo>
                    <a:pt x="2534" y="14"/>
                  </a:lnTo>
                  <a:lnTo>
                    <a:pt x="2525" y="14"/>
                  </a:lnTo>
                  <a:lnTo>
                    <a:pt x="2521" y="14"/>
                  </a:lnTo>
                  <a:lnTo>
                    <a:pt x="2512" y="14"/>
                  </a:lnTo>
                  <a:lnTo>
                    <a:pt x="2507" y="14"/>
                  </a:lnTo>
                  <a:lnTo>
                    <a:pt x="2503" y="14"/>
                  </a:lnTo>
                  <a:lnTo>
                    <a:pt x="2494" y="14"/>
                  </a:lnTo>
                  <a:lnTo>
                    <a:pt x="2489" y="14"/>
                  </a:lnTo>
                  <a:lnTo>
                    <a:pt x="2489" y="14"/>
                  </a:lnTo>
                  <a:lnTo>
                    <a:pt x="2489" y="14"/>
                  </a:lnTo>
                  <a:lnTo>
                    <a:pt x="2494" y="14"/>
                  </a:lnTo>
                  <a:lnTo>
                    <a:pt x="2507" y="9"/>
                  </a:lnTo>
                  <a:lnTo>
                    <a:pt x="2530" y="9"/>
                  </a:lnTo>
                  <a:lnTo>
                    <a:pt x="2539" y="9"/>
                  </a:lnTo>
                  <a:lnTo>
                    <a:pt x="2543" y="9"/>
                  </a:lnTo>
                  <a:lnTo>
                    <a:pt x="2543" y="9"/>
                  </a:lnTo>
                  <a:lnTo>
                    <a:pt x="2543" y="9"/>
                  </a:lnTo>
                  <a:lnTo>
                    <a:pt x="2534" y="9"/>
                  </a:lnTo>
                  <a:lnTo>
                    <a:pt x="2530" y="5"/>
                  </a:lnTo>
                  <a:lnTo>
                    <a:pt x="2525" y="5"/>
                  </a:lnTo>
                  <a:lnTo>
                    <a:pt x="2521" y="5"/>
                  </a:lnTo>
                  <a:lnTo>
                    <a:pt x="2521" y="5"/>
                  </a:lnTo>
                  <a:lnTo>
                    <a:pt x="2512" y="5"/>
                  </a:lnTo>
                  <a:lnTo>
                    <a:pt x="2507" y="5"/>
                  </a:lnTo>
                  <a:lnTo>
                    <a:pt x="2485" y="0"/>
                  </a:lnTo>
                  <a:lnTo>
                    <a:pt x="2485" y="0"/>
                  </a:lnTo>
                  <a:lnTo>
                    <a:pt x="2480" y="5"/>
                  </a:lnTo>
                  <a:lnTo>
                    <a:pt x="2476" y="5"/>
                  </a:lnTo>
                  <a:lnTo>
                    <a:pt x="2476" y="5"/>
                  </a:lnTo>
                  <a:lnTo>
                    <a:pt x="2471" y="0"/>
                  </a:lnTo>
                  <a:lnTo>
                    <a:pt x="2471" y="0"/>
                  </a:lnTo>
                  <a:lnTo>
                    <a:pt x="2467" y="5"/>
                  </a:lnTo>
                  <a:lnTo>
                    <a:pt x="2467" y="5"/>
                  </a:lnTo>
                  <a:lnTo>
                    <a:pt x="2453" y="5"/>
                  </a:lnTo>
                  <a:lnTo>
                    <a:pt x="2453" y="5"/>
                  </a:lnTo>
                  <a:lnTo>
                    <a:pt x="2453" y="5"/>
                  </a:lnTo>
                  <a:lnTo>
                    <a:pt x="2453" y="5"/>
                  </a:lnTo>
                  <a:lnTo>
                    <a:pt x="2453" y="5"/>
                  </a:lnTo>
                  <a:lnTo>
                    <a:pt x="2449" y="5"/>
                  </a:lnTo>
                  <a:lnTo>
                    <a:pt x="2449" y="5"/>
                  </a:lnTo>
                  <a:lnTo>
                    <a:pt x="2444" y="5"/>
                  </a:lnTo>
                  <a:lnTo>
                    <a:pt x="2444" y="5"/>
                  </a:lnTo>
                  <a:lnTo>
                    <a:pt x="2444" y="5"/>
                  </a:lnTo>
                  <a:lnTo>
                    <a:pt x="2440" y="5"/>
                  </a:lnTo>
                  <a:lnTo>
                    <a:pt x="2440" y="5"/>
                  </a:lnTo>
                  <a:lnTo>
                    <a:pt x="2440" y="5"/>
                  </a:lnTo>
                  <a:lnTo>
                    <a:pt x="2435" y="5"/>
                  </a:lnTo>
                  <a:lnTo>
                    <a:pt x="2435" y="5"/>
                  </a:lnTo>
                  <a:lnTo>
                    <a:pt x="2435" y="5"/>
                  </a:lnTo>
                  <a:lnTo>
                    <a:pt x="2435" y="5"/>
                  </a:lnTo>
                  <a:lnTo>
                    <a:pt x="2435" y="9"/>
                  </a:lnTo>
                  <a:lnTo>
                    <a:pt x="2440" y="9"/>
                  </a:lnTo>
                  <a:lnTo>
                    <a:pt x="2440" y="9"/>
                  </a:lnTo>
                  <a:lnTo>
                    <a:pt x="2440" y="9"/>
                  </a:lnTo>
                  <a:lnTo>
                    <a:pt x="2440" y="9"/>
                  </a:lnTo>
                  <a:lnTo>
                    <a:pt x="2435" y="14"/>
                  </a:lnTo>
                  <a:lnTo>
                    <a:pt x="2435" y="14"/>
                  </a:lnTo>
                  <a:lnTo>
                    <a:pt x="2435" y="14"/>
                  </a:lnTo>
                  <a:lnTo>
                    <a:pt x="2431" y="9"/>
                  </a:lnTo>
                  <a:lnTo>
                    <a:pt x="2431" y="9"/>
                  </a:lnTo>
                  <a:lnTo>
                    <a:pt x="2426" y="9"/>
                  </a:lnTo>
                  <a:lnTo>
                    <a:pt x="2426" y="5"/>
                  </a:lnTo>
                  <a:lnTo>
                    <a:pt x="2421" y="5"/>
                  </a:lnTo>
                  <a:lnTo>
                    <a:pt x="2417" y="5"/>
                  </a:lnTo>
                  <a:lnTo>
                    <a:pt x="2412" y="9"/>
                  </a:lnTo>
                  <a:lnTo>
                    <a:pt x="2412" y="9"/>
                  </a:lnTo>
                  <a:lnTo>
                    <a:pt x="2408" y="9"/>
                  </a:lnTo>
                  <a:lnTo>
                    <a:pt x="2408" y="9"/>
                  </a:lnTo>
                  <a:lnTo>
                    <a:pt x="2408" y="9"/>
                  </a:lnTo>
                  <a:lnTo>
                    <a:pt x="2403" y="9"/>
                  </a:lnTo>
                  <a:lnTo>
                    <a:pt x="2403" y="9"/>
                  </a:lnTo>
                  <a:lnTo>
                    <a:pt x="2399" y="5"/>
                  </a:lnTo>
                  <a:lnTo>
                    <a:pt x="2399" y="5"/>
                  </a:lnTo>
                  <a:lnTo>
                    <a:pt x="2394" y="5"/>
                  </a:lnTo>
                  <a:lnTo>
                    <a:pt x="2385" y="9"/>
                  </a:lnTo>
                  <a:lnTo>
                    <a:pt x="2381" y="9"/>
                  </a:lnTo>
                  <a:lnTo>
                    <a:pt x="2376" y="9"/>
                  </a:lnTo>
                  <a:lnTo>
                    <a:pt x="2372" y="9"/>
                  </a:lnTo>
                  <a:lnTo>
                    <a:pt x="2372" y="9"/>
                  </a:lnTo>
                  <a:lnTo>
                    <a:pt x="2367" y="9"/>
                  </a:lnTo>
                  <a:lnTo>
                    <a:pt x="2363" y="9"/>
                  </a:lnTo>
                  <a:lnTo>
                    <a:pt x="2367" y="14"/>
                  </a:lnTo>
                  <a:lnTo>
                    <a:pt x="2367" y="14"/>
                  </a:lnTo>
                  <a:lnTo>
                    <a:pt x="2372" y="14"/>
                  </a:lnTo>
                  <a:lnTo>
                    <a:pt x="2376" y="14"/>
                  </a:lnTo>
                  <a:lnTo>
                    <a:pt x="2376" y="14"/>
                  </a:lnTo>
                  <a:lnTo>
                    <a:pt x="2381" y="14"/>
                  </a:lnTo>
                  <a:lnTo>
                    <a:pt x="2403" y="14"/>
                  </a:lnTo>
                  <a:lnTo>
                    <a:pt x="2403" y="14"/>
                  </a:lnTo>
                  <a:lnTo>
                    <a:pt x="2403" y="18"/>
                  </a:lnTo>
                  <a:lnTo>
                    <a:pt x="2399" y="18"/>
                  </a:lnTo>
                  <a:lnTo>
                    <a:pt x="2399" y="18"/>
                  </a:lnTo>
                  <a:lnTo>
                    <a:pt x="2399" y="18"/>
                  </a:lnTo>
                  <a:lnTo>
                    <a:pt x="2399" y="18"/>
                  </a:lnTo>
                  <a:lnTo>
                    <a:pt x="2394" y="14"/>
                  </a:lnTo>
                  <a:lnTo>
                    <a:pt x="2372" y="14"/>
                  </a:lnTo>
                  <a:lnTo>
                    <a:pt x="2372" y="14"/>
                  </a:lnTo>
                  <a:lnTo>
                    <a:pt x="2367" y="14"/>
                  </a:lnTo>
                  <a:lnTo>
                    <a:pt x="2367" y="14"/>
                  </a:lnTo>
                  <a:lnTo>
                    <a:pt x="2376" y="18"/>
                  </a:lnTo>
                  <a:lnTo>
                    <a:pt x="2376" y="18"/>
                  </a:lnTo>
                  <a:lnTo>
                    <a:pt x="2376" y="23"/>
                  </a:lnTo>
                  <a:lnTo>
                    <a:pt x="2372" y="23"/>
                  </a:lnTo>
                  <a:lnTo>
                    <a:pt x="2372" y="23"/>
                  </a:lnTo>
                  <a:lnTo>
                    <a:pt x="2367" y="27"/>
                  </a:lnTo>
                  <a:lnTo>
                    <a:pt x="2367" y="27"/>
                  </a:lnTo>
                  <a:lnTo>
                    <a:pt x="2367" y="32"/>
                  </a:lnTo>
                  <a:lnTo>
                    <a:pt x="2367" y="32"/>
                  </a:lnTo>
                  <a:lnTo>
                    <a:pt x="2367" y="32"/>
                  </a:lnTo>
                  <a:lnTo>
                    <a:pt x="2363" y="32"/>
                  </a:lnTo>
                  <a:lnTo>
                    <a:pt x="2363" y="32"/>
                  </a:lnTo>
                  <a:lnTo>
                    <a:pt x="2363" y="32"/>
                  </a:lnTo>
                  <a:lnTo>
                    <a:pt x="2358" y="32"/>
                  </a:lnTo>
                  <a:lnTo>
                    <a:pt x="2349" y="27"/>
                  </a:lnTo>
                  <a:lnTo>
                    <a:pt x="2345" y="23"/>
                  </a:lnTo>
                  <a:lnTo>
                    <a:pt x="2336" y="18"/>
                  </a:lnTo>
                  <a:lnTo>
                    <a:pt x="2327" y="18"/>
                  </a:lnTo>
                  <a:lnTo>
                    <a:pt x="2322" y="18"/>
                  </a:lnTo>
                  <a:lnTo>
                    <a:pt x="2318" y="18"/>
                  </a:lnTo>
                  <a:lnTo>
                    <a:pt x="2318" y="18"/>
                  </a:lnTo>
                  <a:lnTo>
                    <a:pt x="2318" y="23"/>
                  </a:lnTo>
                  <a:lnTo>
                    <a:pt x="2318" y="27"/>
                  </a:lnTo>
                  <a:lnTo>
                    <a:pt x="2322" y="27"/>
                  </a:lnTo>
                  <a:lnTo>
                    <a:pt x="2322" y="27"/>
                  </a:lnTo>
                  <a:lnTo>
                    <a:pt x="2322" y="27"/>
                  </a:lnTo>
                  <a:lnTo>
                    <a:pt x="2322" y="27"/>
                  </a:lnTo>
                  <a:lnTo>
                    <a:pt x="2318" y="27"/>
                  </a:lnTo>
                  <a:lnTo>
                    <a:pt x="2313" y="27"/>
                  </a:lnTo>
                  <a:lnTo>
                    <a:pt x="2309" y="27"/>
                  </a:lnTo>
                  <a:lnTo>
                    <a:pt x="2304" y="27"/>
                  </a:lnTo>
                  <a:lnTo>
                    <a:pt x="2300" y="23"/>
                  </a:lnTo>
                  <a:lnTo>
                    <a:pt x="2300" y="23"/>
                  </a:lnTo>
                  <a:lnTo>
                    <a:pt x="2295" y="23"/>
                  </a:lnTo>
                  <a:lnTo>
                    <a:pt x="2295" y="23"/>
                  </a:lnTo>
                  <a:lnTo>
                    <a:pt x="2295" y="27"/>
                  </a:lnTo>
                  <a:lnTo>
                    <a:pt x="2295" y="27"/>
                  </a:lnTo>
                  <a:lnTo>
                    <a:pt x="2290" y="27"/>
                  </a:lnTo>
                  <a:lnTo>
                    <a:pt x="2290" y="32"/>
                  </a:lnTo>
                  <a:lnTo>
                    <a:pt x="2286" y="32"/>
                  </a:lnTo>
                  <a:lnTo>
                    <a:pt x="2286" y="32"/>
                  </a:lnTo>
                  <a:lnTo>
                    <a:pt x="2286" y="32"/>
                  </a:lnTo>
                  <a:lnTo>
                    <a:pt x="2286" y="32"/>
                  </a:lnTo>
                  <a:lnTo>
                    <a:pt x="2286" y="32"/>
                  </a:lnTo>
                  <a:lnTo>
                    <a:pt x="2290" y="27"/>
                  </a:lnTo>
                  <a:lnTo>
                    <a:pt x="2290" y="23"/>
                  </a:lnTo>
                  <a:lnTo>
                    <a:pt x="2290" y="23"/>
                  </a:lnTo>
                  <a:lnTo>
                    <a:pt x="2290" y="23"/>
                  </a:lnTo>
                  <a:lnTo>
                    <a:pt x="2286" y="18"/>
                  </a:lnTo>
                  <a:lnTo>
                    <a:pt x="2286" y="18"/>
                  </a:lnTo>
                  <a:lnTo>
                    <a:pt x="2286" y="18"/>
                  </a:lnTo>
                  <a:lnTo>
                    <a:pt x="2277" y="23"/>
                  </a:lnTo>
                  <a:lnTo>
                    <a:pt x="2277" y="23"/>
                  </a:lnTo>
                  <a:lnTo>
                    <a:pt x="2277" y="23"/>
                  </a:lnTo>
                  <a:lnTo>
                    <a:pt x="2268" y="23"/>
                  </a:lnTo>
                  <a:lnTo>
                    <a:pt x="2268" y="23"/>
                  </a:lnTo>
                  <a:lnTo>
                    <a:pt x="2254" y="23"/>
                  </a:lnTo>
                  <a:lnTo>
                    <a:pt x="2245" y="23"/>
                  </a:lnTo>
                  <a:lnTo>
                    <a:pt x="2241" y="23"/>
                  </a:lnTo>
                  <a:lnTo>
                    <a:pt x="2241" y="27"/>
                  </a:lnTo>
                  <a:lnTo>
                    <a:pt x="2241" y="27"/>
                  </a:lnTo>
                  <a:lnTo>
                    <a:pt x="2245" y="27"/>
                  </a:lnTo>
                  <a:lnTo>
                    <a:pt x="2245" y="27"/>
                  </a:lnTo>
                  <a:lnTo>
                    <a:pt x="2245" y="32"/>
                  </a:lnTo>
                  <a:lnTo>
                    <a:pt x="2250" y="32"/>
                  </a:lnTo>
                  <a:lnTo>
                    <a:pt x="2250" y="36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0" y="36"/>
                  </a:lnTo>
                  <a:lnTo>
                    <a:pt x="2250" y="36"/>
                  </a:lnTo>
                  <a:lnTo>
                    <a:pt x="2250" y="36"/>
                  </a:lnTo>
                  <a:lnTo>
                    <a:pt x="2250" y="32"/>
                  </a:lnTo>
                  <a:lnTo>
                    <a:pt x="2245" y="32"/>
                  </a:lnTo>
                  <a:lnTo>
                    <a:pt x="2245" y="32"/>
                  </a:lnTo>
                  <a:lnTo>
                    <a:pt x="2241" y="32"/>
                  </a:lnTo>
                  <a:lnTo>
                    <a:pt x="2241" y="27"/>
                  </a:lnTo>
                  <a:lnTo>
                    <a:pt x="2236" y="27"/>
                  </a:lnTo>
                  <a:lnTo>
                    <a:pt x="2236" y="27"/>
                  </a:lnTo>
                  <a:lnTo>
                    <a:pt x="2232" y="27"/>
                  </a:lnTo>
                  <a:lnTo>
                    <a:pt x="2232" y="27"/>
                  </a:lnTo>
                  <a:lnTo>
                    <a:pt x="2227" y="27"/>
                  </a:lnTo>
                  <a:lnTo>
                    <a:pt x="2223" y="27"/>
                  </a:lnTo>
                  <a:lnTo>
                    <a:pt x="2223" y="27"/>
                  </a:lnTo>
                  <a:lnTo>
                    <a:pt x="2218" y="27"/>
                  </a:lnTo>
                  <a:lnTo>
                    <a:pt x="2218" y="27"/>
                  </a:lnTo>
                  <a:lnTo>
                    <a:pt x="2218" y="32"/>
                  </a:lnTo>
                  <a:lnTo>
                    <a:pt x="2214" y="32"/>
                  </a:lnTo>
                  <a:lnTo>
                    <a:pt x="2214" y="36"/>
                  </a:lnTo>
                  <a:lnTo>
                    <a:pt x="2209" y="36"/>
                  </a:lnTo>
                  <a:lnTo>
                    <a:pt x="2209" y="36"/>
                  </a:lnTo>
                  <a:lnTo>
                    <a:pt x="2205" y="41"/>
                  </a:lnTo>
                  <a:lnTo>
                    <a:pt x="2205" y="41"/>
                  </a:lnTo>
                  <a:lnTo>
                    <a:pt x="2205" y="41"/>
                  </a:lnTo>
                  <a:lnTo>
                    <a:pt x="2205" y="41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6" y="36"/>
                  </a:lnTo>
                  <a:lnTo>
                    <a:pt x="2196" y="36"/>
                  </a:lnTo>
                  <a:lnTo>
                    <a:pt x="2196" y="36"/>
                  </a:lnTo>
                  <a:lnTo>
                    <a:pt x="2191" y="36"/>
                  </a:lnTo>
                  <a:lnTo>
                    <a:pt x="2191" y="41"/>
                  </a:lnTo>
                  <a:lnTo>
                    <a:pt x="2187" y="41"/>
                  </a:lnTo>
                  <a:lnTo>
                    <a:pt x="2187" y="41"/>
                  </a:lnTo>
                  <a:lnTo>
                    <a:pt x="2187" y="45"/>
                  </a:lnTo>
                  <a:lnTo>
                    <a:pt x="2187" y="41"/>
                  </a:lnTo>
                  <a:lnTo>
                    <a:pt x="2187" y="41"/>
                  </a:lnTo>
                  <a:lnTo>
                    <a:pt x="2187" y="41"/>
                  </a:lnTo>
                  <a:lnTo>
                    <a:pt x="2182" y="41"/>
                  </a:lnTo>
                  <a:lnTo>
                    <a:pt x="2178" y="41"/>
                  </a:lnTo>
                  <a:lnTo>
                    <a:pt x="2173" y="41"/>
                  </a:lnTo>
                  <a:lnTo>
                    <a:pt x="2168" y="45"/>
                  </a:lnTo>
                  <a:lnTo>
                    <a:pt x="2164" y="45"/>
                  </a:lnTo>
                  <a:lnTo>
                    <a:pt x="2159" y="45"/>
                  </a:lnTo>
                  <a:lnTo>
                    <a:pt x="2159" y="45"/>
                  </a:lnTo>
                  <a:lnTo>
                    <a:pt x="2159" y="45"/>
                  </a:lnTo>
                  <a:lnTo>
                    <a:pt x="2155" y="45"/>
                  </a:lnTo>
                  <a:lnTo>
                    <a:pt x="2155" y="45"/>
                  </a:lnTo>
                  <a:lnTo>
                    <a:pt x="2150" y="50"/>
                  </a:lnTo>
                  <a:lnTo>
                    <a:pt x="2146" y="50"/>
                  </a:lnTo>
                  <a:lnTo>
                    <a:pt x="2146" y="50"/>
                  </a:lnTo>
                  <a:lnTo>
                    <a:pt x="2141" y="54"/>
                  </a:lnTo>
                  <a:lnTo>
                    <a:pt x="2141" y="54"/>
                  </a:lnTo>
                  <a:lnTo>
                    <a:pt x="2141" y="54"/>
                  </a:lnTo>
                  <a:lnTo>
                    <a:pt x="2141" y="54"/>
                  </a:lnTo>
                  <a:lnTo>
                    <a:pt x="2141" y="54"/>
                  </a:lnTo>
                  <a:lnTo>
                    <a:pt x="2141" y="54"/>
                  </a:lnTo>
                  <a:lnTo>
                    <a:pt x="2146" y="54"/>
                  </a:lnTo>
                  <a:lnTo>
                    <a:pt x="2146" y="54"/>
                  </a:lnTo>
                  <a:lnTo>
                    <a:pt x="2146" y="59"/>
                  </a:lnTo>
                  <a:lnTo>
                    <a:pt x="2150" y="59"/>
                  </a:lnTo>
                  <a:lnTo>
                    <a:pt x="2150" y="59"/>
                  </a:lnTo>
                  <a:lnTo>
                    <a:pt x="2155" y="54"/>
                  </a:lnTo>
                  <a:lnTo>
                    <a:pt x="2155" y="54"/>
                  </a:lnTo>
                  <a:lnTo>
                    <a:pt x="2155" y="54"/>
                  </a:lnTo>
                  <a:lnTo>
                    <a:pt x="2159" y="54"/>
                  </a:lnTo>
                  <a:lnTo>
                    <a:pt x="2164" y="54"/>
                  </a:lnTo>
                  <a:lnTo>
                    <a:pt x="2164" y="54"/>
                  </a:lnTo>
                  <a:lnTo>
                    <a:pt x="2164" y="54"/>
                  </a:lnTo>
                  <a:lnTo>
                    <a:pt x="2164" y="54"/>
                  </a:lnTo>
                  <a:lnTo>
                    <a:pt x="2164" y="54"/>
                  </a:lnTo>
                  <a:lnTo>
                    <a:pt x="2159" y="59"/>
                  </a:lnTo>
                  <a:lnTo>
                    <a:pt x="2159" y="59"/>
                  </a:lnTo>
                  <a:lnTo>
                    <a:pt x="2159" y="59"/>
                  </a:lnTo>
                  <a:lnTo>
                    <a:pt x="2155" y="59"/>
                  </a:lnTo>
                  <a:lnTo>
                    <a:pt x="2155" y="59"/>
                  </a:lnTo>
                  <a:lnTo>
                    <a:pt x="2150" y="63"/>
                  </a:lnTo>
                  <a:lnTo>
                    <a:pt x="2146" y="63"/>
                  </a:lnTo>
                  <a:lnTo>
                    <a:pt x="2141" y="68"/>
                  </a:lnTo>
                  <a:lnTo>
                    <a:pt x="2141" y="68"/>
                  </a:lnTo>
                  <a:lnTo>
                    <a:pt x="2137" y="72"/>
                  </a:lnTo>
                  <a:lnTo>
                    <a:pt x="2132" y="72"/>
                  </a:lnTo>
                  <a:lnTo>
                    <a:pt x="2132" y="72"/>
                  </a:lnTo>
                  <a:lnTo>
                    <a:pt x="2132" y="72"/>
                  </a:lnTo>
                  <a:lnTo>
                    <a:pt x="2128" y="72"/>
                  </a:lnTo>
                  <a:lnTo>
                    <a:pt x="2128" y="72"/>
                  </a:lnTo>
                  <a:lnTo>
                    <a:pt x="2119" y="72"/>
                  </a:lnTo>
                  <a:lnTo>
                    <a:pt x="2119" y="72"/>
                  </a:lnTo>
                  <a:lnTo>
                    <a:pt x="2114" y="72"/>
                  </a:lnTo>
                  <a:lnTo>
                    <a:pt x="2114" y="72"/>
                  </a:lnTo>
                  <a:lnTo>
                    <a:pt x="2110" y="72"/>
                  </a:lnTo>
                  <a:lnTo>
                    <a:pt x="2110" y="72"/>
                  </a:lnTo>
                  <a:lnTo>
                    <a:pt x="2101" y="72"/>
                  </a:lnTo>
                  <a:lnTo>
                    <a:pt x="2101" y="77"/>
                  </a:lnTo>
                  <a:lnTo>
                    <a:pt x="2101" y="77"/>
                  </a:lnTo>
                  <a:lnTo>
                    <a:pt x="2101" y="77"/>
                  </a:lnTo>
                  <a:lnTo>
                    <a:pt x="2101" y="77"/>
                  </a:lnTo>
                  <a:lnTo>
                    <a:pt x="2101" y="77"/>
                  </a:lnTo>
                  <a:lnTo>
                    <a:pt x="2087" y="77"/>
                  </a:lnTo>
                  <a:lnTo>
                    <a:pt x="2083" y="77"/>
                  </a:lnTo>
                  <a:lnTo>
                    <a:pt x="2083" y="77"/>
                  </a:lnTo>
                  <a:lnTo>
                    <a:pt x="2078" y="77"/>
                  </a:lnTo>
                  <a:lnTo>
                    <a:pt x="2078" y="81"/>
                  </a:lnTo>
                  <a:lnTo>
                    <a:pt x="2074" y="77"/>
                  </a:lnTo>
                  <a:lnTo>
                    <a:pt x="2074" y="77"/>
                  </a:lnTo>
                  <a:lnTo>
                    <a:pt x="2069" y="81"/>
                  </a:lnTo>
                  <a:lnTo>
                    <a:pt x="2065" y="81"/>
                  </a:lnTo>
                  <a:lnTo>
                    <a:pt x="2060" y="81"/>
                  </a:lnTo>
                  <a:lnTo>
                    <a:pt x="2060" y="81"/>
                  </a:lnTo>
                  <a:lnTo>
                    <a:pt x="2056" y="81"/>
                  </a:lnTo>
                  <a:lnTo>
                    <a:pt x="2056" y="81"/>
                  </a:lnTo>
                  <a:lnTo>
                    <a:pt x="2056" y="86"/>
                  </a:lnTo>
                  <a:lnTo>
                    <a:pt x="2056" y="86"/>
                  </a:lnTo>
                  <a:lnTo>
                    <a:pt x="2056" y="86"/>
                  </a:lnTo>
                  <a:lnTo>
                    <a:pt x="2051" y="86"/>
                  </a:lnTo>
                  <a:lnTo>
                    <a:pt x="2051" y="86"/>
                  </a:lnTo>
                  <a:lnTo>
                    <a:pt x="2051" y="90"/>
                  </a:lnTo>
                  <a:lnTo>
                    <a:pt x="2056" y="90"/>
                  </a:lnTo>
                  <a:lnTo>
                    <a:pt x="2056" y="90"/>
                  </a:lnTo>
                  <a:lnTo>
                    <a:pt x="2056" y="90"/>
                  </a:lnTo>
                  <a:lnTo>
                    <a:pt x="2056" y="90"/>
                  </a:lnTo>
                  <a:lnTo>
                    <a:pt x="2060" y="90"/>
                  </a:lnTo>
                  <a:lnTo>
                    <a:pt x="2060" y="95"/>
                  </a:lnTo>
                  <a:lnTo>
                    <a:pt x="2060" y="95"/>
                  </a:lnTo>
                  <a:lnTo>
                    <a:pt x="2060" y="95"/>
                  </a:lnTo>
                  <a:lnTo>
                    <a:pt x="2065" y="95"/>
                  </a:lnTo>
                  <a:lnTo>
                    <a:pt x="2065" y="95"/>
                  </a:lnTo>
                  <a:lnTo>
                    <a:pt x="2069" y="95"/>
                  </a:lnTo>
                  <a:lnTo>
                    <a:pt x="2069" y="95"/>
                  </a:lnTo>
                  <a:lnTo>
                    <a:pt x="2069" y="95"/>
                  </a:lnTo>
                  <a:lnTo>
                    <a:pt x="2069" y="95"/>
                  </a:lnTo>
                  <a:lnTo>
                    <a:pt x="2065" y="95"/>
                  </a:lnTo>
                  <a:lnTo>
                    <a:pt x="2065" y="95"/>
                  </a:lnTo>
                  <a:lnTo>
                    <a:pt x="2065" y="95"/>
                  </a:lnTo>
                  <a:lnTo>
                    <a:pt x="2069" y="100"/>
                  </a:lnTo>
                  <a:lnTo>
                    <a:pt x="2065" y="100"/>
                  </a:lnTo>
                  <a:lnTo>
                    <a:pt x="2069" y="100"/>
                  </a:lnTo>
                  <a:lnTo>
                    <a:pt x="2074" y="100"/>
                  </a:lnTo>
                  <a:lnTo>
                    <a:pt x="2074" y="100"/>
                  </a:lnTo>
                  <a:lnTo>
                    <a:pt x="2074" y="100"/>
                  </a:lnTo>
                  <a:lnTo>
                    <a:pt x="2074" y="100"/>
                  </a:lnTo>
                  <a:lnTo>
                    <a:pt x="2078" y="100"/>
                  </a:lnTo>
                  <a:lnTo>
                    <a:pt x="2078" y="100"/>
                  </a:lnTo>
                  <a:lnTo>
                    <a:pt x="2083" y="100"/>
                  </a:lnTo>
                  <a:lnTo>
                    <a:pt x="2083" y="100"/>
                  </a:lnTo>
                  <a:lnTo>
                    <a:pt x="2083" y="100"/>
                  </a:lnTo>
                  <a:lnTo>
                    <a:pt x="2083" y="100"/>
                  </a:lnTo>
                  <a:lnTo>
                    <a:pt x="2087" y="100"/>
                  </a:lnTo>
                  <a:lnTo>
                    <a:pt x="2087" y="100"/>
                  </a:lnTo>
                  <a:lnTo>
                    <a:pt x="2092" y="100"/>
                  </a:lnTo>
                  <a:lnTo>
                    <a:pt x="2096" y="100"/>
                  </a:lnTo>
                  <a:lnTo>
                    <a:pt x="2096" y="100"/>
                  </a:lnTo>
                  <a:lnTo>
                    <a:pt x="2101" y="100"/>
                  </a:lnTo>
                  <a:lnTo>
                    <a:pt x="2101" y="100"/>
                  </a:lnTo>
                  <a:lnTo>
                    <a:pt x="2101" y="100"/>
                  </a:lnTo>
                  <a:lnTo>
                    <a:pt x="2101" y="100"/>
                  </a:lnTo>
                  <a:lnTo>
                    <a:pt x="2101" y="100"/>
                  </a:lnTo>
                  <a:lnTo>
                    <a:pt x="2101" y="104"/>
                  </a:lnTo>
                  <a:lnTo>
                    <a:pt x="2096" y="104"/>
                  </a:lnTo>
                  <a:lnTo>
                    <a:pt x="2096" y="104"/>
                  </a:lnTo>
                  <a:lnTo>
                    <a:pt x="2096" y="104"/>
                  </a:lnTo>
                  <a:lnTo>
                    <a:pt x="2096" y="104"/>
                  </a:lnTo>
                  <a:lnTo>
                    <a:pt x="2096" y="104"/>
                  </a:lnTo>
                  <a:lnTo>
                    <a:pt x="2092" y="104"/>
                  </a:lnTo>
                  <a:lnTo>
                    <a:pt x="2087" y="104"/>
                  </a:lnTo>
                  <a:lnTo>
                    <a:pt x="2083" y="104"/>
                  </a:lnTo>
                  <a:lnTo>
                    <a:pt x="2078" y="104"/>
                  </a:lnTo>
                  <a:lnTo>
                    <a:pt x="2074" y="104"/>
                  </a:lnTo>
                  <a:lnTo>
                    <a:pt x="2069" y="104"/>
                  </a:lnTo>
                  <a:lnTo>
                    <a:pt x="2065" y="104"/>
                  </a:lnTo>
                  <a:lnTo>
                    <a:pt x="2056" y="104"/>
                  </a:lnTo>
                  <a:lnTo>
                    <a:pt x="2051" y="104"/>
                  </a:lnTo>
                  <a:lnTo>
                    <a:pt x="2051" y="104"/>
                  </a:lnTo>
                  <a:lnTo>
                    <a:pt x="2051" y="104"/>
                  </a:lnTo>
                  <a:lnTo>
                    <a:pt x="2047" y="109"/>
                  </a:lnTo>
                  <a:lnTo>
                    <a:pt x="2047" y="109"/>
                  </a:lnTo>
                  <a:lnTo>
                    <a:pt x="2047" y="109"/>
                  </a:lnTo>
                  <a:lnTo>
                    <a:pt x="2051" y="109"/>
                  </a:lnTo>
                  <a:lnTo>
                    <a:pt x="2047" y="109"/>
                  </a:lnTo>
                  <a:lnTo>
                    <a:pt x="2047" y="109"/>
                  </a:lnTo>
                  <a:lnTo>
                    <a:pt x="2047" y="109"/>
                  </a:lnTo>
                  <a:lnTo>
                    <a:pt x="2047" y="113"/>
                  </a:lnTo>
                  <a:lnTo>
                    <a:pt x="2047" y="113"/>
                  </a:lnTo>
                  <a:lnTo>
                    <a:pt x="2051" y="113"/>
                  </a:lnTo>
                  <a:lnTo>
                    <a:pt x="2051" y="113"/>
                  </a:lnTo>
                  <a:lnTo>
                    <a:pt x="2060" y="109"/>
                  </a:lnTo>
                  <a:lnTo>
                    <a:pt x="2060" y="109"/>
                  </a:lnTo>
                  <a:lnTo>
                    <a:pt x="2060" y="109"/>
                  </a:lnTo>
                  <a:lnTo>
                    <a:pt x="2056" y="113"/>
                  </a:lnTo>
                  <a:lnTo>
                    <a:pt x="2056" y="113"/>
                  </a:lnTo>
                  <a:lnTo>
                    <a:pt x="2056" y="113"/>
                  </a:lnTo>
                  <a:lnTo>
                    <a:pt x="2056" y="113"/>
                  </a:lnTo>
                  <a:lnTo>
                    <a:pt x="2056" y="113"/>
                  </a:lnTo>
                  <a:lnTo>
                    <a:pt x="2060" y="113"/>
                  </a:lnTo>
                  <a:lnTo>
                    <a:pt x="2065" y="113"/>
                  </a:lnTo>
                  <a:lnTo>
                    <a:pt x="2069" y="113"/>
                  </a:lnTo>
                  <a:lnTo>
                    <a:pt x="2069" y="118"/>
                  </a:lnTo>
                  <a:lnTo>
                    <a:pt x="2069" y="118"/>
                  </a:lnTo>
                  <a:lnTo>
                    <a:pt x="2069" y="118"/>
                  </a:lnTo>
                  <a:lnTo>
                    <a:pt x="2065" y="118"/>
                  </a:lnTo>
                  <a:lnTo>
                    <a:pt x="2060" y="118"/>
                  </a:lnTo>
                  <a:lnTo>
                    <a:pt x="2056" y="118"/>
                  </a:lnTo>
                  <a:lnTo>
                    <a:pt x="2051" y="118"/>
                  </a:lnTo>
                  <a:lnTo>
                    <a:pt x="2051" y="122"/>
                  </a:lnTo>
                  <a:lnTo>
                    <a:pt x="2051" y="122"/>
                  </a:lnTo>
                  <a:lnTo>
                    <a:pt x="2056" y="122"/>
                  </a:lnTo>
                  <a:lnTo>
                    <a:pt x="2056" y="122"/>
                  </a:lnTo>
                  <a:lnTo>
                    <a:pt x="2056" y="127"/>
                  </a:lnTo>
                  <a:lnTo>
                    <a:pt x="2060" y="127"/>
                  </a:lnTo>
                  <a:lnTo>
                    <a:pt x="2060" y="127"/>
                  </a:lnTo>
                  <a:lnTo>
                    <a:pt x="2069" y="127"/>
                  </a:lnTo>
                  <a:lnTo>
                    <a:pt x="2074" y="127"/>
                  </a:lnTo>
                  <a:lnTo>
                    <a:pt x="2074" y="127"/>
                  </a:lnTo>
                  <a:lnTo>
                    <a:pt x="2074" y="127"/>
                  </a:lnTo>
                  <a:lnTo>
                    <a:pt x="2074" y="127"/>
                  </a:lnTo>
                  <a:lnTo>
                    <a:pt x="2074" y="122"/>
                  </a:lnTo>
                  <a:lnTo>
                    <a:pt x="2074" y="122"/>
                  </a:lnTo>
                  <a:lnTo>
                    <a:pt x="2078" y="127"/>
                  </a:lnTo>
                  <a:lnTo>
                    <a:pt x="2078" y="127"/>
                  </a:lnTo>
                  <a:lnTo>
                    <a:pt x="2078" y="127"/>
                  </a:lnTo>
                  <a:lnTo>
                    <a:pt x="2078" y="127"/>
                  </a:lnTo>
                  <a:lnTo>
                    <a:pt x="2083" y="127"/>
                  </a:lnTo>
                  <a:lnTo>
                    <a:pt x="2083" y="122"/>
                  </a:lnTo>
                  <a:lnTo>
                    <a:pt x="2083" y="122"/>
                  </a:lnTo>
                  <a:lnTo>
                    <a:pt x="2087" y="127"/>
                  </a:lnTo>
                  <a:lnTo>
                    <a:pt x="2087" y="127"/>
                  </a:lnTo>
                  <a:lnTo>
                    <a:pt x="2087" y="127"/>
                  </a:lnTo>
                  <a:lnTo>
                    <a:pt x="2087" y="127"/>
                  </a:lnTo>
                  <a:lnTo>
                    <a:pt x="2087" y="127"/>
                  </a:lnTo>
                  <a:lnTo>
                    <a:pt x="2087" y="127"/>
                  </a:lnTo>
                  <a:lnTo>
                    <a:pt x="2092" y="127"/>
                  </a:lnTo>
                  <a:lnTo>
                    <a:pt x="2092" y="127"/>
                  </a:lnTo>
                  <a:lnTo>
                    <a:pt x="2096" y="127"/>
                  </a:lnTo>
                  <a:lnTo>
                    <a:pt x="2096" y="127"/>
                  </a:lnTo>
                  <a:lnTo>
                    <a:pt x="2101" y="122"/>
                  </a:lnTo>
                  <a:lnTo>
                    <a:pt x="2101" y="122"/>
                  </a:lnTo>
                  <a:lnTo>
                    <a:pt x="2101" y="122"/>
                  </a:lnTo>
                  <a:lnTo>
                    <a:pt x="2101" y="127"/>
                  </a:lnTo>
                  <a:lnTo>
                    <a:pt x="2105" y="127"/>
                  </a:lnTo>
                  <a:lnTo>
                    <a:pt x="2105" y="127"/>
                  </a:lnTo>
                  <a:lnTo>
                    <a:pt x="2110" y="127"/>
                  </a:lnTo>
                  <a:lnTo>
                    <a:pt x="2110" y="122"/>
                  </a:lnTo>
                  <a:lnTo>
                    <a:pt x="2110" y="122"/>
                  </a:lnTo>
                  <a:lnTo>
                    <a:pt x="2114" y="122"/>
                  </a:lnTo>
                  <a:lnTo>
                    <a:pt x="2114" y="127"/>
                  </a:lnTo>
                  <a:lnTo>
                    <a:pt x="2114" y="127"/>
                  </a:lnTo>
                  <a:lnTo>
                    <a:pt x="2119" y="127"/>
                  </a:lnTo>
                  <a:lnTo>
                    <a:pt x="2123" y="127"/>
                  </a:lnTo>
                  <a:lnTo>
                    <a:pt x="2128" y="127"/>
                  </a:lnTo>
                  <a:lnTo>
                    <a:pt x="2128" y="127"/>
                  </a:lnTo>
                  <a:lnTo>
                    <a:pt x="2128" y="127"/>
                  </a:lnTo>
                  <a:lnTo>
                    <a:pt x="2132" y="131"/>
                  </a:lnTo>
                  <a:lnTo>
                    <a:pt x="2137" y="131"/>
                  </a:lnTo>
                  <a:lnTo>
                    <a:pt x="2141" y="136"/>
                  </a:lnTo>
                  <a:lnTo>
                    <a:pt x="2141" y="136"/>
                  </a:lnTo>
                  <a:lnTo>
                    <a:pt x="2146" y="136"/>
                  </a:lnTo>
                  <a:lnTo>
                    <a:pt x="2146" y="136"/>
                  </a:lnTo>
                  <a:lnTo>
                    <a:pt x="2146" y="136"/>
                  </a:lnTo>
                  <a:lnTo>
                    <a:pt x="2150" y="136"/>
                  </a:lnTo>
                  <a:lnTo>
                    <a:pt x="2150" y="136"/>
                  </a:lnTo>
                  <a:lnTo>
                    <a:pt x="2150" y="140"/>
                  </a:lnTo>
                  <a:lnTo>
                    <a:pt x="2150" y="140"/>
                  </a:lnTo>
                  <a:lnTo>
                    <a:pt x="2150" y="140"/>
                  </a:lnTo>
                  <a:lnTo>
                    <a:pt x="2146" y="145"/>
                  </a:lnTo>
                  <a:lnTo>
                    <a:pt x="2146" y="145"/>
                  </a:lnTo>
                  <a:lnTo>
                    <a:pt x="2146" y="145"/>
                  </a:lnTo>
                  <a:lnTo>
                    <a:pt x="2146" y="145"/>
                  </a:lnTo>
                  <a:lnTo>
                    <a:pt x="2146" y="145"/>
                  </a:lnTo>
                  <a:lnTo>
                    <a:pt x="2146" y="149"/>
                  </a:lnTo>
                  <a:lnTo>
                    <a:pt x="2146" y="149"/>
                  </a:lnTo>
                  <a:lnTo>
                    <a:pt x="2150" y="154"/>
                  </a:lnTo>
                  <a:lnTo>
                    <a:pt x="2150" y="154"/>
                  </a:lnTo>
                  <a:lnTo>
                    <a:pt x="2150" y="154"/>
                  </a:lnTo>
                  <a:lnTo>
                    <a:pt x="2150" y="154"/>
                  </a:lnTo>
                  <a:lnTo>
                    <a:pt x="2150" y="154"/>
                  </a:lnTo>
                  <a:lnTo>
                    <a:pt x="2150" y="158"/>
                  </a:lnTo>
                  <a:lnTo>
                    <a:pt x="2150" y="158"/>
                  </a:lnTo>
                  <a:lnTo>
                    <a:pt x="2155" y="158"/>
                  </a:lnTo>
                  <a:lnTo>
                    <a:pt x="2155" y="158"/>
                  </a:lnTo>
                  <a:lnTo>
                    <a:pt x="2155" y="163"/>
                  </a:lnTo>
                  <a:lnTo>
                    <a:pt x="2155" y="163"/>
                  </a:lnTo>
                  <a:lnTo>
                    <a:pt x="2150" y="163"/>
                  </a:lnTo>
                  <a:lnTo>
                    <a:pt x="2150" y="163"/>
                  </a:lnTo>
                  <a:lnTo>
                    <a:pt x="2150" y="163"/>
                  </a:lnTo>
                  <a:lnTo>
                    <a:pt x="2150" y="163"/>
                  </a:lnTo>
                  <a:lnTo>
                    <a:pt x="2150" y="163"/>
                  </a:lnTo>
                  <a:lnTo>
                    <a:pt x="2146" y="167"/>
                  </a:lnTo>
                  <a:lnTo>
                    <a:pt x="2146" y="167"/>
                  </a:lnTo>
                  <a:lnTo>
                    <a:pt x="2141" y="167"/>
                  </a:lnTo>
                  <a:lnTo>
                    <a:pt x="2141" y="167"/>
                  </a:lnTo>
                  <a:lnTo>
                    <a:pt x="2141" y="167"/>
                  </a:lnTo>
                  <a:lnTo>
                    <a:pt x="2141" y="167"/>
                  </a:lnTo>
                  <a:lnTo>
                    <a:pt x="2146" y="167"/>
                  </a:lnTo>
                  <a:lnTo>
                    <a:pt x="2150" y="167"/>
                  </a:lnTo>
                  <a:lnTo>
                    <a:pt x="2150" y="167"/>
                  </a:lnTo>
                  <a:lnTo>
                    <a:pt x="2150" y="167"/>
                  </a:lnTo>
                  <a:lnTo>
                    <a:pt x="2150" y="167"/>
                  </a:lnTo>
                  <a:lnTo>
                    <a:pt x="2150" y="167"/>
                  </a:lnTo>
                  <a:lnTo>
                    <a:pt x="2150" y="167"/>
                  </a:lnTo>
                  <a:lnTo>
                    <a:pt x="2150" y="172"/>
                  </a:lnTo>
                  <a:lnTo>
                    <a:pt x="2150" y="172"/>
                  </a:lnTo>
                  <a:lnTo>
                    <a:pt x="2150" y="172"/>
                  </a:lnTo>
                  <a:lnTo>
                    <a:pt x="2150" y="172"/>
                  </a:lnTo>
                  <a:lnTo>
                    <a:pt x="2150" y="172"/>
                  </a:lnTo>
                  <a:lnTo>
                    <a:pt x="2150" y="172"/>
                  </a:lnTo>
                  <a:lnTo>
                    <a:pt x="2150" y="176"/>
                  </a:lnTo>
                  <a:lnTo>
                    <a:pt x="2150" y="172"/>
                  </a:lnTo>
                  <a:lnTo>
                    <a:pt x="2146" y="176"/>
                  </a:lnTo>
                  <a:lnTo>
                    <a:pt x="2146" y="176"/>
                  </a:lnTo>
                  <a:lnTo>
                    <a:pt x="2146" y="176"/>
                  </a:lnTo>
                  <a:lnTo>
                    <a:pt x="2146" y="176"/>
                  </a:lnTo>
                  <a:lnTo>
                    <a:pt x="2146" y="176"/>
                  </a:lnTo>
                  <a:lnTo>
                    <a:pt x="2146" y="181"/>
                  </a:lnTo>
                  <a:lnTo>
                    <a:pt x="2146" y="181"/>
                  </a:lnTo>
                  <a:lnTo>
                    <a:pt x="2146" y="181"/>
                  </a:lnTo>
                  <a:lnTo>
                    <a:pt x="2146" y="181"/>
                  </a:lnTo>
                  <a:lnTo>
                    <a:pt x="2146" y="181"/>
                  </a:lnTo>
                  <a:lnTo>
                    <a:pt x="2150" y="181"/>
                  </a:lnTo>
                  <a:lnTo>
                    <a:pt x="2150" y="181"/>
                  </a:lnTo>
                  <a:lnTo>
                    <a:pt x="2150" y="181"/>
                  </a:lnTo>
                  <a:lnTo>
                    <a:pt x="2150" y="185"/>
                  </a:lnTo>
                  <a:lnTo>
                    <a:pt x="2146" y="185"/>
                  </a:lnTo>
                  <a:lnTo>
                    <a:pt x="2146" y="185"/>
                  </a:lnTo>
                  <a:lnTo>
                    <a:pt x="2146" y="185"/>
                  </a:lnTo>
                  <a:lnTo>
                    <a:pt x="2141" y="185"/>
                  </a:lnTo>
                  <a:lnTo>
                    <a:pt x="2141" y="185"/>
                  </a:lnTo>
                  <a:lnTo>
                    <a:pt x="2141" y="190"/>
                  </a:lnTo>
                  <a:lnTo>
                    <a:pt x="2141" y="190"/>
                  </a:lnTo>
                  <a:lnTo>
                    <a:pt x="2141" y="190"/>
                  </a:lnTo>
                  <a:lnTo>
                    <a:pt x="2141" y="190"/>
                  </a:lnTo>
                  <a:lnTo>
                    <a:pt x="2146" y="190"/>
                  </a:lnTo>
                  <a:lnTo>
                    <a:pt x="2146" y="190"/>
                  </a:lnTo>
                  <a:lnTo>
                    <a:pt x="2146" y="190"/>
                  </a:lnTo>
                  <a:lnTo>
                    <a:pt x="2146" y="190"/>
                  </a:lnTo>
                  <a:lnTo>
                    <a:pt x="2146" y="190"/>
                  </a:lnTo>
                  <a:lnTo>
                    <a:pt x="2150" y="190"/>
                  </a:lnTo>
                  <a:lnTo>
                    <a:pt x="2150" y="190"/>
                  </a:lnTo>
                  <a:lnTo>
                    <a:pt x="2150" y="190"/>
                  </a:lnTo>
                  <a:lnTo>
                    <a:pt x="2150" y="190"/>
                  </a:lnTo>
                  <a:lnTo>
                    <a:pt x="2150" y="194"/>
                  </a:lnTo>
                  <a:lnTo>
                    <a:pt x="2146" y="194"/>
                  </a:lnTo>
                  <a:lnTo>
                    <a:pt x="2146" y="194"/>
                  </a:lnTo>
                  <a:lnTo>
                    <a:pt x="2146" y="194"/>
                  </a:lnTo>
                  <a:lnTo>
                    <a:pt x="2146" y="194"/>
                  </a:lnTo>
                  <a:lnTo>
                    <a:pt x="2141" y="199"/>
                  </a:lnTo>
                  <a:lnTo>
                    <a:pt x="2141" y="199"/>
                  </a:lnTo>
                  <a:lnTo>
                    <a:pt x="2137" y="199"/>
                  </a:lnTo>
                  <a:lnTo>
                    <a:pt x="2137" y="199"/>
                  </a:lnTo>
                  <a:lnTo>
                    <a:pt x="2137" y="199"/>
                  </a:lnTo>
                  <a:lnTo>
                    <a:pt x="2137" y="199"/>
                  </a:lnTo>
                  <a:lnTo>
                    <a:pt x="2137" y="199"/>
                  </a:lnTo>
                  <a:lnTo>
                    <a:pt x="2137" y="199"/>
                  </a:lnTo>
                  <a:lnTo>
                    <a:pt x="2132" y="199"/>
                  </a:lnTo>
                  <a:lnTo>
                    <a:pt x="2132" y="199"/>
                  </a:lnTo>
                  <a:lnTo>
                    <a:pt x="2132" y="204"/>
                  </a:lnTo>
                  <a:lnTo>
                    <a:pt x="2132" y="204"/>
                  </a:lnTo>
                  <a:lnTo>
                    <a:pt x="2137" y="204"/>
                  </a:lnTo>
                  <a:lnTo>
                    <a:pt x="2141" y="199"/>
                  </a:lnTo>
                  <a:lnTo>
                    <a:pt x="2141" y="199"/>
                  </a:lnTo>
                  <a:lnTo>
                    <a:pt x="2141" y="199"/>
                  </a:lnTo>
                  <a:lnTo>
                    <a:pt x="2141" y="199"/>
                  </a:lnTo>
                  <a:lnTo>
                    <a:pt x="2141" y="204"/>
                  </a:lnTo>
                  <a:lnTo>
                    <a:pt x="2132" y="204"/>
                  </a:lnTo>
                  <a:lnTo>
                    <a:pt x="2132" y="208"/>
                  </a:lnTo>
                  <a:lnTo>
                    <a:pt x="2128" y="213"/>
                  </a:lnTo>
                  <a:lnTo>
                    <a:pt x="2123" y="213"/>
                  </a:lnTo>
                  <a:lnTo>
                    <a:pt x="2123" y="213"/>
                  </a:lnTo>
                  <a:lnTo>
                    <a:pt x="2123" y="213"/>
                  </a:lnTo>
                  <a:lnTo>
                    <a:pt x="2123" y="213"/>
                  </a:lnTo>
                  <a:lnTo>
                    <a:pt x="2123" y="217"/>
                  </a:lnTo>
                  <a:lnTo>
                    <a:pt x="2123" y="217"/>
                  </a:lnTo>
                  <a:lnTo>
                    <a:pt x="2128" y="217"/>
                  </a:lnTo>
                  <a:lnTo>
                    <a:pt x="2128" y="217"/>
                  </a:lnTo>
                  <a:lnTo>
                    <a:pt x="2132" y="217"/>
                  </a:lnTo>
                  <a:lnTo>
                    <a:pt x="2137" y="217"/>
                  </a:lnTo>
                  <a:lnTo>
                    <a:pt x="2137" y="217"/>
                  </a:lnTo>
                  <a:lnTo>
                    <a:pt x="2137" y="217"/>
                  </a:lnTo>
                  <a:lnTo>
                    <a:pt x="2141" y="217"/>
                  </a:lnTo>
                  <a:lnTo>
                    <a:pt x="2141" y="217"/>
                  </a:lnTo>
                  <a:lnTo>
                    <a:pt x="2141" y="213"/>
                  </a:lnTo>
                  <a:lnTo>
                    <a:pt x="2141" y="213"/>
                  </a:lnTo>
                  <a:lnTo>
                    <a:pt x="2141" y="213"/>
                  </a:lnTo>
                  <a:lnTo>
                    <a:pt x="2141" y="213"/>
                  </a:lnTo>
                  <a:lnTo>
                    <a:pt x="2146" y="213"/>
                  </a:lnTo>
                  <a:lnTo>
                    <a:pt x="2146" y="213"/>
                  </a:lnTo>
                  <a:lnTo>
                    <a:pt x="2146" y="213"/>
                  </a:lnTo>
                  <a:lnTo>
                    <a:pt x="2150" y="213"/>
                  </a:lnTo>
                  <a:lnTo>
                    <a:pt x="2150" y="208"/>
                  </a:lnTo>
                  <a:lnTo>
                    <a:pt x="2150" y="208"/>
                  </a:lnTo>
                  <a:lnTo>
                    <a:pt x="2150" y="208"/>
                  </a:lnTo>
                  <a:lnTo>
                    <a:pt x="2150" y="208"/>
                  </a:lnTo>
                  <a:lnTo>
                    <a:pt x="2150" y="208"/>
                  </a:lnTo>
                  <a:lnTo>
                    <a:pt x="2150" y="204"/>
                  </a:lnTo>
                  <a:lnTo>
                    <a:pt x="2150" y="204"/>
                  </a:lnTo>
                  <a:lnTo>
                    <a:pt x="2150" y="204"/>
                  </a:lnTo>
                  <a:lnTo>
                    <a:pt x="2150" y="204"/>
                  </a:lnTo>
                  <a:lnTo>
                    <a:pt x="2150" y="204"/>
                  </a:lnTo>
                  <a:lnTo>
                    <a:pt x="2150" y="199"/>
                  </a:lnTo>
                  <a:lnTo>
                    <a:pt x="2155" y="199"/>
                  </a:lnTo>
                  <a:lnTo>
                    <a:pt x="2155" y="199"/>
                  </a:lnTo>
                  <a:lnTo>
                    <a:pt x="2155" y="204"/>
                  </a:lnTo>
                  <a:lnTo>
                    <a:pt x="2150" y="204"/>
                  </a:lnTo>
                  <a:lnTo>
                    <a:pt x="2150" y="204"/>
                  </a:lnTo>
                  <a:lnTo>
                    <a:pt x="2150" y="204"/>
                  </a:lnTo>
                  <a:lnTo>
                    <a:pt x="2150" y="204"/>
                  </a:lnTo>
                  <a:lnTo>
                    <a:pt x="2150" y="208"/>
                  </a:lnTo>
                  <a:lnTo>
                    <a:pt x="2150" y="208"/>
                  </a:lnTo>
                  <a:lnTo>
                    <a:pt x="2150" y="208"/>
                  </a:lnTo>
                  <a:lnTo>
                    <a:pt x="2150" y="213"/>
                  </a:lnTo>
                  <a:lnTo>
                    <a:pt x="2150" y="213"/>
                  </a:lnTo>
                  <a:lnTo>
                    <a:pt x="2155" y="213"/>
                  </a:lnTo>
                  <a:lnTo>
                    <a:pt x="2155" y="213"/>
                  </a:lnTo>
                  <a:lnTo>
                    <a:pt x="2150" y="213"/>
                  </a:lnTo>
                  <a:lnTo>
                    <a:pt x="2150" y="213"/>
                  </a:lnTo>
                  <a:lnTo>
                    <a:pt x="2146" y="213"/>
                  </a:lnTo>
                  <a:lnTo>
                    <a:pt x="2146" y="213"/>
                  </a:lnTo>
                  <a:lnTo>
                    <a:pt x="2146" y="217"/>
                  </a:lnTo>
                  <a:lnTo>
                    <a:pt x="2150" y="217"/>
                  </a:lnTo>
                  <a:lnTo>
                    <a:pt x="2150" y="217"/>
                  </a:lnTo>
                  <a:lnTo>
                    <a:pt x="2155" y="217"/>
                  </a:lnTo>
                  <a:lnTo>
                    <a:pt x="2155" y="213"/>
                  </a:lnTo>
                  <a:lnTo>
                    <a:pt x="2155" y="213"/>
                  </a:lnTo>
                  <a:lnTo>
                    <a:pt x="2159" y="217"/>
                  </a:lnTo>
                  <a:lnTo>
                    <a:pt x="2164" y="213"/>
                  </a:lnTo>
                  <a:lnTo>
                    <a:pt x="2164" y="213"/>
                  </a:lnTo>
                  <a:lnTo>
                    <a:pt x="2168" y="213"/>
                  </a:lnTo>
                  <a:lnTo>
                    <a:pt x="2168" y="213"/>
                  </a:lnTo>
                  <a:lnTo>
                    <a:pt x="2164" y="217"/>
                  </a:lnTo>
                  <a:lnTo>
                    <a:pt x="2155" y="217"/>
                  </a:lnTo>
                  <a:lnTo>
                    <a:pt x="2150" y="217"/>
                  </a:lnTo>
                  <a:lnTo>
                    <a:pt x="2150" y="217"/>
                  </a:lnTo>
                  <a:lnTo>
                    <a:pt x="2150" y="217"/>
                  </a:lnTo>
                  <a:lnTo>
                    <a:pt x="2150" y="222"/>
                  </a:lnTo>
                  <a:lnTo>
                    <a:pt x="2146" y="222"/>
                  </a:lnTo>
                  <a:lnTo>
                    <a:pt x="2146" y="222"/>
                  </a:lnTo>
                  <a:lnTo>
                    <a:pt x="2146" y="222"/>
                  </a:lnTo>
                  <a:lnTo>
                    <a:pt x="2150" y="222"/>
                  </a:lnTo>
                  <a:lnTo>
                    <a:pt x="2150" y="222"/>
                  </a:lnTo>
                  <a:lnTo>
                    <a:pt x="2155" y="222"/>
                  </a:lnTo>
                  <a:lnTo>
                    <a:pt x="2155" y="222"/>
                  </a:lnTo>
                  <a:lnTo>
                    <a:pt x="2155" y="226"/>
                  </a:lnTo>
                  <a:lnTo>
                    <a:pt x="2159" y="226"/>
                  </a:lnTo>
                  <a:lnTo>
                    <a:pt x="2164" y="226"/>
                  </a:lnTo>
                  <a:lnTo>
                    <a:pt x="2164" y="226"/>
                  </a:lnTo>
                  <a:lnTo>
                    <a:pt x="2168" y="226"/>
                  </a:lnTo>
                  <a:lnTo>
                    <a:pt x="2168" y="226"/>
                  </a:lnTo>
                  <a:lnTo>
                    <a:pt x="2164" y="226"/>
                  </a:lnTo>
                  <a:lnTo>
                    <a:pt x="2164" y="226"/>
                  </a:lnTo>
                  <a:lnTo>
                    <a:pt x="2159" y="226"/>
                  </a:lnTo>
                  <a:lnTo>
                    <a:pt x="2159" y="226"/>
                  </a:lnTo>
                  <a:lnTo>
                    <a:pt x="2159" y="226"/>
                  </a:lnTo>
                  <a:lnTo>
                    <a:pt x="2159" y="226"/>
                  </a:lnTo>
                  <a:lnTo>
                    <a:pt x="2159" y="226"/>
                  </a:lnTo>
                  <a:lnTo>
                    <a:pt x="2159" y="231"/>
                  </a:lnTo>
                  <a:lnTo>
                    <a:pt x="2164" y="231"/>
                  </a:lnTo>
                  <a:lnTo>
                    <a:pt x="2159" y="231"/>
                  </a:lnTo>
                  <a:lnTo>
                    <a:pt x="2159" y="231"/>
                  </a:lnTo>
                  <a:lnTo>
                    <a:pt x="2159" y="231"/>
                  </a:lnTo>
                  <a:lnTo>
                    <a:pt x="2159" y="235"/>
                  </a:lnTo>
                  <a:lnTo>
                    <a:pt x="2159" y="235"/>
                  </a:lnTo>
                  <a:lnTo>
                    <a:pt x="2159" y="235"/>
                  </a:lnTo>
                  <a:lnTo>
                    <a:pt x="2164" y="240"/>
                  </a:lnTo>
                  <a:lnTo>
                    <a:pt x="2164" y="240"/>
                  </a:lnTo>
                  <a:lnTo>
                    <a:pt x="2164" y="240"/>
                  </a:lnTo>
                  <a:lnTo>
                    <a:pt x="2159" y="240"/>
                  </a:lnTo>
                  <a:lnTo>
                    <a:pt x="2159" y="240"/>
                  </a:lnTo>
                  <a:lnTo>
                    <a:pt x="2155" y="235"/>
                  </a:lnTo>
                  <a:lnTo>
                    <a:pt x="2155" y="235"/>
                  </a:lnTo>
                  <a:lnTo>
                    <a:pt x="2150" y="235"/>
                  </a:lnTo>
                  <a:lnTo>
                    <a:pt x="2146" y="231"/>
                  </a:lnTo>
                  <a:lnTo>
                    <a:pt x="2146" y="231"/>
                  </a:lnTo>
                  <a:lnTo>
                    <a:pt x="2146" y="231"/>
                  </a:lnTo>
                  <a:lnTo>
                    <a:pt x="2141" y="231"/>
                  </a:lnTo>
                  <a:lnTo>
                    <a:pt x="2137" y="231"/>
                  </a:lnTo>
                  <a:lnTo>
                    <a:pt x="2137" y="231"/>
                  </a:lnTo>
                  <a:lnTo>
                    <a:pt x="2137" y="231"/>
                  </a:lnTo>
                  <a:lnTo>
                    <a:pt x="2132" y="231"/>
                  </a:lnTo>
                  <a:lnTo>
                    <a:pt x="2128" y="231"/>
                  </a:lnTo>
                  <a:lnTo>
                    <a:pt x="2128" y="231"/>
                  </a:lnTo>
                  <a:lnTo>
                    <a:pt x="2128" y="231"/>
                  </a:lnTo>
                  <a:lnTo>
                    <a:pt x="2123" y="231"/>
                  </a:lnTo>
                  <a:lnTo>
                    <a:pt x="2123" y="231"/>
                  </a:lnTo>
                  <a:lnTo>
                    <a:pt x="2123" y="235"/>
                  </a:lnTo>
                  <a:lnTo>
                    <a:pt x="2128" y="235"/>
                  </a:lnTo>
                  <a:lnTo>
                    <a:pt x="2128" y="235"/>
                  </a:lnTo>
                  <a:lnTo>
                    <a:pt x="2128" y="235"/>
                  </a:lnTo>
                  <a:lnTo>
                    <a:pt x="2132" y="240"/>
                  </a:lnTo>
                  <a:lnTo>
                    <a:pt x="2137" y="240"/>
                  </a:lnTo>
                  <a:lnTo>
                    <a:pt x="2137" y="240"/>
                  </a:lnTo>
                  <a:lnTo>
                    <a:pt x="2141" y="240"/>
                  </a:lnTo>
                  <a:lnTo>
                    <a:pt x="2141" y="244"/>
                  </a:lnTo>
                  <a:lnTo>
                    <a:pt x="2141" y="244"/>
                  </a:lnTo>
                  <a:lnTo>
                    <a:pt x="2150" y="244"/>
                  </a:lnTo>
                  <a:lnTo>
                    <a:pt x="2150" y="244"/>
                  </a:lnTo>
                  <a:lnTo>
                    <a:pt x="2150" y="244"/>
                  </a:lnTo>
                  <a:lnTo>
                    <a:pt x="2155" y="244"/>
                  </a:lnTo>
                  <a:lnTo>
                    <a:pt x="2155" y="244"/>
                  </a:lnTo>
                  <a:lnTo>
                    <a:pt x="2155" y="244"/>
                  </a:lnTo>
                  <a:lnTo>
                    <a:pt x="2159" y="244"/>
                  </a:lnTo>
                  <a:lnTo>
                    <a:pt x="2159" y="244"/>
                  </a:lnTo>
                  <a:lnTo>
                    <a:pt x="2164" y="244"/>
                  </a:lnTo>
                  <a:lnTo>
                    <a:pt x="2164" y="244"/>
                  </a:lnTo>
                  <a:lnTo>
                    <a:pt x="2164" y="244"/>
                  </a:lnTo>
                  <a:lnTo>
                    <a:pt x="2164" y="244"/>
                  </a:lnTo>
                  <a:lnTo>
                    <a:pt x="2159" y="244"/>
                  </a:lnTo>
                  <a:lnTo>
                    <a:pt x="2159" y="249"/>
                  </a:lnTo>
                  <a:lnTo>
                    <a:pt x="2159" y="249"/>
                  </a:lnTo>
                  <a:lnTo>
                    <a:pt x="2159" y="249"/>
                  </a:lnTo>
                  <a:lnTo>
                    <a:pt x="2159" y="249"/>
                  </a:lnTo>
                  <a:lnTo>
                    <a:pt x="2155" y="249"/>
                  </a:lnTo>
                  <a:lnTo>
                    <a:pt x="2155" y="253"/>
                  </a:lnTo>
                  <a:lnTo>
                    <a:pt x="2150" y="253"/>
                  </a:lnTo>
                  <a:lnTo>
                    <a:pt x="2150" y="253"/>
                  </a:lnTo>
                  <a:lnTo>
                    <a:pt x="2150" y="258"/>
                  </a:lnTo>
                  <a:lnTo>
                    <a:pt x="2146" y="258"/>
                  </a:lnTo>
                  <a:lnTo>
                    <a:pt x="2146" y="258"/>
                  </a:lnTo>
                  <a:lnTo>
                    <a:pt x="2146" y="262"/>
                  </a:lnTo>
                  <a:lnTo>
                    <a:pt x="2150" y="258"/>
                  </a:lnTo>
                  <a:lnTo>
                    <a:pt x="2150" y="258"/>
                  </a:lnTo>
                  <a:lnTo>
                    <a:pt x="2150" y="262"/>
                  </a:lnTo>
                  <a:lnTo>
                    <a:pt x="2155" y="262"/>
                  </a:lnTo>
                  <a:lnTo>
                    <a:pt x="2155" y="262"/>
                  </a:lnTo>
                  <a:lnTo>
                    <a:pt x="2150" y="262"/>
                  </a:lnTo>
                  <a:lnTo>
                    <a:pt x="2146" y="262"/>
                  </a:lnTo>
                  <a:lnTo>
                    <a:pt x="2146" y="262"/>
                  </a:lnTo>
                  <a:lnTo>
                    <a:pt x="2141" y="262"/>
                  </a:lnTo>
                  <a:lnTo>
                    <a:pt x="2141" y="267"/>
                  </a:lnTo>
                  <a:lnTo>
                    <a:pt x="2137" y="267"/>
                  </a:lnTo>
                  <a:lnTo>
                    <a:pt x="2137" y="267"/>
                  </a:lnTo>
                  <a:lnTo>
                    <a:pt x="2141" y="267"/>
                  </a:lnTo>
                  <a:lnTo>
                    <a:pt x="2146" y="267"/>
                  </a:lnTo>
                  <a:lnTo>
                    <a:pt x="2141" y="267"/>
                  </a:lnTo>
                  <a:lnTo>
                    <a:pt x="2141" y="271"/>
                  </a:lnTo>
                  <a:lnTo>
                    <a:pt x="2137" y="271"/>
                  </a:lnTo>
                  <a:lnTo>
                    <a:pt x="2137" y="271"/>
                  </a:lnTo>
                  <a:lnTo>
                    <a:pt x="2132" y="271"/>
                  </a:lnTo>
                  <a:lnTo>
                    <a:pt x="2132" y="271"/>
                  </a:lnTo>
                  <a:lnTo>
                    <a:pt x="2128" y="271"/>
                  </a:lnTo>
                  <a:lnTo>
                    <a:pt x="2123" y="267"/>
                  </a:lnTo>
                  <a:lnTo>
                    <a:pt x="2123" y="267"/>
                  </a:lnTo>
                  <a:lnTo>
                    <a:pt x="2119" y="271"/>
                  </a:lnTo>
                  <a:lnTo>
                    <a:pt x="2114" y="271"/>
                  </a:lnTo>
                  <a:lnTo>
                    <a:pt x="2110" y="271"/>
                  </a:lnTo>
                  <a:lnTo>
                    <a:pt x="2110" y="276"/>
                  </a:lnTo>
                  <a:lnTo>
                    <a:pt x="2110" y="276"/>
                  </a:lnTo>
                  <a:lnTo>
                    <a:pt x="2110" y="276"/>
                  </a:lnTo>
                  <a:lnTo>
                    <a:pt x="2110" y="276"/>
                  </a:lnTo>
                  <a:lnTo>
                    <a:pt x="2114" y="276"/>
                  </a:lnTo>
                  <a:lnTo>
                    <a:pt x="2114" y="276"/>
                  </a:lnTo>
                  <a:lnTo>
                    <a:pt x="2114" y="276"/>
                  </a:lnTo>
                  <a:lnTo>
                    <a:pt x="2119" y="276"/>
                  </a:lnTo>
                  <a:lnTo>
                    <a:pt x="2123" y="276"/>
                  </a:lnTo>
                  <a:lnTo>
                    <a:pt x="2128" y="276"/>
                  </a:lnTo>
                  <a:lnTo>
                    <a:pt x="2128" y="276"/>
                  </a:lnTo>
                  <a:lnTo>
                    <a:pt x="2132" y="276"/>
                  </a:lnTo>
                  <a:lnTo>
                    <a:pt x="2132" y="276"/>
                  </a:lnTo>
                  <a:lnTo>
                    <a:pt x="2132" y="276"/>
                  </a:lnTo>
                  <a:lnTo>
                    <a:pt x="2132" y="276"/>
                  </a:lnTo>
                  <a:lnTo>
                    <a:pt x="2137" y="276"/>
                  </a:lnTo>
                  <a:lnTo>
                    <a:pt x="2137" y="276"/>
                  </a:lnTo>
                  <a:lnTo>
                    <a:pt x="2132" y="276"/>
                  </a:lnTo>
                  <a:lnTo>
                    <a:pt x="2132" y="276"/>
                  </a:lnTo>
                  <a:lnTo>
                    <a:pt x="2132" y="280"/>
                  </a:lnTo>
                  <a:lnTo>
                    <a:pt x="2128" y="280"/>
                  </a:lnTo>
                  <a:lnTo>
                    <a:pt x="2128" y="280"/>
                  </a:lnTo>
                  <a:lnTo>
                    <a:pt x="2128" y="280"/>
                  </a:lnTo>
                  <a:lnTo>
                    <a:pt x="2128" y="280"/>
                  </a:lnTo>
                  <a:lnTo>
                    <a:pt x="2128" y="280"/>
                  </a:lnTo>
                  <a:lnTo>
                    <a:pt x="2123" y="280"/>
                  </a:lnTo>
                  <a:lnTo>
                    <a:pt x="2123" y="280"/>
                  </a:lnTo>
                  <a:lnTo>
                    <a:pt x="2119" y="280"/>
                  </a:lnTo>
                  <a:lnTo>
                    <a:pt x="2114" y="276"/>
                  </a:lnTo>
                  <a:lnTo>
                    <a:pt x="2110" y="276"/>
                  </a:lnTo>
                  <a:lnTo>
                    <a:pt x="2110" y="276"/>
                  </a:lnTo>
                  <a:lnTo>
                    <a:pt x="2110" y="280"/>
                  </a:lnTo>
                  <a:lnTo>
                    <a:pt x="2105" y="280"/>
                  </a:lnTo>
                  <a:lnTo>
                    <a:pt x="2101" y="285"/>
                  </a:lnTo>
                  <a:lnTo>
                    <a:pt x="2101" y="285"/>
                  </a:lnTo>
                  <a:lnTo>
                    <a:pt x="2101" y="285"/>
                  </a:lnTo>
                  <a:lnTo>
                    <a:pt x="2096" y="285"/>
                  </a:lnTo>
                  <a:lnTo>
                    <a:pt x="2096" y="289"/>
                  </a:lnTo>
                  <a:lnTo>
                    <a:pt x="2096" y="289"/>
                  </a:lnTo>
                  <a:lnTo>
                    <a:pt x="2101" y="289"/>
                  </a:lnTo>
                  <a:lnTo>
                    <a:pt x="2105" y="285"/>
                  </a:lnTo>
                  <a:lnTo>
                    <a:pt x="2110" y="285"/>
                  </a:lnTo>
                  <a:lnTo>
                    <a:pt x="2110" y="285"/>
                  </a:lnTo>
                  <a:lnTo>
                    <a:pt x="2114" y="285"/>
                  </a:lnTo>
                  <a:lnTo>
                    <a:pt x="2114" y="285"/>
                  </a:lnTo>
                  <a:lnTo>
                    <a:pt x="2119" y="285"/>
                  </a:lnTo>
                  <a:lnTo>
                    <a:pt x="2119" y="285"/>
                  </a:lnTo>
                  <a:lnTo>
                    <a:pt x="2119" y="285"/>
                  </a:lnTo>
                  <a:lnTo>
                    <a:pt x="2123" y="285"/>
                  </a:lnTo>
                  <a:lnTo>
                    <a:pt x="2128" y="285"/>
                  </a:lnTo>
                  <a:lnTo>
                    <a:pt x="2132" y="285"/>
                  </a:lnTo>
                  <a:lnTo>
                    <a:pt x="2132" y="285"/>
                  </a:lnTo>
                  <a:lnTo>
                    <a:pt x="2128" y="285"/>
                  </a:lnTo>
                  <a:lnTo>
                    <a:pt x="2128" y="289"/>
                  </a:lnTo>
                  <a:lnTo>
                    <a:pt x="2128" y="289"/>
                  </a:lnTo>
                  <a:lnTo>
                    <a:pt x="2132" y="289"/>
                  </a:lnTo>
                  <a:lnTo>
                    <a:pt x="2132" y="289"/>
                  </a:lnTo>
                  <a:lnTo>
                    <a:pt x="2132" y="289"/>
                  </a:lnTo>
                  <a:lnTo>
                    <a:pt x="2128" y="289"/>
                  </a:lnTo>
                  <a:lnTo>
                    <a:pt x="2123" y="289"/>
                  </a:lnTo>
                  <a:lnTo>
                    <a:pt x="2119" y="289"/>
                  </a:lnTo>
                  <a:lnTo>
                    <a:pt x="2119" y="289"/>
                  </a:lnTo>
                  <a:lnTo>
                    <a:pt x="2114" y="285"/>
                  </a:lnTo>
                  <a:lnTo>
                    <a:pt x="2114" y="285"/>
                  </a:lnTo>
                  <a:lnTo>
                    <a:pt x="2110" y="285"/>
                  </a:lnTo>
                  <a:lnTo>
                    <a:pt x="2105" y="285"/>
                  </a:lnTo>
                  <a:lnTo>
                    <a:pt x="2101" y="289"/>
                  </a:lnTo>
                  <a:lnTo>
                    <a:pt x="2101" y="289"/>
                  </a:lnTo>
                  <a:lnTo>
                    <a:pt x="2096" y="289"/>
                  </a:lnTo>
                  <a:lnTo>
                    <a:pt x="2092" y="289"/>
                  </a:lnTo>
                  <a:lnTo>
                    <a:pt x="2092" y="294"/>
                  </a:lnTo>
                  <a:lnTo>
                    <a:pt x="2087" y="298"/>
                  </a:lnTo>
                  <a:lnTo>
                    <a:pt x="2092" y="298"/>
                  </a:lnTo>
                  <a:lnTo>
                    <a:pt x="2092" y="298"/>
                  </a:lnTo>
                  <a:lnTo>
                    <a:pt x="2092" y="303"/>
                  </a:lnTo>
                  <a:lnTo>
                    <a:pt x="2092" y="303"/>
                  </a:lnTo>
                  <a:lnTo>
                    <a:pt x="2096" y="303"/>
                  </a:lnTo>
                  <a:lnTo>
                    <a:pt x="2096" y="303"/>
                  </a:lnTo>
                  <a:lnTo>
                    <a:pt x="2101" y="303"/>
                  </a:lnTo>
                  <a:lnTo>
                    <a:pt x="2105" y="303"/>
                  </a:lnTo>
                  <a:lnTo>
                    <a:pt x="2105" y="303"/>
                  </a:lnTo>
                  <a:lnTo>
                    <a:pt x="2105" y="303"/>
                  </a:lnTo>
                  <a:lnTo>
                    <a:pt x="2101" y="303"/>
                  </a:lnTo>
                  <a:lnTo>
                    <a:pt x="2101" y="303"/>
                  </a:lnTo>
                  <a:lnTo>
                    <a:pt x="2096" y="303"/>
                  </a:lnTo>
                  <a:lnTo>
                    <a:pt x="2092" y="303"/>
                  </a:lnTo>
                  <a:lnTo>
                    <a:pt x="2092" y="303"/>
                  </a:lnTo>
                  <a:lnTo>
                    <a:pt x="2087" y="308"/>
                  </a:lnTo>
                  <a:lnTo>
                    <a:pt x="2087" y="308"/>
                  </a:lnTo>
                  <a:lnTo>
                    <a:pt x="2087" y="308"/>
                  </a:lnTo>
                  <a:lnTo>
                    <a:pt x="2087" y="308"/>
                  </a:lnTo>
                  <a:lnTo>
                    <a:pt x="2083" y="312"/>
                  </a:lnTo>
                  <a:lnTo>
                    <a:pt x="2083" y="312"/>
                  </a:lnTo>
                  <a:lnTo>
                    <a:pt x="2083" y="312"/>
                  </a:lnTo>
                  <a:lnTo>
                    <a:pt x="2083" y="317"/>
                  </a:lnTo>
                  <a:lnTo>
                    <a:pt x="2083" y="317"/>
                  </a:lnTo>
                  <a:lnTo>
                    <a:pt x="2083" y="317"/>
                  </a:lnTo>
                  <a:lnTo>
                    <a:pt x="2087" y="317"/>
                  </a:lnTo>
                  <a:lnTo>
                    <a:pt x="2087" y="317"/>
                  </a:lnTo>
                  <a:lnTo>
                    <a:pt x="2092" y="312"/>
                  </a:lnTo>
                  <a:lnTo>
                    <a:pt x="2092" y="312"/>
                  </a:lnTo>
                  <a:lnTo>
                    <a:pt x="2096" y="312"/>
                  </a:lnTo>
                  <a:lnTo>
                    <a:pt x="2101" y="312"/>
                  </a:lnTo>
                  <a:lnTo>
                    <a:pt x="2110" y="308"/>
                  </a:lnTo>
                  <a:lnTo>
                    <a:pt x="2110" y="303"/>
                  </a:lnTo>
                  <a:lnTo>
                    <a:pt x="2114" y="303"/>
                  </a:lnTo>
                  <a:lnTo>
                    <a:pt x="2119" y="303"/>
                  </a:lnTo>
                  <a:lnTo>
                    <a:pt x="2119" y="303"/>
                  </a:lnTo>
                  <a:lnTo>
                    <a:pt x="2119" y="303"/>
                  </a:lnTo>
                  <a:lnTo>
                    <a:pt x="2114" y="308"/>
                  </a:lnTo>
                  <a:lnTo>
                    <a:pt x="2110" y="308"/>
                  </a:lnTo>
                  <a:lnTo>
                    <a:pt x="2110" y="308"/>
                  </a:lnTo>
                  <a:lnTo>
                    <a:pt x="2105" y="308"/>
                  </a:lnTo>
                  <a:lnTo>
                    <a:pt x="2105" y="308"/>
                  </a:lnTo>
                  <a:lnTo>
                    <a:pt x="2105" y="308"/>
                  </a:lnTo>
                  <a:lnTo>
                    <a:pt x="2101" y="312"/>
                  </a:lnTo>
                  <a:lnTo>
                    <a:pt x="2101" y="312"/>
                  </a:lnTo>
                  <a:lnTo>
                    <a:pt x="2096" y="312"/>
                  </a:lnTo>
                  <a:lnTo>
                    <a:pt x="2087" y="317"/>
                  </a:lnTo>
                  <a:lnTo>
                    <a:pt x="2083" y="317"/>
                  </a:lnTo>
                  <a:lnTo>
                    <a:pt x="2083" y="317"/>
                  </a:lnTo>
                  <a:lnTo>
                    <a:pt x="2083" y="317"/>
                  </a:lnTo>
                  <a:lnTo>
                    <a:pt x="2083" y="317"/>
                  </a:lnTo>
                  <a:lnTo>
                    <a:pt x="2083" y="317"/>
                  </a:lnTo>
                  <a:lnTo>
                    <a:pt x="2087" y="317"/>
                  </a:lnTo>
                  <a:lnTo>
                    <a:pt x="2083" y="321"/>
                  </a:lnTo>
                  <a:lnTo>
                    <a:pt x="2078" y="326"/>
                  </a:lnTo>
                  <a:lnTo>
                    <a:pt x="2078" y="326"/>
                  </a:lnTo>
                  <a:lnTo>
                    <a:pt x="2083" y="326"/>
                  </a:lnTo>
                  <a:lnTo>
                    <a:pt x="2087" y="326"/>
                  </a:lnTo>
                  <a:lnTo>
                    <a:pt x="2087" y="330"/>
                  </a:lnTo>
                  <a:lnTo>
                    <a:pt x="2087" y="330"/>
                  </a:lnTo>
                  <a:lnTo>
                    <a:pt x="2092" y="326"/>
                  </a:lnTo>
                  <a:lnTo>
                    <a:pt x="2096" y="326"/>
                  </a:lnTo>
                  <a:lnTo>
                    <a:pt x="2096" y="326"/>
                  </a:lnTo>
                  <a:lnTo>
                    <a:pt x="2101" y="326"/>
                  </a:lnTo>
                  <a:lnTo>
                    <a:pt x="2105" y="321"/>
                  </a:lnTo>
                  <a:lnTo>
                    <a:pt x="2105" y="321"/>
                  </a:lnTo>
                  <a:lnTo>
                    <a:pt x="2105" y="326"/>
                  </a:lnTo>
                  <a:lnTo>
                    <a:pt x="2105" y="326"/>
                  </a:lnTo>
                  <a:lnTo>
                    <a:pt x="2105" y="326"/>
                  </a:lnTo>
                  <a:lnTo>
                    <a:pt x="2101" y="326"/>
                  </a:lnTo>
                  <a:lnTo>
                    <a:pt x="2101" y="326"/>
                  </a:lnTo>
                  <a:lnTo>
                    <a:pt x="2096" y="326"/>
                  </a:lnTo>
                  <a:lnTo>
                    <a:pt x="2092" y="330"/>
                  </a:lnTo>
                  <a:lnTo>
                    <a:pt x="2087" y="330"/>
                  </a:lnTo>
                  <a:lnTo>
                    <a:pt x="2087" y="330"/>
                  </a:lnTo>
                  <a:lnTo>
                    <a:pt x="2087" y="330"/>
                  </a:lnTo>
                  <a:lnTo>
                    <a:pt x="2087" y="330"/>
                  </a:lnTo>
                  <a:lnTo>
                    <a:pt x="2087" y="335"/>
                  </a:lnTo>
                  <a:lnTo>
                    <a:pt x="2083" y="335"/>
                  </a:lnTo>
                  <a:lnTo>
                    <a:pt x="2087" y="335"/>
                  </a:lnTo>
                  <a:lnTo>
                    <a:pt x="2087" y="335"/>
                  </a:lnTo>
                  <a:lnTo>
                    <a:pt x="2083" y="339"/>
                  </a:lnTo>
                  <a:lnTo>
                    <a:pt x="2083" y="344"/>
                  </a:lnTo>
                  <a:lnTo>
                    <a:pt x="2083" y="344"/>
                  </a:lnTo>
                  <a:lnTo>
                    <a:pt x="2083" y="348"/>
                  </a:lnTo>
                  <a:lnTo>
                    <a:pt x="2083" y="348"/>
                  </a:lnTo>
                  <a:lnTo>
                    <a:pt x="2078" y="353"/>
                  </a:lnTo>
                  <a:lnTo>
                    <a:pt x="2083" y="353"/>
                  </a:lnTo>
                  <a:lnTo>
                    <a:pt x="2083" y="353"/>
                  </a:lnTo>
                  <a:lnTo>
                    <a:pt x="2083" y="353"/>
                  </a:lnTo>
                  <a:lnTo>
                    <a:pt x="2087" y="348"/>
                  </a:lnTo>
                  <a:lnTo>
                    <a:pt x="2092" y="348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096" y="344"/>
                  </a:lnTo>
                  <a:lnTo>
                    <a:pt x="2096" y="344"/>
                  </a:lnTo>
                  <a:lnTo>
                    <a:pt x="2096" y="344"/>
                  </a:lnTo>
                  <a:lnTo>
                    <a:pt x="2092" y="344"/>
                  </a:lnTo>
                  <a:lnTo>
                    <a:pt x="2096" y="344"/>
                  </a:lnTo>
                  <a:lnTo>
                    <a:pt x="2096" y="344"/>
                  </a:lnTo>
                  <a:lnTo>
                    <a:pt x="2101" y="344"/>
                  </a:lnTo>
                  <a:lnTo>
                    <a:pt x="2101" y="344"/>
                  </a:lnTo>
                  <a:lnTo>
                    <a:pt x="2101" y="339"/>
                  </a:lnTo>
                  <a:lnTo>
                    <a:pt x="2101" y="339"/>
                  </a:lnTo>
                  <a:lnTo>
                    <a:pt x="2101" y="335"/>
                  </a:lnTo>
                  <a:lnTo>
                    <a:pt x="2101" y="335"/>
                  </a:lnTo>
                  <a:lnTo>
                    <a:pt x="2105" y="335"/>
                  </a:lnTo>
                  <a:lnTo>
                    <a:pt x="2105" y="335"/>
                  </a:lnTo>
                  <a:lnTo>
                    <a:pt x="2101" y="339"/>
                  </a:lnTo>
                  <a:lnTo>
                    <a:pt x="2105" y="339"/>
                  </a:lnTo>
                  <a:lnTo>
                    <a:pt x="2101" y="339"/>
                  </a:lnTo>
                  <a:lnTo>
                    <a:pt x="2101" y="339"/>
                  </a:lnTo>
                  <a:lnTo>
                    <a:pt x="2105" y="344"/>
                  </a:lnTo>
                  <a:lnTo>
                    <a:pt x="2105" y="344"/>
                  </a:lnTo>
                  <a:lnTo>
                    <a:pt x="2105" y="344"/>
                  </a:lnTo>
                  <a:lnTo>
                    <a:pt x="2110" y="344"/>
                  </a:lnTo>
                  <a:lnTo>
                    <a:pt x="2105" y="348"/>
                  </a:lnTo>
                  <a:lnTo>
                    <a:pt x="2105" y="348"/>
                  </a:lnTo>
                  <a:lnTo>
                    <a:pt x="2105" y="348"/>
                  </a:lnTo>
                  <a:lnTo>
                    <a:pt x="2105" y="348"/>
                  </a:lnTo>
                  <a:lnTo>
                    <a:pt x="2105" y="344"/>
                  </a:lnTo>
                  <a:lnTo>
                    <a:pt x="2105" y="344"/>
                  </a:lnTo>
                  <a:lnTo>
                    <a:pt x="2105" y="344"/>
                  </a:lnTo>
                  <a:lnTo>
                    <a:pt x="2101" y="344"/>
                  </a:lnTo>
                  <a:lnTo>
                    <a:pt x="2096" y="344"/>
                  </a:lnTo>
                  <a:lnTo>
                    <a:pt x="2096" y="344"/>
                  </a:lnTo>
                  <a:lnTo>
                    <a:pt x="2096" y="348"/>
                  </a:lnTo>
                  <a:lnTo>
                    <a:pt x="2096" y="348"/>
                  </a:lnTo>
                  <a:lnTo>
                    <a:pt x="2096" y="344"/>
                  </a:lnTo>
                  <a:lnTo>
                    <a:pt x="2092" y="348"/>
                  </a:lnTo>
                  <a:lnTo>
                    <a:pt x="2092" y="348"/>
                  </a:lnTo>
                  <a:lnTo>
                    <a:pt x="2087" y="348"/>
                  </a:lnTo>
                  <a:lnTo>
                    <a:pt x="2083" y="353"/>
                  </a:lnTo>
                  <a:lnTo>
                    <a:pt x="2083" y="353"/>
                  </a:lnTo>
                  <a:lnTo>
                    <a:pt x="2083" y="353"/>
                  </a:lnTo>
                  <a:lnTo>
                    <a:pt x="2083" y="353"/>
                  </a:lnTo>
                  <a:lnTo>
                    <a:pt x="2083" y="353"/>
                  </a:lnTo>
                  <a:lnTo>
                    <a:pt x="2087" y="353"/>
                  </a:lnTo>
                  <a:lnTo>
                    <a:pt x="2087" y="353"/>
                  </a:lnTo>
                  <a:lnTo>
                    <a:pt x="2092" y="353"/>
                  </a:lnTo>
                  <a:lnTo>
                    <a:pt x="2096" y="353"/>
                  </a:lnTo>
                  <a:lnTo>
                    <a:pt x="2101" y="353"/>
                  </a:lnTo>
                  <a:lnTo>
                    <a:pt x="2101" y="353"/>
                  </a:lnTo>
                  <a:lnTo>
                    <a:pt x="2101" y="353"/>
                  </a:lnTo>
                  <a:lnTo>
                    <a:pt x="2096" y="353"/>
                  </a:lnTo>
                  <a:lnTo>
                    <a:pt x="2096" y="353"/>
                  </a:lnTo>
                  <a:lnTo>
                    <a:pt x="2101" y="353"/>
                  </a:lnTo>
                  <a:lnTo>
                    <a:pt x="2101" y="353"/>
                  </a:lnTo>
                  <a:lnTo>
                    <a:pt x="2101" y="353"/>
                  </a:lnTo>
                  <a:lnTo>
                    <a:pt x="2096" y="353"/>
                  </a:lnTo>
                  <a:lnTo>
                    <a:pt x="2096" y="353"/>
                  </a:lnTo>
                  <a:lnTo>
                    <a:pt x="2092" y="353"/>
                  </a:lnTo>
                  <a:lnTo>
                    <a:pt x="2087" y="357"/>
                  </a:lnTo>
                  <a:lnTo>
                    <a:pt x="2083" y="357"/>
                  </a:lnTo>
                  <a:lnTo>
                    <a:pt x="2083" y="357"/>
                  </a:lnTo>
                  <a:lnTo>
                    <a:pt x="2083" y="362"/>
                  </a:lnTo>
                  <a:lnTo>
                    <a:pt x="2078" y="362"/>
                  </a:lnTo>
                  <a:lnTo>
                    <a:pt x="2083" y="366"/>
                  </a:lnTo>
                  <a:lnTo>
                    <a:pt x="2083" y="371"/>
                  </a:lnTo>
                  <a:lnTo>
                    <a:pt x="2083" y="371"/>
                  </a:lnTo>
                  <a:lnTo>
                    <a:pt x="2083" y="375"/>
                  </a:lnTo>
                  <a:lnTo>
                    <a:pt x="2083" y="375"/>
                  </a:lnTo>
                  <a:lnTo>
                    <a:pt x="2083" y="375"/>
                  </a:lnTo>
                  <a:lnTo>
                    <a:pt x="2083" y="375"/>
                  </a:lnTo>
                  <a:lnTo>
                    <a:pt x="2087" y="375"/>
                  </a:lnTo>
                  <a:lnTo>
                    <a:pt x="2087" y="380"/>
                  </a:lnTo>
                  <a:lnTo>
                    <a:pt x="2087" y="380"/>
                  </a:lnTo>
                  <a:lnTo>
                    <a:pt x="2087" y="380"/>
                  </a:lnTo>
                  <a:lnTo>
                    <a:pt x="2092" y="375"/>
                  </a:lnTo>
                  <a:lnTo>
                    <a:pt x="2096" y="375"/>
                  </a:lnTo>
                  <a:lnTo>
                    <a:pt x="2092" y="375"/>
                  </a:lnTo>
                  <a:lnTo>
                    <a:pt x="2087" y="380"/>
                  </a:lnTo>
                  <a:lnTo>
                    <a:pt x="2087" y="380"/>
                  </a:lnTo>
                  <a:lnTo>
                    <a:pt x="2087" y="380"/>
                  </a:lnTo>
                  <a:lnTo>
                    <a:pt x="2083" y="384"/>
                  </a:lnTo>
                  <a:lnTo>
                    <a:pt x="2083" y="384"/>
                  </a:lnTo>
                  <a:lnTo>
                    <a:pt x="2083" y="384"/>
                  </a:lnTo>
                  <a:lnTo>
                    <a:pt x="2083" y="384"/>
                  </a:lnTo>
                  <a:lnTo>
                    <a:pt x="2083" y="384"/>
                  </a:lnTo>
                  <a:lnTo>
                    <a:pt x="2087" y="389"/>
                  </a:lnTo>
                  <a:lnTo>
                    <a:pt x="2087" y="389"/>
                  </a:lnTo>
                  <a:lnTo>
                    <a:pt x="2087" y="389"/>
                  </a:lnTo>
                  <a:lnTo>
                    <a:pt x="2087" y="389"/>
                  </a:lnTo>
                  <a:lnTo>
                    <a:pt x="2092" y="389"/>
                  </a:lnTo>
                  <a:lnTo>
                    <a:pt x="2087" y="393"/>
                  </a:lnTo>
                  <a:lnTo>
                    <a:pt x="2087" y="393"/>
                  </a:lnTo>
                  <a:lnTo>
                    <a:pt x="2087" y="393"/>
                  </a:lnTo>
                  <a:lnTo>
                    <a:pt x="2087" y="393"/>
                  </a:lnTo>
                  <a:lnTo>
                    <a:pt x="2092" y="393"/>
                  </a:lnTo>
                  <a:lnTo>
                    <a:pt x="2092" y="393"/>
                  </a:lnTo>
                  <a:lnTo>
                    <a:pt x="2092" y="393"/>
                  </a:lnTo>
                  <a:lnTo>
                    <a:pt x="2096" y="393"/>
                  </a:lnTo>
                  <a:lnTo>
                    <a:pt x="2096" y="393"/>
                  </a:lnTo>
                  <a:lnTo>
                    <a:pt x="2096" y="393"/>
                  </a:lnTo>
                  <a:lnTo>
                    <a:pt x="2096" y="393"/>
                  </a:lnTo>
                  <a:lnTo>
                    <a:pt x="2096" y="393"/>
                  </a:lnTo>
                  <a:lnTo>
                    <a:pt x="2092" y="393"/>
                  </a:lnTo>
                  <a:lnTo>
                    <a:pt x="2092" y="398"/>
                  </a:lnTo>
                  <a:lnTo>
                    <a:pt x="2087" y="398"/>
                  </a:lnTo>
                  <a:lnTo>
                    <a:pt x="2087" y="398"/>
                  </a:lnTo>
                  <a:lnTo>
                    <a:pt x="2087" y="398"/>
                  </a:lnTo>
                  <a:lnTo>
                    <a:pt x="2087" y="398"/>
                  </a:lnTo>
                  <a:lnTo>
                    <a:pt x="2087" y="398"/>
                  </a:lnTo>
                  <a:lnTo>
                    <a:pt x="2092" y="402"/>
                  </a:lnTo>
                  <a:lnTo>
                    <a:pt x="2087" y="402"/>
                  </a:lnTo>
                  <a:lnTo>
                    <a:pt x="2087" y="402"/>
                  </a:lnTo>
                  <a:lnTo>
                    <a:pt x="2087" y="402"/>
                  </a:lnTo>
                  <a:lnTo>
                    <a:pt x="2092" y="402"/>
                  </a:lnTo>
                  <a:lnTo>
                    <a:pt x="2092" y="407"/>
                  </a:lnTo>
                  <a:lnTo>
                    <a:pt x="2087" y="407"/>
                  </a:lnTo>
                  <a:lnTo>
                    <a:pt x="2087" y="407"/>
                  </a:lnTo>
                  <a:lnTo>
                    <a:pt x="2092" y="407"/>
                  </a:lnTo>
                  <a:lnTo>
                    <a:pt x="2092" y="411"/>
                  </a:lnTo>
                  <a:lnTo>
                    <a:pt x="2096" y="411"/>
                  </a:lnTo>
                  <a:lnTo>
                    <a:pt x="2096" y="411"/>
                  </a:lnTo>
                  <a:lnTo>
                    <a:pt x="2096" y="411"/>
                  </a:lnTo>
                  <a:lnTo>
                    <a:pt x="2096" y="411"/>
                  </a:lnTo>
                  <a:lnTo>
                    <a:pt x="2092" y="416"/>
                  </a:lnTo>
                  <a:lnTo>
                    <a:pt x="2096" y="416"/>
                  </a:lnTo>
                  <a:lnTo>
                    <a:pt x="2096" y="416"/>
                  </a:lnTo>
                  <a:lnTo>
                    <a:pt x="2101" y="416"/>
                  </a:lnTo>
                  <a:lnTo>
                    <a:pt x="2101" y="416"/>
                  </a:lnTo>
                  <a:lnTo>
                    <a:pt x="2101" y="416"/>
                  </a:lnTo>
                  <a:lnTo>
                    <a:pt x="2096" y="416"/>
                  </a:lnTo>
                  <a:lnTo>
                    <a:pt x="2092" y="416"/>
                  </a:lnTo>
                  <a:lnTo>
                    <a:pt x="2096" y="421"/>
                  </a:lnTo>
                  <a:lnTo>
                    <a:pt x="2096" y="421"/>
                  </a:lnTo>
                  <a:lnTo>
                    <a:pt x="2096" y="421"/>
                  </a:lnTo>
                  <a:lnTo>
                    <a:pt x="2096" y="421"/>
                  </a:lnTo>
                  <a:lnTo>
                    <a:pt x="2101" y="421"/>
                  </a:lnTo>
                  <a:lnTo>
                    <a:pt x="2101" y="416"/>
                  </a:lnTo>
                  <a:lnTo>
                    <a:pt x="2101" y="416"/>
                  </a:lnTo>
                  <a:lnTo>
                    <a:pt x="2101" y="416"/>
                  </a:lnTo>
                  <a:lnTo>
                    <a:pt x="2101" y="416"/>
                  </a:lnTo>
                  <a:lnTo>
                    <a:pt x="2105" y="416"/>
                  </a:lnTo>
                  <a:lnTo>
                    <a:pt x="2105" y="416"/>
                  </a:lnTo>
                  <a:lnTo>
                    <a:pt x="2105" y="421"/>
                  </a:lnTo>
                  <a:lnTo>
                    <a:pt x="2110" y="416"/>
                  </a:lnTo>
                  <a:lnTo>
                    <a:pt x="2110" y="416"/>
                  </a:lnTo>
                  <a:lnTo>
                    <a:pt x="2110" y="416"/>
                  </a:lnTo>
                  <a:lnTo>
                    <a:pt x="2114" y="416"/>
                  </a:lnTo>
                  <a:lnTo>
                    <a:pt x="2114" y="416"/>
                  </a:lnTo>
                  <a:lnTo>
                    <a:pt x="2114" y="416"/>
                  </a:lnTo>
                  <a:lnTo>
                    <a:pt x="2119" y="416"/>
                  </a:lnTo>
                  <a:lnTo>
                    <a:pt x="2123" y="411"/>
                  </a:lnTo>
                  <a:lnTo>
                    <a:pt x="2123" y="411"/>
                  </a:lnTo>
                  <a:lnTo>
                    <a:pt x="2128" y="411"/>
                  </a:lnTo>
                  <a:lnTo>
                    <a:pt x="2128" y="411"/>
                  </a:lnTo>
                  <a:lnTo>
                    <a:pt x="2128" y="411"/>
                  </a:lnTo>
                  <a:lnTo>
                    <a:pt x="2128" y="411"/>
                  </a:lnTo>
                  <a:lnTo>
                    <a:pt x="2128" y="411"/>
                  </a:lnTo>
                  <a:lnTo>
                    <a:pt x="2123" y="416"/>
                  </a:lnTo>
                  <a:lnTo>
                    <a:pt x="2123" y="416"/>
                  </a:lnTo>
                  <a:lnTo>
                    <a:pt x="2119" y="421"/>
                  </a:lnTo>
                  <a:lnTo>
                    <a:pt x="2119" y="421"/>
                  </a:lnTo>
                  <a:lnTo>
                    <a:pt x="2119" y="421"/>
                  </a:lnTo>
                  <a:lnTo>
                    <a:pt x="2123" y="425"/>
                  </a:lnTo>
                  <a:lnTo>
                    <a:pt x="2123" y="425"/>
                  </a:lnTo>
                  <a:lnTo>
                    <a:pt x="2123" y="425"/>
                  </a:lnTo>
                  <a:lnTo>
                    <a:pt x="2128" y="425"/>
                  </a:lnTo>
                  <a:lnTo>
                    <a:pt x="2128" y="425"/>
                  </a:lnTo>
                  <a:lnTo>
                    <a:pt x="2128" y="425"/>
                  </a:lnTo>
                  <a:lnTo>
                    <a:pt x="2132" y="425"/>
                  </a:lnTo>
                  <a:lnTo>
                    <a:pt x="2137" y="421"/>
                  </a:lnTo>
                  <a:lnTo>
                    <a:pt x="2137" y="421"/>
                  </a:lnTo>
                  <a:lnTo>
                    <a:pt x="2137" y="425"/>
                  </a:lnTo>
                  <a:lnTo>
                    <a:pt x="2132" y="425"/>
                  </a:lnTo>
                  <a:lnTo>
                    <a:pt x="2132" y="425"/>
                  </a:lnTo>
                  <a:lnTo>
                    <a:pt x="2128" y="425"/>
                  </a:lnTo>
                  <a:lnTo>
                    <a:pt x="2128" y="425"/>
                  </a:lnTo>
                  <a:lnTo>
                    <a:pt x="2128" y="430"/>
                  </a:lnTo>
                  <a:lnTo>
                    <a:pt x="2123" y="430"/>
                  </a:lnTo>
                  <a:lnTo>
                    <a:pt x="2132" y="434"/>
                  </a:lnTo>
                  <a:lnTo>
                    <a:pt x="2132" y="434"/>
                  </a:lnTo>
                  <a:lnTo>
                    <a:pt x="2137" y="434"/>
                  </a:lnTo>
                  <a:lnTo>
                    <a:pt x="2137" y="434"/>
                  </a:lnTo>
                  <a:lnTo>
                    <a:pt x="2137" y="430"/>
                  </a:lnTo>
                  <a:lnTo>
                    <a:pt x="2141" y="430"/>
                  </a:lnTo>
                  <a:lnTo>
                    <a:pt x="2141" y="430"/>
                  </a:lnTo>
                  <a:lnTo>
                    <a:pt x="2141" y="430"/>
                  </a:lnTo>
                  <a:lnTo>
                    <a:pt x="2137" y="434"/>
                  </a:lnTo>
                  <a:lnTo>
                    <a:pt x="2137" y="434"/>
                  </a:lnTo>
                  <a:lnTo>
                    <a:pt x="2137" y="434"/>
                  </a:lnTo>
                  <a:lnTo>
                    <a:pt x="2137" y="439"/>
                  </a:lnTo>
                  <a:lnTo>
                    <a:pt x="2137" y="439"/>
                  </a:lnTo>
                  <a:lnTo>
                    <a:pt x="2137" y="439"/>
                  </a:lnTo>
                  <a:lnTo>
                    <a:pt x="2137" y="439"/>
                  </a:lnTo>
                  <a:lnTo>
                    <a:pt x="2141" y="439"/>
                  </a:lnTo>
                  <a:lnTo>
                    <a:pt x="2137" y="439"/>
                  </a:lnTo>
                  <a:lnTo>
                    <a:pt x="2137" y="439"/>
                  </a:lnTo>
                  <a:lnTo>
                    <a:pt x="2141" y="439"/>
                  </a:lnTo>
                  <a:lnTo>
                    <a:pt x="2141" y="439"/>
                  </a:lnTo>
                  <a:lnTo>
                    <a:pt x="2146" y="439"/>
                  </a:lnTo>
                  <a:lnTo>
                    <a:pt x="2146" y="439"/>
                  </a:lnTo>
                  <a:lnTo>
                    <a:pt x="2146" y="439"/>
                  </a:lnTo>
                  <a:lnTo>
                    <a:pt x="2141" y="434"/>
                  </a:lnTo>
                  <a:lnTo>
                    <a:pt x="2141" y="434"/>
                  </a:lnTo>
                  <a:lnTo>
                    <a:pt x="2146" y="434"/>
                  </a:lnTo>
                  <a:lnTo>
                    <a:pt x="2146" y="439"/>
                  </a:lnTo>
                  <a:lnTo>
                    <a:pt x="2150" y="439"/>
                  </a:lnTo>
                  <a:lnTo>
                    <a:pt x="2150" y="434"/>
                  </a:lnTo>
                  <a:lnTo>
                    <a:pt x="2155" y="434"/>
                  </a:lnTo>
                  <a:lnTo>
                    <a:pt x="2155" y="430"/>
                  </a:lnTo>
                  <a:lnTo>
                    <a:pt x="2155" y="430"/>
                  </a:lnTo>
                  <a:lnTo>
                    <a:pt x="2155" y="430"/>
                  </a:lnTo>
                  <a:lnTo>
                    <a:pt x="2155" y="430"/>
                  </a:lnTo>
                  <a:lnTo>
                    <a:pt x="2155" y="425"/>
                  </a:lnTo>
                  <a:lnTo>
                    <a:pt x="2150" y="425"/>
                  </a:lnTo>
                  <a:lnTo>
                    <a:pt x="2150" y="425"/>
                  </a:lnTo>
                  <a:lnTo>
                    <a:pt x="2146" y="425"/>
                  </a:lnTo>
                  <a:lnTo>
                    <a:pt x="2146" y="425"/>
                  </a:lnTo>
                  <a:lnTo>
                    <a:pt x="2146" y="425"/>
                  </a:lnTo>
                  <a:lnTo>
                    <a:pt x="2150" y="425"/>
                  </a:lnTo>
                  <a:lnTo>
                    <a:pt x="2150" y="425"/>
                  </a:lnTo>
                  <a:lnTo>
                    <a:pt x="2155" y="425"/>
                  </a:lnTo>
                  <a:lnTo>
                    <a:pt x="2155" y="425"/>
                  </a:lnTo>
                  <a:lnTo>
                    <a:pt x="2155" y="425"/>
                  </a:lnTo>
                  <a:lnTo>
                    <a:pt x="2159" y="425"/>
                  </a:lnTo>
                  <a:lnTo>
                    <a:pt x="2164" y="421"/>
                  </a:lnTo>
                  <a:lnTo>
                    <a:pt x="2168" y="416"/>
                  </a:lnTo>
                  <a:lnTo>
                    <a:pt x="2173" y="411"/>
                  </a:lnTo>
                  <a:lnTo>
                    <a:pt x="2173" y="407"/>
                  </a:lnTo>
                  <a:lnTo>
                    <a:pt x="2178" y="407"/>
                  </a:lnTo>
                  <a:lnTo>
                    <a:pt x="2178" y="402"/>
                  </a:lnTo>
                  <a:lnTo>
                    <a:pt x="2173" y="402"/>
                  </a:lnTo>
                  <a:lnTo>
                    <a:pt x="2173" y="402"/>
                  </a:lnTo>
                  <a:lnTo>
                    <a:pt x="2178" y="402"/>
                  </a:lnTo>
                  <a:lnTo>
                    <a:pt x="2178" y="402"/>
                  </a:lnTo>
                  <a:lnTo>
                    <a:pt x="2182" y="402"/>
                  </a:lnTo>
                  <a:lnTo>
                    <a:pt x="2182" y="398"/>
                  </a:lnTo>
                  <a:lnTo>
                    <a:pt x="2182" y="398"/>
                  </a:lnTo>
                  <a:lnTo>
                    <a:pt x="2182" y="398"/>
                  </a:lnTo>
                  <a:lnTo>
                    <a:pt x="2182" y="393"/>
                  </a:lnTo>
                  <a:lnTo>
                    <a:pt x="2182" y="393"/>
                  </a:lnTo>
                  <a:lnTo>
                    <a:pt x="2182" y="393"/>
                  </a:lnTo>
                  <a:lnTo>
                    <a:pt x="2187" y="389"/>
                  </a:lnTo>
                  <a:lnTo>
                    <a:pt x="2187" y="389"/>
                  </a:lnTo>
                  <a:lnTo>
                    <a:pt x="2187" y="389"/>
                  </a:lnTo>
                  <a:lnTo>
                    <a:pt x="2187" y="389"/>
                  </a:lnTo>
                  <a:lnTo>
                    <a:pt x="2182" y="389"/>
                  </a:lnTo>
                  <a:lnTo>
                    <a:pt x="2182" y="384"/>
                  </a:lnTo>
                  <a:lnTo>
                    <a:pt x="2178" y="384"/>
                  </a:lnTo>
                  <a:lnTo>
                    <a:pt x="2178" y="384"/>
                  </a:lnTo>
                  <a:lnTo>
                    <a:pt x="2178" y="384"/>
                  </a:lnTo>
                  <a:lnTo>
                    <a:pt x="2182" y="384"/>
                  </a:lnTo>
                  <a:lnTo>
                    <a:pt x="2187" y="384"/>
                  </a:lnTo>
                  <a:lnTo>
                    <a:pt x="2187" y="384"/>
                  </a:lnTo>
                  <a:lnTo>
                    <a:pt x="2187" y="384"/>
                  </a:lnTo>
                  <a:lnTo>
                    <a:pt x="2191" y="384"/>
                  </a:lnTo>
                  <a:lnTo>
                    <a:pt x="2191" y="384"/>
                  </a:lnTo>
                  <a:lnTo>
                    <a:pt x="2196" y="380"/>
                  </a:lnTo>
                  <a:lnTo>
                    <a:pt x="2196" y="380"/>
                  </a:lnTo>
                  <a:lnTo>
                    <a:pt x="2196" y="380"/>
                  </a:lnTo>
                  <a:lnTo>
                    <a:pt x="2196" y="380"/>
                  </a:lnTo>
                  <a:lnTo>
                    <a:pt x="2191" y="380"/>
                  </a:lnTo>
                  <a:lnTo>
                    <a:pt x="2191" y="375"/>
                  </a:lnTo>
                  <a:lnTo>
                    <a:pt x="2191" y="375"/>
                  </a:lnTo>
                  <a:lnTo>
                    <a:pt x="2191" y="375"/>
                  </a:lnTo>
                  <a:lnTo>
                    <a:pt x="2191" y="375"/>
                  </a:lnTo>
                  <a:lnTo>
                    <a:pt x="2196" y="380"/>
                  </a:lnTo>
                  <a:lnTo>
                    <a:pt x="2196" y="380"/>
                  </a:lnTo>
                  <a:lnTo>
                    <a:pt x="2200" y="380"/>
                  </a:lnTo>
                  <a:lnTo>
                    <a:pt x="2200" y="380"/>
                  </a:lnTo>
                  <a:lnTo>
                    <a:pt x="2200" y="380"/>
                  </a:lnTo>
                  <a:lnTo>
                    <a:pt x="2205" y="375"/>
                  </a:lnTo>
                  <a:lnTo>
                    <a:pt x="2205" y="375"/>
                  </a:lnTo>
                  <a:lnTo>
                    <a:pt x="2205" y="375"/>
                  </a:lnTo>
                  <a:lnTo>
                    <a:pt x="2205" y="375"/>
                  </a:lnTo>
                  <a:lnTo>
                    <a:pt x="2209" y="371"/>
                  </a:lnTo>
                  <a:lnTo>
                    <a:pt x="2209" y="371"/>
                  </a:lnTo>
                  <a:lnTo>
                    <a:pt x="2209" y="371"/>
                  </a:lnTo>
                  <a:lnTo>
                    <a:pt x="2214" y="371"/>
                  </a:lnTo>
                  <a:lnTo>
                    <a:pt x="2214" y="371"/>
                  </a:lnTo>
                  <a:lnTo>
                    <a:pt x="2218" y="366"/>
                  </a:lnTo>
                  <a:lnTo>
                    <a:pt x="2218" y="366"/>
                  </a:lnTo>
                  <a:lnTo>
                    <a:pt x="2218" y="362"/>
                  </a:lnTo>
                  <a:lnTo>
                    <a:pt x="2218" y="357"/>
                  </a:lnTo>
                  <a:lnTo>
                    <a:pt x="2218" y="357"/>
                  </a:lnTo>
                  <a:lnTo>
                    <a:pt x="2214" y="357"/>
                  </a:lnTo>
                  <a:lnTo>
                    <a:pt x="2214" y="357"/>
                  </a:lnTo>
                  <a:lnTo>
                    <a:pt x="2214" y="357"/>
                  </a:lnTo>
                  <a:lnTo>
                    <a:pt x="2209" y="357"/>
                  </a:lnTo>
                  <a:lnTo>
                    <a:pt x="2214" y="357"/>
                  </a:lnTo>
                  <a:lnTo>
                    <a:pt x="2214" y="357"/>
                  </a:lnTo>
                  <a:lnTo>
                    <a:pt x="2214" y="357"/>
                  </a:lnTo>
                  <a:lnTo>
                    <a:pt x="2218" y="357"/>
                  </a:lnTo>
                  <a:lnTo>
                    <a:pt x="2218" y="357"/>
                  </a:lnTo>
                  <a:lnTo>
                    <a:pt x="2218" y="357"/>
                  </a:lnTo>
                  <a:lnTo>
                    <a:pt x="2223" y="357"/>
                  </a:lnTo>
                  <a:lnTo>
                    <a:pt x="2227" y="353"/>
                  </a:lnTo>
                  <a:lnTo>
                    <a:pt x="2227" y="353"/>
                  </a:lnTo>
                  <a:lnTo>
                    <a:pt x="2227" y="353"/>
                  </a:lnTo>
                  <a:lnTo>
                    <a:pt x="2227" y="353"/>
                  </a:lnTo>
                  <a:lnTo>
                    <a:pt x="2227" y="348"/>
                  </a:lnTo>
                  <a:lnTo>
                    <a:pt x="2227" y="348"/>
                  </a:lnTo>
                  <a:lnTo>
                    <a:pt x="2227" y="344"/>
                  </a:lnTo>
                  <a:lnTo>
                    <a:pt x="2223" y="344"/>
                  </a:lnTo>
                  <a:lnTo>
                    <a:pt x="2223" y="344"/>
                  </a:lnTo>
                  <a:lnTo>
                    <a:pt x="2223" y="344"/>
                  </a:lnTo>
                  <a:lnTo>
                    <a:pt x="2223" y="344"/>
                  </a:lnTo>
                  <a:lnTo>
                    <a:pt x="2223" y="339"/>
                  </a:lnTo>
                  <a:lnTo>
                    <a:pt x="2223" y="344"/>
                  </a:lnTo>
                  <a:lnTo>
                    <a:pt x="2227" y="339"/>
                  </a:lnTo>
                  <a:lnTo>
                    <a:pt x="2232" y="344"/>
                  </a:lnTo>
                  <a:lnTo>
                    <a:pt x="2236" y="344"/>
                  </a:lnTo>
                  <a:lnTo>
                    <a:pt x="2236" y="339"/>
                  </a:lnTo>
                  <a:lnTo>
                    <a:pt x="2241" y="339"/>
                  </a:lnTo>
                  <a:lnTo>
                    <a:pt x="2241" y="339"/>
                  </a:lnTo>
                  <a:lnTo>
                    <a:pt x="2241" y="339"/>
                  </a:lnTo>
                  <a:lnTo>
                    <a:pt x="2241" y="335"/>
                  </a:lnTo>
                  <a:lnTo>
                    <a:pt x="2236" y="335"/>
                  </a:lnTo>
                  <a:lnTo>
                    <a:pt x="2236" y="335"/>
                  </a:lnTo>
                  <a:lnTo>
                    <a:pt x="2241" y="335"/>
                  </a:lnTo>
                  <a:lnTo>
                    <a:pt x="2245" y="335"/>
                  </a:lnTo>
                  <a:lnTo>
                    <a:pt x="2250" y="335"/>
                  </a:lnTo>
                  <a:lnTo>
                    <a:pt x="2254" y="335"/>
                  </a:lnTo>
                  <a:lnTo>
                    <a:pt x="2263" y="330"/>
                  </a:lnTo>
                  <a:lnTo>
                    <a:pt x="2263" y="330"/>
                  </a:lnTo>
                  <a:lnTo>
                    <a:pt x="2263" y="330"/>
                  </a:lnTo>
                  <a:lnTo>
                    <a:pt x="2259" y="326"/>
                  </a:lnTo>
                  <a:lnTo>
                    <a:pt x="2259" y="326"/>
                  </a:lnTo>
                  <a:lnTo>
                    <a:pt x="2263" y="326"/>
                  </a:lnTo>
                  <a:lnTo>
                    <a:pt x="2263" y="326"/>
                  </a:lnTo>
                  <a:lnTo>
                    <a:pt x="2263" y="326"/>
                  </a:lnTo>
                  <a:lnTo>
                    <a:pt x="2268" y="321"/>
                  </a:lnTo>
                  <a:lnTo>
                    <a:pt x="2268" y="321"/>
                  </a:lnTo>
                  <a:lnTo>
                    <a:pt x="2272" y="321"/>
                  </a:lnTo>
                  <a:lnTo>
                    <a:pt x="2268" y="321"/>
                  </a:lnTo>
                  <a:lnTo>
                    <a:pt x="2268" y="317"/>
                  </a:lnTo>
                  <a:lnTo>
                    <a:pt x="2268" y="317"/>
                  </a:lnTo>
                  <a:lnTo>
                    <a:pt x="2272" y="317"/>
                  </a:lnTo>
                  <a:lnTo>
                    <a:pt x="2277" y="321"/>
                  </a:lnTo>
                  <a:lnTo>
                    <a:pt x="2277" y="321"/>
                  </a:lnTo>
                  <a:lnTo>
                    <a:pt x="2277" y="321"/>
                  </a:lnTo>
                  <a:lnTo>
                    <a:pt x="2272" y="321"/>
                  </a:lnTo>
                  <a:lnTo>
                    <a:pt x="2268" y="326"/>
                  </a:lnTo>
                  <a:lnTo>
                    <a:pt x="2268" y="326"/>
                  </a:lnTo>
                  <a:lnTo>
                    <a:pt x="2268" y="330"/>
                  </a:lnTo>
                  <a:lnTo>
                    <a:pt x="2268" y="330"/>
                  </a:lnTo>
                  <a:lnTo>
                    <a:pt x="2263" y="330"/>
                  </a:lnTo>
                  <a:lnTo>
                    <a:pt x="2263" y="335"/>
                  </a:lnTo>
                  <a:lnTo>
                    <a:pt x="2268" y="335"/>
                  </a:lnTo>
                  <a:lnTo>
                    <a:pt x="2268" y="335"/>
                  </a:lnTo>
                  <a:lnTo>
                    <a:pt x="2268" y="335"/>
                  </a:lnTo>
                  <a:lnTo>
                    <a:pt x="2272" y="335"/>
                  </a:lnTo>
                  <a:lnTo>
                    <a:pt x="2272" y="330"/>
                  </a:lnTo>
                  <a:lnTo>
                    <a:pt x="2272" y="330"/>
                  </a:lnTo>
                  <a:lnTo>
                    <a:pt x="2272" y="330"/>
                  </a:lnTo>
                  <a:lnTo>
                    <a:pt x="2277" y="330"/>
                  </a:lnTo>
                  <a:lnTo>
                    <a:pt x="2277" y="330"/>
                  </a:lnTo>
                  <a:lnTo>
                    <a:pt x="2277" y="330"/>
                  </a:lnTo>
                  <a:lnTo>
                    <a:pt x="2277" y="330"/>
                  </a:lnTo>
                  <a:lnTo>
                    <a:pt x="2281" y="330"/>
                  </a:lnTo>
                  <a:lnTo>
                    <a:pt x="2281" y="330"/>
                  </a:lnTo>
                  <a:lnTo>
                    <a:pt x="2281" y="330"/>
                  </a:lnTo>
                  <a:lnTo>
                    <a:pt x="2286" y="326"/>
                  </a:lnTo>
                  <a:lnTo>
                    <a:pt x="2286" y="326"/>
                  </a:lnTo>
                  <a:lnTo>
                    <a:pt x="2286" y="326"/>
                  </a:lnTo>
                  <a:lnTo>
                    <a:pt x="2286" y="326"/>
                  </a:lnTo>
                  <a:lnTo>
                    <a:pt x="2286" y="326"/>
                  </a:lnTo>
                  <a:lnTo>
                    <a:pt x="2286" y="330"/>
                  </a:lnTo>
                  <a:lnTo>
                    <a:pt x="2286" y="330"/>
                  </a:lnTo>
                  <a:lnTo>
                    <a:pt x="2290" y="326"/>
                  </a:lnTo>
                  <a:lnTo>
                    <a:pt x="2295" y="326"/>
                  </a:lnTo>
                  <a:lnTo>
                    <a:pt x="2295" y="326"/>
                  </a:lnTo>
                  <a:lnTo>
                    <a:pt x="2295" y="326"/>
                  </a:lnTo>
                  <a:lnTo>
                    <a:pt x="2295" y="321"/>
                  </a:lnTo>
                  <a:lnTo>
                    <a:pt x="2295" y="321"/>
                  </a:lnTo>
                  <a:lnTo>
                    <a:pt x="2295" y="321"/>
                  </a:lnTo>
                  <a:lnTo>
                    <a:pt x="2295" y="321"/>
                  </a:lnTo>
                  <a:lnTo>
                    <a:pt x="2295" y="317"/>
                  </a:lnTo>
                  <a:lnTo>
                    <a:pt x="2300" y="321"/>
                  </a:lnTo>
                  <a:lnTo>
                    <a:pt x="2300" y="321"/>
                  </a:lnTo>
                  <a:lnTo>
                    <a:pt x="2300" y="321"/>
                  </a:lnTo>
                  <a:lnTo>
                    <a:pt x="2300" y="321"/>
                  </a:lnTo>
                  <a:lnTo>
                    <a:pt x="2304" y="321"/>
                  </a:lnTo>
                  <a:lnTo>
                    <a:pt x="2304" y="321"/>
                  </a:lnTo>
                  <a:lnTo>
                    <a:pt x="2309" y="321"/>
                  </a:lnTo>
                  <a:lnTo>
                    <a:pt x="2313" y="317"/>
                  </a:lnTo>
                  <a:lnTo>
                    <a:pt x="2313" y="317"/>
                  </a:lnTo>
                  <a:lnTo>
                    <a:pt x="2313" y="317"/>
                  </a:lnTo>
                  <a:lnTo>
                    <a:pt x="2313" y="317"/>
                  </a:lnTo>
                  <a:lnTo>
                    <a:pt x="2318" y="317"/>
                  </a:lnTo>
                  <a:lnTo>
                    <a:pt x="2318" y="317"/>
                  </a:lnTo>
                  <a:lnTo>
                    <a:pt x="2318" y="317"/>
                  </a:lnTo>
                  <a:lnTo>
                    <a:pt x="2318" y="312"/>
                  </a:lnTo>
                  <a:lnTo>
                    <a:pt x="2322" y="312"/>
                  </a:lnTo>
                  <a:lnTo>
                    <a:pt x="2327" y="308"/>
                  </a:lnTo>
                  <a:lnTo>
                    <a:pt x="2331" y="303"/>
                  </a:lnTo>
                  <a:lnTo>
                    <a:pt x="2331" y="303"/>
                  </a:lnTo>
                  <a:lnTo>
                    <a:pt x="2331" y="303"/>
                  </a:lnTo>
                  <a:lnTo>
                    <a:pt x="2331" y="303"/>
                  </a:lnTo>
                  <a:lnTo>
                    <a:pt x="2331" y="303"/>
                  </a:lnTo>
                  <a:lnTo>
                    <a:pt x="2336" y="303"/>
                  </a:lnTo>
                  <a:lnTo>
                    <a:pt x="2336" y="298"/>
                  </a:lnTo>
                  <a:lnTo>
                    <a:pt x="2336" y="298"/>
                  </a:lnTo>
                  <a:lnTo>
                    <a:pt x="2340" y="298"/>
                  </a:lnTo>
                  <a:lnTo>
                    <a:pt x="2340" y="298"/>
                  </a:lnTo>
                  <a:lnTo>
                    <a:pt x="2340" y="294"/>
                  </a:lnTo>
                  <a:lnTo>
                    <a:pt x="2349" y="294"/>
                  </a:lnTo>
                  <a:lnTo>
                    <a:pt x="2349" y="294"/>
                  </a:lnTo>
                  <a:lnTo>
                    <a:pt x="2349" y="294"/>
                  </a:lnTo>
                  <a:lnTo>
                    <a:pt x="2354" y="289"/>
                  </a:lnTo>
                  <a:lnTo>
                    <a:pt x="2354" y="289"/>
                  </a:lnTo>
                  <a:lnTo>
                    <a:pt x="2354" y="289"/>
                  </a:lnTo>
                  <a:lnTo>
                    <a:pt x="2354" y="285"/>
                  </a:lnTo>
                  <a:lnTo>
                    <a:pt x="2354" y="285"/>
                  </a:lnTo>
                  <a:lnTo>
                    <a:pt x="2354" y="285"/>
                  </a:lnTo>
                  <a:lnTo>
                    <a:pt x="2354" y="285"/>
                  </a:lnTo>
                  <a:lnTo>
                    <a:pt x="2354" y="285"/>
                  </a:lnTo>
                  <a:lnTo>
                    <a:pt x="2354" y="285"/>
                  </a:lnTo>
                  <a:lnTo>
                    <a:pt x="2354" y="285"/>
                  </a:lnTo>
                  <a:lnTo>
                    <a:pt x="2354" y="285"/>
                  </a:lnTo>
                  <a:lnTo>
                    <a:pt x="2354" y="280"/>
                  </a:lnTo>
                  <a:lnTo>
                    <a:pt x="2354" y="285"/>
                  </a:lnTo>
                  <a:lnTo>
                    <a:pt x="2358" y="285"/>
                  </a:lnTo>
                  <a:lnTo>
                    <a:pt x="2363" y="289"/>
                  </a:lnTo>
                  <a:lnTo>
                    <a:pt x="2363" y="289"/>
                  </a:lnTo>
                  <a:lnTo>
                    <a:pt x="2367" y="289"/>
                  </a:lnTo>
                  <a:lnTo>
                    <a:pt x="2367" y="289"/>
                  </a:lnTo>
                  <a:lnTo>
                    <a:pt x="2372" y="289"/>
                  </a:lnTo>
                  <a:lnTo>
                    <a:pt x="2372" y="289"/>
                  </a:lnTo>
                  <a:lnTo>
                    <a:pt x="2372" y="285"/>
                  </a:lnTo>
                  <a:lnTo>
                    <a:pt x="2372" y="285"/>
                  </a:lnTo>
                  <a:lnTo>
                    <a:pt x="2376" y="289"/>
                  </a:lnTo>
                  <a:lnTo>
                    <a:pt x="2376" y="289"/>
                  </a:lnTo>
                  <a:lnTo>
                    <a:pt x="2381" y="285"/>
                  </a:lnTo>
                  <a:lnTo>
                    <a:pt x="2381" y="285"/>
                  </a:lnTo>
                  <a:close/>
                  <a:moveTo>
                    <a:pt x="2114" y="244"/>
                  </a:moveTo>
                  <a:lnTo>
                    <a:pt x="2114" y="244"/>
                  </a:lnTo>
                  <a:lnTo>
                    <a:pt x="2110" y="244"/>
                  </a:lnTo>
                  <a:lnTo>
                    <a:pt x="2110" y="249"/>
                  </a:lnTo>
                  <a:lnTo>
                    <a:pt x="2110" y="249"/>
                  </a:lnTo>
                  <a:lnTo>
                    <a:pt x="2110" y="249"/>
                  </a:lnTo>
                  <a:lnTo>
                    <a:pt x="2110" y="249"/>
                  </a:lnTo>
                  <a:lnTo>
                    <a:pt x="2110" y="253"/>
                  </a:lnTo>
                  <a:lnTo>
                    <a:pt x="2114" y="253"/>
                  </a:lnTo>
                  <a:lnTo>
                    <a:pt x="2114" y="253"/>
                  </a:lnTo>
                  <a:lnTo>
                    <a:pt x="2119" y="253"/>
                  </a:lnTo>
                  <a:lnTo>
                    <a:pt x="2119" y="253"/>
                  </a:lnTo>
                  <a:lnTo>
                    <a:pt x="2119" y="253"/>
                  </a:lnTo>
                  <a:lnTo>
                    <a:pt x="2119" y="253"/>
                  </a:lnTo>
                  <a:lnTo>
                    <a:pt x="2119" y="253"/>
                  </a:lnTo>
                  <a:lnTo>
                    <a:pt x="2114" y="253"/>
                  </a:lnTo>
                  <a:lnTo>
                    <a:pt x="2114" y="253"/>
                  </a:lnTo>
                  <a:lnTo>
                    <a:pt x="2114" y="253"/>
                  </a:lnTo>
                  <a:lnTo>
                    <a:pt x="2114" y="253"/>
                  </a:lnTo>
                  <a:lnTo>
                    <a:pt x="2114" y="253"/>
                  </a:lnTo>
                  <a:lnTo>
                    <a:pt x="2114" y="258"/>
                  </a:lnTo>
                  <a:lnTo>
                    <a:pt x="2114" y="258"/>
                  </a:lnTo>
                  <a:lnTo>
                    <a:pt x="2114" y="258"/>
                  </a:lnTo>
                  <a:lnTo>
                    <a:pt x="2114" y="258"/>
                  </a:lnTo>
                  <a:lnTo>
                    <a:pt x="2119" y="258"/>
                  </a:lnTo>
                  <a:lnTo>
                    <a:pt x="2123" y="258"/>
                  </a:lnTo>
                  <a:lnTo>
                    <a:pt x="2128" y="258"/>
                  </a:lnTo>
                  <a:lnTo>
                    <a:pt x="2137" y="253"/>
                  </a:lnTo>
                  <a:lnTo>
                    <a:pt x="2137" y="253"/>
                  </a:lnTo>
                  <a:lnTo>
                    <a:pt x="2141" y="253"/>
                  </a:lnTo>
                  <a:lnTo>
                    <a:pt x="2141" y="253"/>
                  </a:lnTo>
                  <a:lnTo>
                    <a:pt x="2141" y="253"/>
                  </a:lnTo>
                  <a:lnTo>
                    <a:pt x="2141" y="249"/>
                  </a:lnTo>
                  <a:lnTo>
                    <a:pt x="2141" y="249"/>
                  </a:lnTo>
                  <a:lnTo>
                    <a:pt x="2141" y="249"/>
                  </a:lnTo>
                  <a:lnTo>
                    <a:pt x="2141" y="249"/>
                  </a:lnTo>
                  <a:lnTo>
                    <a:pt x="2141" y="249"/>
                  </a:lnTo>
                  <a:lnTo>
                    <a:pt x="2141" y="249"/>
                  </a:lnTo>
                  <a:lnTo>
                    <a:pt x="2137" y="249"/>
                  </a:lnTo>
                  <a:lnTo>
                    <a:pt x="2137" y="244"/>
                  </a:lnTo>
                  <a:lnTo>
                    <a:pt x="2132" y="240"/>
                  </a:lnTo>
                  <a:lnTo>
                    <a:pt x="2132" y="240"/>
                  </a:lnTo>
                  <a:lnTo>
                    <a:pt x="2132" y="240"/>
                  </a:lnTo>
                  <a:lnTo>
                    <a:pt x="2123" y="240"/>
                  </a:lnTo>
                  <a:lnTo>
                    <a:pt x="2123" y="240"/>
                  </a:lnTo>
                  <a:lnTo>
                    <a:pt x="2119" y="240"/>
                  </a:lnTo>
                  <a:lnTo>
                    <a:pt x="2114" y="240"/>
                  </a:lnTo>
                  <a:lnTo>
                    <a:pt x="2114" y="240"/>
                  </a:lnTo>
                  <a:lnTo>
                    <a:pt x="2114" y="240"/>
                  </a:lnTo>
                  <a:lnTo>
                    <a:pt x="2114" y="240"/>
                  </a:lnTo>
                  <a:lnTo>
                    <a:pt x="2114" y="240"/>
                  </a:lnTo>
                  <a:lnTo>
                    <a:pt x="2114" y="244"/>
                  </a:lnTo>
                  <a:lnTo>
                    <a:pt x="2114" y="244"/>
                  </a:lnTo>
                  <a:lnTo>
                    <a:pt x="2119" y="244"/>
                  </a:lnTo>
                  <a:lnTo>
                    <a:pt x="2119" y="244"/>
                  </a:lnTo>
                  <a:lnTo>
                    <a:pt x="2114" y="244"/>
                  </a:lnTo>
                  <a:close/>
                  <a:moveTo>
                    <a:pt x="1775" y="1587"/>
                  </a:moveTo>
                  <a:lnTo>
                    <a:pt x="1775" y="1592"/>
                  </a:lnTo>
                  <a:lnTo>
                    <a:pt x="1775" y="1596"/>
                  </a:lnTo>
                  <a:lnTo>
                    <a:pt x="1771" y="1601"/>
                  </a:lnTo>
                  <a:lnTo>
                    <a:pt x="1771" y="1605"/>
                  </a:lnTo>
                  <a:lnTo>
                    <a:pt x="1771" y="1605"/>
                  </a:lnTo>
                  <a:lnTo>
                    <a:pt x="1775" y="1601"/>
                  </a:lnTo>
                  <a:lnTo>
                    <a:pt x="1780" y="1601"/>
                  </a:lnTo>
                  <a:lnTo>
                    <a:pt x="1780" y="1596"/>
                  </a:lnTo>
                  <a:lnTo>
                    <a:pt x="1780" y="1596"/>
                  </a:lnTo>
                  <a:lnTo>
                    <a:pt x="1784" y="1587"/>
                  </a:lnTo>
                  <a:lnTo>
                    <a:pt x="1780" y="1587"/>
                  </a:lnTo>
                  <a:lnTo>
                    <a:pt x="1780" y="1587"/>
                  </a:lnTo>
                  <a:lnTo>
                    <a:pt x="1775" y="1587"/>
                  </a:lnTo>
                  <a:close/>
                  <a:moveTo>
                    <a:pt x="5317" y="2487"/>
                  </a:moveTo>
                  <a:lnTo>
                    <a:pt x="5313" y="2487"/>
                  </a:lnTo>
                  <a:lnTo>
                    <a:pt x="5313" y="2487"/>
                  </a:lnTo>
                  <a:lnTo>
                    <a:pt x="5313" y="2487"/>
                  </a:lnTo>
                  <a:lnTo>
                    <a:pt x="5317" y="2487"/>
                  </a:lnTo>
                  <a:lnTo>
                    <a:pt x="5317" y="2482"/>
                  </a:lnTo>
                  <a:lnTo>
                    <a:pt x="5317" y="2482"/>
                  </a:lnTo>
                  <a:lnTo>
                    <a:pt x="5317" y="2482"/>
                  </a:lnTo>
                  <a:lnTo>
                    <a:pt x="5317" y="2482"/>
                  </a:lnTo>
                  <a:lnTo>
                    <a:pt x="5317" y="2482"/>
                  </a:lnTo>
                  <a:lnTo>
                    <a:pt x="5317" y="2482"/>
                  </a:lnTo>
                  <a:lnTo>
                    <a:pt x="5317" y="2482"/>
                  </a:lnTo>
                  <a:lnTo>
                    <a:pt x="5317" y="2482"/>
                  </a:lnTo>
                  <a:lnTo>
                    <a:pt x="5317" y="2482"/>
                  </a:lnTo>
                  <a:lnTo>
                    <a:pt x="5313" y="2482"/>
                  </a:lnTo>
                  <a:lnTo>
                    <a:pt x="5313" y="2482"/>
                  </a:lnTo>
                  <a:lnTo>
                    <a:pt x="5313" y="2482"/>
                  </a:lnTo>
                  <a:lnTo>
                    <a:pt x="5313" y="2482"/>
                  </a:lnTo>
                  <a:lnTo>
                    <a:pt x="5313" y="2487"/>
                  </a:lnTo>
                  <a:lnTo>
                    <a:pt x="5308" y="2487"/>
                  </a:lnTo>
                  <a:lnTo>
                    <a:pt x="5308" y="2487"/>
                  </a:lnTo>
                  <a:lnTo>
                    <a:pt x="5308" y="2487"/>
                  </a:lnTo>
                  <a:lnTo>
                    <a:pt x="5313" y="2482"/>
                  </a:lnTo>
                  <a:lnTo>
                    <a:pt x="5313" y="2482"/>
                  </a:lnTo>
                  <a:lnTo>
                    <a:pt x="5313" y="2482"/>
                  </a:lnTo>
                  <a:lnTo>
                    <a:pt x="5313" y="2482"/>
                  </a:lnTo>
                  <a:lnTo>
                    <a:pt x="5317" y="2482"/>
                  </a:lnTo>
                  <a:lnTo>
                    <a:pt x="5317" y="2478"/>
                  </a:lnTo>
                  <a:lnTo>
                    <a:pt x="5317" y="2478"/>
                  </a:lnTo>
                  <a:lnTo>
                    <a:pt x="5317" y="2482"/>
                  </a:lnTo>
                  <a:lnTo>
                    <a:pt x="5313" y="2482"/>
                  </a:lnTo>
                  <a:lnTo>
                    <a:pt x="5313" y="2482"/>
                  </a:lnTo>
                  <a:lnTo>
                    <a:pt x="5308" y="2482"/>
                  </a:lnTo>
                  <a:lnTo>
                    <a:pt x="5304" y="2482"/>
                  </a:lnTo>
                  <a:lnTo>
                    <a:pt x="5304" y="2482"/>
                  </a:lnTo>
                  <a:lnTo>
                    <a:pt x="5299" y="2487"/>
                  </a:lnTo>
                  <a:lnTo>
                    <a:pt x="5299" y="2487"/>
                  </a:lnTo>
                  <a:lnTo>
                    <a:pt x="5299" y="2482"/>
                  </a:lnTo>
                  <a:lnTo>
                    <a:pt x="5299" y="2482"/>
                  </a:lnTo>
                  <a:lnTo>
                    <a:pt x="5304" y="2478"/>
                  </a:lnTo>
                  <a:lnTo>
                    <a:pt x="5304" y="2478"/>
                  </a:lnTo>
                  <a:lnTo>
                    <a:pt x="5304" y="2478"/>
                  </a:lnTo>
                  <a:lnTo>
                    <a:pt x="5304" y="2473"/>
                  </a:lnTo>
                  <a:lnTo>
                    <a:pt x="5304" y="2473"/>
                  </a:lnTo>
                  <a:lnTo>
                    <a:pt x="5304" y="2473"/>
                  </a:lnTo>
                  <a:lnTo>
                    <a:pt x="5304" y="2469"/>
                  </a:lnTo>
                  <a:lnTo>
                    <a:pt x="5308" y="2469"/>
                  </a:lnTo>
                  <a:lnTo>
                    <a:pt x="5308" y="2469"/>
                  </a:lnTo>
                  <a:lnTo>
                    <a:pt x="5308" y="2469"/>
                  </a:lnTo>
                  <a:lnTo>
                    <a:pt x="5308" y="2469"/>
                  </a:lnTo>
                  <a:lnTo>
                    <a:pt x="5308" y="2469"/>
                  </a:lnTo>
                  <a:lnTo>
                    <a:pt x="5304" y="2469"/>
                  </a:lnTo>
                  <a:lnTo>
                    <a:pt x="5295" y="2473"/>
                  </a:lnTo>
                  <a:lnTo>
                    <a:pt x="5290" y="2478"/>
                  </a:lnTo>
                  <a:lnTo>
                    <a:pt x="5286" y="2482"/>
                  </a:lnTo>
                  <a:lnTo>
                    <a:pt x="5281" y="2487"/>
                  </a:lnTo>
                  <a:lnTo>
                    <a:pt x="5277" y="2487"/>
                  </a:lnTo>
                  <a:lnTo>
                    <a:pt x="5272" y="2491"/>
                  </a:lnTo>
                  <a:lnTo>
                    <a:pt x="5272" y="2491"/>
                  </a:lnTo>
                  <a:lnTo>
                    <a:pt x="5268" y="2491"/>
                  </a:lnTo>
                  <a:lnTo>
                    <a:pt x="5268" y="2491"/>
                  </a:lnTo>
                  <a:lnTo>
                    <a:pt x="5268" y="2491"/>
                  </a:lnTo>
                  <a:lnTo>
                    <a:pt x="5263" y="2496"/>
                  </a:lnTo>
                  <a:lnTo>
                    <a:pt x="5259" y="2496"/>
                  </a:lnTo>
                  <a:lnTo>
                    <a:pt x="5259" y="2500"/>
                  </a:lnTo>
                  <a:lnTo>
                    <a:pt x="5254" y="2500"/>
                  </a:lnTo>
                  <a:lnTo>
                    <a:pt x="5250" y="2505"/>
                  </a:lnTo>
                  <a:lnTo>
                    <a:pt x="5250" y="2505"/>
                  </a:lnTo>
                  <a:lnTo>
                    <a:pt x="5250" y="2505"/>
                  </a:lnTo>
                  <a:lnTo>
                    <a:pt x="5250" y="2505"/>
                  </a:lnTo>
                  <a:lnTo>
                    <a:pt x="5250" y="2505"/>
                  </a:lnTo>
                  <a:lnTo>
                    <a:pt x="5250" y="2505"/>
                  </a:lnTo>
                  <a:lnTo>
                    <a:pt x="5245" y="2509"/>
                  </a:lnTo>
                  <a:lnTo>
                    <a:pt x="5240" y="2514"/>
                  </a:lnTo>
                  <a:lnTo>
                    <a:pt x="5240" y="2514"/>
                  </a:lnTo>
                  <a:lnTo>
                    <a:pt x="5240" y="2514"/>
                  </a:lnTo>
                  <a:lnTo>
                    <a:pt x="5240" y="2514"/>
                  </a:lnTo>
                  <a:lnTo>
                    <a:pt x="5240" y="2509"/>
                  </a:lnTo>
                  <a:lnTo>
                    <a:pt x="5240" y="2509"/>
                  </a:lnTo>
                  <a:lnTo>
                    <a:pt x="5236" y="2514"/>
                  </a:lnTo>
                  <a:lnTo>
                    <a:pt x="5236" y="2514"/>
                  </a:lnTo>
                  <a:lnTo>
                    <a:pt x="5231" y="2514"/>
                  </a:lnTo>
                  <a:lnTo>
                    <a:pt x="5231" y="2514"/>
                  </a:lnTo>
                  <a:lnTo>
                    <a:pt x="5231" y="2514"/>
                  </a:lnTo>
                  <a:lnTo>
                    <a:pt x="5231" y="2514"/>
                  </a:lnTo>
                  <a:lnTo>
                    <a:pt x="5231" y="2514"/>
                  </a:lnTo>
                  <a:lnTo>
                    <a:pt x="5231" y="2514"/>
                  </a:lnTo>
                  <a:lnTo>
                    <a:pt x="5231" y="2518"/>
                  </a:lnTo>
                  <a:lnTo>
                    <a:pt x="5227" y="2514"/>
                  </a:lnTo>
                  <a:lnTo>
                    <a:pt x="5227" y="2514"/>
                  </a:lnTo>
                  <a:lnTo>
                    <a:pt x="5227" y="2514"/>
                  </a:lnTo>
                  <a:lnTo>
                    <a:pt x="5227" y="2518"/>
                  </a:lnTo>
                  <a:lnTo>
                    <a:pt x="5227" y="2518"/>
                  </a:lnTo>
                  <a:lnTo>
                    <a:pt x="5227" y="2518"/>
                  </a:lnTo>
                  <a:lnTo>
                    <a:pt x="5227" y="2518"/>
                  </a:lnTo>
                  <a:lnTo>
                    <a:pt x="5222" y="2518"/>
                  </a:lnTo>
                  <a:lnTo>
                    <a:pt x="5222" y="2518"/>
                  </a:lnTo>
                  <a:lnTo>
                    <a:pt x="5222" y="2518"/>
                  </a:lnTo>
                  <a:lnTo>
                    <a:pt x="5222" y="2518"/>
                  </a:lnTo>
                  <a:lnTo>
                    <a:pt x="5218" y="2518"/>
                  </a:lnTo>
                  <a:lnTo>
                    <a:pt x="5218" y="2523"/>
                  </a:lnTo>
                  <a:lnTo>
                    <a:pt x="5213" y="2523"/>
                  </a:lnTo>
                  <a:lnTo>
                    <a:pt x="5213" y="2523"/>
                  </a:lnTo>
                  <a:lnTo>
                    <a:pt x="5213" y="2523"/>
                  </a:lnTo>
                  <a:lnTo>
                    <a:pt x="5213" y="2523"/>
                  </a:lnTo>
                  <a:lnTo>
                    <a:pt x="5213" y="2523"/>
                  </a:lnTo>
                  <a:lnTo>
                    <a:pt x="5209" y="2523"/>
                  </a:lnTo>
                  <a:lnTo>
                    <a:pt x="5209" y="2523"/>
                  </a:lnTo>
                  <a:lnTo>
                    <a:pt x="5209" y="2523"/>
                  </a:lnTo>
                  <a:lnTo>
                    <a:pt x="5204" y="2527"/>
                  </a:lnTo>
                  <a:lnTo>
                    <a:pt x="5200" y="2527"/>
                  </a:lnTo>
                  <a:lnTo>
                    <a:pt x="5195" y="2527"/>
                  </a:lnTo>
                  <a:lnTo>
                    <a:pt x="5195" y="2527"/>
                  </a:lnTo>
                  <a:lnTo>
                    <a:pt x="5195" y="2532"/>
                  </a:lnTo>
                  <a:lnTo>
                    <a:pt x="5195" y="2532"/>
                  </a:lnTo>
                  <a:lnTo>
                    <a:pt x="5195" y="2527"/>
                  </a:lnTo>
                  <a:lnTo>
                    <a:pt x="5191" y="2532"/>
                  </a:lnTo>
                  <a:lnTo>
                    <a:pt x="5186" y="2532"/>
                  </a:lnTo>
                  <a:lnTo>
                    <a:pt x="5186" y="2532"/>
                  </a:lnTo>
                  <a:lnTo>
                    <a:pt x="5186" y="2532"/>
                  </a:lnTo>
                  <a:lnTo>
                    <a:pt x="5182" y="2532"/>
                  </a:lnTo>
                  <a:lnTo>
                    <a:pt x="5182" y="2532"/>
                  </a:lnTo>
                  <a:lnTo>
                    <a:pt x="5177" y="2536"/>
                  </a:lnTo>
                  <a:lnTo>
                    <a:pt x="5168" y="2536"/>
                  </a:lnTo>
                  <a:lnTo>
                    <a:pt x="5164" y="2541"/>
                  </a:lnTo>
                  <a:lnTo>
                    <a:pt x="5164" y="2541"/>
                  </a:lnTo>
                  <a:lnTo>
                    <a:pt x="5164" y="2541"/>
                  </a:lnTo>
                  <a:lnTo>
                    <a:pt x="5164" y="2541"/>
                  </a:lnTo>
                  <a:lnTo>
                    <a:pt x="5164" y="2541"/>
                  </a:lnTo>
                  <a:lnTo>
                    <a:pt x="5164" y="2541"/>
                  </a:lnTo>
                  <a:lnTo>
                    <a:pt x="5159" y="2541"/>
                  </a:lnTo>
                  <a:lnTo>
                    <a:pt x="5159" y="2546"/>
                  </a:lnTo>
                  <a:lnTo>
                    <a:pt x="5155" y="2546"/>
                  </a:lnTo>
                  <a:lnTo>
                    <a:pt x="5155" y="2546"/>
                  </a:lnTo>
                  <a:lnTo>
                    <a:pt x="5155" y="2546"/>
                  </a:lnTo>
                  <a:lnTo>
                    <a:pt x="5155" y="2546"/>
                  </a:lnTo>
                  <a:lnTo>
                    <a:pt x="5150" y="2546"/>
                  </a:lnTo>
                  <a:lnTo>
                    <a:pt x="5150" y="2550"/>
                  </a:lnTo>
                  <a:lnTo>
                    <a:pt x="5155" y="2546"/>
                  </a:lnTo>
                  <a:lnTo>
                    <a:pt x="5146" y="2546"/>
                  </a:lnTo>
                  <a:lnTo>
                    <a:pt x="5146" y="2550"/>
                  </a:lnTo>
                  <a:lnTo>
                    <a:pt x="5146" y="2550"/>
                  </a:lnTo>
                  <a:lnTo>
                    <a:pt x="5146" y="2550"/>
                  </a:lnTo>
                  <a:lnTo>
                    <a:pt x="5146" y="2550"/>
                  </a:lnTo>
                  <a:lnTo>
                    <a:pt x="5146" y="2550"/>
                  </a:lnTo>
                  <a:lnTo>
                    <a:pt x="5141" y="2550"/>
                  </a:lnTo>
                  <a:lnTo>
                    <a:pt x="5141" y="2550"/>
                  </a:lnTo>
                  <a:lnTo>
                    <a:pt x="5141" y="2555"/>
                  </a:lnTo>
                  <a:lnTo>
                    <a:pt x="5141" y="2555"/>
                  </a:lnTo>
                  <a:lnTo>
                    <a:pt x="5141" y="2555"/>
                  </a:lnTo>
                  <a:lnTo>
                    <a:pt x="5141" y="2555"/>
                  </a:lnTo>
                  <a:lnTo>
                    <a:pt x="5141" y="2555"/>
                  </a:lnTo>
                  <a:lnTo>
                    <a:pt x="5141" y="2555"/>
                  </a:lnTo>
                  <a:lnTo>
                    <a:pt x="5141" y="2555"/>
                  </a:lnTo>
                  <a:lnTo>
                    <a:pt x="5137" y="2555"/>
                  </a:lnTo>
                  <a:lnTo>
                    <a:pt x="5137" y="2555"/>
                  </a:lnTo>
                  <a:lnTo>
                    <a:pt x="5137" y="2555"/>
                  </a:lnTo>
                  <a:lnTo>
                    <a:pt x="5137" y="2555"/>
                  </a:lnTo>
                  <a:lnTo>
                    <a:pt x="5137" y="2555"/>
                  </a:lnTo>
                  <a:lnTo>
                    <a:pt x="5137" y="2555"/>
                  </a:lnTo>
                  <a:lnTo>
                    <a:pt x="5132" y="2555"/>
                  </a:lnTo>
                  <a:lnTo>
                    <a:pt x="5132" y="2555"/>
                  </a:lnTo>
                  <a:lnTo>
                    <a:pt x="5132" y="2559"/>
                  </a:lnTo>
                  <a:lnTo>
                    <a:pt x="5132" y="2559"/>
                  </a:lnTo>
                  <a:lnTo>
                    <a:pt x="5132" y="2559"/>
                  </a:lnTo>
                  <a:lnTo>
                    <a:pt x="5132" y="2559"/>
                  </a:lnTo>
                  <a:lnTo>
                    <a:pt x="5128" y="2559"/>
                  </a:lnTo>
                  <a:lnTo>
                    <a:pt x="5128" y="2564"/>
                  </a:lnTo>
                  <a:lnTo>
                    <a:pt x="5132" y="2564"/>
                  </a:lnTo>
                  <a:lnTo>
                    <a:pt x="5128" y="2564"/>
                  </a:lnTo>
                  <a:lnTo>
                    <a:pt x="5128" y="2564"/>
                  </a:lnTo>
                  <a:lnTo>
                    <a:pt x="5123" y="2564"/>
                  </a:lnTo>
                  <a:lnTo>
                    <a:pt x="5123" y="2564"/>
                  </a:lnTo>
                  <a:lnTo>
                    <a:pt x="5119" y="2564"/>
                  </a:lnTo>
                  <a:lnTo>
                    <a:pt x="5119" y="2568"/>
                  </a:lnTo>
                  <a:lnTo>
                    <a:pt x="5119" y="2568"/>
                  </a:lnTo>
                  <a:lnTo>
                    <a:pt x="5123" y="2564"/>
                  </a:lnTo>
                  <a:lnTo>
                    <a:pt x="5123" y="2564"/>
                  </a:lnTo>
                  <a:lnTo>
                    <a:pt x="5123" y="2568"/>
                  </a:lnTo>
                  <a:lnTo>
                    <a:pt x="5119" y="2568"/>
                  </a:lnTo>
                  <a:lnTo>
                    <a:pt x="5119" y="2568"/>
                  </a:lnTo>
                  <a:lnTo>
                    <a:pt x="5123" y="2568"/>
                  </a:lnTo>
                  <a:lnTo>
                    <a:pt x="5123" y="2568"/>
                  </a:lnTo>
                  <a:lnTo>
                    <a:pt x="5119" y="2568"/>
                  </a:lnTo>
                  <a:lnTo>
                    <a:pt x="5119" y="2573"/>
                  </a:lnTo>
                  <a:lnTo>
                    <a:pt x="5119" y="2573"/>
                  </a:lnTo>
                  <a:lnTo>
                    <a:pt x="5123" y="2573"/>
                  </a:lnTo>
                  <a:lnTo>
                    <a:pt x="5123" y="2573"/>
                  </a:lnTo>
                  <a:lnTo>
                    <a:pt x="5123" y="2573"/>
                  </a:lnTo>
                  <a:lnTo>
                    <a:pt x="5128" y="2573"/>
                  </a:lnTo>
                  <a:lnTo>
                    <a:pt x="5128" y="2573"/>
                  </a:lnTo>
                  <a:lnTo>
                    <a:pt x="5128" y="2573"/>
                  </a:lnTo>
                  <a:lnTo>
                    <a:pt x="5128" y="2573"/>
                  </a:lnTo>
                  <a:lnTo>
                    <a:pt x="5128" y="2577"/>
                  </a:lnTo>
                  <a:lnTo>
                    <a:pt x="5128" y="2577"/>
                  </a:lnTo>
                  <a:lnTo>
                    <a:pt x="5132" y="2577"/>
                  </a:lnTo>
                  <a:lnTo>
                    <a:pt x="5132" y="2577"/>
                  </a:lnTo>
                  <a:lnTo>
                    <a:pt x="5132" y="2577"/>
                  </a:lnTo>
                  <a:lnTo>
                    <a:pt x="5132" y="2577"/>
                  </a:lnTo>
                  <a:lnTo>
                    <a:pt x="5132" y="2577"/>
                  </a:lnTo>
                  <a:lnTo>
                    <a:pt x="5132" y="2582"/>
                  </a:lnTo>
                  <a:lnTo>
                    <a:pt x="5132" y="2582"/>
                  </a:lnTo>
                  <a:lnTo>
                    <a:pt x="5132" y="2582"/>
                  </a:lnTo>
                  <a:lnTo>
                    <a:pt x="5132" y="2582"/>
                  </a:lnTo>
                  <a:lnTo>
                    <a:pt x="5132" y="2582"/>
                  </a:lnTo>
                  <a:lnTo>
                    <a:pt x="5132" y="2582"/>
                  </a:lnTo>
                  <a:lnTo>
                    <a:pt x="5132" y="2582"/>
                  </a:lnTo>
                  <a:lnTo>
                    <a:pt x="5137" y="2582"/>
                  </a:lnTo>
                  <a:lnTo>
                    <a:pt x="5137" y="2582"/>
                  </a:lnTo>
                  <a:lnTo>
                    <a:pt x="5137" y="2582"/>
                  </a:lnTo>
                  <a:lnTo>
                    <a:pt x="5137" y="2586"/>
                  </a:lnTo>
                  <a:lnTo>
                    <a:pt x="5141" y="2586"/>
                  </a:lnTo>
                  <a:lnTo>
                    <a:pt x="5146" y="2582"/>
                  </a:lnTo>
                  <a:lnTo>
                    <a:pt x="5150" y="2582"/>
                  </a:lnTo>
                  <a:lnTo>
                    <a:pt x="5150" y="2582"/>
                  </a:lnTo>
                  <a:lnTo>
                    <a:pt x="5155" y="2582"/>
                  </a:lnTo>
                  <a:lnTo>
                    <a:pt x="5164" y="2577"/>
                  </a:lnTo>
                  <a:lnTo>
                    <a:pt x="5164" y="2577"/>
                  </a:lnTo>
                  <a:lnTo>
                    <a:pt x="5168" y="2573"/>
                  </a:lnTo>
                  <a:lnTo>
                    <a:pt x="5168" y="2573"/>
                  </a:lnTo>
                  <a:lnTo>
                    <a:pt x="5173" y="2573"/>
                  </a:lnTo>
                  <a:lnTo>
                    <a:pt x="5177" y="2573"/>
                  </a:lnTo>
                  <a:lnTo>
                    <a:pt x="5177" y="2573"/>
                  </a:lnTo>
                  <a:lnTo>
                    <a:pt x="5177" y="2573"/>
                  </a:lnTo>
                  <a:lnTo>
                    <a:pt x="5177" y="2573"/>
                  </a:lnTo>
                  <a:lnTo>
                    <a:pt x="5177" y="2568"/>
                  </a:lnTo>
                  <a:lnTo>
                    <a:pt x="5177" y="2568"/>
                  </a:lnTo>
                  <a:lnTo>
                    <a:pt x="5177" y="2568"/>
                  </a:lnTo>
                  <a:lnTo>
                    <a:pt x="5182" y="2564"/>
                  </a:lnTo>
                  <a:lnTo>
                    <a:pt x="5186" y="2564"/>
                  </a:lnTo>
                  <a:lnTo>
                    <a:pt x="5191" y="2559"/>
                  </a:lnTo>
                  <a:lnTo>
                    <a:pt x="5195" y="2559"/>
                  </a:lnTo>
                  <a:lnTo>
                    <a:pt x="5195" y="2555"/>
                  </a:lnTo>
                  <a:lnTo>
                    <a:pt x="5200" y="2555"/>
                  </a:lnTo>
                  <a:lnTo>
                    <a:pt x="5200" y="2555"/>
                  </a:lnTo>
                  <a:lnTo>
                    <a:pt x="5200" y="2555"/>
                  </a:lnTo>
                  <a:lnTo>
                    <a:pt x="5200" y="2555"/>
                  </a:lnTo>
                  <a:lnTo>
                    <a:pt x="5204" y="2550"/>
                  </a:lnTo>
                  <a:lnTo>
                    <a:pt x="5209" y="2550"/>
                  </a:lnTo>
                  <a:lnTo>
                    <a:pt x="5209" y="2546"/>
                  </a:lnTo>
                  <a:lnTo>
                    <a:pt x="5213" y="2541"/>
                  </a:lnTo>
                  <a:lnTo>
                    <a:pt x="5213" y="2541"/>
                  </a:lnTo>
                  <a:lnTo>
                    <a:pt x="5213" y="2541"/>
                  </a:lnTo>
                  <a:lnTo>
                    <a:pt x="5218" y="2541"/>
                  </a:lnTo>
                  <a:lnTo>
                    <a:pt x="5218" y="2541"/>
                  </a:lnTo>
                  <a:lnTo>
                    <a:pt x="5218" y="2541"/>
                  </a:lnTo>
                  <a:lnTo>
                    <a:pt x="5222" y="2541"/>
                  </a:lnTo>
                  <a:lnTo>
                    <a:pt x="5222" y="2541"/>
                  </a:lnTo>
                  <a:lnTo>
                    <a:pt x="5222" y="2541"/>
                  </a:lnTo>
                  <a:lnTo>
                    <a:pt x="5227" y="2536"/>
                  </a:lnTo>
                  <a:lnTo>
                    <a:pt x="5227" y="2536"/>
                  </a:lnTo>
                  <a:lnTo>
                    <a:pt x="5231" y="2536"/>
                  </a:lnTo>
                  <a:lnTo>
                    <a:pt x="5231" y="2536"/>
                  </a:lnTo>
                  <a:lnTo>
                    <a:pt x="5236" y="2536"/>
                  </a:lnTo>
                  <a:lnTo>
                    <a:pt x="5236" y="2536"/>
                  </a:lnTo>
                  <a:lnTo>
                    <a:pt x="5236" y="2532"/>
                  </a:lnTo>
                  <a:lnTo>
                    <a:pt x="5236" y="2532"/>
                  </a:lnTo>
                  <a:lnTo>
                    <a:pt x="5236" y="2532"/>
                  </a:lnTo>
                  <a:lnTo>
                    <a:pt x="5236" y="2536"/>
                  </a:lnTo>
                  <a:lnTo>
                    <a:pt x="5236" y="2536"/>
                  </a:lnTo>
                  <a:lnTo>
                    <a:pt x="5236" y="2536"/>
                  </a:lnTo>
                  <a:lnTo>
                    <a:pt x="5240" y="2536"/>
                  </a:lnTo>
                  <a:lnTo>
                    <a:pt x="5240" y="2532"/>
                  </a:lnTo>
                  <a:lnTo>
                    <a:pt x="5240" y="2532"/>
                  </a:lnTo>
                  <a:lnTo>
                    <a:pt x="5240" y="2532"/>
                  </a:lnTo>
                  <a:lnTo>
                    <a:pt x="5240" y="2532"/>
                  </a:lnTo>
                  <a:lnTo>
                    <a:pt x="5240" y="2536"/>
                  </a:lnTo>
                  <a:lnTo>
                    <a:pt x="5240" y="2536"/>
                  </a:lnTo>
                  <a:lnTo>
                    <a:pt x="5240" y="2536"/>
                  </a:lnTo>
                  <a:lnTo>
                    <a:pt x="5240" y="2536"/>
                  </a:lnTo>
                  <a:lnTo>
                    <a:pt x="5245" y="2536"/>
                  </a:lnTo>
                  <a:lnTo>
                    <a:pt x="5245" y="2536"/>
                  </a:lnTo>
                  <a:lnTo>
                    <a:pt x="5245" y="2536"/>
                  </a:lnTo>
                  <a:lnTo>
                    <a:pt x="5245" y="2536"/>
                  </a:lnTo>
                  <a:lnTo>
                    <a:pt x="5245" y="2536"/>
                  </a:lnTo>
                  <a:lnTo>
                    <a:pt x="5250" y="2536"/>
                  </a:lnTo>
                  <a:lnTo>
                    <a:pt x="5250" y="2536"/>
                  </a:lnTo>
                  <a:lnTo>
                    <a:pt x="5250" y="2532"/>
                  </a:lnTo>
                  <a:lnTo>
                    <a:pt x="5250" y="2532"/>
                  </a:lnTo>
                  <a:lnTo>
                    <a:pt x="5250" y="2532"/>
                  </a:lnTo>
                  <a:lnTo>
                    <a:pt x="5250" y="2532"/>
                  </a:lnTo>
                  <a:lnTo>
                    <a:pt x="5250" y="2532"/>
                  </a:lnTo>
                  <a:lnTo>
                    <a:pt x="5250" y="2527"/>
                  </a:lnTo>
                  <a:lnTo>
                    <a:pt x="5250" y="2527"/>
                  </a:lnTo>
                  <a:lnTo>
                    <a:pt x="5250" y="2527"/>
                  </a:lnTo>
                  <a:lnTo>
                    <a:pt x="5250" y="2527"/>
                  </a:lnTo>
                  <a:lnTo>
                    <a:pt x="5250" y="2527"/>
                  </a:lnTo>
                  <a:lnTo>
                    <a:pt x="5250" y="2527"/>
                  </a:lnTo>
                  <a:lnTo>
                    <a:pt x="5250" y="2527"/>
                  </a:lnTo>
                  <a:lnTo>
                    <a:pt x="5254" y="2527"/>
                  </a:lnTo>
                  <a:lnTo>
                    <a:pt x="5254" y="2527"/>
                  </a:lnTo>
                  <a:lnTo>
                    <a:pt x="5254" y="2523"/>
                  </a:lnTo>
                  <a:lnTo>
                    <a:pt x="5254" y="2523"/>
                  </a:lnTo>
                  <a:lnTo>
                    <a:pt x="5254" y="2523"/>
                  </a:lnTo>
                  <a:lnTo>
                    <a:pt x="5259" y="2523"/>
                  </a:lnTo>
                  <a:lnTo>
                    <a:pt x="5259" y="2523"/>
                  </a:lnTo>
                  <a:lnTo>
                    <a:pt x="5263" y="2523"/>
                  </a:lnTo>
                  <a:lnTo>
                    <a:pt x="5263" y="2518"/>
                  </a:lnTo>
                  <a:lnTo>
                    <a:pt x="5268" y="2518"/>
                  </a:lnTo>
                  <a:lnTo>
                    <a:pt x="5272" y="2518"/>
                  </a:lnTo>
                  <a:lnTo>
                    <a:pt x="5281" y="2509"/>
                  </a:lnTo>
                  <a:lnTo>
                    <a:pt x="5281" y="2509"/>
                  </a:lnTo>
                  <a:lnTo>
                    <a:pt x="5290" y="2505"/>
                  </a:lnTo>
                  <a:lnTo>
                    <a:pt x="5290" y="2505"/>
                  </a:lnTo>
                  <a:lnTo>
                    <a:pt x="5290" y="2505"/>
                  </a:lnTo>
                  <a:lnTo>
                    <a:pt x="5295" y="2505"/>
                  </a:lnTo>
                  <a:lnTo>
                    <a:pt x="5295" y="2500"/>
                  </a:lnTo>
                  <a:lnTo>
                    <a:pt x="5304" y="2500"/>
                  </a:lnTo>
                  <a:lnTo>
                    <a:pt x="5304" y="2500"/>
                  </a:lnTo>
                  <a:lnTo>
                    <a:pt x="5304" y="2496"/>
                  </a:lnTo>
                  <a:lnTo>
                    <a:pt x="5304" y="2496"/>
                  </a:lnTo>
                  <a:lnTo>
                    <a:pt x="5304" y="2496"/>
                  </a:lnTo>
                  <a:lnTo>
                    <a:pt x="5304" y="2496"/>
                  </a:lnTo>
                  <a:lnTo>
                    <a:pt x="5308" y="2491"/>
                  </a:lnTo>
                  <a:lnTo>
                    <a:pt x="5308" y="2491"/>
                  </a:lnTo>
                  <a:lnTo>
                    <a:pt x="5308" y="2491"/>
                  </a:lnTo>
                  <a:lnTo>
                    <a:pt x="5308" y="2491"/>
                  </a:lnTo>
                  <a:lnTo>
                    <a:pt x="5308" y="2487"/>
                  </a:lnTo>
                  <a:lnTo>
                    <a:pt x="5313" y="2487"/>
                  </a:lnTo>
                  <a:lnTo>
                    <a:pt x="5313" y="2487"/>
                  </a:lnTo>
                  <a:lnTo>
                    <a:pt x="5313" y="2487"/>
                  </a:lnTo>
                  <a:lnTo>
                    <a:pt x="5317" y="2487"/>
                  </a:lnTo>
                  <a:lnTo>
                    <a:pt x="5317" y="2482"/>
                  </a:lnTo>
                  <a:lnTo>
                    <a:pt x="5317" y="2487"/>
                  </a:lnTo>
                  <a:close/>
                  <a:moveTo>
                    <a:pt x="5439" y="2419"/>
                  </a:moveTo>
                  <a:lnTo>
                    <a:pt x="5439" y="2419"/>
                  </a:lnTo>
                  <a:lnTo>
                    <a:pt x="5435" y="2419"/>
                  </a:lnTo>
                  <a:lnTo>
                    <a:pt x="5435" y="2419"/>
                  </a:lnTo>
                  <a:lnTo>
                    <a:pt x="5435" y="2419"/>
                  </a:lnTo>
                  <a:lnTo>
                    <a:pt x="5430" y="2419"/>
                  </a:lnTo>
                  <a:lnTo>
                    <a:pt x="5430" y="2419"/>
                  </a:lnTo>
                  <a:lnTo>
                    <a:pt x="5426" y="2423"/>
                  </a:lnTo>
                  <a:lnTo>
                    <a:pt x="5421" y="2423"/>
                  </a:lnTo>
                  <a:lnTo>
                    <a:pt x="5421" y="2423"/>
                  </a:lnTo>
                  <a:lnTo>
                    <a:pt x="5417" y="2428"/>
                  </a:lnTo>
                  <a:lnTo>
                    <a:pt x="5417" y="2428"/>
                  </a:lnTo>
                  <a:lnTo>
                    <a:pt x="5417" y="2423"/>
                  </a:lnTo>
                  <a:lnTo>
                    <a:pt x="5412" y="2423"/>
                  </a:lnTo>
                  <a:lnTo>
                    <a:pt x="5412" y="2423"/>
                  </a:lnTo>
                  <a:lnTo>
                    <a:pt x="5408" y="2419"/>
                  </a:lnTo>
                  <a:lnTo>
                    <a:pt x="5408" y="2419"/>
                  </a:lnTo>
                  <a:lnTo>
                    <a:pt x="5408" y="2419"/>
                  </a:lnTo>
                  <a:lnTo>
                    <a:pt x="5408" y="2414"/>
                  </a:lnTo>
                  <a:lnTo>
                    <a:pt x="5408" y="2414"/>
                  </a:lnTo>
                  <a:lnTo>
                    <a:pt x="5408" y="2414"/>
                  </a:lnTo>
                  <a:lnTo>
                    <a:pt x="5408" y="2414"/>
                  </a:lnTo>
                  <a:lnTo>
                    <a:pt x="5408" y="2414"/>
                  </a:lnTo>
                  <a:lnTo>
                    <a:pt x="5408" y="2414"/>
                  </a:lnTo>
                  <a:lnTo>
                    <a:pt x="5408" y="2410"/>
                  </a:lnTo>
                  <a:lnTo>
                    <a:pt x="5412" y="2405"/>
                  </a:lnTo>
                  <a:lnTo>
                    <a:pt x="5417" y="2401"/>
                  </a:lnTo>
                  <a:lnTo>
                    <a:pt x="5417" y="2401"/>
                  </a:lnTo>
                  <a:lnTo>
                    <a:pt x="5417" y="2396"/>
                  </a:lnTo>
                  <a:lnTo>
                    <a:pt x="5417" y="2396"/>
                  </a:lnTo>
                  <a:lnTo>
                    <a:pt x="5417" y="2396"/>
                  </a:lnTo>
                  <a:lnTo>
                    <a:pt x="5417" y="2392"/>
                  </a:lnTo>
                  <a:lnTo>
                    <a:pt x="5417" y="2392"/>
                  </a:lnTo>
                  <a:lnTo>
                    <a:pt x="5421" y="2392"/>
                  </a:lnTo>
                  <a:lnTo>
                    <a:pt x="5417" y="2392"/>
                  </a:lnTo>
                  <a:lnTo>
                    <a:pt x="5417" y="2392"/>
                  </a:lnTo>
                  <a:lnTo>
                    <a:pt x="5417" y="2392"/>
                  </a:lnTo>
                  <a:lnTo>
                    <a:pt x="5417" y="2396"/>
                  </a:lnTo>
                  <a:lnTo>
                    <a:pt x="5417" y="2396"/>
                  </a:lnTo>
                  <a:lnTo>
                    <a:pt x="5417" y="2396"/>
                  </a:lnTo>
                  <a:lnTo>
                    <a:pt x="5412" y="2396"/>
                  </a:lnTo>
                  <a:lnTo>
                    <a:pt x="5412" y="2401"/>
                  </a:lnTo>
                  <a:lnTo>
                    <a:pt x="5412" y="2401"/>
                  </a:lnTo>
                  <a:lnTo>
                    <a:pt x="5408" y="2405"/>
                  </a:lnTo>
                  <a:lnTo>
                    <a:pt x="5408" y="2405"/>
                  </a:lnTo>
                  <a:lnTo>
                    <a:pt x="5408" y="2405"/>
                  </a:lnTo>
                  <a:lnTo>
                    <a:pt x="5403" y="2405"/>
                  </a:lnTo>
                  <a:lnTo>
                    <a:pt x="5403" y="2405"/>
                  </a:lnTo>
                  <a:lnTo>
                    <a:pt x="5408" y="2401"/>
                  </a:lnTo>
                  <a:lnTo>
                    <a:pt x="5408" y="2401"/>
                  </a:lnTo>
                  <a:lnTo>
                    <a:pt x="5408" y="2401"/>
                  </a:lnTo>
                  <a:lnTo>
                    <a:pt x="5408" y="2401"/>
                  </a:lnTo>
                  <a:lnTo>
                    <a:pt x="5403" y="2396"/>
                  </a:lnTo>
                  <a:lnTo>
                    <a:pt x="5403" y="2396"/>
                  </a:lnTo>
                  <a:lnTo>
                    <a:pt x="5403" y="2401"/>
                  </a:lnTo>
                  <a:lnTo>
                    <a:pt x="5403" y="2396"/>
                  </a:lnTo>
                  <a:lnTo>
                    <a:pt x="5403" y="2396"/>
                  </a:lnTo>
                  <a:lnTo>
                    <a:pt x="5403" y="2396"/>
                  </a:lnTo>
                  <a:lnTo>
                    <a:pt x="5403" y="2396"/>
                  </a:lnTo>
                  <a:lnTo>
                    <a:pt x="5403" y="2396"/>
                  </a:lnTo>
                  <a:lnTo>
                    <a:pt x="5408" y="2392"/>
                  </a:lnTo>
                  <a:lnTo>
                    <a:pt x="5408" y="2392"/>
                  </a:lnTo>
                  <a:lnTo>
                    <a:pt x="5408" y="2392"/>
                  </a:lnTo>
                  <a:lnTo>
                    <a:pt x="5408" y="2387"/>
                  </a:lnTo>
                  <a:lnTo>
                    <a:pt x="5412" y="2387"/>
                  </a:lnTo>
                  <a:lnTo>
                    <a:pt x="5412" y="2387"/>
                  </a:lnTo>
                  <a:lnTo>
                    <a:pt x="5412" y="2383"/>
                  </a:lnTo>
                  <a:lnTo>
                    <a:pt x="5412" y="2378"/>
                  </a:lnTo>
                  <a:lnTo>
                    <a:pt x="5417" y="2378"/>
                  </a:lnTo>
                  <a:lnTo>
                    <a:pt x="5417" y="2374"/>
                  </a:lnTo>
                  <a:lnTo>
                    <a:pt x="5417" y="2374"/>
                  </a:lnTo>
                  <a:lnTo>
                    <a:pt x="5417" y="2374"/>
                  </a:lnTo>
                  <a:lnTo>
                    <a:pt x="5417" y="2374"/>
                  </a:lnTo>
                  <a:lnTo>
                    <a:pt x="5421" y="2374"/>
                  </a:lnTo>
                  <a:lnTo>
                    <a:pt x="5421" y="2369"/>
                  </a:lnTo>
                  <a:lnTo>
                    <a:pt x="5421" y="2369"/>
                  </a:lnTo>
                  <a:lnTo>
                    <a:pt x="5421" y="2369"/>
                  </a:lnTo>
                  <a:lnTo>
                    <a:pt x="5421" y="2365"/>
                  </a:lnTo>
                  <a:lnTo>
                    <a:pt x="5421" y="2365"/>
                  </a:lnTo>
                  <a:lnTo>
                    <a:pt x="5421" y="2365"/>
                  </a:lnTo>
                  <a:lnTo>
                    <a:pt x="5421" y="2365"/>
                  </a:lnTo>
                  <a:lnTo>
                    <a:pt x="5426" y="2365"/>
                  </a:lnTo>
                  <a:lnTo>
                    <a:pt x="5421" y="2365"/>
                  </a:lnTo>
                  <a:lnTo>
                    <a:pt x="5421" y="2365"/>
                  </a:lnTo>
                  <a:lnTo>
                    <a:pt x="5421" y="2365"/>
                  </a:lnTo>
                  <a:lnTo>
                    <a:pt x="5421" y="2365"/>
                  </a:lnTo>
                  <a:lnTo>
                    <a:pt x="5421" y="2360"/>
                  </a:lnTo>
                  <a:lnTo>
                    <a:pt x="5421" y="2360"/>
                  </a:lnTo>
                  <a:lnTo>
                    <a:pt x="5421" y="2360"/>
                  </a:lnTo>
                  <a:lnTo>
                    <a:pt x="5421" y="2360"/>
                  </a:lnTo>
                  <a:lnTo>
                    <a:pt x="5421" y="2356"/>
                  </a:lnTo>
                  <a:lnTo>
                    <a:pt x="5421" y="2356"/>
                  </a:lnTo>
                  <a:lnTo>
                    <a:pt x="5417" y="2360"/>
                  </a:lnTo>
                  <a:lnTo>
                    <a:pt x="5417" y="2356"/>
                  </a:lnTo>
                  <a:lnTo>
                    <a:pt x="5417" y="2356"/>
                  </a:lnTo>
                  <a:lnTo>
                    <a:pt x="5417" y="2356"/>
                  </a:lnTo>
                  <a:lnTo>
                    <a:pt x="5417" y="2356"/>
                  </a:lnTo>
                  <a:lnTo>
                    <a:pt x="5417" y="2351"/>
                  </a:lnTo>
                  <a:lnTo>
                    <a:pt x="5417" y="2356"/>
                  </a:lnTo>
                  <a:lnTo>
                    <a:pt x="5412" y="2356"/>
                  </a:lnTo>
                  <a:lnTo>
                    <a:pt x="5412" y="2356"/>
                  </a:lnTo>
                  <a:lnTo>
                    <a:pt x="5412" y="2356"/>
                  </a:lnTo>
                  <a:lnTo>
                    <a:pt x="5412" y="2356"/>
                  </a:lnTo>
                  <a:lnTo>
                    <a:pt x="5412" y="2351"/>
                  </a:lnTo>
                  <a:lnTo>
                    <a:pt x="5412" y="2351"/>
                  </a:lnTo>
                  <a:lnTo>
                    <a:pt x="5417" y="2347"/>
                  </a:lnTo>
                  <a:lnTo>
                    <a:pt x="5417" y="2347"/>
                  </a:lnTo>
                  <a:lnTo>
                    <a:pt x="5417" y="2347"/>
                  </a:lnTo>
                  <a:lnTo>
                    <a:pt x="5417" y="2342"/>
                  </a:lnTo>
                  <a:lnTo>
                    <a:pt x="5417" y="2342"/>
                  </a:lnTo>
                  <a:lnTo>
                    <a:pt x="5412" y="2342"/>
                  </a:lnTo>
                  <a:lnTo>
                    <a:pt x="5412" y="2347"/>
                  </a:lnTo>
                  <a:lnTo>
                    <a:pt x="5412" y="2351"/>
                  </a:lnTo>
                  <a:lnTo>
                    <a:pt x="5412" y="2356"/>
                  </a:lnTo>
                  <a:lnTo>
                    <a:pt x="5412" y="2356"/>
                  </a:lnTo>
                  <a:lnTo>
                    <a:pt x="5408" y="2360"/>
                  </a:lnTo>
                  <a:lnTo>
                    <a:pt x="5408" y="2360"/>
                  </a:lnTo>
                  <a:lnTo>
                    <a:pt x="5408" y="2360"/>
                  </a:lnTo>
                  <a:lnTo>
                    <a:pt x="5408" y="2365"/>
                  </a:lnTo>
                  <a:lnTo>
                    <a:pt x="5408" y="2365"/>
                  </a:lnTo>
                  <a:lnTo>
                    <a:pt x="5408" y="2365"/>
                  </a:lnTo>
                  <a:lnTo>
                    <a:pt x="5408" y="2365"/>
                  </a:lnTo>
                  <a:lnTo>
                    <a:pt x="5408" y="2365"/>
                  </a:lnTo>
                  <a:lnTo>
                    <a:pt x="5408" y="2365"/>
                  </a:lnTo>
                  <a:lnTo>
                    <a:pt x="5408" y="2365"/>
                  </a:lnTo>
                  <a:lnTo>
                    <a:pt x="5408" y="2365"/>
                  </a:lnTo>
                  <a:lnTo>
                    <a:pt x="5408" y="2365"/>
                  </a:lnTo>
                  <a:lnTo>
                    <a:pt x="5412" y="2365"/>
                  </a:lnTo>
                  <a:lnTo>
                    <a:pt x="5412" y="2365"/>
                  </a:lnTo>
                  <a:lnTo>
                    <a:pt x="5412" y="2365"/>
                  </a:lnTo>
                  <a:lnTo>
                    <a:pt x="5412" y="2365"/>
                  </a:lnTo>
                  <a:lnTo>
                    <a:pt x="5412" y="2365"/>
                  </a:lnTo>
                  <a:lnTo>
                    <a:pt x="5408" y="2365"/>
                  </a:lnTo>
                  <a:lnTo>
                    <a:pt x="5408" y="2369"/>
                  </a:lnTo>
                  <a:lnTo>
                    <a:pt x="5403" y="2383"/>
                  </a:lnTo>
                  <a:lnTo>
                    <a:pt x="5403" y="2383"/>
                  </a:lnTo>
                  <a:lnTo>
                    <a:pt x="5403" y="2387"/>
                  </a:lnTo>
                  <a:lnTo>
                    <a:pt x="5403" y="2387"/>
                  </a:lnTo>
                  <a:lnTo>
                    <a:pt x="5403" y="2387"/>
                  </a:lnTo>
                  <a:lnTo>
                    <a:pt x="5403" y="2387"/>
                  </a:lnTo>
                  <a:lnTo>
                    <a:pt x="5403" y="2383"/>
                  </a:lnTo>
                  <a:lnTo>
                    <a:pt x="5403" y="2383"/>
                  </a:lnTo>
                  <a:lnTo>
                    <a:pt x="5403" y="2378"/>
                  </a:lnTo>
                  <a:lnTo>
                    <a:pt x="5408" y="2378"/>
                  </a:lnTo>
                  <a:lnTo>
                    <a:pt x="5408" y="2378"/>
                  </a:lnTo>
                  <a:lnTo>
                    <a:pt x="5408" y="2378"/>
                  </a:lnTo>
                  <a:lnTo>
                    <a:pt x="5403" y="2383"/>
                  </a:lnTo>
                  <a:lnTo>
                    <a:pt x="5408" y="2383"/>
                  </a:lnTo>
                  <a:lnTo>
                    <a:pt x="5408" y="2383"/>
                  </a:lnTo>
                  <a:lnTo>
                    <a:pt x="5408" y="2383"/>
                  </a:lnTo>
                  <a:lnTo>
                    <a:pt x="5408" y="2383"/>
                  </a:lnTo>
                  <a:lnTo>
                    <a:pt x="5408" y="2383"/>
                  </a:lnTo>
                  <a:lnTo>
                    <a:pt x="5408" y="2383"/>
                  </a:lnTo>
                  <a:lnTo>
                    <a:pt x="5408" y="2383"/>
                  </a:lnTo>
                  <a:lnTo>
                    <a:pt x="5408" y="2387"/>
                  </a:lnTo>
                  <a:lnTo>
                    <a:pt x="5403" y="2387"/>
                  </a:lnTo>
                  <a:lnTo>
                    <a:pt x="5403" y="2387"/>
                  </a:lnTo>
                  <a:lnTo>
                    <a:pt x="5403" y="2387"/>
                  </a:lnTo>
                  <a:lnTo>
                    <a:pt x="5403" y="2392"/>
                  </a:lnTo>
                  <a:lnTo>
                    <a:pt x="5403" y="2392"/>
                  </a:lnTo>
                  <a:lnTo>
                    <a:pt x="5403" y="2392"/>
                  </a:lnTo>
                  <a:lnTo>
                    <a:pt x="5403" y="2387"/>
                  </a:lnTo>
                  <a:lnTo>
                    <a:pt x="5399" y="2387"/>
                  </a:lnTo>
                  <a:lnTo>
                    <a:pt x="5399" y="2396"/>
                  </a:lnTo>
                  <a:lnTo>
                    <a:pt x="5399" y="2396"/>
                  </a:lnTo>
                  <a:lnTo>
                    <a:pt x="5399" y="2396"/>
                  </a:lnTo>
                  <a:lnTo>
                    <a:pt x="5399" y="2401"/>
                  </a:lnTo>
                  <a:lnTo>
                    <a:pt x="5399" y="2401"/>
                  </a:lnTo>
                  <a:lnTo>
                    <a:pt x="5399" y="2401"/>
                  </a:lnTo>
                  <a:lnTo>
                    <a:pt x="5399" y="2401"/>
                  </a:lnTo>
                  <a:lnTo>
                    <a:pt x="5399" y="2401"/>
                  </a:lnTo>
                  <a:lnTo>
                    <a:pt x="5403" y="2401"/>
                  </a:lnTo>
                  <a:lnTo>
                    <a:pt x="5399" y="2401"/>
                  </a:lnTo>
                  <a:lnTo>
                    <a:pt x="5399" y="2401"/>
                  </a:lnTo>
                  <a:lnTo>
                    <a:pt x="5399" y="2401"/>
                  </a:lnTo>
                  <a:lnTo>
                    <a:pt x="5399" y="2405"/>
                  </a:lnTo>
                  <a:lnTo>
                    <a:pt x="5394" y="2405"/>
                  </a:lnTo>
                  <a:lnTo>
                    <a:pt x="5399" y="2401"/>
                  </a:lnTo>
                  <a:lnTo>
                    <a:pt x="5399" y="2401"/>
                  </a:lnTo>
                  <a:lnTo>
                    <a:pt x="5394" y="2401"/>
                  </a:lnTo>
                  <a:lnTo>
                    <a:pt x="5394" y="2405"/>
                  </a:lnTo>
                  <a:lnTo>
                    <a:pt x="5394" y="2405"/>
                  </a:lnTo>
                  <a:lnTo>
                    <a:pt x="5394" y="2405"/>
                  </a:lnTo>
                  <a:lnTo>
                    <a:pt x="5394" y="2410"/>
                  </a:lnTo>
                  <a:lnTo>
                    <a:pt x="5390" y="2410"/>
                  </a:lnTo>
                  <a:lnTo>
                    <a:pt x="5390" y="2410"/>
                  </a:lnTo>
                  <a:lnTo>
                    <a:pt x="5390" y="2414"/>
                  </a:lnTo>
                  <a:lnTo>
                    <a:pt x="5390" y="2419"/>
                  </a:lnTo>
                  <a:lnTo>
                    <a:pt x="5385" y="2419"/>
                  </a:lnTo>
                  <a:lnTo>
                    <a:pt x="5385" y="2419"/>
                  </a:lnTo>
                  <a:lnTo>
                    <a:pt x="5385" y="2419"/>
                  </a:lnTo>
                  <a:lnTo>
                    <a:pt x="5381" y="2423"/>
                  </a:lnTo>
                  <a:lnTo>
                    <a:pt x="5381" y="2423"/>
                  </a:lnTo>
                  <a:lnTo>
                    <a:pt x="5376" y="2428"/>
                  </a:lnTo>
                  <a:lnTo>
                    <a:pt x="5371" y="2428"/>
                  </a:lnTo>
                  <a:lnTo>
                    <a:pt x="5367" y="2432"/>
                  </a:lnTo>
                  <a:lnTo>
                    <a:pt x="5367" y="2437"/>
                  </a:lnTo>
                  <a:lnTo>
                    <a:pt x="5362" y="2437"/>
                  </a:lnTo>
                  <a:lnTo>
                    <a:pt x="5362" y="2442"/>
                  </a:lnTo>
                  <a:lnTo>
                    <a:pt x="5358" y="2442"/>
                  </a:lnTo>
                  <a:lnTo>
                    <a:pt x="5358" y="2442"/>
                  </a:lnTo>
                  <a:lnTo>
                    <a:pt x="5358" y="2442"/>
                  </a:lnTo>
                  <a:lnTo>
                    <a:pt x="5353" y="2442"/>
                  </a:lnTo>
                  <a:lnTo>
                    <a:pt x="5349" y="2442"/>
                  </a:lnTo>
                  <a:lnTo>
                    <a:pt x="5349" y="2442"/>
                  </a:lnTo>
                  <a:lnTo>
                    <a:pt x="5344" y="2446"/>
                  </a:lnTo>
                  <a:lnTo>
                    <a:pt x="5344" y="2446"/>
                  </a:lnTo>
                  <a:lnTo>
                    <a:pt x="5344" y="2446"/>
                  </a:lnTo>
                  <a:lnTo>
                    <a:pt x="5344" y="2446"/>
                  </a:lnTo>
                  <a:lnTo>
                    <a:pt x="5344" y="2451"/>
                  </a:lnTo>
                  <a:lnTo>
                    <a:pt x="5344" y="2451"/>
                  </a:lnTo>
                  <a:lnTo>
                    <a:pt x="5344" y="2451"/>
                  </a:lnTo>
                  <a:lnTo>
                    <a:pt x="5344" y="2455"/>
                  </a:lnTo>
                  <a:lnTo>
                    <a:pt x="5344" y="2455"/>
                  </a:lnTo>
                  <a:lnTo>
                    <a:pt x="5344" y="2460"/>
                  </a:lnTo>
                  <a:lnTo>
                    <a:pt x="5349" y="2460"/>
                  </a:lnTo>
                  <a:lnTo>
                    <a:pt x="5349" y="2460"/>
                  </a:lnTo>
                  <a:lnTo>
                    <a:pt x="5349" y="2464"/>
                  </a:lnTo>
                  <a:lnTo>
                    <a:pt x="5349" y="2464"/>
                  </a:lnTo>
                  <a:lnTo>
                    <a:pt x="5349" y="2469"/>
                  </a:lnTo>
                  <a:lnTo>
                    <a:pt x="5344" y="2469"/>
                  </a:lnTo>
                  <a:lnTo>
                    <a:pt x="5340" y="2473"/>
                  </a:lnTo>
                  <a:lnTo>
                    <a:pt x="5340" y="2478"/>
                  </a:lnTo>
                  <a:lnTo>
                    <a:pt x="5331" y="2482"/>
                  </a:lnTo>
                  <a:lnTo>
                    <a:pt x="5326" y="2482"/>
                  </a:lnTo>
                  <a:lnTo>
                    <a:pt x="5322" y="2487"/>
                  </a:lnTo>
                  <a:lnTo>
                    <a:pt x="5322" y="2487"/>
                  </a:lnTo>
                  <a:lnTo>
                    <a:pt x="5317" y="2487"/>
                  </a:lnTo>
                  <a:lnTo>
                    <a:pt x="5317" y="2487"/>
                  </a:lnTo>
                  <a:lnTo>
                    <a:pt x="5317" y="2491"/>
                  </a:lnTo>
                  <a:lnTo>
                    <a:pt x="5317" y="2491"/>
                  </a:lnTo>
                  <a:lnTo>
                    <a:pt x="5322" y="2487"/>
                  </a:lnTo>
                  <a:lnTo>
                    <a:pt x="5322" y="2487"/>
                  </a:lnTo>
                  <a:lnTo>
                    <a:pt x="5322" y="2487"/>
                  </a:lnTo>
                  <a:lnTo>
                    <a:pt x="5322" y="2487"/>
                  </a:lnTo>
                  <a:lnTo>
                    <a:pt x="5322" y="2487"/>
                  </a:lnTo>
                  <a:lnTo>
                    <a:pt x="5322" y="2487"/>
                  </a:lnTo>
                  <a:lnTo>
                    <a:pt x="5322" y="2491"/>
                  </a:lnTo>
                  <a:lnTo>
                    <a:pt x="5317" y="2491"/>
                  </a:lnTo>
                  <a:lnTo>
                    <a:pt x="5317" y="2491"/>
                  </a:lnTo>
                  <a:lnTo>
                    <a:pt x="5322" y="2491"/>
                  </a:lnTo>
                  <a:lnTo>
                    <a:pt x="5322" y="2491"/>
                  </a:lnTo>
                  <a:lnTo>
                    <a:pt x="5322" y="2491"/>
                  </a:lnTo>
                  <a:lnTo>
                    <a:pt x="5322" y="2496"/>
                  </a:lnTo>
                  <a:lnTo>
                    <a:pt x="5322" y="2496"/>
                  </a:lnTo>
                  <a:lnTo>
                    <a:pt x="5322" y="2496"/>
                  </a:lnTo>
                  <a:lnTo>
                    <a:pt x="5322" y="2496"/>
                  </a:lnTo>
                  <a:lnTo>
                    <a:pt x="5326" y="2496"/>
                  </a:lnTo>
                  <a:lnTo>
                    <a:pt x="5331" y="2491"/>
                  </a:lnTo>
                  <a:lnTo>
                    <a:pt x="5335" y="2491"/>
                  </a:lnTo>
                  <a:lnTo>
                    <a:pt x="5340" y="2491"/>
                  </a:lnTo>
                  <a:lnTo>
                    <a:pt x="5340" y="2487"/>
                  </a:lnTo>
                  <a:lnTo>
                    <a:pt x="5344" y="2487"/>
                  </a:lnTo>
                  <a:lnTo>
                    <a:pt x="5349" y="2482"/>
                  </a:lnTo>
                  <a:lnTo>
                    <a:pt x="5353" y="2482"/>
                  </a:lnTo>
                  <a:lnTo>
                    <a:pt x="5353" y="2478"/>
                  </a:lnTo>
                  <a:lnTo>
                    <a:pt x="5358" y="2478"/>
                  </a:lnTo>
                  <a:lnTo>
                    <a:pt x="5362" y="2473"/>
                  </a:lnTo>
                  <a:lnTo>
                    <a:pt x="5367" y="2473"/>
                  </a:lnTo>
                  <a:lnTo>
                    <a:pt x="5367" y="2473"/>
                  </a:lnTo>
                  <a:lnTo>
                    <a:pt x="5371" y="2469"/>
                  </a:lnTo>
                  <a:lnTo>
                    <a:pt x="5376" y="2464"/>
                  </a:lnTo>
                  <a:lnTo>
                    <a:pt x="5385" y="2460"/>
                  </a:lnTo>
                  <a:lnTo>
                    <a:pt x="5381" y="2460"/>
                  </a:lnTo>
                  <a:lnTo>
                    <a:pt x="5385" y="2460"/>
                  </a:lnTo>
                  <a:lnTo>
                    <a:pt x="5385" y="2455"/>
                  </a:lnTo>
                  <a:lnTo>
                    <a:pt x="5385" y="2455"/>
                  </a:lnTo>
                  <a:lnTo>
                    <a:pt x="5390" y="2451"/>
                  </a:lnTo>
                  <a:lnTo>
                    <a:pt x="5390" y="2451"/>
                  </a:lnTo>
                  <a:lnTo>
                    <a:pt x="5394" y="2451"/>
                  </a:lnTo>
                  <a:lnTo>
                    <a:pt x="5399" y="2451"/>
                  </a:lnTo>
                  <a:lnTo>
                    <a:pt x="5399" y="2451"/>
                  </a:lnTo>
                  <a:lnTo>
                    <a:pt x="5399" y="2451"/>
                  </a:lnTo>
                  <a:lnTo>
                    <a:pt x="5403" y="2451"/>
                  </a:lnTo>
                  <a:lnTo>
                    <a:pt x="5403" y="2451"/>
                  </a:lnTo>
                  <a:lnTo>
                    <a:pt x="5403" y="2451"/>
                  </a:lnTo>
                  <a:lnTo>
                    <a:pt x="5403" y="2451"/>
                  </a:lnTo>
                  <a:lnTo>
                    <a:pt x="5403" y="2455"/>
                  </a:lnTo>
                  <a:lnTo>
                    <a:pt x="5403" y="2451"/>
                  </a:lnTo>
                  <a:lnTo>
                    <a:pt x="5408" y="2451"/>
                  </a:lnTo>
                  <a:lnTo>
                    <a:pt x="5408" y="2451"/>
                  </a:lnTo>
                  <a:lnTo>
                    <a:pt x="5408" y="2451"/>
                  </a:lnTo>
                  <a:lnTo>
                    <a:pt x="5412" y="2446"/>
                  </a:lnTo>
                  <a:lnTo>
                    <a:pt x="5412" y="2442"/>
                  </a:lnTo>
                  <a:lnTo>
                    <a:pt x="5417" y="2442"/>
                  </a:lnTo>
                  <a:lnTo>
                    <a:pt x="5417" y="2442"/>
                  </a:lnTo>
                  <a:lnTo>
                    <a:pt x="5421" y="2442"/>
                  </a:lnTo>
                  <a:lnTo>
                    <a:pt x="5421" y="2437"/>
                  </a:lnTo>
                  <a:lnTo>
                    <a:pt x="5430" y="2432"/>
                  </a:lnTo>
                  <a:lnTo>
                    <a:pt x="5435" y="2428"/>
                  </a:lnTo>
                  <a:lnTo>
                    <a:pt x="5435" y="2423"/>
                  </a:lnTo>
                  <a:lnTo>
                    <a:pt x="5439" y="2423"/>
                  </a:lnTo>
                  <a:lnTo>
                    <a:pt x="5439" y="2423"/>
                  </a:lnTo>
                  <a:lnTo>
                    <a:pt x="5439" y="2423"/>
                  </a:lnTo>
                  <a:lnTo>
                    <a:pt x="5439" y="2419"/>
                  </a:lnTo>
                  <a:close/>
                  <a:moveTo>
                    <a:pt x="5453" y="1759"/>
                  </a:moveTo>
                  <a:lnTo>
                    <a:pt x="5453" y="1763"/>
                  </a:lnTo>
                  <a:lnTo>
                    <a:pt x="5457" y="1763"/>
                  </a:lnTo>
                  <a:lnTo>
                    <a:pt x="5457" y="1763"/>
                  </a:lnTo>
                  <a:lnTo>
                    <a:pt x="5457" y="1763"/>
                  </a:lnTo>
                  <a:lnTo>
                    <a:pt x="5457" y="1763"/>
                  </a:lnTo>
                  <a:lnTo>
                    <a:pt x="5457" y="1759"/>
                  </a:lnTo>
                  <a:lnTo>
                    <a:pt x="5453" y="1754"/>
                  </a:lnTo>
                  <a:lnTo>
                    <a:pt x="5448" y="1754"/>
                  </a:lnTo>
                  <a:lnTo>
                    <a:pt x="5448" y="1750"/>
                  </a:lnTo>
                  <a:lnTo>
                    <a:pt x="5448" y="1750"/>
                  </a:lnTo>
                  <a:lnTo>
                    <a:pt x="5444" y="1750"/>
                  </a:lnTo>
                  <a:lnTo>
                    <a:pt x="5444" y="1750"/>
                  </a:lnTo>
                  <a:lnTo>
                    <a:pt x="5444" y="1750"/>
                  </a:lnTo>
                  <a:lnTo>
                    <a:pt x="5444" y="1745"/>
                  </a:lnTo>
                  <a:lnTo>
                    <a:pt x="5439" y="1745"/>
                  </a:lnTo>
                  <a:lnTo>
                    <a:pt x="5435" y="1741"/>
                  </a:lnTo>
                  <a:lnTo>
                    <a:pt x="5435" y="1741"/>
                  </a:lnTo>
                  <a:lnTo>
                    <a:pt x="5439" y="1745"/>
                  </a:lnTo>
                  <a:lnTo>
                    <a:pt x="5439" y="1745"/>
                  </a:lnTo>
                  <a:lnTo>
                    <a:pt x="5439" y="1750"/>
                  </a:lnTo>
                  <a:lnTo>
                    <a:pt x="5439" y="1750"/>
                  </a:lnTo>
                  <a:lnTo>
                    <a:pt x="5439" y="1750"/>
                  </a:lnTo>
                  <a:lnTo>
                    <a:pt x="5439" y="1750"/>
                  </a:lnTo>
                  <a:lnTo>
                    <a:pt x="5444" y="1754"/>
                  </a:lnTo>
                  <a:lnTo>
                    <a:pt x="5444" y="1754"/>
                  </a:lnTo>
                  <a:lnTo>
                    <a:pt x="5448" y="1759"/>
                  </a:lnTo>
                  <a:lnTo>
                    <a:pt x="5448" y="1759"/>
                  </a:lnTo>
                  <a:lnTo>
                    <a:pt x="5448" y="1759"/>
                  </a:lnTo>
                  <a:lnTo>
                    <a:pt x="5453" y="1759"/>
                  </a:lnTo>
                  <a:close/>
                  <a:moveTo>
                    <a:pt x="5462" y="1795"/>
                  </a:moveTo>
                  <a:lnTo>
                    <a:pt x="5466" y="1795"/>
                  </a:lnTo>
                  <a:lnTo>
                    <a:pt x="5466" y="1795"/>
                  </a:lnTo>
                  <a:lnTo>
                    <a:pt x="5466" y="1795"/>
                  </a:lnTo>
                  <a:lnTo>
                    <a:pt x="5466" y="1795"/>
                  </a:lnTo>
                  <a:lnTo>
                    <a:pt x="5466" y="1790"/>
                  </a:lnTo>
                  <a:lnTo>
                    <a:pt x="5466" y="1790"/>
                  </a:lnTo>
                  <a:lnTo>
                    <a:pt x="5466" y="1790"/>
                  </a:lnTo>
                  <a:lnTo>
                    <a:pt x="5466" y="1786"/>
                  </a:lnTo>
                  <a:lnTo>
                    <a:pt x="5466" y="1786"/>
                  </a:lnTo>
                  <a:lnTo>
                    <a:pt x="5462" y="1786"/>
                  </a:lnTo>
                  <a:lnTo>
                    <a:pt x="5457" y="1786"/>
                  </a:lnTo>
                  <a:lnTo>
                    <a:pt x="5457" y="1786"/>
                  </a:lnTo>
                  <a:lnTo>
                    <a:pt x="5453" y="1781"/>
                  </a:lnTo>
                  <a:lnTo>
                    <a:pt x="5453" y="1781"/>
                  </a:lnTo>
                  <a:lnTo>
                    <a:pt x="5448" y="1781"/>
                  </a:lnTo>
                  <a:lnTo>
                    <a:pt x="5448" y="1781"/>
                  </a:lnTo>
                  <a:lnTo>
                    <a:pt x="5448" y="1786"/>
                  </a:lnTo>
                  <a:lnTo>
                    <a:pt x="5448" y="1786"/>
                  </a:lnTo>
                  <a:lnTo>
                    <a:pt x="5448" y="1790"/>
                  </a:lnTo>
                  <a:lnTo>
                    <a:pt x="5448" y="1790"/>
                  </a:lnTo>
                  <a:lnTo>
                    <a:pt x="5453" y="1790"/>
                  </a:lnTo>
                  <a:lnTo>
                    <a:pt x="5453" y="1790"/>
                  </a:lnTo>
                  <a:lnTo>
                    <a:pt x="5453" y="1790"/>
                  </a:lnTo>
                  <a:lnTo>
                    <a:pt x="5462" y="1795"/>
                  </a:lnTo>
                  <a:lnTo>
                    <a:pt x="5462" y="1795"/>
                  </a:lnTo>
                  <a:close/>
                  <a:moveTo>
                    <a:pt x="5037" y="1867"/>
                  </a:moveTo>
                  <a:lnTo>
                    <a:pt x="5037" y="1867"/>
                  </a:lnTo>
                  <a:lnTo>
                    <a:pt x="5037" y="1867"/>
                  </a:lnTo>
                  <a:lnTo>
                    <a:pt x="5037" y="1867"/>
                  </a:lnTo>
                  <a:lnTo>
                    <a:pt x="5037" y="1867"/>
                  </a:lnTo>
                  <a:lnTo>
                    <a:pt x="5037" y="1863"/>
                  </a:lnTo>
                  <a:lnTo>
                    <a:pt x="5037" y="1863"/>
                  </a:lnTo>
                  <a:lnTo>
                    <a:pt x="5037" y="1867"/>
                  </a:lnTo>
                  <a:lnTo>
                    <a:pt x="5037" y="1867"/>
                  </a:lnTo>
                  <a:lnTo>
                    <a:pt x="5037" y="1867"/>
                  </a:lnTo>
                  <a:lnTo>
                    <a:pt x="5037" y="1863"/>
                  </a:lnTo>
                  <a:lnTo>
                    <a:pt x="5037" y="1863"/>
                  </a:lnTo>
                  <a:lnTo>
                    <a:pt x="5037" y="1863"/>
                  </a:lnTo>
                  <a:lnTo>
                    <a:pt x="5033" y="1863"/>
                  </a:lnTo>
                  <a:lnTo>
                    <a:pt x="5033" y="1863"/>
                  </a:lnTo>
                  <a:lnTo>
                    <a:pt x="5033" y="1867"/>
                  </a:lnTo>
                  <a:lnTo>
                    <a:pt x="5028" y="1867"/>
                  </a:lnTo>
                  <a:lnTo>
                    <a:pt x="5028" y="1872"/>
                  </a:lnTo>
                  <a:lnTo>
                    <a:pt x="5028" y="1872"/>
                  </a:lnTo>
                  <a:lnTo>
                    <a:pt x="5028" y="1872"/>
                  </a:lnTo>
                  <a:lnTo>
                    <a:pt x="5028" y="1872"/>
                  </a:lnTo>
                  <a:lnTo>
                    <a:pt x="5028" y="1876"/>
                  </a:lnTo>
                  <a:lnTo>
                    <a:pt x="5033" y="1876"/>
                  </a:lnTo>
                  <a:lnTo>
                    <a:pt x="5033" y="1876"/>
                  </a:lnTo>
                  <a:lnTo>
                    <a:pt x="5037" y="1876"/>
                  </a:lnTo>
                  <a:lnTo>
                    <a:pt x="5037" y="1876"/>
                  </a:lnTo>
                  <a:lnTo>
                    <a:pt x="5037" y="1872"/>
                  </a:lnTo>
                  <a:lnTo>
                    <a:pt x="5037" y="1872"/>
                  </a:lnTo>
                  <a:lnTo>
                    <a:pt x="5037" y="1872"/>
                  </a:lnTo>
                  <a:lnTo>
                    <a:pt x="5037" y="1872"/>
                  </a:lnTo>
                  <a:lnTo>
                    <a:pt x="5037" y="1872"/>
                  </a:lnTo>
                  <a:lnTo>
                    <a:pt x="5037" y="1872"/>
                  </a:lnTo>
                  <a:lnTo>
                    <a:pt x="5037" y="1867"/>
                  </a:lnTo>
                  <a:close/>
                  <a:moveTo>
                    <a:pt x="5119" y="2586"/>
                  </a:moveTo>
                  <a:lnTo>
                    <a:pt x="5119" y="2586"/>
                  </a:lnTo>
                  <a:lnTo>
                    <a:pt x="5114" y="2586"/>
                  </a:lnTo>
                  <a:lnTo>
                    <a:pt x="5114" y="2591"/>
                  </a:lnTo>
                  <a:lnTo>
                    <a:pt x="5109" y="2591"/>
                  </a:lnTo>
                  <a:lnTo>
                    <a:pt x="5109" y="2591"/>
                  </a:lnTo>
                  <a:lnTo>
                    <a:pt x="5109" y="2591"/>
                  </a:lnTo>
                  <a:lnTo>
                    <a:pt x="5105" y="2591"/>
                  </a:lnTo>
                  <a:lnTo>
                    <a:pt x="5105" y="2595"/>
                  </a:lnTo>
                  <a:lnTo>
                    <a:pt x="5105" y="2595"/>
                  </a:lnTo>
                  <a:lnTo>
                    <a:pt x="5109" y="2595"/>
                  </a:lnTo>
                  <a:lnTo>
                    <a:pt x="5109" y="2591"/>
                  </a:lnTo>
                  <a:lnTo>
                    <a:pt x="5109" y="2591"/>
                  </a:lnTo>
                  <a:lnTo>
                    <a:pt x="5114" y="2591"/>
                  </a:lnTo>
                  <a:lnTo>
                    <a:pt x="5114" y="2591"/>
                  </a:lnTo>
                  <a:lnTo>
                    <a:pt x="5119" y="2591"/>
                  </a:lnTo>
                  <a:lnTo>
                    <a:pt x="5119" y="2591"/>
                  </a:lnTo>
                  <a:lnTo>
                    <a:pt x="5119" y="2591"/>
                  </a:lnTo>
                  <a:lnTo>
                    <a:pt x="5119" y="2591"/>
                  </a:lnTo>
                  <a:lnTo>
                    <a:pt x="5119" y="2591"/>
                  </a:lnTo>
                  <a:lnTo>
                    <a:pt x="5119" y="2591"/>
                  </a:lnTo>
                  <a:lnTo>
                    <a:pt x="5119" y="2586"/>
                  </a:lnTo>
                  <a:lnTo>
                    <a:pt x="5119" y="2586"/>
                  </a:lnTo>
                  <a:lnTo>
                    <a:pt x="5123" y="2586"/>
                  </a:lnTo>
                  <a:lnTo>
                    <a:pt x="5123" y="2586"/>
                  </a:lnTo>
                  <a:lnTo>
                    <a:pt x="5123" y="2582"/>
                  </a:lnTo>
                  <a:lnTo>
                    <a:pt x="5119" y="2582"/>
                  </a:lnTo>
                  <a:lnTo>
                    <a:pt x="5119" y="2586"/>
                  </a:lnTo>
                  <a:close/>
                  <a:moveTo>
                    <a:pt x="1532" y="1225"/>
                  </a:moveTo>
                  <a:lnTo>
                    <a:pt x="1532" y="1225"/>
                  </a:lnTo>
                  <a:lnTo>
                    <a:pt x="1536" y="1225"/>
                  </a:lnTo>
                  <a:lnTo>
                    <a:pt x="1536" y="1225"/>
                  </a:lnTo>
                  <a:lnTo>
                    <a:pt x="1536" y="1225"/>
                  </a:lnTo>
                  <a:lnTo>
                    <a:pt x="1536" y="1225"/>
                  </a:lnTo>
                  <a:lnTo>
                    <a:pt x="1541" y="1225"/>
                  </a:lnTo>
                  <a:lnTo>
                    <a:pt x="1541" y="1225"/>
                  </a:lnTo>
                  <a:lnTo>
                    <a:pt x="1545" y="1225"/>
                  </a:lnTo>
                  <a:lnTo>
                    <a:pt x="1545" y="1225"/>
                  </a:lnTo>
                  <a:lnTo>
                    <a:pt x="1545" y="1225"/>
                  </a:lnTo>
                  <a:lnTo>
                    <a:pt x="1550" y="1225"/>
                  </a:lnTo>
                  <a:lnTo>
                    <a:pt x="1550" y="1225"/>
                  </a:lnTo>
                  <a:lnTo>
                    <a:pt x="1550" y="1225"/>
                  </a:lnTo>
                  <a:lnTo>
                    <a:pt x="1554" y="1225"/>
                  </a:lnTo>
                  <a:lnTo>
                    <a:pt x="1554" y="1225"/>
                  </a:lnTo>
                  <a:lnTo>
                    <a:pt x="1559" y="1221"/>
                  </a:lnTo>
                  <a:lnTo>
                    <a:pt x="1559" y="1221"/>
                  </a:lnTo>
                  <a:lnTo>
                    <a:pt x="1559" y="1221"/>
                  </a:lnTo>
                  <a:lnTo>
                    <a:pt x="1559" y="1216"/>
                  </a:lnTo>
                  <a:lnTo>
                    <a:pt x="1559" y="1216"/>
                  </a:lnTo>
                  <a:lnTo>
                    <a:pt x="1554" y="1216"/>
                  </a:lnTo>
                  <a:lnTo>
                    <a:pt x="1554" y="1216"/>
                  </a:lnTo>
                  <a:lnTo>
                    <a:pt x="1554" y="1216"/>
                  </a:lnTo>
                  <a:lnTo>
                    <a:pt x="1554" y="1216"/>
                  </a:lnTo>
                  <a:lnTo>
                    <a:pt x="1554" y="1216"/>
                  </a:lnTo>
                  <a:lnTo>
                    <a:pt x="1554" y="1216"/>
                  </a:lnTo>
                  <a:lnTo>
                    <a:pt x="1550" y="1216"/>
                  </a:lnTo>
                  <a:lnTo>
                    <a:pt x="1550" y="1216"/>
                  </a:lnTo>
                  <a:lnTo>
                    <a:pt x="1541" y="1216"/>
                  </a:lnTo>
                  <a:lnTo>
                    <a:pt x="1536" y="1216"/>
                  </a:lnTo>
                  <a:lnTo>
                    <a:pt x="1536" y="1216"/>
                  </a:lnTo>
                  <a:lnTo>
                    <a:pt x="1536" y="1216"/>
                  </a:lnTo>
                  <a:lnTo>
                    <a:pt x="1536" y="1216"/>
                  </a:lnTo>
                  <a:lnTo>
                    <a:pt x="1532" y="1216"/>
                  </a:lnTo>
                  <a:lnTo>
                    <a:pt x="1532" y="1216"/>
                  </a:lnTo>
                  <a:lnTo>
                    <a:pt x="1532" y="1216"/>
                  </a:lnTo>
                  <a:lnTo>
                    <a:pt x="1532" y="1221"/>
                  </a:lnTo>
                  <a:lnTo>
                    <a:pt x="1532" y="1221"/>
                  </a:lnTo>
                  <a:lnTo>
                    <a:pt x="1532" y="1221"/>
                  </a:lnTo>
                  <a:lnTo>
                    <a:pt x="1532" y="1225"/>
                  </a:lnTo>
                  <a:close/>
                  <a:moveTo>
                    <a:pt x="5484" y="2066"/>
                  </a:moveTo>
                  <a:lnTo>
                    <a:pt x="5480" y="2062"/>
                  </a:lnTo>
                  <a:lnTo>
                    <a:pt x="5480" y="2062"/>
                  </a:lnTo>
                  <a:lnTo>
                    <a:pt x="5480" y="2057"/>
                  </a:lnTo>
                  <a:lnTo>
                    <a:pt x="5475" y="2053"/>
                  </a:lnTo>
                  <a:lnTo>
                    <a:pt x="5475" y="2053"/>
                  </a:lnTo>
                  <a:lnTo>
                    <a:pt x="5475" y="2053"/>
                  </a:lnTo>
                  <a:lnTo>
                    <a:pt x="5475" y="2053"/>
                  </a:lnTo>
                  <a:lnTo>
                    <a:pt x="5475" y="2048"/>
                  </a:lnTo>
                  <a:lnTo>
                    <a:pt x="5471" y="2048"/>
                  </a:lnTo>
                  <a:lnTo>
                    <a:pt x="5471" y="2048"/>
                  </a:lnTo>
                  <a:lnTo>
                    <a:pt x="5471" y="2044"/>
                  </a:lnTo>
                  <a:lnTo>
                    <a:pt x="5471" y="2044"/>
                  </a:lnTo>
                  <a:lnTo>
                    <a:pt x="5471" y="2044"/>
                  </a:lnTo>
                  <a:lnTo>
                    <a:pt x="5471" y="2044"/>
                  </a:lnTo>
                  <a:lnTo>
                    <a:pt x="5471" y="2039"/>
                  </a:lnTo>
                  <a:lnTo>
                    <a:pt x="5471" y="2039"/>
                  </a:lnTo>
                  <a:lnTo>
                    <a:pt x="5471" y="2039"/>
                  </a:lnTo>
                  <a:lnTo>
                    <a:pt x="5466" y="2039"/>
                  </a:lnTo>
                  <a:lnTo>
                    <a:pt x="5466" y="2035"/>
                  </a:lnTo>
                  <a:lnTo>
                    <a:pt x="5462" y="2030"/>
                  </a:lnTo>
                  <a:lnTo>
                    <a:pt x="5462" y="2026"/>
                  </a:lnTo>
                  <a:lnTo>
                    <a:pt x="5457" y="2026"/>
                  </a:lnTo>
                  <a:lnTo>
                    <a:pt x="5457" y="2026"/>
                  </a:lnTo>
                  <a:lnTo>
                    <a:pt x="5457" y="2021"/>
                  </a:lnTo>
                  <a:lnTo>
                    <a:pt x="5457" y="2021"/>
                  </a:lnTo>
                  <a:lnTo>
                    <a:pt x="5453" y="2026"/>
                  </a:lnTo>
                  <a:lnTo>
                    <a:pt x="5453" y="2026"/>
                  </a:lnTo>
                  <a:lnTo>
                    <a:pt x="5457" y="2026"/>
                  </a:lnTo>
                  <a:lnTo>
                    <a:pt x="5457" y="2026"/>
                  </a:lnTo>
                  <a:lnTo>
                    <a:pt x="5457" y="2030"/>
                  </a:lnTo>
                  <a:lnTo>
                    <a:pt x="5453" y="2030"/>
                  </a:lnTo>
                  <a:lnTo>
                    <a:pt x="5457" y="2035"/>
                  </a:lnTo>
                  <a:lnTo>
                    <a:pt x="5457" y="2035"/>
                  </a:lnTo>
                  <a:lnTo>
                    <a:pt x="5457" y="2039"/>
                  </a:lnTo>
                  <a:lnTo>
                    <a:pt x="5457" y="2039"/>
                  </a:lnTo>
                  <a:lnTo>
                    <a:pt x="5457" y="2044"/>
                  </a:lnTo>
                  <a:lnTo>
                    <a:pt x="5457" y="2048"/>
                  </a:lnTo>
                  <a:lnTo>
                    <a:pt x="5462" y="2048"/>
                  </a:lnTo>
                  <a:lnTo>
                    <a:pt x="5462" y="2048"/>
                  </a:lnTo>
                  <a:lnTo>
                    <a:pt x="5462" y="2053"/>
                  </a:lnTo>
                  <a:lnTo>
                    <a:pt x="5462" y="2057"/>
                  </a:lnTo>
                  <a:lnTo>
                    <a:pt x="5466" y="2057"/>
                  </a:lnTo>
                  <a:lnTo>
                    <a:pt x="5466" y="2057"/>
                  </a:lnTo>
                  <a:lnTo>
                    <a:pt x="5466" y="2062"/>
                  </a:lnTo>
                  <a:lnTo>
                    <a:pt x="5471" y="2062"/>
                  </a:lnTo>
                  <a:lnTo>
                    <a:pt x="5471" y="2062"/>
                  </a:lnTo>
                  <a:lnTo>
                    <a:pt x="5471" y="2066"/>
                  </a:lnTo>
                  <a:lnTo>
                    <a:pt x="5471" y="2066"/>
                  </a:lnTo>
                  <a:lnTo>
                    <a:pt x="5471" y="2066"/>
                  </a:lnTo>
                  <a:lnTo>
                    <a:pt x="5471" y="2066"/>
                  </a:lnTo>
                  <a:lnTo>
                    <a:pt x="5475" y="2071"/>
                  </a:lnTo>
                  <a:lnTo>
                    <a:pt x="5475" y="2071"/>
                  </a:lnTo>
                  <a:lnTo>
                    <a:pt x="5475" y="2071"/>
                  </a:lnTo>
                  <a:lnTo>
                    <a:pt x="5475" y="2071"/>
                  </a:lnTo>
                  <a:lnTo>
                    <a:pt x="5475" y="2071"/>
                  </a:lnTo>
                  <a:lnTo>
                    <a:pt x="5475" y="2071"/>
                  </a:lnTo>
                  <a:lnTo>
                    <a:pt x="5480" y="2075"/>
                  </a:lnTo>
                  <a:lnTo>
                    <a:pt x="5480" y="2075"/>
                  </a:lnTo>
                  <a:lnTo>
                    <a:pt x="5480" y="2075"/>
                  </a:lnTo>
                  <a:lnTo>
                    <a:pt x="5484" y="2075"/>
                  </a:lnTo>
                  <a:lnTo>
                    <a:pt x="5484" y="2071"/>
                  </a:lnTo>
                  <a:lnTo>
                    <a:pt x="5484" y="2071"/>
                  </a:lnTo>
                  <a:lnTo>
                    <a:pt x="5484" y="2066"/>
                  </a:lnTo>
                  <a:lnTo>
                    <a:pt x="5484" y="2066"/>
                  </a:lnTo>
                  <a:close/>
                  <a:moveTo>
                    <a:pt x="5751" y="1953"/>
                  </a:moveTo>
                  <a:lnTo>
                    <a:pt x="5751" y="1953"/>
                  </a:lnTo>
                  <a:lnTo>
                    <a:pt x="5751" y="1953"/>
                  </a:lnTo>
                  <a:lnTo>
                    <a:pt x="5751" y="1953"/>
                  </a:lnTo>
                  <a:lnTo>
                    <a:pt x="5746" y="1953"/>
                  </a:lnTo>
                  <a:lnTo>
                    <a:pt x="5746" y="1953"/>
                  </a:lnTo>
                  <a:lnTo>
                    <a:pt x="5742" y="1958"/>
                  </a:lnTo>
                  <a:lnTo>
                    <a:pt x="5742" y="1958"/>
                  </a:lnTo>
                  <a:lnTo>
                    <a:pt x="5742" y="1958"/>
                  </a:lnTo>
                  <a:lnTo>
                    <a:pt x="5737" y="1958"/>
                  </a:lnTo>
                  <a:lnTo>
                    <a:pt x="5737" y="1958"/>
                  </a:lnTo>
                  <a:lnTo>
                    <a:pt x="5733" y="1958"/>
                  </a:lnTo>
                  <a:lnTo>
                    <a:pt x="5733" y="1962"/>
                  </a:lnTo>
                  <a:lnTo>
                    <a:pt x="5733" y="1962"/>
                  </a:lnTo>
                  <a:lnTo>
                    <a:pt x="5728" y="1962"/>
                  </a:lnTo>
                  <a:lnTo>
                    <a:pt x="5728" y="1962"/>
                  </a:lnTo>
                  <a:lnTo>
                    <a:pt x="5728" y="1962"/>
                  </a:lnTo>
                  <a:lnTo>
                    <a:pt x="5728" y="1962"/>
                  </a:lnTo>
                  <a:lnTo>
                    <a:pt x="5728" y="1962"/>
                  </a:lnTo>
                  <a:lnTo>
                    <a:pt x="5728" y="1962"/>
                  </a:lnTo>
                  <a:lnTo>
                    <a:pt x="5724" y="1962"/>
                  </a:lnTo>
                  <a:lnTo>
                    <a:pt x="5728" y="1962"/>
                  </a:lnTo>
                  <a:lnTo>
                    <a:pt x="5728" y="1967"/>
                  </a:lnTo>
                  <a:lnTo>
                    <a:pt x="5728" y="1967"/>
                  </a:lnTo>
                  <a:lnTo>
                    <a:pt x="5728" y="1967"/>
                  </a:lnTo>
                  <a:lnTo>
                    <a:pt x="5728" y="1967"/>
                  </a:lnTo>
                  <a:lnTo>
                    <a:pt x="5733" y="1967"/>
                  </a:lnTo>
                  <a:lnTo>
                    <a:pt x="5733" y="1967"/>
                  </a:lnTo>
                  <a:lnTo>
                    <a:pt x="5733" y="1967"/>
                  </a:lnTo>
                  <a:lnTo>
                    <a:pt x="5733" y="1967"/>
                  </a:lnTo>
                  <a:lnTo>
                    <a:pt x="5737" y="1962"/>
                  </a:lnTo>
                  <a:lnTo>
                    <a:pt x="5737" y="1962"/>
                  </a:lnTo>
                  <a:lnTo>
                    <a:pt x="5742" y="1962"/>
                  </a:lnTo>
                  <a:lnTo>
                    <a:pt x="5742" y="1962"/>
                  </a:lnTo>
                  <a:lnTo>
                    <a:pt x="5742" y="1967"/>
                  </a:lnTo>
                  <a:lnTo>
                    <a:pt x="5742" y="1967"/>
                  </a:lnTo>
                  <a:lnTo>
                    <a:pt x="5742" y="1967"/>
                  </a:lnTo>
                  <a:lnTo>
                    <a:pt x="5742" y="1967"/>
                  </a:lnTo>
                  <a:lnTo>
                    <a:pt x="5746" y="1962"/>
                  </a:lnTo>
                  <a:lnTo>
                    <a:pt x="5746" y="1962"/>
                  </a:lnTo>
                  <a:lnTo>
                    <a:pt x="5751" y="1962"/>
                  </a:lnTo>
                  <a:lnTo>
                    <a:pt x="5751" y="1962"/>
                  </a:lnTo>
                  <a:lnTo>
                    <a:pt x="5751" y="1962"/>
                  </a:lnTo>
                  <a:lnTo>
                    <a:pt x="5751" y="1962"/>
                  </a:lnTo>
                  <a:lnTo>
                    <a:pt x="5751" y="1958"/>
                  </a:lnTo>
                  <a:lnTo>
                    <a:pt x="5751" y="1958"/>
                  </a:lnTo>
                  <a:lnTo>
                    <a:pt x="5751" y="1958"/>
                  </a:lnTo>
                  <a:lnTo>
                    <a:pt x="5746" y="1962"/>
                  </a:lnTo>
                  <a:lnTo>
                    <a:pt x="5742" y="1962"/>
                  </a:lnTo>
                  <a:lnTo>
                    <a:pt x="5746" y="1962"/>
                  </a:lnTo>
                  <a:lnTo>
                    <a:pt x="5746" y="1958"/>
                  </a:lnTo>
                  <a:lnTo>
                    <a:pt x="5751" y="1958"/>
                  </a:lnTo>
                  <a:lnTo>
                    <a:pt x="5751" y="1958"/>
                  </a:lnTo>
                  <a:lnTo>
                    <a:pt x="5751" y="1953"/>
                  </a:lnTo>
                  <a:lnTo>
                    <a:pt x="5755" y="1953"/>
                  </a:lnTo>
                  <a:lnTo>
                    <a:pt x="5755" y="1953"/>
                  </a:lnTo>
                  <a:lnTo>
                    <a:pt x="5751" y="1953"/>
                  </a:lnTo>
                  <a:close/>
                  <a:moveTo>
                    <a:pt x="5719" y="1980"/>
                  </a:moveTo>
                  <a:lnTo>
                    <a:pt x="5715" y="1980"/>
                  </a:lnTo>
                  <a:lnTo>
                    <a:pt x="5715" y="1980"/>
                  </a:lnTo>
                  <a:lnTo>
                    <a:pt x="5715" y="1976"/>
                  </a:lnTo>
                  <a:lnTo>
                    <a:pt x="5715" y="1976"/>
                  </a:lnTo>
                  <a:lnTo>
                    <a:pt x="5715" y="1976"/>
                  </a:lnTo>
                  <a:lnTo>
                    <a:pt x="5715" y="1976"/>
                  </a:lnTo>
                  <a:lnTo>
                    <a:pt x="5715" y="1976"/>
                  </a:lnTo>
                  <a:lnTo>
                    <a:pt x="5710" y="1976"/>
                  </a:lnTo>
                  <a:lnTo>
                    <a:pt x="5710" y="1976"/>
                  </a:lnTo>
                  <a:lnTo>
                    <a:pt x="5706" y="1980"/>
                  </a:lnTo>
                  <a:lnTo>
                    <a:pt x="5701" y="1980"/>
                  </a:lnTo>
                  <a:lnTo>
                    <a:pt x="5701" y="1980"/>
                  </a:lnTo>
                  <a:lnTo>
                    <a:pt x="5701" y="1985"/>
                  </a:lnTo>
                  <a:lnTo>
                    <a:pt x="5701" y="1985"/>
                  </a:lnTo>
                  <a:lnTo>
                    <a:pt x="5697" y="1985"/>
                  </a:lnTo>
                  <a:lnTo>
                    <a:pt x="5697" y="1985"/>
                  </a:lnTo>
                  <a:lnTo>
                    <a:pt x="5697" y="1985"/>
                  </a:lnTo>
                  <a:lnTo>
                    <a:pt x="5697" y="1985"/>
                  </a:lnTo>
                  <a:lnTo>
                    <a:pt x="5697" y="1985"/>
                  </a:lnTo>
                  <a:lnTo>
                    <a:pt x="5697" y="1985"/>
                  </a:lnTo>
                  <a:lnTo>
                    <a:pt x="5697" y="1989"/>
                  </a:lnTo>
                  <a:lnTo>
                    <a:pt x="5692" y="1989"/>
                  </a:lnTo>
                  <a:lnTo>
                    <a:pt x="5692" y="1994"/>
                  </a:lnTo>
                  <a:lnTo>
                    <a:pt x="5697" y="1994"/>
                  </a:lnTo>
                  <a:lnTo>
                    <a:pt x="5697" y="1994"/>
                  </a:lnTo>
                  <a:lnTo>
                    <a:pt x="5697" y="1994"/>
                  </a:lnTo>
                  <a:lnTo>
                    <a:pt x="5701" y="1994"/>
                  </a:lnTo>
                  <a:lnTo>
                    <a:pt x="5701" y="1998"/>
                  </a:lnTo>
                  <a:lnTo>
                    <a:pt x="5701" y="1998"/>
                  </a:lnTo>
                  <a:lnTo>
                    <a:pt x="5706" y="1998"/>
                  </a:lnTo>
                  <a:lnTo>
                    <a:pt x="5706" y="1998"/>
                  </a:lnTo>
                  <a:lnTo>
                    <a:pt x="5710" y="1994"/>
                  </a:lnTo>
                  <a:lnTo>
                    <a:pt x="5710" y="1994"/>
                  </a:lnTo>
                  <a:lnTo>
                    <a:pt x="5710" y="1994"/>
                  </a:lnTo>
                  <a:lnTo>
                    <a:pt x="5715" y="1994"/>
                  </a:lnTo>
                  <a:lnTo>
                    <a:pt x="5715" y="1994"/>
                  </a:lnTo>
                  <a:lnTo>
                    <a:pt x="5715" y="1994"/>
                  </a:lnTo>
                  <a:lnTo>
                    <a:pt x="5715" y="1994"/>
                  </a:lnTo>
                  <a:lnTo>
                    <a:pt x="5719" y="1989"/>
                  </a:lnTo>
                  <a:lnTo>
                    <a:pt x="5719" y="1989"/>
                  </a:lnTo>
                  <a:lnTo>
                    <a:pt x="5719" y="1985"/>
                  </a:lnTo>
                  <a:lnTo>
                    <a:pt x="5719" y="1985"/>
                  </a:lnTo>
                  <a:lnTo>
                    <a:pt x="5719" y="1985"/>
                  </a:lnTo>
                  <a:lnTo>
                    <a:pt x="5719" y="1980"/>
                  </a:lnTo>
                  <a:lnTo>
                    <a:pt x="5719" y="1980"/>
                  </a:lnTo>
                  <a:close/>
                  <a:moveTo>
                    <a:pt x="5548" y="1944"/>
                  </a:moveTo>
                  <a:lnTo>
                    <a:pt x="5548" y="1944"/>
                  </a:lnTo>
                  <a:lnTo>
                    <a:pt x="5548" y="1940"/>
                  </a:lnTo>
                  <a:lnTo>
                    <a:pt x="5548" y="1940"/>
                  </a:lnTo>
                  <a:lnTo>
                    <a:pt x="5548" y="1940"/>
                  </a:lnTo>
                  <a:lnTo>
                    <a:pt x="5548" y="1940"/>
                  </a:lnTo>
                  <a:lnTo>
                    <a:pt x="5548" y="1940"/>
                  </a:lnTo>
                  <a:lnTo>
                    <a:pt x="5543" y="1935"/>
                  </a:lnTo>
                  <a:lnTo>
                    <a:pt x="5543" y="1935"/>
                  </a:lnTo>
                  <a:lnTo>
                    <a:pt x="5543" y="1931"/>
                  </a:lnTo>
                  <a:lnTo>
                    <a:pt x="5543" y="1931"/>
                  </a:lnTo>
                  <a:lnTo>
                    <a:pt x="5543" y="1935"/>
                  </a:lnTo>
                  <a:lnTo>
                    <a:pt x="5539" y="1935"/>
                  </a:lnTo>
                  <a:lnTo>
                    <a:pt x="5543" y="1940"/>
                  </a:lnTo>
                  <a:lnTo>
                    <a:pt x="5543" y="1940"/>
                  </a:lnTo>
                  <a:lnTo>
                    <a:pt x="5543" y="1935"/>
                  </a:lnTo>
                  <a:lnTo>
                    <a:pt x="5543" y="1940"/>
                  </a:lnTo>
                  <a:lnTo>
                    <a:pt x="5543" y="1940"/>
                  </a:lnTo>
                  <a:lnTo>
                    <a:pt x="5543" y="1944"/>
                  </a:lnTo>
                  <a:lnTo>
                    <a:pt x="5543" y="1944"/>
                  </a:lnTo>
                  <a:lnTo>
                    <a:pt x="5543" y="1944"/>
                  </a:lnTo>
                  <a:lnTo>
                    <a:pt x="5543" y="1949"/>
                  </a:lnTo>
                  <a:lnTo>
                    <a:pt x="5543" y="1949"/>
                  </a:lnTo>
                  <a:lnTo>
                    <a:pt x="5543" y="1944"/>
                  </a:lnTo>
                  <a:lnTo>
                    <a:pt x="5548" y="1949"/>
                  </a:lnTo>
                  <a:lnTo>
                    <a:pt x="5548" y="1944"/>
                  </a:lnTo>
                  <a:lnTo>
                    <a:pt x="5548" y="1944"/>
                  </a:lnTo>
                  <a:lnTo>
                    <a:pt x="5548" y="1944"/>
                  </a:lnTo>
                  <a:close/>
                  <a:moveTo>
                    <a:pt x="5548" y="1922"/>
                  </a:moveTo>
                  <a:lnTo>
                    <a:pt x="5548" y="1922"/>
                  </a:lnTo>
                  <a:lnTo>
                    <a:pt x="5548" y="1922"/>
                  </a:lnTo>
                  <a:lnTo>
                    <a:pt x="5548" y="1917"/>
                  </a:lnTo>
                  <a:lnTo>
                    <a:pt x="5548" y="1917"/>
                  </a:lnTo>
                  <a:lnTo>
                    <a:pt x="5548" y="1913"/>
                  </a:lnTo>
                  <a:lnTo>
                    <a:pt x="5548" y="1913"/>
                  </a:lnTo>
                  <a:lnTo>
                    <a:pt x="5548" y="1913"/>
                  </a:lnTo>
                  <a:lnTo>
                    <a:pt x="5548" y="1913"/>
                  </a:lnTo>
                  <a:lnTo>
                    <a:pt x="5548" y="1913"/>
                  </a:lnTo>
                  <a:lnTo>
                    <a:pt x="5543" y="1913"/>
                  </a:lnTo>
                  <a:lnTo>
                    <a:pt x="5543" y="1917"/>
                  </a:lnTo>
                  <a:lnTo>
                    <a:pt x="5543" y="1917"/>
                  </a:lnTo>
                  <a:lnTo>
                    <a:pt x="5543" y="1917"/>
                  </a:lnTo>
                  <a:lnTo>
                    <a:pt x="5543" y="1908"/>
                  </a:lnTo>
                  <a:lnTo>
                    <a:pt x="5543" y="1908"/>
                  </a:lnTo>
                  <a:lnTo>
                    <a:pt x="5543" y="1904"/>
                  </a:lnTo>
                  <a:lnTo>
                    <a:pt x="5539" y="1904"/>
                  </a:lnTo>
                  <a:lnTo>
                    <a:pt x="5539" y="1908"/>
                  </a:lnTo>
                  <a:lnTo>
                    <a:pt x="5539" y="1908"/>
                  </a:lnTo>
                  <a:lnTo>
                    <a:pt x="5539" y="1917"/>
                  </a:lnTo>
                  <a:lnTo>
                    <a:pt x="5539" y="1922"/>
                  </a:lnTo>
                  <a:lnTo>
                    <a:pt x="5539" y="1922"/>
                  </a:lnTo>
                  <a:lnTo>
                    <a:pt x="5539" y="1926"/>
                  </a:lnTo>
                  <a:lnTo>
                    <a:pt x="5539" y="1926"/>
                  </a:lnTo>
                  <a:lnTo>
                    <a:pt x="5539" y="1926"/>
                  </a:lnTo>
                  <a:lnTo>
                    <a:pt x="5539" y="1926"/>
                  </a:lnTo>
                  <a:lnTo>
                    <a:pt x="5543" y="1926"/>
                  </a:lnTo>
                  <a:lnTo>
                    <a:pt x="5548" y="1922"/>
                  </a:lnTo>
                  <a:close/>
                  <a:moveTo>
                    <a:pt x="5489" y="1813"/>
                  </a:moveTo>
                  <a:lnTo>
                    <a:pt x="5489" y="1809"/>
                  </a:lnTo>
                  <a:lnTo>
                    <a:pt x="5489" y="1809"/>
                  </a:lnTo>
                  <a:lnTo>
                    <a:pt x="5484" y="1809"/>
                  </a:lnTo>
                  <a:lnTo>
                    <a:pt x="5484" y="1809"/>
                  </a:lnTo>
                  <a:lnTo>
                    <a:pt x="5484" y="1809"/>
                  </a:lnTo>
                  <a:lnTo>
                    <a:pt x="5480" y="1804"/>
                  </a:lnTo>
                  <a:lnTo>
                    <a:pt x="5480" y="1804"/>
                  </a:lnTo>
                  <a:lnTo>
                    <a:pt x="5480" y="1804"/>
                  </a:lnTo>
                  <a:lnTo>
                    <a:pt x="5480" y="1804"/>
                  </a:lnTo>
                  <a:lnTo>
                    <a:pt x="5475" y="1804"/>
                  </a:lnTo>
                  <a:lnTo>
                    <a:pt x="5475" y="1804"/>
                  </a:lnTo>
                  <a:lnTo>
                    <a:pt x="5475" y="1804"/>
                  </a:lnTo>
                  <a:lnTo>
                    <a:pt x="5475" y="1804"/>
                  </a:lnTo>
                  <a:lnTo>
                    <a:pt x="5475" y="1804"/>
                  </a:lnTo>
                  <a:lnTo>
                    <a:pt x="5475" y="1804"/>
                  </a:lnTo>
                  <a:lnTo>
                    <a:pt x="5475" y="1809"/>
                  </a:lnTo>
                  <a:lnTo>
                    <a:pt x="5480" y="1809"/>
                  </a:lnTo>
                  <a:lnTo>
                    <a:pt x="5475" y="1809"/>
                  </a:lnTo>
                  <a:lnTo>
                    <a:pt x="5480" y="1813"/>
                  </a:lnTo>
                  <a:lnTo>
                    <a:pt x="5484" y="1813"/>
                  </a:lnTo>
                  <a:lnTo>
                    <a:pt x="5484" y="1813"/>
                  </a:lnTo>
                  <a:lnTo>
                    <a:pt x="5484" y="1818"/>
                  </a:lnTo>
                  <a:lnTo>
                    <a:pt x="5489" y="1818"/>
                  </a:lnTo>
                  <a:lnTo>
                    <a:pt x="5489" y="1818"/>
                  </a:lnTo>
                  <a:lnTo>
                    <a:pt x="5489" y="1818"/>
                  </a:lnTo>
                  <a:lnTo>
                    <a:pt x="5489" y="1813"/>
                  </a:lnTo>
                  <a:lnTo>
                    <a:pt x="5489" y="1813"/>
                  </a:lnTo>
                  <a:close/>
                  <a:moveTo>
                    <a:pt x="4387" y="1555"/>
                  </a:moveTo>
                  <a:lnTo>
                    <a:pt x="4387" y="1551"/>
                  </a:lnTo>
                  <a:lnTo>
                    <a:pt x="4382" y="1546"/>
                  </a:lnTo>
                  <a:lnTo>
                    <a:pt x="4378" y="1546"/>
                  </a:lnTo>
                  <a:lnTo>
                    <a:pt x="4378" y="1546"/>
                  </a:lnTo>
                  <a:lnTo>
                    <a:pt x="4378" y="1546"/>
                  </a:lnTo>
                  <a:lnTo>
                    <a:pt x="4378" y="1546"/>
                  </a:lnTo>
                  <a:lnTo>
                    <a:pt x="4373" y="1546"/>
                  </a:lnTo>
                  <a:lnTo>
                    <a:pt x="4378" y="1551"/>
                  </a:lnTo>
                  <a:lnTo>
                    <a:pt x="4378" y="1555"/>
                  </a:lnTo>
                  <a:lnTo>
                    <a:pt x="4382" y="1555"/>
                  </a:lnTo>
                  <a:lnTo>
                    <a:pt x="4382" y="1555"/>
                  </a:lnTo>
                  <a:lnTo>
                    <a:pt x="4382" y="1560"/>
                  </a:lnTo>
                  <a:lnTo>
                    <a:pt x="4387" y="1564"/>
                  </a:lnTo>
                  <a:lnTo>
                    <a:pt x="4387" y="1564"/>
                  </a:lnTo>
                  <a:lnTo>
                    <a:pt x="4387" y="1564"/>
                  </a:lnTo>
                  <a:lnTo>
                    <a:pt x="4387" y="1564"/>
                  </a:lnTo>
                  <a:lnTo>
                    <a:pt x="4391" y="1560"/>
                  </a:lnTo>
                  <a:lnTo>
                    <a:pt x="4391" y="1555"/>
                  </a:lnTo>
                  <a:lnTo>
                    <a:pt x="4391" y="1555"/>
                  </a:lnTo>
                  <a:lnTo>
                    <a:pt x="4387" y="1555"/>
                  </a:lnTo>
                  <a:close/>
                  <a:moveTo>
                    <a:pt x="5109" y="2292"/>
                  </a:moveTo>
                  <a:lnTo>
                    <a:pt x="5109" y="2288"/>
                  </a:lnTo>
                  <a:lnTo>
                    <a:pt x="5109" y="2288"/>
                  </a:lnTo>
                  <a:lnTo>
                    <a:pt x="5114" y="2288"/>
                  </a:lnTo>
                  <a:lnTo>
                    <a:pt x="5114" y="2283"/>
                  </a:lnTo>
                  <a:lnTo>
                    <a:pt x="5119" y="2283"/>
                  </a:lnTo>
                  <a:lnTo>
                    <a:pt x="5123" y="2279"/>
                  </a:lnTo>
                  <a:lnTo>
                    <a:pt x="5123" y="2274"/>
                  </a:lnTo>
                  <a:lnTo>
                    <a:pt x="5128" y="2274"/>
                  </a:lnTo>
                  <a:lnTo>
                    <a:pt x="5132" y="2274"/>
                  </a:lnTo>
                  <a:lnTo>
                    <a:pt x="5128" y="2274"/>
                  </a:lnTo>
                  <a:lnTo>
                    <a:pt x="5132" y="2274"/>
                  </a:lnTo>
                  <a:lnTo>
                    <a:pt x="5132" y="2274"/>
                  </a:lnTo>
                  <a:lnTo>
                    <a:pt x="5132" y="2274"/>
                  </a:lnTo>
                  <a:lnTo>
                    <a:pt x="5137" y="2270"/>
                  </a:lnTo>
                  <a:lnTo>
                    <a:pt x="5137" y="2270"/>
                  </a:lnTo>
                  <a:lnTo>
                    <a:pt x="5141" y="2265"/>
                  </a:lnTo>
                  <a:lnTo>
                    <a:pt x="5141" y="2265"/>
                  </a:lnTo>
                  <a:lnTo>
                    <a:pt x="5146" y="2261"/>
                  </a:lnTo>
                  <a:lnTo>
                    <a:pt x="5150" y="2256"/>
                  </a:lnTo>
                  <a:lnTo>
                    <a:pt x="5159" y="2247"/>
                  </a:lnTo>
                  <a:lnTo>
                    <a:pt x="5159" y="2243"/>
                  </a:lnTo>
                  <a:lnTo>
                    <a:pt x="5164" y="2243"/>
                  </a:lnTo>
                  <a:lnTo>
                    <a:pt x="5164" y="2238"/>
                  </a:lnTo>
                  <a:lnTo>
                    <a:pt x="5168" y="2234"/>
                  </a:lnTo>
                  <a:lnTo>
                    <a:pt x="5168" y="2229"/>
                  </a:lnTo>
                  <a:lnTo>
                    <a:pt x="5177" y="2225"/>
                  </a:lnTo>
                  <a:lnTo>
                    <a:pt x="5177" y="2220"/>
                  </a:lnTo>
                  <a:lnTo>
                    <a:pt x="5182" y="2215"/>
                  </a:lnTo>
                  <a:lnTo>
                    <a:pt x="5186" y="2211"/>
                  </a:lnTo>
                  <a:lnTo>
                    <a:pt x="5191" y="2206"/>
                  </a:lnTo>
                  <a:lnTo>
                    <a:pt x="5195" y="2202"/>
                  </a:lnTo>
                  <a:lnTo>
                    <a:pt x="5200" y="2197"/>
                  </a:lnTo>
                  <a:lnTo>
                    <a:pt x="5200" y="2193"/>
                  </a:lnTo>
                  <a:lnTo>
                    <a:pt x="5200" y="2188"/>
                  </a:lnTo>
                  <a:lnTo>
                    <a:pt x="5204" y="2184"/>
                  </a:lnTo>
                  <a:lnTo>
                    <a:pt x="5204" y="2179"/>
                  </a:lnTo>
                  <a:lnTo>
                    <a:pt x="5204" y="2175"/>
                  </a:lnTo>
                  <a:lnTo>
                    <a:pt x="5209" y="2175"/>
                  </a:lnTo>
                  <a:lnTo>
                    <a:pt x="5209" y="2166"/>
                  </a:lnTo>
                  <a:lnTo>
                    <a:pt x="5209" y="2161"/>
                  </a:lnTo>
                  <a:lnTo>
                    <a:pt x="5213" y="2157"/>
                  </a:lnTo>
                  <a:lnTo>
                    <a:pt x="5218" y="2143"/>
                  </a:lnTo>
                  <a:lnTo>
                    <a:pt x="5222" y="2134"/>
                  </a:lnTo>
                  <a:lnTo>
                    <a:pt x="5222" y="2134"/>
                  </a:lnTo>
                  <a:lnTo>
                    <a:pt x="5222" y="2134"/>
                  </a:lnTo>
                  <a:lnTo>
                    <a:pt x="5222" y="2130"/>
                  </a:lnTo>
                  <a:lnTo>
                    <a:pt x="5222" y="2130"/>
                  </a:lnTo>
                  <a:lnTo>
                    <a:pt x="5222" y="2125"/>
                  </a:lnTo>
                  <a:lnTo>
                    <a:pt x="5222" y="2121"/>
                  </a:lnTo>
                  <a:lnTo>
                    <a:pt x="5222" y="2121"/>
                  </a:lnTo>
                  <a:lnTo>
                    <a:pt x="5222" y="2116"/>
                  </a:lnTo>
                  <a:lnTo>
                    <a:pt x="5222" y="2111"/>
                  </a:lnTo>
                  <a:lnTo>
                    <a:pt x="5222" y="2111"/>
                  </a:lnTo>
                  <a:lnTo>
                    <a:pt x="5222" y="2111"/>
                  </a:lnTo>
                  <a:lnTo>
                    <a:pt x="5222" y="2107"/>
                  </a:lnTo>
                  <a:lnTo>
                    <a:pt x="5222" y="2107"/>
                  </a:lnTo>
                  <a:lnTo>
                    <a:pt x="5218" y="2107"/>
                  </a:lnTo>
                  <a:lnTo>
                    <a:pt x="5218" y="2102"/>
                  </a:lnTo>
                  <a:lnTo>
                    <a:pt x="5218" y="2098"/>
                  </a:lnTo>
                  <a:lnTo>
                    <a:pt x="5218" y="2093"/>
                  </a:lnTo>
                  <a:lnTo>
                    <a:pt x="5218" y="2093"/>
                  </a:lnTo>
                  <a:lnTo>
                    <a:pt x="5218" y="2093"/>
                  </a:lnTo>
                  <a:lnTo>
                    <a:pt x="5213" y="2093"/>
                  </a:lnTo>
                  <a:lnTo>
                    <a:pt x="5213" y="2089"/>
                  </a:lnTo>
                  <a:lnTo>
                    <a:pt x="5209" y="2089"/>
                  </a:lnTo>
                  <a:lnTo>
                    <a:pt x="5209" y="2084"/>
                  </a:lnTo>
                  <a:lnTo>
                    <a:pt x="5209" y="2084"/>
                  </a:lnTo>
                  <a:lnTo>
                    <a:pt x="5209" y="2080"/>
                  </a:lnTo>
                  <a:lnTo>
                    <a:pt x="5209" y="2080"/>
                  </a:lnTo>
                  <a:lnTo>
                    <a:pt x="5209" y="2075"/>
                  </a:lnTo>
                  <a:lnTo>
                    <a:pt x="5213" y="2066"/>
                  </a:lnTo>
                  <a:lnTo>
                    <a:pt x="5213" y="2062"/>
                  </a:lnTo>
                  <a:lnTo>
                    <a:pt x="5213" y="2057"/>
                  </a:lnTo>
                  <a:lnTo>
                    <a:pt x="5213" y="2057"/>
                  </a:lnTo>
                  <a:lnTo>
                    <a:pt x="5213" y="2057"/>
                  </a:lnTo>
                  <a:lnTo>
                    <a:pt x="5213" y="2057"/>
                  </a:lnTo>
                  <a:lnTo>
                    <a:pt x="5213" y="2062"/>
                  </a:lnTo>
                  <a:lnTo>
                    <a:pt x="5213" y="2062"/>
                  </a:lnTo>
                  <a:lnTo>
                    <a:pt x="5209" y="2057"/>
                  </a:lnTo>
                  <a:lnTo>
                    <a:pt x="5209" y="2057"/>
                  </a:lnTo>
                  <a:lnTo>
                    <a:pt x="5209" y="2053"/>
                  </a:lnTo>
                  <a:lnTo>
                    <a:pt x="5209" y="2053"/>
                  </a:lnTo>
                  <a:lnTo>
                    <a:pt x="5209" y="2053"/>
                  </a:lnTo>
                  <a:lnTo>
                    <a:pt x="5204" y="2053"/>
                  </a:lnTo>
                  <a:lnTo>
                    <a:pt x="5204" y="2053"/>
                  </a:lnTo>
                  <a:lnTo>
                    <a:pt x="5204" y="2057"/>
                  </a:lnTo>
                  <a:lnTo>
                    <a:pt x="5204" y="2057"/>
                  </a:lnTo>
                  <a:lnTo>
                    <a:pt x="5204" y="2057"/>
                  </a:lnTo>
                  <a:lnTo>
                    <a:pt x="5200" y="2057"/>
                  </a:lnTo>
                  <a:lnTo>
                    <a:pt x="5200" y="2057"/>
                  </a:lnTo>
                  <a:lnTo>
                    <a:pt x="5200" y="2057"/>
                  </a:lnTo>
                  <a:lnTo>
                    <a:pt x="5200" y="2053"/>
                  </a:lnTo>
                  <a:lnTo>
                    <a:pt x="5200" y="2053"/>
                  </a:lnTo>
                  <a:lnTo>
                    <a:pt x="5200" y="2048"/>
                  </a:lnTo>
                  <a:lnTo>
                    <a:pt x="5200" y="2044"/>
                  </a:lnTo>
                  <a:lnTo>
                    <a:pt x="5204" y="2039"/>
                  </a:lnTo>
                  <a:lnTo>
                    <a:pt x="5200" y="2035"/>
                  </a:lnTo>
                  <a:lnTo>
                    <a:pt x="5200" y="2030"/>
                  </a:lnTo>
                  <a:lnTo>
                    <a:pt x="5200" y="2030"/>
                  </a:lnTo>
                  <a:lnTo>
                    <a:pt x="5200" y="2030"/>
                  </a:lnTo>
                  <a:lnTo>
                    <a:pt x="5200" y="2026"/>
                  </a:lnTo>
                  <a:lnTo>
                    <a:pt x="5200" y="2021"/>
                  </a:lnTo>
                  <a:lnTo>
                    <a:pt x="5200" y="2021"/>
                  </a:lnTo>
                  <a:lnTo>
                    <a:pt x="5195" y="2017"/>
                  </a:lnTo>
                  <a:lnTo>
                    <a:pt x="5200" y="2012"/>
                  </a:lnTo>
                  <a:lnTo>
                    <a:pt x="5200" y="2017"/>
                  </a:lnTo>
                  <a:lnTo>
                    <a:pt x="5200" y="2017"/>
                  </a:lnTo>
                  <a:lnTo>
                    <a:pt x="5200" y="2012"/>
                  </a:lnTo>
                  <a:lnTo>
                    <a:pt x="5200" y="2012"/>
                  </a:lnTo>
                  <a:lnTo>
                    <a:pt x="5200" y="2007"/>
                  </a:lnTo>
                  <a:lnTo>
                    <a:pt x="5200" y="2007"/>
                  </a:lnTo>
                  <a:lnTo>
                    <a:pt x="5195" y="2007"/>
                  </a:lnTo>
                  <a:lnTo>
                    <a:pt x="5195" y="2003"/>
                  </a:lnTo>
                  <a:lnTo>
                    <a:pt x="5191" y="2003"/>
                  </a:lnTo>
                  <a:lnTo>
                    <a:pt x="5191" y="2003"/>
                  </a:lnTo>
                  <a:lnTo>
                    <a:pt x="5191" y="2003"/>
                  </a:lnTo>
                  <a:lnTo>
                    <a:pt x="5191" y="1998"/>
                  </a:lnTo>
                  <a:lnTo>
                    <a:pt x="5186" y="1998"/>
                  </a:lnTo>
                  <a:lnTo>
                    <a:pt x="5186" y="1994"/>
                  </a:lnTo>
                  <a:lnTo>
                    <a:pt x="5186" y="1994"/>
                  </a:lnTo>
                  <a:lnTo>
                    <a:pt x="5186" y="1989"/>
                  </a:lnTo>
                  <a:lnTo>
                    <a:pt x="5186" y="1989"/>
                  </a:lnTo>
                  <a:lnTo>
                    <a:pt x="5182" y="1989"/>
                  </a:lnTo>
                  <a:lnTo>
                    <a:pt x="5182" y="1989"/>
                  </a:lnTo>
                  <a:lnTo>
                    <a:pt x="5182" y="1989"/>
                  </a:lnTo>
                  <a:lnTo>
                    <a:pt x="5182" y="1989"/>
                  </a:lnTo>
                  <a:lnTo>
                    <a:pt x="5177" y="1985"/>
                  </a:lnTo>
                  <a:lnTo>
                    <a:pt x="5177" y="1985"/>
                  </a:lnTo>
                  <a:lnTo>
                    <a:pt x="5173" y="1985"/>
                  </a:lnTo>
                  <a:lnTo>
                    <a:pt x="5173" y="1985"/>
                  </a:lnTo>
                  <a:lnTo>
                    <a:pt x="5173" y="1985"/>
                  </a:lnTo>
                  <a:lnTo>
                    <a:pt x="5173" y="1980"/>
                  </a:lnTo>
                  <a:lnTo>
                    <a:pt x="5168" y="1976"/>
                  </a:lnTo>
                  <a:lnTo>
                    <a:pt x="5173" y="1976"/>
                  </a:lnTo>
                  <a:lnTo>
                    <a:pt x="5173" y="1971"/>
                  </a:lnTo>
                  <a:lnTo>
                    <a:pt x="5173" y="1971"/>
                  </a:lnTo>
                  <a:lnTo>
                    <a:pt x="5168" y="1967"/>
                  </a:lnTo>
                  <a:lnTo>
                    <a:pt x="5168" y="1962"/>
                  </a:lnTo>
                  <a:lnTo>
                    <a:pt x="5173" y="1958"/>
                  </a:lnTo>
                  <a:lnTo>
                    <a:pt x="5177" y="1953"/>
                  </a:lnTo>
                  <a:lnTo>
                    <a:pt x="5177" y="1949"/>
                  </a:lnTo>
                  <a:lnTo>
                    <a:pt x="5177" y="1940"/>
                  </a:lnTo>
                  <a:lnTo>
                    <a:pt x="5177" y="1935"/>
                  </a:lnTo>
                  <a:lnTo>
                    <a:pt x="5173" y="1935"/>
                  </a:lnTo>
                  <a:lnTo>
                    <a:pt x="5173" y="1935"/>
                  </a:lnTo>
                  <a:lnTo>
                    <a:pt x="5173" y="1931"/>
                  </a:lnTo>
                  <a:lnTo>
                    <a:pt x="5173" y="1931"/>
                  </a:lnTo>
                  <a:lnTo>
                    <a:pt x="5173" y="1926"/>
                  </a:lnTo>
                  <a:lnTo>
                    <a:pt x="5173" y="1926"/>
                  </a:lnTo>
                  <a:lnTo>
                    <a:pt x="5173" y="1922"/>
                  </a:lnTo>
                  <a:lnTo>
                    <a:pt x="5173" y="1922"/>
                  </a:lnTo>
                  <a:lnTo>
                    <a:pt x="5173" y="1917"/>
                  </a:lnTo>
                  <a:lnTo>
                    <a:pt x="5173" y="1913"/>
                  </a:lnTo>
                  <a:lnTo>
                    <a:pt x="5173" y="1913"/>
                  </a:lnTo>
                  <a:lnTo>
                    <a:pt x="5173" y="1908"/>
                  </a:lnTo>
                  <a:lnTo>
                    <a:pt x="5173" y="1904"/>
                  </a:lnTo>
                  <a:lnTo>
                    <a:pt x="5177" y="1899"/>
                  </a:lnTo>
                  <a:lnTo>
                    <a:pt x="5177" y="1899"/>
                  </a:lnTo>
                  <a:lnTo>
                    <a:pt x="5177" y="1894"/>
                  </a:lnTo>
                  <a:lnTo>
                    <a:pt x="5177" y="1894"/>
                  </a:lnTo>
                  <a:lnTo>
                    <a:pt x="5177" y="1894"/>
                  </a:lnTo>
                  <a:lnTo>
                    <a:pt x="5173" y="1890"/>
                  </a:lnTo>
                  <a:lnTo>
                    <a:pt x="5173" y="1890"/>
                  </a:lnTo>
                  <a:lnTo>
                    <a:pt x="5168" y="1885"/>
                  </a:lnTo>
                  <a:lnTo>
                    <a:pt x="5168" y="1881"/>
                  </a:lnTo>
                  <a:lnTo>
                    <a:pt x="5168" y="1881"/>
                  </a:lnTo>
                  <a:lnTo>
                    <a:pt x="5164" y="1881"/>
                  </a:lnTo>
                  <a:lnTo>
                    <a:pt x="5164" y="1881"/>
                  </a:lnTo>
                  <a:lnTo>
                    <a:pt x="5159" y="1881"/>
                  </a:lnTo>
                  <a:lnTo>
                    <a:pt x="5155" y="1885"/>
                  </a:lnTo>
                  <a:lnTo>
                    <a:pt x="5155" y="1881"/>
                  </a:lnTo>
                  <a:lnTo>
                    <a:pt x="5155" y="1881"/>
                  </a:lnTo>
                  <a:lnTo>
                    <a:pt x="5155" y="1876"/>
                  </a:lnTo>
                  <a:lnTo>
                    <a:pt x="5155" y="1872"/>
                  </a:lnTo>
                  <a:lnTo>
                    <a:pt x="5155" y="1872"/>
                  </a:lnTo>
                  <a:lnTo>
                    <a:pt x="5155" y="1867"/>
                  </a:lnTo>
                  <a:lnTo>
                    <a:pt x="5155" y="1863"/>
                  </a:lnTo>
                  <a:lnTo>
                    <a:pt x="5155" y="1858"/>
                  </a:lnTo>
                  <a:lnTo>
                    <a:pt x="5155" y="1854"/>
                  </a:lnTo>
                  <a:lnTo>
                    <a:pt x="5155" y="1849"/>
                  </a:lnTo>
                  <a:lnTo>
                    <a:pt x="5155" y="1845"/>
                  </a:lnTo>
                  <a:lnTo>
                    <a:pt x="5155" y="1845"/>
                  </a:lnTo>
                  <a:lnTo>
                    <a:pt x="5155" y="1840"/>
                  </a:lnTo>
                  <a:lnTo>
                    <a:pt x="5155" y="1840"/>
                  </a:lnTo>
                  <a:lnTo>
                    <a:pt x="5155" y="1840"/>
                  </a:lnTo>
                  <a:lnTo>
                    <a:pt x="5155" y="1836"/>
                  </a:lnTo>
                  <a:lnTo>
                    <a:pt x="5155" y="1836"/>
                  </a:lnTo>
                  <a:lnTo>
                    <a:pt x="5155" y="1836"/>
                  </a:lnTo>
                  <a:lnTo>
                    <a:pt x="5155" y="1831"/>
                  </a:lnTo>
                  <a:lnTo>
                    <a:pt x="5155" y="1831"/>
                  </a:lnTo>
                  <a:lnTo>
                    <a:pt x="5155" y="1831"/>
                  </a:lnTo>
                  <a:lnTo>
                    <a:pt x="5150" y="1831"/>
                  </a:lnTo>
                  <a:lnTo>
                    <a:pt x="5150" y="1827"/>
                  </a:lnTo>
                  <a:lnTo>
                    <a:pt x="5150" y="1827"/>
                  </a:lnTo>
                  <a:lnTo>
                    <a:pt x="5150" y="1822"/>
                  </a:lnTo>
                  <a:lnTo>
                    <a:pt x="5150" y="1818"/>
                  </a:lnTo>
                  <a:lnTo>
                    <a:pt x="5150" y="1818"/>
                  </a:lnTo>
                  <a:lnTo>
                    <a:pt x="5150" y="1813"/>
                  </a:lnTo>
                  <a:lnTo>
                    <a:pt x="5150" y="1813"/>
                  </a:lnTo>
                  <a:lnTo>
                    <a:pt x="5150" y="1809"/>
                  </a:lnTo>
                  <a:lnTo>
                    <a:pt x="5150" y="1809"/>
                  </a:lnTo>
                  <a:lnTo>
                    <a:pt x="5150" y="1804"/>
                  </a:lnTo>
                  <a:lnTo>
                    <a:pt x="5150" y="1804"/>
                  </a:lnTo>
                  <a:lnTo>
                    <a:pt x="5150" y="1804"/>
                  </a:lnTo>
                  <a:lnTo>
                    <a:pt x="5146" y="1804"/>
                  </a:lnTo>
                  <a:lnTo>
                    <a:pt x="5146" y="1804"/>
                  </a:lnTo>
                  <a:lnTo>
                    <a:pt x="5146" y="1809"/>
                  </a:lnTo>
                  <a:lnTo>
                    <a:pt x="5141" y="1809"/>
                  </a:lnTo>
                  <a:lnTo>
                    <a:pt x="5141" y="1813"/>
                  </a:lnTo>
                  <a:lnTo>
                    <a:pt x="5137" y="1822"/>
                  </a:lnTo>
                  <a:lnTo>
                    <a:pt x="5132" y="1827"/>
                  </a:lnTo>
                  <a:lnTo>
                    <a:pt x="5132" y="1831"/>
                  </a:lnTo>
                  <a:lnTo>
                    <a:pt x="5132" y="1831"/>
                  </a:lnTo>
                  <a:lnTo>
                    <a:pt x="5132" y="1831"/>
                  </a:lnTo>
                  <a:lnTo>
                    <a:pt x="5132" y="1831"/>
                  </a:lnTo>
                  <a:lnTo>
                    <a:pt x="5132" y="1831"/>
                  </a:lnTo>
                  <a:lnTo>
                    <a:pt x="5128" y="1836"/>
                  </a:lnTo>
                  <a:lnTo>
                    <a:pt x="5128" y="1840"/>
                  </a:lnTo>
                  <a:lnTo>
                    <a:pt x="5128" y="1840"/>
                  </a:lnTo>
                  <a:lnTo>
                    <a:pt x="5128" y="1840"/>
                  </a:lnTo>
                  <a:lnTo>
                    <a:pt x="5128" y="1840"/>
                  </a:lnTo>
                  <a:lnTo>
                    <a:pt x="5132" y="1845"/>
                  </a:lnTo>
                  <a:lnTo>
                    <a:pt x="5132" y="1845"/>
                  </a:lnTo>
                  <a:lnTo>
                    <a:pt x="5132" y="1845"/>
                  </a:lnTo>
                  <a:lnTo>
                    <a:pt x="5132" y="1849"/>
                  </a:lnTo>
                  <a:lnTo>
                    <a:pt x="5128" y="1845"/>
                  </a:lnTo>
                  <a:lnTo>
                    <a:pt x="5128" y="1845"/>
                  </a:lnTo>
                  <a:lnTo>
                    <a:pt x="5128" y="1849"/>
                  </a:lnTo>
                  <a:lnTo>
                    <a:pt x="5123" y="1849"/>
                  </a:lnTo>
                  <a:lnTo>
                    <a:pt x="5123" y="1858"/>
                  </a:lnTo>
                  <a:lnTo>
                    <a:pt x="5123" y="1858"/>
                  </a:lnTo>
                  <a:lnTo>
                    <a:pt x="5119" y="1863"/>
                  </a:lnTo>
                  <a:lnTo>
                    <a:pt x="5119" y="1867"/>
                  </a:lnTo>
                  <a:lnTo>
                    <a:pt x="5119" y="1872"/>
                  </a:lnTo>
                  <a:lnTo>
                    <a:pt x="5119" y="1872"/>
                  </a:lnTo>
                  <a:lnTo>
                    <a:pt x="5119" y="1876"/>
                  </a:lnTo>
                  <a:lnTo>
                    <a:pt x="5119" y="1881"/>
                  </a:lnTo>
                  <a:lnTo>
                    <a:pt x="5114" y="1881"/>
                  </a:lnTo>
                  <a:lnTo>
                    <a:pt x="5114" y="1890"/>
                  </a:lnTo>
                  <a:lnTo>
                    <a:pt x="5114" y="1894"/>
                  </a:lnTo>
                  <a:lnTo>
                    <a:pt x="5114" y="1899"/>
                  </a:lnTo>
                  <a:lnTo>
                    <a:pt x="5109" y="1908"/>
                  </a:lnTo>
                  <a:lnTo>
                    <a:pt x="5105" y="1913"/>
                  </a:lnTo>
                  <a:lnTo>
                    <a:pt x="5105" y="1917"/>
                  </a:lnTo>
                  <a:lnTo>
                    <a:pt x="5105" y="1917"/>
                  </a:lnTo>
                  <a:lnTo>
                    <a:pt x="5100" y="1926"/>
                  </a:lnTo>
                  <a:lnTo>
                    <a:pt x="5100" y="1926"/>
                  </a:lnTo>
                  <a:lnTo>
                    <a:pt x="5091" y="1935"/>
                  </a:lnTo>
                  <a:lnTo>
                    <a:pt x="5091" y="1940"/>
                  </a:lnTo>
                  <a:lnTo>
                    <a:pt x="5087" y="1944"/>
                  </a:lnTo>
                  <a:lnTo>
                    <a:pt x="5082" y="1944"/>
                  </a:lnTo>
                  <a:lnTo>
                    <a:pt x="5082" y="1949"/>
                  </a:lnTo>
                  <a:lnTo>
                    <a:pt x="5073" y="1949"/>
                  </a:lnTo>
                  <a:lnTo>
                    <a:pt x="5073" y="1949"/>
                  </a:lnTo>
                  <a:lnTo>
                    <a:pt x="5069" y="1949"/>
                  </a:lnTo>
                  <a:lnTo>
                    <a:pt x="5069" y="1949"/>
                  </a:lnTo>
                  <a:lnTo>
                    <a:pt x="5069" y="1944"/>
                  </a:lnTo>
                  <a:lnTo>
                    <a:pt x="5064" y="1940"/>
                  </a:lnTo>
                  <a:lnTo>
                    <a:pt x="5060" y="1940"/>
                  </a:lnTo>
                  <a:lnTo>
                    <a:pt x="5060" y="1935"/>
                  </a:lnTo>
                  <a:lnTo>
                    <a:pt x="5060" y="1935"/>
                  </a:lnTo>
                  <a:lnTo>
                    <a:pt x="5060" y="1935"/>
                  </a:lnTo>
                  <a:lnTo>
                    <a:pt x="5060" y="1931"/>
                  </a:lnTo>
                  <a:lnTo>
                    <a:pt x="5055" y="1931"/>
                  </a:lnTo>
                  <a:lnTo>
                    <a:pt x="5055" y="1931"/>
                  </a:lnTo>
                  <a:lnTo>
                    <a:pt x="5051" y="1931"/>
                  </a:lnTo>
                  <a:lnTo>
                    <a:pt x="5046" y="1926"/>
                  </a:lnTo>
                  <a:lnTo>
                    <a:pt x="5046" y="1926"/>
                  </a:lnTo>
                  <a:lnTo>
                    <a:pt x="5042" y="1922"/>
                  </a:lnTo>
                  <a:lnTo>
                    <a:pt x="5042" y="1917"/>
                  </a:lnTo>
                  <a:lnTo>
                    <a:pt x="5037" y="1917"/>
                  </a:lnTo>
                  <a:lnTo>
                    <a:pt x="5033" y="1913"/>
                  </a:lnTo>
                  <a:lnTo>
                    <a:pt x="5033" y="1913"/>
                  </a:lnTo>
                  <a:lnTo>
                    <a:pt x="5033" y="1908"/>
                  </a:lnTo>
                  <a:lnTo>
                    <a:pt x="5033" y="1908"/>
                  </a:lnTo>
                  <a:lnTo>
                    <a:pt x="5028" y="1908"/>
                  </a:lnTo>
                  <a:lnTo>
                    <a:pt x="5028" y="1908"/>
                  </a:lnTo>
                  <a:lnTo>
                    <a:pt x="5024" y="1908"/>
                  </a:lnTo>
                  <a:lnTo>
                    <a:pt x="5028" y="1908"/>
                  </a:lnTo>
                  <a:lnTo>
                    <a:pt x="5028" y="1908"/>
                  </a:lnTo>
                  <a:lnTo>
                    <a:pt x="5028" y="1904"/>
                  </a:lnTo>
                  <a:lnTo>
                    <a:pt x="5028" y="1904"/>
                  </a:lnTo>
                  <a:lnTo>
                    <a:pt x="5024" y="1904"/>
                  </a:lnTo>
                  <a:lnTo>
                    <a:pt x="5024" y="1904"/>
                  </a:lnTo>
                  <a:lnTo>
                    <a:pt x="5024" y="1904"/>
                  </a:lnTo>
                  <a:lnTo>
                    <a:pt x="5024" y="1904"/>
                  </a:lnTo>
                  <a:lnTo>
                    <a:pt x="5019" y="1904"/>
                  </a:lnTo>
                  <a:lnTo>
                    <a:pt x="5019" y="1899"/>
                  </a:lnTo>
                  <a:lnTo>
                    <a:pt x="5019" y="1899"/>
                  </a:lnTo>
                  <a:lnTo>
                    <a:pt x="5015" y="1894"/>
                  </a:lnTo>
                  <a:lnTo>
                    <a:pt x="5015" y="1894"/>
                  </a:lnTo>
                  <a:lnTo>
                    <a:pt x="5010" y="1890"/>
                  </a:lnTo>
                  <a:lnTo>
                    <a:pt x="5010" y="1890"/>
                  </a:lnTo>
                  <a:lnTo>
                    <a:pt x="5010" y="1885"/>
                  </a:lnTo>
                  <a:lnTo>
                    <a:pt x="5010" y="1885"/>
                  </a:lnTo>
                  <a:lnTo>
                    <a:pt x="5010" y="1881"/>
                  </a:lnTo>
                  <a:lnTo>
                    <a:pt x="5010" y="1881"/>
                  </a:lnTo>
                  <a:lnTo>
                    <a:pt x="5019" y="1876"/>
                  </a:lnTo>
                  <a:lnTo>
                    <a:pt x="5019" y="1872"/>
                  </a:lnTo>
                  <a:lnTo>
                    <a:pt x="5019" y="1872"/>
                  </a:lnTo>
                  <a:lnTo>
                    <a:pt x="5024" y="1867"/>
                  </a:lnTo>
                  <a:lnTo>
                    <a:pt x="5024" y="1867"/>
                  </a:lnTo>
                  <a:lnTo>
                    <a:pt x="5024" y="1863"/>
                  </a:lnTo>
                  <a:lnTo>
                    <a:pt x="5024" y="1854"/>
                  </a:lnTo>
                  <a:lnTo>
                    <a:pt x="5028" y="1854"/>
                  </a:lnTo>
                  <a:lnTo>
                    <a:pt x="5033" y="1854"/>
                  </a:lnTo>
                  <a:lnTo>
                    <a:pt x="5033" y="1849"/>
                  </a:lnTo>
                  <a:lnTo>
                    <a:pt x="5033" y="1854"/>
                  </a:lnTo>
                  <a:lnTo>
                    <a:pt x="5033" y="1854"/>
                  </a:lnTo>
                  <a:lnTo>
                    <a:pt x="5033" y="1854"/>
                  </a:lnTo>
                  <a:lnTo>
                    <a:pt x="5037" y="1849"/>
                  </a:lnTo>
                  <a:lnTo>
                    <a:pt x="5037" y="1845"/>
                  </a:lnTo>
                  <a:lnTo>
                    <a:pt x="5037" y="1845"/>
                  </a:lnTo>
                  <a:lnTo>
                    <a:pt x="5037" y="1845"/>
                  </a:lnTo>
                  <a:lnTo>
                    <a:pt x="5046" y="1836"/>
                  </a:lnTo>
                  <a:lnTo>
                    <a:pt x="5046" y="1831"/>
                  </a:lnTo>
                  <a:lnTo>
                    <a:pt x="5046" y="1831"/>
                  </a:lnTo>
                  <a:lnTo>
                    <a:pt x="5042" y="1831"/>
                  </a:lnTo>
                  <a:lnTo>
                    <a:pt x="5042" y="1831"/>
                  </a:lnTo>
                  <a:lnTo>
                    <a:pt x="5042" y="1827"/>
                  </a:lnTo>
                  <a:lnTo>
                    <a:pt x="5037" y="1827"/>
                  </a:lnTo>
                  <a:lnTo>
                    <a:pt x="5037" y="1831"/>
                  </a:lnTo>
                  <a:lnTo>
                    <a:pt x="5037" y="1831"/>
                  </a:lnTo>
                  <a:lnTo>
                    <a:pt x="5037" y="1831"/>
                  </a:lnTo>
                  <a:lnTo>
                    <a:pt x="5037" y="1836"/>
                  </a:lnTo>
                  <a:lnTo>
                    <a:pt x="5033" y="1836"/>
                  </a:lnTo>
                  <a:lnTo>
                    <a:pt x="5033" y="1836"/>
                  </a:lnTo>
                  <a:lnTo>
                    <a:pt x="5033" y="1836"/>
                  </a:lnTo>
                  <a:lnTo>
                    <a:pt x="5033" y="1836"/>
                  </a:lnTo>
                  <a:lnTo>
                    <a:pt x="5033" y="1831"/>
                  </a:lnTo>
                  <a:lnTo>
                    <a:pt x="5028" y="1831"/>
                  </a:lnTo>
                  <a:lnTo>
                    <a:pt x="5028" y="1831"/>
                  </a:lnTo>
                  <a:lnTo>
                    <a:pt x="5028" y="1831"/>
                  </a:lnTo>
                  <a:lnTo>
                    <a:pt x="5028" y="1831"/>
                  </a:lnTo>
                  <a:lnTo>
                    <a:pt x="5024" y="1831"/>
                  </a:lnTo>
                  <a:lnTo>
                    <a:pt x="5024" y="1831"/>
                  </a:lnTo>
                  <a:lnTo>
                    <a:pt x="5028" y="1827"/>
                  </a:lnTo>
                  <a:lnTo>
                    <a:pt x="5028" y="1827"/>
                  </a:lnTo>
                  <a:lnTo>
                    <a:pt x="5028" y="1827"/>
                  </a:lnTo>
                  <a:lnTo>
                    <a:pt x="5028" y="1827"/>
                  </a:lnTo>
                  <a:lnTo>
                    <a:pt x="5028" y="1827"/>
                  </a:lnTo>
                  <a:lnTo>
                    <a:pt x="5033" y="1822"/>
                  </a:lnTo>
                  <a:lnTo>
                    <a:pt x="5028" y="1822"/>
                  </a:lnTo>
                  <a:lnTo>
                    <a:pt x="5028" y="1827"/>
                  </a:lnTo>
                  <a:lnTo>
                    <a:pt x="5028" y="1827"/>
                  </a:lnTo>
                  <a:lnTo>
                    <a:pt x="5024" y="1827"/>
                  </a:lnTo>
                  <a:lnTo>
                    <a:pt x="5019" y="1831"/>
                  </a:lnTo>
                  <a:lnTo>
                    <a:pt x="5019" y="1831"/>
                  </a:lnTo>
                  <a:lnTo>
                    <a:pt x="5015" y="1831"/>
                  </a:lnTo>
                  <a:lnTo>
                    <a:pt x="5010" y="1831"/>
                  </a:lnTo>
                  <a:lnTo>
                    <a:pt x="5010" y="1827"/>
                  </a:lnTo>
                  <a:lnTo>
                    <a:pt x="5010" y="1827"/>
                  </a:lnTo>
                  <a:lnTo>
                    <a:pt x="5006" y="1827"/>
                  </a:lnTo>
                  <a:lnTo>
                    <a:pt x="5006" y="1827"/>
                  </a:lnTo>
                  <a:lnTo>
                    <a:pt x="5001" y="1827"/>
                  </a:lnTo>
                  <a:lnTo>
                    <a:pt x="5001" y="1827"/>
                  </a:lnTo>
                  <a:lnTo>
                    <a:pt x="5001" y="1827"/>
                  </a:lnTo>
                  <a:lnTo>
                    <a:pt x="4997" y="1822"/>
                  </a:lnTo>
                  <a:lnTo>
                    <a:pt x="4992" y="1822"/>
                  </a:lnTo>
                  <a:lnTo>
                    <a:pt x="4987" y="1822"/>
                  </a:lnTo>
                  <a:lnTo>
                    <a:pt x="4987" y="1822"/>
                  </a:lnTo>
                  <a:lnTo>
                    <a:pt x="4987" y="1822"/>
                  </a:lnTo>
                  <a:lnTo>
                    <a:pt x="4983" y="1822"/>
                  </a:lnTo>
                  <a:lnTo>
                    <a:pt x="4983" y="1818"/>
                  </a:lnTo>
                  <a:lnTo>
                    <a:pt x="4983" y="1813"/>
                  </a:lnTo>
                  <a:lnTo>
                    <a:pt x="4983" y="1813"/>
                  </a:lnTo>
                  <a:lnTo>
                    <a:pt x="4978" y="1813"/>
                  </a:lnTo>
                  <a:lnTo>
                    <a:pt x="4978" y="1813"/>
                  </a:lnTo>
                  <a:lnTo>
                    <a:pt x="4974" y="1818"/>
                  </a:lnTo>
                  <a:lnTo>
                    <a:pt x="4974" y="1813"/>
                  </a:lnTo>
                  <a:lnTo>
                    <a:pt x="4969" y="1809"/>
                  </a:lnTo>
                  <a:lnTo>
                    <a:pt x="4969" y="1809"/>
                  </a:lnTo>
                  <a:lnTo>
                    <a:pt x="4969" y="1809"/>
                  </a:lnTo>
                  <a:lnTo>
                    <a:pt x="4969" y="1813"/>
                  </a:lnTo>
                  <a:lnTo>
                    <a:pt x="4969" y="1813"/>
                  </a:lnTo>
                  <a:lnTo>
                    <a:pt x="4965" y="1809"/>
                  </a:lnTo>
                  <a:lnTo>
                    <a:pt x="4965" y="1809"/>
                  </a:lnTo>
                  <a:lnTo>
                    <a:pt x="4965" y="1809"/>
                  </a:lnTo>
                  <a:lnTo>
                    <a:pt x="4960" y="1809"/>
                  </a:lnTo>
                  <a:lnTo>
                    <a:pt x="4960" y="1813"/>
                  </a:lnTo>
                  <a:lnTo>
                    <a:pt x="4965" y="1813"/>
                  </a:lnTo>
                  <a:lnTo>
                    <a:pt x="4965" y="1813"/>
                  </a:lnTo>
                  <a:lnTo>
                    <a:pt x="4965" y="1813"/>
                  </a:lnTo>
                  <a:lnTo>
                    <a:pt x="4969" y="1813"/>
                  </a:lnTo>
                  <a:lnTo>
                    <a:pt x="4974" y="1813"/>
                  </a:lnTo>
                  <a:lnTo>
                    <a:pt x="4974" y="1818"/>
                  </a:lnTo>
                  <a:lnTo>
                    <a:pt x="4974" y="1822"/>
                  </a:lnTo>
                  <a:lnTo>
                    <a:pt x="4974" y="1822"/>
                  </a:lnTo>
                  <a:lnTo>
                    <a:pt x="4974" y="1827"/>
                  </a:lnTo>
                  <a:lnTo>
                    <a:pt x="4974" y="1827"/>
                  </a:lnTo>
                  <a:lnTo>
                    <a:pt x="4974" y="1827"/>
                  </a:lnTo>
                  <a:lnTo>
                    <a:pt x="4974" y="1827"/>
                  </a:lnTo>
                  <a:lnTo>
                    <a:pt x="4974" y="1827"/>
                  </a:lnTo>
                  <a:lnTo>
                    <a:pt x="4969" y="1827"/>
                  </a:lnTo>
                  <a:lnTo>
                    <a:pt x="4969" y="1831"/>
                  </a:lnTo>
                  <a:lnTo>
                    <a:pt x="4969" y="1831"/>
                  </a:lnTo>
                  <a:lnTo>
                    <a:pt x="4969" y="1831"/>
                  </a:lnTo>
                  <a:lnTo>
                    <a:pt x="4965" y="1831"/>
                  </a:lnTo>
                  <a:lnTo>
                    <a:pt x="4965" y="1831"/>
                  </a:lnTo>
                  <a:lnTo>
                    <a:pt x="4960" y="1831"/>
                  </a:lnTo>
                  <a:lnTo>
                    <a:pt x="4960" y="1831"/>
                  </a:lnTo>
                  <a:lnTo>
                    <a:pt x="4960" y="1831"/>
                  </a:lnTo>
                  <a:lnTo>
                    <a:pt x="4956" y="1831"/>
                  </a:lnTo>
                  <a:lnTo>
                    <a:pt x="4951" y="1831"/>
                  </a:lnTo>
                  <a:lnTo>
                    <a:pt x="4951" y="1831"/>
                  </a:lnTo>
                  <a:lnTo>
                    <a:pt x="4951" y="1827"/>
                  </a:lnTo>
                  <a:lnTo>
                    <a:pt x="4951" y="1827"/>
                  </a:lnTo>
                  <a:lnTo>
                    <a:pt x="4951" y="1827"/>
                  </a:lnTo>
                  <a:lnTo>
                    <a:pt x="4947" y="1827"/>
                  </a:lnTo>
                  <a:lnTo>
                    <a:pt x="4947" y="1831"/>
                  </a:lnTo>
                  <a:lnTo>
                    <a:pt x="4947" y="1831"/>
                  </a:lnTo>
                  <a:lnTo>
                    <a:pt x="4947" y="1831"/>
                  </a:lnTo>
                  <a:lnTo>
                    <a:pt x="4942" y="1831"/>
                  </a:lnTo>
                  <a:lnTo>
                    <a:pt x="4942" y="1831"/>
                  </a:lnTo>
                  <a:lnTo>
                    <a:pt x="4942" y="1831"/>
                  </a:lnTo>
                  <a:lnTo>
                    <a:pt x="4942" y="1836"/>
                  </a:lnTo>
                  <a:lnTo>
                    <a:pt x="4942" y="1836"/>
                  </a:lnTo>
                  <a:lnTo>
                    <a:pt x="4942" y="1836"/>
                  </a:lnTo>
                  <a:lnTo>
                    <a:pt x="4938" y="1836"/>
                  </a:lnTo>
                  <a:lnTo>
                    <a:pt x="4938" y="1836"/>
                  </a:lnTo>
                  <a:lnTo>
                    <a:pt x="4938" y="1831"/>
                  </a:lnTo>
                  <a:lnTo>
                    <a:pt x="4938" y="1836"/>
                  </a:lnTo>
                  <a:lnTo>
                    <a:pt x="4938" y="1836"/>
                  </a:lnTo>
                  <a:lnTo>
                    <a:pt x="4938" y="1840"/>
                  </a:lnTo>
                  <a:lnTo>
                    <a:pt x="4933" y="1840"/>
                  </a:lnTo>
                  <a:lnTo>
                    <a:pt x="4933" y="1840"/>
                  </a:lnTo>
                  <a:lnTo>
                    <a:pt x="4933" y="1840"/>
                  </a:lnTo>
                  <a:lnTo>
                    <a:pt x="4929" y="1845"/>
                  </a:lnTo>
                  <a:lnTo>
                    <a:pt x="4929" y="1845"/>
                  </a:lnTo>
                  <a:lnTo>
                    <a:pt x="4929" y="1845"/>
                  </a:lnTo>
                  <a:lnTo>
                    <a:pt x="4924" y="1849"/>
                  </a:lnTo>
                  <a:lnTo>
                    <a:pt x="4929" y="1854"/>
                  </a:lnTo>
                  <a:lnTo>
                    <a:pt x="4924" y="1854"/>
                  </a:lnTo>
                  <a:lnTo>
                    <a:pt x="4924" y="1854"/>
                  </a:lnTo>
                  <a:lnTo>
                    <a:pt x="4924" y="1854"/>
                  </a:lnTo>
                  <a:lnTo>
                    <a:pt x="4920" y="1854"/>
                  </a:lnTo>
                  <a:lnTo>
                    <a:pt x="4920" y="1858"/>
                  </a:lnTo>
                  <a:lnTo>
                    <a:pt x="4920" y="1858"/>
                  </a:lnTo>
                  <a:lnTo>
                    <a:pt x="4920" y="1858"/>
                  </a:lnTo>
                  <a:lnTo>
                    <a:pt x="4915" y="1863"/>
                  </a:lnTo>
                  <a:lnTo>
                    <a:pt x="4915" y="1863"/>
                  </a:lnTo>
                  <a:lnTo>
                    <a:pt x="4915" y="1867"/>
                  </a:lnTo>
                  <a:lnTo>
                    <a:pt x="4915" y="1867"/>
                  </a:lnTo>
                  <a:lnTo>
                    <a:pt x="4911" y="1872"/>
                  </a:lnTo>
                  <a:lnTo>
                    <a:pt x="4906" y="1872"/>
                  </a:lnTo>
                  <a:lnTo>
                    <a:pt x="4911" y="1876"/>
                  </a:lnTo>
                  <a:lnTo>
                    <a:pt x="4911" y="1876"/>
                  </a:lnTo>
                  <a:lnTo>
                    <a:pt x="4911" y="1876"/>
                  </a:lnTo>
                  <a:lnTo>
                    <a:pt x="4911" y="1876"/>
                  </a:lnTo>
                  <a:lnTo>
                    <a:pt x="4911" y="1881"/>
                  </a:lnTo>
                  <a:lnTo>
                    <a:pt x="4911" y="1881"/>
                  </a:lnTo>
                  <a:lnTo>
                    <a:pt x="4911" y="1881"/>
                  </a:lnTo>
                  <a:lnTo>
                    <a:pt x="4915" y="1881"/>
                  </a:lnTo>
                  <a:lnTo>
                    <a:pt x="4915" y="1881"/>
                  </a:lnTo>
                  <a:lnTo>
                    <a:pt x="4911" y="1885"/>
                  </a:lnTo>
                  <a:lnTo>
                    <a:pt x="4911" y="1885"/>
                  </a:lnTo>
                  <a:lnTo>
                    <a:pt x="4911" y="1885"/>
                  </a:lnTo>
                  <a:lnTo>
                    <a:pt x="4911" y="1885"/>
                  </a:lnTo>
                  <a:lnTo>
                    <a:pt x="4911" y="1890"/>
                  </a:lnTo>
                  <a:lnTo>
                    <a:pt x="4911" y="1890"/>
                  </a:lnTo>
                  <a:lnTo>
                    <a:pt x="4906" y="1890"/>
                  </a:lnTo>
                  <a:lnTo>
                    <a:pt x="4906" y="1885"/>
                  </a:lnTo>
                  <a:lnTo>
                    <a:pt x="4906" y="1885"/>
                  </a:lnTo>
                  <a:lnTo>
                    <a:pt x="4906" y="1885"/>
                  </a:lnTo>
                  <a:lnTo>
                    <a:pt x="4902" y="1885"/>
                  </a:lnTo>
                  <a:lnTo>
                    <a:pt x="4902" y="1885"/>
                  </a:lnTo>
                  <a:lnTo>
                    <a:pt x="4902" y="1890"/>
                  </a:lnTo>
                  <a:lnTo>
                    <a:pt x="4902" y="1890"/>
                  </a:lnTo>
                  <a:lnTo>
                    <a:pt x="4902" y="1890"/>
                  </a:lnTo>
                  <a:lnTo>
                    <a:pt x="4902" y="1885"/>
                  </a:lnTo>
                  <a:lnTo>
                    <a:pt x="4902" y="1885"/>
                  </a:lnTo>
                  <a:lnTo>
                    <a:pt x="4893" y="1881"/>
                  </a:lnTo>
                  <a:lnTo>
                    <a:pt x="4893" y="1881"/>
                  </a:lnTo>
                  <a:lnTo>
                    <a:pt x="4893" y="1881"/>
                  </a:lnTo>
                  <a:lnTo>
                    <a:pt x="4888" y="1881"/>
                  </a:lnTo>
                  <a:lnTo>
                    <a:pt x="4888" y="1881"/>
                  </a:lnTo>
                  <a:lnTo>
                    <a:pt x="4888" y="1885"/>
                  </a:lnTo>
                  <a:lnTo>
                    <a:pt x="4888" y="1885"/>
                  </a:lnTo>
                  <a:lnTo>
                    <a:pt x="4884" y="1885"/>
                  </a:lnTo>
                  <a:lnTo>
                    <a:pt x="4884" y="1885"/>
                  </a:lnTo>
                  <a:lnTo>
                    <a:pt x="4884" y="1885"/>
                  </a:lnTo>
                  <a:lnTo>
                    <a:pt x="4884" y="1890"/>
                  </a:lnTo>
                  <a:lnTo>
                    <a:pt x="4884" y="1890"/>
                  </a:lnTo>
                  <a:lnTo>
                    <a:pt x="4884" y="1890"/>
                  </a:lnTo>
                  <a:lnTo>
                    <a:pt x="4884" y="1890"/>
                  </a:lnTo>
                  <a:lnTo>
                    <a:pt x="4884" y="1890"/>
                  </a:lnTo>
                  <a:lnTo>
                    <a:pt x="4884" y="1890"/>
                  </a:lnTo>
                  <a:lnTo>
                    <a:pt x="4879" y="1894"/>
                  </a:lnTo>
                  <a:lnTo>
                    <a:pt x="4884" y="1885"/>
                  </a:lnTo>
                  <a:lnTo>
                    <a:pt x="4884" y="1885"/>
                  </a:lnTo>
                  <a:lnTo>
                    <a:pt x="4884" y="1881"/>
                  </a:lnTo>
                  <a:lnTo>
                    <a:pt x="4888" y="1881"/>
                  </a:lnTo>
                  <a:lnTo>
                    <a:pt x="4888" y="1881"/>
                  </a:lnTo>
                  <a:lnTo>
                    <a:pt x="4884" y="1876"/>
                  </a:lnTo>
                  <a:lnTo>
                    <a:pt x="4879" y="1872"/>
                  </a:lnTo>
                  <a:lnTo>
                    <a:pt x="4879" y="1867"/>
                  </a:lnTo>
                  <a:lnTo>
                    <a:pt x="4879" y="1867"/>
                  </a:lnTo>
                  <a:lnTo>
                    <a:pt x="4875" y="1867"/>
                  </a:lnTo>
                  <a:lnTo>
                    <a:pt x="4875" y="1863"/>
                  </a:lnTo>
                  <a:lnTo>
                    <a:pt x="4870" y="1863"/>
                  </a:lnTo>
                  <a:lnTo>
                    <a:pt x="4870" y="1858"/>
                  </a:lnTo>
                  <a:lnTo>
                    <a:pt x="4870" y="1858"/>
                  </a:lnTo>
                  <a:lnTo>
                    <a:pt x="4866" y="1858"/>
                  </a:lnTo>
                  <a:lnTo>
                    <a:pt x="4866" y="1863"/>
                  </a:lnTo>
                  <a:lnTo>
                    <a:pt x="4866" y="1863"/>
                  </a:lnTo>
                  <a:lnTo>
                    <a:pt x="4861" y="1867"/>
                  </a:lnTo>
                  <a:lnTo>
                    <a:pt x="4861" y="1867"/>
                  </a:lnTo>
                  <a:lnTo>
                    <a:pt x="4861" y="1867"/>
                  </a:lnTo>
                  <a:lnTo>
                    <a:pt x="4856" y="1863"/>
                  </a:lnTo>
                  <a:lnTo>
                    <a:pt x="4856" y="1867"/>
                  </a:lnTo>
                  <a:lnTo>
                    <a:pt x="4856" y="1867"/>
                  </a:lnTo>
                  <a:lnTo>
                    <a:pt x="4856" y="1867"/>
                  </a:lnTo>
                  <a:lnTo>
                    <a:pt x="4856" y="1867"/>
                  </a:lnTo>
                  <a:lnTo>
                    <a:pt x="4856" y="1863"/>
                  </a:lnTo>
                  <a:lnTo>
                    <a:pt x="4852" y="1863"/>
                  </a:lnTo>
                  <a:lnTo>
                    <a:pt x="4852" y="1863"/>
                  </a:lnTo>
                  <a:lnTo>
                    <a:pt x="4852" y="1867"/>
                  </a:lnTo>
                  <a:lnTo>
                    <a:pt x="4852" y="1867"/>
                  </a:lnTo>
                  <a:lnTo>
                    <a:pt x="4852" y="1867"/>
                  </a:lnTo>
                  <a:lnTo>
                    <a:pt x="4852" y="1867"/>
                  </a:lnTo>
                  <a:lnTo>
                    <a:pt x="4852" y="1872"/>
                  </a:lnTo>
                  <a:lnTo>
                    <a:pt x="4852" y="1872"/>
                  </a:lnTo>
                  <a:lnTo>
                    <a:pt x="4852" y="1872"/>
                  </a:lnTo>
                  <a:lnTo>
                    <a:pt x="4847" y="1876"/>
                  </a:lnTo>
                  <a:lnTo>
                    <a:pt x="4847" y="1876"/>
                  </a:lnTo>
                  <a:lnTo>
                    <a:pt x="4847" y="1876"/>
                  </a:lnTo>
                  <a:lnTo>
                    <a:pt x="4847" y="1876"/>
                  </a:lnTo>
                  <a:lnTo>
                    <a:pt x="4847" y="1872"/>
                  </a:lnTo>
                  <a:lnTo>
                    <a:pt x="4843" y="1872"/>
                  </a:lnTo>
                  <a:lnTo>
                    <a:pt x="4843" y="1872"/>
                  </a:lnTo>
                  <a:lnTo>
                    <a:pt x="4843" y="1876"/>
                  </a:lnTo>
                  <a:lnTo>
                    <a:pt x="4843" y="1876"/>
                  </a:lnTo>
                  <a:lnTo>
                    <a:pt x="4843" y="1872"/>
                  </a:lnTo>
                  <a:lnTo>
                    <a:pt x="4843" y="1872"/>
                  </a:lnTo>
                  <a:lnTo>
                    <a:pt x="4847" y="1872"/>
                  </a:lnTo>
                  <a:lnTo>
                    <a:pt x="4843" y="1867"/>
                  </a:lnTo>
                  <a:lnTo>
                    <a:pt x="4843" y="1867"/>
                  </a:lnTo>
                  <a:lnTo>
                    <a:pt x="4843" y="1872"/>
                  </a:lnTo>
                  <a:lnTo>
                    <a:pt x="4843" y="1872"/>
                  </a:lnTo>
                  <a:lnTo>
                    <a:pt x="4843" y="1872"/>
                  </a:lnTo>
                  <a:lnTo>
                    <a:pt x="4838" y="1876"/>
                  </a:lnTo>
                  <a:lnTo>
                    <a:pt x="4838" y="1876"/>
                  </a:lnTo>
                  <a:lnTo>
                    <a:pt x="4838" y="1876"/>
                  </a:lnTo>
                  <a:lnTo>
                    <a:pt x="4838" y="1876"/>
                  </a:lnTo>
                  <a:lnTo>
                    <a:pt x="4834" y="1876"/>
                  </a:lnTo>
                  <a:lnTo>
                    <a:pt x="4834" y="1881"/>
                  </a:lnTo>
                  <a:lnTo>
                    <a:pt x="4834" y="1881"/>
                  </a:lnTo>
                  <a:lnTo>
                    <a:pt x="4834" y="1881"/>
                  </a:lnTo>
                  <a:lnTo>
                    <a:pt x="4838" y="1885"/>
                  </a:lnTo>
                  <a:lnTo>
                    <a:pt x="4838" y="1885"/>
                  </a:lnTo>
                  <a:lnTo>
                    <a:pt x="4834" y="1885"/>
                  </a:lnTo>
                  <a:lnTo>
                    <a:pt x="4834" y="1885"/>
                  </a:lnTo>
                  <a:lnTo>
                    <a:pt x="4834" y="1885"/>
                  </a:lnTo>
                  <a:lnTo>
                    <a:pt x="4829" y="1885"/>
                  </a:lnTo>
                  <a:lnTo>
                    <a:pt x="4829" y="1885"/>
                  </a:lnTo>
                  <a:lnTo>
                    <a:pt x="4829" y="1885"/>
                  </a:lnTo>
                  <a:lnTo>
                    <a:pt x="4829" y="1885"/>
                  </a:lnTo>
                  <a:lnTo>
                    <a:pt x="4829" y="1885"/>
                  </a:lnTo>
                  <a:lnTo>
                    <a:pt x="4829" y="1885"/>
                  </a:lnTo>
                  <a:lnTo>
                    <a:pt x="4825" y="1885"/>
                  </a:lnTo>
                  <a:lnTo>
                    <a:pt x="4829" y="1890"/>
                  </a:lnTo>
                  <a:lnTo>
                    <a:pt x="4825" y="1890"/>
                  </a:lnTo>
                  <a:lnTo>
                    <a:pt x="4829" y="1890"/>
                  </a:lnTo>
                  <a:lnTo>
                    <a:pt x="4829" y="1890"/>
                  </a:lnTo>
                  <a:lnTo>
                    <a:pt x="4829" y="1890"/>
                  </a:lnTo>
                  <a:lnTo>
                    <a:pt x="4829" y="1890"/>
                  </a:lnTo>
                  <a:lnTo>
                    <a:pt x="4829" y="1894"/>
                  </a:lnTo>
                  <a:lnTo>
                    <a:pt x="4829" y="1894"/>
                  </a:lnTo>
                  <a:lnTo>
                    <a:pt x="4829" y="1890"/>
                  </a:lnTo>
                  <a:lnTo>
                    <a:pt x="4825" y="1890"/>
                  </a:lnTo>
                  <a:lnTo>
                    <a:pt x="4825" y="1890"/>
                  </a:lnTo>
                  <a:lnTo>
                    <a:pt x="4825" y="1890"/>
                  </a:lnTo>
                  <a:lnTo>
                    <a:pt x="4825" y="1890"/>
                  </a:lnTo>
                  <a:lnTo>
                    <a:pt x="4820" y="1894"/>
                  </a:lnTo>
                  <a:lnTo>
                    <a:pt x="4820" y="1894"/>
                  </a:lnTo>
                  <a:lnTo>
                    <a:pt x="4820" y="1894"/>
                  </a:lnTo>
                  <a:lnTo>
                    <a:pt x="4820" y="1894"/>
                  </a:lnTo>
                  <a:lnTo>
                    <a:pt x="4816" y="1894"/>
                  </a:lnTo>
                  <a:lnTo>
                    <a:pt x="4816" y="1899"/>
                  </a:lnTo>
                  <a:lnTo>
                    <a:pt x="4816" y="1899"/>
                  </a:lnTo>
                  <a:lnTo>
                    <a:pt x="4816" y="1904"/>
                  </a:lnTo>
                  <a:lnTo>
                    <a:pt x="4820" y="1899"/>
                  </a:lnTo>
                  <a:lnTo>
                    <a:pt x="4820" y="1899"/>
                  </a:lnTo>
                  <a:lnTo>
                    <a:pt x="4820" y="1904"/>
                  </a:lnTo>
                  <a:lnTo>
                    <a:pt x="4820" y="1904"/>
                  </a:lnTo>
                  <a:lnTo>
                    <a:pt x="4820" y="1904"/>
                  </a:lnTo>
                  <a:lnTo>
                    <a:pt x="4816" y="1908"/>
                  </a:lnTo>
                  <a:lnTo>
                    <a:pt x="4816" y="1908"/>
                  </a:lnTo>
                  <a:lnTo>
                    <a:pt x="4816" y="1908"/>
                  </a:lnTo>
                  <a:lnTo>
                    <a:pt x="4816" y="1908"/>
                  </a:lnTo>
                  <a:lnTo>
                    <a:pt x="4816" y="1908"/>
                  </a:lnTo>
                  <a:lnTo>
                    <a:pt x="4816" y="1908"/>
                  </a:lnTo>
                  <a:lnTo>
                    <a:pt x="4816" y="1913"/>
                  </a:lnTo>
                  <a:lnTo>
                    <a:pt x="4816" y="1913"/>
                  </a:lnTo>
                  <a:lnTo>
                    <a:pt x="4820" y="1913"/>
                  </a:lnTo>
                  <a:lnTo>
                    <a:pt x="4820" y="1913"/>
                  </a:lnTo>
                  <a:lnTo>
                    <a:pt x="4820" y="1913"/>
                  </a:lnTo>
                  <a:lnTo>
                    <a:pt x="4820" y="1913"/>
                  </a:lnTo>
                  <a:lnTo>
                    <a:pt x="4816" y="1913"/>
                  </a:lnTo>
                  <a:lnTo>
                    <a:pt x="4816" y="1913"/>
                  </a:lnTo>
                  <a:lnTo>
                    <a:pt x="4811" y="1913"/>
                  </a:lnTo>
                  <a:lnTo>
                    <a:pt x="4811" y="1913"/>
                  </a:lnTo>
                  <a:lnTo>
                    <a:pt x="4811" y="1908"/>
                  </a:lnTo>
                  <a:lnTo>
                    <a:pt x="4807" y="1908"/>
                  </a:lnTo>
                  <a:lnTo>
                    <a:pt x="4807" y="1908"/>
                  </a:lnTo>
                  <a:lnTo>
                    <a:pt x="4807" y="1913"/>
                  </a:lnTo>
                  <a:lnTo>
                    <a:pt x="4802" y="1913"/>
                  </a:lnTo>
                  <a:lnTo>
                    <a:pt x="4802" y="1908"/>
                  </a:lnTo>
                  <a:lnTo>
                    <a:pt x="4802" y="1908"/>
                  </a:lnTo>
                  <a:lnTo>
                    <a:pt x="4802" y="1908"/>
                  </a:lnTo>
                  <a:lnTo>
                    <a:pt x="4802" y="1913"/>
                  </a:lnTo>
                  <a:lnTo>
                    <a:pt x="4802" y="1913"/>
                  </a:lnTo>
                  <a:lnTo>
                    <a:pt x="4798" y="1913"/>
                  </a:lnTo>
                  <a:lnTo>
                    <a:pt x="4798" y="1913"/>
                  </a:lnTo>
                  <a:lnTo>
                    <a:pt x="4798" y="1913"/>
                  </a:lnTo>
                  <a:lnTo>
                    <a:pt x="4798" y="1913"/>
                  </a:lnTo>
                  <a:lnTo>
                    <a:pt x="4798" y="1917"/>
                  </a:lnTo>
                  <a:lnTo>
                    <a:pt x="4798" y="1917"/>
                  </a:lnTo>
                  <a:lnTo>
                    <a:pt x="4802" y="1922"/>
                  </a:lnTo>
                  <a:lnTo>
                    <a:pt x="4802" y="1922"/>
                  </a:lnTo>
                  <a:lnTo>
                    <a:pt x="4802" y="1922"/>
                  </a:lnTo>
                  <a:lnTo>
                    <a:pt x="4802" y="1922"/>
                  </a:lnTo>
                  <a:lnTo>
                    <a:pt x="4802" y="1926"/>
                  </a:lnTo>
                  <a:lnTo>
                    <a:pt x="4802" y="1926"/>
                  </a:lnTo>
                  <a:lnTo>
                    <a:pt x="4798" y="1926"/>
                  </a:lnTo>
                  <a:lnTo>
                    <a:pt x="4798" y="1926"/>
                  </a:lnTo>
                  <a:lnTo>
                    <a:pt x="4798" y="1926"/>
                  </a:lnTo>
                  <a:lnTo>
                    <a:pt x="4798" y="1926"/>
                  </a:lnTo>
                  <a:lnTo>
                    <a:pt x="4798" y="1926"/>
                  </a:lnTo>
                  <a:lnTo>
                    <a:pt x="4798" y="1926"/>
                  </a:lnTo>
                  <a:lnTo>
                    <a:pt x="4798" y="1931"/>
                  </a:lnTo>
                  <a:lnTo>
                    <a:pt x="4793" y="1931"/>
                  </a:lnTo>
                  <a:lnTo>
                    <a:pt x="4793" y="1935"/>
                  </a:lnTo>
                  <a:lnTo>
                    <a:pt x="4793" y="1935"/>
                  </a:lnTo>
                  <a:lnTo>
                    <a:pt x="4793" y="1935"/>
                  </a:lnTo>
                  <a:lnTo>
                    <a:pt x="4793" y="1931"/>
                  </a:lnTo>
                  <a:lnTo>
                    <a:pt x="4793" y="1931"/>
                  </a:lnTo>
                  <a:lnTo>
                    <a:pt x="4793" y="1926"/>
                  </a:lnTo>
                  <a:lnTo>
                    <a:pt x="4789" y="1922"/>
                  </a:lnTo>
                  <a:lnTo>
                    <a:pt x="4789" y="1917"/>
                  </a:lnTo>
                  <a:lnTo>
                    <a:pt x="4789" y="1913"/>
                  </a:lnTo>
                  <a:lnTo>
                    <a:pt x="4789" y="1913"/>
                  </a:lnTo>
                  <a:lnTo>
                    <a:pt x="4784" y="1913"/>
                  </a:lnTo>
                  <a:lnTo>
                    <a:pt x="4784" y="1917"/>
                  </a:lnTo>
                  <a:lnTo>
                    <a:pt x="4784" y="1917"/>
                  </a:lnTo>
                  <a:lnTo>
                    <a:pt x="4780" y="1922"/>
                  </a:lnTo>
                  <a:lnTo>
                    <a:pt x="4780" y="1922"/>
                  </a:lnTo>
                  <a:lnTo>
                    <a:pt x="4775" y="1922"/>
                  </a:lnTo>
                  <a:lnTo>
                    <a:pt x="4775" y="1926"/>
                  </a:lnTo>
                  <a:lnTo>
                    <a:pt x="4775" y="1926"/>
                  </a:lnTo>
                  <a:lnTo>
                    <a:pt x="4771" y="1931"/>
                  </a:lnTo>
                  <a:lnTo>
                    <a:pt x="4771" y="1931"/>
                  </a:lnTo>
                  <a:lnTo>
                    <a:pt x="4771" y="1935"/>
                  </a:lnTo>
                  <a:lnTo>
                    <a:pt x="4771" y="1940"/>
                  </a:lnTo>
                  <a:lnTo>
                    <a:pt x="4771" y="1944"/>
                  </a:lnTo>
                  <a:lnTo>
                    <a:pt x="4771" y="1944"/>
                  </a:lnTo>
                  <a:lnTo>
                    <a:pt x="4771" y="1944"/>
                  </a:lnTo>
                  <a:lnTo>
                    <a:pt x="4771" y="1944"/>
                  </a:lnTo>
                  <a:lnTo>
                    <a:pt x="4771" y="1949"/>
                  </a:lnTo>
                  <a:lnTo>
                    <a:pt x="4762" y="1953"/>
                  </a:lnTo>
                  <a:lnTo>
                    <a:pt x="4762" y="1953"/>
                  </a:lnTo>
                  <a:lnTo>
                    <a:pt x="4757" y="1953"/>
                  </a:lnTo>
                  <a:lnTo>
                    <a:pt x="4757" y="1958"/>
                  </a:lnTo>
                  <a:lnTo>
                    <a:pt x="4753" y="1958"/>
                  </a:lnTo>
                  <a:lnTo>
                    <a:pt x="4753" y="1962"/>
                  </a:lnTo>
                  <a:lnTo>
                    <a:pt x="4753" y="1967"/>
                  </a:lnTo>
                  <a:lnTo>
                    <a:pt x="4748" y="1971"/>
                  </a:lnTo>
                  <a:lnTo>
                    <a:pt x="4744" y="1971"/>
                  </a:lnTo>
                  <a:lnTo>
                    <a:pt x="4739" y="1976"/>
                  </a:lnTo>
                  <a:lnTo>
                    <a:pt x="4739" y="1976"/>
                  </a:lnTo>
                  <a:lnTo>
                    <a:pt x="4730" y="1980"/>
                  </a:lnTo>
                  <a:lnTo>
                    <a:pt x="4725" y="1980"/>
                  </a:lnTo>
                  <a:lnTo>
                    <a:pt x="4716" y="1980"/>
                  </a:lnTo>
                  <a:lnTo>
                    <a:pt x="4712" y="1985"/>
                  </a:lnTo>
                  <a:lnTo>
                    <a:pt x="4712" y="1980"/>
                  </a:lnTo>
                  <a:lnTo>
                    <a:pt x="4707" y="1980"/>
                  </a:lnTo>
                  <a:lnTo>
                    <a:pt x="4698" y="1985"/>
                  </a:lnTo>
                  <a:lnTo>
                    <a:pt x="4694" y="1989"/>
                  </a:lnTo>
                  <a:lnTo>
                    <a:pt x="4689" y="1989"/>
                  </a:lnTo>
                  <a:lnTo>
                    <a:pt x="4685" y="1989"/>
                  </a:lnTo>
                  <a:lnTo>
                    <a:pt x="4680" y="1994"/>
                  </a:lnTo>
                  <a:lnTo>
                    <a:pt x="4680" y="1994"/>
                  </a:lnTo>
                  <a:lnTo>
                    <a:pt x="4671" y="1994"/>
                  </a:lnTo>
                  <a:lnTo>
                    <a:pt x="4671" y="1994"/>
                  </a:lnTo>
                  <a:lnTo>
                    <a:pt x="4667" y="1994"/>
                  </a:lnTo>
                  <a:lnTo>
                    <a:pt x="4667" y="1994"/>
                  </a:lnTo>
                  <a:lnTo>
                    <a:pt x="4662" y="1994"/>
                  </a:lnTo>
                  <a:lnTo>
                    <a:pt x="4662" y="1994"/>
                  </a:lnTo>
                  <a:lnTo>
                    <a:pt x="4658" y="1994"/>
                  </a:lnTo>
                  <a:lnTo>
                    <a:pt x="4649" y="2003"/>
                  </a:lnTo>
                  <a:lnTo>
                    <a:pt x="4644" y="2003"/>
                  </a:lnTo>
                  <a:lnTo>
                    <a:pt x="4644" y="2003"/>
                  </a:lnTo>
                  <a:lnTo>
                    <a:pt x="4640" y="2007"/>
                  </a:lnTo>
                  <a:lnTo>
                    <a:pt x="4635" y="2012"/>
                  </a:lnTo>
                  <a:lnTo>
                    <a:pt x="4631" y="2012"/>
                  </a:lnTo>
                  <a:lnTo>
                    <a:pt x="4626" y="2017"/>
                  </a:lnTo>
                  <a:lnTo>
                    <a:pt x="4622" y="2017"/>
                  </a:lnTo>
                  <a:lnTo>
                    <a:pt x="4617" y="2017"/>
                  </a:lnTo>
                  <a:lnTo>
                    <a:pt x="4613" y="2026"/>
                  </a:lnTo>
                  <a:lnTo>
                    <a:pt x="4613" y="2026"/>
                  </a:lnTo>
                  <a:lnTo>
                    <a:pt x="4613" y="2026"/>
                  </a:lnTo>
                  <a:lnTo>
                    <a:pt x="4608" y="2030"/>
                  </a:lnTo>
                  <a:lnTo>
                    <a:pt x="4608" y="2030"/>
                  </a:lnTo>
                  <a:lnTo>
                    <a:pt x="4608" y="2026"/>
                  </a:lnTo>
                  <a:lnTo>
                    <a:pt x="4608" y="2021"/>
                  </a:lnTo>
                  <a:lnTo>
                    <a:pt x="4613" y="2017"/>
                  </a:lnTo>
                  <a:lnTo>
                    <a:pt x="4613" y="2017"/>
                  </a:lnTo>
                  <a:lnTo>
                    <a:pt x="4608" y="2017"/>
                  </a:lnTo>
                  <a:lnTo>
                    <a:pt x="4608" y="2017"/>
                  </a:lnTo>
                  <a:lnTo>
                    <a:pt x="4603" y="2026"/>
                  </a:lnTo>
                  <a:lnTo>
                    <a:pt x="4599" y="2030"/>
                  </a:lnTo>
                  <a:lnTo>
                    <a:pt x="4599" y="2035"/>
                  </a:lnTo>
                  <a:lnTo>
                    <a:pt x="4599" y="2039"/>
                  </a:lnTo>
                  <a:lnTo>
                    <a:pt x="4599" y="2039"/>
                  </a:lnTo>
                  <a:lnTo>
                    <a:pt x="4599" y="2044"/>
                  </a:lnTo>
                  <a:lnTo>
                    <a:pt x="4599" y="2044"/>
                  </a:lnTo>
                  <a:lnTo>
                    <a:pt x="4594" y="2048"/>
                  </a:lnTo>
                  <a:lnTo>
                    <a:pt x="4590" y="2053"/>
                  </a:lnTo>
                  <a:lnTo>
                    <a:pt x="4590" y="2057"/>
                  </a:lnTo>
                  <a:lnTo>
                    <a:pt x="4585" y="2062"/>
                  </a:lnTo>
                  <a:lnTo>
                    <a:pt x="4585" y="2062"/>
                  </a:lnTo>
                  <a:lnTo>
                    <a:pt x="4585" y="2066"/>
                  </a:lnTo>
                  <a:lnTo>
                    <a:pt x="4585" y="2071"/>
                  </a:lnTo>
                  <a:lnTo>
                    <a:pt x="4585" y="2071"/>
                  </a:lnTo>
                  <a:lnTo>
                    <a:pt x="4585" y="2080"/>
                  </a:lnTo>
                  <a:lnTo>
                    <a:pt x="4585" y="2084"/>
                  </a:lnTo>
                  <a:lnTo>
                    <a:pt x="4585" y="2089"/>
                  </a:lnTo>
                  <a:lnTo>
                    <a:pt x="4590" y="2098"/>
                  </a:lnTo>
                  <a:lnTo>
                    <a:pt x="4590" y="2098"/>
                  </a:lnTo>
                  <a:lnTo>
                    <a:pt x="4585" y="2102"/>
                  </a:lnTo>
                  <a:lnTo>
                    <a:pt x="4585" y="2107"/>
                  </a:lnTo>
                  <a:lnTo>
                    <a:pt x="4585" y="2107"/>
                  </a:lnTo>
                  <a:lnTo>
                    <a:pt x="4581" y="2107"/>
                  </a:lnTo>
                  <a:lnTo>
                    <a:pt x="4581" y="2107"/>
                  </a:lnTo>
                  <a:lnTo>
                    <a:pt x="4581" y="2102"/>
                  </a:lnTo>
                  <a:lnTo>
                    <a:pt x="4581" y="2098"/>
                  </a:lnTo>
                  <a:lnTo>
                    <a:pt x="4581" y="2098"/>
                  </a:lnTo>
                  <a:lnTo>
                    <a:pt x="4581" y="2102"/>
                  </a:lnTo>
                  <a:lnTo>
                    <a:pt x="4581" y="2102"/>
                  </a:lnTo>
                  <a:lnTo>
                    <a:pt x="4581" y="2102"/>
                  </a:lnTo>
                  <a:lnTo>
                    <a:pt x="4576" y="2102"/>
                  </a:lnTo>
                  <a:lnTo>
                    <a:pt x="4576" y="2098"/>
                  </a:lnTo>
                  <a:lnTo>
                    <a:pt x="4581" y="2098"/>
                  </a:lnTo>
                  <a:lnTo>
                    <a:pt x="4581" y="2093"/>
                  </a:lnTo>
                  <a:lnTo>
                    <a:pt x="4581" y="2093"/>
                  </a:lnTo>
                  <a:lnTo>
                    <a:pt x="4581" y="2093"/>
                  </a:lnTo>
                  <a:lnTo>
                    <a:pt x="4576" y="2089"/>
                  </a:lnTo>
                  <a:lnTo>
                    <a:pt x="4576" y="2093"/>
                  </a:lnTo>
                  <a:lnTo>
                    <a:pt x="4576" y="2093"/>
                  </a:lnTo>
                  <a:lnTo>
                    <a:pt x="4576" y="2098"/>
                  </a:lnTo>
                  <a:lnTo>
                    <a:pt x="4576" y="2102"/>
                  </a:lnTo>
                  <a:lnTo>
                    <a:pt x="4576" y="2102"/>
                  </a:lnTo>
                  <a:lnTo>
                    <a:pt x="4581" y="2102"/>
                  </a:lnTo>
                  <a:lnTo>
                    <a:pt x="4581" y="2107"/>
                  </a:lnTo>
                  <a:lnTo>
                    <a:pt x="4576" y="2107"/>
                  </a:lnTo>
                  <a:lnTo>
                    <a:pt x="4576" y="2111"/>
                  </a:lnTo>
                  <a:lnTo>
                    <a:pt x="4576" y="2111"/>
                  </a:lnTo>
                  <a:lnTo>
                    <a:pt x="4572" y="2111"/>
                  </a:lnTo>
                  <a:lnTo>
                    <a:pt x="4572" y="2107"/>
                  </a:lnTo>
                  <a:lnTo>
                    <a:pt x="4572" y="2102"/>
                  </a:lnTo>
                  <a:lnTo>
                    <a:pt x="4572" y="2102"/>
                  </a:lnTo>
                  <a:lnTo>
                    <a:pt x="4572" y="2098"/>
                  </a:lnTo>
                  <a:lnTo>
                    <a:pt x="4572" y="2102"/>
                  </a:lnTo>
                  <a:lnTo>
                    <a:pt x="4572" y="2102"/>
                  </a:lnTo>
                  <a:lnTo>
                    <a:pt x="4572" y="2102"/>
                  </a:lnTo>
                  <a:lnTo>
                    <a:pt x="4572" y="2102"/>
                  </a:lnTo>
                  <a:lnTo>
                    <a:pt x="4572" y="2102"/>
                  </a:lnTo>
                  <a:lnTo>
                    <a:pt x="4572" y="2102"/>
                  </a:lnTo>
                  <a:lnTo>
                    <a:pt x="4567" y="2102"/>
                  </a:lnTo>
                  <a:lnTo>
                    <a:pt x="4572" y="2102"/>
                  </a:lnTo>
                  <a:lnTo>
                    <a:pt x="4572" y="2107"/>
                  </a:lnTo>
                  <a:lnTo>
                    <a:pt x="4572" y="2116"/>
                  </a:lnTo>
                  <a:lnTo>
                    <a:pt x="4576" y="2125"/>
                  </a:lnTo>
                  <a:lnTo>
                    <a:pt x="4576" y="2130"/>
                  </a:lnTo>
                  <a:lnTo>
                    <a:pt x="4572" y="2139"/>
                  </a:lnTo>
                  <a:lnTo>
                    <a:pt x="4572" y="2139"/>
                  </a:lnTo>
                  <a:lnTo>
                    <a:pt x="4572" y="2143"/>
                  </a:lnTo>
                  <a:lnTo>
                    <a:pt x="4576" y="2152"/>
                  </a:lnTo>
                  <a:lnTo>
                    <a:pt x="4576" y="2152"/>
                  </a:lnTo>
                  <a:lnTo>
                    <a:pt x="4576" y="2157"/>
                  </a:lnTo>
                  <a:lnTo>
                    <a:pt x="4572" y="2157"/>
                  </a:lnTo>
                  <a:lnTo>
                    <a:pt x="4576" y="2161"/>
                  </a:lnTo>
                  <a:lnTo>
                    <a:pt x="4576" y="2166"/>
                  </a:lnTo>
                  <a:lnTo>
                    <a:pt x="4576" y="2170"/>
                  </a:lnTo>
                  <a:lnTo>
                    <a:pt x="4572" y="2175"/>
                  </a:lnTo>
                  <a:lnTo>
                    <a:pt x="4572" y="2179"/>
                  </a:lnTo>
                  <a:lnTo>
                    <a:pt x="4567" y="2184"/>
                  </a:lnTo>
                  <a:lnTo>
                    <a:pt x="4567" y="2188"/>
                  </a:lnTo>
                  <a:lnTo>
                    <a:pt x="4567" y="2197"/>
                  </a:lnTo>
                  <a:lnTo>
                    <a:pt x="4567" y="2197"/>
                  </a:lnTo>
                  <a:lnTo>
                    <a:pt x="4567" y="2206"/>
                  </a:lnTo>
                  <a:lnTo>
                    <a:pt x="4567" y="2215"/>
                  </a:lnTo>
                  <a:lnTo>
                    <a:pt x="4567" y="2215"/>
                  </a:lnTo>
                  <a:lnTo>
                    <a:pt x="4563" y="2229"/>
                  </a:lnTo>
                  <a:lnTo>
                    <a:pt x="4563" y="2229"/>
                  </a:lnTo>
                  <a:lnTo>
                    <a:pt x="4558" y="2229"/>
                  </a:lnTo>
                  <a:lnTo>
                    <a:pt x="4558" y="2234"/>
                  </a:lnTo>
                  <a:lnTo>
                    <a:pt x="4558" y="2238"/>
                  </a:lnTo>
                  <a:lnTo>
                    <a:pt x="4554" y="2243"/>
                  </a:lnTo>
                  <a:lnTo>
                    <a:pt x="4554" y="2247"/>
                  </a:lnTo>
                  <a:lnTo>
                    <a:pt x="4549" y="2252"/>
                  </a:lnTo>
                  <a:lnTo>
                    <a:pt x="4545" y="2252"/>
                  </a:lnTo>
                  <a:lnTo>
                    <a:pt x="4545" y="2252"/>
                  </a:lnTo>
                  <a:lnTo>
                    <a:pt x="4545" y="2252"/>
                  </a:lnTo>
                  <a:lnTo>
                    <a:pt x="4540" y="2247"/>
                  </a:lnTo>
                  <a:lnTo>
                    <a:pt x="4540" y="2256"/>
                  </a:lnTo>
                  <a:lnTo>
                    <a:pt x="4536" y="2261"/>
                  </a:lnTo>
                  <a:lnTo>
                    <a:pt x="4536" y="2261"/>
                  </a:lnTo>
                  <a:lnTo>
                    <a:pt x="4536" y="2265"/>
                  </a:lnTo>
                  <a:lnTo>
                    <a:pt x="4536" y="2265"/>
                  </a:lnTo>
                  <a:lnTo>
                    <a:pt x="4540" y="2265"/>
                  </a:lnTo>
                  <a:lnTo>
                    <a:pt x="4540" y="2265"/>
                  </a:lnTo>
                  <a:lnTo>
                    <a:pt x="4545" y="2265"/>
                  </a:lnTo>
                  <a:lnTo>
                    <a:pt x="4545" y="2270"/>
                  </a:lnTo>
                  <a:lnTo>
                    <a:pt x="4545" y="2274"/>
                  </a:lnTo>
                  <a:lnTo>
                    <a:pt x="4549" y="2279"/>
                  </a:lnTo>
                  <a:lnTo>
                    <a:pt x="4554" y="2279"/>
                  </a:lnTo>
                  <a:lnTo>
                    <a:pt x="4558" y="2279"/>
                  </a:lnTo>
                  <a:lnTo>
                    <a:pt x="4563" y="2279"/>
                  </a:lnTo>
                  <a:lnTo>
                    <a:pt x="4567" y="2283"/>
                  </a:lnTo>
                  <a:lnTo>
                    <a:pt x="4572" y="2283"/>
                  </a:lnTo>
                  <a:lnTo>
                    <a:pt x="4572" y="2283"/>
                  </a:lnTo>
                  <a:lnTo>
                    <a:pt x="4576" y="2283"/>
                  </a:lnTo>
                  <a:lnTo>
                    <a:pt x="4576" y="2279"/>
                  </a:lnTo>
                  <a:lnTo>
                    <a:pt x="4585" y="2274"/>
                  </a:lnTo>
                  <a:lnTo>
                    <a:pt x="4594" y="2270"/>
                  </a:lnTo>
                  <a:lnTo>
                    <a:pt x="4599" y="2270"/>
                  </a:lnTo>
                  <a:lnTo>
                    <a:pt x="4599" y="2270"/>
                  </a:lnTo>
                  <a:lnTo>
                    <a:pt x="4603" y="2270"/>
                  </a:lnTo>
                  <a:lnTo>
                    <a:pt x="4608" y="2265"/>
                  </a:lnTo>
                  <a:lnTo>
                    <a:pt x="4613" y="2265"/>
                  </a:lnTo>
                  <a:lnTo>
                    <a:pt x="4613" y="2261"/>
                  </a:lnTo>
                  <a:lnTo>
                    <a:pt x="4622" y="2261"/>
                  </a:lnTo>
                  <a:lnTo>
                    <a:pt x="4622" y="2261"/>
                  </a:lnTo>
                  <a:lnTo>
                    <a:pt x="4626" y="2261"/>
                  </a:lnTo>
                  <a:lnTo>
                    <a:pt x="4631" y="2261"/>
                  </a:lnTo>
                  <a:lnTo>
                    <a:pt x="4640" y="2261"/>
                  </a:lnTo>
                  <a:lnTo>
                    <a:pt x="4644" y="2261"/>
                  </a:lnTo>
                  <a:lnTo>
                    <a:pt x="4649" y="2261"/>
                  </a:lnTo>
                  <a:lnTo>
                    <a:pt x="4649" y="2261"/>
                  </a:lnTo>
                  <a:lnTo>
                    <a:pt x="4649" y="2265"/>
                  </a:lnTo>
                  <a:lnTo>
                    <a:pt x="4662" y="2265"/>
                  </a:lnTo>
                  <a:lnTo>
                    <a:pt x="4662" y="2265"/>
                  </a:lnTo>
                  <a:lnTo>
                    <a:pt x="4667" y="2265"/>
                  </a:lnTo>
                  <a:lnTo>
                    <a:pt x="4667" y="2265"/>
                  </a:lnTo>
                  <a:lnTo>
                    <a:pt x="4671" y="2265"/>
                  </a:lnTo>
                  <a:lnTo>
                    <a:pt x="4671" y="2265"/>
                  </a:lnTo>
                  <a:lnTo>
                    <a:pt x="4676" y="2265"/>
                  </a:lnTo>
                  <a:lnTo>
                    <a:pt x="4680" y="2261"/>
                  </a:lnTo>
                  <a:lnTo>
                    <a:pt x="4685" y="2256"/>
                  </a:lnTo>
                  <a:lnTo>
                    <a:pt x="4689" y="2252"/>
                  </a:lnTo>
                  <a:lnTo>
                    <a:pt x="4694" y="2247"/>
                  </a:lnTo>
                  <a:lnTo>
                    <a:pt x="4694" y="2247"/>
                  </a:lnTo>
                  <a:lnTo>
                    <a:pt x="4698" y="2247"/>
                  </a:lnTo>
                  <a:lnTo>
                    <a:pt x="4703" y="2247"/>
                  </a:lnTo>
                  <a:lnTo>
                    <a:pt x="4712" y="2243"/>
                  </a:lnTo>
                  <a:lnTo>
                    <a:pt x="4716" y="2238"/>
                  </a:lnTo>
                  <a:lnTo>
                    <a:pt x="4716" y="2238"/>
                  </a:lnTo>
                  <a:lnTo>
                    <a:pt x="4725" y="2234"/>
                  </a:lnTo>
                  <a:lnTo>
                    <a:pt x="4730" y="2234"/>
                  </a:lnTo>
                  <a:lnTo>
                    <a:pt x="4739" y="2238"/>
                  </a:lnTo>
                  <a:lnTo>
                    <a:pt x="4744" y="2238"/>
                  </a:lnTo>
                  <a:lnTo>
                    <a:pt x="4748" y="2234"/>
                  </a:lnTo>
                  <a:lnTo>
                    <a:pt x="4753" y="2234"/>
                  </a:lnTo>
                  <a:lnTo>
                    <a:pt x="4762" y="2234"/>
                  </a:lnTo>
                  <a:lnTo>
                    <a:pt x="4771" y="2229"/>
                  </a:lnTo>
                  <a:lnTo>
                    <a:pt x="4780" y="2225"/>
                  </a:lnTo>
                  <a:lnTo>
                    <a:pt x="4784" y="2225"/>
                  </a:lnTo>
                  <a:lnTo>
                    <a:pt x="4789" y="2225"/>
                  </a:lnTo>
                  <a:lnTo>
                    <a:pt x="4798" y="2225"/>
                  </a:lnTo>
                  <a:lnTo>
                    <a:pt x="4811" y="2225"/>
                  </a:lnTo>
                  <a:lnTo>
                    <a:pt x="4811" y="2225"/>
                  </a:lnTo>
                  <a:lnTo>
                    <a:pt x="4816" y="2225"/>
                  </a:lnTo>
                  <a:lnTo>
                    <a:pt x="4816" y="2225"/>
                  </a:lnTo>
                  <a:lnTo>
                    <a:pt x="4816" y="2225"/>
                  </a:lnTo>
                  <a:lnTo>
                    <a:pt x="4820" y="2225"/>
                  </a:lnTo>
                  <a:lnTo>
                    <a:pt x="4825" y="2229"/>
                  </a:lnTo>
                  <a:lnTo>
                    <a:pt x="4829" y="2234"/>
                  </a:lnTo>
                  <a:lnTo>
                    <a:pt x="4829" y="2238"/>
                  </a:lnTo>
                  <a:lnTo>
                    <a:pt x="4834" y="2234"/>
                  </a:lnTo>
                  <a:lnTo>
                    <a:pt x="4838" y="2234"/>
                  </a:lnTo>
                  <a:lnTo>
                    <a:pt x="4843" y="2243"/>
                  </a:lnTo>
                  <a:lnTo>
                    <a:pt x="4843" y="2243"/>
                  </a:lnTo>
                  <a:lnTo>
                    <a:pt x="4847" y="2243"/>
                  </a:lnTo>
                  <a:lnTo>
                    <a:pt x="4847" y="2243"/>
                  </a:lnTo>
                  <a:lnTo>
                    <a:pt x="4847" y="2243"/>
                  </a:lnTo>
                  <a:lnTo>
                    <a:pt x="4852" y="2247"/>
                  </a:lnTo>
                  <a:lnTo>
                    <a:pt x="4852" y="2247"/>
                  </a:lnTo>
                  <a:lnTo>
                    <a:pt x="4852" y="2252"/>
                  </a:lnTo>
                  <a:lnTo>
                    <a:pt x="4852" y="2252"/>
                  </a:lnTo>
                  <a:lnTo>
                    <a:pt x="4852" y="2252"/>
                  </a:lnTo>
                  <a:lnTo>
                    <a:pt x="4847" y="2252"/>
                  </a:lnTo>
                  <a:lnTo>
                    <a:pt x="4847" y="2256"/>
                  </a:lnTo>
                  <a:lnTo>
                    <a:pt x="4847" y="2261"/>
                  </a:lnTo>
                  <a:lnTo>
                    <a:pt x="4852" y="2261"/>
                  </a:lnTo>
                  <a:lnTo>
                    <a:pt x="4852" y="2265"/>
                  </a:lnTo>
                  <a:lnTo>
                    <a:pt x="4852" y="2265"/>
                  </a:lnTo>
                  <a:lnTo>
                    <a:pt x="4852" y="2270"/>
                  </a:lnTo>
                  <a:lnTo>
                    <a:pt x="4852" y="2270"/>
                  </a:lnTo>
                  <a:lnTo>
                    <a:pt x="4852" y="2274"/>
                  </a:lnTo>
                  <a:lnTo>
                    <a:pt x="4852" y="2279"/>
                  </a:lnTo>
                  <a:lnTo>
                    <a:pt x="4852" y="2279"/>
                  </a:lnTo>
                  <a:lnTo>
                    <a:pt x="4852" y="2283"/>
                  </a:lnTo>
                  <a:lnTo>
                    <a:pt x="4852" y="2283"/>
                  </a:lnTo>
                  <a:lnTo>
                    <a:pt x="4852" y="2288"/>
                  </a:lnTo>
                  <a:lnTo>
                    <a:pt x="4852" y="2292"/>
                  </a:lnTo>
                  <a:lnTo>
                    <a:pt x="4852" y="2292"/>
                  </a:lnTo>
                  <a:lnTo>
                    <a:pt x="4847" y="2292"/>
                  </a:lnTo>
                  <a:lnTo>
                    <a:pt x="4847" y="2292"/>
                  </a:lnTo>
                  <a:lnTo>
                    <a:pt x="4847" y="2288"/>
                  </a:lnTo>
                  <a:lnTo>
                    <a:pt x="4847" y="2288"/>
                  </a:lnTo>
                  <a:lnTo>
                    <a:pt x="4847" y="2288"/>
                  </a:lnTo>
                  <a:lnTo>
                    <a:pt x="4847" y="2292"/>
                  </a:lnTo>
                  <a:lnTo>
                    <a:pt x="4847" y="2292"/>
                  </a:lnTo>
                  <a:lnTo>
                    <a:pt x="4847" y="2292"/>
                  </a:lnTo>
                  <a:lnTo>
                    <a:pt x="4847" y="2292"/>
                  </a:lnTo>
                  <a:lnTo>
                    <a:pt x="4847" y="2292"/>
                  </a:lnTo>
                  <a:lnTo>
                    <a:pt x="4847" y="2297"/>
                  </a:lnTo>
                  <a:lnTo>
                    <a:pt x="4847" y="2297"/>
                  </a:lnTo>
                  <a:lnTo>
                    <a:pt x="4852" y="2297"/>
                  </a:lnTo>
                  <a:lnTo>
                    <a:pt x="4852" y="2297"/>
                  </a:lnTo>
                  <a:lnTo>
                    <a:pt x="4852" y="2301"/>
                  </a:lnTo>
                  <a:lnTo>
                    <a:pt x="4852" y="2301"/>
                  </a:lnTo>
                  <a:lnTo>
                    <a:pt x="4856" y="2301"/>
                  </a:lnTo>
                  <a:lnTo>
                    <a:pt x="4856" y="2297"/>
                  </a:lnTo>
                  <a:lnTo>
                    <a:pt x="4856" y="2297"/>
                  </a:lnTo>
                  <a:lnTo>
                    <a:pt x="4856" y="2292"/>
                  </a:lnTo>
                  <a:lnTo>
                    <a:pt x="4856" y="2292"/>
                  </a:lnTo>
                  <a:lnTo>
                    <a:pt x="4861" y="2292"/>
                  </a:lnTo>
                  <a:lnTo>
                    <a:pt x="4861" y="2288"/>
                  </a:lnTo>
                  <a:lnTo>
                    <a:pt x="4870" y="2283"/>
                  </a:lnTo>
                  <a:lnTo>
                    <a:pt x="4875" y="2279"/>
                  </a:lnTo>
                  <a:lnTo>
                    <a:pt x="4875" y="2279"/>
                  </a:lnTo>
                  <a:lnTo>
                    <a:pt x="4879" y="2279"/>
                  </a:lnTo>
                  <a:lnTo>
                    <a:pt x="4884" y="2274"/>
                  </a:lnTo>
                  <a:lnTo>
                    <a:pt x="4884" y="2274"/>
                  </a:lnTo>
                  <a:lnTo>
                    <a:pt x="4888" y="2274"/>
                  </a:lnTo>
                  <a:lnTo>
                    <a:pt x="4888" y="2274"/>
                  </a:lnTo>
                  <a:lnTo>
                    <a:pt x="4893" y="2270"/>
                  </a:lnTo>
                  <a:lnTo>
                    <a:pt x="4897" y="2265"/>
                  </a:lnTo>
                  <a:lnTo>
                    <a:pt x="4902" y="2265"/>
                  </a:lnTo>
                  <a:lnTo>
                    <a:pt x="4902" y="2261"/>
                  </a:lnTo>
                  <a:lnTo>
                    <a:pt x="4906" y="2261"/>
                  </a:lnTo>
                  <a:lnTo>
                    <a:pt x="4906" y="2256"/>
                  </a:lnTo>
                  <a:lnTo>
                    <a:pt x="4911" y="2252"/>
                  </a:lnTo>
                  <a:lnTo>
                    <a:pt x="4911" y="2256"/>
                  </a:lnTo>
                  <a:lnTo>
                    <a:pt x="4911" y="2256"/>
                  </a:lnTo>
                  <a:lnTo>
                    <a:pt x="4906" y="2265"/>
                  </a:lnTo>
                  <a:lnTo>
                    <a:pt x="4906" y="2265"/>
                  </a:lnTo>
                  <a:lnTo>
                    <a:pt x="4902" y="2265"/>
                  </a:lnTo>
                  <a:lnTo>
                    <a:pt x="4902" y="2270"/>
                  </a:lnTo>
                  <a:lnTo>
                    <a:pt x="4902" y="2270"/>
                  </a:lnTo>
                  <a:lnTo>
                    <a:pt x="4902" y="2274"/>
                  </a:lnTo>
                  <a:lnTo>
                    <a:pt x="4897" y="2274"/>
                  </a:lnTo>
                  <a:lnTo>
                    <a:pt x="4893" y="2279"/>
                  </a:lnTo>
                  <a:lnTo>
                    <a:pt x="4888" y="2283"/>
                  </a:lnTo>
                  <a:lnTo>
                    <a:pt x="4884" y="2288"/>
                  </a:lnTo>
                  <a:lnTo>
                    <a:pt x="4884" y="2288"/>
                  </a:lnTo>
                  <a:lnTo>
                    <a:pt x="4884" y="2292"/>
                  </a:lnTo>
                  <a:lnTo>
                    <a:pt x="4884" y="2292"/>
                  </a:lnTo>
                  <a:lnTo>
                    <a:pt x="4879" y="2297"/>
                  </a:lnTo>
                  <a:lnTo>
                    <a:pt x="4875" y="2301"/>
                  </a:lnTo>
                  <a:lnTo>
                    <a:pt x="4875" y="2301"/>
                  </a:lnTo>
                  <a:lnTo>
                    <a:pt x="4875" y="2301"/>
                  </a:lnTo>
                  <a:lnTo>
                    <a:pt x="4870" y="2301"/>
                  </a:lnTo>
                  <a:lnTo>
                    <a:pt x="4870" y="2301"/>
                  </a:lnTo>
                  <a:lnTo>
                    <a:pt x="4866" y="2306"/>
                  </a:lnTo>
                  <a:lnTo>
                    <a:pt x="4866" y="2306"/>
                  </a:lnTo>
                  <a:lnTo>
                    <a:pt x="4866" y="2306"/>
                  </a:lnTo>
                  <a:lnTo>
                    <a:pt x="4870" y="2306"/>
                  </a:lnTo>
                  <a:lnTo>
                    <a:pt x="4870" y="2306"/>
                  </a:lnTo>
                  <a:lnTo>
                    <a:pt x="4875" y="2306"/>
                  </a:lnTo>
                  <a:lnTo>
                    <a:pt x="4875" y="2306"/>
                  </a:lnTo>
                  <a:lnTo>
                    <a:pt x="4879" y="2306"/>
                  </a:lnTo>
                  <a:lnTo>
                    <a:pt x="4888" y="2297"/>
                  </a:lnTo>
                  <a:lnTo>
                    <a:pt x="4888" y="2292"/>
                  </a:lnTo>
                  <a:lnTo>
                    <a:pt x="4893" y="2288"/>
                  </a:lnTo>
                  <a:lnTo>
                    <a:pt x="4893" y="2288"/>
                  </a:lnTo>
                  <a:lnTo>
                    <a:pt x="4897" y="2288"/>
                  </a:lnTo>
                  <a:lnTo>
                    <a:pt x="4897" y="2288"/>
                  </a:lnTo>
                  <a:lnTo>
                    <a:pt x="4897" y="2292"/>
                  </a:lnTo>
                  <a:lnTo>
                    <a:pt x="4897" y="2297"/>
                  </a:lnTo>
                  <a:lnTo>
                    <a:pt x="4897" y="2297"/>
                  </a:lnTo>
                  <a:lnTo>
                    <a:pt x="4893" y="2306"/>
                  </a:lnTo>
                  <a:lnTo>
                    <a:pt x="4888" y="2310"/>
                  </a:lnTo>
                  <a:lnTo>
                    <a:pt x="4884" y="2310"/>
                  </a:lnTo>
                  <a:lnTo>
                    <a:pt x="4884" y="2315"/>
                  </a:lnTo>
                  <a:lnTo>
                    <a:pt x="4879" y="2315"/>
                  </a:lnTo>
                  <a:lnTo>
                    <a:pt x="4884" y="2315"/>
                  </a:lnTo>
                  <a:lnTo>
                    <a:pt x="4884" y="2315"/>
                  </a:lnTo>
                  <a:lnTo>
                    <a:pt x="4888" y="2315"/>
                  </a:lnTo>
                  <a:lnTo>
                    <a:pt x="4888" y="2315"/>
                  </a:lnTo>
                  <a:lnTo>
                    <a:pt x="4893" y="2315"/>
                  </a:lnTo>
                  <a:lnTo>
                    <a:pt x="4893" y="2315"/>
                  </a:lnTo>
                  <a:lnTo>
                    <a:pt x="4897" y="2315"/>
                  </a:lnTo>
                  <a:lnTo>
                    <a:pt x="4897" y="2310"/>
                  </a:lnTo>
                  <a:lnTo>
                    <a:pt x="4897" y="2310"/>
                  </a:lnTo>
                  <a:lnTo>
                    <a:pt x="4902" y="2310"/>
                  </a:lnTo>
                  <a:lnTo>
                    <a:pt x="4902" y="2310"/>
                  </a:lnTo>
                  <a:lnTo>
                    <a:pt x="4902" y="2315"/>
                  </a:lnTo>
                  <a:lnTo>
                    <a:pt x="4897" y="2315"/>
                  </a:lnTo>
                  <a:lnTo>
                    <a:pt x="4897" y="2315"/>
                  </a:lnTo>
                  <a:lnTo>
                    <a:pt x="4897" y="2315"/>
                  </a:lnTo>
                  <a:lnTo>
                    <a:pt x="4897" y="2315"/>
                  </a:lnTo>
                  <a:lnTo>
                    <a:pt x="4897" y="2315"/>
                  </a:lnTo>
                  <a:lnTo>
                    <a:pt x="4893" y="2315"/>
                  </a:lnTo>
                  <a:lnTo>
                    <a:pt x="4893" y="2315"/>
                  </a:lnTo>
                  <a:lnTo>
                    <a:pt x="4893" y="2315"/>
                  </a:lnTo>
                  <a:lnTo>
                    <a:pt x="4893" y="2319"/>
                  </a:lnTo>
                  <a:lnTo>
                    <a:pt x="4893" y="2319"/>
                  </a:lnTo>
                  <a:lnTo>
                    <a:pt x="4897" y="2324"/>
                  </a:lnTo>
                  <a:lnTo>
                    <a:pt x="4897" y="2329"/>
                  </a:lnTo>
                  <a:lnTo>
                    <a:pt x="4893" y="2333"/>
                  </a:lnTo>
                  <a:lnTo>
                    <a:pt x="4893" y="2338"/>
                  </a:lnTo>
                  <a:lnTo>
                    <a:pt x="4893" y="2342"/>
                  </a:lnTo>
                  <a:lnTo>
                    <a:pt x="4888" y="2342"/>
                  </a:lnTo>
                  <a:lnTo>
                    <a:pt x="4888" y="2347"/>
                  </a:lnTo>
                  <a:lnTo>
                    <a:pt x="4884" y="2347"/>
                  </a:lnTo>
                  <a:lnTo>
                    <a:pt x="4884" y="2351"/>
                  </a:lnTo>
                  <a:lnTo>
                    <a:pt x="4884" y="2351"/>
                  </a:lnTo>
                  <a:lnTo>
                    <a:pt x="4884" y="2360"/>
                  </a:lnTo>
                  <a:lnTo>
                    <a:pt x="4884" y="2365"/>
                  </a:lnTo>
                  <a:lnTo>
                    <a:pt x="4888" y="2365"/>
                  </a:lnTo>
                  <a:lnTo>
                    <a:pt x="4893" y="2369"/>
                  </a:lnTo>
                  <a:lnTo>
                    <a:pt x="4893" y="2369"/>
                  </a:lnTo>
                  <a:lnTo>
                    <a:pt x="4893" y="2374"/>
                  </a:lnTo>
                  <a:lnTo>
                    <a:pt x="4897" y="2374"/>
                  </a:lnTo>
                  <a:lnTo>
                    <a:pt x="4897" y="2374"/>
                  </a:lnTo>
                  <a:lnTo>
                    <a:pt x="4902" y="2374"/>
                  </a:lnTo>
                  <a:lnTo>
                    <a:pt x="4902" y="2374"/>
                  </a:lnTo>
                  <a:lnTo>
                    <a:pt x="4906" y="2378"/>
                  </a:lnTo>
                  <a:lnTo>
                    <a:pt x="4906" y="2378"/>
                  </a:lnTo>
                  <a:lnTo>
                    <a:pt x="4911" y="2378"/>
                  </a:lnTo>
                  <a:lnTo>
                    <a:pt x="4911" y="2378"/>
                  </a:lnTo>
                  <a:lnTo>
                    <a:pt x="4911" y="2383"/>
                  </a:lnTo>
                  <a:lnTo>
                    <a:pt x="4915" y="2383"/>
                  </a:lnTo>
                  <a:lnTo>
                    <a:pt x="4915" y="2383"/>
                  </a:lnTo>
                  <a:lnTo>
                    <a:pt x="4915" y="2387"/>
                  </a:lnTo>
                  <a:lnTo>
                    <a:pt x="4920" y="2387"/>
                  </a:lnTo>
                  <a:lnTo>
                    <a:pt x="4924" y="2387"/>
                  </a:lnTo>
                  <a:lnTo>
                    <a:pt x="4924" y="2383"/>
                  </a:lnTo>
                  <a:lnTo>
                    <a:pt x="4933" y="2378"/>
                  </a:lnTo>
                  <a:lnTo>
                    <a:pt x="4938" y="2378"/>
                  </a:lnTo>
                  <a:lnTo>
                    <a:pt x="4938" y="2378"/>
                  </a:lnTo>
                  <a:lnTo>
                    <a:pt x="4942" y="2378"/>
                  </a:lnTo>
                  <a:lnTo>
                    <a:pt x="4942" y="2378"/>
                  </a:lnTo>
                  <a:lnTo>
                    <a:pt x="4942" y="2374"/>
                  </a:lnTo>
                  <a:lnTo>
                    <a:pt x="4942" y="2374"/>
                  </a:lnTo>
                  <a:lnTo>
                    <a:pt x="4942" y="2374"/>
                  </a:lnTo>
                  <a:lnTo>
                    <a:pt x="4942" y="2374"/>
                  </a:lnTo>
                  <a:lnTo>
                    <a:pt x="4942" y="2374"/>
                  </a:lnTo>
                  <a:lnTo>
                    <a:pt x="4951" y="2369"/>
                  </a:lnTo>
                  <a:lnTo>
                    <a:pt x="4951" y="2369"/>
                  </a:lnTo>
                  <a:lnTo>
                    <a:pt x="4951" y="2374"/>
                  </a:lnTo>
                  <a:lnTo>
                    <a:pt x="4951" y="2374"/>
                  </a:lnTo>
                  <a:lnTo>
                    <a:pt x="4951" y="2378"/>
                  </a:lnTo>
                  <a:lnTo>
                    <a:pt x="4947" y="2378"/>
                  </a:lnTo>
                  <a:lnTo>
                    <a:pt x="4947" y="2378"/>
                  </a:lnTo>
                  <a:lnTo>
                    <a:pt x="4942" y="2378"/>
                  </a:lnTo>
                  <a:lnTo>
                    <a:pt x="4942" y="2378"/>
                  </a:lnTo>
                  <a:lnTo>
                    <a:pt x="4942" y="2383"/>
                  </a:lnTo>
                  <a:lnTo>
                    <a:pt x="4947" y="2383"/>
                  </a:lnTo>
                  <a:lnTo>
                    <a:pt x="4951" y="2378"/>
                  </a:lnTo>
                  <a:lnTo>
                    <a:pt x="4951" y="2378"/>
                  </a:lnTo>
                  <a:lnTo>
                    <a:pt x="4951" y="2378"/>
                  </a:lnTo>
                  <a:lnTo>
                    <a:pt x="4956" y="2378"/>
                  </a:lnTo>
                  <a:lnTo>
                    <a:pt x="4956" y="2378"/>
                  </a:lnTo>
                  <a:lnTo>
                    <a:pt x="4956" y="2378"/>
                  </a:lnTo>
                  <a:lnTo>
                    <a:pt x="4956" y="2383"/>
                  </a:lnTo>
                  <a:lnTo>
                    <a:pt x="4951" y="2383"/>
                  </a:lnTo>
                  <a:lnTo>
                    <a:pt x="4951" y="2383"/>
                  </a:lnTo>
                  <a:lnTo>
                    <a:pt x="4951" y="2383"/>
                  </a:lnTo>
                  <a:lnTo>
                    <a:pt x="4951" y="2387"/>
                  </a:lnTo>
                  <a:lnTo>
                    <a:pt x="4951" y="2387"/>
                  </a:lnTo>
                  <a:lnTo>
                    <a:pt x="4951" y="2387"/>
                  </a:lnTo>
                  <a:lnTo>
                    <a:pt x="4956" y="2387"/>
                  </a:lnTo>
                  <a:lnTo>
                    <a:pt x="4956" y="2387"/>
                  </a:lnTo>
                  <a:lnTo>
                    <a:pt x="4951" y="2392"/>
                  </a:lnTo>
                  <a:lnTo>
                    <a:pt x="4956" y="2392"/>
                  </a:lnTo>
                  <a:lnTo>
                    <a:pt x="4956" y="2392"/>
                  </a:lnTo>
                  <a:lnTo>
                    <a:pt x="4956" y="2392"/>
                  </a:lnTo>
                  <a:lnTo>
                    <a:pt x="4956" y="2392"/>
                  </a:lnTo>
                  <a:lnTo>
                    <a:pt x="4956" y="2396"/>
                  </a:lnTo>
                  <a:lnTo>
                    <a:pt x="4956" y="2396"/>
                  </a:lnTo>
                  <a:lnTo>
                    <a:pt x="4956" y="2396"/>
                  </a:lnTo>
                  <a:lnTo>
                    <a:pt x="4956" y="2396"/>
                  </a:lnTo>
                  <a:lnTo>
                    <a:pt x="4960" y="2396"/>
                  </a:lnTo>
                  <a:lnTo>
                    <a:pt x="4960" y="2392"/>
                  </a:lnTo>
                  <a:lnTo>
                    <a:pt x="4960" y="2392"/>
                  </a:lnTo>
                  <a:lnTo>
                    <a:pt x="4960" y="2392"/>
                  </a:lnTo>
                  <a:lnTo>
                    <a:pt x="4960" y="2392"/>
                  </a:lnTo>
                  <a:lnTo>
                    <a:pt x="4960" y="2392"/>
                  </a:lnTo>
                  <a:lnTo>
                    <a:pt x="4960" y="2392"/>
                  </a:lnTo>
                  <a:lnTo>
                    <a:pt x="4960" y="2387"/>
                  </a:lnTo>
                  <a:lnTo>
                    <a:pt x="4960" y="2387"/>
                  </a:lnTo>
                  <a:lnTo>
                    <a:pt x="4960" y="2387"/>
                  </a:lnTo>
                  <a:lnTo>
                    <a:pt x="4965" y="2387"/>
                  </a:lnTo>
                  <a:lnTo>
                    <a:pt x="4969" y="2387"/>
                  </a:lnTo>
                  <a:lnTo>
                    <a:pt x="4983" y="2378"/>
                  </a:lnTo>
                  <a:lnTo>
                    <a:pt x="4992" y="2378"/>
                  </a:lnTo>
                  <a:lnTo>
                    <a:pt x="4997" y="2374"/>
                  </a:lnTo>
                  <a:lnTo>
                    <a:pt x="5001" y="2374"/>
                  </a:lnTo>
                  <a:lnTo>
                    <a:pt x="5001" y="2374"/>
                  </a:lnTo>
                  <a:lnTo>
                    <a:pt x="5015" y="2374"/>
                  </a:lnTo>
                  <a:lnTo>
                    <a:pt x="5019" y="2374"/>
                  </a:lnTo>
                  <a:lnTo>
                    <a:pt x="5024" y="2374"/>
                  </a:lnTo>
                  <a:lnTo>
                    <a:pt x="5024" y="2374"/>
                  </a:lnTo>
                  <a:lnTo>
                    <a:pt x="5028" y="2369"/>
                  </a:lnTo>
                  <a:lnTo>
                    <a:pt x="5028" y="2369"/>
                  </a:lnTo>
                  <a:lnTo>
                    <a:pt x="5033" y="2369"/>
                  </a:lnTo>
                  <a:lnTo>
                    <a:pt x="5033" y="2369"/>
                  </a:lnTo>
                  <a:lnTo>
                    <a:pt x="5033" y="2365"/>
                  </a:lnTo>
                  <a:lnTo>
                    <a:pt x="5037" y="2365"/>
                  </a:lnTo>
                  <a:lnTo>
                    <a:pt x="5037" y="2360"/>
                  </a:lnTo>
                  <a:lnTo>
                    <a:pt x="5042" y="2356"/>
                  </a:lnTo>
                  <a:lnTo>
                    <a:pt x="5042" y="2356"/>
                  </a:lnTo>
                  <a:lnTo>
                    <a:pt x="5046" y="2351"/>
                  </a:lnTo>
                  <a:lnTo>
                    <a:pt x="5051" y="2347"/>
                  </a:lnTo>
                  <a:lnTo>
                    <a:pt x="5055" y="2342"/>
                  </a:lnTo>
                  <a:lnTo>
                    <a:pt x="5055" y="2338"/>
                  </a:lnTo>
                  <a:lnTo>
                    <a:pt x="5060" y="2338"/>
                  </a:lnTo>
                  <a:lnTo>
                    <a:pt x="5064" y="2333"/>
                  </a:lnTo>
                  <a:lnTo>
                    <a:pt x="5064" y="2333"/>
                  </a:lnTo>
                  <a:lnTo>
                    <a:pt x="5073" y="2324"/>
                  </a:lnTo>
                  <a:lnTo>
                    <a:pt x="5073" y="2324"/>
                  </a:lnTo>
                  <a:lnTo>
                    <a:pt x="5073" y="2324"/>
                  </a:lnTo>
                  <a:lnTo>
                    <a:pt x="5078" y="2324"/>
                  </a:lnTo>
                  <a:lnTo>
                    <a:pt x="5078" y="2324"/>
                  </a:lnTo>
                  <a:lnTo>
                    <a:pt x="5078" y="2324"/>
                  </a:lnTo>
                  <a:lnTo>
                    <a:pt x="5078" y="2319"/>
                  </a:lnTo>
                  <a:lnTo>
                    <a:pt x="5078" y="2319"/>
                  </a:lnTo>
                  <a:lnTo>
                    <a:pt x="5078" y="2319"/>
                  </a:lnTo>
                  <a:lnTo>
                    <a:pt x="5078" y="2319"/>
                  </a:lnTo>
                  <a:lnTo>
                    <a:pt x="5078" y="2319"/>
                  </a:lnTo>
                  <a:lnTo>
                    <a:pt x="5078" y="2319"/>
                  </a:lnTo>
                  <a:lnTo>
                    <a:pt x="5082" y="2319"/>
                  </a:lnTo>
                  <a:lnTo>
                    <a:pt x="5082" y="2315"/>
                  </a:lnTo>
                  <a:lnTo>
                    <a:pt x="5087" y="2310"/>
                  </a:lnTo>
                  <a:lnTo>
                    <a:pt x="5091" y="2306"/>
                  </a:lnTo>
                  <a:lnTo>
                    <a:pt x="5091" y="2306"/>
                  </a:lnTo>
                  <a:lnTo>
                    <a:pt x="5096" y="2301"/>
                  </a:lnTo>
                  <a:lnTo>
                    <a:pt x="5100" y="2301"/>
                  </a:lnTo>
                  <a:lnTo>
                    <a:pt x="5100" y="2301"/>
                  </a:lnTo>
                  <a:lnTo>
                    <a:pt x="5096" y="2301"/>
                  </a:lnTo>
                  <a:lnTo>
                    <a:pt x="5100" y="2297"/>
                  </a:lnTo>
                  <a:lnTo>
                    <a:pt x="5100" y="2297"/>
                  </a:lnTo>
                  <a:lnTo>
                    <a:pt x="5100" y="2301"/>
                  </a:lnTo>
                  <a:lnTo>
                    <a:pt x="5100" y="2297"/>
                  </a:lnTo>
                  <a:lnTo>
                    <a:pt x="5100" y="2297"/>
                  </a:lnTo>
                  <a:lnTo>
                    <a:pt x="5105" y="2292"/>
                  </a:lnTo>
                  <a:lnTo>
                    <a:pt x="5105" y="2292"/>
                  </a:lnTo>
                  <a:lnTo>
                    <a:pt x="5105" y="2292"/>
                  </a:lnTo>
                  <a:lnTo>
                    <a:pt x="5109" y="2292"/>
                  </a:lnTo>
                  <a:close/>
                  <a:moveTo>
                    <a:pt x="4540" y="1628"/>
                  </a:moveTo>
                  <a:lnTo>
                    <a:pt x="4545" y="1628"/>
                  </a:lnTo>
                  <a:lnTo>
                    <a:pt x="4545" y="1628"/>
                  </a:lnTo>
                  <a:lnTo>
                    <a:pt x="4536" y="1623"/>
                  </a:lnTo>
                  <a:lnTo>
                    <a:pt x="4536" y="1619"/>
                  </a:lnTo>
                  <a:lnTo>
                    <a:pt x="4531" y="1614"/>
                  </a:lnTo>
                  <a:lnTo>
                    <a:pt x="4531" y="1614"/>
                  </a:lnTo>
                  <a:lnTo>
                    <a:pt x="4531" y="1610"/>
                  </a:lnTo>
                  <a:lnTo>
                    <a:pt x="4531" y="1610"/>
                  </a:lnTo>
                  <a:lnTo>
                    <a:pt x="4531" y="1610"/>
                  </a:lnTo>
                  <a:lnTo>
                    <a:pt x="4531" y="1605"/>
                  </a:lnTo>
                  <a:lnTo>
                    <a:pt x="4527" y="1605"/>
                  </a:lnTo>
                  <a:lnTo>
                    <a:pt x="4527" y="1605"/>
                  </a:lnTo>
                  <a:lnTo>
                    <a:pt x="4527" y="1605"/>
                  </a:lnTo>
                  <a:lnTo>
                    <a:pt x="4527" y="1610"/>
                  </a:lnTo>
                  <a:lnTo>
                    <a:pt x="4527" y="1610"/>
                  </a:lnTo>
                  <a:lnTo>
                    <a:pt x="4522" y="1610"/>
                  </a:lnTo>
                  <a:lnTo>
                    <a:pt x="4522" y="1610"/>
                  </a:lnTo>
                  <a:lnTo>
                    <a:pt x="4522" y="1605"/>
                  </a:lnTo>
                  <a:lnTo>
                    <a:pt x="4522" y="1605"/>
                  </a:lnTo>
                  <a:lnTo>
                    <a:pt x="4522" y="1610"/>
                  </a:lnTo>
                  <a:lnTo>
                    <a:pt x="4518" y="1610"/>
                  </a:lnTo>
                  <a:lnTo>
                    <a:pt x="4518" y="1610"/>
                  </a:lnTo>
                  <a:lnTo>
                    <a:pt x="4518" y="1610"/>
                  </a:lnTo>
                  <a:lnTo>
                    <a:pt x="4518" y="1614"/>
                  </a:lnTo>
                  <a:lnTo>
                    <a:pt x="4518" y="1614"/>
                  </a:lnTo>
                  <a:lnTo>
                    <a:pt x="4518" y="1614"/>
                  </a:lnTo>
                  <a:lnTo>
                    <a:pt x="4513" y="1614"/>
                  </a:lnTo>
                  <a:lnTo>
                    <a:pt x="4513" y="1619"/>
                  </a:lnTo>
                  <a:lnTo>
                    <a:pt x="4518" y="1619"/>
                  </a:lnTo>
                  <a:lnTo>
                    <a:pt x="4518" y="1619"/>
                  </a:lnTo>
                  <a:lnTo>
                    <a:pt x="4518" y="1619"/>
                  </a:lnTo>
                  <a:lnTo>
                    <a:pt x="4522" y="1619"/>
                  </a:lnTo>
                  <a:lnTo>
                    <a:pt x="4522" y="1619"/>
                  </a:lnTo>
                  <a:lnTo>
                    <a:pt x="4527" y="1619"/>
                  </a:lnTo>
                  <a:lnTo>
                    <a:pt x="4527" y="1619"/>
                  </a:lnTo>
                  <a:lnTo>
                    <a:pt x="4527" y="1623"/>
                  </a:lnTo>
                  <a:lnTo>
                    <a:pt x="4527" y="1623"/>
                  </a:lnTo>
                  <a:lnTo>
                    <a:pt x="4527" y="1623"/>
                  </a:lnTo>
                  <a:lnTo>
                    <a:pt x="4527" y="1628"/>
                  </a:lnTo>
                  <a:lnTo>
                    <a:pt x="4527" y="1628"/>
                  </a:lnTo>
                  <a:lnTo>
                    <a:pt x="4527" y="1632"/>
                  </a:lnTo>
                  <a:lnTo>
                    <a:pt x="4531" y="1632"/>
                  </a:lnTo>
                  <a:lnTo>
                    <a:pt x="4531" y="1632"/>
                  </a:lnTo>
                  <a:lnTo>
                    <a:pt x="4536" y="1632"/>
                  </a:lnTo>
                  <a:lnTo>
                    <a:pt x="4536" y="1637"/>
                  </a:lnTo>
                  <a:lnTo>
                    <a:pt x="4536" y="1637"/>
                  </a:lnTo>
                  <a:lnTo>
                    <a:pt x="4536" y="1637"/>
                  </a:lnTo>
                  <a:lnTo>
                    <a:pt x="4540" y="1637"/>
                  </a:lnTo>
                  <a:lnTo>
                    <a:pt x="4540" y="1637"/>
                  </a:lnTo>
                  <a:lnTo>
                    <a:pt x="4540" y="1637"/>
                  </a:lnTo>
                  <a:lnTo>
                    <a:pt x="4540" y="1637"/>
                  </a:lnTo>
                  <a:lnTo>
                    <a:pt x="4540" y="1637"/>
                  </a:lnTo>
                  <a:lnTo>
                    <a:pt x="4540" y="1637"/>
                  </a:lnTo>
                  <a:lnTo>
                    <a:pt x="4540" y="1632"/>
                  </a:lnTo>
                  <a:lnTo>
                    <a:pt x="4540" y="1632"/>
                  </a:lnTo>
                  <a:lnTo>
                    <a:pt x="4540" y="1628"/>
                  </a:lnTo>
                  <a:close/>
                  <a:moveTo>
                    <a:pt x="3013" y="484"/>
                  </a:moveTo>
                  <a:lnTo>
                    <a:pt x="3013" y="488"/>
                  </a:lnTo>
                  <a:lnTo>
                    <a:pt x="3013" y="488"/>
                  </a:lnTo>
                  <a:lnTo>
                    <a:pt x="3018" y="488"/>
                  </a:lnTo>
                  <a:lnTo>
                    <a:pt x="3018" y="488"/>
                  </a:lnTo>
                  <a:lnTo>
                    <a:pt x="3018" y="484"/>
                  </a:lnTo>
                  <a:lnTo>
                    <a:pt x="3018" y="484"/>
                  </a:lnTo>
                  <a:lnTo>
                    <a:pt x="3018" y="479"/>
                  </a:lnTo>
                  <a:lnTo>
                    <a:pt x="3022" y="479"/>
                  </a:lnTo>
                  <a:lnTo>
                    <a:pt x="3027" y="479"/>
                  </a:lnTo>
                  <a:lnTo>
                    <a:pt x="3027" y="479"/>
                  </a:lnTo>
                  <a:lnTo>
                    <a:pt x="3027" y="479"/>
                  </a:lnTo>
                  <a:lnTo>
                    <a:pt x="3027" y="479"/>
                  </a:lnTo>
                  <a:lnTo>
                    <a:pt x="3027" y="479"/>
                  </a:lnTo>
                  <a:lnTo>
                    <a:pt x="3031" y="479"/>
                  </a:lnTo>
                  <a:lnTo>
                    <a:pt x="3031" y="479"/>
                  </a:lnTo>
                  <a:lnTo>
                    <a:pt x="3031" y="479"/>
                  </a:lnTo>
                  <a:lnTo>
                    <a:pt x="3031" y="475"/>
                  </a:lnTo>
                  <a:lnTo>
                    <a:pt x="3027" y="475"/>
                  </a:lnTo>
                  <a:lnTo>
                    <a:pt x="3027" y="475"/>
                  </a:lnTo>
                  <a:lnTo>
                    <a:pt x="3022" y="475"/>
                  </a:lnTo>
                  <a:lnTo>
                    <a:pt x="3022" y="475"/>
                  </a:lnTo>
                  <a:lnTo>
                    <a:pt x="3022" y="475"/>
                  </a:lnTo>
                  <a:lnTo>
                    <a:pt x="3022" y="475"/>
                  </a:lnTo>
                  <a:lnTo>
                    <a:pt x="3022" y="475"/>
                  </a:lnTo>
                  <a:lnTo>
                    <a:pt x="3018" y="475"/>
                  </a:lnTo>
                  <a:lnTo>
                    <a:pt x="3018" y="475"/>
                  </a:lnTo>
                  <a:lnTo>
                    <a:pt x="3018" y="475"/>
                  </a:lnTo>
                  <a:lnTo>
                    <a:pt x="3018" y="475"/>
                  </a:lnTo>
                  <a:lnTo>
                    <a:pt x="3013" y="475"/>
                  </a:lnTo>
                  <a:lnTo>
                    <a:pt x="3013" y="475"/>
                  </a:lnTo>
                  <a:lnTo>
                    <a:pt x="3013" y="475"/>
                  </a:lnTo>
                  <a:lnTo>
                    <a:pt x="3013" y="475"/>
                  </a:lnTo>
                  <a:lnTo>
                    <a:pt x="3013" y="479"/>
                  </a:lnTo>
                  <a:lnTo>
                    <a:pt x="3013" y="479"/>
                  </a:lnTo>
                  <a:lnTo>
                    <a:pt x="3013" y="479"/>
                  </a:lnTo>
                  <a:lnTo>
                    <a:pt x="3013" y="479"/>
                  </a:lnTo>
                  <a:lnTo>
                    <a:pt x="3013" y="479"/>
                  </a:lnTo>
                  <a:lnTo>
                    <a:pt x="3013" y="479"/>
                  </a:lnTo>
                  <a:lnTo>
                    <a:pt x="3013" y="484"/>
                  </a:lnTo>
                  <a:lnTo>
                    <a:pt x="3018" y="484"/>
                  </a:lnTo>
                  <a:lnTo>
                    <a:pt x="3018" y="484"/>
                  </a:lnTo>
                  <a:lnTo>
                    <a:pt x="3018" y="484"/>
                  </a:lnTo>
                  <a:lnTo>
                    <a:pt x="3013" y="484"/>
                  </a:lnTo>
                  <a:close/>
                  <a:moveTo>
                    <a:pt x="4572" y="461"/>
                  </a:moveTo>
                  <a:lnTo>
                    <a:pt x="4576" y="466"/>
                  </a:lnTo>
                  <a:lnTo>
                    <a:pt x="4576" y="466"/>
                  </a:lnTo>
                  <a:lnTo>
                    <a:pt x="4576" y="461"/>
                  </a:lnTo>
                  <a:lnTo>
                    <a:pt x="4576" y="466"/>
                  </a:lnTo>
                  <a:lnTo>
                    <a:pt x="4585" y="466"/>
                  </a:lnTo>
                  <a:lnTo>
                    <a:pt x="4585" y="466"/>
                  </a:lnTo>
                  <a:lnTo>
                    <a:pt x="4585" y="466"/>
                  </a:lnTo>
                  <a:lnTo>
                    <a:pt x="4585" y="466"/>
                  </a:lnTo>
                  <a:lnTo>
                    <a:pt x="4585" y="466"/>
                  </a:lnTo>
                  <a:lnTo>
                    <a:pt x="4585" y="461"/>
                  </a:lnTo>
                  <a:lnTo>
                    <a:pt x="4585" y="461"/>
                  </a:lnTo>
                  <a:lnTo>
                    <a:pt x="4581" y="461"/>
                  </a:lnTo>
                  <a:lnTo>
                    <a:pt x="4581" y="457"/>
                  </a:lnTo>
                  <a:lnTo>
                    <a:pt x="4581" y="457"/>
                  </a:lnTo>
                  <a:lnTo>
                    <a:pt x="4581" y="457"/>
                  </a:lnTo>
                  <a:lnTo>
                    <a:pt x="4581" y="457"/>
                  </a:lnTo>
                  <a:lnTo>
                    <a:pt x="4576" y="457"/>
                  </a:lnTo>
                  <a:lnTo>
                    <a:pt x="4572" y="457"/>
                  </a:lnTo>
                  <a:lnTo>
                    <a:pt x="4572" y="457"/>
                  </a:lnTo>
                  <a:lnTo>
                    <a:pt x="4572" y="461"/>
                  </a:lnTo>
                  <a:lnTo>
                    <a:pt x="4572" y="461"/>
                  </a:lnTo>
                  <a:lnTo>
                    <a:pt x="4572" y="461"/>
                  </a:lnTo>
                  <a:close/>
                  <a:moveTo>
                    <a:pt x="4567" y="1189"/>
                  </a:moveTo>
                  <a:lnTo>
                    <a:pt x="4567" y="1185"/>
                  </a:lnTo>
                  <a:lnTo>
                    <a:pt x="4567" y="1185"/>
                  </a:lnTo>
                  <a:lnTo>
                    <a:pt x="4572" y="1180"/>
                  </a:lnTo>
                  <a:lnTo>
                    <a:pt x="4572" y="1180"/>
                  </a:lnTo>
                  <a:lnTo>
                    <a:pt x="4567" y="1176"/>
                  </a:lnTo>
                  <a:lnTo>
                    <a:pt x="4567" y="1176"/>
                  </a:lnTo>
                  <a:lnTo>
                    <a:pt x="4567" y="1176"/>
                  </a:lnTo>
                  <a:lnTo>
                    <a:pt x="4567" y="1176"/>
                  </a:lnTo>
                  <a:lnTo>
                    <a:pt x="4563" y="1176"/>
                  </a:lnTo>
                  <a:lnTo>
                    <a:pt x="4563" y="1171"/>
                  </a:lnTo>
                  <a:lnTo>
                    <a:pt x="4563" y="1171"/>
                  </a:lnTo>
                  <a:lnTo>
                    <a:pt x="4563" y="1171"/>
                  </a:lnTo>
                  <a:lnTo>
                    <a:pt x="4563" y="1171"/>
                  </a:lnTo>
                  <a:lnTo>
                    <a:pt x="4563" y="1176"/>
                  </a:lnTo>
                  <a:lnTo>
                    <a:pt x="4558" y="1176"/>
                  </a:lnTo>
                  <a:lnTo>
                    <a:pt x="4558" y="1176"/>
                  </a:lnTo>
                  <a:lnTo>
                    <a:pt x="4558" y="1176"/>
                  </a:lnTo>
                  <a:lnTo>
                    <a:pt x="4558" y="1176"/>
                  </a:lnTo>
                  <a:lnTo>
                    <a:pt x="4558" y="1176"/>
                  </a:lnTo>
                  <a:lnTo>
                    <a:pt x="4554" y="1176"/>
                  </a:lnTo>
                  <a:lnTo>
                    <a:pt x="4554" y="1176"/>
                  </a:lnTo>
                  <a:lnTo>
                    <a:pt x="4554" y="1176"/>
                  </a:lnTo>
                  <a:lnTo>
                    <a:pt x="4549" y="1176"/>
                  </a:lnTo>
                  <a:lnTo>
                    <a:pt x="4545" y="1176"/>
                  </a:lnTo>
                  <a:lnTo>
                    <a:pt x="4545" y="1176"/>
                  </a:lnTo>
                  <a:lnTo>
                    <a:pt x="4545" y="1176"/>
                  </a:lnTo>
                  <a:lnTo>
                    <a:pt x="4545" y="1176"/>
                  </a:lnTo>
                  <a:lnTo>
                    <a:pt x="4540" y="1176"/>
                  </a:lnTo>
                  <a:lnTo>
                    <a:pt x="4540" y="1176"/>
                  </a:lnTo>
                  <a:lnTo>
                    <a:pt x="4540" y="1180"/>
                  </a:lnTo>
                  <a:lnTo>
                    <a:pt x="4540" y="1180"/>
                  </a:lnTo>
                  <a:lnTo>
                    <a:pt x="4540" y="1180"/>
                  </a:lnTo>
                  <a:lnTo>
                    <a:pt x="4540" y="1180"/>
                  </a:lnTo>
                  <a:lnTo>
                    <a:pt x="4540" y="1180"/>
                  </a:lnTo>
                  <a:lnTo>
                    <a:pt x="4536" y="1185"/>
                  </a:lnTo>
                  <a:lnTo>
                    <a:pt x="4536" y="1185"/>
                  </a:lnTo>
                  <a:lnTo>
                    <a:pt x="4536" y="1189"/>
                  </a:lnTo>
                  <a:lnTo>
                    <a:pt x="4531" y="1189"/>
                  </a:lnTo>
                  <a:lnTo>
                    <a:pt x="4531" y="1189"/>
                  </a:lnTo>
                  <a:lnTo>
                    <a:pt x="4531" y="1189"/>
                  </a:lnTo>
                  <a:lnTo>
                    <a:pt x="4536" y="1198"/>
                  </a:lnTo>
                  <a:lnTo>
                    <a:pt x="4536" y="1198"/>
                  </a:lnTo>
                  <a:lnTo>
                    <a:pt x="4536" y="1203"/>
                  </a:lnTo>
                  <a:lnTo>
                    <a:pt x="4536" y="1203"/>
                  </a:lnTo>
                  <a:lnTo>
                    <a:pt x="4540" y="1207"/>
                  </a:lnTo>
                  <a:lnTo>
                    <a:pt x="4545" y="1207"/>
                  </a:lnTo>
                  <a:lnTo>
                    <a:pt x="4545" y="1207"/>
                  </a:lnTo>
                  <a:lnTo>
                    <a:pt x="4549" y="1207"/>
                  </a:lnTo>
                  <a:lnTo>
                    <a:pt x="4549" y="1212"/>
                  </a:lnTo>
                  <a:lnTo>
                    <a:pt x="4554" y="1212"/>
                  </a:lnTo>
                  <a:lnTo>
                    <a:pt x="4554" y="1212"/>
                  </a:lnTo>
                  <a:lnTo>
                    <a:pt x="4554" y="1212"/>
                  </a:lnTo>
                  <a:lnTo>
                    <a:pt x="4554" y="1212"/>
                  </a:lnTo>
                  <a:lnTo>
                    <a:pt x="4554" y="1207"/>
                  </a:lnTo>
                  <a:lnTo>
                    <a:pt x="4558" y="1207"/>
                  </a:lnTo>
                  <a:lnTo>
                    <a:pt x="4558" y="1207"/>
                  </a:lnTo>
                  <a:lnTo>
                    <a:pt x="4558" y="1207"/>
                  </a:lnTo>
                  <a:lnTo>
                    <a:pt x="4558" y="1207"/>
                  </a:lnTo>
                  <a:lnTo>
                    <a:pt x="4558" y="1207"/>
                  </a:lnTo>
                  <a:lnTo>
                    <a:pt x="4558" y="1203"/>
                  </a:lnTo>
                  <a:lnTo>
                    <a:pt x="4563" y="1203"/>
                  </a:lnTo>
                  <a:lnTo>
                    <a:pt x="4563" y="1203"/>
                  </a:lnTo>
                  <a:lnTo>
                    <a:pt x="4563" y="1203"/>
                  </a:lnTo>
                  <a:lnTo>
                    <a:pt x="4563" y="1203"/>
                  </a:lnTo>
                  <a:lnTo>
                    <a:pt x="4563" y="1203"/>
                  </a:lnTo>
                  <a:lnTo>
                    <a:pt x="4567" y="1198"/>
                  </a:lnTo>
                  <a:lnTo>
                    <a:pt x="4567" y="1198"/>
                  </a:lnTo>
                  <a:lnTo>
                    <a:pt x="4567" y="1194"/>
                  </a:lnTo>
                  <a:lnTo>
                    <a:pt x="4567" y="1194"/>
                  </a:lnTo>
                  <a:lnTo>
                    <a:pt x="4567" y="1194"/>
                  </a:lnTo>
                  <a:lnTo>
                    <a:pt x="4567" y="1189"/>
                  </a:lnTo>
                  <a:lnTo>
                    <a:pt x="4567" y="1189"/>
                  </a:lnTo>
                  <a:lnTo>
                    <a:pt x="4567" y="1189"/>
                  </a:lnTo>
                  <a:close/>
                  <a:moveTo>
                    <a:pt x="4558" y="1641"/>
                  </a:moveTo>
                  <a:lnTo>
                    <a:pt x="4563" y="1641"/>
                  </a:lnTo>
                  <a:lnTo>
                    <a:pt x="4563" y="1637"/>
                  </a:lnTo>
                  <a:lnTo>
                    <a:pt x="4563" y="1637"/>
                  </a:lnTo>
                  <a:lnTo>
                    <a:pt x="4563" y="1637"/>
                  </a:lnTo>
                  <a:lnTo>
                    <a:pt x="4563" y="1641"/>
                  </a:lnTo>
                  <a:lnTo>
                    <a:pt x="4563" y="1641"/>
                  </a:lnTo>
                  <a:lnTo>
                    <a:pt x="4567" y="1641"/>
                  </a:lnTo>
                  <a:lnTo>
                    <a:pt x="4567" y="1641"/>
                  </a:lnTo>
                  <a:lnTo>
                    <a:pt x="4567" y="1637"/>
                  </a:lnTo>
                  <a:lnTo>
                    <a:pt x="4567" y="1637"/>
                  </a:lnTo>
                  <a:lnTo>
                    <a:pt x="4567" y="1637"/>
                  </a:lnTo>
                  <a:lnTo>
                    <a:pt x="4572" y="1632"/>
                  </a:lnTo>
                  <a:lnTo>
                    <a:pt x="4567" y="1628"/>
                  </a:lnTo>
                  <a:lnTo>
                    <a:pt x="4567" y="1628"/>
                  </a:lnTo>
                  <a:lnTo>
                    <a:pt x="4563" y="1628"/>
                  </a:lnTo>
                  <a:lnTo>
                    <a:pt x="4563" y="1628"/>
                  </a:lnTo>
                  <a:lnTo>
                    <a:pt x="4558" y="1628"/>
                  </a:lnTo>
                  <a:lnTo>
                    <a:pt x="4558" y="1632"/>
                  </a:lnTo>
                  <a:lnTo>
                    <a:pt x="4558" y="1632"/>
                  </a:lnTo>
                  <a:lnTo>
                    <a:pt x="4558" y="1632"/>
                  </a:lnTo>
                  <a:lnTo>
                    <a:pt x="4558" y="1632"/>
                  </a:lnTo>
                  <a:lnTo>
                    <a:pt x="4558" y="1637"/>
                  </a:lnTo>
                  <a:lnTo>
                    <a:pt x="4558" y="1637"/>
                  </a:lnTo>
                  <a:lnTo>
                    <a:pt x="4558" y="1637"/>
                  </a:lnTo>
                  <a:lnTo>
                    <a:pt x="4558" y="1637"/>
                  </a:lnTo>
                  <a:lnTo>
                    <a:pt x="4558" y="1641"/>
                  </a:lnTo>
                  <a:lnTo>
                    <a:pt x="4558" y="1641"/>
                  </a:lnTo>
                  <a:close/>
                  <a:moveTo>
                    <a:pt x="4875" y="2319"/>
                  </a:moveTo>
                  <a:lnTo>
                    <a:pt x="4870" y="2315"/>
                  </a:lnTo>
                  <a:lnTo>
                    <a:pt x="4870" y="2315"/>
                  </a:lnTo>
                  <a:lnTo>
                    <a:pt x="4870" y="2315"/>
                  </a:lnTo>
                  <a:lnTo>
                    <a:pt x="4870" y="2315"/>
                  </a:lnTo>
                  <a:lnTo>
                    <a:pt x="4870" y="2315"/>
                  </a:lnTo>
                  <a:lnTo>
                    <a:pt x="4866" y="2315"/>
                  </a:lnTo>
                  <a:lnTo>
                    <a:pt x="4861" y="2315"/>
                  </a:lnTo>
                  <a:lnTo>
                    <a:pt x="4856" y="2315"/>
                  </a:lnTo>
                  <a:lnTo>
                    <a:pt x="4852" y="2319"/>
                  </a:lnTo>
                  <a:lnTo>
                    <a:pt x="4852" y="2319"/>
                  </a:lnTo>
                  <a:lnTo>
                    <a:pt x="4852" y="2319"/>
                  </a:lnTo>
                  <a:lnTo>
                    <a:pt x="4852" y="2324"/>
                  </a:lnTo>
                  <a:lnTo>
                    <a:pt x="4856" y="2324"/>
                  </a:lnTo>
                  <a:lnTo>
                    <a:pt x="4856" y="2324"/>
                  </a:lnTo>
                  <a:lnTo>
                    <a:pt x="4861" y="2324"/>
                  </a:lnTo>
                  <a:lnTo>
                    <a:pt x="4861" y="2319"/>
                  </a:lnTo>
                  <a:lnTo>
                    <a:pt x="4861" y="2324"/>
                  </a:lnTo>
                  <a:lnTo>
                    <a:pt x="4866" y="2324"/>
                  </a:lnTo>
                  <a:lnTo>
                    <a:pt x="4866" y="2324"/>
                  </a:lnTo>
                  <a:lnTo>
                    <a:pt x="4870" y="2319"/>
                  </a:lnTo>
                  <a:lnTo>
                    <a:pt x="4870" y="2319"/>
                  </a:lnTo>
                  <a:lnTo>
                    <a:pt x="4870" y="2319"/>
                  </a:lnTo>
                  <a:lnTo>
                    <a:pt x="4875" y="2319"/>
                  </a:lnTo>
                  <a:lnTo>
                    <a:pt x="4875" y="2319"/>
                  </a:lnTo>
                  <a:lnTo>
                    <a:pt x="4875" y="2319"/>
                  </a:lnTo>
                  <a:lnTo>
                    <a:pt x="4875" y="2319"/>
                  </a:lnTo>
                  <a:lnTo>
                    <a:pt x="4875" y="2319"/>
                  </a:lnTo>
                  <a:lnTo>
                    <a:pt x="4875" y="2319"/>
                  </a:lnTo>
                  <a:close/>
                  <a:moveTo>
                    <a:pt x="4956" y="2432"/>
                  </a:moveTo>
                  <a:lnTo>
                    <a:pt x="4951" y="2432"/>
                  </a:lnTo>
                  <a:lnTo>
                    <a:pt x="4951" y="2432"/>
                  </a:lnTo>
                  <a:lnTo>
                    <a:pt x="4951" y="2432"/>
                  </a:lnTo>
                  <a:lnTo>
                    <a:pt x="4947" y="2432"/>
                  </a:lnTo>
                  <a:lnTo>
                    <a:pt x="4947" y="2437"/>
                  </a:lnTo>
                  <a:lnTo>
                    <a:pt x="4947" y="2437"/>
                  </a:lnTo>
                  <a:lnTo>
                    <a:pt x="4942" y="2437"/>
                  </a:lnTo>
                  <a:lnTo>
                    <a:pt x="4942" y="2437"/>
                  </a:lnTo>
                  <a:lnTo>
                    <a:pt x="4942" y="2437"/>
                  </a:lnTo>
                  <a:lnTo>
                    <a:pt x="4942" y="2437"/>
                  </a:lnTo>
                  <a:lnTo>
                    <a:pt x="4938" y="2437"/>
                  </a:lnTo>
                  <a:lnTo>
                    <a:pt x="4938" y="2437"/>
                  </a:lnTo>
                  <a:lnTo>
                    <a:pt x="4938" y="2437"/>
                  </a:lnTo>
                  <a:lnTo>
                    <a:pt x="4933" y="2437"/>
                  </a:lnTo>
                  <a:lnTo>
                    <a:pt x="4933" y="2437"/>
                  </a:lnTo>
                  <a:lnTo>
                    <a:pt x="4933" y="2437"/>
                  </a:lnTo>
                  <a:lnTo>
                    <a:pt x="4933" y="2437"/>
                  </a:lnTo>
                  <a:lnTo>
                    <a:pt x="4933" y="2437"/>
                  </a:lnTo>
                  <a:lnTo>
                    <a:pt x="4933" y="2437"/>
                  </a:lnTo>
                  <a:lnTo>
                    <a:pt x="4929" y="2437"/>
                  </a:lnTo>
                  <a:lnTo>
                    <a:pt x="4924" y="2437"/>
                  </a:lnTo>
                  <a:lnTo>
                    <a:pt x="4924" y="2437"/>
                  </a:lnTo>
                  <a:lnTo>
                    <a:pt x="4920" y="2432"/>
                  </a:lnTo>
                  <a:lnTo>
                    <a:pt x="4920" y="2432"/>
                  </a:lnTo>
                  <a:lnTo>
                    <a:pt x="4920" y="2432"/>
                  </a:lnTo>
                  <a:lnTo>
                    <a:pt x="4920" y="2432"/>
                  </a:lnTo>
                  <a:lnTo>
                    <a:pt x="4920" y="2432"/>
                  </a:lnTo>
                  <a:lnTo>
                    <a:pt x="4920" y="2432"/>
                  </a:lnTo>
                  <a:lnTo>
                    <a:pt x="4920" y="2428"/>
                  </a:lnTo>
                  <a:lnTo>
                    <a:pt x="4920" y="2428"/>
                  </a:lnTo>
                  <a:lnTo>
                    <a:pt x="4915" y="2428"/>
                  </a:lnTo>
                  <a:lnTo>
                    <a:pt x="4915" y="2428"/>
                  </a:lnTo>
                  <a:lnTo>
                    <a:pt x="4915" y="2428"/>
                  </a:lnTo>
                  <a:lnTo>
                    <a:pt x="4915" y="2428"/>
                  </a:lnTo>
                  <a:lnTo>
                    <a:pt x="4915" y="2428"/>
                  </a:lnTo>
                  <a:lnTo>
                    <a:pt x="4911" y="2428"/>
                  </a:lnTo>
                  <a:lnTo>
                    <a:pt x="4911" y="2423"/>
                  </a:lnTo>
                  <a:lnTo>
                    <a:pt x="4906" y="2428"/>
                  </a:lnTo>
                  <a:lnTo>
                    <a:pt x="4906" y="2432"/>
                  </a:lnTo>
                  <a:lnTo>
                    <a:pt x="4902" y="2432"/>
                  </a:lnTo>
                  <a:lnTo>
                    <a:pt x="4902" y="2437"/>
                  </a:lnTo>
                  <a:lnTo>
                    <a:pt x="4902" y="2437"/>
                  </a:lnTo>
                  <a:lnTo>
                    <a:pt x="4902" y="2442"/>
                  </a:lnTo>
                  <a:lnTo>
                    <a:pt x="4902" y="2442"/>
                  </a:lnTo>
                  <a:lnTo>
                    <a:pt x="4897" y="2446"/>
                  </a:lnTo>
                  <a:lnTo>
                    <a:pt x="4897" y="2451"/>
                  </a:lnTo>
                  <a:lnTo>
                    <a:pt x="4897" y="2451"/>
                  </a:lnTo>
                  <a:lnTo>
                    <a:pt x="4897" y="2455"/>
                  </a:lnTo>
                  <a:lnTo>
                    <a:pt x="4893" y="2455"/>
                  </a:lnTo>
                  <a:lnTo>
                    <a:pt x="4897" y="2455"/>
                  </a:lnTo>
                  <a:lnTo>
                    <a:pt x="4897" y="2455"/>
                  </a:lnTo>
                  <a:lnTo>
                    <a:pt x="4897" y="2455"/>
                  </a:lnTo>
                  <a:lnTo>
                    <a:pt x="4897" y="2455"/>
                  </a:lnTo>
                  <a:lnTo>
                    <a:pt x="4897" y="2460"/>
                  </a:lnTo>
                  <a:lnTo>
                    <a:pt x="4897" y="2460"/>
                  </a:lnTo>
                  <a:lnTo>
                    <a:pt x="4893" y="2464"/>
                  </a:lnTo>
                  <a:lnTo>
                    <a:pt x="4893" y="2460"/>
                  </a:lnTo>
                  <a:lnTo>
                    <a:pt x="4893" y="2460"/>
                  </a:lnTo>
                  <a:lnTo>
                    <a:pt x="4893" y="2455"/>
                  </a:lnTo>
                  <a:lnTo>
                    <a:pt x="4893" y="2460"/>
                  </a:lnTo>
                  <a:lnTo>
                    <a:pt x="4888" y="2464"/>
                  </a:lnTo>
                  <a:lnTo>
                    <a:pt x="4888" y="2473"/>
                  </a:lnTo>
                  <a:lnTo>
                    <a:pt x="4888" y="2473"/>
                  </a:lnTo>
                  <a:lnTo>
                    <a:pt x="4888" y="2473"/>
                  </a:lnTo>
                  <a:lnTo>
                    <a:pt x="4888" y="2473"/>
                  </a:lnTo>
                  <a:lnTo>
                    <a:pt x="4888" y="2473"/>
                  </a:lnTo>
                  <a:lnTo>
                    <a:pt x="4888" y="2478"/>
                  </a:lnTo>
                  <a:lnTo>
                    <a:pt x="4888" y="2478"/>
                  </a:lnTo>
                  <a:lnTo>
                    <a:pt x="4888" y="2478"/>
                  </a:lnTo>
                  <a:lnTo>
                    <a:pt x="4888" y="2478"/>
                  </a:lnTo>
                  <a:lnTo>
                    <a:pt x="4893" y="2478"/>
                  </a:lnTo>
                  <a:lnTo>
                    <a:pt x="4893" y="2478"/>
                  </a:lnTo>
                  <a:lnTo>
                    <a:pt x="4893" y="2482"/>
                  </a:lnTo>
                  <a:lnTo>
                    <a:pt x="4888" y="2482"/>
                  </a:lnTo>
                  <a:lnTo>
                    <a:pt x="4888" y="2482"/>
                  </a:lnTo>
                  <a:lnTo>
                    <a:pt x="4888" y="2482"/>
                  </a:lnTo>
                  <a:lnTo>
                    <a:pt x="4888" y="2482"/>
                  </a:lnTo>
                  <a:lnTo>
                    <a:pt x="4884" y="2482"/>
                  </a:lnTo>
                  <a:lnTo>
                    <a:pt x="4888" y="2482"/>
                  </a:lnTo>
                  <a:lnTo>
                    <a:pt x="4893" y="2482"/>
                  </a:lnTo>
                  <a:lnTo>
                    <a:pt x="4893" y="2482"/>
                  </a:lnTo>
                  <a:lnTo>
                    <a:pt x="4893" y="2487"/>
                  </a:lnTo>
                  <a:lnTo>
                    <a:pt x="4897" y="2487"/>
                  </a:lnTo>
                  <a:lnTo>
                    <a:pt x="4897" y="2487"/>
                  </a:lnTo>
                  <a:lnTo>
                    <a:pt x="4897" y="2487"/>
                  </a:lnTo>
                  <a:lnTo>
                    <a:pt x="4902" y="2482"/>
                  </a:lnTo>
                  <a:lnTo>
                    <a:pt x="4902" y="2482"/>
                  </a:lnTo>
                  <a:lnTo>
                    <a:pt x="4906" y="2482"/>
                  </a:lnTo>
                  <a:lnTo>
                    <a:pt x="4902" y="2478"/>
                  </a:lnTo>
                  <a:lnTo>
                    <a:pt x="4906" y="2478"/>
                  </a:lnTo>
                  <a:lnTo>
                    <a:pt x="4906" y="2478"/>
                  </a:lnTo>
                  <a:lnTo>
                    <a:pt x="4906" y="2482"/>
                  </a:lnTo>
                  <a:lnTo>
                    <a:pt x="4906" y="2478"/>
                  </a:lnTo>
                  <a:lnTo>
                    <a:pt x="4911" y="2478"/>
                  </a:lnTo>
                  <a:lnTo>
                    <a:pt x="4911" y="2478"/>
                  </a:lnTo>
                  <a:lnTo>
                    <a:pt x="4911" y="2478"/>
                  </a:lnTo>
                  <a:lnTo>
                    <a:pt x="4911" y="2478"/>
                  </a:lnTo>
                  <a:lnTo>
                    <a:pt x="4911" y="2473"/>
                  </a:lnTo>
                  <a:lnTo>
                    <a:pt x="4915" y="2473"/>
                  </a:lnTo>
                  <a:lnTo>
                    <a:pt x="4915" y="2473"/>
                  </a:lnTo>
                  <a:lnTo>
                    <a:pt x="4915" y="2473"/>
                  </a:lnTo>
                  <a:lnTo>
                    <a:pt x="4915" y="2473"/>
                  </a:lnTo>
                  <a:lnTo>
                    <a:pt x="4915" y="2478"/>
                  </a:lnTo>
                  <a:lnTo>
                    <a:pt x="4915" y="2478"/>
                  </a:lnTo>
                  <a:lnTo>
                    <a:pt x="4915" y="2473"/>
                  </a:lnTo>
                  <a:lnTo>
                    <a:pt x="4915" y="2473"/>
                  </a:lnTo>
                  <a:lnTo>
                    <a:pt x="4920" y="2473"/>
                  </a:lnTo>
                  <a:lnTo>
                    <a:pt x="4920" y="2473"/>
                  </a:lnTo>
                  <a:lnTo>
                    <a:pt x="4920" y="2473"/>
                  </a:lnTo>
                  <a:lnTo>
                    <a:pt x="4920" y="2473"/>
                  </a:lnTo>
                  <a:lnTo>
                    <a:pt x="4920" y="2478"/>
                  </a:lnTo>
                  <a:lnTo>
                    <a:pt x="4920" y="2478"/>
                  </a:lnTo>
                  <a:lnTo>
                    <a:pt x="4915" y="2478"/>
                  </a:lnTo>
                  <a:lnTo>
                    <a:pt x="4915" y="2478"/>
                  </a:lnTo>
                  <a:lnTo>
                    <a:pt x="4915" y="2478"/>
                  </a:lnTo>
                  <a:lnTo>
                    <a:pt x="4915" y="2482"/>
                  </a:lnTo>
                  <a:lnTo>
                    <a:pt x="4915" y="2478"/>
                  </a:lnTo>
                  <a:lnTo>
                    <a:pt x="4920" y="2478"/>
                  </a:lnTo>
                  <a:lnTo>
                    <a:pt x="4920" y="2478"/>
                  </a:lnTo>
                  <a:lnTo>
                    <a:pt x="4920" y="2478"/>
                  </a:lnTo>
                  <a:lnTo>
                    <a:pt x="4924" y="2473"/>
                  </a:lnTo>
                  <a:lnTo>
                    <a:pt x="4924" y="2469"/>
                  </a:lnTo>
                  <a:lnTo>
                    <a:pt x="4929" y="2469"/>
                  </a:lnTo>
                  <a:lnTo>
                    <a:pt x="4929" y="2469"/>
                  </a:lnTo>
                  <a:lnTo>
                    <a:pt x="4929" y="2464"/>
                  </a:lnTo>
                  <a:lnTo>
                    <a:pt x="4933" y="2464"/>
                  </a:lnTo>
                  <a:lnTo>
                    <a:pt x="4933" y="2460"/>
                  </a:lnTo>
                  <a:lnTo>
                    <a:pt x="4933" y="2460"/>
                  </a:lnTo>
                  <a:lnTo>
                    <a:pt x="4938" y="2460"/>
                  </a:lnTo>
                  <a:lnTo>
                    <a:pt x="4938" y="2460"/>
                  </a:lnTo>
                  <a:lnTo>
                    <a:pt x="4938" y="2460"/>
                  </a:lnTo>
                  <a:lnTo>
                    <a:pt x="4938" y="2455"/>
                  </a:lnTo>
                  <a:lnTo>
                    <a:pt x="4942" y="2455"/>
                  </a:lnTo>
                  <a:lnTo>
                    <a:pt x="4942" y="2455"/>
                  </a:lnTo>
                  <a:lnTo>
                    <a:pt x="4938" y="2460"/>
                  </a:lnTo>
                  <a:lnTo>
                    <a:pt x="4938" y="2460"/>
                  </a:lnTo>
                  <a:lnTo>
                    <a:pt x="4938" y="2460"/>
                  </a:lnTo>
                  <a:lnTo>
                    <a:pt x="4938" y="2460"/>
                  </a:lnTo>
                  <a:lnTo>
                    <a:pt x="4938" y="2460"/>
                  </a:lnTo>
                  <a:lnTo>
                    <a:pt x="4938" y="2460"/>
                  </a:lnTo>
                  <a:lnTo>
                    <a:pt x="4938" y="2464"/>
                  </a:lnTo>
                  <a:lnTo>
                    <a:pt x="4938" y="2464"/>
                  </a:lnTo>
                  <a:lnTo>
                    <a:pt x="4938" y="2460"/>
                  </a:lnTo>
                  <a:lnTo>
                    <a:pt x="4938" y="2460"/>
                  </a:lnTo>
                  <a:lnTo>
                    <a:pt x="4942" y="2460"/>
                  </a:lnTo>
                  <a:lnTo>
                    <a:pt x="4942" y="2460"/>
                  </a:lnTo>
                  <a:lnTo>
                    <a:pt x="4942" y="2460"/>
                  </a:lnTo>
                  <a:lnTo>
                    <a:pt x="4942" y="2455"/>
                  </a:lnTo>
                  <a:lnTo>
                    <a:pt x="4942" y="2455"/>
                  </a:lnTo>
                  <a:lnTo>
                    <a:pt x="4942" y="2455"/>
                  </a:lnTo>
                  <a:lnTo>
                    <a:pt x="4947" y="2451"/>
                  </a:lnTo>
                  <a:lnTo>
                    <a:pt x="4947" y="2446"/>
                  </a:lnTo>
                  <a:lnTo>
                    <a:pt x="4951" y="2446"/>
                  </a:lnTo>
                  <a:lnTo>
                    <a:pt x="4951" y="2446"/>
                  </a:lnTo>
                  <a:lnTo>
                    <a:pt x="4951" y="2442"/>
                  </a:lnTo>
                  <a:lnTo>
                    <a:pt x="4956" y="2442"/>
                  </a:lnTo>
                  <a:lnTo>
                    <a:pt x="4956" y="2442"/>
                  </a:lnTo>
                  <a:lnTo>
                    <a:pt x="4956" y="2437"/>
                  </a:lnTo>
                  <a:lnTo>
                    <a:pt x="4956" y="2432"/>
                  </a:lnTo>
                  <a:lnTo>
                    <a:pt x="4956" y="2432"/>
                  </a:lnTo>
                  <a:lnTo>
                    <a:pt x="4956" y="2432"/>
                  </a:lnTo>
                  <a:close/>
                  <a:moveTo>
                    <a:pt x="4545" y="1727"/>
                  </a:moveTo>
                  <a:lnTo>
                    <a:pt x="4549" y="1727"/>
                  </a:lnTo>
                  <a:lnTo>
                    <a:pt x="4554" y="1727"/>
                  </a:lnTo>
                  <a:lnTo>
                    <a:pt x="4554" y="1727"/>
                  </a:lnTo>
                  <a:lnTo>
                    <a:pt x="4554" y="1732"/>
                  </a:lnTo>
                  <a:lnTo>
                    <a:pt x="4558" y="1732"/>
                  </a:lnTo>
                  <a:lnTo>
                    <a:pt x="4563" y="1732"/>
                  </a:lnTo>
                  <a:lnTo>
                    <a:pt x="4563" y="1732"/>
                  </a:lnTo>
                  <a:lnTo>
                    <a:pt x="4567" y="1732"/>
                  </a:lnTo>
                  <a:lnTo>
                    <a:pt x="4567" y="1732"/>
                  </a:lnTo>
                  <a:lnTo>
                    <a:pt x="4567" y="1732"/>
                  </a:lnTo>
                  <a:lnTo>
                    <a:pt x="4572" y="1732"/>
                  </a:lnTo>
                  <a:lnTo>
                    <a:pt x="4572" y="1732"/>
                  </a:lnTo>
                  <a:lnTo>
                    <a:pt x="4576" y="1732"/>
                  </a:lnTo>
                  <a:lnTo>
                    <a:pt x="4581" y="1732"/>
                  </a:lnTo>
                  <a:lnTo>
                    <a:pt x="4581" y="1732"/>
                  </a:lnTo>
                  <a:lnTo>
                    <a:pt x="4590" y="1732"/>
                  </a:lnTo>
                  <a:lnTo>
                    <a:pt x="4594" y="1736"/>
                  </a:lnTo>
                  <a:lnTo>
                    <a:pt x="4603" y="1741"/>
                  </a:lnTo>
                  <a:lnTo>
                    <a:pt x="4608" y="1741"/>
                  </a:lnTo>
                  <a:lnTo>
                    <a:pt x="4613" y="1741"/>
                  </a:lnTo>
                  <a:lnTo>
                    <a:pt x="4617" y="1741"/>
                  </a:lnTo>
                  <a:lnTo>
                    <a:pt x="4617" y="1745"/>
                  </a:lnTo>
                  <a:lnTo>
                    <a:pt x="4631" y="1745"/>
                  </a:lnTo>
                  <a:lnTo>
                    <a:pt x="4635" y="1745"/>
                  </a:lnTo>
                  <a:lnTo>
                    <a:pt x="4635" y="1745"/>
                  </a:lnTo>
                  <a:lnTo>
                    <a:pt x="4640" y="1745"/>
                  </a:lnTo>
                  <a:lnTo>
                    <a:pt x="4640" y="1745"/>
                  </a:lnTo>
                  <a:lnTo>
                    <a:pt x="4644" y="1745"/>
                  </a:lnTo>
                  <a:lnTo>
                    <a:pt x="4644" y="1745"/>
                  </a:lnTo>
                  <a:lnTo>
                    <a:pt x="4649" y="1745"/>
                  </a:lnTo>
                  <a:lnTo>
                    <a:pt x="4649" y="1745"/>
                  </a:lnTo>
                  <a:lnTo>
                    <a:pt x="4658" y="1745"/>
                  </a:lnTo>
                  <a:lnTo>
                    <a:pt x="4662" y="1750"/>
                  </a:lnTo>
                  <a:lnTo>
                    <a:pt x="4662" y="1750"/>
                  </a:lnTo>
                  <a:lnTo>
                    <a:pt x="4667" y="1750"/>
                  </a:lnTo>
                  <a:lnTo>
                    <a:pt x="4667" y="1750"/>
                  </a:lnTo>
                  <a:lnTo>
                    <a:pt x="4667" y="1750"/>
                  </a:lnTo>
                  <a:lnTo>
                    <a:pt x="4667" y="1754"/>
                  </a:lnTo>
                  <a:lnTo>
                    <a:pt x="4671" y="1754"/>
                  </a:lnTo>
                  <a:lnTo>
                    <a:pt x="4671" y="1754"/>
                  </a:lnTo>
                  <a:lnTo>
                    <a:pt x="4671" y="1750"/>
                  </a:lnTo>
                  <a:lnTo>
                    <a:pt x="4671" y="1750"/>
                  </a:lnTo>
                  <a:lnTo>
                    <a:pt x="4667" y="1750"/>
                  </a:lnTo>
                  <a:lnTo>
                    <a:pt x="4667" y="1745"/>
                  </a:lnTo>
                  <a:lnTo>
                    <a:pt x="4667" y="1745"/>
                  </a:lnTo>
                  <a:lnTo>
                    <a:pt x="4667" y="1741"/>
                  </a:lnTo>
                  <a:lnTo>
                    <a:pt x="4671" y="1736"/>
                  </a:lnTo>
                  <a:lnTo>
                    <a:pt x="4671" y="1736"/>
                  </a:lnTo>
                  <a:lnTo>
                    <a:pt x="4671" y="1732"/>
                  </a:lnTo>
                  <a:lnTo>
                    <a:pt x="4671" y="1732"/>
                  </a:lnTo>
                  <a:lnTo>
                    <a:pt x="4662" y="1732"/>
                  </a:lnTo>
                  <a:lnTo>
                    <a:pt x="4662" y="1732"/>
                  </a:lnTo>
                  <a:lnTo>
                    <a:pt x="4662" y="1732"/>
                  </a:lnTo>
                  <a:lnTo>
                    <a:pt x="4658" y="1732"/>
                  </a:lnTo>
                  <a:lnTo>
                    <a:pt x="4653" y="1732"/>
                  </a:lnTo>
                  <a:lnTo>
                    <a:pt x="4649" y="1732"/>
                  </a:lnTo>
                  <a:lnTo>
                    <a:pt x="4644" y="1732"/>
                  </a:lnTo>
                  <a:lnTo>
                    <a:pt x="4644" y="1727"/>
                  </a:lnTo>
                  <a:lnTo>
                    <a:pt x="4644" y="1727"/>
                  </a:lnTo>
                  <a:lnTo>
                    <a:pt x="4644" y="1723"/>
                  </a:lnTo>
                  <a:lnTo>
                    <a:pt x="4644" y="1723"/>
                  </a:lnTo>
                  <a:lnTo>
                    <a:pt x="4640" y="1723"/>
                  </a:lnTo>
                  <a:lnTo>
                    <a:pt x="4640" y="1723"/>
                  </a:lnTo>
                  <a:lnTo>
                    <a:pt x="4640" y="1718"/>
                  </a:lnTo>
                  <a:lnTo>
                    <a:pt x="4640" y="1714"/>
                  </a:lnTo>
                  <a:lnTo>
                    <a:pt x="4635" y="1714"/>
                  </a:lnTo>
                  <a:lnTo>
                    <a:pt x="4635" y="1714"/>
                  </a:lnTo>
                  <a:lnTo>
                    <a:pt x="4631" y="1714"/>
                  </a:lnTo>
                  <a:lnTo>
                    <a:pt x="4631" y="1714"/>
                  </a:lnTo>
                  <a:lnTo>
                    <a:pt x="4631" y="1714"/>
                  </a:lnTo>
                  <a:lnTo>
                    <a:pt x="4626" y="1714"/>
                  </a:lnTo>
                  <a:lnTo>
                    <a:pt x="4626" y="1714"/>
                  </a:lnTo>
                  <a:lnTo>
                    <a:pt x="4622" y="1709"/>
                  </a:lnTo>
                  <a:lnTo>
                    <a:pt x="4622" y="1709"/>
                  </a:lnTo>
                  <a:lnTo>
                    <a:pt x="4622" y="1709"/>
                  </a:lnTo>
                  <a:lnTo>
                    <a:pt x="4617" y="1709"/>
                  </a:lnTo>
                  <a:lnTo>
                    <a:pt x="4617" y="1709"/>
                  </a:lnTo>
                  <a:lnTo>
                    <a:pt x="4617" y="1709"/>
                  </a:lnTo>
                  <a:lnTo>
                    <a:pt x="4617" y="1709"/>
                  </a:lnTo>
                  <a:lnTo>
                    <a:pt x="4613" y="1705"/>
                  </a:lnTo>
                  <a:lnTo>
                    <a:pt x="4613" y="1705"/>
                  </a:lnTo>
                  <a:lnTo>
                    <a:pt x="4608" y="1705"/>
                  </a:lnTo>
                  <a:lnTo>
                    <a:pt x="4608" y="1705"/>
                  </a:lnTo>
                  <a:lnTo>
                    <a:pt x="4608" y="1705"/>
                  </a:lnTo>
                  <a:lnTo>
                    <a:pt x="4608" y="1709"/>
                  </a:lnTo>
                  <a:lnTo>
                    <a:pt x="4608" y="1709"/>
                  </a:lnTo>
                  <a:lnTo>
                    <a:pt x="4608" y="1709"/>
                  </a:lnTo>
                  <a:lnTo>
                    <a:pt x="4603" y="1714"/>
                  </a:lnTo>
                  <a:lnTo>
                    <a:pt x="4603" y="1714"/>
                  </a:lnTo>
                  <a:lnTo>
                    <a:pt x="4603" y="1714"/>
                  </a:lnTo>
                  <a:lnTo>
                    <a:pt x="4599" y="1714"/>
                  </a:lnTo>
                  <a:lnTo>
                    <a:pt x="4599" y="1714"/>
                  </a:lnTo>
                  <a:lnTo>
                    <a:pt x="4599" y="1714"/>
                  </a:lnTo>
                  <a:lnTo>
                    <a:pt x="4599" y="1714"/>
                  </a:lnTo>
                  <a:lnTo>
                    <a:pt x="4594" y="1714"/>
                  </a:lnTo>
                  <a:lnTo>
                    <a:pt x="4594" y="1714"/>
                  </a:lnTo>
                  <a:lnTo>
                    <a:pt x="4590" y="1714"/>
                  </a:lnTo>
                  <a:lnTo>
                    <a:pt x="4585" y="1714"/>
                  </a:lnTo>
                  <a:lnTo>
                    <a:pt x="4585" y="1714"/>
                  </a:lnTo>
                  <a:lnTo>
                    <a:pt x="4585" y="1714"/>
                  </a:lnTo>
                  <a:lnTo>
                    <a:pt x="4581" y="1714"/>
                  </a:lnTo>
                  <a:lnTo>
                    <a:pt x="4576" y="1714"/>
                  </a:lnTo>
                  <a:lnTo>
                    <a:pt x="4576" y="1714"/>
                  </a:lnTo>
                  <a:lnTo>
                    <a:pt x="4572" y="1714"/>
                  </a:lnTo>
                  <a:lnTo>
                    <a:pt x="4572" y="1714"/>
                  </a:lnTo>
                  <a:lnTo>
                    <a:pt x="4572" y="1709"/>
                  </a:lnTo>
                  <a:lnTo>
                    <a:pt x="4572" y="1705"/>
                  </a:lnTo>
                  <a:lnTo>
                    <a:pt x="4567" y="1705"/>
                  </a:lnTo>
                  <a:lnTo>
                    <a:pt x="4567" y="1705"/>
                  </a:lnTo>
                  <a:lnTo>
                    <a:pt x="4567" y="1700"/>
                  </a:lnTo>
                  <a:lnTo>
                    <a:pt x="4567" y="1700"/>
                  </a:lnTo>
                  <a:lnTo>
                    <a:pt x="4567" y="1700"/>
                  </a:lnTo>
                  <a:lnTo>
                    <a:pt x="4563" y="1700"/>
                  </a:lnTo>
                  <a:lnTo>
                    <a:pt x="4563" y="1700"/>
                  </a:lnTo>
                  <a:lnTo>
                    <a:pt x="4563" y="1700"/>
                  </a:lnTo>
                  <a:lnTo>
                    <a:pt x="4558" y="1700"/>
                  </a:lnTo>
                  <a:lnTo>
                    <a:pt x="4558" y="1700"/>
                  </a:lnTo>
                  <a:lnTo>
                    <a:pt x="4554" y="1700"/>
                  </a:lnTo>
                  <a:lnTo>
                    <a:pt x="4554" y="1700"/>
                  </a:lnTo>
                  <a:lnTo>
                    <a:pt x="4554" y="1700"/>
                  </a:lnTo>
                  <a:lnTo>
                    <a:pt x="4549" y="1696"/>
                  </a:lnTo>
                  <a:lnTo>
                    <a:pt x="4549" y="1696"/>
                  </a:lnTo>
                  <a:lnTo>
                    <a:pt x="4545" y="1696"/>
                  </a:lnTo>
                  <a:lnTo>
                    <a:pt x="4545" y="1696"/>
                  </a:lnTo>
                  <a:lnTo>
                    <a:pt x="4545" y="1696"/>
                  </a:lnTo>
                  <a:lnTo>
                    <a:pt x="4545" y="1696"/>
                  </a:lnTo>
                  <a:lnTo>
                    <a:pt x="4540" y="1696"/>
                  </a:lnTo>
                  <a:lnTo>
                    <a:pt x="4540" y="1700"/>
                  </a:lnTo>
                  <a:lnTo>
                    <a:pt x="4540" y="1696"/>
                  </a:lnTo>
                  <a:lnTo>
                    <a:pt x="4536" y="1696"/>
                  </a:lnTo>
                  <a:lnTo>
                    <a:pt x="4536" y="1696"/>
                  </a:lnTo>
                  <a:lnTo>
                    <a:pt x="4531" y="1696"/>
                  </a:lnTo>
                  <a:lnTo>
                    <a:pt x="4531" y="1696"/>
                  </a:lnTo>
                  <a:lnTo>
                    <a:pt x="4527" y="1696"/>
                  </a:lnTo>
                  <a:lnTo>
                    <a:pt x="4527" y="1696"/>
                  </a:lnTo>
                  <a:lnTo>
                    <a:pt x="4527" y="1696"/>
                  </a:lnTo>
                  <a:lnTo>
                    <a:pt x="4522" y="1700"/>
                  </a:lnTo>
                  <a:lnTo>
                    <a:pt x="4522" y="1705"/>
                  </a:lnTo>
                  <a:lnTo>
                    <a:pt x="4522" y="1705"/>
                  </a:lnTo>
                  <a:lnTo>
                    <a:pt x="4522" y="1705"/>
                  </a:lnTo>
                  <a:lnTo>
                    <a:pt x="4518" y="1705"/>
                  </a:lnTo>
                  <a:lnTo>
                    <a:pt x="4518" y="1709"/>
                  </a:lnTo>
                  <a:lnTo>
                    <a:pt x="4518" y="1709"/>
                  </a:lnTo>
                  <a:lnTo>
                    <a:pt x="4518" y="1709"/>
                  </a:lnTo>
                  <a:lnTo>
                    <a:pt x="4518" y="1714"/>
                  </a:lnTo>
                  <a:lnTo>
                    <a:pt x="4513" y="1709"/>
                  </a:lnTo>
                  <a:lnTo>
                    <a:pt x="4513" y="1709"/>
                  </a:lnTo>
                  <a:lnTo>
                    <a:pt x="4513" y="1709"/>
                  </a:lnTo>
                  <a:lnTo>
                    <a:pt x="4513" y="1709"/>
                  </a:lnTo>
                  <a:lnTo>
                    <a:pt x="4513" y="1709"/>
                  </a:lnTo>
                  <a:lnTo>
                    <a:pt x="4513" y="1709"/>
                  </a:lnTo>
                  <a:lnTo>
                    <a:pt x="4513" y="1714"/>
                  </a:lnTo>
                  <a:lnTo>
                    <a:pt x="4513" y="1714"/>
                  </a:lnTo>
                  <a:lnTo>
                    <a:pt x="4513" y="1714"/>
                  </a:lnTo>
                  <a:lnTo>
                    <a:pt x="4513" y="1714"/>
                  </a:lnTo>
                  <a:lnTo>
                    <a:pt x="4518" y="1714"/>
                  </a:lnTo>
                  <a:lnTo>
                    <a:pt x="4518" y="1714"/>
                  </a:lnTo>
                  <a:lnTo>
                    <a:pt x="4522" y="1714"/>
                  </a:lnTo>
                  <a:lnTo>
                    <a:pt x="4522" y="1714"/>
                  </a:lnTo>
                  <a:lnTo>
                    <a:pt x="4522" y="1714"/>
                  </a:lnTo>
                  <a:lnTo>
                    <a:pt x="4527" y="1714"/>
                  </a:lnTo>
                  <a:lnTo>
                    <a:pt x="4536" y="1718"/>
                  </a:lnTo>
                  <a:lnTo>
                    <a:pt x="4531" y="1718"/>
                  </a:lnTo>
                  <a:lnTo>
                    <a:pt x="4531" y="1718"/>
                  </a:lnTo>
                  <a:lnTo>
                    <a:pt x="4531" y="1723"/>
                  </a:lnTo>
                  <a:lnTo>
                    <a:pt x="4531" y="1723"/>
                  </a:lnTo>
                  <a:lnTo>
                    <a:pt x="4531" y="1723"/>
                  </a:lnTo>
                  <a:lnTo>
                    <a:pt x="4536" y="1723"/>
                  </a:lnTo>
                  <a:lnTo>
                    <a:pt x="4536" y="1723"/>
                  </a:lnTo>
                  <a:lnTo>
                    <a:pt x="4545" y="1723"/>
                  </a:lnTo>
                  <a:lnTo>
                    <a:pt x="4545" y="1727"/>
                  </a:lnTo>
                  <a:close/>
                  <a:moveTo>
                    <a:pt x="4414" y="1605"/>
                  </a:moveTo>
                  <a:lnTo>
                    <a:pt x="4409" y="1605"/>
                  </a:lnTo>
                  <a:lnTo>
                    <a:pt x="4409" y="1605"/>
                  </a:lnTo>
                  <a:lnTo>
                    <a:pt x="4409" y="1605"/>
                  </a:lnTo>
                  <a:lnTo>
                    <a:pt x="4409" y="1601"/>
                  </a:lnTo>
                  <a:lnTo>
                    <a:pt x="4409" y="1601"/>
                  </a:lnTo>
                  <a:lnTo>
                    <a:pt x="4409" y="1596"/>
                  </a:lnTo>
                  <a:lnTo>
                    <a:pt x="4405" y="1596"/>
                  </a:lnTo>
                  <a:lnTo>
                    <a:pt x="4405" y="1596"/>
                  </a:lnTo>
                  <a:lnTo>
                    <a:pt x="4400" y="1596"/>
                  </a:lnTo>
                  <a:lnTo>
                    <a:pt x="4400" y="1601"/>
                  </a:lnTo>
                  <a:lnTo>
                    <a:pt x="4400" y="1601"/>
                  </a:lnTo>
                  <a:lnTo>
                    <a:pt x="4405" y="1605"/>
                  </a:lnTo>
                  <a:lnTo>
                    <a:pt x="4405" y="1610"/>
                  </a:lnTo>
                  <a:lnTo>
                    <a:pt x="4405" y="1610"/>
                  </a:lnTo>
                  <a:lnTo>
                    <a:pt x="4409" y="1610"/>
                  </a:lnTo>
                  <a:lnTo>
                    <a:pt x="4409" y="1610"/>
                  </a:lnTo>
                  <a:lnTo>
                    <a:pt x="4414" y="1610"/>
                  </a:lnTo>
                  <a:lnTo>
                    <a:pt x="4414" y="1610"/>
                  </a:lnTo>
                  <a:lnTo>
                    <a:pt x="4414" y="1605"/>
                  </a:lnTo>
                  <a:close/>
                  <a:moveTo>
                    <a:pt x="4518" y="1686"/>
                  </a:moveTo>
                  <a:lnTo>
                    <a:pt x="4518" y="1691"/>
                  </a:lnTo>
                  <a:lnTo>
                    <a:pt x="4518" y="1691"/>
                  </a:lnTo>
                  <a:lnTo>
                    <a:pt x="4518" y="1691"/>
                  </a:lnTo>
                  <a:lnTo>
                    <a:pt x="4522" y="1691"/>
                  </a:lnTo>
                  <a:lnTo>
                    <a:pt x="4522" y="1691"/>
                  </a:lnTo>
                  <a:lnTo>
                    <a:pt x="4522" y="1691"/>
                  </a:lnTo>
                  <a:lnTo>
                    <a:pt x="4522" y="1691"/>
                  </a:lnTo>
                  <a:lnTo>
                    <a:pt x="4522" y="1691"/>
                  </a:lnTo>
                  <a:lnTo>
                    <a:pt x="4527" y="1677"/>
                  </a:lnTo>
                  <a:lnTo>
                    <a:pt x="4527" y="1673"/>
                  </a:lnTo>
                  <a:lnTo>
                    <a:pt x="4527" y="1668"/>
                  </a:lnTo>
                  <a:lnTo>
                    <a:pt x="4527" y="1668"/>
                  </a:lnTo>
                  <a:lnTo>
                    <a:pt x="4527" y="1659"/>
                  </a:lnTo>
                  <a:lnTo>
                    <a:pt x="4527" y="1659"/>
                  </a:lnTo>
                  <a:lnTo>
                    <a:pt x="4527" y="1655"/>
                  </a:lnTo>
                  <a:lnTo>
                    <a:pt x="4527" y="1650"/>
                  </a:lnTo>
                  <a:lnTo>
                    <a:pt x="4527" y="1650"/>
                  </a:lnTo>
                  <a:lnTo>
                    <a:pt x="4527" y="1650"/>
                  </a:lnTo>
                  <a:lnTo>
                    <a:pt x="4527" y="1650"/>
                  </a:lnTo>
                  <a:lnTo>
                    <a:pt x="4527" y="1646"/>
                  </a:lnTo>
                  <a:lnTo>
                    <a:pt x="4527" y="1646"/>
                  </a:lnTo>
                  <a:lnTo>
                    <a:pt x="4531" y="1641"/>
                  </a:lnTo>
                  <a:lnTo>
                    <a:pt x="4531" y="1641"/>
                  </a:lnTo>
                  <a:lnTo>
                    <a:pt x="4531" y="1641"/>
                  </a:lnTo>
                  <a:lnTo>
                    <a:pt x="4531" y="1637"/>
                  </a:lnTo>
                  <a:lnTo>
                    <a:pt x="4527" y="1632"/>
                  </a:lnTo>
                  <a:lnTo>
                    <a:pt x="4522" y="1628"/>
                  </a:lnTo>
                  <a:lnTo>
                    <a:pt x="4522" y="1623"/>
                  </a:lnTo>
                  <a:lnTo>
                    <a:pt x="4518" y="1623"/>
                  </a:lnTo>
                  <a:lnTo>
                    <a:pt x="4518" y="1623"/>
                  </a:lnTo>
                  <a:lnTo>
                    <a:pt x="4513" y="1623"/>
                  </a:lnTo>
                  <a:lnTo>
                    <a:pt x="4513" y="1623"/>
                  </a:lnTo>
                  <a:lnTo>
                    <a:pt x="4513" y="1623"/>
                  </a:lnTo>
                  <a:lnTo>
                    <a:pt x="4509" y="1623"/>
                  </a:lnTo>
                  <a:lnTo>
                    <a:pt x="4509" y="1628"/>
                  </a:lnTo>
                  <a:lnTo>
                    <a:pt x="4509" y="1628"/>
                  </a:lnTo>
                  <a:lnTo>
                    <a:pt x="4504" y="1628"/>
                  </a:lnTo>
                  <a:lnTo>
                    <a:pt x="4504" y="1628"/>
                  </a:lnTo>
                  <a:lnTo>
                    <a:pt x="4504" y="1623"/>
                  </a:lnTo>
                  <a:lnTo>
                    <a:pt x="4509" y="1623"/>
                  </a:lnTo>
                  <a:lnTo>
                    <a:pt x="4509" y="1623"/>
                  </a:lnTo>
                  <a:lnTo>
                    <a:pt x="4509" y="1619"/>
                  </a:lnTo>
                  <a:lnTo>
                    <a:pt x="4509" y="1619"/>
                  </a:lnTo>
                  <a:lnTo>
                    <a:pt x="4509" y="1619"/>
                  </a:lnTo>
                  <a:lnTo>
                    <a:pt x="4509" y="1619"/>
                  </a:lnTo>
                  <a:lnTo>
                    <a:pt x="4509" y="1614"/>
                  </a:lnTo>
                  <a:lnTo>
                    <a:pt x="4504" y="1614"/>
                  </a:lnTo>
                  <a:lnTo>
                    <a:pt x="4504" y="1614"/>
                  </a:lnTo>
                  <a:lnTo>
                    <a:pt x="4504" y="1610"/>
                  </a:lnTo>
                  <a:lnTo>
                    <a:pt x="4504" y="1610"/>
                  </a:lnTo>
                  <a:lnTo>
                    <a:pt x="4504" y="1605"/>
                  </a:lnTo>
                  <a:lnTo>
                    <a:pt x="4504" y="1601"/>
                  </a:lnTo>
                  <a:lnTo>
                    <a:pt x="4504" y="1596"/>
                  </a:lnTo>
                  <a:lnTo>
                    <a:pt x="4500" y="1596"/>
                  </a:lnTo>
                  <a:lnTo>
                    <a:pt x="4500" y="1596"/>
                  </a:lnTo>
                  <a:lnTo>
                    <a:pt x="4500" y="1596"/>
                  </a:lnTo>
                  <a:lnTo>
                    <a:pt x="4495" y="1596"/>
                  </a:lnTo>
                  <a:lnTo>
                    <a:pt x="4495" y="1596"/>
                  </a:lnTo>
                  <a:lnTo>
                    <a:pt x="4491" y="1592"/>
                  </a:lnTo>
                  <a:lnTo>
                    <a:pt x="4486" y="1592"/>
                  </a:lnTo>
                  <a:lnTo>
                    <a:pt x="4486" y="1592"/>
                  </a:lnTo>
                  <a:lnTo>
                    <a:pt x="4486" y="1587"/>
                  </a:lnTo>
                  <a:lnTo>
                    <a:pt x="4486" y="1587"/>
                  </a:lnTo>
                  <a:lnTo>
                    <a:pt x="4486" y="1587"/>
                  </a:lnTo>
                  <a:lnTo>
                    <a:pt x="4486" y="1582"/>
                  </a:lnTo>
                  <a:lnTo>
                    <a:pt x="4486" y="1582"/>
                  </a:lnTo>
                  <a:lnTo>
                    <a:pt x="4486" y="1582"/>
                  </a:lnTo>
                  <a:lnTo>
                    <a:pt x="4486" y="1582"/>
                  </a:lnTo>
                  <a:lnTo>
                    <a:pt x="4486" y="1578"/>
                  </a:lnTo>
                  <a:lnTo>
                    <a:pt x="4491" y="1578"/>
                  </a:lnTo>
                  <a:lnTo>
                    <a:pt x="4491" y="1578"/>
                  </a:lnTo>
                  <a:lnTo>
                    <a:pt x="4491" y="1573"/>
                  </a:lnTo>
                  <a:lnTo>
                    <a:pt x="4491" y="1573"/>
                  </a:lnTo>
                  <a:lnTo>
                    <a:pt x="4491" y="1569"/>
                  </a:lnTo>
                  <a:lnTo>
                    <a:pt x="4486" y="1569"/>
                  </a:lnTo>
                  <a:lnTo>
                    <a:pt x="4486" y="1564"/>
                  </a:lnTo>
                  <a:lnTo>
                    <a:pt x="4486" y="1564"/>
                  </a:lnTo>
                  <a:lnTo>
                    <a:pt x="4486" y="1564"/>
                  </a:lnTo>
                  <a:lnTo>
                    <a:pt x="4482" y="1564"/>
                  </a:lnTo>
                  <a:lnTo>
                    <a:pt x="4482" y="1569"/>
                  </a:lnTo>
                  <a:lnTo>
                    <a:pt x="4477" y="1569"/>
                  </a:lnTo>
                  <a:lnTo>
                    <a:pt x="4477" y="1569"/>
                  </a:lnTo>
                  <a:lnTo>
                    <a:pt x="4472" y="1569"/>
                  </a:lnTo>
                  <a:lnTo>
                    <a:pt x="4472" y="1573"/>
                  </a:lnTo>
                  <a:lnTo>
                    <a:pt x="4472" y="1569"/>
                  </a:lnTo>
                  <a:lnTo>
                    <a:pt x="4477" y="1569"/>
                  </a:lnTo>
                  <a:lnTo>
                    <a:pt x="4482" y="1564"/>
                  </a:lnTo>
                  <a:lnTo>
                    <a:pt x="4477" y="1564"/>
                  </a:lnTo>
                  <a:lnTo>
                    <a:pt x="4477" y="1564"/>
                  </a:lnTo>
                  <a:lnTo>
                    <a:pt x="4477" y="1560"/>
                  </a:lnTo>
                  <a:lnTo>
                    <a:pt x="4472" y="1560"/>
                  </a:lnTo>
                  <a:lnTo>
                    <a:pt x="4468" y="1560"/>
                  </a:lnTo>
                  <a:lnTo>
                    <a:pt x="4468" y="1560"/>
                  </a:lnTo>
                  <a:lnTo>
                    <a:pt x="4463" y="1555"/>
                  </a:lnTo>
                  <a:lnTo>
                    <a:pt x="4463" y="1555"/>
                  </a:lnTo>
                  <a:lnTo>
                    <a:pt x="4463" y="1555"/>
                  </a:lnTo>
                  <a:lnTo>
                    <a:pt x="4463" y="1551"/>
                  </a:lnTo>
                  <a:lnTo>
                    <a:pt x="4463" y="1551"/>
                  </a:lnTo>
                  <a:lnTo>
                    <a:pt x="4459" y="1546"/>
                  </a:lnTo>
                  <a:lnTo>
                    <a:pt x="4454" y="1542"/>
                  </a:lnTo>
                  <a:lnTo>
                    <a:pt x="4454" y="1542"/>
                  </a:lnTo>
                  <a:lnTo>
                    <a:pt x="4454" y="1542"/>
                  </a:lnTo>
                  <a:lnTo>
                    <a:pt x="4450" y="1542"/>
                  </a:lnTo>
                  <a:lnTo>
                    <a:pt x="4450" y="1542"/>
                  </a:lnTo>
                  <a:lnTo>
                    <a:pt x="4450" y="1537"/>
                  </a:lnTo>
                  <a:lnTo>
                    <a:pt x="4450" y="1537"/>
                  </a:lnTo>
                  <a:lnTo>
                    <a:pt x="4445" y="1533"/>
                  </a:lnTo>
                  <a:lnTo>
                    <a:pt x="4445" y="1533"/>
                  </a:lnTo>
                  <a:lnTo>
                    <a:pt x="4441" y="1528"/>
                  </a:lnTo>
                  <a:lnTo>
                    <a:pt x="4441" y="1533"/>
                  </a:lnTo>
                  <a:lnTo>
                    <a:pt x="4441" y="1533"/>
                  </a:lnTo>
                  <a:lnTo>
                    <a:pt x="4441" y="1533"/>
                  </a:lnTo>
                  <a:lnTo>
                    <a:pt x="4441" y="1533"/>
                  </a:lnTo>
                  <a:lnTo>
                    <a:pt x="4441" y="1537"/>
                  </a:lnTo>
                  <a:lnTo>
                    <a:pt x="4441" y="1537"/>
                  </a:lnTo>
                  <a:lnTo>
                    <a:pt x="4441" y="1537"/>
                  </a:lnTo>
                  <a:lnTo>
                    <a:pt x="4436" y="1533"/>
                  </a:lnTo>
                  <a:lnTo>
                    <a:pt x="4436" y="1533"/>
                  </a:lnTo>
                  <a:lnTo>
                    <a:pt x="4436" y="1533"/>
                  </a:lnTo>
                  <a:lnTo>
                    <a:pt x="4432" y="1533"/>
                  </a:lnTo>
                  <a:lnTo>
                    <a:pt x="4432" y="1528"/>
                  </a:lnTo>
                  <a:lnTo>
                    <a:pt x="4432" y="1528"/>
                  </a:lnTo>
                  <a:lnTo>
                    <a:pt x="4432" y="1528"/>
                  </a:lnTo>
                  <a:lnTo>
                    <a:pt x="4427" y="1524"/>
                  </a:lnTo>
                  <a:lnTo>
                    <a:pt x="4427" y="1519"/>
                  </a:lnTo>
                  <a:lnTo>
                    <a:pt x="4423" y="1519"/>
                  </a:lnTo>
                  <a:lnTo>
                    <a:pt x="4423" y="1515"/>
                  </a:lnTo>
                  <a:lnTo>
                    <a:pt x="4418" y="1515"/>
                  </a:lnTo>
                  <a:lnTo>
                    <a:pt x="4418" y="1510"/>
                  </a:lnTo>
                  <a:lnTo>
                    <a:pt x="4409" y="1506"/>
                  </a:lnTo>
                  <a:lnTo>
                    <a:pt x="4405" y="1501"/>
                  </a:lnTo>
                  <a:lnTo>
                    <a:pt x="4405" y="1501"/>
                  </a:lnTo>
                  <a:lnTo>
                    <a:pt x="4400" y="1501"/>
                  </a:lnTo>
                  <a:lnTo>
                    <a:pt x="4400" y="1501"/>
                  </a:lnTo>
                  <a:lnTo>
                    <a:pt x="4400" y="1497"/>
                  </a:lnTo>
                  <a:lnTo>
                    <a:pt x="4400" y="1497"/>
                  </a:lnTo>
                  <a:lnTo>
                    <a:pt x="4396" y="1497"/>
                  </a:lnTo>
                  <a:lnTo>
                    <a:pt x="4391" y="1492"/>
                  </a:lnTo>
                  <a:lnTo>
                    <a:pt x="4396" y="1492"/>
                  </a:lnTo>
                  <a:lnTo>
                    <a:pt x="4391" y="1488"/>
                  </a:lnTo>
                  <a:lnTo>
                    <a:pt x="4387" y="1483"/>
                  </a:lnTo>
                  <a:lnTo>
                    <a:pt x="4387" y="1483"/>
                  </a:lnTo>
                  <a:lnTo>
                    <a:pt x="4387" y="1483"/>
                  </a:lnTo>
                  <a:lnTo>
                    <a:pt x="4387" y="1479"/>
                  </a:lnTo>
                  <a:lnTo>
                    <a:pt x="4382" y="1479"/>
                  </a:lnTo>
                  <a:lnTo>
                    <a:pt x="4382" y="1474"/>
                  </a:lnTo>
                  <a:lnTo>
                    <a:pt x="4382" y="1474"/>
                  </a:lnTo>
                  <a:lnTo>
                    <a:pt x="4378" y="1474"/>
                  </a:lnTo>
                  <a:lnTo>
                    <a:pt x="4378" y="1474"/>
                  </a:lnTo>
                  <a:lnTo>
                    <a:pt x="4373" y="1474"/>
                  </a:lnTo>
                  <a:lnTo>
                    <a:pt x="4373" y="1474"/>
                  </a:lnTo>
                  <a:lnTo>
                    <a:pt x="4369" y="1474"/>
                  </a:lnTo>
                  <a:lnTo>
                    <a:pt x="4369" y="1474"/>
                  </a:lnTo>
                  <a:lnTo>
                    <a:pt x="4364" y="1474"/>
                  </a:lnTo>
                  <a:lnTo>
                    <a:pt x="4360" y="1474"/>
                  </a:lnTo>
                  <a:lnTo>
                    <a:pt x="4360" y="1474"/>
                  </a:lnTo>
                  <a:lnTo>
                    <a:pt x="4355" y="1469"/>
                  </a:lnTo>
                  <a:lnTo>
                    <a:pt x="4355" y="1469"/>
                  </a:lnTo>
                  <a:lnTo>
                    <a:pt x="4351" y="1465"/>
                  </a:lnTo>
                  <a:lnTo>
                    <a:pt x="4346" y="1465"/>
                  </a:lnTo>
                  <a:lnTo>
                    <a:pt x="4346" y="1465"/>
                  </a:lnTo>
                  <a:lnTo>
                    <a:pt x="4346" y="1465"/>
                  </a:lnTo>
                  <a:lnTo>
                    <a:pt x="4341" y="1465"/>
                  </a:lnTo>
                  <a:lnTo>
                    <a:pt x="4341" y="1465"/>
                  </a:lnTo>
                  <a:lnTo>
                    <a:pt x="4337" y="1465"/>
                  </a:lnTo>
                  <a:lnTo>
                    <a:pt x="4337" y="1465"/>
                  </a:lnTo>
                  <a:lnTo>
                    <a:pt x="4341" y="1469"/>
                  </a:lnTo>
                  <a:lnTo>
                    <a:pt x="4341" y="1469"/>
                  </a:lnTo>
                  <a:lnTo>
                    <a:pt x="4341" y="1469"/>
                  </a:lnTo>
                  <a:lnTo>
                    <a:pt x="4337" y="1474"/>
                  </a:lnTo>
                  <a:lnTo>
                    <a:pt x="4341" y="1479"/>
                  </a:lnTo>
                  <a:lnTo>
                    <a:pt x="4341" y="1479"/>
                  </a:lnTo>
                  <a:lnTo>
                    <a:pt x="4346" y="1483"/>
                  </a:lnTo>
                  <a:lnTo>
                    <a:pt x="4346" y="1483"/>
                  </a:lnTo>
                  <a:lnTo>
                    <a:pt x="4355" y="1492"/>
                  </a:lnTo>
                  <a:lnTo>
                    <a:pt x="4360" y="1497"/>
                  </a:lnTo>
                  <a:lnTo>
                    <a:pt x="4360" y="1497"/>
                  </a:lnTo>
                  <a:lnTo>
                    <a:pt x="4364" y="1501"/>
                  </a:lnTo>
                  <a:lnTo>
                    <a:pt x="4364" y="1501"/>
                  </a:lnTo>
                  <a:lnTo>
                    <a:pt x="4369" y="1501"/>
                  </a:lnTo>
                  <a:lnTo>
                    <a:pt x="4369" y="1506"/>
                  </a:lnTo>
                  <a:lnTo>
                    <a:pt x="4373" y="1506"/>
                  </a:lnTo>
                  <a:lnTo>
                    <a:pt x="4378" y="1510"/>
                  </a:lnTo>
                  <a:lnTo>
                    <a:pt x="4378" y="1515"/>
                  </a:lnTo>
                  <a:lnTo>
                    <a:pt x="4378" y="1515"/>
                  </a:lnTo>
                  <a:lnTo>
                    <a:pt x="4378" y="1519"/>
                  </a:lnTo>
                  <a:lnTo>
                    <a:pt x="4382" y="1519"/>
                  </a:lnTo>
                  <a:lnTo>
                    <a:pt x="4382" y="1519"/>
                  </a:lnTo>
                  <a:lnTo>
                    <a:pt x="4382" y="1524"/>
                  </a:lnTo>
                  <a:lnTo>
                    <a:pt x="4382" y="1528"/>
                  </a:lnTo>
                  <a:lnTo>
                    <a:pt x="4387" y="1528"/>
                  </a:lnTo>
                  <a:lnTo>
                    <a:pt x="4387" y="1533"/>
                  </a:lnTo>
                  <a:lnTo>
                    <a:pt x="4387" y="1533"/>
                  </a:lnTo>
                  <a:lnTo>
                    <a:pt x="4391" y="1533"/>
                  </a:lnTo>
                  <a:lnTo>
                    <a:pt x="4391" y="1533"/>
                  </a:lnTo>
                  <a:lnTo>
                    <a:pt x="4400" y="1537"/>
                  </a:lnTo>
                  <a:lnTo>
                    <a:pt x="4400" y="1537"/>
                  </a:lnTo>
                  <a:lnTo>
                    <a:pt x="4405" y="1542"/>
                  </a:lnTo>
                  <a:lnTo>
                    <a:pt x="4405" y="1546"/>
                  </a:lnTo>
                  <a:lnTo>
                    <a:pt x="4409" y="1555"/>
                  </a:lnTo>
                  <a:lnTo>
                    <a:pt x="4409" y="1564"/>
                  </a:lnTo>
                  <a:lnTo>
                    <a:pt x="4409" y="1569"/>
                  </a:lnTo>
                  <a:lnTo>
                    <a:pt x="4409" y="1569"/>
                  </a:lnTo>
                  <a:lnTo>
                    <a:pt x="4414" y="1569"/>
                  </a:lnTo>
                  <a:lnTo>
                    <a:pt x="4414" y="1573"/>
                  </a:lnTo>
                  <a:lnTo>
                    <a:pt x="4418" y="1573"/>
                  </a:lnTo>
                  <a:lnTo>
                    <a:pt x="4418" y="1573"/>
                  </a:lnTo>
                  <a:lnTo>
                    <a:pt x="4423" y="1578"/>
                  </a:lnTo>
                  <a:lnTo>
                    <a:pt x="4423" y="1582"/>
                  </a:lnTo>
                  <a:lnTo>
                    <a:pt x="4423" y="1582"/>
                  </a:lnTo>
                  <a:lnTo>
                    <a:pt x="4427" y="1587"/>
                  </a:lnTo>
                  <a:lnTo>
                    <a:pt x="4427" y="1587"/>
                  </a:lnTo>
                  <a:lnTo>
                    <a:pt x="4432" y="1592"/>
                  </a:lnTo>
                  <a:lnTo>
                    <a:pt x="4432" y="1592"/>
                  </a:lnTo>
                  <a:lnTo>
                    <a:pt x="4432" y="1596"/>
                  </a:lnTo>
                  <a:lnTo>
                    <a:pt x="4432" y="1601"/>
                  </a:lnTo>
                  <a:lnTo>
                    <a:pt x="4441" y="1614"/>
                  </a:lnTo>
                  <a:lnTo>
                    <a:pt x="4441" y="1619"/>
                  </a:lnTo>
                  <a:lnTo>
                    <a:pt x="4441" y="1619"/>
                  </a:lnTo>
                  <a:lnTo>
                    <a:pt x="4441" y="1623"/>
                  </a:lnTo>
                  <a:lnTo>
                    <a:pt x="4445" y="1628"/>
                  </a:lnTo>
                  <a:lnTo>
                    <a:pt x="4445" y="1628"/>
                  </a:lnTo>
                  <a:lnTo>
                    <a:pt x="4450" y="1632"/>
                  </a:lnTo>
                  <a:lnTo>
                    <a:pt x="4450" y="1632"/>
                  </a:lnTo>
                  <a:lnTo>
                    <a:pt x="4450" y="1632"/>
                  </a:lnTo>
                  <a:lnTo>
                    <a:pt x="4454" y="1637"/>
                  </a:lnTo>
                  <a:lnTo>
                    <a:pt x="4454" y="1641"/>
                  </a:lnTo>
                  <a:lnTo>
                    <a:pt x="4454" y="1641"/>
                  </a:lnTo>
                  <a:lnTo>
                    <a:pt x="4463" y="1646"/>
                  </a:lnTo>
                  <a:lnTo>
                    <a:pt x="4463" y="1650"/>
                  </a:lnTo>
                  <a:lnTo>
                    <a:pt x="4463" y="1655"/>
                  </a:lnTo>
                  <a:lnTo>
                    <a:pt x="4468" y="1659"/>
                  </a:lnTo>
                  <a:lnTo>
                    <a:pt x="4472" y="1664"/>
                  </a:lnTo>
                  <a:lnTo>
                    <a:pt x="4477" y="1668"/>
                  </a:lnTo>
                  <a:lnTo>
                    <a:pt x="4482" y="1668"/>
                  </a:lnTo>
                  <a:lnTo>
                    <a:pt x="4482" y="1673"/>
                  </a:lnTo>
                  <a:lnTo>
                    <a:pt x="4482" y="1673"/>
                  </a:lnTo>
                  <a:lnTo>
                    <a:pt x="4491" y="1677"/>
                  </a:lnTo>
                  <a:lnTo>
                    <a:pt x="4491" y="1677"/>
                  </a:lnTo>
                  <a:lnTo>
                    <a:pt x="4495" y="1682"/>
                  </a:lnTo>
                  <a:lnTo>
                    <a:pt x="4495" y="1686"/>
                  </a:lnTo>
                  <a:lnTo>
                    <a:pt x="4495" y="1686"/>
                  </a:lnTo>
                  <a:lnTo>
                    <a:pt x="4500" y="1691"/>
                  </a:lnTo>
                  <a:lnTo>
                    <a:pt x="4500" y="1691"/>
                  </a:lnTo>
                  <a:lnTo>
                    <a:pt x="4504" y="1696"/>
                  </a:lnTo>
                  <a:lnTo>
                    <a:pt x="4504" y="1696"/>
                  </a:lnTo>
                  <a:lnTo>
                    <a:pt x="4504" y="1696"/>
                  </a:lnTo>
                  <a:lnTo>
                    <a:pt x="4504" y="1691"/>
                  </a:lnTo>
                  <a:lnTo>
                    <a:pt x="4504" y="1686"/>
                  </a:lnTo>
                  <a:lnTo>
                    <a:pt x="4504" y="1686"/>
                  </a:lnTo>
                  <a:lnTo>
                    <a:pt x="4504" y="1686"/>
                  </a:lnTo>
                  <a:lnTo>
                    <a:pt x="4509" y="1691"/>
                  </a:lnTo>
                  <a:lnTo>
                    <a:pt x="4509" y="1691"/>
                  </a:lnTo>
                  <a:lnTo>
                    <a:pt x="4509" y="1691"/>
                  </a:lnTo>
                  <a:lnTo>
                    <a:pt x="4513" y="1691"/>
                  </a:lnTo>
                  <a:lnTo>
                    <a:pt x="4513" y="1686"/>
                  </a:lnTo>
                  <a:lnTo>
                    <a:pt x="4518" y="1686"/>
                  </a:lnTo>
                  <a:close/>
                  <a:moveTo>
                    <a:pt x="1757" y="348"/>
                  </a:moveTo>
                  <a:lnTo>
                    <a:pt x="1757" y="348"/>
                  </a:lnTo>
                  <a:lnTo>
                    <a:pt x="1753" y="348"/>
                  </a:lnTo>
                  <a:lnTo>
                    <a:pt x="1748" y="348"/>
                  </a:lnTo>
                  <a:lnTo>
                    <a:pt x="1748" y="348"/>
                  </a:lnTo>
                  <a:lnTo>
                    <a:pt x="1748" y="348"/>
                  </a:lnTo>
                  <a:lnTo>
                    <a:pt x="1748" y="348"/>
                  </a:lnTo>
                  <a:lnTo>
                    <a:pt x="1748" y="353"/>
                  </a:lnTo>
                  <a:lnTo>
                    <a:pt x="1748" y="353"/>
                  </a:lnTo>
                  <a:lnTo>
                    <a:pt x="1753" y="353"/>
                  </a:lnTo>
                  <a:lnTo>
                    <a:pt x="1753" y="353"/>
                  </a:lnTo>
                  <a:lnTo>
                    <a:pt x="1757" y="353"/>
                  </a:lnTo>
                  <a:lnTo>
                    <a:pt x="1757" y="353"/>
                  </a:lnTo>
                  <a:lnTo>
                    <a:pt x="1757" y="353"/>
                  </a:lnTo>
                  <a:lnTo>
                    <a:pt x="1757" y="353"/>
                  </a:lnTo>
                  <a:lnTo>
                    <a:pt x="1757" y="353"/>
                  </a:lnTo>
                  <a:lnTo>
                    <a:pt x="1757" y="348"/>
                  </a:lnTo>
                  <a:lnTo>
                    <a:pt x="1757" y="348"/>
                  </a:lnTo>
                  <a:lnTo>
                    <a:pt x="1757" y="348"/>
                  </a:lnTo>
                  <a:lnTo>
                    <a:pt x="1757" y="348"/>
                  </a:lnTo>
                  <a:close/>
                  <a:moveTo>
                    <a:pt x="994" y="375"/>
                  </a:moveTo>
                  <a:lnTo>
                    <a:pt x="994" y="371"/>
                  </a:lnTo>
                  <a:lnTo>
                    <a:pt x="989" y="375"/>
                  </a:lnTo>
                  <a:lnTo>
                    <a:pt x="989" y="375"/>
                  </a:lnTo>
                  <a:lnTo>
                    <a:pt x="989" y="375"/>
                  </a:lnTo>
                  <a:lnTo>
                    <a:pt x="989" y="375"/>
                  </a:lnTo>
                  <a:lnTo>
                    <a:pt x="985" y="380"/>
                  </a:lnTo>
                  <a:lnTo>
                    <a:pt x="985" y="380"/>
                  </a:lnTo>
                  <a:lnTo>
                    <a:pt x="980" y="384"/>
                  </a:lnTo>
                  <a:lnTo>
                    <a:pt x="980" y="384"/>
                  </a:lnTo>
                  <a:lnTo>
                    <a:pt x="976" y="389"/>
                  </a:lnTo>
                  <a:lnTo>
                    <a:pt x="976" y="389"/>
                  </a:lnTo>
                  <a:lnTo>
                    <a:pt x="976" y="389"/>
                  </a:lnTo>
                  <a:lnTo>
                    <a:pt x="971" y="393"/>
                  </a:lnTo>
                  <a:lnTo>
                    <a:pt x="971" y="393"/>
                  </a:lnTo>
                  <a:lnTo>
                    <a:pt x="967" y="393"/>
                  </a:lnTo>
                  <a:lnTo>
                    <a:pt x="967" y="398"/>
                  </a:lnTo>
                  <a:lnTo>
                    <a:pt x="967" y="398"/>
                  </a:lnTo>
                  <a:lnTo>
                    <a:pt x="967" y="398"/>
                  </a:lnTo>
                  <a:lnTo>
                    <a:pt x="967" y="398"/>
                  </a:lnTo>
                  <a:lnTo>
                    <a:pt x="971" y="393"/>
                  </a:lnTo>
                  <a:lnTo>
                    <a:pt x="976" y="393"/>
                  </a:lnTo>
                  <a:lnTo>
                    <a:pt x="980" y="393"/>
                  </a:lnTo>
                  <a:lnTo>
                    <a:pt x="980" y="393"/>
                  </a:lnTo>
                  <a:lnTo>
                    <a:pt x="980" y="393"/>
                  </a:lnTo>
                  <a:lnTo>
                    <a:pt x="980" y="389"/>
                  </a:lnTo>
                  <a:lnTo>
                    <a:pt x="985" y="389"/>
                  </a:lnTo>
                  <a:lnTo>
                    <a:pt x="985" y="389"/>
                  </a:lnTo>
                  <a:lnTo>
                    <a:pt x="985" y="389"/>
                  </a:lnTo>
                  <a:lnTo>
                    <a:pt x="985" y="384"/>
                  </a:lnTo>
                  <a:lnTo>
                    <a:pt x="989" y="384"/>
                  </a:lnTo>
                  <a:lnTo>
                    <a:pt x="989" y="380"/>
                  </a:lnTo>
                  <a:lnTo>
                    <a:pt x="989" y="380"/>
                  </a:lnTo>
                  <a:lnTo>
                    <a:pt x="994" y="380"/>
                  </a:lnTo>
                  <a:lnTo>
                    <a:pt x="994" y="380"/>
                  </a:lnTo>
                  <a:lnTo>
                    <a:pt x="994" y="380"/>
                  </a:lnTo>
                  <a:lnTo>
                    <a:pt x="994" y="380"/>
                  </a:lnTo>
                  <a:lnTo>
                    <a:pt x="994" y="380"/>
                  </a:lnTo>
                  <a:lnTo>
                    <a:pt x="989" y="384"/>
                  </a:lnTo>
                  <a:lnTo>
                    <a:pt x="989" y="384"/>
                  </a:lnTo>
                  <a:lnTo>
                    <a:pt x="989" y="384"/>
                  </a:lnTo>
                  <a:lnTo>
                    <a:pt x="989" y="384"/>
                  </a:lnTo>
                  <a:lnTo>
                    <a:pt x="989" y="389"/>
                  </a:lnTo>
                  <a:lnTo>
                    <a:pt x="989" y="389"/>
                  </a:lnTo>
                  <a:lnTo>
                    <a:pt x="989" y="389"/>
                  </a:lnTo>
                  <a:lnTo>
                    <a:pt x="989" y="384"/>
                  </a:lnTo>
                  <a:lnTo>
                    <a:pt x="989" y="384"/>
                  </a:lnTo>
                  <a:lnTo>
                    <a:pt x="994" y="384"/>
                  </a:lnTo>
                  <a:lnTo>
                    <a:pt x="994" y="380"/>
                  </a:lnTo>
                  <a:lnTo>
                    <a:pt x="994" y="375"/>
                  </a:lnTo>
                  <a:lnTo>
                    <a:pt x="994" y="375"/>
                  </a:lnTo>
                  <a:lnTo>
                    <a:pt x="989" y="375"/>
                  </a:lnTo>
                  <a:lnTo>
                    <a:pt x="989" y="375"/>
                  </a:lnTo>
                  <a:lnTo>
                    <a:pt x="994" y="375"/>
                  </a:lnTo>
                  <a:close/>
                  <a:moveTo>
                    <a:pt x="962" y="384"/>
                  </a:moveTo>
                  <a:lnTo>
                    <a:pt x="958" y="389"/>
                  </a:lnTo>
                  <a:lnTo>
                    <a:pt x="962" y="389"/>
                  </a:lnTo>
                  <a:lnTo>
                    <a:pt x="962" y="389"/>
                  </a:lnTo>
                  <a:lnTo>
                    <a:pt x="967" y="384"/>
                  </a:lnTo>
                  <a:lnTo>
                    <a:pt x="967" y="384"/>
                  </a:lnTo>
                  <a:lnTo>
                    <a:pt x="967" y="384"/>
                  </a:lnTo>
                  <a:lnTo>
                    <a:pt x="971" y="384"/>
                  </a:lnTo>
                  <a:lnTo>
                    <a:pt x="971" y="384"/>
                  </a:lnTo>
                  <a:lnTo>
                    <a:pt x="971" y="389"/>
                  </a:lnTo>
                  <a:lnTo>
                    <a:pt x="971" y="389"/>
                  </a:lnTo>
                  <a:lnTo>
                    <a:pt x="976" y="384"/>
                  </a:lnTo>
                  <a:lnTo>
                    <a:pt x="976" y="384"/>
                  </a:lnTo>
                  <a:lnTo>
                    <a:pt x="976" y="384"/>
                  </a:lnTo>
                  <a:lnTo>
                    <a:pt x="976" y="384"/>
                  </a:lnTo>
                  <a:lnTo>
                    <a:pt x="976" y="384"/>
                  </a:lnTo>
                  <a:lnTo>
                    <a:pt x="976" y="380"/>
                  </a:lnTo>
                  <a:lnTo>
                    <a:pt x="976" y="384"/>
                  </a:lnTo>
                  <a:lnTo>
                    <a:pt x="976" y="384"/>
                  </a:lnTo>
                  <a:lnTo>
                    <a:pt x="980" y="384"/>
                  </a:lnTo>
                  <a:lnTo>
                    <a:pt x="985" y="380"/>
                  </a:lnTo>
                  <a:lnTo>
                    <a:pt x="985" y="380"/>
                  </a:lnTo>
                  <a:lnTo>
                    <a:pt x="985" y="380"/>
                  </a:lnTo>
                  <a:lnTo>
                    <a:pt x="985" y="375"/>
                  </a:lnTo>
                  <a:lnTo>
                    <a:pt x="980" y="375"/>
                  </a:lnTo>
                  <a:lnTo>
                    <a:pt x="980" y="375"/>
                  </a:lnTo>
                  <a:lnTo>
                    <a:pt x="980" y="375"/>
                  </a:lnTo>
                  <a:lnTo>
                    <a:pt x="976" y="380"/>
                  </a:lnTo>
                  <a:lnTo>
                    <a:pt x="976" y="380"/>
                  </a:lnTo>
                  <a:lnTo>
                    <a:pt x="976" y="380"/>
                  </a:lnTo>
                  <a:lnTo>
                    <a:pt x="976" y="375"/>
                  </a:lnTo>
                  <a:lnTo>
                    <a:pt x="976" y="375"/>
                  </a:lnTo>
                  <a:lnTo>
                    <a:pt x="980" y="375"/>
                  </a:lnTo>
                  <a:lnTo>
                    <a:pt x="980" y="375"/>
                  </a:lnTo>
                  <a:lnTo>
                    <a:pt x="980" y="375"/>
                  </a:lnTo>
                  <a:lnTo>
                    <a:pt x="980" y="371"/>
                  </a:lnTo>
                  <a:lnTo>
                    <a:pt x="980" y="375"/>
                  </a:lnTo>
                  <a:lnTo>
                    <a:pt x="976" y="375"/>
                  </a:lnTo>
                  <a:lnTo>
                    <a:pt x="976" y="375"/>
                  </a:lnTo>
                  <a:lnTo>
                    <a:pt x="976" y="375"/>
                  </a:lnTo>
                  <a:lnTo>
                    <a:pt x="971" y="375"/>
                  </a:lnTo>
                  <a:lnTo>
                    <a:pt x="971" y="375"/>
                  </a:lnTo>
                  <a:lnTo>
                    <a:pt x="971" y="375"/>
                  </a:lnTo>
                  <a:lnTo>
                    <a:pt x="971" y="371"/>
                  </a:lnTo>
                  <a:lnTo>
                    <a:pt x="971" y="375"/>
                  </a:lnTo>
                  <a:lnTo>
                    <a:pt x="967" y="375"/>
                  </a:lnTo>
                  <a:lnTo>
                    <a:pt x="967" y="375"/>
                  </a:lnTo>
                  <a:lnTo>
                    <a:pt x="967" y="375"/>
                  </a:lnTo>
                  <a:lnTo>
                    <a:pt x="962" y="375"/>
                  </a:lnTo>
                  <a:lnTo>
                    <a:pt x="962" y="380"/>
                  </a:lnTo>
                  <a:lnTo>
                    <a:pt x="962" y="380"/>
                  </a:lnTo>
                  <a:lnTo>
                    <a:pt x="962" y="384"/>
                  </a:lnTo>
                  <a:lnTo>
                    <a:pt x="962" y="384"/>
                  </a:lnTo>
                  <a:close/>
                  <a:moveTo>
                    <a:pt x="980" y="402"/>
                  </a:moveTo>
                  <a:lnTo>
                    <a:pt x="980" y="402"/>
                  </a:lnTo>
                  <a:lnTo>
                    <a:pt x="980" y="402"/>
                  </a:lnTo>
                  <a:lnTo>
                    <a:pt x="980" y="398"/>
                  </a:lnTo>
                  <a:lnTo>
                    <a:pt x="980" y="398"/>
                  </a:lnTo>
                  <a:lnTo>
                    <a:pt x="980" y="402"/>
                  </a:lnTo>
                  <a:lnTo>
                    <a:pt x="980" y="398"/>
                  </a:lnTo>
                  <a:lnTo>
                    <a:pt x="976" y="398"/>
                  </a:lnTo>
                  <a:lnTo>
                    <a:pt x="976" y="398"/>
                  </a:lnTo>
                  <a:lnTo>
                    <a:pt x="971" y="398"/>
                  </a:lnTo>
                  <a:lnTo>
                    <a:pt x="971" y="398"/>
                  </a:lnTo>
                  <a:lnTo>
                    <a:pt x="971" y="398"/>
                  </a:lnTo>
                  <a:lnTo>
                    <a:pt x="971" y="402"/>
                  </a:lnTo>
                  <a:lnTo>
                    <a:pt x="971" y="402"/>
                  </a:lnTo>
                  <a:lnTo>
                    <a:pt x="971" y="402"/>
                  </a:lnTo>
                  <a:lnTo>
                    <a:pt x="971" y="402"/>
                  </a:lnTo>
                  <a:lnTo>
                    <a:pt x="967" y="407"/>
                  </a:lnTo>
                  <a:lnTo>
                    <a:pt x="967" y="407"/>
                  </a:lnTo>
                  <a:lnTo>
                    <a:pt x="967" y="407"/>
                  </a:lnTo>
                  <a:lnTo>
                    <a:pt x="967" y="407"/>
                  </a:lnTo>
                  <a:lnTo>
                    <a:pt x="967" y="411"/>
                  </a:lnTo>
                  <a:lnTo>
                    <a:pt x="967" y="411"/>
                  </a:lnTo>
                  <a:lnTo>
                    <a:pt x="971" y="411"/>
                  </a:lnTo>
                  <a:lnTo>
                    <a:pt x="971" y="411"/>
                  </a:lnTo>
                  <a:lnTo>
                    <a:pt x="971" y="411"/>
                  </a:lnTo>
                  <a:lnTo>
                    <a:pt x="971" y="407"/>
                  </a:lnTo>
                  <a:lnTo>
                    <a:pt x="971" y="407"/>
                  </a:lnTo>
                  <a:lnTo>
                    <a:pt x="971" y="407"/>
                  </a:lnTo>
                  <a:lnTo>
                    <a:pt x="976" y="407"/>
                  </a:lnTo>
                  <a:lnTo>
                    <a:pt x="976" y="407"/>
                  </a:lnTo>
                  <a:lnTo>
                    <a:pt x="976" y="407"/>
                  </a:lnTo>
                  <a:lnTo>
                    <a:pt x="976" y="402"/>
                  </a:lnTo>
                  <a:lnTo>
                    <a:pt x="976" y="402"/>
                  </a:lnTo>
                  <a:lnTo>
                    <a:pt x="976" y="402"/>
                  </a:lnTo>
                  <a:lnTo>
                    <a:pt x="976" y="402"/>
                  </a:lnTo>
                  <a:lnTo>
                    <a:pt x="976" y="407"/>
                  </a:lnTo>
                  <a:lnTo>
                    <a:pt x="976" y="407"/>
                  </a:lnTo>
                  <a:lnTo>
                    <a:pt x="976" y="407"/>
                  </a:lnTo>
                  <a:lnTo>
                    <a:pt x="976" y="407"/>
                  </a:lnTo>
                  <a:lnTo>
                    <a:pt x="976" y="407"/>
                  </a:lnTo>
                  <a:lnTo>
                    <a:pt x="976" y="407"/>
                  </a:lnTo>
                  <a:lnTo>
                    <a:pt x="980" y="402"/>
                  </a:lnTo>
                  <a:lnTo>
                    <a:pt x="980" y="402"/>
                  </a:lnTo>
                  <a:lnTo>
                    <a:pt x="980" y="402"/>
                  </a:lnTo>
                  <a:close/>
                  <a:moveTo>
                    <a:pt x="944" y="488"/>
                  </a:moveTo>
                  <a:lnTo>
                    <a:pt x="940" y="493"/>
                  </a:lnTo>
                  <a:lnTo>
                    <a:pt x="940" y="493"/>
                  </a:lnTo>
                  <a:lnTo>
                    <a:pt x="940" y="493"/>
                  </a:lnTo>
                  <a:lnTo>
                    <a:pt x="940" y="493"/>
                  </a:lnTo>
                  <a:lnTo>
                    <a:pt x="944" y="493"/>
                  </a:lnTo>
                  <a:lnTo>
                    <a:pt x="944" y="493"/>
                  </a:lnTo>
                  <a:lnTo>
                    <a:pt x="949" y="488"/>
                  </a:lnTo>
                  <a:lnTo>
                    <a:pt x="953" y="484"/>
                  </a:lnTo>
                  <a:lnTo>
                    <a:pt x="958" y="479"/>
                  </a:lnTo>
                  <a:lnTo>
                    <a:pt x="958" y="479"/>
                  </a:lnTo>
                  <a:lnTo>
                    <a:pt x="953" y="475"/>
                  </a:lnTo>
                  <a:lnTo>
                    <a:pt x="953" y="475"/>
                  </a:lnTo>
                  <a:lnTo>
                    <a:pt x="953" y="475"/>
                  </a:lnTo>
                  <a:lnTo>
                    <a:pt x="953" y="475"/>
                  </a:lnTo>
                  <a:lnTo>
                    <a:pt x="949" y="479"/>
                  </a:lnTo>
                  <a:lnTo>
                    <a:pt x="949" y="479"/>
                  </a:lnTo>
                  <a:lnTo>
                    <a:pt x="949" y="479"/>
                  </a:lnTo>
                  <a:lnTo>
                    <a:pt x="944" y="479"/>
                  </a:lnTo>
                  <a:lnTo>
                    <a:pt x="944" y="479"/>
                  </a:lnTo>
                  <a:lnTo>
                    <a:pt x="944" y="484"/>
                  </a:lnTo>
                  <a:lnTo>
                    <a:pt x="944" y="484"/>
                  </a:lnTo>
                  <a:lnTo>
                    <a:pt x="944" y="484"/>
                  </a:lnTo>
                  <a:lnTo>
                    <a:pt x="944" y="488"/>
                  </a:lnTo>
                  <a:lnTo>
                    <a:pt x="944" y="488"/>
                  </a:lnTo>
                  <a:lnTo>
                    <a:pt x="949" y="484"/>
                  </a:lnTo>
                  <a:lnTo>
                    <a:pt x="949" y="484"/>
                  </a:lnTo>
                  <a:lnTo>
                    <a:pt x="944" y="488"/>
                  </a:lnTo>
                  <a:lnTo>
                    <a:pt x="944" y="488"/>
                  </a:lnTo>
                  <a:close/>
                  <a:moveTo>
                    <a:pt x="944" y="439"/>
                  </a:moveTo>
                  <a:lnTo>
                    <a:pt x="944" y="439"/>
                  </a:lnTo>
                  <a:lnTo>
                    <a:pt x="944" y="434"/>
                  </a:lnTo>
                  <a:lnTo>
                    <a:pt x="949" y="434"/>
                  </a:lnTo>
                  <a:lnTo>
                    <a:pt x="949" y="434"/>
                  </a:lnTo>
                  <a:lnTo>
                    <a:pt x="949" y="434"/>
                  </a:lnTo>
                  <a:lnTo>
                    <a:pt x="949" y="434"/>
                  </a:lnTo>
                  <a:lnTo>
                    <a:pt x="949" y="439"/>
                  </a:lnTo>
                  <a:lnTo>
                    <a:pt x="944" y="439"/>
                  </a:lnTo>
                  <a:lnTo>
                    <a:pt x="944" y="439"/>
                  </a:lnTo>
                  <a:lnTo>
                    <a:pt x="944" y="439"/>
                  </a:lnTo>
                  <a:lnTo>
                    <a:pt x="944" y="439"/>
                  </a:lnTo>
                  <a:lnTo>
                    <a:pt x="949" y="439"/>
                  </a:lnTo>
                  <a:lnTo>
                    <a:pt x="949" y="439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949" y="443"/>
                  </a:lnTo>
                  <a:lnTo>
                    <a:pt x="949" y="443"/>
                  </a:lnTo>
                  <a:lnTo>
                    <a:pt x="949" y="443"/>
                  </a:lnTo>
                  <a:lnTo>
                    <a:pt x="949" y="443"/>
                  </a:lnTo>
                  <a:lnTo>
                    <a:pt x="949" y="439"/>
                  </a:lnTo>
                  <a:lnTo>
                    <a:pt x="953" y="439"/>
                  </a:lnTo>
                  <a:lnTo>
                    <a:pt x="953" y="439"/>
                  </a:lnTo>
                  <a:lnTo>
                    <a:pt x="953" y="439"/>
                  </a:lnTo>
                  <a:lnTo>
                    <a:pt x="958" y="434"/>
                  </a:lnTo>
                  <a:lnTo>
                    <a:pt x="958" y="434"/>
                  </a:lnTo>
                  <a:lnTo>
                    <a:pt x="953" y="434"/>
                  </a:lnTo>
                  <a:lnTo>
                    <a:pt x="953" y="434"/>
                  </a:lnTo>
                  <a:lnTo>
                    <a:pt x="953" y="434"/>
                  </a:lnTo>
                  <a:lnTo>
                    <a:pt x="958" y="434"/>
                  </a:lnTo>
                  <a:lnTo>
                    <a:pt x="958" y="434"/>
                  </a:lnTo>
                  <a:lnTo>
                    <a:pt x="958" y="434"/>
                  </a:lnTo>
                  <a:lnTo>
                    <a:pt x="958" y="430"/>
                  </a:lnTo>
                  <a:lnTo>
                    <a:pt x="958" y="430"/>
                  </a:lnTo>
                  <a:lnTo>
                    <a:pt x="958" y="430"/>
                  </a:lnTo>
                  <a:lnTo>
                    <a:pt x="958" y="430"/>
                  </a:lnTo>
                  <a:lnTo>
                    <a:pt x="953" y="430"/>
                  </a:lnTo>
                  <a:lnTo>
                    <a:pt x="958" y="430"/>
                  </a:lnTo>
                  <a:lnTo>
                    <a:pt x="958" y="430"/>
                  </a:lnTo>
                  <a:lnTo>
                    <a:pt x="958" y="425"/>
                  </a:lnTo>
                  <a:lnTo>
                    <a:pt x="958" y="425"/>
                  </a:lnTo>
                  <a:lnTo>
                    <a:pt x="958" y="430"/>
                  </a:lnTo>
                  <a:lnTo>
                    <a:pt x="962" y="430"/>
                  </a:lnTo>
                  <a:lnTo>
                    <a:pt x="962" y="430"/>
                  </a:lnTo>
                  <a:lnTo>
                    <a:pt x="962" y="430"/>
                  </a:lnTo>
                  <a:lnTo>
                    <a:pt x="962" y="430"/>
                  </a:lnTo>
                  <a:lnTo>
                    <a:pt x="962" y="425"/>
                  </a:lnTo>
                  <a:lnTo>
                    <a:pt x="962" y="425"/>
                  </a:lnTo>
                  <a:lnTo>
                    <a:pt x="962" y="421"/>
                  </a:lnTo>
                  <a:lnTo>
                    <a:pt x="967" y="421"/>
                  </a:lnTo>
                  <a:lnTo>
                    <a:pt x="967" y="421"/>
                  </a:lnTo>
                  <a:lnTo>
                    <a:pt x="962" y="416"/>
                  </a:lnTo>
                  <a:lnTo>
                    <a:pt x="962" y="416"/>
                  </a:lnTo>
                  <a:lnTo>
                    <a:pt x="962" y="416"/>
                  </a:lnTo>
                  <a:lnTo>
                    <a:pt x="967" y="416"/>
                  </a:lnTo>
                  <a:lnTo>
                    <a:pt x="967" y="416"/>
                  </a:lnTo>
                  <a:lnTo>
                    <a:pt x="967" y="416"/>
                  </a:lnTo>
                  <a:lnTo>
                    <a:pt x="967" y="411"/>
                  </a:lnTo>
                  <a:lnTo>
                    <a:pt x="967" y="411"/>
                  </a:lnTo>
                  <a:lnTo>
                    <a:pt x="962" y="411"/>
                  </a:lnTo>
                  <a:lnTo>
                    <a:pt x="962" y="411"/>
                  </a:lnTo>
                  <a:lnTo>
                    <a:pt x="962" y="411"/>
                  </a:lnTo>
                  <a:lnTo>
                    <a:pt x="958" y="411"/>
                  </a:lnTo>
                  <a:lnTo>
                    <a:pt x="958" y="416"/>
                  </a:lnTo>
                  <a:lnTo>
                    <a:pt x="958" y="416"/>
                  </a:lnTo>
                  <a:lnTo>
                    <a:pt x="958" y="416"/>
                  </a:lnTo>
                  <a:lnTo>
                    <a:pt x="953" y="416"/>
                  </a:lnTo>
                  <a:lnTo>
                    <a:pt x="953" y="416"/>
                  </a:lnTo>
                  <a:lnTo>
                    <a:pt x="953" y="421"/>
                  </a:lnTo>
                  <a:lnTo>
                    <a:pt x="958" y="416"/>
                  </a:lnTo>
                  <a:lnTo>
                    <a:pt x="958" y="416"/>
                  </a:lnTo>
                  <a:lnTo>
                    <a:pt x="958" y="416"/>
                  </a:lnTo>
                  <a:lnTo>
                    <a:pt x="958" y="421"/>
                  </a:lnTo>
                  <a:lnTo>
                    <a:pt x="958" y="421"/>
                  </a:lnTo>
                  <a:lnTo>
                    <a:pt x="958" y="421"/>
                  </a:lnTo>
                  <a:lnTo>
                    <a:pt x="953" y="421"/>
                  </a:lnTo>
                  <a:lnTo>
                    <a:pt x="953" y="421"/>
                  </a:lnTo>
                  <a:lnTo>
                    <a:pt x="953" y="421"/>
                  </a:lnTo>
                  <a:lnTo>
                    <a:pt x="953" y="421"/>
                  </a:lnTo>
                  <a:lnTo>
                    <a:pt x="953" y="421"/>
                  </a:lnTo>
                  <a:lnTo>
                    <a:pt x="949" y="421"/>
                  </a:lnTo>
                  <a:lnTo>
                    <a:pt x="949" y="421"/>
                  </a:lnTo>
                  <a:lnTo>
                    <a:pt x="949" y="421"/>
                  </a:lnTo>
                  <a:lnTo>
                    <a:pt x="949" y="425"/>
                  </a:lnTo>
                  <a:lnTo>
                    <a:pt x="949" y="425"/>
                  </a:lnTo>
                  <a:lnTo>
                    <a:pt x="953" y="425"/>
                  </a:lnTo>
                  <a:lnTo>
                    <a:pt x="949" y="425"/>
                  </a:lnTo>
                  <a:lnTo>
                    <a:pt x="949" y="425"/>
                  </a:lnTo>
                  <a:lnTo>
                    <a:pt x="949" y="425"/>
                  </a:lnTo>
                  <a:lnTo>
                    <a:pt x="953" y="425"/>
                  </a:lnTo>
                  <a:lnTo>
                    <a:pt x="953" y="425"/>
                  </a:lnTo>
                  <a:lnTo>
                    <a:pt x="953" y="425"/>
                  </a:lnTo>
                  <a:lnTo>
                    <a:pt x="949" y="430"/>
                  </a:lnTo>
                  <a:lnTo>
                    <a:pt x="949" y="430"/>
                  </a:lnTo>
                  <a:lnTo>
                    <a:pt x="949" y="430"/>
                  </a:lnTo>
                  <a:lnTo>
                    <a:pt x="949" y="430"/>
                  </a:lnTo>
                  <a:lnTo>
                    <a:pt x="949" y="430"/>
                  </a:lnTo>
                  <a:lnTo>
                    <a:pt x="944" y="430"/>
                  </a:lnTo>
                  <a:lnTo>
                    <a:pt x="944" y="430"/>
                  </a:lnTo>
                  <a:lnTo>
                    <a:pt x="944" y="434"/>
                  </a:lnTo>
                  <a:lnTo>
                    <a:pt x="944" y="439"/>
                  </a:lnTo>
                  <a:close/>
                  <a:moveTo>
                    <a:pt x="953" y="402"/>
                  </a:moveTo>
                  <a:lnTo>
                    <a:pt x="953" y="402"/>
                  </a:lnTo>
                  <a:lnTo>
                    <a:pt x="953" y="407"/>
                  </a:lnTo>
                  <a:lnTo>
                    <a:pt x="949" y="407"/>
                  </a:lnTo>
                  <a:lnTo>
                    <a:pt x="949" y="407"/>
                  </a:lnTo>
                  <a:lnTo>
                    <a:pt x="949" y="411"/>
                  </a:lnTo>
                  <a:lnTo>
                    <a:pt x="949" y="411"/>
                  </a:lnTo>
                  <a:lnTo>
                    <a:pt x="949" y="411"/>
                  </a:lnTo>
                  <a:lnTo>
                    <a:pt x="949" y="411"/>
                  </a:lnTo>
                  <a:lnTo>
                    <a:pt x="949" y="411"/>
                  </a:lnTo>
                  <a:lnTo>
                    <a:pt x="949" y="411"/>
                  </a:lnTo>
                  <a:lnTo>
                    <a:pt x="953" y="407"/>
                  </a:lnTo>
                  <a:lnTo>
                    <a:pt x="953" y="407"/>
                  </a:lnTo>
                  <a:lnTo>
                    <a:pt x="953" y="407"/>
                  </a:lnTo>
                  <a:lnTo>
                    <a:pt x="958" y="407"/>
                  </a:lnTo>
                  <a:lnTo>
                    <a:pt x="958" y="407"/>
                  </a:lnTo>
                  <a:lnTo>
                    <a:pt x="958" y="402"/>
                  </a:lnTo>
                  <a:lnTo>
                    <a:pt x="958" y="402"/>
                  </a:lnTo>
                  <a:lnTo>
                    <a:pt x="962" y="402"/>
                  </a:lnTo>
                  <a:lnTo>
                    <a:pt x="962" y="398"/>
                  </a:lnTo>
                  <a:lnTo>
                    <a:pt x="967" y="393"/>
                  </a:lnTo>
                  <a:lnTo>
                    <a:pt x="967" y="393"/>
                  </a:lnTo>
                  <a:lnTo>
                    <a:pt x="967" y="389"/>
                  </a:lnTo>
                  <a:lnTo>
                    <a:pt x="967" y="389"/>
                  </a:lnTo>
                  <a:lnTo>
                    <a:pt x="967" y="389"/>
                  </a:lnTo>
                  <a:lnTo>
                    <a:pt x="967" y="389"/>
                  </a:lnTo>
                  <a:lnTo>
                    <a:pt x="967" y="389"/>
                  </a:lnTo>
                  <a:lnTo>
                    <a:pt x="967" y="389"/>
                  </a:lnTo>
                  <a:lnTo>
                    <a:pt x="962" y="389"/>
                  </a:lnTo>
                  <a:lnTo>
                    <a:pt x="962" y="389"/>
                  </a:lnTo>
                  <a:lnTo>
                    <a:pt x="962" y="389"/>
                  </a:lnTo>
                  <a:lnTo>
                    <a:pt x="962" y="389"/>
                  </a:lnTo>
                  <a:lnTo>
                    <a:pt x="958" y="389"/>
                  </a:lnTo>
                  <a:lnTo>
                    <a:pt x="958" y="389"/>
                  </a:lnTo>
                  <a:lnTo>
                    <a:pt x="958" y="393"/>
                  </a:lnTo>
                  <a:lnTo>
                    <a:pt x="953" y="393"/>
                  </a:lnTo>
                  <a:lnTo>
                    <a:pt x="953" y="393"/>
                  </a:lnTo>
                  <a:lnTo>
                    <a:pt x="953" y="393"/>
                  </a:lnTo>
                  <a:lnTo>
                    <a:pt x="953" y="393"/>
                  </a:lnTo>
                  <a:lnTo>
                    <a:pt x="953" y="393"/>
                  </a:lnTo>
                  <a:lnTo>
                    <a:pt x="962" y="393"/>
                  </a:lnTo>
                  <a:lnTo>
                    <a:pt x="962" y="393"/>
                  </a:lnTo>
                  <a:lnTo>
                    <a:pt x="962" y="393"/>
                  </a:lnTo>
                  <a:lnTo>
                    <a:pt x="958" y="393"/>
                  </a:lnTo>
                  <a:lnTo>
                    <a:pt x="958" y="398"/>
                  </a:lnTo>
                  <a:lnTo>
                    <a:pt x="958" y="398"/>
                  </a:lnTo>
                  <a:lnTo>
                    <a:pt x="958" y="398"/>
                  </a:lnTo>
                  <a:lnTo>
                    <a:pt x="953" y="398"/>
                  </a:lnTo>
                  <a:lnTo>
                    <a:pt x="953" y="398"/>
                  </a:lnTo>
                  <a:lnTo>
                    <a:pt x="953" y="398"/>
                  </a:lnTo>
                  <a:lnTo>
                    <a:pt x="953" y="398"/>
                  </a:lnTo>
                  <a:lnTo>
                    <a:pt x="953" y="402"/>
                  </a:lnTo>
                  <a:lnTo>
                    <a:pt x="953" y="398"/>
                  </a:lnTo>
                  <a:lnTo>
                    <a:pt x="953" y="402"/>
                  </a:lnTo>
                  <a:lnTo>
                    <a:pt x="953" y="402"/>
                  </a:lnTo>
                  <a:lnTo>
                    <a:pt x="953" y="402"/>
                  </a:lnTo>
                  <a:lnTo>
                    <a:pt x="953" y="402"/>
                  </a:lnTo>
                  <a:lnTo>
                    <a:pt x="953" y="402"/>
                  </a:lnTo>
                  <a:lnTo>
                    <a:pt x="953" y="402"/>
                  </a:lnTo>
                  <a:lnTo>
                    <a:pt x="953" y="402"/>
                  </a:lnTo>
                  <a:lnTo>
                    <a:pt x="953" y="402"/>
                  </a:lnTo>
                  <a:close/>
                  <a:moveTo>
                    <a:pt x="967" y="421"/>
                  </a:moveTo>
                  <a:lnTo>
                    <a:pt x="967" y="421"/>
                  </a:lnTo>
                  <a:lnTo>
                    <a:pt x="967" y="421"/>
                  </a:lnTo>
                  <a:lnTo>
                    <a:pt x="967" y="421"/>
                  </a:lnTo>
                  <a:lnTo>
                    <a:pt x="971" y="421"/>
                  </a:lnTo>
                  <a:lnTo>
                    <a:pt x="971" y="421"/>
                  </a:lnTo>
                  <a:lnTo>
                    <a:pt x="971" y="421"/>
                  </a:lnTo>
                  <a:lnTo>
                    <a:pt x="976" y="416"/>
                  </a:lnTo>
                  <a:lnTo>
                    <a:pt x="980" y="416"/>
                  </a:lnTo>
                  <a:lnTo>
                    <a:pt x="980" y="411"/>
                  </a:lnTo>
                  <a:lnTo>
                    <a:pt x="980" y="411"/>
                  </a:lnTo>
                  <a:lnTo>
                    <a:pt x="980" y="411"/>
                  </a:lnTo>
                  <a:lnTo>
                    <a:pt x="976" y="411"/>
                  </a:lnTo>
                  <a:lnTo>
                    <a:pt x="976" y="411"/>
                  </a:lnTo>
                  <a:lnTo>
                    <a:pt x="971" y="416"/>
                  </a:lnTo>
                  <a:lnTo>
                    <a:pt x="971" y="416"/>
                  </a:lnTo>
                  <a:lnTo>
                    <a:pt x="971" y="416"/>
                  </a:lnTo>
                  <a:lnTo>
                    <a:pt x="967" y="416"/>
                  </a:lnTo>
                  <a:lnTo>
                    <a:pt x="967" y="416"/>
                  </a:lnTo>
                  <a:lnTo>
                    <a:pt x="967" y="416"/>
                  </a:lnTo>
                  <a:lnTo>
                    <a:pt x="971" y="421"/>
                  </a:lnTo>
                  <a:lnTo>
                    <a:pt x="971" y="421"/>
                  </a:lnTo>
                  <a:lnTo>
                    <a:pt x="967" y="421"/>
                  </a:lnTo>
                  <a:close/>
                  <a:moveTo>
                    <a:pt x="1613" y="2523"/>
                  </a:moveTo>
                  <a:lnTo>
                    <a:pt x="1617" y="2523"/>
                  </a:lnTo>
                  <a:lnTo>
                    <a:pt x="1617" y="2523"/>
                  </a:lnTo>
                  <a:lnTo>
                    <a:pt x="1613" y="2518"/>
                  </a:lnTo>
                  <a:lnTo>
                    <a:pt x="1613" y="2518"/>
                  </a:lnTo>
                  <a:lnTo>
                    <a:pt x="1613" y="2518"/>
                  </a:lnTo>
                  <a:lnTo>
                    <a:pt x="1613" y="2518"/>
                  </a:lnTo>
                  <a:lnTo>
                    <a:pt x="1613" y="2518"/>
                  </a:lnTo>
                  <a:lnTo>
                    <a:pt x="1608" y="2514"/>
                  </a:lnTo>
                  <a:lnTo>
                    <a:pt x="1608" y="2514"/>
                  </a:lnTo>
                  <a:lnTo>
                    <a:pt x="1608" y="2514"/>
                  </a:lnTo>
                  <a:lnTo>
                    <a:pt x="1608" y="2514"/>
                  </a:lnTo>
                  <a:lnTo>
                    <a:pt x="1608" y="2514"/>
                  </a:lnTo>
                  <a:lnTo>
                    <a:pt x="1604" y="2509"/>
                  </a:lnTo>
                  <a:lnTo>
                    <a:pt x="1604" y="2509"/>
                  </a:lnTo>
                  <a:lnTo>
                    <a:pt x="1604" y="2509"/>
                  </a:lnTo>
                  <a:lnTo>
                    <a:pt x="1599" y="2509"/>
                  </a:lnTo>
                  <a:lnTo>
                    <a:pt x="1599" y="2514"/>
                  </a:lnTo>
                  <a:lnTo>
                    <a:pt x="1599" y="2514"/>
                  </a:lnTo>
                  <a:lnTo>
                    <a:pt x="1604" y="2514"/>
                  </a:lnTo>
                  <a:lnTo>
                    <a:pt x="1604" y="2518"/>
                  </a:lnTo>
                  <a:lnTo>
                    <a:pt x="1604" y="2518"/>
                  </a:lnTo>
                  <a:lnTo>
                    <a:pt x="1608" y="2518"/>
                  </a:lnTo>
                  <a:lnTo>
                    <a:pt x="1608" y="2518"/>
                  </a:lnTo>
                  <a:lnTo>
                    <a:pt x="1608" y="2523"/>
                  </a:lnTo>
                  <a:lnTo>
                    <a:pt x="1613" y="2523"/>
                  </a:lnTo>
                  <a:lnTo>
                    <a:pt x="1613" y="2523"/>
                  </a:lnTo>
                  <a:close/>
                  <a:moveTo>
                    <a:pt x="953" y="416"/>
                  </a:moveTo>
                  <a:lnTo>
                    <a:pt x="953" y="416"/>
                  </a:lnTo>
                  <a:lnTo>
                    <a:pt x="953" y="411"/>
                  </a:lnTo>
                  <a:lnTo>
                    <a:pt x="958" y="411"/>
                  </a:lnTo>
                  <a:lnTo>
                    <a:pt x="962" y="411"/>
                  </a:lnTo>
                  <a:lnTo>
                    <a:pt x="962" y="407"/>
                  </a:lnTo>
                  <a:lnTo>
                    <a:pt x="967" y="407"/>
                  </a:lnTo>
                  <a:lnTo>
                    <a:pt x="967" y="407"/>
                  </a:lnTo>
                  <a:lnTo>
                    <a:pt x="967" y="407"/>
                  </a:lnTo>
                  <a:lnTo>
                    <a:pt x="967" y="407"/>
                  </a:lnTo>
                  <a:lnTo>
                    <a:pt x="967" y="402"/>
                  </a:lnTo>
                  <a:lnTo>
                    <a:pt x="971" y="402"/>
                  </a:lnTo>
                  <a:lnTo>
                    <a:pt x="967" y="402"/>
                  </a:lnTo>
                  <a:lnTo>
                    <a:pt x="967" y="402"/>
                  </a:lnTo>
                  <a:lnTo>
                    <a:pt x="971" y="402"/>
                  </a:lnTo>
                  <a:lnTo>
                    <a:pt x="971" y="402"/>
                  </a:lnTo>
                  <a:lnTo>
                    <a:pt x="967" y="398"/>
                  </a:lnTo>
                  <a:lnTo>
                    <a:pt x="967" y="398"/>
                  </a:lnTo>
                  <a:lnTo>
                    <a:pt x="962" y="402"/>
                  </a:lnTo>
                  <a:lnTo>
                    <a:pt x="962" y="402"/>
                  </a:lnTo>
                  <a:lnTo>
                    <a:pt x="962" y="402"/>
                  </a:lnTo>
                  <a:lnTo>
                    <a:pt x="962" y="407"/>
                  </a:lnTo>
                  <a:lnTo>
                    <a:pt x="958" y="407"/>
                  </a:lnTo>
                  <a:lnTo>
                    <a:pt x="958" y="407"/>
                  </a:lnTo>
                  <a:lnTo>
                    <a:pt x="958" y="407"/>
                  </a:lnTo>
                  <a:lnTo>
                    <a:pt x="958" y="407"/>
                  </a:lnTo>
                  <a:lnTo>
                    <a:pt x="953" y="411"/>
                  </a:lnTo>
                  <a:lnTo>
                    <a:pt x="949" y="416"/>
                  </a:lnTo>
                  <a:lnTo>
                    <a:pt x="949" y="416"/>
                  </a:lnTo>
                  <a:lnTo>
                    <a:pt x="953" y="416"/>
                  </a:lnTo>
                  <a:lnTo>
                    <a:pt x="953" y="416"/>
                  </a:lnTo>
                  <a:lnTo>
                    <a:pt x="953" y="416"/>
                  </a:lnTo>
                  <a:lnTo>
                    <a:pt x="953" y="416"/>
                  </a:lnTo>
                  <a:close/>
                  <a:moveTo>
                    <a:pt x="1721" y="366"/>
                  </a:moveTo>
                  <a:lnTo>
                    <a:pt x="1721" y="366"/>
                  </a:lnTo>
                  <a:lnTo>
                    <a:pt x="1721" y="366"/>
                  </a:lnTo>
                  <a:lnTo>
                    <a:pt x="1717" y="366"/>
                  </a:lnTo>
                  <a:lnTo>
                    <a:pt x="1717" y="366"/>
                  </a:lnTo>
                  <a:lnTo>
                    <a:pt x="1717" y="366"/>
                  </a:lnTo>
                  <a:lnTo>
                    <a:pt x="1712" y="371"/>
                  </a:lnTo>
                  <a:lnTo>
                    <a:pt x="1708" y="371"/>
                  </a:lnTo>
                  <a:lnTo>
                    <a:pt x="1708" y="371"/>
                  </a:lnTo>
                  <a:lnTo>
                    <a:pt x="1708" y="371"/>
                  </a:lnTo>
                  <a:lnTo>
                    <a:pt x="1708" y="371"/>
                  </a:lnTo>
                  <a:lnTo>
                    <a:pt x="1703" y="375"/>
                  </a:lnTo>
                  <a:lnTo>
                    <a:pt x="1703" y="375"/>
                  </a:lnTo>
                  <a:lnTo>
                    <a:pt x="1703" y="375"/>
                  </a:lnTo>
                  <a:lnTo>
                    <a:pt x="1703" y="375"/>
                  </a:lnTo>
                  <a:lnTo>
                    <a:pt x="1708" y="380"/>
                  </a:lnTo>
                  <a:lnTo>
                    <a:pt x="1708" y="380"/>
                  </a:lnTo>
                  <a:lnTo>
                    <a:pt x="1708" y="380"/>
                  </a:lnTo>
                  <a:lnTo>
                    <a:pt x="1708" y="380"/>
                  </a:lnTo>
                  <a:lnTo>
                    <a:pt x="1708" y="380"/>
                  </a:lnTo>
                  <a:lnTo>
                    <a:pt x="1708" y="380"/>
                  </a:lnTo>
                  <a:lnTo>
                    <a:pt x="1712" y="380"/>
                  </a:lnTo>
                  <a:lnTo>
                    <a:pt x="1712" y="375"/>
                  </a:lnTo>
                  <a:lnTo>
                    <a:pt x="1717" y="375"/>
                  </a:lnTo>
                  <a:lnTo>
                    <a:pt x="1717" y="375"/>
                  </a:lnTo>
                  <a:lnTo>
                    <a:pt x="1717" y="371"/>
                  </a:lnTo>
                  <a:lnTo>
                    <a:pt x="1721" y="371"/>
                  </a:lnTo>
                  <a:lnTo>
                    <a:pt x="1721" y="371"/>
                  </a:lnTo>
                  <a:lnTo>
                    <a:pt x="1721" y="371"/>
                  </a:lnTo>
                  <a:lnTo>
                    <a:pt x="1721" y="366"/>
                  </a:lnTo>
                  <a:lnTo>
                    <a:pt x="1721" y="366"/>
                  </a:lnTo>
                  <a:lnTo>
                    <a:pt x="1721" y="366"/>
                  </a:lnTo>
                  <a:lnTo>
                    <a:pt x="1721" y="366"/>
                  </a:lnTo>
                  <a:close/>
                  <a:moveTo>
                    <a:pt x="1730" y="344"/>
                  </a:moveTo>
                  <a:lnTo>
                    <a:pt x="1730" y="339"/>
                  </a:lnTo>
                  <a:lnTo>
                    <a:pt x="1735" y="339"/>
                  </a:lnTo>
                  <a:lnTo>
                    <a:pt x="1730" y="339"/>
                  </a:lnTo>
                  <a:lnTo>
                    <a:pt x="1730" y="339"/>
                  </a:lnTo>
                  <a:lnTo>
                    <a:pt x="1730" y="339"/>
                  </a:lnTo>
                  <a:lnTo>
                    <a:pt x="1730" y="335"/>
                  </a:lnTo>
                  <a:lnTo>
                    <a:pt x="1730" y="335"/>
                  </a:lnTo>
                  <a:lnTo>
                    <a:pt x="1730" y="335"/>
                  </a:lnTo>
                  <a:lnTo>
                    <a:pt x="1730" y="335"/>
                  </a:lnTo>
                  <a:lnTo>
                    <a:pt x="1730" y="335"/>
                  </a:lnTo>
                  <a:lnTo>
                    <a:pt x="1730" y="335"/>
                  </a:lnTo>
                  <a:lnTo>
                    <a:pt x="1730" y="335"/>
                  </a:lnTo>
                  <a:lnTo>
                    <a:pt x="1726" y="335"/>
                  </a:lnTo>
                  <a:lnTo>
                    <a:pt x="1726" y="335"/>
                  </a:lnTo>
                  <a:lnTo>
                    <a:pt x="1721" y="335"/>
                  </a:lnTo>
                  <a:lnTo>
                    <a:pt x="1717" y="335"/>
                  </a:lnTo>
                  <a:lnTo>
                    <a:pt x="1717" y="335"/>
                  </a:lnTo>
                  <a:lnTo>
                    <a:pt x="1721" y="330"/>
                  </a:lnTo>
                  <a:lnTo>
                    <a:pt x="1721" y="330"/>
                  </a:lnTo>
                  <a:lnTo>
                    <a:pt x="1721" y="330"/>
                  </a:lnTo>
                  <a:lnTo>
                    <a:pt x="1721" y="330"/>
                  </a:lnTo>
                  <a:lnTo>
                    <a:pt x="1726" y="326"/>
                  </a:lnTo>
                  <a:lnTo>
                    <a:pt x="1726" y="326"/>
                  </a:lnTo>
                  <a:lnTo>
                    <a:pt x="1726" y="321"/>
                  </a:lnTo>
                  <a:lnTo>
                    <a:pt x="1726" y="321"/>
                  </a:lnTo>
                  <a:lnTo>
                    <a:pt x="1726" y="321"/>
                  </a:lnTo>
                  <a:lnTo>
                    <a:pt x="1721" y="321"/>
                  </a:lnTo>
                  <a:lnTo>
                    <a:pt x="1721" y="321"/>
                  </a:lnTo>
                  <a:lnTo>
                    <a:pt x="1717" y="317"/>
                  </a:lnTo>
                  <a:lnTo>
                    <a:pt x="1717" y="317"/>
                  </a:lnTo>
                  <a:lnTo>
                    <a:pt x="1717" y="317"/>
                  </a:lnTo>
                  <a:lnTo>
                    <a:pt x="1717" y="312"/>
                  </a:lnTo>
                  <a:lnTo>
                    <a:pt x="1717" y="312"/>
                  </a:lnTo>
                  <a:lnTo>
                    <a:pt x="1712" y="312"/>
                  </a:lnTo>
                  <a:lnTo>
                    <a:pt x="1712" y="312"/>
                  </a:lnTo>
                  <a:lnTo>
                    <a:pt x="1712" y="312"/>
                  </a:lnTo>
                  <a:lnTo>
                    <a:pt x="1712" y="308"/>
                  </a:lnTo>
                  <a:lnTo>
                    <a:pt x="1712" y="308"/>
                  </a:lnTo>
                  <a:lnTo>
                    <a:pt x="1712" y="308"/>
                  </a:lnTo>
                  <a:lnTo>
                    <a:pt x="1712" y="308"/>
                  </a:lnTo>
                  <a:lnTo>
                    <a:pt x="1708" y="308"/>
                  </a:lnTo>
                  <a:lnTo>
                    <a:pt x="1708" y="308"/>
                  </a:lnTo>
                  <a:lnTo>
                    <a:pt x="1703" y="308"/>
                  </a:lnTo>
                  <a:lnTo>
                    <a:pt x="1703" y="308"/>
                  </a:lnTo>
                  <a:lnTo>
                    <a:pt x="1703" y="308"/>
                  </a:lnTo>
                  <a:lnTo>
                    <a:pt x="1703" y="308"/>
                  </a:lnTo>
                  <a:lnTo>
                    <a:pt x="1703" y="308"/>
                  </a:lnTo>
                  <a:lnTo>
                    <a:pt x="1703" y="303"/>
                  </a:lnTo>
                  <a:lnTo>
                    <a:pt x="1703" y="303"/>
                  </a:lnTo>
                  <a:lnTo>
                    <a:pt x="1703" y="303"/>
                  </a:lnTo>
                  <a:lnTo>
                    <a:pt x="1703" y="303"/>
                  </a:lnTo>
                  <a:lnTo>
                    <a:pt x="1708" y="303"/>
                  </a:lnTo>
                  <a:lnTo>
                    <a:pt x="1708" y="298"/>
                  </a:lnTo>
                  <a:lnTo>
                    <a:pt x="1708" y="298"/>
                  </a:lnTo>
                  <a:lnTo>
                    <a:pt x="1708" y="298"/>
                  </a:lnTo>
                  <a:lnTo>
                    <a:pt x="1708" y="298"/>
                  </a:lnTo>
                  <a:lnTo>
                    <a:pt x="1708" y="298"/>
                  </a:lnTo>
                  <a:lnTo>
                    <a:pt x="1708" y="298"/>
                  </a:lnTo>
                  <a:lnTo>
                    <a:pt x="1708" y="294"/>
                  </a:lnTo>
                  <a:lnTo>
                    <a:pt x="1703" y="298"/>
                  </a:lnTo>
                  <a:lnTo>
                    <a:pt x="1703" y="298"/>
                  </a:lnTo>
                  <a:lnTo>
                    <a:pt x="1699" y="298"/>
                  </a:lnTo>
                  <a:lnTo>
                    <a:pt x="1694" y="303"/>
                  </a:lnTo>
                  <a:lnTo>
                    <a:pt x="1694" y="303"/>
                  </a:lnTo>
                  <a:lnTo>
                    <a:pt x="1690" y="303"/>
                  </a:lnTo>
                  <a:lnTo>
                    <a:pt x="1685" y="312"/>
                  </a:lnTo>
                  <a:lnTo>
                    <a:pt x="1681" y="312"/>
                  </a:lnTo>
                  <a:lnTo>
                    <a:pt x="1676" y="317"/>
                  </a:lnTo>
                  <a:lnTo>
                    <a:pt x="1676" y="321"/>
                  </a:lnTo>
                  <a:lnTo>
                    <a:pt x="1672" y="321"/>
                  </a:lnTo>
                  <a:lnTo>
                    <a:pt x="1672" y="326"/>
                  </a:lnTo>
                  <a:lnTo>
                    <a:pt x="1672" y="326"/>
                  </a:lnTo>
                  <a:lnTo>
                    <a:pt x="1667" y="326"/>
                  </a:lnTo>
                  <a:lnTo>
                    <a:pt x="1667" y="330"/>
                  </a:lnTo>
                  <a:lnTo>
                    <a:pt x="1667" y="330"/>
                  </a:lnTo>
                  <a:lnTo>
                    <a:pt x="1667" y="330"/>
                  </a:lnTo>
                  <a:lnTo>
                    <a:pt x="1658" y="330"/>
                  </a:lnTo>
                  <a:lnTo>
                    <a:pt x="1658" y="330"/>
                  </a:lnTo>
                  <a:lnTo>
                    <a:pt x="1653" y="335"/>
                  </a:lnTo>
                  <a:lnTo>
                    <a:pt x="1649" y="335"/>
                  </a:lnTo>
                  <a:lnTo>
                    <a:pt x="1649" y="335"/>
                  </a:lnTo>
                  <a:lnTo>
                    <a:pt x="1649" y="335"/>
                  </a:lnTo>
                  <a:lnTo>
                    <a:pt x="1649" y="339"/>
                  </a:lnTo>
                  <a:lnTo>
                    <a:pt x="1649" y="339"/>
                  </a:lnTo>
                  <a:lnTo>
                    <a:pt x="1649" y="339"/>
                  </a:lnTo>
                  <a:lnTo>
                    <a:pt x="1649" y="339"/>
                  </a:lnTo>
                  <a:lnTo>
                    <a:pt x="1653" y="339"/>
                  </a:lnTo>
                  <a:lnTo>
                    <a:pt x="1658" y="335"/>
                  </a:lnTo>
                  <a:lnTo>
                    <a:pt x="1658" y="335"/>
                  </a:lnTo>
                  <a:lnTo>
                    <a:pt x="1667" y="335"/>
                  </a:lnTo>
                  <a:lnTo>
                    <a:pt x="1667" y="335"/>
                  </a:lnTo>
                  <a:lnTo>
                    <a:pt x="1667" y="335"/>
                  </a:lnTo>
                  <a:lnTo>
                    <a:pt x="1667" y="339"/>
                  </a:lnTo>
                  <a:lnTo>
                    <a:pt x="1663" y="344"/>
                  </a:lnTo>
                  <a:lnTo>
                    <a:pt x="1663" y="348"/>
                  </a:lnTo>
                  <a:lnTo>
                    <a:pt x="1663" y="348"/>
                  </a:lnTo>
                  <a:lnTo>
                    <a:pt x="1663" y="348"/>
                  </a:lnTo>
                  <a:lnTo>
                    <a:pt x="1667" y="348"/>
                  </a:lnTo>
                  <a:lnTo>
                    <a:pt x="1672" y="344"/>
                  </a:lnTo>
                  <a:lnTo>
                    <a:pt x="1676" y="344"/>
                  </a:lnTo>
                  <a:lnTo>
                    <a:pt x="1676" y="344"/>
                  </a:lnTo>
                  <a:lnTo>
                    <a:pt x="1676" y="344"/>
                  </a:lnTo>
                  <a:lnTo>
                    <a:pt x="1681" y="339"/>
                  </a:lnTo>
                  <a:lnTo>
                    <a:pt x="1681" y="339"/>
                  </a:lnTo>
                  <a:lnTo>
                    <a:pt x="1685" y="339"/>
                  </a:lnTo>
                  <a:lnTo>
                    <a:pt x="1685" y="339"/>
                  </a:lnTo>
                  <a:lnTo>
                    <a:pt x="1685" y="339"/>
                  </a:lnTo>
                  <a:lnTo>
                    <a:pt x="1694" y="335"/>
                  </a:lnTo>
                  <a:lnTo>
                    <a:pt x="1694" y="335"/>
                  </a:lnTo>
                  <a:lnTo>
                    <a:pt x="1694" y="335"/>
                  </a:lnTo>
                  <a:lnTo>
                    <a:pt x="1699" y="335"/>
                  </a:lnTo>
                  <a:lnTo>
                    <a:pt x="1699" y="330"/>
                  </a:lnTo>
                  <a:lnTo>
                    <a:pt x="1699" y="330"/>
                  </a:lnTo>
                  <a:lnTo>
                    <a:pt x="1703" y="330"/>
                  </a:lnTo>
                  <a:lnTo>
                    <a:pt x="1703" y="330"/>
                  </a:lnTo>
                  <a:lnTo>
                    <a:pt x="1708" y="330"/>
                  </a:lnTo>
                  <a:lnTo>
                    <a:pt x="1708" y="330"/>
                  </a:lnTo>
                  <a:lnTo>
                    <a:pt x="1703" y="330"/>
                  </a:lnTo>
                  <a:lnTo>
                    <a:pt x="1703" y="335"/>
                  </a:lnTo>
                  <a:lnTo>
                    <a:pt x="1703" y="335"/>
                  </a:lnTo>
                  <a:lnTo>
                    <a:pt x="1708" y="335"/>
                  </a:lnTo>
                  <a:lnTo>
                    <a:pt x="1708" y="335"/>
                  </a:lnTo>
                  <a:lnTo>
                    <a:pt x="1708" y="339"/>
                  </a:lnTo>
                  <a:lnTo>
                    <a:pt x="1708" y="339"/>
                  </a:lnTo>
                  <a:lnTo>
                    <a:pt x="1708" y="339"/>
                  </a:lnTo>
                  <a:lnTo>
                    <a:pt x="1712" y="339"/>
                  </a:lnTo>
                  <a:lnTo>
                    <a:pt x="1717" y="344"/>
                  </a:lnTo>
                  <a:lnTo>
                    <a:pt x="1717" y="344"/>
                  </a:lnTo>
                  <a:lnTo>
                    <a:pt x="1721" y="344"/>
                  </a:lnTo>
                  <a:lnTo>
                    <a:pt x="1721" y="344"/>
                  </a:lnTo>
                  <a:lnTo>
                    <a:pt x="1721" y="344"/>
                  </a:lnTo>
                  <a:lnTo>
                    <a:pt x="1726" y="344"/>
                  </a:lnTo>
                  <a:lnTo>
                    <a:pt x="1730" y="344"/>
                  </a:lnTo>
                  <a:close/>
                  <a:moveTo>
                    <a:pt x="940" y="552"/>
                  </a:moveTo>
                  <a:lnTo>
                    <a:pt x="940" y="552"/>
                  </a:lnTo>
                  <a:lnTo>
                    <a:pt x="940" y="547"/>
                  </a:lnTo>
                  <a:lnTo>
                    <a:pt x="940" y="547"/>
                  </a:lnTo>
                  <a:lnTo>
                    <a:pt x="940" y="543"/>
                  </a:lnTo>
                  <a:lnTo>
                    <a:pt x="940" y="543"/>
                  </a:lnTo>
                  <a:lnTo>
                    <a:pt x="944" y="538"/>
                  </a:lnTo>
                  <a:lnTo>
                    <a:pt x="944" y="538"/>
                  </a:lnTo>
                  <a:lnTo>
                    <a:pt x="944" y="538"/>
                  </a:lnTo>
                  <a:lnTo>
                    <a:pt x="940" y="538"/>
                  </a:lnTo>
                  <a:lnTo>
                    <a:pt x="940" y="534"/>
                  </a:lnTo>
                  <a:lnTo>
                    <a:pt x="935" y="534"/>
                  </a:lnTo>
                  <a:lnTo>
                    <a:pt x="931" y="534"/>
                  </a:lnTo>
                  <a:lnTo>
                    <a:pt x="926" y="529"/>
                  </a:lnTo>
                  <a:lnTo>
                    <a:pt x="922" y="525"/>
                  </a:lnTo>
                  <a:lnTo>
                    <a:pt x="922" y="525"/>
                  </a:lnTo>
                  <a:lnTo>
                    <a:pt x="917" y="525"/>
                  </a:lnTo>
                  <a:lnTo>
                    <a:pt x="917" y="525"/>
                  </a:lnTo>
                  <a:lnTo>
                    <a:pt x="917" y="525"/>
                  </a:lnTo>
                  <a:lnTo>
                    <a:pt x="913" y="525"/>
                  </a:lnTo>
                  <a:lnTo>
                    <a:pt x="913" y="525"/>
                  </a:lnTo>
                  <a:lnTo>
                    <a:pt x="913" y="529"/>
                  </a:lnTo>
                  <a:lnTo>
                    <a:pt x="913" y="529"/>
                  </a:lnTo>
                  <a:lnTo>
                    <a:pt x="913" y="529"/>
                  </a:lnTo>
                  <a:lnTo>
                    <a:pt x="913" y="529"/>
                  </a:lnTo>
                  <a:lnTo>
                    <a:pt x="917" y="529"/>
                  </a:lnTo>
                  <a:lnTo>
                    <a:pt x="917" y="529"/>
                  </a:lnTo>
                  <a:lnTo>
                    <a:pt x="917" y="529"/>
                  </a:lnTo>
                  <a:lnTo>
                    <a:pt x="917" y="529"/>
                  </a:lnTo>
                  <a:lnTo>
                    <a:pt x="922" y="529"/>
                  </a:lnTo>
                  <a:lnTo>
                    <a:pt x="922" y="529"/>
                  </a:lnTo>
                  <a:lnTo>
                    <a:pt x="922" y="529"/>
                  </a:lnTo>
                  <a:lnTo>
                    <a:pt x="922" y="529"/>
                  </a:lnTo>
                  <a:lnTo>
                    <a:pt x="917" y="534"/>
                  </a:lnTo>
                  <a:lnTo>
                    <a:pt x="917" y="534"/>
                  </a:lnTo>
                  <a:lnTo>
                    <a:pt x="917" y="529"/>
                  </a:lnTo>
                  <a:lnTo>
                    <a:pt x="917" y="529"/>
                  </a:lnTo>
                  <a:lnTo>
                    <a:pt x="917" y="529"/>
                  </a:lnTo>
                  <a:lnTo>
                    <a:pt x="913" y="529"/>
                  </a:lnTo>
                  <a:lnTo>
                    <a:pt x="913" y="529"/>
                  </a:lnTo>
                  <a:lnTo>
                    <a:pt x="913" y="534"/>
                  </a:lnTo>
                  <a:lnTo>
                    <a:pt x="913" y="534"/>
                  </a:lnTo>
                  <a:lnTo>
                    <a:pt x="913" y="534"/>
                  </a:lnTo>
                  <a:lnTo>
                    <a:pt x="913" y="534"/>
                  </a:lnTo>
                  <a:lnTo>
                    <a:pt x="913" y="534"/>
                  </a:lnTo>
                  <a:lnTo>
                    <a:pt x="908" y="538"/>
                  </a:lnTo>
                  <a:lnTo>
                    <a:pt x="908" y="538"/>
                  </a:lnTo>
                  <a:lnTo>
                    <a:pt x="908" y="538"/>
                  </a:lnTo>
                  <a:lnTo>
                    <a:pt x="908" y="538"/>
                  </a:lnTo>
                  <a:lnTo>
                    <a:pt x="913" y="538"/>
                  </a:lnTo>
                  <a:lnTo>
                    <a:pt x="913" y="538"/>
                  </a:lnTo>
                  <a:lnTo>
                    <a:pt x="913" y="538"/>
                  </a:lnTo>
                  <a:lnTo>
                    <a:pt x="913" y="538"/>
                  </a:lnTo>
                  <a:lnTo>
                    <a:pt x="913" y="538"/>
                  </a:lnTo>
                  <a:lnTo>
                    <a:pt x="913" y="538"/>
                  </a:lnTo>
                  <a:lnTo>
                    <a:pt x="917" y="538"/>
                  </a:lnTo>
                  <a:lnTo>
                    <a:pt x="917" y="538"/>
                  </a:lnTo>
                  <a:lnTo>
                    <a:pt x="917" y="538"/>
                  </a:lnTo>
                  <a:lnTo>
                    <a:pt x="917" y="538"/>
                  </a:lnTo>
                  <a:lnTo>
                    <a:pt x="917" y="538"/>
                  </a:lnTo>
                  <a:lnTo>
                    <a:pt x="917" y="538"/>
                  </a:lnTo>
                  <a:lnTo>
                    <a:pt x="917" y="538"/>
                  </a:lnTo>
                  <a:lnTo>
                    <a:pt x="913" y="543"/>
                  </a:lnTo>
                  <a:lnTo>
                    <a:pt x="913" y="543"/>
                  </a:lnTo>
                  <a:lnTo>
                    <a:pt x="913" y="543"/>
                  </a:lnTo>
                  <a:lnTo>
                    <a:pt x="913" y="543"/>
                  </a:lnTo>
                  <a:lnTo>
                    <a:pt x="913" y="543"/>
                  </a:lnTo>
                  <a:lnTo>
                    <a:pt x="917" y="543"/>
                  </a:lnTo>
                  <a:lnTo>
                    <a:pt x="917" y="543"/>
                  </a:lnTo>
                  <a:lnTo>
                    <a:pt x="917" y="543"/>
                  </a:lnTo>
                  <a:lnTo>
                    <a:pt x="917" y="543"/>
                  </a:lnTo>
                  <a:lnTo>
                    <a:pt x="917" y="543"/>
                  </a:lnTo>
                  <a:lnTo>
                    <a:pt x="917" y="543"/>
                  </a:lnTo>
                  <a:lnTo>
                    <a:pt x="917" y="543"/>
                  </a:lnTo>
                  <a:lnTo>
                    <a:pt x="917" y="547"/>
                  </a:lnTo>
                  <a:lnTo>
                    <a:pt x="917" y="547"/>
                  </a:lnTo>
                  <a:lnTo>
                    <a:pt x="917" y="547"/>
                  </a:lnTo>
                  <a:lnTo>
                    <a:pt x="917" y="547"/>
                  </a:lnTo>
                  <a:lnTo>
                    <a:pt x="917" y="547"/>
                  </a:lnTo>
                  <a:lnTo>
                    <a:pt x="922" y="547"/>
                  </a:lnTo>
                  <a:lnTo>
                    <a:pt x="922" y="547"/>
                  </a:lnTo>
                  <a:lnTo>
                    <a:pt x="922" y="547"/>
                  </a:lnTo>
                  <a:lnTo>
                    <a:pt x="917" y="547"/>
                  </a:lnTo>
                  <a:lnTo>
                    <a:pt x="917" y="547"/>
                  </a:lnTo>
                  <a:lnTo>
                    <a:pt x="917" y="552"/>
                  </a:lnTo>
                  <a:lnTo>
                    <a:pt x="913" y="552"/>
                  </a:lnTo>
                  <a:lnTo>
                    <a:pt x="913" y="552"/>
                  </a:lnTo>
                  <a:lnTo>
                    <a:pt x="913" y="552"/>
                  </a:lnTo>
                  <a:lnTo>
                    <a:pt x="913" y="552"/>
                  </a:lnTo>
                  <a:lnTo>
                    <a:pt x="913" y="552"/>
                  </a:lnTo>
                  <a:lnTo>
                    <a:pt x="913" y="552"/>
                  </a:lnTo>
                  <a:lnTo>
                    <a:pt x="917" y="552"/>
                  </a:lnTo>
                  <a:lnTo>
                    <a:pt x="917" y="552"/>
                  </a:lnTo>
                  <a:lnTo>
                    <a:pt x="917" y="552"/>
                  </a:lnTo>
                  <a:lnTo>
                    <a:pt x="917" y="552"/>
                  </a:lnTo>
                  <a:lnTo>
                    <a:pt x="917" y="552"/>
                  </a:lnTo>
                  <a:lnTo>
                    <a:pt x="917" y="552"/>
                  </a:lnTo>
                  <a:lnTo>
                    <a:pt x="917" y="552"/>
                  </a:lnTo>
                  <a:lnTo>
                    <a:pt x="917" y="556"/>
                  </a:lnTo>
                  <a:lnTo>
                    <a:pt x="917" y="556"/>
                  </a:lnTo>
                  <a:lnTo>
                    <a:pt x="922" y="556"/>
                  </a:lnTo>
                  <a:lnTo>
                    <a:pt x="922" y="556"/>
                  </a:lnTo>
                  <a:lnTo>
                    <a:pt x="917" y="556"/>
                  </a:lnTo>
                  <a:lnTo>
                    <a:pt x="917" y="556"/>
                  </a:lnTo>
                  <a:lnTo>
                    <a:pt x="917" y="556"/>
                  </a:lnTo>
                  <a:lnTo>
                    <a:pt x="917" y="556"/>
                  </a:lnTo>
                  <a:lnTo>
                    <a:pt x="922" y="556"/>
                  </a:lnTo>
                  <a:lnTo>
                    <a:pt x="922" y="556"/>
                  </a:lnTo>
                  <a:lnTo>
                    <a:pt x="922" y="556"/>
                  </a:lnTo>
                  <a:lnTo>
                    <a:pt x="922" y="556"/>
                  </a:lnTo>
                  <a:lnTo>
                    <a:pt x="922" y="561"/>
                  </a:lnTo>
                  <a:lnTo>
                    <a:pt x="917" y="561"/>
                  </a:lnTo>
                  <a:lnTo>
                    <a:pt x="917" y="561"/>
                  </a:lnTo>
                  <a:lnTo>
                    <a:pt x="917" y="561"/>
                  </a:lnTo>
                  <a:lnTo>
                    <a:pt x="917" y="561"/>
                  </a:lnTo>
                  <a:lnTo>
                    <a:pt x="917" y="565"/>
                  </a:lnTo>
                  <a:lnTo>
                    <a:pt x="917" y="565"/>
                  </a:lnTo>
                  <a:lnTo>
                    <a:pt x="917" y="565"/>
                  </a:lnTo>
                  <a:lnTo>
                    <a:pt x="922" y="561"/>
                  </a:lnTo>
                  <a:lnTo>
                    <a:pt x="922" y="565"/>
                  </a:lnTo>
                  <a:lnTo>
                    <a:pt x="926" y="561"/>
                  </a:lnTo>
                  <a:lnTo>
                    <a:pt x="926" y="561"/>
                  </a:lnTo>
                  <a:lnTo>
                    <a:pt x="931" y="561"/>
                  </a:lnTo>
                  <a:lnTo>
                    <a:pt x="931" y="561"/>
                  </a:lnTo>
                  <a:lnTo>
                    <a:pt x="931" y="561"/>
                  </a:lnTo>
                  <a:lnTo>
                    <a:pt x="931" y="561"/>
                  </a:lnTo>
                  <a:lnTo>
                    <a:pt x="931" y="561"/>
                  </a:lnTo>
                  <a:lnTo>
                    <a:pt x="931" y="561"/>
                  </a:lnTo>
                  <a:lnTo>
                    <a:pt x="926" y="561"/>
                  </a:lnTo>
                  <a:lnTo>
                    <a:pt x="926" y="565"/>
                  </a:lnTo>
                  <a:lnTo>
                    <a:pt x="922" y="565"/>
                  </a:lnTo>
                  <a:lnTo>
                    <a:pt x="922" y="565"/>
                  </a:lnTo>
                  <a:lnTo>
                    <a:pt x="922" y="565"/>
                  </a:lnTo>
                  <a:lnTo>
                    <a:pt x="922" y="570"/>
                  </a:lnTo>
                  <a:lnTo>
                    <a:pt x="922" y="570"/>
                  </a:lnTo>
                  <a:lnTo>
                    <a:pt x="922" y="570"/>
                  </a:lnTo>
                  <a:lnTo>
                    <a:pt x="926" y="574"/>
                  </a:lnTo>
                  <a:lnTo>
                    <a:pt x="926" y="574"/>
                  </a:lnTo>
                  <a:lnTo>
                    <a:pt x="931" y="574"/>
                  </a:lnTo>
                  <a:lnTo>
                    <a:pt x="931" y="579"/>
                  </a:lnTo>
                  <a:lnTo>
                    <a:pt x="931" y="579"/>
                  </a:lnTo>
                  <a:lnTo>
                    <a:pt x="935" y="579"/>
                  </a:lnTo>
                  <a:lnTo>
                    <a:pt x="935" y="579"/>
                  </a:lnTo>
                  <a:lnTo>
                    <a:pt x="935" y="574"/>
                  </a:lnTo>
                  <a:lnTo>
                    <a:pt x="935" y="579"/>
                  </a:lnTo>
                  <a:lnTo>
                    <a:pt x="940" y="579"/>
                  </a:lnTo>
                  <a:lnTo>
                    <a:pt x="940" y="574"/>
                  </a:lnTo>
                  <a:lnTo>
                    <a:pt x="940" y="574"/>
                  </a:lnTo>
                  <a:lnTo>
                    <a:pt x="940" y="570"/>
                  </a:lnTo>
                  <a:lnTo>
                    <a:pt x="940" y="570"/>
                  </a:lnTo>
                  <a:lnTo>
                    <a:pt x="940" y="570"/>
                  </a:lnTo>
                  <a:lnTo>
                    <a:pt x="940" y="570"/>
                  </a:lnTo>
                  <a:lnTo>
                    <a:pt x="940" y="574"/>
                  </a:lnTo>
                  <a:lnTo>
                    <a:pt x="940" y="574"/>
                  </a:lnTo>
                  <a:lnTo>
                    <a:pt x="940" y="570"/>
                  </a:lnTo>
                  <a:lnTo>
                    <a:pt x="940" y="565"/>
                  </a:lnTo>
                  <a:lnTo>
                    <a:pt x="944" y="565"/>
                  </a:lnTo>
                  <a:lnTo>
                    <a:pt x="944" y="561"/>
                  </a:lnTo>
                  <a:lnTo>
                    <a:pt x="944" y="561"/>
                  </a:lnTo>
                  <a:lnTo>
                    <a:pt x="944" y="561"/>
                  </a:lnTo>
                  <a:lnTo>
                    <a:pt x="940" y="561"/>
                  </a:lnTo>
                  <a:lnTo>
                    <a:pt x="940" y="556"/>
                  </a:lnTo>
                  <a:lnTo>
                    <a:pt x="940" y="556"/>
                  </a:lnTo>
                  <a:lnTo>
                    <a:pt x="935" y="552"/>
                  </a:lnTo>
                  <a:lnTo>
                    <a:pt x="940" y="552"/>
                  </a:lnTo>
                  <a:lnTo>
                    <a:pt x="940" y="552"/>
                  </a:lnTo>
                  <a:close/>
                  <a:moveTo>
                    <a:pt x="967" y="434"/>
                  </a:moveTo>
                  <a:lnTo>
                    <a:pt x="971" y="434"/>
                  </a:lnTo>
                  <a:lnTo>
                    <a:pt x="971" y="434"/>
                  </a:lnTo>
                  <a:lnTo>
                    <a:pt x="976" y="430"/>
                  </a:lnTo>
                  <a:lnTo>
                    <a:pt x="976" y="430"/>
                  </a:lnTo>
                  <a:lnTo>
                    <a:pt x="980" y="430"/>
                  </a:lnTo>
                  <a:lnTo>
                    <a:pt x="980" y="425"/>
                  </a:lnTo>
                  <a:lnTo>
                    <a:pt x="980" y="425"/>
                  </a:lnTo>
                  <a:lnTo>
                    <a:pt x="980" y="421"/>
                  </a:lnTo>
                  <a:lnTo>
                    <a:pt x="980" y="421"/>
                  </a:lnTo>
                  <a:lnTo>
                    <a:pt x="976" y="425"/>
                  </a:lnTo>
                  <a:lnTo>
                    <a:pt x="971" y="430"/>
                  </a:lnTo>
                  <a:lnTo>
                    <a:pt x="967" y="430"/>
                  </a:lnTo>
                  <a:lnTo>
                    <a:pt x="962" y="430"/>
                  </a:lnTo>
                  <a:lnTo>
                    <a:pt x="962" y="434"/>
                  </a:lnTo>
                  <a:lnTo>
                    <a:pt x="958" y="434"/>
                  </a:lnTo>
                  <a:lnTo>
                    <a:pt x="958" y="434"/>
                  </a:lnTo>
                  <a:lnTo>
                    <a:pt x="962" y="434"/>
                  </a:lnTo>
                  <a:lnTo>
                    <a:pt x="962" y="434"/>
                  </a:lnTo>
                  <a:lnTo>
                    <a:pt x="967" y="434"/>
                  </a:lnTo>
                  <a:lnTo>
                    <a:pt x="967" y="434"/>
                  </a:lnTo>
                  <a:lnTo>
                    <a:pt x="967" y="434"/>
                  </a:lnTo>
                  <a:lnTo>
                    <a:pt x="967" y="434"/>
                  </a:lnTo>
                  <a:lnTo>
                    <a:pt x="967" y="434"/>
                  </a:lnTo>
                  <a:lnTo>
                    <a:pt x="967" y="434"/>
                  </a:lnTo>
                  <a:lnTo>
                    <a:pt x="967" y="434"/>
                  </a:lnTo>
                  <a:lnTo>
                    <a:pt x="967" y="434"/>
                  </a:lnTo>
                  <a:lnTo>
                    <a:pt x="967" y="434"/>
                  </a:lnTo>
                  <a:lnTo>
                    <a:pt x="967" y="434"/>
                  </a:lnTo>
                  <a:close/>
                  <a:moveTo>
                    <a:pt x="1780" y="2650"/>
                  </a:moveTo>
                  <a:lnTo>
                    <a:pt x="1780" y="2650"/>
                  </a:lnTo>
                  <a:lnTo>
                    <a:pt x="1780" y="2645"/>
                  </a:lnTo>
                  <a:lnTo>
                    <a:pt x="1775" y="2645"/>
                  </a:lnTo>
                  <a:lnTo>
                    <a:pt x="1775" y="2645"/>
                  </a:lnTo>
                  <a:lnTo>
                    <a:pt x="1775" y="2645"/>
                  </a:lnTo>
                  <a:lnTo>
                    <a:pt x="1775" y="2645"/>
                  </a:lnTo>
                  <a:lnTo>
                    <a:pt x="1771" y="2645"/>
                  </a:lnTo>
                  <a:lnTo>
                    <a:pt x="1771" y="2640"/>
                  </a:lnTo>
                  <a:lnTo>
                    <a:pt x="1771" y="2640"/>
                  </a:lnTo>
                  <a:lnTo>
                    <a:pt x="1766" y="2640"/>
                  </a:lnTo>
                  <a:lnTo>
                    <a:pt x="1766" y="2640"/>
                  </a:lnTo>
                  <a:lnTo>
                    <a:pt x="1771" y="2640"/>
                  </a:lnTo>
                  <a:lnTo>
                    <a:pt x="1766" y="2636"/>
                  </a:lnTo>
                  <a:lnTo>
                    <a:pt x="1766" y="2640"/>
                  </a:lnTo>
                  <a:lnTo>
                    <a:pt x="1762" y="2640"/>
                  </a:lnTo>
                  <a:lnTo>
                    <a:pt x="1753" y="2640"/>
                  </a:lnTo>
                  <a:lnTo>
                    <a:pt x="1748" y="2636"/>
                  </a:lnTo>
                  <a:lnTo>
                    <a:pt x="1748" y="2640"/>
                  </a:lnTo>
                  <a:lnTo>
                    <a:pt x="1748" y="2640"/>
                  </a:lnTo>
                  <a:lnTo>
                    <a:pt x="1748" y="2640"/>
                  </a:lnTo>
                  <a:lnTo>
                    <a:pt x="1748" y="2645"/>
                  </a:lnTo>
                  <a:lnTo>
                    <a:pt x="1753" y="2645"/>
                  </a:lnTo>
                  <a:lnTo>
                    <a:pt x="1753" y="2645"/>
                  </a:lnTo>
                  <a:lnTo>
                    <a:pt x="1753" y="2645"/>
                  </a:lnTo>
                  <a:lnTo>
                    <a:pt x="1753" y="2645"/>
                  </a:lnTo>
                  <a:lnTo>
                    <a:pt x="1753" y="2645"/>
                  </a:lnTo>
                  <a:lnTo>
                    <a:pt x="1757" y="2645"/>
                  </a:lnTo>
                  <a:lnTo>
                    <a:pt x="1757" y="2645"/>
                  </a:lnTo>
                  <a:lnTo>
                    <a:pt x="1757" y="2645"/>
                  </a:lnTo>
                  <a:lnTo>
                    <a:pt x="1757" y="2645"/>
                  </a:lnTo>
                  <a:lnTo>
                    <a:pt x="1757" y="2645"/>
                  </a:lnTo>
                  <a:lnTo>
                    <a:pt x="1762" y="2650"/>
                  </a:lnTo>
                  <a:lnTo>
                    <a:pt x="1762" y="2650"/>
                  </a:lnTo>
                  <a:lnTo>
                    <a:pt x="1762" y="2650"/>
                  </a:lnTo>
                  <a:lnTo>
                    <a:pt x="1766" y="2650"/>
                  </a:lnTo>
                  <a:lnTo>
                    <a:pt x="1762" y="2645"/>
                  </a:lnTo>
                  <a:lnTo>
                    <a:pt x="1762" y="2645"/>
                  </a:lnTo>
                  <a:lnTo>
                    <a:pt x="1762" y="2645"/>
                  </a:lnTo>
                  <a:lnTo>
                    <a:pt x="1757" y="2640"/>
                  </a:lnTo>
                  <a:lnTo>
                    <a:pt x="1762" y="2640"/>
                  </a:lnTo>
                  <a:lnTo>
                    <a:pt x="1762" y="2645"/>
                  </a:lnTo>
                  <a:lnTo>
                    <a:pt x="1762" y="2645"/>
                  </a:lnTo>
                  <a:lnTo>
                    <a:pt x="1766" y="2645"/>
                  </a:lnTo>
                  <a:lnTo>
                    <a:pt x="1766" y="2645"/>
                  </a:lnTo>
                  <a:lnTo>
                    <a:pt x="1766" y="2645"/>
                  </a:lnTo>
                  <a:lnTo>
                    <a:pt x="1766" y="2645"/>
                  </a:lnTo>
                  <a:lnTo>
                    <a:pt x="1766" y="2645"/>
                  </a:lnTo>
                  <a:lnTo>
                    <a:pt x="1766" y="2645"/>
                  </a:lnTo>
                  <a:lnTo>
                    <a:pt x="1766" y="2645"/>
                  </a:lnTo>
                  <a:lnTo>
                    <a:pt x="1766" y="2650"/>
                  </a:lnTo>
                  <a:lnTo>
                    <a:pt x="1771" y="2650"/>
                  </a:lnTo>
                  <a:lnTo>
                    <a:pt x="1771" y="2650"/>
                  </a:lnTo>
                  <a:lnTo>
                    <a:pt x="1771" y="2650"/>
                  </a:lnTo>
                  <a:lnTo>
                    <a:pt x="1775" y="2650"/>
                  </a:lnTo>
                  <a:lnTo>
                    <a:pt x="1775" y="2650"/>
                  </a:lnTo>
                  <a:lnTo>
                    <a:pt x="1775" y="2650"/>
                  </a:lnTo>
                  <a:lnTo>
                    <a:pt x="1780" y="2650"/>
                  </a:lnTo>
                  <a:lnTo>
                    <a:pt x="1780" y="2650"/>
                  </a:lnTo>
                  <a:lnTo>
                    <a:pt x="1780" y="2650"/>
                  </a:lnTo>
                  <a:lnTo>
                    <a:pt x="1780" y="2650"/>
                  </a:lnTo>
                  <a:lnTo>
                    <a:pt x="1780" y="2650"/>
                  </a:lnTo>
                  <a:lnTo>
                    <a:pt x="1780" y="2650"/>
                  </a:lnTo>
                  <a:close/>
                  <a:moveTo>
                    <a:pt x="1703" y="2618"/>
                  </a:moveTo>
                  <a:lnTo>
                    <a:pt x="1703" y="2618"/>
                  </a:lnTo>
                  <a:lnTo>
                    <a:pt x="1699" y="2618"/>
                  </a:lnTo>
                  <a:lnTo>
                    <a:pt x="1699" y="2613"/>
                  </a:lnTo>
                  <a:lnTo>
                    <a:pt x="1694" y="2613"/>
                  </a:lnTo>
                  <a:lnTo>
                    <a:pt x="1694" y="2613"/>
                  </a:lnTo>
                  <a:lnTo>
                    <a:pt x="1694" y="2618"/>
                  </a:lnTo>
                  <a:lnTo>
                    <a:pt x="1694" y="2613"/>
                  </a:lnTo>
                  <a:lnTo>
                    <a:pt x="1690" y="2613"/>
                  </a:lnTo>
                  <a:lnTo>
                    <a:pt x="1690" y="2613"/>
                  </a:lnTo>
                  <a:lnTo>
                    <a:pt x="1690" y="2613"/>
                  </a:lnTo>
                  <a:lnTo>
                    <a:pt x="1690" y="2613"/>
                  </a:lnTo>
                  <a:lnTo>
                    <a:pt x="1690" y="2613"/>
                  </a:lnTo>
                  <a:lnTo>
                    <a:pt x="1690" y="2613"/>
                  </a:lnTo>
                  <a:lnTo>
                    <a:pt x="1690" y="2613"/>
                  </a:lnTo>
                  <a:lnTo>
                    <a:pt x="1690" y="2613"/>
                  </a:lnTo>
                  <a:lnTo>
                    <a:pt x="1690" y="2613"/>
                  </a:lnTo>
                  <a:lnTo>
                    <a:pt x="1685" y="2613"/>
                  </a:lnTo>
                  <a:lnTo>
                    <a:pt x="1685" y="2613"/>
                  </a:lnTo>
                  <a:lnTo>
                    <a:pt x="1681" y="2613"/>
                  </a:lnTo>
                  <a:lnTo>
                    <a:pt x="1681" y="2618"/>
                  </a:lnTo>
                  <a:lnTo>
                    <a:pt x="1681" y="2618"/>
                  </a:lnTo>
                  <a:lnTo>
                    <a:pt x="1685" y="2618"/>
                  </a:lnTo>
                  <a:lnTo>
                    <a:pt x="1685" y="2618"/>
                  </a:lnTo>
                  <a:lnTo>
                    <a:pt x="1690" y="2618"/>
                  </a:lnTo>
                  <a:lnTo>
                    <a:pt x="1690" y="2618"/>
                  </a:lnTo>
                  <a:lnTo>
                    <a:pt x="1690" y="2618"/>
                  </a:lnTo>
                  <a:lnTo>
                    <a:pt x="1690" y="2618"/>
                  </a:lnTo>
                  <a:lnTo>
                    <a:pt x="1690" y="2622"/>
                  </a:lnTo>
                  <a:lnTo>
                    <a:pt x="1690" y="2622"/>
                  </a:lnTo>
                  <a:lnTo>
                    <a:pt x="1690" y="2622"/>
                  </a:lnTo>
                  <a:lnTo>
                    <a:pt x="1694" y="2622"/>
                  </a:lnTo>
                  <a:lnTo>
                    <a:pt x="1694" y="2622"/>
                  </a:lnTo>
                  <a:lnTo>
                    <a:pt x="1694" y="2622"/>
                  </a:lnTo>
                  <a:lnTo>
                    <a:pt x="1694" y="2622"/>
                  </a:lnTo>
                  <a:lnTo>
                    <a:pt x="1694" y="2622"/>
                  </a:lnTo>
                  <a:lnTo>
                    <a:pt x="1694" y="2622"/>
                  </a:lnTo>
                  <a:lnTo>
                    <a:pt x="1694" y="2622"/>
                  </a:lnTo>
                  <a:lnTo>
                    <a:pt x="1694" y="2622"/>
                  </a:lnTo>
                  <a:lnTo>
                    <a:pt x="1694" y="2622"/>
                  </a:lnTo>
                  <a:lnTo>
                    <a:pt x="1699" y="2622"/>
                  </a:lnTo>
                  <a:lnTo>
                    <a:pt x="1699" y="2622"/>
                  </a:lnTo>
                  <a:lnTo>
                    <a:pt x="1699" y="2622"/>
                  </a:lnTo>
                  <a:lnTo>
                    <a:pt x="1699" y="2622"/>
                  </a:lnTo>
                  <a:lnTo>
                    <a:pt x="1699" y="2627"/>
                  </a:lnTo>
                  <a:lnTo>
                    <a:pt x="1699" y="2627"/>
                  </a:lnTo>
                  <a:lnTo>
                    <a:pt x="1699" y="2627"/>
                  </a:lnTo>
                  <a:lnTo>
                    <a:pt x="1699" y="2627"/>
                  </a:lnTo>
                  <a:lnTo>
                    <a:pt x="1699" y="2627"/>
                  </a:lnTo>
                  <a:lnTo>
                    <a:pt x="1699" y="2627"/>
                  </a:lnTo>
                  <a:lnTo>
                    <a:pt x="1703" y="2627"/>
                  </a:lnTo>
                  <a:lnTo>
                    <a:pt x="1703" y="2627"/>
                  </a:lnTo>
                  <a:lnTo>
                    <a:pt x="1703" y="2622"/>
                  </a:lnTo>
                  <a:lnTo>
                    <a:pt x="1703" y="2622"/>
                  </a:lnTo>
                  <a:lnTo>
                    <a:pt x="1703" y="2622"/>
                  </a:lnTo>
                  <a:lnTo>
                    <a:pt x="1703" y="2622"/>
                  </a:lnTo>
                  <a:lnTo>
                    <a:pt x="1703" y="2622"/>
                  </a:lnTo>
                  <a:lnTo>
                    <a:pt x="1703" y="2618"/>
                  </a:lnTo>
                  <a:lnTo>
                    <a:pt x="1703" y="2618"/>
                  </a:lnTo>
                  <a:close/>
                  <a:moveTo>
                    <a:pt x="1789" y="2640"/>
                  </a:moveTo>
                  <a:lnTo>
                    <a:pt x="1789" y="2640"/>
                  </a:lnTo>
                  <a:lnTo>
                    <a:pt x="1784" y="2636"/>
                  </a:lnTo>
                  <a:lnTo>
                    <a:pt x="1784" y="2636"/>
                  </a:lnTo>
                  <a:lnTo>
                    <a:pt x="1775" y="2636"/>
                  </a:lnTo>
                  <a:lnTo>
                    <a:pt x="1771" y="2636"/>
                  </a:lnTo>
                  <a:lnTo>
                    <a:pt x="1771" y="2640"/>
                  </a:lnTo>
                  <a:lnTo>
                    <a:pt x="1775" y="2640"/>
                  </a:lnTo>
                  <a:lnTo>
                    <a:pt x="1775" y="2640"/>
                  </a:lnTo>
                  <a:lnTo>
                    <a:pt x="1775" y="2640"/>
                  </a:lnTo>
                  <a:lnTo>
                    <a:pt x="1775" y="2645"/>
                  </a:lnTo>
                  <a:lnTo>
                    <a:pt x="1780" y="2645"/>
                  </a:lnTo>
                  <a:lnTo>
                    <a:pt x="1780" y="2645"/>
                  </a:lnTo>
                  <a:lnTo>
                    <a:pt x="1780" y="2645"/>
                  </a:lnTo>
                  <a:lnTo>
                    <a:pt x="1784" y="2640"/>
                  </a:lnTo>
                  <a:lnTo>
                    <a:pt x="1784" y="2640"/>
                  </a:lnTo>
                  <a:lnTo>
                    <a:pt x="1784" y="2640"/>
                  </a:lnTo>
                  <a:lnTo>
                    <a:pt x="1784" y="2640"/>
                  </a:lnTo>
                  <a:lnTo>
                    <a:pt x="1784" y="2640"/>
                  </a:lnTo>
                  <a:lnTo>
                    <a:pt x="1784" y="2640"/>
                  </a:lnTo>
                  <a:lnTo>
                    <a:pt x="1784" y="2645"/>
                  </a:lnTo>
                  <a:lnTo>
                    <a:pt x="1789" y="2645"/>
                  </a:lnTo>
                  <a:lnTo>
                    <a:pt x="1789" y="2645"/>
                  </a:lnTo>
                  <a:lnTo>
                    <a:pt x="1789" y="2640"/>
                  </a:lnTo>
                  <a:lnTo>
                    <a:pt x="1789" y="2640"/>
                  </a:lnTo>
                  <a:lnTo>
                    <a:pt x="1789" y="2640"/>
                  </a:lnTo>
                  <a:lnTo>
                    <a:pt x="1789" y="2640"/>
                  </a:lnTo>
                  <a:close/>
                  <a:moveTo>
                    <a:pt x="913" y="470"/>
                  </a:moveTo>
                  <a:lnTo>
                    <a:pt x="913" y="470"/>
                  </a:lnTo>
                  <a:lnTo>
                    <a:pt x="913" y="470"/>
                  </a:lnTo>
                  <a:lnTo>
                    <a:pt x="913" y="470"/>
                  </a:lnTo>
                  <a:lnTo>
                    <a:pt x="908" y="470"/>
                  </a:lnTo>
                  <a:lnTo>
                    <a:pt x="908" y="470"/>
                  </a:lnTo>
                  <a:lnTo>
                    <a:pt x="908" y="470"/>
                  </a:lnTo>
                  <a:lnTo>
                    <a:pt x="913" y="470"/>
                  </a:lnTo>
                  <a:lnTo>
                    <a:pt x="917" y="470"/>
                  </a:lnTo>
                  <a:lnTo>
                    <a:pt x="917" y="470"/>
                  </a:lnTo>
                  <a:lnTo>
                    <a:pt x="922" y="470"/>
                  </a:lnTo>
                  <a:lnTo>
                    <a:pt x="926" y="466"/>
                  </a:lnTo>
                  <a:lnTo>
                    <a:pt x="926" y="461"/>
                  </a:lnTo>
                  <a:lnTo>
                    <a:pt x="931" y="461"/>
                  </a:lnTo>
                  <a:lnTo>
                    <a:pt x="935" y="457"/>
                  </a:lnTo>
                  <a:lnTo>
                    <a:pt x="935" y="457"/>
                  </a:lnTo>
                  <a:lnTo>
                    <a:pt x="940" y="457"/>
                  </a:lnTo>
                  <a:lnTo>
                    <a:pt x="940" y="457"/>
                  </a:lnTo>
                  <a:lnTo>
                    <a:pt x="935" y="457"/>
                  </a:lnTo>
                  <a:lnTo>
                    <a:pt x="935" y="457"/>
                  </a:lnTo>
                  <a:lnTo>
                    <a:pt x="931" y="457"/>
                  </a:lnTo>
                  <a:lnTo>
                    <a:pt x="931" y="457"/>
                  </a:lnTo>
                  <a:lnTo>
                    <a:pt x="931" y="461"/>
                  </a:lnTo>
                  <a:lnTo>
                    <a:pt x="926" y="461"/>
                  </a:lnTo>
                  <a:lnTo>
                    <a:pt x="926" y="461"/>
                  </a:lnTo>
                  <a:lnTo>
                    <a:pt x="926" y="461"/>
                  </a:lnTo>
                  <a:lnTo>
                    <a:pt x="922" y="461"/>
                  </a:lnTo>
                  <a:lnTo>
                    <a:pt x="917" y="461"/>
                  </a:lnTo>
                  <a:lnTo>
                    <a:pt x="917" y="461"/>
                  </a:lnTo>
                  <a:lnTo>
                    <a:pt x="917" y="461"/>
                  </a:lnTo>
                  <a:lnTo>
                    <a:pt x="917" y="461"/>
                  </a:lnTo>
                  <a:lnTo>
                    <a:pt x="917" y="461"/>
                  </a:lnTo>
                  <a:lnTo>
                    <a:pt x="926" y="461"/>
                  </a:lnTo>
                  <a:lnTo>
                    <a:pt x="926" y="461"/>
                  </a:lnTo>
                  <a:lnTo>
                    <a:pt x="926" y="461"/>
                  </a:lnTo>
                  <a:lnTo>
                    <a:pt x="931" y="457"/>
                  </a:lnTo>
                  <a:lnTo>
                    <a:pt x="931" y="457"/>
                  </a:lnTo>
                  <a:lnTo>
                    <a:pt x="931" y="457"/>
                  </a:lnTo>
                  <a:lnTo>
                    <a:pt x="931" y="457"/>
                  </a:lnTo>
                  <a:lnTo>
                    <a:pt x="931" y="457"/>
                  </a:lnTo>
                  <a:lnTo>
                    <a:pt x="926" y="457"/>
                  </a:lnTo>
                  <a:lnTo>
                    <a:pt x="926" y="452"/>
                  </a:lnTo>
                  <a:lnTo>
                    <a:pt x="926" y="452"/>
                  </a:lnTo>
                  <a:lnTo>
                    <a:pt x="922" y="452"/>
                  </a:lnTo>
                  <a:lnTo>
                    <a:pt x="922" y="452"/>
                  </a:lnTo>
                  <a:lnTo>
                    <a:pt x="922" y="452"/>
                  </a:lnTo>
                  <a:lnTo>
                    <a:pt x="917" y="457"/>
                  </a:lnTo>
                  <a:lnTo>
                    <a:pt x="917" y="457"/>
                  </a:lnTo>
                  <a:lnTo>
                    <a:pt x="917" y="457"/>
                  </a:lnTo>
                  <a:lnTo>
                    <a:pt x="913" y="461"/>
                  </a:lnTo>
                  <a:lnTo>
                    <a:pt x="913" y="461"/>
                  </a:lnTo>
                  <a:lnTo>
                    <a:pt x="913" y="461"/>
                  </a:lnTo>
                  <a:lnTo>
                    <a:pt x="913" y="466"/>
                  </a:lnTo>
                  <a:lnTo>
                    <a:pt x="913" y="466"/>
                  </a:lnTo>
                  <a:lnTo>
                    <a:pt x="913" y="466"/>
                  </a:lnTo>
                  <a:lnTo>
                    <a:pt x="913" y="470"/>
                  </a:lnTo>
                  <a:lnTo>
                    <a:pt x="913" y="470"/>
                  </a:lnTo>
                  <a:lnTo>
                    <a:pt x="913" y="470"/>
                  </a:lnTo>
                  <a:close/>
                  <a:moveTo>
                    <a:pt x="1717" y="2627"/>
                  </a:moveTo>
                  <a:lnTo>
                    <a:pt x="1721" y="2627"/>
                  </a:lnTo>
                  <a:lnTo>
                    <a:pt x="1721" y="2627"/>
                  </a:lnTo>
                  <a:lnTo>
                    <a:pt x="1726" y="2631"/>
                  </a:lnTo>
                  <a:lnTo>
                    <a:pt x="1726" y="2627"/>
                  </a:lnTo>
                  <a:lnTo>
                    <a:pt x="1726" y="2627"/>
                  </a:lnTo>
                  <a:lnTo>
                    <a:pt x="1726" y="2627"/>
                  </a:lnTo>
                  <a:lnTo>
                    <a:pt x="1726" y="2627"/>
                  </a:lnTo>
                  <a:lnTo>
                    <a:pt x="1726" y="2627"/>
                  </a:lnTo>
                  <a:lnTo>
                    <a:pt x="1726" y="2622"/>
                  </a:lnTo>
                  <a:lnTo>
                    <a:pt x="1721" y="2622"/>
                  </a:lnTo>
                  <a:lnTo>
                    <a:pt x="1717" y="2622"/>
                  </a:lnTo>
                  <a:lnTo>
                    <a:pt x="1717" y="2622"/>
                  </a:lnTo>
                  <a:lnTo>
                    <a:pt x="1712" y="2622"/>
                  </a:lnTo>
                  <a:lnTo>
                    <a:pt x="1708" y="2622"/>
                  </a:lnTo>
                  <a:lnTo>
                    <a:pt x="1708" y="2622"/>
                  </a:lnTo>
                  <a:lnTo>
                    <a:pt x="1708" y="2622"/>
                  </a:lnTo>
                  <a:lnTo>
                    <a:pt x="1708" y="2622"/>
                  </a:lnTo>
                  <a:lnTo>
                    <a:pt x="1712" y="2627"/>
                  </a:lnTo>
                  <a:lnTo>
                    <a:pt x="1712" y="2627"/>
                  </a:lnTo>
                  <a:lnTo>
                    <a:pt x="1712" y="2627"/>
                  </a:lnTo>
                  <a:lnTo>
                    <a:pt x="1717" y="2627"/>
                  </a:lnTo>
                  <a:lnTo>
                    <a:pt x="1717" y="2627"/>
                  </a:lnTo>
                  <a:lnTo>
                    <a:pt x="1717" y="2627"/>
                  </a:lnTo>
                  <a:lnTo>
                    <a:pt x="1717" y="2627"/>
                  </a:lnTo>
                  <a:close/>
                  <a:moveTo>
                    <a:pt x="1631" y="2546"/>
                  </a:moveTo>
                  <a:lnTo>
                    <a:pt x="1631" y="2546"/>
                  </a:lnTo>
                  <a:lnTo>
                    <a:pt x="1631" y="2546"/>
                  </a:lnTo>
                  <a:lnTo>
                    <a:pt x="1626" y="2541"/>
                  </a:lnTo>
                  <a:lnTo>
                    <a:pt x="1626" y="2541"/>
                  </a:lnTo>
                  <a:lnTo>
                    <a:pt x="1626" y="2541"/>
                  </a:lnTo>
                  <a:lnTo>
                    <a:pt x="1626" y="2541"/>
                  </a:lnTo>
                  <a:lnTo>
                    <a:pt x="1626" y="2536"/>
                  </a:lnTo>
                  <a:lnTo>
                    <a:pt x="1622" y="2532"/>
                  </a:lnTo>
                  <a:lnTo>
                    <a:pt x="1617" y="2527"/>
                  </a:lnTo>
                  <a:lnTo>
                    <a:pt x="1617" y="2527"/>
                  </a:lnTo>
                  <a:lnTo>
                    <a:pt x="1617" y="2527"/>
                  </a:lnTo>
                  <a:lnTo>
                    <a:pt x="1617" y="2527"/>
                  </a:lnTo>
                  <a:lnTo>
                    <a:pt x="1613" y="2523"/>
                  </a:lnTo>
                  <a:lnTo>
                    <a:pt x="1613" y="2523"/>
                  </a:lnTo>
                  <a:lnTo>
                    <a:pt x="1613" y="2527"/>
                  </a:lnTo>
                  <a:lnTo>
                    <a:pt x="1613" y="2527"/>
                  </a:lnTo>
                  <a:lnTo>
                    <a:pt x="1613" y="2527"/>
                  </a:lnTo>
                  <a:lnTo>
                    <a:pt x="1613" y="2527"/>
                  </a:lnTo>
                  <a:lnTo>
                    <a:pt x="1613" y="2532"/>
                  </a:lnTo>
                  <a:lnTo>
                    <a:pt x="1613" y="2532"/>
                  </a:lnTo>
                  <a:lnTo>
                    <a:pt x="1613" y="2532"/>
                  </a:lnTo>
                  <a:lnTo>
                    <a:pt x="1613" y="2532"/>
                  </a:lnTo>
                  <a:lnTo>
                    <a:pt x="1613" y="2536"/>
                  </a:lnTo>
                  <a:lnTo>
                    <a:pt x="1617" y="2536"/>
                  </a:lnTo>
                  <a:lnTo>
                    <a:pt x="1613" y="2536"/>
                  </a:lnTo>
                  <a:lnTo>
                    <a:pt x="1613" y="2536"/>
                  </a:lnTo>
                  <a:lnTo>
                    <a:pt x="1613" y="2536"/>
                  </a:lnTo>
                  <a:lnTo>
                    <a:pt x="1613" y="2536"/>
                  </a:lnTo>
                  <a:lnTo>
                    <a:pt x="1613" y="2536"/>
                  </a:lnTo>
                  <a:lnTo>
                    <a:pt x="1613" y="2541"/>
                  </a:lnTo>
                  <a:lnTo>
                    <a:pt x="1613" y="2541"/>
                  </a:lnTo>
                  <a:lnTo>
                    <a:pt x="1613" y="2541"/>
                  </a:lnTo>
                  <a:lnTo>
                    <a:pt x="1617" y="2541"/>
                  </a:lnTo>
                  <a:lnTo>
                    <a:pt x="1613" y="2541"/>
                  </a:lnTo>
                  <a:lnTo>
                    <a:pt x="1613" y="2546"/>
                  </a:lnTo>
                  <a:lnTo>
                    <a:pt x="1613" y="2546"/>
                  </a:lnTo>
                  <a:lnTo>
                    <a:pt x="1617" y="2546"/>
                  </a:lnTo>
                  <a:lnTo>
                    <a:pt x="1617" y="2546"/>
                  </a:lnTo>
                  <a:lnTo>
                    <a:pt x="1622" y="2546"/>
                  </a:lnTo>
                  <a:lnTo>
                    <a:pt x="1622" y="2546"/>
                  </a:lnTo>
                  <a:lnTo>
                    <a:pt x="1622" y="2546"/>
                  </a:lnTo>
                  <a:lnTo>
                    <a:pt x="1622" y="2546"/>
                  </a:lnTo>
                  <a:lnTo>
                    <a:pt x="1622" y="2541"/>
                  </a:lnTo>
                  <a:lnTo>
                    <a:pt x="1622" y="2541"/>
                  </a:lnTo>
                  <a:lnTo>
                    <a:pt x="1622" y="2541"/>
                  </a:lnTo>
                  <a:lnTo>
                    <a:pt x="1622" y="2536"/>
                  </a:lnTo>
                  <a:lnTo>
                    <a:pt x="1622" y="2536"/>
                  </a:lnTo>
                  <a:lnTo>
                    <a:pt x="1622" y="2541"/>
                  </a:lnTo>
                  <a:lnTo>
                    <a:pt x="1622" y="2541"/>
                  </a:lnTo>
                  <a:lnTo>
                    <a:pt x="1622" y="2541"/>
                  </a:lnTo>
                  <a:lnTo>
                    <a:pt x="1622" y="2541"/>
                  </a:lnTo>
                  <a:lnTo>
                    <a:pt x="1622" y="2541"/>
                  </a:lnTo>
                  <a:lnTo>
                    <a:pt x="1622" y="2541"/>
                  </a:lnTo>
                  <a:lnTo>
                    <a:pt x="1622" y="2546"/>
                  </a:lnTo>
                  <a:lnTo>
                    <a:pt x="1622" y="2546"/>
                  </a:lnTo>
                  <a:lnTo>
                    <a:pt x="1626" y="2546"/>
                  </a:lnTo>
                  <a:lnTo>
                    <a:pt x="1626" y="2546"/>
                  </a:lnTo>
                  <a:lnTo>
                    <a:pt x="1626" y="2550"/>
                  </a:lnTo>
                  <a:lnTo>
                    <a:pt x="1626" y="2550"/>
                  </a:lnTo>
                  <a:lnTo>
                    <a:pt x="1631" y="2550"/>
                  </a:lnTo>
                  <a:lnTo>
                    <a:pt x="1631" y="2550"/>
                  </a:lnTo>
                  <a:lnTo>
                    <a:pt x="1631" y="2550"/>
                  </a:lnTo>
                  <a:lnTo>
                    <a:pt x="1631" y="2550"/>
                  </a:lnTo>
                  <a:lnTo>
                    <a:pt x="1631" y="2546"/>
                  </a:lnTo>
                  <a:close/>
                  <a:moveTo>
                    <a:pt x="1653" y="2586"/>
                  </a:moveTo>
                  <a:lnTo>
                    <a:pt x="1653" y="2586"/>
                  </a:lnTo>
                  <a:lnTo>
                    <a:pt x="1649" y="2586"/>
                  </a:lnTo>
                  <a:lnTo>
                    <a:pt x="1649" y="2586"/>
                  </a:lnTo>
                  <a:lnTo>
                    <a:pt x="1649" y="2586"/>
                  </a:lnTo>
                  <a:lnTo>
                    <a:pt x="1644" y="2582"/>
                  </a:lnTo>
                  <a:lnTo>
                    <a:pt x="1644" y="2582"/>
                  </a:lnTo>
                  <a:lnTo>
                    <a:pt x="1644" y="2582"/>
                  </a:lnTo>
                  <a:lnTo>
                    <a:pt x="1644" y="2582"/>
                  </a:lnTo>
                  <a:lnTo>
                    <a:pt x="1644" y="2582"/>
                  </a:lnTo>
                  <a:lnTo>
                    <a:pt x="1644" y="2586"/>
                  </a:lnTo>
                  <a:lnTo>
                    <a:pt x="1644" y="2586"/>
                  </a:lnTo>
                  <a:lnTo>
                    <a:pt x="1649" y="2591"/>
                  </a:lnTo>
                  <a:lnTo>
                    <a:pt x="1653" y="2591"/>
                  </a:lnTo>
                  <a:lnTo>
                    <a:pt x="1653" y="2591"/>
                  </a:lnTo>
                  <a:lnTo>
                    <a:pt x="1653" y="2591"/>
                  </a:lnTo>
                  <a:lnTo>
                    <a:pt x="1653" y="2586"/>
                  </a:lnTo>
                  <a:close/>
                  <a:moveTo>
                    <a:pt x="1644" y="479"/>
                  </a:moveTo>
                  <a:lnTo>
                    <a:pt x="1644" y="479"/>
                  </a:lnTo>
                  <a:lnTo>
                    <a:pt x="1644" y="479"/>
                  </a:lnTo>
                  <a:lnTo>
                    <a:pt x="1644" y="475"/>
                  </a:lnTo>
                  <a:lnTo>
                    <a:pt x="1644" y="475"/>
                  </a:lnTo>
                  <a:lnTo>
                    <a:pt x="1644" y="475"/>
                  </a:lnTo>
                  <a:lnTo>
                    <a:pt x="1644" y="475"/>
                  </a:lnTo>
                  <a:lnTo>
                    <a:pt x="1644" y="475"/>
                  </a:lnTo>
                  <a:lnTo>
                    <a:pt x="1644" y="475"/>
                  </a:lnTo>
                  <a:lnTo>
                    <a:pt x="1644" y="475"/>
                  </a:lnTo>
                  <a:lnTo>
                    <a:pt x="1644" y="475"/>
                  </a:lnTo>
                  <a:lnTo>
                    <a:pt x="1644" y="475"/>
                  </a:lnTo>
                  <a:lnTo>
                    <a:pt x="1640" y="479"/>
                  </a:lnTo>
                  <a:lnTo>
                    <a:pt x="1640" y="479"/>
                  </a:lnTo>
                  <a:lnTo>
                    <a:pt x="1635" y="479"/>
                  </a:lnTo>
                  <a:lnTo>
                    <a:pt x="1635" y="479"/>
                  </a:lnTo>
                  <a:lnTo>
                    <a:pt x="1635" y="479"/>
                  </a:lnTo>
                  <a:lnTo>
                    <a:pt x="1635" y="479"/>
                  </a:lnTo>
                  <a:lnTo>
                    <a:pt x="1640" y="479"/>
                  </a:lnTo>
                  <a:lnTo>
                    <a:pt x="1640" y="475"/>
                  </a:lnTo>
                  <a:lnTo>
                    <a:pt x="1640" y="475"/>
                  </a:lnTo>
                  <a:lnTo>
                    <a:pt x="1640" y="475"/>
                  </a:lnTo>
                  <a:lnTo>
                    <a:pt x="1640" y="475"/>
                  </a:lnTo>
                  <a:lnTo>
                    <a:pt x="1640" y="475"/>
                  </a:lnTo>
                  <a:lnTo>
                    <a:pt x="1640" y="475"/>
                  </a:lnTo>
                  <a:lnTo>
                    <a:pt x="1640" y="479"/>
                  </a:lnTo>
                  <a:lnTo>
                    <a:pt x="1640" y="479"/>
                  </a:lnTo>
                  <a:lnTo>
                    <a:pt x="1635" y="479"/>
                  </a:lnTo>
                  <a:lnTo>
                    <a:pt x="1631" y="484"/>
                  </a:lnTo>
                  <a:lnTo>
                    <a:pt x="1626" y="484"/>
                  </a:lnTo>
                  <a:lnTo>
                    <a:pt x="1626" y="484"/>
                  </a:lnTo>
                  <a:lnTo>
                    <a:pt x="1626" y="488"/>
                  </a:lnTo>
                  <a:lnTo>
                    <a:pt x="1626" y="488"/>
                  </a:lnTo>
                  <a:lnTo>
                    <a:pt x="1631" y="484"/>
                  </a:lnTo>
                  <a:lnTo>
                    <a:pt x="1635" y="484"/>
                  </a:lnTo>
                  <a:lnTo>
                    <a:pt x="1635" y="484"/>
                  </a:lnTo>
                  <a:lnTo>
                    <a:pt x="1635" y="484"/>
                  </a:lnTo>
                  <a:lnTo>
                    <a:pt x="1635" y="484"/>
                  </a:lnTo>
                  <a:lnTo>
                    <a:pt x="1626" y="488"/>
                  </a:lnTo>
                  <a:lnTo>
                    <a:pt x="1631" y="488"/>
                  </a:lnTo>
                  <a:lnTo>
                    <a:pt x="1631" y="488"/>
                  </a:lnTo>
                  <a:lnTo>
                    <a:pt x="1631" y="488"/>
                  </a:lnTo>
                  <a:lnTo>
                    <a:pt x="1631" y="488"/>
                  </a:lnTo>
                  <a:lnTo>
                    <a:pt x="1635" y="488"/>
                  </a:lnTo>
                  <a:lnTo>
                    <a:pt x="1640" y="484"/>
                  </a:lnTo>
                  <a:lnTo>
                    <a:pt x="1640" y="479"/>
                  </a:lnTo>
                  <a:lnTo>
                    <a:pt x="1640" y="484"/>
                  </a:lnTo>
                  <a:lnTo>
                    <a:pt x="1640" y="484"/>
                  </a:lnTo>
                  <a:lnTo>
                    <a:pt x="1640" y="484"/>
                  </a:lnTo>
                  <a:lnTo>
                    <a:pt x="1635" y="488"/>
                  </a:lnTo>
                  <a:lnTo>
                    <a:pt x="1635" y="488"/>
                  </a:lnTo>
                  <a:lnTo>
                    <a:pt x="1635" y="488"/>
                  </a:lnTo>
                  <a:lnTo>
                    <a:pt x="1640" y="484"/>
                  </a:lnTo>
                  <a:lnTo>
                    <a:pt x="1644" y="484"/>
                  </a:lnTo>
                  <a:lnTo>
                    <a:pt x="1644" y="479"/>
                  </a:lnTo>
                  <a:lnTo>
                    <a:pt x="1644" y="479"/>
                  </a:lnTo>
                  <a:lnTo>
                    <a:pt x="1644" y="479"/>
                  </a:lnTo>
                  <a:lnTo>
                    <a:pt x="1644" y="479"/>
                  </a:lnTo>
                  <a:lnTo>
                    <a:pt x="1644" y="479"/>
                  </a:lnTo>
                  <a:close/>
                  <a:moveTo>
                    <a:pt x="800" y="339"/>
                  </a:moveTo>
                  <a:lnTo>
                    <a:pt x="800" y="339"/>
                  </a:lnTo>
                  <a:lnTo>
                    <a:pt x="800" y="339"/>
                  </a:lnTo>
                  <a:lnTo>
                    <a:pt x="795" y="339"/>
                  </a:lnTo>
                  <a:lnTo>
                    <a:pt x="795" y="339"/>
                  </a:lnTo>
                  <a:lnTo>
                    <a:pt x="795" y="344"/>
                  </a:lnTo>
                  <a:lnTo>
                    <a:pt x="795" y="344"/>
                  </a:lnTo>
                  <a:lnTo>
                    <a:pt x="795" y="344"/>
                  </a:lnTo>
                  <a:lnTo>
                    <a:pt x="791" y="344"/>
                  </a:lnTo>
                  <a:lnTo>
                    <a:pt x="791" y="344"/>
                  </a:lnTo>
                  <a:lnTo>
                    <a:pt x="791" y="344"/>
                  </a:lnTo>
                  <a:lnTo>
                    <a:pt x="782" y="344"/>
                  </a:lnTo>
                  <a:lnTo>
                    <a:pt x="782" y="348"/>
                  </a:lnTo>
                  <a:lnTo>
                    <a:pt x="786" y="348"/>
                  </a:lnTo>
                  <a:lnTo>
                    <a:pt x="786" y="348"/>
                  </a:lnTo>
                  <a:lnTo>
                    <a:pt x="786" y="348"/>
                  </a:lnTo>
                  <a:lnTo>
                    <a:pt x="786" y="348"/>
                  </a:lnTo>
                  <a:lnTo>
                    <a:pt x="786" y="348"/>
                  </a:lnTo>
                  <a:lnTo>
                    <a:pt x="791" y="348"/>
                  </a:lnTo>
                  <a:lnTo>
                    <a:pt x="791" y="348"/>
                  </a:lnTo>
                  <a:lnTo>
                    <a:pt x="791" y="344"/>
                  </a:lnTo>
                  <a:lnTo>
                    <a:pt x="795" y="344"/>
                  </a:lnTo>
                  <a:lnTo>
                    <a:pt x="791" y="348"/>
                  </a:lnTo>
                  <a:lnTo>
                    <a:pt x="791" y="348"/>
                  </a:lnTo>
                  <a:lnTo>
                    <a:pt x="795" y="348"/>
                  </a:lnTo>
                  <a:lnTo>
                    <a:pt x="795" y="348"/>
                  </a:lnTo>
                  <a:lnTo>
                    <a:pt x="795" y="348"/>
                  </a:lnTo>
                  <a:lnTo>
                    <a:pt x="795" y="348"/>
                  </a:lnTo>
                  <a:lnTo>
                    <a:pt x="795" y="344"/>
                  </a:lnTo>
                  <a:lnTo>
                    <a:pt x="795" y="344"/>
                  </a:lnTo>
                  <a:lnTo>
                    <a:pt x="800" y="344"/>
                  </a:lnTo>
                  <a:lnTo>
                    <a:pt x="800" y="344"/>
                  </a:lnTo>
                  <a:lnTo>
                    <a:pt x="800" y="344"/>
                  </a:lnTo>
                  <a:lnTo>
                    <a:pt x="800" y="348"/>
                  </a:lnTo>
                  <a:lnTo>
                    <a:pt x="800" y="348"/>
                  </a:lnTo>
                  <a:lnTo>
                    <a:pt x="800" y="348"/>
                  </a:lnTo>
                  <a:lnTo>
                    <a:pt x="800" y="348"/>
                  </a:lnTo>
                  <a:lnTo>
                    <a:pt x="800" y="344"/>
                  </a:lnTo>
                  <a:lnTo>
                    <a:pt x="804" y="344"/>
                  </a:lnTo>
                  <a:lnTo>
                    <a:pt x="804" y="344"/>
                  </a:lnTo>
                  <a:lnTo>
                    <a:pt x="804" y="344"/>
                  </a:lnTo>
                  <a:lnTo>
                    <a:pt x="804" y="344"/>
                  </a:lnTo>
                  <a:lnTo>
                    <a:pt x="804" y="344"/>
                  </a:lnTo>
                  <a:lnTo>
                    <a:pt x="804" y="344"/>
                  </a:lnTo>
                  <a:lnTo>
                    <a:pt x="804" y="344"/>
                  </a:lnTo>
                  <a:lnTo>
                    <a:pt x="800" y="344"/>
                  </a:lnTo>
                  <a:lnTo>
                    <a:pt x="800" y="344"/>
                  </a:lnTo>
                  <a:lnTo>
                    <a:pt x="800" y="344"/>
                  </a:lnTo>
                  <a:lnTo>
                    <a:pt x="800" y="344"/>
                  </a:lnTo>
                  <a:lnTo>
                    <a:pt x="800" y="339"/>
                  </a:lnTo>
                  <a:close/>
                  <a:moveTo>
                    <a:pt x="2069" y="1723"/>
                  </a:moveTo>
                  <a:lnTo>
                    <a:pt x="2069" y="1723"/>
                  </a:lnTo>
                  <a:lnTo>
                    <a:pt x="2074" y="1723"/>
                  </a:lnTo>
                  <a:lnTo>
                    <a:pt x="2069" y="1723"/>
                  </a:lnTo>
                  <a:lnTo>
                    <a:pt x="2069" y="1718"/>
                  </a:lnTo>
                  <a:lnTo>
                    <a:pt x="2074" y="1718"/>
                  </a:lnTo>
                  <a:lnTo>
                    <a:pt x="2074" y="1714"/>
                  </a:lnTo>
                  <a:lnTo>
                    <a:pt x="2074" y="1709"/>
                  </a:lnTo>
                  <a:lnTo>
                    <a:pt x="2069" y="1709"/>
                  </a:lnTo>
                  <a:lnTo>
                    <a:pt x="2069" y="1709"/>
                  </a:lnTo>
                  <a:lnTo>
                    <a:pt x="2069" y="1705"/>
                  </a:lnTo>
                  <a:lnTo>
                    <a:pt x="2069" y="1696"/>
                  </a:lnTo>
                  <a:lnTo>
                    <a:pt x="2065" y="1696"/>
                  </a:lnTo>
                  <a:lnTo>
                    <a:pt x="2065" y="1686"/>
                  </a:lnTo>
                  <a:lnTo>
                    <a:pt x="2065" y="1682"/>
                  </a:lnTo>
                  <a:lnTo>
                    <a:pt x="2060" y="1677"/>
                  </a:lnTo>
                  <a:lnTo>
                    <a:pt x="2060" y="1673"/>
                  </a:lnTo>
                  <a:lnTo>
                    <a:pt x="2056" y="1673"/>
                  </a:lnTo>
                  <a:lnTo>
                    <a:pt x="2051" y="1673"/>
                  </a:lnTo>
                  <a:lnTo>
                    <a:pt x="2047" y="1673"/>
                  </a:lnTo>
                  <a:lnTo>
                    <a:pt x="2042" y="1673"/>
                  </a:lnTo>
                  <a:lnTo>
                    <a:pt x="2037" y="1673"/>
                  </a:lnTo>
                  <a:lnTo>
                    <a:pt x="2037" y="1673"/>
                  </a:lnTo>
                  <a:lnTo>
                    <a:pt x="2033" y="1668"/>
                  </a:lnTo>
                  <a:lnTo>
                    <a:pt x="2033" y="1668"/>
                  </a:lnTo>
                  <a:lnTo>
                    <a:pt x="2028" y="1668"/>
                  </a:lnTo>
                  <a:lnTo>
                    <a:pt x="2028" y="1664"/>
                  </a:lnTo>
                  <a:lnTo>
                    <a:pt x="2019" y="1664"/>
                  </a:lnTo>
                  <a:lnTo>
                    <a:pt x="2019" y="1659"/>
                  </a:lnTo>
                  <a:lnTo>
                    <a:pt x="2015" y="1655"/>
                  </a:lnTo>
                  <a:lnTo>
                    <a:pt x="2010" y="1650"/>
                  </a:lnTo>
                  <a:lnTo>
                    <a:pt x="2006" y="1650"/>
                  </a:lnTo>
                  <a:lnTo>
                    <a:pt x="2006" y="1646"/>
                  </a:lnTo>
                  <a:lnTo>
                    <a:pt x="2001" y="1646"/>
                  </a:lnTo>
                  <a:lnTo>
                    <a:pt x="1997" y="1641"/>
                  </a:lnTo>
                  <a:lnTo>
                    <a:pt x="1997" y="1641"/>
                  </a:lnTo>
                  <a:lnTo>
                    <a:pt x="1992" y="1637"/>
                  </a:lnTo>
                  <a:lnTo>
                    <a:pt x="1988" y="1637"/>
                  </a:lnTo>
                  <a:lnTo>
                    <a:pt x="1988" y="1632"/>
                  </a:lnTo>
                  <a:lnTo>
                    <a:pt x="1983" y="1632"/>
                  </a:lnTo>
                  <a:lnTo>
                    <a:pt x="1979" y="1632"/>
                  </a:lnTo>
                  <a:lnTo>
                    <a:pt x="1974" y="1628"/>
                  </a:lnTo>
                  <a:lnTo>
                    <a:pt x="1970" y="1628"/>
                  </a:lnTo>
                  <a:lnTo>
                    <a:pt x="1965" y="1632"/>
                  </a:lnTo>
                  <a:lnTo>
                    <a:pt x="1956" y="1632"/>
                  </a:lnTo>
                  <a:lnTo>
                    <a:pt x="1956" y="1632"/>
                  </a:lnTo>
                  <a:lnTo>
                    <a:pt x="1952" y="1632"/>
                  </a:lnTo>
                  <a:lnTo>
                    <a:pt x="1952" y="1632"/>
                  </a:lnTo>
                  <a:lnTo>
                    <a:pt x="1947" y="1628"/>
                  </a:lnTo>
                  <a:lnTo>
                    <a:pt x="1947" y="1628"/>
                  </a:lnTo>
                  <a:lnTo>
                    <a:pt x="1943" y="1628"/>
                  </a:lnTo>
                  <a:lnTo>
                    <a:pt x="1938" y="1628"/>
                  </a:lnTo>
                  <a:lnTo>
                    <a:pt x="1934" y="1628"/>
                  </a:lnTo>
                  <a:lnTo>
                    <a:pt x="1934" y="1623"/>
                  </a:lnTo>
                  <a:lnTo>
                    <a:pt x="1929" y="1623"/>
                  </a:lnTo>
                  <a:lnTo>
                    <a:pt x="1929" y="1623"/>
                  </a:lnTo>
                  <a:lnTo>
                    <a:pt x="1925" y="1623"/>
                  </a:lnTo>
                  <a:lnTo>
                    <a:pt x="1920" y="1623"/>
                  </a:lnTo>
                  <a:lnTo>
                    <a:pt x="1920" y="1623"/>
                  </a:lnTo>
                  <a:lnTo>
                    <a:pt x="1920" y="1623"/>
                  </a:lnTo>
                  <a:lnTo>
                    <a:pt x="1916" y="1623"/>
                  </a:lnTo>
                  <a:lnTo>
                    <a:pt x="1911" y="1628"/>
                  </a:lnTo>
                  <a:lnTo>
                    <a:pt x="1911" y="1623"/>
                  </a:lnTo>
                  <a:lnTo>
                    <a:pt x="1911" y="1628"/>
                  </a:lnTo>
                  <a:lnTo>
                    <a:pt x="1906" y="1628"/>
                  </a:lnTo>
                  <a:lnTo>
                    <a:pt x="1906" y="1628"/>
                  </a:lnTo>
                  <a:lnTo>
                    <a:pt x="1906" y="1628"/>
                  </a:lnTo>
                  <a:lnTo>
                    <a:pt x="1906" y="1628"/>
                  </a:lnTo>
                  <a:lnTo>
                    <a:pt x="1906" y="1623"/>
                  </a:lnTo>
                  <a:lnTo>
                    <a:pt x="1906" y="1623"/>
                  </a:lnTo>
                  <a:lnTo>
                    <a:pt x="1906" y="1623"/>
                  </a:lnTo>
                  <a:lnTo>
                    <a:pt x="1906" y="1623"/>
                  </a:lnTo>
                  <a:lnTo>
                    <a:pt x="1902" y="1623"/>
                  </a:lnTo>
                  <a:lnTo>
                    <a:pt x="1902" y="1628"/>
                  </a:lnTo>
                  <a:lnTo>
                    <a:pt x="1902" y="1632"/>
                  </a:lnTo>
                  <a:lnTo>
                    <a:pt x="1897" y="1637"/>
                  </a:lnTo>
                  <a:lnTo>
                    <a:pt x="1897" y="1637"/>
                  </a:lnTo>
                  <a:lnTo>
                    <a:pt x="1897" y="1637"/>
                  </a:lnTo>
                  <a:lnTo>
                    <a:pt x="1897" y="1628"/>
                  </a:lnTo>
                  <a:lnTo>
                    <a:pt x="1897" y="1628"/>
                  </a:lnTo>
                  <a:lnTo>
                    <a:pt x="1897" y="1623"/>
                  </a:lnTo>
                  <a:lnTo>
                    <a:pt x="1897" y="1623"/>
                  </a:lnTo>
                  <a:lnTo>
                    <a:pt x="1902" y="1623"/>
                  </a:lnTo>
                  <a:lnTo>
                    <a:pt x="1902" y="1623"/>
                  </a:lnTo>
                  <a:lnTo>
                    <a:pt x="1902" y="1623"/>
                  </a:lnTo>
                  <a:lnTo>
                    <a:pt x="1902" y="1619"/>
                  </a:lnTo>
                  <a:lnTo>
                    <a:pt x="1902" y="1619"/>
                  </a:lnTo>
                  <a:lnTo>
                    <a:pt x="1902" y="1619"/>
                  </a:lnTo>
                  <a:lnTo>
                    <a:pt x="1897" y="1619"/>
                  </a:lnTo>
                  <a:lnTo>
                    <a:pt x="1897" y="1623"/>
                  </a:lnTo>
                  <a:lnTo>
                    <a:pt x="1897" y="1619"/>
                  </a:lnTo>
                  <a:lnTo>
                    <a:pt x="1897" y="1619"/>
                  </a:lnTo>
                  <a:lnTo>
                    <a:pt x="1897" y="1619"/>
                  </a:lnTo>
                  <a:lnTo>
                    <a:pt x="1897" y="1619"/>
                  </a:lnTo>
                  <a:lnTo>
                    <a:pt x="1897" y="1619"/>
                  </a:lnTo>
                  <a:lnTo>
                    <a:pt x="1897" y="1614"/>
                  </a:lnTo>
                  <a:lnTo>
                    <a:pt x="1897" y="1614"/>
                  </a:lnTo>
                  <a:lnTo>
                    <a:pt x="1897" y="1614"/>
                  </a:lnTo>
                  <a:lnTo>
                    <a:pt x="1897" y="1610"/>
                  </a:lnTo>
                  <a:lnTo>
                    <a:pt x="1897" y="1610"/>
                  </a:lnTo>
                  <a:lnTo>
                    <a:pt x="1897" y="1610"/>
                  </a:lnTo>
                  <a:lnTo>
                    <a:pt x="1897" y="1610"/>
                  </a:lnTo>
                  <a:lnTo>
                    <a:pt x="1897" y="1610"/>
                  </a:lnTo>
                  <a:lnTo>
                    <a:pt x="1893" y="1610"/>
                  </a:lnTo>
                  <a:lnTo>
                    <a:pt x="1893" y="1610"/>
                  </a:lnTo>
                  <a:lnTo>
                    <a:pt x="1893" y="1605"/>
                  </a:lnTo>
                  <a:lnTo>
                    <a:pt x="1893" y="1605"/>
                  </a:lnTo>
                  <a:lnTo>
                    <a:pt x="1888" y="1605"/>
                  </a:lnTo>
                  <a:lnTo>
                    <a:pt x="1888" y="1605"/>
                  </a:lnTo>
                  <a:lnTo>
                    <a:pt x="1888" y="1605"/>
                  </a:lnTo>
                  <a:lnTo>
                    <a:pt x="1888" y="1610"/>
                  </a:lnTo>
                  <a:lnTo>
                    <a:pt x="1884" y="1610"/>
                  </a:lnTo>
                  <a:lnTo>
                    <a:pt x="1884" y="1605"/>
                  </a:lnTo>
                  <a:lnTo>
                    <a:pt x="1884" y="1601"/>
                  </a:lnTo>
                  <a:lnTo>
                    <a:pt x="1884" y="1601"/>
                  </a:lnTo>
                  <a:lnTo>
                    <a:pt x="1879" y="1601"/>
                  </a:lnTo>
                  <a:lnTo>
                    <a:pt x="1879" y="1601"/>
                  </a:lnTo>
                  <a:lnTo>
                    <a:pt x="1875" y="1601"/>
                  </a:lnTo>
                  <a:lnTo>
                    <a:pt x="1875" y="1596"/>
                  </a:lnTo>
                  <a:lnTo>
                    <a:pt x="1870" y="1596"/>
                  </a:lnTo>
                  <a:lnTo>
                    <a:pt x="1870" y="1596"/>
                  </a:lnTo>
                  <a:lnTo>
                    <a:pt x="1870" y="1596"/>
                  </a:lnTo>
                  <a:lnTo>
                    <a:pt x="1870" y="1596"/>
                  </a:lnTo>
                  <a:lnTo>
                    <a:pt x="1866" y="1596"/>
                  </a:lnTo>
                  <a:lnTo>
                    <a:pt x="1866" y="1596"/>
                  </a:lnTo>
                  <a:lnTo>
                    <a:pt x="1861" y="1596"/>
                  </a:lnTo>
                  <a:lnTo>
                    <a:pt x="1861" y="1592"/>
                  </a:lnTo>
                  <a:lnTo>
                    <a:pt x="1861" y="1592"/>
                  </a:lnTo>
                  <a:lnTo>
                    <a:pt x="1861" y="1592"/>
                  </a:lnTo>
                  <a:lnTo>
                    <a:pt x="1857" y="1592"/>
                  </a:lnTo>
                  <a:lnTo>
                    <a:pt x="1857" y="1592"/>
                  </a:lnTo>
                  <a:lnTo>
                    <a:pt x="1857" y="1592"/>
                  </a:lnTo>
                  <a:lnTo>
                    <a:pt x="1852" y="1592"/>
                  </a:lnTo>
                  <a:lnTo>
                    <a:pt x="1852" y="1587"/>
                  </a:lnTo>
                  <a:lnTo>
                    <a:pt x="1852" y="1587"/>
                  </a:lnTo>
                  <a:lnTo>
                    <a:pt x="1848" y="1587"/>
                  </a:lnTo>
                  <a:lnTo>
                    <a:pt x="1848" y="1587"/>
                  </a:lnTo>
                  <a:lnTo>
                    <a:pt x="1848" y="1587"/>
                  </a:lnTo>
                  <a:lnTo>
                    <a:pt x="1848" y="1592"/>
                  </a:lnTo>
                  <a:lnTo>
                    <a:pt x="1848" y="1592"/>
                  </a:lnTo>
                  <a:lnTo>
                    <a:pt x="1848" y="1592"/>
                  </a:lnTo>
                  <a:lnTo>
                    <a:pt x="1848" y="1587"/>
                  </a:lnTo>
                  <a:lnTo>
                    <a:pt x="1843" y="1592"/>
                  </a:lnTo>
                  <a:lnTo>
                    <a:pt x="1843" y="1592"/>
                  </a:lnTo>
                  <a:lnTo>
                    <a:pt x="1843" y="1592"/>
                  </a:lnTo>
                  <a:lnTo>
                    <a:pt x="1843" y="1587"/>
                  </a:lnTo>
                  <a:lnTo>
                    <a:pt x="1843" y="1587"/>
                  </a:lnTo>
                  <a:lnTo>
                    <a:pt x="1839" y="1587"/>
                  </a:lnTo>
                  <a:lnTo>
                    <a:pt x="1839" y="1592"/>
                  </a:lnTo>
                  <a:lnTo>
                    <a:pt x="1839" y="1592"/>
                  </a:lnTo>
                  <a:lnTo>
                    <a:pt x="1839" y="1592"/>
                  </a:lnTo>
                  <a:lnTo>
                    <a:pt x="1839" y="1592"/>
                  </a:lnTo>
                  <a:lnTo>
                    <a:pt x="1839" y="1592"/>
                  </a:lnTo>
                  <a:lnTo>
                    <a:pt x="1834" y="1592"/>
                  </a:lnTo>
                  <a:lnTo>
                    <a:pt x="1834" y="1592"/>
                  </a:lnTo>
                  <a:lnTo>
                    <a:pt x="1834" y="1596"/>
                  </a:lnTo>
                  <a:lnTo>
                    <a:pt x="1834" y="1596"/>
                  </a:lnTo>
                  <a:lnTo>
                    <a:pt x="1830" y="1596"/>
                  </a:lnTo>
                  <a:lnTo>
                    <a:pt x="1830" y="1601"/>
                  </a:lnTo>
                  <a:lnTo>
                    <a:pt x="1830" y="1601"/>
                  </a:lnTo>
                  <a:lnTo>
                    <a:pt x="1830" y="1601"/>
                  </a:lnTo>
                  <a:lnTo>
                    <a:pt x="1830" y="1605"/>
                  </a:lnTo>
                  <a:lnTo>
                    <a:pt x="1834" y="1605"/>
                  </a:lnTo>
                  <a:lnTo>
                    <a:pt x="1830" y="1605"/>
                  </a:lnTo>
                  <a:lnTo>
                    <a:pt x="1830" y="1605"/>
                  </a:lnTo>
                  <a:lnTo>
                    <a:pt x="1830" y="1605"/>
                  </a:lnTo>
                  <a:lnTo>
                    <a:pt x="1830" y="1605"/>
                  </a:lnTo>
                  <a:lnTo>
                    <a:pt x="1825" y="1605"/>
                  </a:lnTo>
                  <a:lnTo>
                    <a:pt x="1821" y="1610"/>
                  </a:lnTo>
                  <a:lnTo>
                    <a:pt x="1821" y="1614"/>
                  </a:lnTo>
                  <a:lnTo>
                    <a:pt x="1816" y="1614"/>
                  </a:lnTo>
                  <a:lnTo>
                    <a:pt x="1816" y="1623"/>
                  </a:lnTo>
                  <a:lnTo>
                    <a:pt x="1812" y="1623"/>
                  </a:lnTo>
                  <a:lnTo>
                    <a:pt x="1812" y="1628"/>
                  </a:lnTo>
                  <a:lnTo>
                    <a:pt x="1812" y="1628"/>
                  </a:lnTo>
                  <a:lnTo>
                    <a:pt x="1812" y="1628"/>
                  </a:lnTo>
                  <a:lnTo>
                    <a:pt x="1812" y="1628"/>
                  </a:lnTo>
                  <a:lnTo>
                    <a:pt x="1812" y="1623"/>
                  </a:lnTo>
                  <a:lnTo>
                    <a:pt x="1812" y="1619"/>
                  </a:lnTo>
                  <a:lnTo>
                    <a:pt x="1812" y="1619"/>
                  </a:lnTo>
                  <a:lnTo>
                    <a:pt x="1816" y="1614"/>
                  </a:lnTo>
                  <a:lnTo>
                    <a:pt x="1816" y="1610"/>
                  </a:lnTo>
                  <a:lnTo>
                    <a:pt x="1812" y="1610"/>
                  </a:lnTo>
                  <a:lnTo>
                    <a:pt x="1807" y="1614"/>
                  </a:lnTo>
                  <a:lnTo>
                    <a:pt x="1807" y="1610"/>
                  </a:lnTo>
                  <a:lnTo>
                    <a:pt x="1803" y="1610"/>
                  </a:lnTo>
                  <a:lnTo>
                    <a:pt x="1803" y="1610"/>
                  </a:lnTo>
                  <a:lnTo>
                    <a:pt x="1803" y="1614"/>
                  </a:lnTo>
                  <a:lnTo>
                    <a:pt x="1798" y="1614"/>
                  </a:lnTo>
                  <a:lnTo>
                    <a:pt x="1798" y="1614"/>
                  </a:lnTo>
                  <a:lnTo>
                    <a:pt x="1794" y="1610"/>
                  </a:lnTo>
                  <a:lnTo>
                    <a:pt x="1794" y="1610"/>
                  </a:lnTo>
                  <a:lnTo>
                    <a:pt x="1794" y="1610"/>
                  </a:lnTo>
                  <a:lnTo>
                    <a:pt x="1794" y="1610"/>
                  </a:lnTo>
                  <a:lnTo>
                    <a:pt x="1794" y="1610"/>
                  </a:lnTo>
                  <a:lnTo>
                    <a:pt x="1789" y="1605"/>
                  </a:lnTo>
                  <a:lnTo>
                    <a:pt x="1789" y="1601"/>
                  </a:lnTo>
                  <a:lnTo>
                    <a:pt x="1789" y="1601"/>
                  </a:lnTo>
                  <a:lnTo>
                    <a:pt x="1789" y="1601"/>
                  </a:lnTo>
                  <a:lnTo>
                    <a:pt x="1789" y="1596"/>
                  </a:lnTo>
                  <a:lnTo>
                    <a:pt x="1789" y="1596"/>
                  </a:lnTo>
                  <a:lnTo>
                    <a:pt x="1789" y="1596"/>
                  </a:lnTo>
                  <a:lnTo>
                    <a:pt x="1789" y="1596"/>
                  </a:lnTo>
                  <a:lnTo>
                    <a:pt x="1789" y="1596"/>
                  </a:lnTo>
                  <a:lnTo>
                    <a:pt x="1784" y="1596"/>
                  </a:lnTo>
                  <a:lnTo>
                    <a:pt x="1784" y="1596"/>
                  </a:lnTo>
                  <a:lnTo>
                    <a:pt x="1784" y="1596"/>
                  </a:lnTo>
                  <a:lnTo>
                    <a:pt x="1780" y="1601"/>
                  </a:lnTo>
                  <a:lnTo>
                    <a:pt x="1775" y="1601"/>
                  </a:lnTo>
                  <a:lnTo>
                    <a:pt x="1775" y="1601"/>
                  </a:lnTo>
                  <a:lnTo>
                    <a:pt x="1771" y="1605"/>
                  </a:lnTo>
                  <a:lnTo>
                    <a:pt x="1766" y="1610"/>
                  </a:lnTo>
                  <a:lnTo>
                    <a:pt x="1762" y="1605"/>
                  </a:lnTo>
                  <a:lnTo>
                    <a:pt x="1757" y="1605"/>
                  </a:lnTo>
                  <a:lnTo>
                    <a:pt x="1757" y="1605"/>
                  </a:lnTo>
                  <a:lnTo>
                    <a:pt x="1766" y="1601"/>
                  </a:lnTo>
                  <a:lnTo>
                    <a:pt x="1771" y="1605"/>
                  </a:lnTo>
                  <a:lnTo>
                    <a:pt x="1771" y="1601"/>
                  </a:lnTo>
                  <a:lnTo>
                    <a:pt x="1771" y="1601"/>
                  </a:lnTo>
                  <a:lnTo>
                    <a:pt x="1771" y="1601"/>
                  </a:lnTo>
                  <a:lnTo>
                    <a:pt x="1771" y="1596"/>
                  </a:lnTo>
                  <a:lnTo>
                    <a:pt x="1775" y="1596"/>
                  </a:lnTo>
                  <a:lnTo>
                    <a:pt x="1775" y="1592"/>
                  </a:lnTo>
                  <a:lnTo>
                    <a:pt x="1775" y="1592"/>
                  </a:lnTo>
                  <a:lnTo>
                    <a:pt x="1775" y="1587"/>
                  </a:lnTo>
                  <a:lnTo>
                    <a:pt x="1780" y="1587"/>
                  </a:lnTo>
                  <a:lnTo>
                    <a:pt x="1780" y="1582"/>
                  </a:lnTo>
                  <a:lnTo>
                    <a:pt x="1780" y="1578"/>
                  </a:lnTo>
                  <a:lnTo>
                    <a:pt x="1780" y="1578"/>
                  </a:lnTo>
                  <a:lnTo>
                    <a:pt x="1784" y="1578"/>
                  </a:lnTo>
                  <a:lnTo>
                    <a:pt x="1789" y="1573"/>
                  </a:lnTo>
                  <a:lnTo>
                    <a:pt x="1789" y="1573"/>
                  </a:lnTo>
                  <a:lnTo>
                    <a:pt x="1789" y="1573"/>
                  </a:lnTo>
                  <a:lnTo>
                    <a:pt x="1789" y="1573"/>
                  </a:lnTo>
                  <a:lnTo>
                    <a:pt x="1794" y="1569"/>
                  </a:lnTo>
                  <a:lnTo>
                    <a:pt x="1798" y="1564"/>
                  </a:lnTo>
                  <a:lnTo>
                    <a:pt x="1798" y="1560"/>
                  </a:lnTo>
                  <a:lnTo>
                    <a:pt x="1798" y="1560"/>
                  </a:lnTo>
                  <a:lnTo>
                    <a:pt x="1803" y="1555"/>
                  </a:lnTo>
                  <a:lnTo>
                    <a:pt x="1803" y="1555"/>
                  </a:lnTo>
                  <a:lnTo>
                    <a:pt x="1807" y="1555"/>
                  </a:lnTo>
                  <a:lnTo>
                    <a:pt x="1807" y="1555"/>
                  </a:lnTo>
                  <a:lnTo>
                    <a:pt x="1807" y="1551"/>
                  </a:lnTo>
                  <a:lnTo>
                    <a:pt x="1807" y="1551"/>
                  </a:lnTo>
                  <a:lnTo>
                    <a:pt x="1803" y="1542"/>
                  </a:lnTo>
                  <a:lnTo>
                    <a:pt x="1803" y="1542"/>
                  </a:lnTo>
                  <a:lnTo>
                    <a:pt x="1803" y="1542"/>
                  </a:lnTo>
                  <a:lnTo>
                    <a:pt x="1798" y="1542"/>
                  </a:lnTo>
                  <a:lnTo>
                    <a:pt x="1798" y="1542"/>
                  </a:lnTo>
                  <a:lnTo>
                    <a:pt x="1794" y="1537"/>
                  </a:lnTo>
                  <a:lnTo>
                    <a:pt x="1794" y="1537"/>
                  </a:lnTo>
                  <a:lnTo>
                    <a:pt x="1794" y="1537"/>
                  </a:lnTo>
                  <a:lnTo>
                    <a:pt x="1794" y="1533"/>
                  </a:lnTo>
                  <a:lnTo>
                    <a:pt x="1794" y="1533"/>
                  </a:lnTo>
                  <a:lnTo>
                    <a:pt x="1794" y="1533"/>
                  </a:lnTo>
                  <a:lnTo>
                    <a:pt x="1794" y="1533"/>
                  </a:lnTo>
                  <a:lnTo>
                    <a:pt x="1794" y="1528"/>
                  </a:lnTo>
                  <a:lnTo>
                    <a:pt x="1789" y="1528"/>
                  </a:lnTo>
                  <a:lnTo>
                    <a:pt x="1789" y="1528"/>
                  </a:lnTo>
                  <a:lnTo>
                    <a:pt x="1789" y="1524"/>
                  </a:lnTo>
                  <a:lnTo>
                    <a:pt x="1789" y="1515"/>
                  </a:lnTo>
                  <a:lnTo>
                    <a:pt x="1784" y="1515"/>
                  </a:lnTo>
                  <a:lnTo>
                    <a:pt x="1784" y="1506"/>
                  </a:lnTo>
                  <a:lnTo>
                    <a:pt x="1784" y="1497"/>
                  </a:lnTo>
                  <a:lnTo>
                    <a:pt x="1780" y="1497"/>
                  </a:lnTo>
                  <a:lnTo>
                    <a:pt x="1780" y="1492"/>
                  </a:lnTo>
                  <a:lnTo>
                    <a:pt x="1780" y="1492"/>
                  </a:lnTo>
                  <a:lnTo>
                    <a:pt x="1780" y="1497"/>
                  </a:lnTo>
                  <a:lnTo>
                    <a:pt x="1775" y="1497"/>
                  </a:lnTo>
                  <a:lnTo>
                    <a:pt x="1775" y="1497"/>
                  </a:lnTo>
                  <a:lnTo>
                    <a:pt x="1775" y="1497"/>
                  </a:lnTo>
                  <a:lnTo>
                    <a:pt x="1775" y="1497"/>
                  </a:lnTo>
                  <a:lnTo>
                    <a:pt x="1775" y="1492"/>
                  </a:lnTo>
                  <a:lnTo>
                    <a:pt x="1775" y="1488"/>
                  </a:lnTo>
                  <a:lnTo>
                    <a:pt x="1775" y="1488"/>
                  </a:lnTo>
                  <a:lnTo>
                    <a:pt x="1771" y="1488"/>
                  </a:lnTo>
                  <a:lnTo>
                    <a:pt x="1771" y="1488"/>
                  </a:lnTo>
                  <a:lnTo>
                    <a:pt x="1771" y="1492"/>
                  </a:lnTo>
                  <a:lnTo>
                    <a:pt x="1771" y="1492"/>
                  </a:lnTo>
                  <a:lnTo>
                    <a:pt x="1771" y="1492"/>
                  </a:lnTo>
                  <a:lnTo>
                    <a:pt x="1771" y="1492"/>
                  </a:lnTo>
                  <a:lnTo>
                    <a:pt x="1771" y="1492"/>
                  </a:lnTo>
                  <a:lnTo>
                    <a:pt x="1771" y="1488"/>
                  </a:lnTo>
                  <a:lnTo>
                    <a:pt x="1771" y="1488"/>
                  </a:lnTo>
                  <a:lnTo>
                    <a:pt x="1771" y="1483"/>
                  </a:lnTo>
                  <a:lnTo>
                    <a:pt x="1766" y="1483"/>
                  </a:lnTo>
                  <a:lnTo>
                    <a:pt x="1766" y="1483"/>
                  </a:lnTo>
                  <a:lnTo>
                    <a:pt x="1766" y="1483"/>
                  </a:lnTo>
                  <a:lnTo>
                    <a:pt x="1766" y="1479"/>
                  </a:lnTo>
                  <a:lnTo>
                    <a:pt x="1762" y="1479"/>
                  </a:lnTo>
                  <a:lnTo>
                    <a:pt x="1757" y="1474"/>
                  </a:lnTo>
                  <a:lnTo>
                    <a:pt x="1757" y="1469"/>
                  </a:lnTo>
                  <a:lnTo>
                    <a:pt x="1748" y="1469"/>
                  </a:lnTo>
                  <a:lnTo>
                    <a:pt x="1744" y="1469"/>
                  </a:lnTo>
                  <a:lnTo>
                    <a:pt x="1739" y="1465"/>
                  </a:lnTo>
                  <a:lnTo>
                    <a:pt x="1739" y="1465"/>
                  </a:lnTo>
                  <a:lnTo>
                    <a:pt x="1735" y="1465"/>
                  </a:lnTo>
                  <a:lnTo>
                    <a:pt x="1735" y="1469"/>
                  </a:lnTo>
                  <a:lnTo>
                    <a:pt x="1735" y="1474"/>
                  </a:lnTo>
                  <a:lnTo>
                    <a:pt x="1735" y="1469"/>
                  </a:lnTo>
                  <a:lnTo>
                    <a:pt x="1735" y="1469"/>
                  </a:lnTo>
                  <a:lnTo>
                    <a:pt x="1735" y="1465"/>
                  </a:lnTo>
                  <a:lnTo>
                    <a:pt x="1735" y="1465"/>
                  </a:lnTo>
                  <a:lnTo>
                    <a:pt x="1735" y="1465"/>
                  </a:lnTo>
                  <a:lnTo>
                    <a:pt x="1730" y="1460"/>
                  </a:lnTo>
                  <a:lnTo>
                    <a:pt x="1721" y="1460"/>
                  </a:lnTo>
                  <a:lnTo>
                    <a:pt x="1717" y="1460"/>
                  </a:lnTo>
                  <a:lnTo>
                    <a:pt x="1712" y="1460"/>
                  </a:lnTo>
                  <a:lnTo>
                    <a:pt x="1708" y="1460"/>
                  </a:lnTo>
                  <a:lnTo>
                    <a:pt x="1703" y="1460"/>
                  </a:lnTo>
                  <a:lnTo>
                    <a:pt x="1703" y="1460"/>
                  </a:lnTo>
                  <a:lnTo>
                    <a:pt x="1703" y="1465"/>
                  </a:lnTo>
                  <a:lnTo>
                    <a:pt x="1703" y="1465"/>
                  </a:lnTo>
                  <a:lnTo>
                    <a:pt x="1703" y="1465"/>
                  </a:lnTo>
                  <a:lnTo>
                    <a:pt x="1699" y="1460"/>
                  </a:lnTo>
                  <a:lnTo>
                    <a:pt x="1694" y="1460"/>
                  </a:lnTo>
                  <a:lnTo>
                    <a:pt x="1685" y="1460"/>
                  </a:lnTo>
                  <a:lnTo>
                    <a:pt x="1685" y="1460"/>
                  </a:lnTo>
                  <a:lnTo>
                    <a:pt x="1681" y="1465"/>
                  </a:lnTo>
                  <a:lnTo>
                    <a:pt x="1681" y="1465"/>
                  </a:lnTo>
                  <a:lnTo>
                    <a:pt x="1681" y="1465"/>
                  </a:lnTo>
                  <a:lnTo>
                    <a:pt x="1681" y="1469"/>
                  </a:lnTo>
                  <a:lnTo>
                    <a:pt x="1681" y="1469"/>
                  </a:lnTo>
                  <a:lnTo>
                    <a:pt x="1681" y="1469"/>
                  </a:lnTo>
                  <a:lnTo>
                    <a:pt x="1681" y="1460"/>
                  </a:lnTo>
                  <a:lnTo>
                    <a:pt x="1681" y="1456"/>
                  </a:lnTo>
                  <a:lnTo>
                    <a:pt x="1681" y="1456"/>
                  </a:lnTo>
                  <a:lnTo>
                    <a:pt x="1681" y="1456"/>
                  </a:lnTo>
                  <a:lnTo>
                    <a:pt x="1676" y="1451"/>
                  </a:lnTo>
                  <a:lnTo>
                    <a:pt x="1676" y="1451"/>
                  </a:lnTo>
                  <a:lnTo>
                    <a:pt x="1672" y="1447"/>
                  </a:lnTo>
                  <a:lnTo>
                    <a:pt x="1667" y="1442"/>
                  </a:lnTo>
                  <a:lnTo>
                    <a:pt x="1667" y="1442"/>
                  </a:lnTo>
                  <a:lnTo>
                    <a:pt x="1663" y="1442"/>
                  </a:lnTo>
                  <a:lnTo>
                    <a:pt x="1663" y="1442"/>
                  </a:lnTo>
                  <a:lnTo>
                    <a:pt x="1663" y="1442"/>
                  </a:lnTo>
                  <a:lnTo>
                    <a:pt x="1658" y="1447"/>
                  </a:lnTo>
                  <a:lnTo>
                    <a:pt x="1658" y="1447"/>
                  </a:lnTo>
                  <a:lnTo>
                    <a:pt x="1658" y="1451"/>
                  </a:lnTo>
                  <a:lnTo>
                    <a:pt x="1653" y="1451"/>
                  </a:lnTo>
                  <a:lnTo>
                    <a:pt x="1658" y="1451"/>
                  </a:lnTo>
                  <a:lnTo>
                    <a:pt x="1658" y="1447"/>
                  </a:lnTo>
                  <a:lnTo>
                    <a:pt x="1658" y="1442"/>
                  </a:lnTo>
                  <a:lnTo>
                    <a:pt x="1658" y="1438"/>
                  </a:lnTo>
                  <a:lnTo>
                    <a:pt x="1658" y="1433"/>
                  </a:lnTo>
                  <a:lnTo>
                    <a:pt x="1658" y="1433"/>
                  </a:lnTo>
                  <a:lnTo>
                    <a:pt x="1658" y="1429"/>
                  </a:lnTo>
                  <a:lnTo>
                    <a:pt x="1658" y="1429"/>
                  </a:lnTo>
                  <a:lnTo>
                    <a:pt x="1653" y="1424"/>
                  </a:lnTo>
                  <a:lnTo>
                    <a:pt x="1649" y="1420"/>
                  </a:lnTo>
                  <a:lnTo>
                    <a:pt x="1644" y="1415"/>
                  </a:lnTo>
                  <a:lnTo>
                    <a:pt x="1640" y="1415"/>
                  </a:lnTo>
                  <a:lnTo>
                    <a:pt x="1640" y="1415"/>
                  </a:lnTo>
                  <a:lnTo>
                    <a:pt x="1640" y="1415"/>
                  </a:lnTo>
                  <a:lnTo>
                    <a:pt x="1640" y="1415"/>
                  </a:lnTo>
                  <a:lnTo>
                    <a:pt x="1635" y="1415"/>
                  </a:lnTo>
                  <a:lnTo>
                    <a:pt x="1635" y="1411"/>
                  </a:lnTo>
                  <a:lnTo>
                    <a:pt x="1635" y="1411"/>
                  </a:lnTo>
                  <a:lnTo>
                    <a:pt x="1631" y="1411"/>
                  </a:lnTo>
                  <a:lnTo>
                    <a:pt x="1631" y="1411"/>
                  </a:lnTo>
                  <a:lnTo>
                    <a:pt x="1626" y="1411"/>
                  </a:lnTo>
                  <a:lnTo>
                    <a:pt x="1626" y="1411"/>
                  </a:lnTo>
                  <a:lnTo>
                    <a:pt x="1622" y="1411"/>
                  </a:lnTo>
                  <a:lnTo>
                    <a:pt x="1622" y="1411"/>
                  </a:lnTo>
                  <a:lnTo>
                    <a:pt x="1617" y="1411"/>
                  </a:lnTo>
                  <a:lnTo>
                    <a:pt x="1613" y="1411"/>
                  </a:lnTo>
                  <a:lnTo>
                    <a:pt x="1613" y="1411"/>
                  </a:lnTo>
                  <a:lnTo>
                    <a:pt x="1608" y="1411"/>
                  </a:lnTo>
                  <a:lnTo>
                    <a:pt x="1608" y="1411"/>
                  </a:lnTo>
                  <a:lnTo>
                    <a:pt x="1608" y="1411"/>
                  </a:lnTo>
                  <a:lnTo>
                    <a:pt x="1613" y="1411"/>
                  </a:lnTo>
                  <a:lnTo>
                    <a:pt x="1613" y="1406"/>
                  </a:lnTo>
                  <a:lnTo>
                    <a:pt x="1617" y="1406"/>
                  </a:lnTo>
                  <a:lnTo>
                    <a:pt x="1617" y="1402"/>
                  </a:lnTo>
                  <a:lnTo>
                    <a:pt x="1617" y="1402"/>
                  </a:lnTo>
                  <a:lnTo>
                    <a:pt x="1617" y="1402"/>
                  </a:lnTo>
                  <a:lnTo>
                    <a:pt x="1617" y="1397"/>
                  </a:lnTo>
                  <a:lnTo>
                    <a:pt x="1617" y="1397"/>
                  </a:lnTo>
                  <a:lnTo>
                    <a:pt x="1617" y="1397"/>
                  </a:lnTo>
                  <a:lnTo>
                    <a:pt x="1622" y="1397"/>
                  </a:lnTo>
                  <a:lnTo>
                    <a:pt x="1622" y="1393"/>
                  </a:lnTo>
                  <a:lnTo>
                    <a:pt x="1622" y="1393"/>
                  </a:lnTo>
                  <a:lnTo>
                    <a:pt x="1617" y="1393"/>
                  </a:lnTo>
                  <a:lnTo>
                    <a:pt x="1613" y="1388"/>
                  </a:lnTo>
                  <a:lnTo>
                    <a:pt x="1613" y="1388"/>
                  </a:lnTo>
                  <a:lnTo>
                    <a:pt x="1613" y="1384"/>
                  </a:lnTo>
                  <a:lnTo>
                    <a:pt x="1608" y="1384"/>
                  </a:lnTo>
                  <a:lnTo>
                    <a:pt x="1608" y="1384"/>
                  </a:lnTo>
                  <a:lnTo>
                    <a:pt x="1608" y="1384"/>
                  </a:lnTo>
                  <a:lnTo>
                    <a:pt x="1608" y="1388"/>
                  </a:lnTo>
                  <a:lnTo>
                    <a:pt x="1608" y="1388"/>
                  </a:lnTo>
                  <a:lnTo>
                    <a:pt x="1608" y="1388"/>
                  </a:lnTo>
                  <a:lnTo>
                    <a:pt x="1604" y="1388"/>
                  </a:lnTo>
                  <a:lnTo>
                    <a:pt x="1604" y="1388"/>
                  </a:lnTo>
                  <a:lnTo>
                    <a:pt x="1604" y="1388"/>
                  </a:lnTo>
                  <a:lnTo>
                    <a:pt x="1604" y="1388"/>
                  </a:lnTo>
                  <a:lnTo>
                    <a:pt x="1604" y="1384"/>
                  </a:lnTo>
                  <a:lnTo>
                    <a:pt x="1604" y="1384"/>
                  </a:lnTo>
                  <a:lnTo>
                    <a:pt x="1599" y="1384"/>
                  </a:lnTo>
                  <a:lnTo>
                    <a:pt x="1599" y="1384"/>
                  </a:lnTo>
                  <a:lnTo>
                    <a:pt x="1599" y="1384"/>
                  </a:lnTo>
                  <a:lnTo>
                    <a:pt x="1599" y="1384"/>
                  </a:lnTo>
                  <a:lnTo>
                    <a:pt x="1599" y="1384"/>
                  </a:lnTo>
                  <a:lnTo>
                    <a:pt x="1599" y="1384"/>
                  </a:lnTo>
                  <a:lnTo>
                    <a:pt x="1599" y="1384"/>
                  </a:lnTo>
                  <a:lnTo>
                    <a:pt x="1599" y="1384"/>
                  </a:lnTo>
                  <a:lnTo>
                    <a:pt x="1599" y="1384"/>
                  </a:lnTo>
                  <a:lnTo>
                    <a:pt x="1599" y="1384"/>
                  </a:lnTo>
                  <a:lnTo>
                    <a:pt x="1599" y="1384"/>
                  </a:lnTo>
                  <a:lnTo>
                    <a:pt x="1595" y="1384"/>
                  </a:lnTo>
                  <a:lnTo>
                    <a:pt x="1595" y="1384"/>
                  </a:lnTo>
                  <a:lnTo>
                    <a:pt x="1595" y="1384"/>
                  </a:lnTo>
                  <a:lnTo>
                    <a:pt x="1595" y="1379"/>
                  </a:lnTo>
                  <a:lnTo>
                    <a:pt x="1595" y="1379"/>
                  </a:lnTo>
                  <a:lnTo>
                    <a:pt x="1590" y="1379"/>
                  </a:lnTo>
                  <a:lnTo>
                    <a:pt x="1590" y="1379"/>
                  </a:lnTo>
                  <a:lnTo>
                    <a:pt x="1590" y="1379"/>
                  </a:lnTo>
                  <a:lnTo>
                    <a:pt x="1590" y="1379"/>
                  </a:lnTo>
                  <a:lnTo>
                    <a:pt x="1590" y="1379"/>
                  </a:lnTo>
                  <a:lnTo>
                    <a:pt x="1590" y="1379"/>
                  </a:lnTo>
                  <a:lnTo>
                    <a:pt x="1590" y="1379"/>
                  </a:lnTo>
                  <a:lnTo>
                    <a:pt x="1590" y="1375"/>
                  </a:lnTo>
                  <a:lnTo>
                    <a:pt x="1590" y="1375"/>
                  </a:lnTo>
                  <a:lnTo>
                    <a:pt x="1590" y="1375"/>
                  </a:lnTo>
                  <a:lnTo>
                    <a:pt x="1590" y="1375"/>
                  </a:lnTo>
                  <a:lnTo>
                    <a:pt x="1590" y="1375"/>
                  </a:lnTo>
                  <a:lnTo>
                    <a:pt x="1590" y="1370"/>
                  </a:lnTo>
                  <a:lnTo>
                    <a:pt x="1586" y="1370"/>
                  </a:lnTo>
                  <a:lnTo>
                    <a:pt x="1590" y="1370"/>
                  </a:lnTo>
                  <a:lnTo>
                    <a:pt x="1595" y="1370"/>
                  </a:lnTo>
                  <a:lnTo>
                    <a:pt x="1599" y="1370"/>
                  </a:lnTo>
                  <a:lnTo>
                    <a:pt x="1604" y="1370"/>
                  </a:lnTo>
                  <a:lnTo>
                    <a:pt x="1604" y="1370"/>
                  </a:lnTo>
                  <a:lnTo>
                    <a:pt x="1604" y="1365"/>
                  </a:lnTo>
                  <a:lnTo>
                    <a:pt x="1599" y="1370"/>
                  </a:lnTo>
                  <a:lnTo>
                    <a:pt x="1590" y="1365"/>
                  </a:lnTo>
                  <a:lnTo>
                    <a:pt x="1586" y="1365"/>
                  </a:lnTo>
                  <a:lnTo>
                    <a:pt x="1586" y="1365"/>
                  </a:lnTo>
                  <a:lnTo>
                    <a:pt x="1581" y="1365"/>
                  </a:lnTo>
                  <a:lnTo>
                    <a:pt x="1577" y="1370"/>
                  </a:lnTo>
                  <a:lnTo>
                    <a:pt x="1572" y="1370"/>
                  </a:lnTo>
                  <a:lnTo>
                    <a:pt x="1563" y="1370"/>
                  </a:lnTo>
                  <a:lnTo>
                    <a:pt x="1563" y="1370"/>
                  </a:lnTo>
                  <a:lnTo>
                    <a:pt x="1563" y="1370"/>
                  </a:lnTo>
                  <a:lnTo>
                    <a:pt x="1568" y="1370"/>
                  </a:lnTo>
                  <a:lnTo>
                    <a:pt x="1572" y="1370"/>
                  </a:lnTo>
                  <a:lnTo>
                    <a:pt x="1572" y="1370"/>
                  </a:lnTo>
                  <a:lnTo>
                    <a:pt x="1572" y="1370"/>
                  </a:lnTo>
                  <a:lnTo>
                    <a:pt x="1572" y="1375"/>
                  </a:lnTo>
                  <a:lnTo>
                    <a:pt x="1563" y="1375"/>
                  </a:lnTo>
                  <a:lnTo>
                    <a:pt x="1554" y="1379"/>
                  </a:lnTo>
                  <a:lnTo>
                    <a:pt x="1550" y="1379"/>
                  </a:lnTo>
                  <a:lnTo>
                    <a:pt x="1550" y="1379"/>
                  </a:lnTo>
                  <a:lnTo>
                    <a:pt x="1550" y="1379"/>
                  </a:lnTo>
                  <a:lnTo>
                    <a:pt x="1545" y="1379"/>
                  </a:lnTo>
                  <a:lnTo>
                    <a:pt x="1541" y="1379"/>
                  </a:lnTo>
                  <a:lnTo>
                    <a:pt x="1541" y="1375"/>
                  </a:lnTo>
                  <a:lnTo>
                    <a:pt x="1536" y="1375"/>
                  </a:lnTo>
                  <a:lnTo>
                    <a:pt x="1532" y="1370"/>
                  </a:lnTo>
                  <a:lnTo>
                    <a:pt x="1532" y="1370"/>
                  </a:lnTo>
                  <a:lnTo>
                    <a:pt x="1532" y="1370"/>
                  </a:lnTo>
                  <a:lnTo>
                    <a:pt x="1532" y="1370"/>
                  </a:lnTo>
                  <a:lnTo>
                    <a:pt x="1518" y="1370"/>
                  </a:lnTo>
                  <a:lnTo>
                    <a:pt x="1513" y="1370"/>
                  </a:lnTo>
                  <a:lnTo>
                    <a:pt x="1504" y="1370"/>
                  </a:lnTo>
                  <a:lnTo>
                    <a:pt x="1500" y="1370"/>
                  </a:lnTo>
                  <a:lnTo>
                    <a:pt x="1495" y="1370"/>
                  </a:lnTo>
                  <a:lnTo>
                    <a:pt x="1495" y="1370"/>
                  </a:lnTo>
                  <a:lnTo>
                    <a:pt x="1495" y="1365"/>
                  </a:lnTo>
                  <a:lnTo>
                    <a:pt x="1495" y="1365"/>
                  </a:lnTo>
                  <a:lnTo>
                    <a:pt x="1495" y="1361"/>
                  </a:lnTo>
                  <a:lnTo>
                    <a:pt x="1495" y="1361"/>
                  </a:lnTo>
                  <a:lnTo>
                    <a:pt x="1495" y="1361"/>
                  </a:lnTo>
                  <a:lnTo>
                    <a:pt x="1495" y="1356"/>
                  </a:lnTo>
                  <a:lnTo>
                    <a:pt x="1491" y="1356"/>
                  </a:lnTo>
                  <a:lnTo>
                    <a:pt x="1486" y="1352"/>
                  </a:lnTo>
                  <a:lnTo>
                    <a:pt x="1482" y="1352"/>
                  </a:lnTo>
                  <a:lnTo>
                    <a:pt x="1482" y="1352"/>
                  </a:lnTo>
                  <a:lnTo>
                    <a:pt x="1473" y="1352"/>
                  </a:lnTo>
                  <a:lnTo>
                    <a:pt x="1473" y="1352"/>
                  </a:lnTo>
                  <a:lnTo>
                    <a:pt x="1473" y="1352"/>
                  </a:lnTo>
                  <a:lnTo>
                    <a:pt x="1473" y="1347"/>
                  </a:lnTo>
                  <a:lnTo>
                    <a:pt x="1473" y="1347"/>
                  </a:lnTo>
                  <a:lnTo>
                    <a:pt x="1473" y="1343"/>
                  </a:lnTo>
                  <a:lnTo>
                    <a:pt x="1473" y="1343"/>
                  </a:lnTo>
                  <a:lnTo>
                    <a:pt x="1468" y="1338"/>
                  </a:lnTo>
                  <a:lnTo>
                    <a:pt x="1468" y="1338"/>
                  </a:lnTo>
                  <a:lnTo>
                    <a:pt x="1468" y="1338"/>
                  </a:lnTo>
                  <a:lnTo>
                    <a:pt x="1464" y="1338"/>
                  </a:lnTo>
                  <a:lnTo>
                    <a:pt x="1464" y="1338"/>
                  </a:lnTo>
                  <a:lnTo>
                    <a:pt x="1464" y="1343"/>
                  </a:lnTo>
                  <a:lnTo>
                    <a:pt x="1464" y="1343"/>
                  </a:lnTo>
                  <a:lnTo>
                    <a:pt x="1464" y="1347"/>
                  </a:lnTo>
                  <a:lnTo>
                    <a:pt x="1464" y="1347"/>
                  </a:lnTo>
                  <a:lnTo>
                    <a:pt x="1464" y="1347"/>
                  </a:lnTo>
                  <a:lnTo>
                    <a:pt x="1468" y="1347"/>
                  </a:lnTo>
                  <a:lnTo>
                    <a:pt x="1468" y="1347"/>
                  </a:lnTo>
                  <a:lnTo>
                    <a:pt x="1473" y="1352"/>
                  </a:lnTo>
                  <a:lnTo>
                    <a:pt x="1468" y="1352"/>
                  </a:lnTo>
                  <a:lnTo>
                    <a:pt x="1468" y="1352"/>
                  </a:lnTo>
                  <a:lnTo>
                    <a:pt x="1464" y="1352"/>
                  </a:lnTo>
                  <a:lnTo>
                    <a:pt x="1464" y="1352"/>
                  </a:lnTo>
                  <a:lnTo>
                    <a:pt x="1464" y="1352"/>
                  </a:lnTo>
                  <a:lnTo>
                    <a:pt x="1464" y="1352"/>
                  </a:lnTo>
                  <a:lnTo>
                    <a:pt x="1455" y="1356"/>
                  </a:lnTo>
                  <a:lnTo>
                    <a:pt x="1450" y="1356"/>
                  </a:lnTo>
                  <a:lnTo>
                    <a:pt x="1446" y="1361"/>
                  </a:lnTo>
                  <a:lnTo>
                    <a:pt x="1441" y="1361"/>
                  </a:lnTo>
                  <a:lnTo>
                    <a:pt x="1441" y="1365"/>
                  </a:lnTo>
                  <a:lnTo>
                    <a:pt x="1437" y="1365"/>
                  </a:lnTo>
                  <a:lnTo>
                    <a:pt x="1437" y="1365"/>
                  </a:lnTo>
                  <a:lnTo>
                    <a:pt x="1437" y="1370"/>
                  </a:lnTo>
                  <a:lnTo>
                    <a:pt x="1441" y="1370"/>
                  </a:lnTo>
                  <a:lnTo>
                    <a:pt x="1441" y="1375"/>
                  </a:lnTo>
                  <a:lnTo>
                    <a:pt x="1441" y="1379"/>
                  </a:lnTo>
                  <a:lnTo>
                    <a:pt x="1441" y="1379"/>
                  </a:lnTo>
                  <a:lnTo>
                    <a:pt x="1446" y="1384"/>
                  </a:lnTo>
                  <a:lnTo>
                    <a:pt x="1446" y="1384"/>
                  </a:lnTo>
                  <a:lnTo>
                    <a:pt x="1446" y="1388"/>
                  </a:lnTo>
                  <a:lnTo>
                    <a:pt x="1446" y="1393"/>
                  </a:lnTo>
                  <a:lnTo>
                    <a:pt x="1441" y="1397"/>
                  </a:lnTo>
                  <a:lnTo>
                    <a:pt x="1441" y="1397"/>
                  </a:lnTo>
                  <a:lnTo>
                    <a:pt x="1441" y="1397"/>
                  </a:lnTo>
                  <a:lnTo>
                    <a:pt x="1437" y="1397"/>
                  </a:lnTo>
                  <a:lnTo>
                    <a:pt x="1432" y="1397"/>
                  </a:lnTo>
                  <a:lnTo>
                    <a:pt x="1432" y="1397"/>
                  </a:lnTo>
                  <a:lnTo>
                    <a:pt x="1432" y="1397"/>
                  </a:lnTo>
                  <a:lnTo>
                    <a:pt x="1432" y="1393"/>
                  </a:lnTo>
                  <a:lnTo>
                    <a:pt x="1432" y="1393"/>
                  </a:lnTo>
                  <a:lnTo>
                    <a:pt x="1432" y="1393"/>
                  </a:lnTo>
                  <a:lnTo>
                    <a:pt x="1432" y="1393"/>
                  </a:lnTo>
                  <a:lnTo>
                    <a:pt x="1428" y="1388"/>
                  </a:lnTo>
                  <a:lnTo>
                    <a:pt x="1428" y="1388"/>
                  </a:lnTo>
                  <a:lnTo>
                    <a:pt x="1428" y="1384"/>
                  </a:lnTo>
                  <a:lnTo>
                    <a:pt x="1432" y="1379"/>
                  </a:lnTo>
                  <a:lnTo>
                    <a:pt x="1432" y="1375"/>
                  </a:lnTo>
                  <a:lnTo>
                    <a:pt x="1432" y="1375"/>
                  </a:lnTo>
                  <a:lnTo>
                    <a:pt x="1437" y="1370"/>
                  </a:lnTo>
                  <a:lnTo>
                    <a:pt x="1437" y="1365"/>
                  </a:lnTo>
                  <a:lnTo>
                    <a:pt x="1437" y="1365"/>
                  </a:lnTo>
                  <a:lnTo>
                    <a:pt x="1437" y="1365"/>
                  </a:lnTo>
                  <a:lnTo>
                    <a:pt x="1437" y="1361"/>
                  </a:lnTo>
                  <a:lnTo>
                    <a:pt x="1437" y="1361"/>
                  </a:lnTo>
                  <a:lnTo>
                    <a:pt x="1437" y="1361"/>
                  </a:lnTo>
                  <a:lnTo>
                    <a:pt x="1437" y="1356"/>
                  </a:lnTo>
                  <a:lnTo>
                    <a:pt x="1432" y="1356"/>
                  </a:lnTo>
                  <a:lnTo>
                    <a:pt x="1432" y="1352"/>
                  </a:lnTo>
                  <a:lnTo>
                    <a:pt x="1432" y="1352"/>
                  </a:lnTo>
                  <a:lnTo>
                    <a:pt x="1432" y="1347"/>
                  </a:lnTo>
                  <a:lnTo>
                    <a:pt x="1432" y="1347"/>
                  </a:lnTo>
                  <a:lnTo>
                    <a:pt x="1437" y="1347"/>
                  </a:lnTo>
                  <a:lnTo>
                    <a:pt x="1441" y="1347"/>
                  </a:lnTo>
                  <a:lnTo>
                    <a:pt x="1441" y="1347"/>
                  </a:lnTo>
                  <a:lnTo>
                    <a:pt x="1446" y="1343"/>
                  </a:lnTo>
                  <a:lnTo>
                    <a:pt x="1446" y="1343"/>
                  </a:lnTo>
                  <a:lnTo>
                    <a:pt x="1446" y="1343"/>
                  </a:lnTo>
                  <a:lnTo>
                    <a:pt x="1450" y="1338"/>
                  </a:lnTo>
                  <a:lnTo>
                    <a:pt x="1450" y="1338"/>
                  </a:lnTo>
                  <a:lnTo>
                    <a:pt x="1446" y="1334"/>
                  </a:lnTo>
                  <a:lnTo>
                    <a:pt x="1441" y="1334"/>
                  </a:lnTo>
                  <a:lnTo>
                    <a:pt x="1441" y="1334"/>
                  </a:lnTo>
                  <a:lnTo>
                    <a:pt x="1441" y="1334"/>
                  </a:lnTo>
                  <a:lnTo>
                    <a:pt x="1437" y="1334"/>
                  </a:lnTo>
                  <a:lnTo>
                    <a:pt x="1437" y="1334"/>
                  </a:lnTo>
                  <a:lnTo>
                    <a:pt x="1432" y="1334"/>
                  </a:lnTo>
                  <a:lnTo>
                    <a:pt x="1432" y="1334"/>
                  </a:lnTo>
                  <a:lnTo>
                    <a:pt x="1432" y="1338"/>
                  </a:lnTo>
                  <a:lnTo>
                    <a:pt x="1432" y="1338"/>
                  </a:lnTo>
                  <a:lnTo>
                    <a:pt x="1428" y="1343"/>
                  </a:lnTo>
                  <a:lnTo>
                    <a:pt x="1423" y="1343"/>
                  </a:lnTo>
                  <a:lnTo>
                    <a:pt x="1419" y="1347"/>
                  </a:lnTo>
                  <a:lnTo>
                    <a:pt x="1410" y="1352"/>
                  </a:lnTo>
                  <a:lnTo>
                    <a:pt x="1400" y="1356"/>
                  </a:lnTo>
                  <a:lnTo>
                    <a:pt x="1400" y="1352"/>
                  </a:lnTo>
                  <a:lnTo>
                    <a:pt x="1400" y="1352"/>
                  </a:lnTo>
                  <a:lnTo>
                    <a:pt x="1396" y="1352"/>
                  </a:lnTo>
                  <a:lnTo>
                    <a:pt x="1396" y="1352"/>
                  </a:lnTo>
                  <a:lnTo>
                    <a:pt x="1391" y="1356"/>
                  </a:lnTo>
                  <a:lnTo>
                    <a:pt x="1391" y="1356"/>
                  </a:lnTo>
                  <a:lnTo>
                    <a:pt x="1391" y="1361"/>
                  </a:lnTo>
                  <a:lnTo>
                    <a:pt x="1391" y="1361"/>
                  </a:lnTo>
                  <a:lnTo>
                    <a:pt x="1387" y="1365"/>
                  </a:lnTo>
                  <a:lnTo>
                    <a:pt x="1387" y="1365"/>
                  </a:lnTo>
                  <a:lnTo>
                    <a:pt x="1387" y="1361"/>
                  </a:lnTo>
                  <a:lnTo>
                    <a:pt x="1387" y="1361"/>
                  </a:lnTo>
                  <a:lnTo>
                    <a:pt x="1387" y="1361"/>
                  </a:lnTo>
                  <a:lnTo>
                    <a:pt x="1391" y="1361"/>
                  </a:lnTo>
                  <a:lnTo>
                    <a:pt x="1391" y="1361"/>
                  </a:lnTo>
                  <a:lnTo>
                    <a:pt x="1387" y="1361"/>
                  </a:lnTo>
                  <a:lnTo>
                    <a:pt x="1382" y="1356"/>
                  </a:lnTo>
                  <a:lnTo>
                    <a:pt x="1382" y="1356"/>
                  </a:lnTo>
                  <a:lnTo>
                    <a:pt x="1378" y="1361"/>
                  </a:lnTo>
                  <a:lnTo>
                    <a:pt x="1373" y="1365"/>
                  </a:lnTo>
                  <a:lnTo>
                    <a:pt x="1373" y="1365"/>
                  </a:lnTo>
                  <a:lnTo>
                    <a:pt x="1369" y="1365"/>
                  </a:lnTo>
                  <a:lnTo>
                    <a:pt x="1369" y="1370"/>
                  </a:lnTo>
                  <a:lnTo>
                    <a:pt x="1369" y="1375"/>
                  </a:lnTo>
                  <a:lnTo>
                    <a:pt x="1364" y="1375"/>
                  </a:lnTo>
                  <a:lnTo>
                    <a:pt x="1364" y="1375"/>
                  </a:lnTo>
                  <a:lnTo>
                    <a:pt x="1364" y="1375"/>
                  </a:lnTo>
                  <a:lnTo>
                    <a:pt x="1369" y="1375"/>
                  </a:lnTo>
                  <a:lnTo>
                    <a:pt x="1369" y="1375"/>
                  </a:lnTo>
                  <a:lnTo>
                    <a:pt x="1369" y="1375"/>
                  </a:lnTo>
                  <a:lnTo>
                    <a:pt x="1364" y="1379"/>
                  </a:lnTo>
                  <a:lnTo>
                    <a:pt x="1364" y="1384"/>
                  </a:lnTo>
                  <a:lnTo>
                    <a:pt x="1364" y="1384"/>
                  </a:lnTo>
                  <a:lnTo>
                    <a:pt x="1364" y="1384"/>
                  </a:lnTo>
                  <a:lnTo>
                    <a:pt x="1364" y="1388"/>
                  </a:lnTo>
                  <a:lnTo>
                    <a:pt x="1364" y="1388"/>
                  </a:lnTo>
                  <a:lnTo>
                    <a:pt x="1364" y="1388"/>
                  </a:lnTo>
                  <a:lnTo>
                    <a:pt x="1360" y="1388"/>
                  </a:lnTo>
                  <a:lnTo>
                    <a:pt x="1360" y="1393"/>
                  </a:lnTo>
                  <a:lnTo>
                    <a:pt x="1355" y="1393"/>
                  </a:lnTo>
                  <a:lnTo>
                    <a:pt x="1351" y="1397"/>
                  </a:lnTo>
                  <a:lnTo>
                    <a:pt x="1346" y="1406"/>
                  </a:lnTo>
                  <a:lnTo>
                    <a:pt x="1342" y="1406"/>
                  </a:lnTo>
                  <a:lnTo>
                    <a:pt x="1342" y="1406"/>
                  </a:lnTo>
                  <a:lnTo>
                    <a:pt x="1342" y="1406"/>
                  </a:lnTo>
                  <a:lnTo>
                    <a:pt x="1342" y="1406"/>
                  </a:lnTo>
                  <a:lnTo>
                    <a:pt x="1342" y="1411"/>
                  </a:lnTo>
                  <a:lnTo>
                    <a:pt x="1342" y="1411"/>
                  </a:lnTo>
                  <a:lnTo>
                    <a:pt x="1342" y="1420"/>
                  </a:lnTo>
                  <a:lnTo>
                    <a:pt x="1342" y="1420"/>
                  </a:lnTo>
                  <a:lnTo>
                    <a:pt x="1342" y="1420"/>
                  </a:lnTo>
                  <a:lnTo>
                    <a:pt x="1342" y="1420"/>
                  </a:lnTo>
                  <a:lnTo>
                    <a:pt x="1342" y="1420"/>
                  </a:lnTo>
                  <a:lnTo>
                    <a:pt x="1342" y="1415"/>
                  </a:lnTo>
                  <a:lnTo>
                    <a:pt x="1342" y="1415"/>
                  </a:lnTo>
                  <a:lnTo>
                    <a:pt x="1342" y="1415"/>
                  </a:lnTo>
                  <a:lnTo>
                    <a:pt x="1342" y="1415"/>
                  </a:lnTo>
                  <a:lnTo>
                    <a:pt x="1342" y="1415"/>
                  </a:lnTo>
                  <a:lnTo>
                    <a:pt x="1337" y="1415"/>
                  </a:lnTo>
                  <a:lnTo>
                    <a:pt x="1337" y="1411"/>
                  </a:lnTo>
                  <a:lnTo>
                    <a:pt x="1333" y="1406"/>
                  </a:lnTo>
                  <a:lnTo>
                    <a:pt x="1333" y="1406"/>
                  </a:lnTo>
                  <a:lnTo>
                    <a:pt x="1333" y="1406"/>
                  </a:lnTo>
                  <a:lnTo>
                    <a:pt x="1328" y="1402"/>
                  </a:lnTo>
                  <a:lnTo>
                    <a:pt x="1324" y="1397"/>
                  </a:lnTo>
                  <a:lnTo>
                    <a:pt x="1324" y="1393"/>
                  </a:lnTo>
                  <a:lnTo>
                    <a:pt x="1315" y="1388"/>
                  </a:lnTo>
                  <a:lnTo>
                    <a:pt x="1310" y="1388"/>
                  </a:lnTo>
                  <a:lnTo>
                    <a:pt x="1306" y="1388"/>
                  </a:lnTo>
                  <a:lnTo>
                    <a:pt x="1306" y="1388"/>
                  </a:lnTo>
                  <a:lnTo>
                    <a:pt x="1306" y="1388"/>
                  </a:lnTo>
                  <a:lnTo>
                    <a:pt x="1306" y="1388"/>
                  </a:lnTo>
                  <a:lnTo>
                    <a:pt x="1301" y="1388"/>
                  </a:lnTo>
                  <a:lnTo>
                    <a:pt x="1301" y="1388"/>
                  </a:lnTo>
                  <a:lnTo>
                    <a:pt x="1297" y="1384"/>
                  </a:lnTo>
                  <a:lnTo>
                    <a:pt x="1297" y="1388"/>
                  </a:lnTo>
                  <a:lnTo>
                    <a:pt x="1292" y="1388"/>
                  </a:lnTo>
                  <a:lnTo>
                    <a:pt x="1292" y="1388"/>
                  </a:lnTo>
                  <a:lnTo>
                    <a:pt x="1292" y="1393"/>
                  </a:lnTo>
                  <a:lnTo>
                    <a:pt x="1288" y="1393"/>
                  </a:lnTo>
                  <a:lnTo>
                    <a:pt x="1288" y="1393"/>
                  </a:lnTo>
                  <a:lnTo>
                    <a:pt x="1279" y="1397"/>
                  </a:lnTo>
                  <a:lnTo>
                    <a:pt x="1279" y="1397"/>
                  </a:lnTo>
                  <a:lnTo>
                    <a:pt x="1274" y="1402"/>
                  </a:lnTo>
                  <a:lnTo>
                    <a:pt x="1269" y="1402"/>
                  </a:lnTo>
                  <a:lnTo>
                    <a:pt x="1265" y="1402"/>
                  </a:lnTo>
                  <a:lnTo>
                    <a:pt x="1265" y="1402"/>
                  </a:lnTo>
                  <a:lnTo>
                    <a:pt x="1260" y="1402"/>
                  </a:lnTo>
                  <a:lnTo>
                    <a:pt x="1260" y="1397"/>
                  </a:lnTo>
                  <a:lnTo>
                    <a:pt x="1256" y="1397"/>
                  </a:lnTo>
                  <a:lnTo>
                    <a:pt x="1256" y="1393"/>
                  </a:lnTo>
                  <a:lnTo>
                    <a:pt x="1256" y="1393"/>
                  </a:lnTo>
                  <a:lnTo>
                    <a:pt x="1256" y="1397"/>
                  </a:lnTo>
                  <a:lnTo>
                    <a:pt x="1256" y="1397"/>
                  </a:lnTo>
                  <a:lnTo>
                    <a:pt x="1256" y="1397"/>
                  </a:lnTo>
                  <a:lnTo>
                    <a:pt x="1256" y="1397"/>
                  </a:lnTo>
                  <a:lnTo>
                    <a:pt x="1256" y="1397"/>
                  </a:lnTo>
                  <a:lnTo>
                    <a:pt x="1251" y="1397"/>
                  </a:lnTo>
                  <a:lnTo>
                    <a:pt x="1251" y="1397"/>
                  </a:lnTo>
                  <a:lnTo>
                    <a:pt x="1251" y="1397"/>
                  </a:lnTo>
                  <a:lnTo>
                    <a:pt x="1251" y="1393"/>
                  </a:lnTo>
                  <a:lnTo>
                    <a:pt x="1251" y="1393"/>
                  </a:lnTo>
                  <a:lnTo>
                    <a:pt x="1251" y="1393"/>
                  </a:lnTo>
                  <a:lnTo>
                    <a:pt x="1251" y="1393"/>
                  </a:lnTo>
                  <a:lnTo>
                    <a:pt x="1247" y="1393"/>
                  </a:lnTo>
                  <a:lnTo>
                    <a:pt x="1247" y="1393"/>
                  </a:lnTo>
                  <a:lnTo>
                    <a:pt x="1247" y="1388"/>
                  </a:lnTo>
                  <a:lnTo>
                    <a:pt x="1247" y="1388"/>
                  </a:lnTo>
                  <a:lnTo>
                    <a:pt x="1247" y="1388"/>
                  </a:lnTo>
                  <a:lnTo>
                    <a:pt x="1247" y="1388"/>
                  </a:lnTo>
                  <a:lnTo>
                    <a:pt x="1247" y="1384"/>
                  </a:lnTo>
                  <a:lnTo>
                    <a:pt x="1242" y="1384"/>
                  </a:lnTo>
                  <a:lnTo>
                    <a:pt x="1242" y="1384"/>
                  </a:lnTo>
                  <a:lnTo>
                    <a:pt x="1242" y="1384"/>
                  </a:lnTo>
                  <a:lnTo>
                    <a:pt x="1238" y="1384"/>
                  </a:lnTo>
                  <a:lnTo>
                    <a:pt x="1238" y="1379"/>
                  </a:lnTo>
                  <a:lnTo>
                    <a:pt x="1238" y="1375"/>
                  </a:lnTo>
                  <a:lnTo>
                    <a:pt x="1233" y="1370"/>
                  </a:lnTo>
                  <a:lnTo>
                    <a:pt x="1233" y="1365"/>
                  </a:lnTo>
                  <a:lnTo>
                    <a:pt x="1229" y="1361"/>
                  </a:lnTo>
                  <a:lnTo>
                    <a:pt x="1229" y="1361"/>
                  </a:lnTo>
                  <a:lnTo>
                    <a:pt x="1229" y="1361"/>
                  </a:lnTo>
                  <a:lnTo>
                    <a:pt x="1229" y="1356"/>
                  </a:lnTo>
                  <a:lnTo>
                    <a:pt x="1229" y="1356"/>
                  </a:lnTo>
                  <a:lnTo>
                    <a:pt x="1229" y="1356"/>
                  </a:lnTo>
                  <a:lnTo>
                    <a:pt x="1224" y="1356"/>
                  </a:lnTo>
                  <a:lnTo>
                    <a:pt x="1224" y="1352"/>
                  </a:lnTo>
                  <a:lnTo>
                    <a:pt x="1224" y="1352"/>
                  </a:lnTo>
                  <a:lnTo>
                    <a:pt x="1229" y="1347"/>
                  </a:lnTo>
                  <a:lnTo>
                    <a:pt x="1229" y="1347"/>
                  </a:lnTo>
                  <a:lnTo>
                    <a:pt x="1229" y="1347"/>
                  </a:lnTo>
                  <a:lnTo>
                    <a:pt x="1229" y="1343"/>
                  </a:lnTo>
                  <a:lnTo>
                    <a:pt x="1229" y="1343"/>
                  </a:lnTo>
                  <a:lnTo>
                    <a:pt x="1229" y="1338"/>
                  </a:lnTo>
                  <a:lnTo>
                    <a:pt x="1229" y="1338"/>
                  </a:lnTo>
                  <a:lnTo>
                    <a:pt x="1229" y="1338"/>
                  </a:lnTo>
                  <a:lnTo>
                    <a:pt x="1229" y="1338"/>
                  </a:lnTo>
                  <a:lnTo>
                    <a:pt x="1229" y="1338"/>
                  </a:lnTo>
                  <a:lnTo>
                    <a:pt x="1229" y="1338"/>
                  </a:lnTo>
                  <a:lnTo>
                    <a:pt x="1229" y="1338"/>
                  </a:lnTo>
                  <a:lnTo>
                    <a:pt x="1229" y="1334"/>
                  </a:lnTo>
                  <a:lnTo>
                    <a:pt x="1229" y="1334"/>
                  </a:lnTo>
                  <a:lnTo>
                    <a:pt x="1229" y="1338"/>
                  </a:lnTo>
                  <a:lnTo>
                    <a:pt x="1233" y="1338"/>
                  </a:lnTo>
                  <a:lnTo>
                    <a:pt x="1233" y="1334"/>
                  </a:lnTo>
                  <a:lnTo>
                    <a:pt x="1233" y="1329"/>
                  </a:lnTo>
                  <a:lnTo>
                    <a:pt x="1233" y="1329"/>
                  </a:lnTo>
                  <a:lnTo>
                    <a:pt x="1233" y="1329"/>
                  </a:lnTo>
                  <a:lnTo>
                    <a:pt x="1233" y="1329"/>
                  </a:lnTo>
                  <a:lnTo>
                    <a:pt x="1233" y="1325"/>
                  </a:lnTo>
                  <a:lnTo>
                    <a:pt x="1233" y="1325"/>
                  </a:lnTo>
                  <a:lnTo>
                    <a:pt x="1233" y="1325"/>
                  </a:lnTo>
                  <a:lnTo>
                    <a:pt x="1233" y="1325"/>
                  </a:lnTo>
                  <a:lnTo>
                    <a:pt x="1233" y="1325"/>
                  </a:lnTo>
                  <a:lnTo>
                    <a:pt x="1233" y="1325"/>
                  </a:lnTo>
                  <a:lnTo>
                    <a:pt x="1233" y="1325"/>
                  </a:lnTo>
                  <a:lnTo>
                    <a:pt x="1233" y="1329"/>
                  </a:lnTo>
                  <a:lnTo>
                    <a:pt x="1233" y="1329"/>
                  </a:lnTo>
                  <a:lnTo>
                    <a:pt x="1233" y="1329"/>
                  </a:lnTo>
                  <a:lnTo>
                    <a:pt x="1233" y="1329"/>
                  </a:lnTo>
                  <a:lnTo>
                    <a:pt x="1233" y="1325"/>
                  </a:lnTo>
                  <a:lnTo>
                    <a:pt x="1233" y="1325"/>
                  </a:lnTo>
                  <a:lnTo>
                    <a:pt x="1238" y="1320"/>
                  </a:lnTo>
                  <a:lnTo>
                    <a:pt x="1238" y="1311"/>
                  </a:lnTo>
                  <a:lnTo>
                    <a:pt x="1238" y="1302"/>
                  </a:lnTo>
                  <a:lnTo>
                    <a:pt x="1242" y="1298"/>
                  </a:lnTo>
                  <a:lnTo>
                    <a:pt x="1242" y="1298"/>
                  </a:lnTo>
                  <a:lnTo>
                    <a:pt x="1242" y="1293"/>
                  </a:lnTo>
                  <a:lnTo>
                    <a:pt x="1247" y="1293"/>
                  </a:lnTo>
                  <a:lnTo>
                    <a:pt x="1247" y="1289"/>
                  </a:lnTo>
                  <a:lnTo>
                    <a:pt x="1247" y="1284"/>
                  </a:lnTo>
                  <a:lnTo>
                    <a:pt x="1247" y="1284"/>
                  </a:lnTo>
                  <a:lnTo>
                    <a:pt x="1247" y="1284"/>
                  </a:lnTo>
                  <a:lnTo>
                    <a:pt x="1242" y="1280"/>
                  </a:lnTo>
                  <a:lnTo>
                    <a:pt x="1247" y="1280"/>
                  </a:lnTo>
                  <a:lnTo>
                    <a:pt x="1247" y="1280"/>
                  </a:lnTo>
                  <a:lnTo>
                    <a:pt x="1247" y="1280"/>
                  </a:lnTo>
                  <a:lnTo>
                    <a:pt x="1247" y="1280"/>
                  </a:lnTo>
                  <a:lnTo>
                    <a:pt x="1247" y="1280"/>
                  </a:lnTo>
                  <a:lnTo>
                    <a:pt x="1247" y="1280"/>
                  </a:lnTo>
                  <a:lnTo>
                    <a:pt x="1247" y="1280"/>
                  </a:lnTo>
                  <a:lnTo>
                    <a:pt x="1251" y="1280"/>
                  </a:lnTo>
                  <a:lnTo>
                    <a:pt x="1247" y="1275"/>
                  </a:lnTo>
                  <a:lnTo>
                    <a:pt x="1247" y="1275"/>
                  </a:lnTo>
                  <a:lnTo>
                    <a:pt x="1247" y="1275"/>
                  </a:lnTo>
                  <a:lnTo>
                    <a:pt x="1242" y="1271"/>
                  </a:lnTo>
                  <a:lnTo>
                    <a:pt x="1242" y="1271"/>
                  </a:lnTo>
                  <a:lnTo>
                    <a:pt x="1242" y="1271"/>
                  </a:lnTo>
                  <a:lnTo>
                    <a:pt x="1242" y="1275"/>
                  </a:lnTo>
                  <a:lnTo>
                    <a:pt x="1242" y="1275"/>
                  </a:lnTo>
                  <a:lnTo>
                    <a:pt x="1242" y="1271"/>
                  </a:lnTo>
                  <a:lnTo>
                    <a:pt x="1242" y="1271"/>
                  </a:lnTo>
                  <a:lnTo>
                    <a:pt x="1242" y="1275"/>
                  </a:lnTo>
                  <a:lnTo>
                    <a:pt x="1238" y="1275"/>
                  </a:lnTo>
                  <a:lnTo>
                    <a:pt x="1238" y="1271"/>
                  </a:lnTo>
                  <a:lnTo>
                    <a:pt x="1238" y="1271"/>
                  </a:lnTo>
                  <a:lnTo>
                    <a:pt x="1238" y="1271"/>
                  </a:lnTo>
                  <a:lnTo>
                    <a:pt x="1238" y="1271"/>
                  </a:lnTo>
                  <a:lnTo>
                    <a:pt x="1233" y="1271"/>
                  </a:lnTo>
                  <a:lnTo>
                    <a:pt x="1233" y="1271"/>
                  </a:lnTo>
                  <a:lnTo>
                    <a:pt x="1233" y="1271"/>
                  </a:lnTo>
                  <a:lnTo>
                    <a:pt x="1233" y="1266"/>
                  </a:lnTo>
                  <a:lnTo>
                    <a:pt x="1233" y="1266"/>
                  </a:lnTo>
                  <a:lnTo>
                    <a:pt x="1238" y="1266"/>
                  </a:lnTo>
                  <a:lnTo>
                    <a:pt x="1242" y="1271"/>
                  </a:lnTo>
                  <a:lnTo>
                    <a:pt x="1242" y="1271"/>
                  </a:lnTo>
                  <a:lnTo>
                    <a:pt x="1233" y="1261"/>
                  </a:lnTo>
                  <a:lnTo>
                    <a:pt x="1229" y="1261"/>
                  </a:lnTo>
                  <a:lnTo>
                    <a:pt x="1229" y="1261"/>
                  </a:lnTo>
                  <a:lnTo>
                    <a:pt x="1229" y="1261"/>
                  </a:lnTo>
                  <a:lnTo>
                    <a:pt x="1229" y="1261"/>
                  </a:lnTo>
                  <a:lnTo>
                    <a:pt x="1229" y="1261"/>
                  </a:lnTo>
                  <a:lnTo>
                    <a:pt x="1229" y="1261"/>
                  </a:lnTo>
                  <a:lnTo>
                    <a:pt x="1229" y="1261"/>
                  </a:lnTo>
                  <a:lnTo>
                    <a:pt x="1220" y="1257"/>
                  </a:lnTo>
                  <a:lnTo>
                    <a:pt x="1220" y="1257"/>
                  </a:lnTo>
                  <a:lnTo>
                    <a:pt x="1220" y="1257"/>
                  </a:lnTo>
                  <a:lnTo>
                    <a:pt x="1211" y="1257"/>
                  </a:lnTo>
                  <a:lnTo>
                    <a:pt x="1206" y="1257"/>
                  </a:lnTo>
                  <a:lnTo>
                    <a:pt x="1206" y="1257"/>
                  </a:lnTo>
                  <a:lnTo>
                    <a:pt x="1206" y="1257"/>
                  </a:lnTo>
                  <a:lnTo>
                    <a:pt x="1206" y="1257"/>
                  </a:lnTo>
                  <a:lnTo>
                    <a:pt x="1202" y="1257"/>
                  </a:lnTo>
                  <a:lnTo>
                    <a:pt x="1202" y="1257"/>
                  </a:lnTo>
                  <a:lnTo>
                    <a:pt x="1197" y="1261"/>
                  </a:lnTo>
                  <a:lnTo>
                    <a:pt x="1197" y="1261"/>
                  </a:lnTo>
                  <a:lnTo>
                    <a:pt x="1188" y="1261"/>
                  </a:lnTo>
                  <a:lnTo>
                    <a:pt x="1188" y="1261"/>
                  </a:lnTo>
                  <a:lnTo>
                    <a:pt x="1184" y="1261"/>
                  </a:lnTo>
                  <a:lnTo>
                    <a:pt x="1179" y="1261"/>
                  </a:lnTo>
                  <a:lnTo>
                    <a:pt x="1179" y="1261"/>
                  </a:lnTo>
                  <a:lnTo>
                    <a:pt x="1179" y="1261"/>
                  </a:lnTo>
                  <a:lnTo>
                    <a:pt x="1175" y="1257"/>
                  </a:lnTo>
                  <a:lnTo>
                    <a:pt x="1175" y="1257"/>
                  </a:lnTo>
                  <a:lnTo>
                    <a:pt x="1170" y="1257"/>
                  </a:lnTo>
                  <a:lnTo>
                    <a:pt x="1170" y="1257"/>
                  </a:lnTo>
                  <a:lnTo>
                    <a:pt x="1170" y="1261"/>
                  </a:lnTo>
                  <a:lnTo>
                    <a:pt x="1170" y="1261"/>
                  </a:lnTo>
                  <a:lnTo>
                    <a:pt x="1166" y="1261"/>
                  </a:lnTo>
                  <a:lnTo>
                    <a:pt x="1166" y="1261"/>
                  </a:lnTo>
                  <a:lnTo>
                    <a:pt x="1161" y="1257"/>
                  </a:lnTo>
                  <a:lnTo>
                    <a:pt x="1161" y="1257"/>
                  </a:lnTo>
                  <a:lnTo>
                    <a:pt x="1161" y="1257"/>
                  </a:lnTo>
                  <a:lnTo>
                    <a:pt x="1161" y="1257"/>
                  </a:lnTo>
                  <a:lnTo>
                    <a:pt x="1157" y="1261"/>
                  </a:lnTo>
                  <a:lnTo>
                    <a:pt x="1157" y="1261"/>
                  </a:lnTo>
                  <a:lnTo>
                    <a:pt x="1157" y="1257"/>
                  </a:lnTo>
                  <a:lnTo>
                    <a:pt x="1157" y="1257"/>
                  </a:lnTo>
                  <a:lnTo>
                    <a:pt x="1152" y="1257"/>
                  </a:lnTo>
                  <a:lnTo>
                    <a:pt x="1152" y="1257"/>
                  </a:lnTo>
                  <a:lnTo>
                    <a:pt x="1157" y="1257"/>
                  </a:lnTo>
                  <a:lnTo>
                    <a:pt x="1161" y="1252"/>
                  </a:lnTo>
                  <a:lnTo>
                    <a:pt x="1161" y="1248"/>
                  </a:lnTo>
                  <a:lnTo>
                    <a:pt x="1166" y="1248"/>
                  </a:lnTo>
                  <a:lnTo>
                    <a:pt x="1166" y="1248"/>
                  </a:lnTo>
                  <a:lnTo>
                    <a:pt x="1166" y="1243"/>
                  </a:lnTo>
                  <a:lnTo>
                    <a:pt x="1170" y="1234"/>
                  </a:lnTo>
                  <a:lnTo>
                    <a:pt x="1170" y="1230"/>
                  </a:lnTo>
                  <a:lnTo>
                    <a:pt x="1170" y="1230"/>
                  </a:lnTo>
                  <a:lnTo>
                    <a:pt x="1170" y="1230"/>
                  </a:lnTo>
                  <a:lnTo>
                    <a:pt x="1175" y="1225"/>
                  </a:lnTo>
                  <a:lnTo>
                    <a:pt x="1170" y="1225"/>
                  </a:lnTo>
                  <a:lnTo>
                    <a:pt x="1175" y="1221"/>
                  </a:lnTo>
                  <a:lnTo>
                    <a:pt x="1175" y="1221"/>
                  </a:lnTo>
                  <a:lnTo>
                    <a:pt x="1175" y="1212"/>
                  </a:lnTo>
                  <a:lnTo>
                    <a:pt x="1179" y="1212"/>
                  </a:lnTo>
                  <a:lnTo>
                    <a:pt x="1179" y="1207"/>
                  </a:lnTo>
                  <a:lnTo>
                    <a:pt x="1175" y="1207"/>
                  </a:lnTo>
                  <a:lnTo>
                    <a:pt x="1175" y="1207"/>
                  </a:lnTo>
                  <a:lnTo>
                    <a:pt x="1175" y="1207"/>
                  </a:lnTo>
                  <a:lnTo>
                    <a:pt x="1175" y="1207"/>
                  </a:lnTo>
                  <a:lnTo>
                    <a:pt x="1175" y="1207"/>
                  </a:lnTo>
                  <a:lnTo>
                    <a:pt x="1179" y="1203"/>
                  </a:lnTo>
                  <a:lnTo>
                    <a:pt x="1179" y="1203"/>
                  </a:lnTo>
                  <a:lnTo>
                    <a:pt x="1179" y="1203"/>
                  </a:lnTo>
                  <a:lnTo>
                    <a:pt x="1179" y="1198"/>
                  </a:lnTo>
                  <a:lnTo>
                    <a:pt x="1179" y="1198"/>
                  </a:lnTo>
                  <a:lnTo>
                    <a:pt x="1179" y="1203"/>
                  </a:lnTo>
                  <a:lnTo>
                    <a:pt x="1179" y="1207"/>
                  </a:lnTo>
                  <a:lnTo>
                    <a:pt x="1179" y="1207"/>
                  </a:lnTo>
                  <a:lnTo>
                    <a:pt x="1179" y="1207"/>
                  </a:lnTo>
                  <a:lnTo>
                    <a:pt x="1179" y="1212"/>
                  </a:lnTo>
                  <a:lnTo>
                    <a:pt x="1184" y="1212"/>
                  </a:lnTo>
                  <a:lnTo>
                    <a:pt x="1184" y="1207"/>
                  </a:lnTo>
                  <a:lnTo>
                    <a:pt x="1184" y="1207"/>
                  </a:lnTo>
                  <a:lnTo>
                    <a:pt x="1184" y="1203"/>
                  </a:lnTo>
                  <a:lnTo>
                    <a:pt x="1188" y="1198"/>
                  </a:lnTo>
                  <a:lnTo>
                    <a:pt x="1188" y="1194"/>
                  </a:lnTo>
                  <a:lnTo>
                    <a:pt x="1193" y="1189"/>
                  </a:lnTo>
                  <a:lnTo>
                    <a:pt x="1193" y="1189"/>
                  </a:lnTo>
                  <a:lnTo>
                    <a:pt x="1193" y="1189"/>
                  </a:lnTo>
                  <a:lnTo>
                    <a:pt x="1188" y="1189"/>
                  </a:lnTo>
                  <a:lnTo>
                    <a:pt x="1188" y="1189"/>
                  </a:lnTo>
                  <a:lnTo>
                    <a:pt x="1188" y="1189"/>
                  </a:lnTo>
                  <a:lnTo>
                    <a:pt x="1193" y="1189"/>
                  </a:lnTo>
                  <a:lnTo>
                    <a:pt x="1193" y="1189"/>
                  </a:lnTo>
                  <a:lnTo>
                    <a:pt x="1193" y="1189"/>
                  </a:lnTo>
                  <a:lnTo>
                    <a:pt x="1193" y="1189"/>
                  </a:lnTo>
                  <a:lnTo>
                    <a:pt x="1193" y="1185"/>
                  </a:lnTo>
                  <a:lnTo>
                    <a:pt x="1193" y="1185"/>
                  </a:lnTo>
                  <a:lnTo>
                    <a:pt x="1193" y="1185"/>
                  </a:lnTo>
                  <a:lnTo>
                    <a:pt x="1193" y="1185"/>
                  </a:lnTo>
                  <a:lnTo>
                    <a:pt x="1193" y="1185"/>
                  </a:lnTo>
                  <a:lnTo>
                    <a:pt x="1193" y="1185"/>
                  </a:lnTo>
                  <a:lnTo>
                    <a:pt x="1188" y="1185"/>
                  </a:lnTo>
                  <a:lnTo>
                    <a:pt x="1193" y="1185"/>
                  </a:lnTo>
                  <a:lnTo>
                    <a:pt x="1193" y="1180"/>
                  </a:lnTo>
                  <a:lnTo>
                    <a:pt x="1193" y="1180"/>
                  </a:lnTo>
                  <a:lnTo>
                    <a:pt x="1197" y="1180"/>
                  </a:lnTo>
                  <a:lnTo>
                    <a:pt x="1197" y="1180"/>
                  </a:lnTo>
                  <a:lnTo>
                    <a:pt x="1197" y="1180"/>
                  </a:lnTo>
                  <a:lnTo>
                    <a:pt x="1197" y="1176"/>
                  </a:lnTo>
                  <a:lnTo>
                    <a:pt x="1197" y="1176"/>
                  </a:lnTo>
                  <a:lnTo>
                    <a:pt x="1197" y="1171"/>
                  </a:lnTo>
                  <a:lnTo>
                    <a:pt x="1202" y="1167"/>
                  </a:lnTo>
                  <a:lnTo>
                    <a:pt x="1206" y="1162"/>
                  </a:lnTo>
                  <a:lnTo>
                    <a:pt x="1211" y="1162"/>
                  </a:lnTo>
                  <a:lnTo>
                    <a:pt x="1211" y="1158"/>
                  </a:lnTo>
                  <a:lnTo>
                    <a:pt x="1211" y="1158"/>
                  </a:lnTo>
                  <a:lnTo>
                    <a:pt x="1215" y="1153"/>
                  </a:lnTo>
                  <a:lnTo>
                    <a:pt x="1215" y="1153"/>
                  </a:lnTo>
                  <a:lnTo>
                    <a:pt x="1211" y="1153"/>
                  </a:lnTo>
                  <a:lnTo>
                    <a:pt x="1215" y="1148"/>
                  </a:lnTo>
                  <a:lnTo>
                    <a:pt x="1211" y="1148"/>
                  </a:lnTo>
                  <a:lnTo>
                    <a:pt x="1211" y="1144"/>
                  </a:lnTo>
                  <a:lnTo>
                    <a:pt x="1211" y="1144"/>
                  </a:lnTo>
                  <a:lnTo>
                    <a:pt x="1206" y="1144"/>
                  </a:lnTo>
                  <a:lnTo>
                    <a:pt x="1206" y="1144"/>
                  </a:lnTo>
                  <a:lnTo>
                    <a:pt x="1206" y="1144"/>
                  </a:lnTo>
                  <a:lnTo>
                    <a:pt x="1206" y="1144"/>
                  </a:lnTo>
                  <a:lnTo>
                    <a:pt x="1206" y="1148"/>
                  </a:lnTo>
                  <a:lnTo>
                    <a:pt x="1206" y="1148"/>
                  </a:lnTo>
                  <a:lnTo>
                    <a:pt x="1206" y="1144"/>
                  </a:lnTo>
                  <a:lnTo>
                    <a:pt x="1206" y="1144"/>
                  </a:lnTo>
                  <a:lnTo>
                    <a:pt x="1211" y="1148"/>
                  </a:lnTo>
                  <a:lnTo>
                    <a:pt x="1206" y="1148"/>
                  </a:lnTo>
                  <a:lnTo>
                    <a:pt x="1206" y="1148"/>
                  </a:lnTo>
                  <a:lnTo>
                    <a:pt x="1206" y="1148"/>
                  </a:lnTo>
                  <a:lnTo>
                    <a:pt x="1202" y="1148"/>
                  </a:lnTo>
                  <a:lnTo>
                    <a:pt x="1202" y="1144"/>
                  </a:lnTo>
                  <a:lnTo>
                    <a:pt x="1197" y="1144"/>
                  </a:lnTo>
                  <a:lnTo>
                    <a:pt x="1193" y="1144"/>
                  </a:lnTo>
                  <a:lnTo>
                    <a:pt x="1193" y="1144"/>
                  </a:lnTo>
                  <a:lnTo>
                    <a:pt x="1193" y="1144"/>
                  </a:lnTo>
                  <a:lnTo>
                    <a:pt x="1193" y="1144"/>
                  </a:lnTo>
                  <a:lnTo>
                    <a:pt x="1193" y="1144"/>
                  </a:lnTo>
                  <a:lnTo>
                    <a:pt x="1193" y="1144"/>
                  </a:lnTo>
                  <a:lnTo>
                    <a:pt x="1188" y="1144"/>
                  </a:lnTo>
                  <a:lnTo>
                    <a:pt x="1184" y="1144"/>
                  </a:lnTo>
                  <a:lnTo>
                    <a:pt x="1184" y="1148"/>
                  </a:lnTo>
                  <a:lnTo>
                    <a:pt x="1179" y="1148"/>
                  </a:lnTo>
                  <a:lnTo>
                    <a:pt x="1161" y="1148"/>
                  </a:lnTo>
                  <a:lnTo>
                    <a:pt x="1161" y="1148"/>
                  </a:lnTo>
                  <a:lnTo>
                    <a:pt x="1157" y="1153"/>
                  </a:lnTo>
                  <a:lnTo>
                    <a:pt x="1152" y="1153"/>
                  </a:lnTo>
                  <a:lnTo>
                    <a:pt x="1148" y="1158"/>
                  </a:lnTo>
                  <a:lnTo>
                    <a:pt x="1148" y="1162"/>
                  </a:lnTo>
                  <a:lnTo>
                    <a:pt x="1148" y="1162"/>
                  </a:lnTo>
                  <a:lnTo>
                    <a:pt x="1148" y="1167"/>
                  </a:lnTo>
                  <a:lnTo>
                    <a:pt x="1148" y="1171"/>
                  </a:lnTo>
                  <a:lnTo>
                    <a:pt x="1143" y="1176"/>
                  </a:lnTo>
                  <a:lnTo>
                    <a:pt x="1143" y="1176"/>
                  </a:lnTo>
                  <a:lnTo>
                    <a:pt x="1143" y="1176"/>
                  </a:lnTo>
                  <a:lnTo>
                    <a:pt x="1143" y="1180"/>
                  </a:lnTo>
                  <a:lnTo>
                    <a:pt x="1138" y="1180"/>
                  </a:lnTo>
                  <a:lnTo>
                    <a:pt x="1138" y="1189"/>
                  </a:lnTo>
                  <a:lnTo>
                    <a:pt x="1134" y="1194"/>
                  </a:lnTo>
                  <a:lnTo>
                    <a:pt x="1129" y="1194"/>
                  </a:lnTo>
                  <a:lnTo>
                    <a:pt x="1129" y="1194"/>
                  </a:lnTo>
                  <a:lnTo>
                    <a:pt x="1125" y="1198"/>
                  </a:lnTo>
                  <a:lnTo>
                    <a:pt x="1125" y="1198"/>
                  </a:lnTo>
                  <a:lnTo>
                    <a:pt x="1125" y="1198"/>
                  </a:lnTo>
                  <a:lnTo>
                    <a:pt x="1125" y="1198"/>
                  </a:lnTo>
                  <a:lnTo>
                    <a:pt x="1125" y="1198"/>
                  </a:lnTo>
                  <a:lnTo>
                    <a:pt x="1125" y="1198"/>
                  </a:lnTo>
                  <a:lnTo>
                    <a:pt x="1125" y="1198"/>
                  </a:lnTo>
                  <a:lnTo>
                    <a:pt x="1125" y="1198"/>
                  </a:lnTo>
                  <a:lnTo>
                    <a:pt x="1125" y="1198"/>
                  </a:lnTo>
                  <a:lnTo>
                    <a:pt x="1125" y="1198"/>
                  </a:lnTo>
                  <a:lnTo>
                    <a:pt x="1125" y="1203"/>
                  </a:lnTo>
                  <a:lnTo>
                    <a:pt x="1120" y="1203"/>
                  </a:lnTo>
                  <a:lnTo>
                    <a:pt x="1120" y="1207"/>
                  </a:lnTo>
                  <a:lnTo>
                    <a:pt x="1120" y="1207"/>
                  </a:lnTo>
                  <a:lnTo>
                    <a:pt x="1116" y="1203"/>
                  </a:lnTo>
                  <a:lnTo>
                    <a:pt x="1116" y="1203"/>
                  </a:lnTo>
                  <a:lnTo>
                    <a:pt x="1111" y="1203"/>
                  </a:lnTo>
                  <a:lnTo>
                    <a:pt x="1116" y="1203"/>
                  </a:lnTo>
                  <a:lnTo>
                    <a:pt x="1116" y="1203"/>
                  </a:lnTo>
                  <a:lnTo>
                    <a:pt x="1116" y="1198"/>
                  </a:lnTo>
                  <a:lnTo>
                    <a:pt x="1111" y="1198"/>
                  </a:lnTo>
                  <a:lnTo>
                    <a:pt x="1111" y="1198"/>
                  </a:lnTo>
                  <a:lnTo>
                    <a:pt x="1107" y="1198"/>
                  </a:lnTo>
                  <a:lnTo>
                    <a:pt x="1107" y="1198"/>
                  </a:lnTo>
                  <a:lnTo>
                    <a:pt x="1102" y="1203"/>
                  </a:lnTo>
                  <a:lnTo>
                    <a:pt x="1102" y="1203"/>
                  </a:lnTo>
                  <a:lnTo>
                    <a:pt x="1098" y="1203"/>
                  </a:lnTo>
                  <a:lnTo>
                    <a:pt x="1098" y="1203"/>
                  </a:lnTo>
                  <a:lnTo>
                    <a:pt x="1093" y="1203"/>
                  </a:lnTo>
                  <a:lnTo>
                    <a:pt x="1093" y="1203"/>
                  </a:lnTo>
                  <a:lnTo>
                    <a:pt x="1084" y="1203"/>
                  </a:lnTo>
                  <a:lnTo>
                    <a:pt x="1080" y="1207"/>
                  </a:lnTo>
                  <a:lnTo>
                    <a:pt x="1080" y="1207"/>
                  </a:lnTo>
                  <a:lnTo>
                    <a:pt x="1075" y="1207"/>
                  </a:lnTo>
                  <a:lnTo>
                    <a:pt x="1071" y="1207"/>
                  </a:lnTo>
                  <a:lnTo>
                    <a:pt x="1071" y="1207"/>
                  </a:lnTo>
                  <a:lnTo>
                    <a:pt x="1066" y="1207"/>
                  </a:lnTo>
                  <a:lnTo>
                    <a:pt x="1066" y="1207"/>
                  </a:lnTo>
                  <a:lnTo>
                    <a:pt x="1066" y="1203"/>
                  </a:lnTo>
                  <a:lnTo>
                    <a:pt x="1062" y="1203"/>
                  </a:lnTo>
                  <a:lnTo>
                    <a:pt x="1057" y="1198"/>
                  </a:lnTo>
                  <a:lnTo>
                    <a:pt x="1053" y="1198"/>
                  </a:lnTo>
                  <a:lnTo>
                    <a:pt x="1053" y="1198"/>
                  </a:lnTo>
                  <a:lnTo>
                    <a:pt x="1053" y="1198"/>
                  </a:lnTo>
                  <a:lnTo>
                    <a:pt x="1053" y="1198"/>
                  </a:lnTo>
                  <a:lnTo>
                    <a:pt x="1053" y="1198"/>
                  </a:lnTo>
                  <a:lnTo>
                    <a:pt x="1053" y="1198"/>
                  </a:lnTo>
                  <a:lnTo>
                    <a:pt x="1048" y="1198"/>
                  </a:lnTo>
                  <a:lnTo>
                    <a:pt x="1048" y="1194"/>
                  </a:lnTo>
                  <a:lnTo>
                    <a:pt x="1048" y="1194"/>
                  </a:lnTo>
                  <a:lnTo>
                    <a:pt x="1048" y="1194"/>
                  </a:lnTo>
                  <a:lnTo>
                    <a:pt x="1048" y="1194"/>
                  </a:lnTo>
                  <a:lnTo>
                    <a:pt x="1048" y="1194"/>
                  </a:lnTo>
                  <a:lnTo>
                    <a:pt x="1048" y="1189"/>
                  </a:lnTo>
                  <a:lnTo>
                    <a:pt x="1048" y="1189"/>
                  </a:lnTo>
                  <a:lnTo>
                    <a:pt x="1044" y="1189"/>
                  </a:lnTo>
                  <a:lnTo>
                    <a:pt x="1044" y="1185"/>
                  </a:lnTo>
                  <a:lnTo>
                    <a:pt x="1044" y="1180"/>
                  </a:lnTo>
                  <a:lnTo>
                    <a:pt x="1044" y="1180"/>
                  </a:lnTo>
                  <a:lnTo>
                    <a:pt x="1044" y="1176"/>
                  </a:lnTo>
                  <a:lnTo>
                    <a:pt x="1039" y="1167"/>
                  </a:lnTo>
                  <a:lnTo>
                    <a:pt x="1035" y="1158"/>
                  </a:lnTo>
                  <a:lnTo>
                    <a:pt x="1035" y="1158"/>
                  </a:lnTo>
                  <a:lnTo>
                    <a:pt x="1035" y="1153"/>
                  </a:lnTo>
                  <a:lnTo>
                    <a:pt x="1035" y="1148"/>
                  </a:lnTo>
                  <a:lnTo>
                    <a:pt x="1035" y="1144"/>
                  </a:lnTo>
                  <a:lnTo>
                    <a:pt x="1035" y="1144"/>
                  </a:lnTo>
                  <a:lnTo>
                    <a:pt x="1035" y="1139"/>
                  </a:lnTo>
                  <a:lnTo>
                    <a:pt x="1035" y="1139"/>
                  </a:lnTo>
                  <a:lnTo>
                    <a:pt x="1035" y="1139"/>
                  </a:lnTo>
                  <a:lnTo>
                    <a:pt x="1035" y="1139"/>
                  </a:lnTo>
                  <a:lnTo>
                    <a:pt x="1035" y="1130"/>
                  </a:lnTo>
                  <a:lnTo>
                    <a:pt x="1035" y="1135"/>
                  </a:lnTo>
                  <a:lnTo>
                    <a:pt x="1035" y="1139"/>
                  </a:lnTo>
                  <a:lnTo>
                    <a:pt x="1039" y="1139"/>
                  </a:lnTo>
                  <a:lnTo>
                    <a:pt x="1039" y="1139"/>
                  </a:lnTo>
                  <a:lnTo>
                    <a:pt x="1035" y="1139"/>
                  </a:lnTo>
                  <a:lnTo>
                    <a:pt x="1035" y="1144"/>
                  </a:lnTo>
                  <a:lnTo>
                    <a:pt x="1035" y="1144"/>
                  </a:lnTo>
                  <a:lnTo>
                    <a:pt x="1035" y="1144"/>
                  </a:lnTo>
                  <a:lnTo>
                    <a:pt x="1039" y="1144"/>
                  </a:lnTo>
                  <a:lnTo>
                    <a:pt x="1039" y="1139"/>
                  </a:lnTo>
                  <a:lnTo>
                    <a:pt x="1039" y="1139"/>
                  </a:lnTo>
                  <a:lnTo>
                    <a:pt x="1035" y="1135"/>
                  </a:lnTo>
                  <a:lnTo>
                    <a:pt x="1035" y="1135"/>
                  </a:lnTo>
                  <a:lnTo>
                    <a:pt x="1035" y="1130"/>
                  </a:lnTo>
                  <a:lnTo>
                    <a:pt x="1035" y="1126"/>
                  </a:lnTo>
                  <a:lnTo>
                    <a:pt x="1035" y="1121"/>
                  </a:lnTo>
                  <a:lnTo>
                    <a:pt x="1035" y="1121"/>
                  </a:lnTo>
                  <a:lnTo>
                    <a:pt x="1035" y="1117"/>
                  </a:lnTo>
                  <a:lnTo>
                    <a:pt x="1039" y="1117"/>
                  </a:lnTo>
                  <a:lnTo>
                    <a:pt x="1039" y="1112"/>
                  </a:lnTo>
                  <a:lnTo>
                    <a:pt x="1039" y="1112"/>
                  </a:lnTo>
                  <a:lnTo>
                    <a:pt x="1044" y="1103"/>
                  </a:lnTo>
                  <a:lnTo>
                    <a:pt x="1044" y="1094"/>
                  </a:lnTo>
                  <a:lnTo>
                    <a:pt x="1044" y="1094"/>
                  </a:lnTo>
                  <a:lnTo>
                    <a:pt x="1044" y="1094"/>
                  </a:lnTo>
                  <a:lnTo>
                    <a:pt x="1048" y="1090"/>
                  </a:lnTo>
                  <a:lnTo>
                    <a:pt x="1048" y="1081"/>
                  </a:lnTo>
                  <a:lnTo>
                    <a:pt x="1057" y="1072"/>
                  </a:lnTo>
                  <a:lnTo>
                    <a:pt x="1062" y="1067"/>
                  </a:lnTo>
                  <a:lnTo>
                    <a:pt x="1066" y="1058"/>
                  </a:lnTo>
                  <a:lnTo>
                    <a:pt x="1066" y="1054"/>
                  </a:lnTo>
                  <a:lnTo>
                    <a:pt x="1071" y="1054"/>
                  </a:lnTo>
                  <a:lnTo>
                    <a:pt x="1071" y="1049"/>
                  </a:lnTo>
                  <a:lnTo>
                    <a:pt x="1071" y="1049"/>
                  </a:lnTo>
                  <a:lnTo>
                    <a:pt x="1071" y="1049"/>
                  </a:lnTo>
                  <a:lnTo>
                    <a:pt x="1066" y="1044"/>
                  </a:lnTo>
                  <a:lnTo>
                    <a:pt x="1066" y="1040"/>
                  </a:lnTo>
                  <a:lnTo>
                    <a:pt x="1071" y="1035"/>
                  </a:lnTo>
                  <a:lnTo>
                    <a:pt x="1071" y="1035"/>
                  </a:lnTo>
                  <a:lnTo>
                    <a:pt x="1071" y="1031"/>
                  </a:lnTo>
                  <a:lnTo>
                    <a:pt x="1071" y="1031"/>
                  </a:lnTo>
                  <a:lnTo>
                    <a:pt x="1071" y="1031"/>
                  </a:lnTo>
                  <a:lnTo>
                    <a:pt x="1071" y="1026"/>
                  </a:lnTo>
                  <a:lnTo>
                    <a:pt x="1071" y="1026"/>
                  </a:lnTo>
                  <a:lnTo>
                    <a:pt x="1071" y="1026"/>
                  </a:lnTo>
                  <a:lnTo>
                    <a:pt x="1071" y="1026"/>
                  </a:lnTo>
                  <a:lnTo>
                    <a:pt x="1071" y="1022"/>
                  </a:lnTo>
                  <a:lnTo>
                    <a:pt x="1071" y="1022"/>
                  </a:lnTo>
                  <a:lnTo>
                    <a:pt x="1071" y="1022"/>
                  </a:lnTo>
                  <a:lnTo>
                    <a:pt x="1075" y="1022"/>
                  </a:lnTo>
                  <a:lnTo>
                    <a:pt x="1075" y="1022"/>
                  </a:lnTo>
                  <a:lnTo>
                    <a:pt x="1075" y="1022"/>
                  </a:lnTo>
                  <a:lnTo>
                    <a:pt x="1080" y="1017"/>
                  </a:lnTo>
                  <a:lnTo>
                    <a:pt x="1080" y="1013"/>
                  </a:lnTo>
                  <a:lnTo>
                    <a:pt x="1080" y="1013"/>
                  </a:lnTo>
                  <a:lnTo>
                    <a:pt x="1080" y="1013"/>
                  </a:lnTo>
                  <a:lnTo>
                    <a:pt x="1080" y="1013"/>
                  </a:lnTo>
                  <a:lnTo>
                    <a:pt x="1084" y="1013"/>
                  </a:lnTo>
                  <a:lnTo>
                    <a:pt x="1084" y="1013"/>
                  </a:lnTo>
                  <a:lnTo>
                    <a:pt x="1084" y="1008"/>
                  </a:lnTo>
                  <a:lnTo>
                    <a:pt x="1084" y="1008"/>
                  </a:lnTo>
                  <a:lnTo>
                    <a:pt x="1084" y="1008"/>
                  </a:lnTo>
                  <a:lnTo>
                    <a:pt x="1084" y="1008"/>
                  </a:lnTo>
                  <a:lnTo>
                    <a:pt x="1084" y="1008"/>
                  </a:lnTo>
                  <a:lnTo>
                    <a:pt x="1089" y="1008"/>
                  </a:lnTo>
                  <a:lnTo>
                    <a:pt x="1089" y="1008"/>
                  </a:lnTo>
                  <a:lnTo>
                    <a:pt x="1089" y="1008"/>
                  </a:lnTo>
                  <a:lnTo>
                    <a:pt x="1089" y="1008"/>
                  </a:lnTo>
                  <a:lnTo>
                    <a:pt x="1089" y="1008"/>
                  </a:lnTo>
                  <a:lnTo>
                    <a:pt x="1089" y="1008"/>
                  </a:lnTo>
                  <a:lnTo>
                    <a:pt x="1089" y="1008"/>
                  </a:lnTo>
                  <a:lnTo>
                    <a:pt x="1093" y="1004"/>
                  </a:lnTo>
                  <a:lnTo>
                    <a:pt x="1093" y="1004"/>
                  </a:lnTo>
                  <a:lnTo>
                    <a:pt x="1093" y="1004"/>
                  </a:lnTo>
                  <a:lnTo>
                    <a:pt x="1098" y="1004"/>
                  </a:lnTo>
                  <a:lnTo>
                    <a:pt x="1098" y="1004"/>
                  </a:lnTo>
                  <a:lnTo>
                    <a:pt x="1098" y="1004"/>
                  </a:lnTo>
                  <a:lnTo>
                    <a:pt x="1098" y="1004"/>
                  </a:lnTo>
                  <a:lnTo>
                    <a:pt x="1098" y="999"/>
                  </a:lnTo>
                  <a:lnTo>
                    <a:pt x="1098" y="995"/>
                  </a:lnTo>
                  <a:lnTo>
                    <a:pt x="1098" y="995"/>
                  </a:lnTo>
                  <a:lnTo>
                    <a:pt x="1098" y="995"/>
                  </a:lnTo>
                  <a:lnTo>
                    <a:pt x="1098" y="999"/>
                  </a:lnTo>
                  <a:lnTo>
                    <a:pt x="1098" y="999"/>
                  </a:lnTo>
                  <a:lnTo>
                    <a:pt x="1098" y="999"/>
                  </a:lnTo>
                  <a:lnTo>
                    <a:pt x="1102" y="999"/>
                  </a:lnTo>
                  <a:lnTo>
                    <a:pt x="1102" y="999"/>
                  </a:lnTo>
                  <a:lnTo>
                    <a:pt x="1102" y="999"/>
                  </a:lnTo>
                  <a:lnTo>
                    <a:pt x="1107" y="999"/>
                  </a:lnTo>
                  <a:lnTo>
                    <a:pt x="1107" y="999"/>
                  </a:lnTo>
                  <a:lnTo>
                    <a:pt x="1102" y="999"/>
                  </a:lnTo>
                  <a:lnTo>
                    <a:pt x="1102" y="1004"/>
                  </a:lnTo>
                  <a:lnTo>
                    <a:pt x="1102" y="999"/>
                  </a:lnTo>
                  <a:lnTo>
                    <a:pt x="1107" y="999"/>
                  </a:lnTo>
                  <a:lnTo>
                    <a:pt x="1111" y="999"/>
                  </a:lnTo>
                  <a:lnTo>
                    <a:pt x="1111" y="999"/>
                  </a:lnTo>
                  <a:lnTo>
                    <a:pt x="1111" y="995"/>
                  </a:lnTo>
                  <a:lnTo>
                    <a:pt x="1120" y="995"/>
                  </a:lnTo>
                  <a:lnTo>
                    <a:pt x="1120" y="995"/>
                  </a:lnTo>
                  <a:lnTo>
                    <a:pt x="1125" y="990"/>
                  </a:lnTo>
                  <a:lnTo>
                    <a:pt x="1125" y="990"/>
                  </a:lnTo>
                  <a:lnTo>
                    <a:pt x="1129" y="986"/>
                  </a:lnTo>
                  <a:lnTo>
                    <a:pt x="1129" y="986"/>
                  </a:lnTo>
                  <a:lnTo>
                    <a:pt x="1129" y="981"/>
                  </a:lnTo>
                  <a:lnTo>
                    <a:pt x="1129" y="981"/>
                  </a:lnTo>
                  <a:lnTo>
                    <a:pt x="1129" y="977"/>
                  </a:lnTo>
                  <a:lnTo>
                    <a:pt x="1134" y="977"/>
                  </a:lnTo>
                  <a:lnTo>
                    <a:pt x="1134" y="981"/>
                  </a:lnTo>
                  <a:lnTo>
                    <a:pt x="1134" y="981"/>
                  </a:lnTo>
                  <a:lnTo>
                    <a:pt x="1134" y="977"/>
                  </a:lnTo>
                  <a:lnTo>
                    <a:pt x="1134" y="977"/>
                  </a:lnTo>
                  <a:lnTo>
                    <a:pt x="1134" y="981"/>
                  </a:lnTo>
                  <a:lnTo>
                    <a:pt x="1134" y="981"/>
                  </a:lnTo>
                  <a:lnTo>
                    <a:pt x="1134" y="981"/>
                  </a:lnTo>
                  <a:lnTo>
                    <a:pt x="1138" y="981"/>
                  </a:lnTo>
                  <a:lnTo>
                    <a:pt x="1138" y="981"/>
                  </a:lnTo>
                  <a:lnTo>
                    <a:pt x="1134" y="986"/>
                  </a:lnTo>
                  <a:lnTo>
                    <a:pt x="1134" y="986"/>
                  </a:lnTo>
                  <a:lnTo>
                    <a:pt x="1138" y="981"/>
                  </a:lnTo>
                  <a:lnTo>
                    <a:pt x="1148" y="981"/>
                  </a:lnTo>
                  <a:lnTo>
                    <a:pt x="1148" y="981"/>
                  </a:lnTo>
                  <a:lnTo>
                    <a:pt x="1148" y="981"/>
                  </a:lnTo>
                  <a:lnTo>
                    <a:pt x="1148" y="977"/>
                  </a:lnTo>
                  <a:lnTo>
                    <a:pt x="1152" y="972"/>
                  </a:lnTo>
                  <a:lnTo>
                    <a:pt x="1152" y="972"/>
                  </a:lnTo>
                  <a:lnTo>
                    <a:pt x="1152" y="977"/>
                  </a:lnTo>
                  <a:lnTo>
                    <a:pt x="1152" y="977"/>
                  </a:lnTo>
                  <a:lnTo>
                    <a:pt x="1152" y="977"/>
                  </a:lnTo>
                  <a:lnTo>
                    <a:pt x="1152" y="977"/>
                  </a:lnTo>
                  <a:lnTo>
                    <a:pt x="1152" y="977"/>
                  </a:lnTo>
                  <a:lnTo>
                    <a:pt x="1152" y="977"/>
                  </a:lnTo>
                  <a:lnTo>
                    <a:pt x="1152" y="981"/>
                  </a:lnTo>
                  <a:lnTo>
                    <a:pt x="1152" y="977"/>
                  </a:lnTo>
                  <a:lnTo>
                    <a:pt x="1152" y="977"/>
                  </a:lnTo>
                  <a:lnTo>
                    <a:pt x="1157" y="977"/>
                  </a:lnTo>
                  <a:lnTo>
                    <a:pt x="1161" y="977"/>
                  </a:lnTo>
                  <a:lnTo>
                    <a:pt x="1161" y="977"/>
                  </a:lnTo>
                  <a:lnTo>
                    <a:pt x="1166" y="981"/>
                  </a:lnTo>
                  <a:lnTo>
                    <a:pt x="1166" y="981"/>
                  </a:lnTo>
                  <a:lnTo>
                    <a:pt x="1170" y="981"/>
                  </a:lnTo>
                  <a:lnTo>
                    <a:pt x="1175" y="986"/>
                  </a:lnTo>
                  <a:lnTo>
                    <a:pt x="1179" y="981"/>
                  </a:lnTo>
                  <a:lnTo>
                    <a:pt x="1179" y="981"/>
                  </a:lnTo>
                  <a:lnTo>
                    <a:pt x="1179" y="981"/>
                  </a:lnTo>
                  <a:lnTo>
                    <a:pt x="1179" y="981"/>
                  </a:lnTo>
                  <a:lnTo>
                    <a:pt x="1179" y="981"/>
                  </a:lnTo>
                  <a:lnTo>
                    <a:pt x="1179" y="981"/>
                  </a:lnTo>
                  <a:lnTo>
                    <a:pt x="1184" y="977"/>
                  </a:lnTo>
                  <a:lnTo>
                    <a:pt x="1184" y="981"/>
                  </a:lnTo>
                  <a:lnTo>
                    <a:pt x="1184" y="981"/>
                  </a:lnTo>
                  <a:lnTo>
                    <a:pt x="1188" y="981"/>
                  </a:lnTo>
                  <a:lnTo>
                    <a:pt x="1188" y="986"/>
                  </a:lnTo>
                  <a:lnTo>
                    <a:pt x="1188" y="986"/>
                  </a:lnTo>
                  <a:lnTo>
                    <a:pt x="1193" y="986"/>
                  </a:lnTo>
                  <a:lnTo>
                    <a:pt x="1193" y="986"/>
                  </a:lnTo>
                  <a:lnTo>
                    <a:pt x="1193" y="986"/>
                  </a:lnTo>
                  <a:lnTo>
                    <a:pt x="1188" y="986"/>
                  </a:lnTo>
                  <a:lnTo>
                    <a:pt x="1193" y="990"/>
                  </a:lnTo>
                  <a:lnTo>
                    <a:pt x="1193" y="990"/>
                  </a:lnTo>
                  <a:lnTo>
                    <a:pt x="1188" y="990"/>
                  </a:lnTo>
                  <a:lnTo>
                    <a:pt x="1188" y="990"/>
                  </a:lnTo>
                  <a:lnTo>
                    <a:pt x="1188" y="990"/>
                  </a:lnTo>
                  <a:lnTo>
                    <a:pt x="1193" y="990"/>
                  </a:lnTo>
                  <a:lnTo>
                    <a:pt x="1197" y="995"/>
                  </a:lnTo>
                  <a:lnTo>
                    <a:pt x="1197" y="995"/>
                  </a:lnTo>
                  <a:lnTo>
                    <a:pt x="1202" y="990"/>
                  </a:lnTo>
                  <a:lnTo>
                    <a:pt x="1202" y="990"/>
                  </a:lnTo>
                  <a:lnTo>
                    <a:pt x="1202" y="990"/>
                  </a:lnTo>
                  <a:lnTo>
                    <a:pt x="1206" y="990"/>
                  </a:lnTo>
                  <a:lnTo>
                    <a:pt x="1206" y="995"/>
                  </a:lnTo>
                  <a:lnTo>
                    <a:pt x="1206" y="995"/>
                  </a:lnTo>
                  <a:lnTo>
                    <a:pt x="1206" y="995"/>
                  </a:lnTo>
                  <a:lnTo>
                    <a:pt x="1206" y="995"/>
                  </a:lnTo>
                  <a:lnTo>
                    <a:pt x="1206" y="990"/>
                  </a:lnTo>
                  <a:lnTo>
                    <a:pt x="1206" y="990"/>
                  </a:lnTo>
                  <a:lnTo>
                    <a:pt x="1211" y="990"/>
                  </a:lnTo>
                  <a:lnTo>
                    <a:pt x="1211" y="986"/>
                  </a:lnTo>
                  <a:lnTo>
                    <a:pt x="1211" y="986"/>
                  </a:lnTo>
                  <a:lnTo>
                    <a:pt x="1206" y="986"/>
                  </a:lnTo>
                  <a:lnTo>
                    <a:pt x="1206" y="986"/>
                  </a:lnTo>
                  <a:lnTo>
                    <a:pt x="1211" y="986"/>
                  </a:lnTo>
                  <a:lnTo>
                    <a:pt x="1211" y="986"/>
                  </a:lnTo>
                  <a:lnTo>
                    <a:pt x="1215" y="990"/>
                  </a:lnTo>
                  <a:lnTo>
                    <a:pt x="1215" y="990"/>
                  </a:lnTo>
                  <a:lnTo>
                    <a:pt x="1211" y="990"/>
                  </a:lnTo>
                  <a:lnTo>
                    <a:pt x="1215" y="990"/>
                  </a:lnTo>
                  <a:lnTo>
                    <a:pt x="1215" y="990"/>
                  </a:lnTo>
                  <a:lnTo>
                    <a:pt x="1215" y="990"/>
                  </a:lnTo>
                  <a:lnTo>
                    <a:pt x="1215" y="990"/>
                  </a:lnTo>
                  <a:lnTo>
                    <a:pt x="1215" y="990"/>
                  </a:lnTo>
                  <a:lnTo>
                    <a:pt x="1220" y="995"/>
                  </a:lnTo>
                  <a:lnTo>
                    <a:pt x="1220" y="995"/>
                  </a:lnTo>
                  <a:lnTo>
                    <a:pt x="1220" y="995"/>
                  </a:lnTo>
                  <a:lnTo>
                    <a:pt x="1215" y="999"/>
                  </a:lnTo>
                  <a:lnTo>
                    <a:pt x="1220" y="995"/>
                  </a:lnTo>
                  <a:lnTo>
                    <a:pt x="1220" y="995"/>
                  </a:lnTo>
                  <a:lnTo>
                    <a:pt x="1220" y="995"/>
                  </a:lnTo>
                  <a:lnTo>
                    <a:pt x="1220" y="995"/>
                  </a:lnTo>
                  <a:lnTo>
                    <a:pt x="1220" y="995"/>
                  </a:lnTo>
                  <a:lnTo>
                    <a:pt x="1224" y="995"/>
                  </a:lnTo>
                  <a:lnTo>
                    <a:pt x="1224" y="995"/>
                  </a:lnTo>
                  <a:lnTo>
                    <a:pt x="1224" y="995"/>
                  </a:lnTo>
                  <a:lnTo>
                    <a:pt x="1224" y="995"/>
                  </a:lnTo>
                  <a:lnTo>
                    <a:pt x="1224" y="990"/>
                  </a:lnTo>
                  <a:lnTo>
                    <a:pt x="1224" y="990"/>
                  </a:lnTo>
                  <a:lnTo>
                    <a:pt x="1220" y="990"/>
                  </a:lnTo>
                  <a:lnTo>
                    <a:pt x="1220" y="990"/>
                  </a:lnTo>
                  <a:lnTo>
                    <a:pt x="1215" y="986"/>
                  </a:lnTo>
                  <a:lnTo>
                    <a:pt x="1215" y="986"/>
                  </a:lnTo>
                  <a:lnTo>
                    <a:pt x="1215" y="986"/>
                  </a:lnTo>
                  <a:lnTo>
                    <a:pt x="1215" y="986"/>
                  </a:lnTo>
                  <a:lnTo>
                    <a:pt x="1215" y="981"/>
                  </a:lnTo>
                  <a:lnTo>
                    <a:pt x="1220" y="981"/>
                  </a:lnTo>
                  <a:lnTo>
                    <a:pt x="1220" y="981"/>
                  </a:lnTo>
                  <a:lnTo>
                    <a:pt x="1220" y="981"/>
                  </a:lnTo>
                  <a:lnTo>
                    <a:pt x="1220" y="981"/>
                  </a:lnTo>
                  <a:lnTo>
                    <a:pt x="1220" y="981"/>
                  </a:lnTo>
                  <a:lnTo>
                    <a:pt x="1220" y="981"/>
                  </a:lnTo>
                  <a:lnTo>
                    <a:pt x="1224" y="981"/>
                  </a:lnTo>
                  <a:lnTo>
                    <a:pt x="1224" y="981"/>
                  </a:lnTo>
                  <a:lnTo>
                    <a:pt x="1224" y="977"/>
                  </a:lnTo>
                  <a:lnTo>
                    <a:pt x="1224" y="977"/>
                  </a:lnTo>
                  <a:lnTo>
                    <a:pt x="1224" y="977"/>
                  </a:lnTo>
                  <a:lnTo>
                    <a:pt x="1224" y="977"/>
                  </a:lnTo>
                  <a:lnTo>
                    <a:pt x="1224" y="977"/>
                  </a:lnTo>
                  <a:lnTo>
                    <a:pt x="1220" y="977"/>
                  </a:lnTo>
                  <a:lnTo>
                    <a:pt x="1220" y="977"/>
                  </a:lnTo>
                  <a:lnTo>
                    <a:pt x="1220" y="977"/>
                  </a:lnTo>
                  <a:lnTo>
                    <a:pt x="1220" y="977"/>
                  </a:lnTo>
                  <a:lnTo>
                    <a:pt x="1215" y="977"/>
                  </a:lnTo>
                  <a:lnTo>
                    <a:pt x="1220" y="977"/>
                  </a:lnTo>
                  <a:lnTo>
                    <a:pt x="1220" y="977"/>
                  </a:lnTo>
                  <a:lnTo>
                    <a:pt x="1220" y="977"/>
                  </a:lnTo>
                  <a:lnTo>
                    <a:pt x="1220" y="972"/>
                  </a:lnTo>
                  <a:lnTo>
                    <a:pt x="1220" y="972"/>
                  </a:lnTo>
                  <a:lnTo>
                    <a:pt x="1220" y="972"/>
                  </a:lnTo>
                  <a:lnTo>
                    <a:pt x="1220" y="972"/>
                  </a:lnTo>
                  <a:lnTo>
                    <a:pt x="1215" y="972"/>
                  </a:lnTo>
                  <a:lnTo>
                    <a:pt x="1215" y="977"/>
                  </a:lnTo>
                  <a:lnTo>
                    <a:pt x="1211" y="977"/>
                  </a:lnTo>
                  <a:lnTo>
                    <a:pt x="1211" y="977"/>
                  </a:lnTo>
                  <a:lnTo>
                    <a:pt x="1211" y="972"/>
                  </a:lnTo>
                  <a:lnTo>
                    <a:pt x="1211" y="972"/>
                  </a:lnTo>
                  <a:lnTo>
                    <a:pt x="1215" y="968"/>
                  </a:lnTo>
                  <a:lnTo>
                    <a:pt x="1215" y="968"/>
                  </a:lnTo>
                  <a:lnTo>
                    <a:pt x="1215" y="968"/>
                  </a:lnTo>
                  <a:lnTo>
                    <a:pt x="1215" y="972"/>
                  </a:lnTo>
                  <a:lnTo>
                    <a:pt x="1224" y="972"/>
                  </a:lnTo>
                  <a:lnTo>
                    <a:pt x="1224" y="972"/>
                  </a:lnTo>
                  <a:lnTo>
                    <a:pt x="1229" y="972"/>
                  </a:lnTo>
                  <a:lnTo>
                    <a:pt x="1229" y="972"/>
                  </a:lnTo>
                  <a:lnTo>
                    <a:pt x="1229" y="972"/>
                  </a:lnTo>
                  <a:lnTo>
                    <a:pt x="1233" y="972"/>
                  </a:lnTo>
                  <a:lnTo>
                    <a:pt x="1233" y="968"/>
                  </a:lnTo>
                  <a:lnTo>
                    <a:pt x="1238" y="968"/>
                  </a:lnTo>
                  <a:lnTo>
                    <a:pt x="1238" y="968"/>
                  </a:lnTo>
                  <a:lnTo>
                    <a:pt x="1238" y="972"/>
                  </a:lnTo>
                  <a:lnTo>
                    <a:pt x="1242" y="972"/>
                  </a:lnTo>
                  <a:lnTo>
                    <a:pt x="1247" y="972"/>
                  </a:lnTo>
                  <a:lnTo>
                    <a:pt x="1247" y="972"/>
                  </a:lnTo>
                  <a:lnTo>
                    <a:pt x="1247" y="968"/>
                  </a:lnTo>
                  <a:lnTo>
                    <a:pt x="1251" y="968"/>
                  </a:lnTo>
                  <a:lnTo>
                    <a:pt x="1251" y="963"/>
                  </a:lnTo>
                  <a:lnTo>
                    <a:pt x="1251" y="963"/>
                  </a:lnTo>
                  <a:lnTo>
                    <a:pt x="1251" y="968"/>
                  </a:lnTo>
                  <a:lnTo>
                    <a:pt x="1251" y="968"/>
                  </a:lnTo>
                  <a:lnTo>
                    <a:pt x="1251" y="968"/>
                  </a:lnTo>
                  <a:lnTo>
                    <a:pt x="1251" y="972"/>
                  </a:lnTo>
                  <a:lnTo>
                    <a:pt x="1251" y="972"/>
                  </a:lnTo>
                  <a:lnTo>
                    <a:pt x="1251" y="972"/>
                  </a:lnTo>
                  <a:lnTo>
                    <a:pt x="1251" y="972"/>
                  </a:lnTo>
                  <a:lnTo>
                    <a:pt x="1251" y="972"/>
                  </a:lnTo>
                  <a:lnTo>
                    <a:pt x="1247" y="972"/>
                  </a:lnTo>
                  <a:lnTo>
                    <a:pt x="1247" y="972"/>
                  </a:lnTo>
                  <a:lnTo>
                    <a:pt x="1256" y="972"/>
                  </a:lnTo>
                  <a:lnTo>
                    <a:pt x="1256" y="972"/>
                  </a:lnTo>
                  <a:lnTo>
                    <a:pt x="1260" y="972"/>
                  </a:lnTo>
                  <a:lnTo>
                    <a:pt x="1260" y="972"/>
                  </a:lnTo>
                  <a:lnTo>
                    <a:pt x="1256" y="972"/>
                  </a:lnTo>
                  <a:lnTo>
                    <a:pt x="1256" y="972"/>
                  </a:lnTo>
                  <a:lnTo>
                    <a:pt x="1260" y="972"/>
                  </a:lnTo>
                  <a:lnTo>
                    <a:pt x="1260" y="972"/>
                  </a:lnTo>
                  <a:lnTo>
                    <a:pt x="1265" y="968"/>
                  </a:lnTo>
                  <a:lnTo>
                    <a:pt x="1265" y="968"/>
                  </a:lnTo>
                  <a:lnTo>
                    <a:pt x="1265" y="968"/>
                  </a:lnTo>
                  <a:lnTo>
                    <a:pt x="1265" y="968"/>
                  </a:lnTo>
                  <a:lnTo>
                    <a:pt x="1265" y="968"/>
                  </a:lnTo>
                  <a:lnTo>
                    <a:pt x="1265" y="968"/>
                  </a:lnTo>
                  <a:lnTo>
                    <a:pt x="1265" y="968"/>
                  </a:lnTo>
                  <a:lnTo>
                    <a:pt x="1265" y="972"/>
                  </a:lnTo>
                  <a:lnTo>
                    <a:pt x="1265" y="972"/>
                  </a:lnTo>
                  <a:lnTo>
                    <a:pt x="1265" y="972"/>
                  </a:lnTo>
                  <a:lnTo>
                    <a:pt x="1260" y="972"/>
                  </a:lnTo>
                  <a:lnTo>
                    <a:pt x="1265" y="972"/>
                  </a:lnTo>
                  <a:lnTo>
                    <a:pt x="1269" y="972"/>
                  </a:lnTo>
                  <a:lnTo>
                    <a:pt x="1274" y="972"/>
                  </a:lnTo>
                  <a:lnTo>
                    <a:pt x="1274" y="972"/>
                  </a:lnTo>
                  <a:lnTo>
                    <a:pt x="1274" y="968"/>
                  </a:lnTo>
                  <a:lnTo>
                    <a:pt x="1279" y="968"/>
                  </a:lnTo>
                  <a:lnTo>
                    <a:pt x="1279" y="968"/>
                  </a:lnTo>
                  <a:lnTo>
                    <a:pt x="1279" y="972"/>
                  </a:lnTo>
                  <a:lnTo>
                    <a:pt x="1279" y="972"/>
                  </a:lnTo>
                  <a:lnTo>
                    <a:pt x="1279" y="972"/>
                  </a:lnTo>
                  <a:lnTo>
                    <a:pt x="1279" y="972"/>
                  </a:lnTo>
                  <a:lnTo>
                    <a:pt x="1274" y="972"/>
                  </a:lnTo>
                  <a:lnTo>
                    <a:pt x="1279" y="972"/>
                  </a:lnTo>
                  <a:lnTo>
                    <a:pt x="1283" y="977"/>
                  </a:lnTo>
                  <a:lnTo>
                    <a:pt x="1283" y="977"/>
                  </a:lnTo>
                  <a:lnTo>
                    <a:pt x="1283" y="977"/>
                  </a:lnTo>
                  <a:lnTo>
                    <a:pt x="1283" y="977"/>
                  </a:lnTo>
                  <a:lnTo>
                    <a:pt x="1283" y="977"/>
                  </a:lnTo>
                  <a:lnTo>
                    <a:pt x="1288" y="972"/>
                  </a:lnTo>
                  <a:lnTo>
                    <a:pt x="1288" y="972"/>
                  </a:lnTo>
                  <a:lnTo>
                    <a:pt x="1288" y="977"/>
                  </a:lnTo>
                  <a:lnTo>
                    <a:pt x="1288" y="977"/>
                  </a:lnTo>
                  <a:lnTo>
                    <a:pt x="1288" y="977"/>
                  </a:lnTo>
                  <a:lnTo>
                    <a:pt x="1288" y="977"/>
                  </a:lnTo>
                  <a:lnTo>
                    <a:pt x="1283" y="977"/>
                  </a:lnTo>
                  <a:lnTo>
                    <a:pt x="1288" y="981"/>
                  </a:lnTo>
                  <a:lnTo>
                    <a:pt x="1288" y="981"/>
                  </a:lnTo>
                  <a:lnTo>
                    <a:pt x="1288" y="986"/>
                  </a:lnTo>
                  <a:lnTo>
                    <a:pt x="1288" y="986"/>
                  </a:lnTo>
                  <a:lnTo>
                    <a:pt x="1288" y="986"/>
                  </a:lnTo>
                  <a:lnTo>
                    <a:pt x="1288" y="986"/>
                  </a:lnTo>
                  <a:lnTo>
                    <a:pt x="1288" y="981"/>
                  </a:lnTo>
                  <a:lnTo>
                    <a:pt x="1288" y="986"/>
                  </a:lnTo>
                  <a:lnTo>
                    <a:pt x="1288" y="986"/>
                  </a:lnTo>
                  <a:lnTo>
                    <a:pt x="1288" y="986"/>
                  </a:lnTo>
                  <a:lnTo>
                    <a:pt x="1292" y="986"/>
                  </a:lnTo>
                  <a:lnTo>
                    <a:pt x="1292" y="986"/>
                  </a:lnTo>
                  <a:lnTo>
                    <a:pt x="1292" y="986"/>
                  </a:lnTo>
                  <a:lnTo>
                    <a:pt x="1297" y="986"/>
                  </a:lnTo>
                  <a:lnTo>
                    <a:pt x="1297" y="986"/>
                  </a:lnTo>
                  <a:lnTo>
                    <a:pt x="1301" y="981"/>
                  </a:lnTo>
                  <a:lnTo>
                    <a:pt x="1306" y="981"/>
                  </a:lnTo>
                  <a:lnTo>
                    <a:pt x="1306" y="981"/>
                  </a:lnTo>
                  <a:lnTo>
                    <a:pt x="1306" y="981"/>
                  </a:lnTo>
                  <a:lnTo>
                    <a:pt x="1306" y="981"/>
                  </a:lnTo>
                  <a:lnTo>
                    <a:pt x="1306" y="981"/>
                  </a:lnTo>
                  <a:lnTo>
                    <a:pt x="1306" y="981"/>
                  </a:lnTo>
                  <a:lnTo>
                    <a:pt x="1310" y="981"/>
                  </a:lnTo>
                  <a:lnTo>
                    <a:pt x="1315" y="981"/>
                  </a:lnTo>
                  <a:lnTo>
                    <a:pt x="1319" y="990"/>
                  </a:lnTo>
                  <a:lnTo>
                    <a:pt x="1324" y="999"/>
                  </a:lnTo>
                  <a:lnTo>
                    <a:pt x="1328" y="1004"/>
                  </a:lnTo>
                  <a:lnTo>
                    <a:pt x="1324" y="1004"/>
                  </a:lnTo>
                  <a:lnTo>
                    <a:pt x="1324" y="1008"/>
                  </a:lnTo>
                  <a:lnTo>
                    <a:pt x="1324" y="1013"/>
                  </a:lnTo>
                  <a:lnTo>
                    <a:pt x="1319" y="1017"/>
                  </a:lnTo>
                  <a:lnTo>
                    <a:pt x="1315" y="1026"/>
                  </a:lnTo>
                  <a:lnTo>
                    <a:pt x="1315" y="1026"/>
                  </a:lnTo>
                  <a:lnTo>
                    <a:pt x="1315" y="1026"/>
                  </a:lnTo>
                  <a:lnTo>
                    <a:pt x="1319" y="1026"/>
                  </a:lnTo>
                  <a:lnTo>
                    <a:pt x="1319" y="1026"/>
                  </a:lnTo>
                  <a:lnTo>
                    <a:pt x="1319" y="1026"/>
                  </a:lnTo>
                  <a:lnTo>
                    <a:pt x="1319" y="1026"/>
                  </a:lnTo>
                  <a:lnTo>
                    <a:pt x="1319" y="1026"/>
                  </a:lnTo>
                  <a:lnTo>
                    <a:pt x="1319" y="1022"/>
                  </a:lnTo>
                  <a:lnTo>
                    <a:pt x="1319" y="1022"/>
                  </a:lnTo>
                  <a:lnTo>
                    <a:pt x="1319" y="1022"/>
                  </a:lnTo>
                  <a:lnTo>
                    <a:pt x="1319" y="1022"/>
                  </a:lnTo>
                  <a:lnTo>
                    <a:pt x="1319" y="1022"/>
                  </a:lnTo>
                  <a:lnTo>
                    <a:pt x="1324" y="1022"/>
                  </a:lnTo>
                  <a:lnTo>
                    <a:pt x="1324" y="1022"/>
                  </a:lnTo>
                  <a:lnTo>
                    <a:pt x="1324" y="1022"/>
                  </a:lnTo>
                  <a:lnTo>
                    <a:pt x="1324" y="1022"/>
                  </a:lnTo>
                  <a:lnTo>
                    <a:pt x="1324" y="1026"/>
                  </a:lnTo>
                  <a:lnTo>
                    <a:pt x="1324" y="1026"/>
                  </a:lnTo>
                  <a:lnTo>
                    <a:pt x="1319" y="1026"/>
                  </a:lnTo>
                  <a:lnTo>
                    <a:pt x="1319" y="1031"/>
                  </a:lnTo>
                  <a:lnTo>
                    <a:pt x="1315" y="1031"/>
                  </a:lnTo>
                  <a:lnTo>
                    <a:pt x="1315" y="1031"/>
                  </a:lnTo>
                  <a:lnTo>
                    <a:pt x="1315" y="1031"/>
                  </a:lnTo>
                  <a:lnTo>
                    <a:pt x="1319" y="1031"/>
                  </a:lnTo>
                  <a:lnTo>
                    <a:pt x="1319" y="1040"/>
                  </a:lnTo>
                  <a:lnTo>
                    <a:pt x="1319" y="1044"/>
                  </a:lnTo>
                  <a:lnTo>
                    <a:pt x="1319" y="1044"/>
                  </a:lnTo>
                  <a:lnTo>
                    <a:pt x="1319" y="1044"/>
                  </a:lnTo>
                  <a:lnTo>
                    <a:pt x="1319" y="1044"/>
                  </a:lnTo>
                  <a:lnTo>
                    <a:pt x="1319" y="1044"/>
                  </a:lnTo>
                  <a:lnTo>
                    <a:pt x="1324" y="1044"/>
                  </a:lnTo>
                  <a:lnTo>
                    <a:pt x="1324" y="1040"/>
                  </a:lnTo>
                  <a:lnTo>
                    <a:pt x="1324" y="1040"/>
                  </a:lnTo>
                  <a:lnTo>
                    <a:pt x="1324" y="1044"/>
                  </a:lnTo>
                  <a:lnTo>
                    <a:pt x="1324" y="1049"/>
                  </a:lnTo>
                  <a:lnTo>
                    <a:pt x="1324" y="1049"/>
                  </a:lnTo>
                  <a:lnTo>
                    <a:pt x="1324" y="1049"/>
                  </a:lnTo>
                  <a:lnTo>
                    <a:pt x="1324" y="1049"/>
                  </a:lnTo>
                  <a:lnTo>
                    <a:pt x="1324" y="1049"/>
                  </a:lnTo>
                  <a:lnTo>
                    <a:pt x="1324" y="1049"/>
                  </a:lnTo>
                  <a:lnTo>
                    <a:pt x="1324" y="1049"/>
                  </a:lnTo>
                  <a:lnTo>
                    <a:pt x="1324" y="1049"/>
                  </a:lnTo>
                  <a:lnTo>
                    <a:pt x="1324" y="1054"/>
                  </a:lnTo>
                  <a:lnTo>
                    <a:pt x="1324" y="1054"/>
                  </a:lnTo>
                  <a:lnTo>
                    <a:pt x="1324" y="1054"/>
                  </a:lnTo>
                  <a:lnTo>
                    <a:pt x="1324" y="1058"/>
                  </a:lnTo>
                  <a:lnTo>
                    <a:pt x="1324" y="1063"/>
                  </a:lnTo>
                  <a:lnTo>
                    <a:pt x="1324" y="1063"/>
                  </a:lnTo>
                  <a:lnTo>
                    <a:pt x="1328" y="1063"/>
                  </a:lnTo>
                  <a:lnTo>
                    <a:pt x="1328" y="1067"/>
                  </a:lnTo>
                  <a:lnTo>
                    <a:pt x="1328" y="1072"/>
                  </a:lnTo>
                  <a:lnTo>
                    <a:pt x="1328" y="1076"/>
                  </a:lnTo>
                  <a:lnTo>
                    <a:pt x="1333" y="1076"/>
                  </a:lnTo>
                  <a:lnTo>
                    <a:pt x="1333" y="1076"/>
                  </a:lnTo>
                  <a:lnTo>
                    <a:pt x="1333" y="1076"/>
                  </a:lnTo>
                  <a:lnTo>
                    <a:pt x="1333" y="1076"/>
                  </a:lnTo>
                  <a:lnTo>
                    <a:pt x="1328" y="1076"/>
                  </a:lnTo>
                  <a:lnTo>
                    <a:pt x="1328" y="1076"/>
                  </a:lnTo>
                  <a:lnTo>
                    <a:pt x="1328" y="1076"/>
                  </a:lnTo>
                  <a:lnTo>
                    <a:pt x="1328" y="1076"/>
                  </a:lnTo>
                  <a:lnTo>
                    <a:pt x="1328" y="1081"/>
                  </a:lnTo>
                  <a:lnTo>
                    <a:pt x="1328" y="1081"/>
                  </a:lnTo>
                  <a:lnTo>
                    <a:pt x="1333" y="1076"/>
                  </a:lnTo>
                  <a:lnTo>
                    <a:pt x="1337" y="1076"/>
                  </a:lnTo>
                  <a:lnTo>
                    <a:pt x="1337" y="1076"/>
                  </a:lnTo>
                  <a:lnTo>
                    <a:pt x="1342" y="1076"/>
                  </a:lnTo>
                  <a:lnTo>
                    <a:pt x="1342" y="1076"/>
                  </a:lnTo>
                  <a:lnTo>
                    <a:pt x="1342" y="1072"/>
                  </a:lnTo>
                  <a:lnTo>
                    <a:pt x="1346" y="1072"/>
                  </a:lnTo>
                  <a:lnTo>
                    <a:pt x="1346" y="1067"/>
                  </a:lnTo>
                  <a:lnTo>
                    <a:pt x="1351" y="1063"/>
                  </a:lnTo>
                  <a:lnTo>
                    <a:pt x="1351" y="1063"/>
                  </a:lnTo>
                  <a:lnTo>
                    <a:pt x="1351" y="1067"/>
                  </a:lnTo>
                  <a:lnTo>
                    <a:pt x="1351" y="1067"/>
                  </a:lnTo>
                  <a:lnTo>
                    <a:pt x="1351" y="1058"/>
                  </a:lnTo>
                  <a:lnTo>
                    <a:pt x="1355" y="1049"/>
                  </a:lnTo>
                  <a:lnTo>
                    <a:pt x="1355" y="1044"/>
                  </a:lnTo>
                  <a:lnTo>
                    <a:pt x="1355" y="1044"/>
                  </a:lnTo>
                  <a:lnTo>
                    <a:pt x="1355" y="1040"/>
                  </a:lnTo>
                  <a:lnTo>
                    <a:pt x="1355" y="1040"/>
                  </a:lnTo>
                  <a:lnTo>
                    <a:pt x="1355" y="1017"/>
                  </a:lnTo>
                  <a:lnTo>
                    <a:pt x="1355" y="1017"/>
                  </a:lnTo>
                  <a:lnTo>
                    <a:pt x="1355" y="1013"/>
                  </a:lnTo>
                  <a:lnTo>
                    <a:pt x="1355" y="1013"/>
                  </a:lnTo>
                  <a:lnTo>
                    <a:pt x="1355" y="1008"/>
                  </a:lnTo>
                  <a:lnTo>
                    <a:pt x="1355" y="1008"/>
                  </a:lnTo>
                  <a:lnTo>
                    <a:pt x="1355" y="1008"/>
                  </a:lnTo>
                  <a:lnTo>
                    <a:pt x="1355" y="1008"/>
                  </a:lnTo>
                  <a:lnTo>
                    <a:pt x="1355" y="1008"/>
                  </a:lnTo>
                  <a:lnTo>
                    <a:pt x="1355" y="1008"/>
                  </a:lnTo>
                  <a:lnTo>
                    <a:pt x="1355" y="1013"/>
                  </a:lnTo>
                  <a:lnTo>
                    <a:pt x="1355" y="1013"/>
                  </a:lnTo>
                  <a:lnTo>
                    <a:pt x="1355" y="1013"/>
                  </a:lnTo>
                  <a:lnTo>
                    <a:pt x="1355" y="1013"/>
                  </a:lnTo>
                  <a:lnTo>
                    <a:pt x="1355" y="1017"/>
                  </a:lnTo>
                  <a:lnTo>
                    <a:pt x="1355" y="1017"/>
                  </a:lnTo>
                  <a:lnTo>
                    <a:pt x="1355" y="1013"/>
                  </a:lnTo>
                  <a:lnTo>
                    <a:pt x="1355" y="1013"/>
                  </a:lnTo>
                  <a:lnTo>
                    <a:pt x="1355" y="1013"/>
                  </a:lnTo>
                  <a:lnTo>
                    <a:pt x="1355" y="1017"/>
                  </a:lnTo>
                  <a:lnTo>
                    <a:pt x="1355" y="1017"/>
                  </a:lnTo>
                  <a:lnTo>
                    <a:pt x="1355" y="1022"/>
                  </a:lnTo>
                  <a:lnTo>
                    <a:pt x="1355" y="1026"/>
                  </a:lnTo>
                  <a:lnTo>
                    <a:pt x="1355" y="1022"/>
                  </a:lnTo>
                  <a:lnTo>
                    <a:pt x="1355" y="1017"/>
                  </a:lnTo>
                  <a:lnTo>
                    <a:pt x="1355" y="1017"/>
                  </a:lnTo>
                  <a:lnTo>
                    <a:pt x="1355" y="1017"/>
                  </a:lnTo>
                  <a:lnTo>
                    <a:pt x="1355" y="1013"/>
                  </a:lnTo>
                  <a:lnTo>
                    <a:pt x="1360" y="1013"/>
                  </a:lnTo>
                  <a:lnTo>
                    <a:pt x="1360" y="1013"/>
                  </a:lnTo>
                  <a:lnTo>
                    <a:pt x="1355" y="1004"/>
                  </a:lnTo>
                  <a:lnTo>
                    <a:pt x="1355" y="995"/>
                  </a:lnTo>
                  <a:lnTo>
                    <a:pt x="1355" y="986"/>
                  </a:lnTo>
                  <a:lnTo>
                    <a:pt x="1355" y="981"/>
                  </a:lnTo>
                  <a:lnTo>
                    <a:pt x="1355" y="977"/>
                  </a:lnTo>
                  <a:lnTo>
                    <a:pt x="1355" y="972"/>
                  </a:lnTo>
                  <a:lnTo>
                    <a:pt x="1355" y="968"/>
                  </a:lnTo>
                  <a:lnTo>
                    <a:pt x="1355" y="968"/>
                  </a:lnTo>
                  <a:lnTo>
                    <a:pt x="1360" y="968"/>
                  </a:lnTo>
                  <a:lnTo>
                    <a:pt x="1360" y="963"/>
                  </a:lnTo>
                  <a:lnTo>
                    <a:pt x="1360" y="963"/>
                  </a:lnTo>
                  <a:lnTo>
                    <a:pt x="1360" y="963"/>
                  </a:lnTo>
                  <a:lnTo>
                    <a:pt x="1360" y="959"/>
                  </a:lnTo>
                  <a:lnTo>
                    <a:pt x="1360" y="959"/>
                  </a:lnTo>
                  <a:lnTo>
                    <a:pt x="1360" y="959"/>
                  </a:lnTo>
                  <a:lnTo>
                    <a:pt x="1364" y="959"/>
                  </a:lnTo>
                  <a:lnTo>
                    <a:pt x="1364" y="959"/>
                  </a:lnTo>
                  <a:lnTo>
                    <a:pt x="1364" y="959"/>
                  </a:lnTo>
                  <a:lnTo>
                    <a:pt x="1364" y="959"/>
                  </a:lnTo>
                  <a:lnTo>
                    <a:pt x="1364" y="959"/>
                  </a:lnTo>
                  <a:lnTo>
                    <a:pt x="1364" y="954"/>
                  </a:lnTo>
                  <a:lnTo>
                    <a:pt x="1364" y="954"/>
                  </a:lnTo>
                  <a:lnTo>
                    <a:pt x="1369" y="954"/>
                  </a:lnTo>
                  <a:lnTo>
                    <a:pt x="1369" y="954"/>
                  </a:lnTo>
                  <a:lnTo>
                    <a:pt x="1369" y="954"/>
                  </a:lnTo>
                  <a:lnTo>
                    <a:pt x="1369" y="954"/>
                  </a:lnTo>
                  <a:lnTo>
                    <a:pt x="1364" y="954"/>
                  </a:lnTo>
                  <a:lnTo>
                    <a:pt x="1369" y="954"/>
                  </a:lnTo>
                  <a:lnTo>
                    <a:pt x="1369" y="950"/>
                  </a:lnTo>
                  <a:lnTo>
                    <a:pt x="1369" y="950"/>
                  </a:lnTo>
                  <a:lnTo>
                    <a:pt x="1369" y="950"/>
                  </a:lnTo>
                  <a:lnTo>
                    <a:pt x="1369" y="950"/>
                  </a:lnTo>
                  <a:lnTo>
                    <a:pt x="1369" y="950"/>
                  </a:lnTo>
                  <a:lnTo>
                    <a:pt x="1369" y="950"/>
                  </a:lnTo>
                  <a:lnTo>
                    <a:pt x="1373" y="950"/>
                  </a:lnTo>
                  <a:lnTo>
                    <a:pt x="1373" y="950"/>
                  </a:lnTo>
                  <a:lnTo>
                    <a:pt x="1373" y="945"/>
                  </a:lnTo>
                  <a:lnTo>
                    <a:pt x="1373" y="945"/>
                  </a:lnTo>
                  <a:lnTo>
                    <a:pt x="1373" y="945"/>
                  </a:lnTo>
                  <a:lnTo>
                    <a:pt x="1373" y="945"/>
                  </a:lnTo>
                  <a:lnTo>
                    <a:pt x="1373" y="945"/>
                  </a:lnTo>
                  <a:lnTo>
                    <a:pt x="1378" y="945"/>
                  </a:lnTo>
                  <a:lnTo>
                    <a:pt x="1378" y="945"/>
                  </a:lnTo>
                  <a:lnTo>
                    <a:pt x="1378" y="940"/>
                  </a:lnTo>
                  <a:lnTo>
                    <a:pt x="1378" y="940"/>
                  </a:lnTo>
                  <a:lnTo>
                    <a:pt x="1378" y="940"/>
                  </a:lnTo>
                  <a:lnTo>
                    <a:pt x="1382" y="940"/>
                  </a:lnTo>
                  <a:lnTo>
                    <a:pt x="1382" y="940"/>
                  </a:lnTo>
                  <a:lnTo>
                    <a:pt x="1378" y="940"/>
                  </a:lnTo>
                  <a:lnTo>
                    <a:pt x="1378" y="940"/>
                  </a:lnTo>
                  <a:lnTo>
                    <a:pt x="1378" y="936"/>
                  </a:lnTo>
                  <a:lnTo>
                    <a:pt x="1382" y="936"/>
                  </a:lnTo>
                  <a:lnTo>
                    <a:pt x="1382" y="936"/>
                  </a:lnTo>
                  <a:lnTo>
                    <a:pt x="1382" y="936"/>
                  </a:lnTo>
                  <a:lnTo>
                    <a:pt x="1382" y="936"/>
                  </a:lnTo>
                  <a:lnTo>
                    <a:pt x="1382" y="936"/>
                  </a:lnTo>
                  <a:lnTo>
                    <a:pt x="1382" y="936"/>
                  </a:lnTo>
                  <a:lnTo>
                    <a:pt x="1382" y="940"/>
                  </a:lnTo>
                  <a:lnTo>
                    <a:pt x="1382" y="940"/>
                  </a:lnTo>
                  <a:lnTo>
                    <a:pt x="1382" y="936"/>
                  </a:lnTo>
                  <a:lnTo>
                    <a:pt x="1382" y="936"/>
                  </a:lnTo>
                  <a:lnTo>
                    <a:pt x="1387" y="936"/>
                  </a:lnTo>
                  <a:lnTo>
                    <a:pt x="1387" y="936"/>
                  </a:lnTo>
                  <a:lnTo>
                    <a:pt x="1382" y="936"/>
                  </a:lnTo>
                  <a:lnTo>
                    <a:pt x="1382" y="936"/>
                  </a:lnTo>
                  <a:lnTo>
                    <a:pt x="1387" y="936"/>
                  </a:lnTo>
                  <a:lnTo>
                    <a:pt x="1387" y="936"/>
                  </a:lnTo>
                  <a:lnTo>
                    <a:pt x="1391" y="936"/>
                  </a:lnTo>
                  <a:lnTo>
                    <a:pt x="1391" y="931"/>
                  </a:lnTo>
                  <a:lnTo>
                    <a:pt x="1391" y="931"/>
                  </a:lnTo>
                  <a:lnTo>
                    <a:pt x="1391" y="931"/>
                  </a:lnTo>
                  <a:lnTo>
                    <a:pt x="1396" y="931"/>
                  </a:lnTo>
                  <a:lnTo>
                    <a:pt x="1396" y="931"/>
                  </a:lnTo>
                  <a:lnTo>
                    <a:pt x="1396" y="931"/>
                  </a:lnTo>
                  <a:lnTo>
                    <a:pt x="1396" y="927"/>
                  </a:lnTo>
                  <a:lnTo>
                    <a:pt x="1400" y="931"/>
                  </a:lnTo>
                  <a:lnTo>
                    <a:pt x="1400" y="927"/>
                  </a:lnTo>
                  <a:lnTo>
                    <a:pt x="1400" y="927"/>
                  </a:lnTo>
                  <a:lnTo>
                    <a:pt x="1405" y="927"/>
                  </a:lnTo>
                  <a:lnTo>
                    <a:pt x="1405" y="927"/>
                  </a:lnTo>
                  <a:lnTo>
                    <a:pt x="1405" y="927"/>
                  </a:lnTo>
                  <a:lnTo>
                    <a:pt x="1410" y="922"/>
                  </a:lnTo>
                  <a:lnTo>
                    <a:pt x="1410" y="922"/>
                  </a:lnTo>
                  <a:lnTo>
                    <a:pt x="1410" y="918"/>
                  </a:lnTo>
                  <a:lnTo>
                    <a:pt x="1414" y="918"/>
                  </a:lnTo>
                  <a:lnTo>
                    <a:pt x="1414" y="918"/>
                  </a:lnTo>
                  <a:lnTo>
                    <a:pt x="1410" y="918"/>
                  </a:lnTo>
                  <a:lnTo>
                    <a:pt x="1410" y="922"/>
                  </a:lnTo>
                  <a:lnTo>
                    <a:pt x="1414" y="918"/>
                  </a:lnTo>
                  <a:lnTo>
                    <a:pt x="1419" y="913"/>
                  </a:lnTo>
                  <a:lnTo>
                    <a:pt x="1419" y="913"/>
                  </a:lnTo>
                  <a:lnTo>
                    <a:pt x="1428" y="909"/>
                  </a:lnTo>
                  <a:lnTo>
                    <a:pt x="1428" y="909"/>
                  </a:lnTo>
                  <a:lnTo>
                    <a:pt x="1437" y="909"/>
                  </a:lnTo>
                  <a:lnTo>
                    <a:pt x="1437" y="909"/>
                  </a:lnTo>
                  <a:lnTo>
                    <a:pt x="1437" y="904"/>
                  </a:lnTo>
                  <a:lnTo>
                    <a:pt x="1437" y="904"/>
                  </a:lnTo>
                  <a:lnTo>
                    <a:pt x="1437" y="909"/>
                  </a:lnTo>
                  <a:lnTo>
                    <a:pt x="1437" y="909"/>
                  </a:lnTo>
                  <a:lnTo>
                    <a:pt x="1437" y="904"/>
                  </a:lnTo>
                  <a:lnTo>
                    <a:pt x="1441" y="904"/>
                  </a:lnTo>
                  <a:lnTo>
                    <a:pt x="1441" y="900"/>
                  </a:lnTo>
                  <a:lnTo>
                    <a:pt x="1441" y="900"/>
                  </a:lnTo>
                  <a:lnTo>
                    <a:pt x="1446" y="900"/>
                  </a:lnTo>
                  <a:lnTo>
                    <a:pt x="1446" y="900"/>
                  </a:lnTo>
                  <a:lnTo>
                    <a:pt x="1450" y="895"/>
                  </a:lnTo>
                  <a:lnTo>
                    <a:pt x="1450" y="895"/>
                  </a:lnTo>
                  <a:lnTo>
                    <a:pt x="1450" y="895"/>
                  </a:lnTo>
                  <a:lnTo>
                    <a:pt x="1450" y="895"/>
                  </a:lnTo>
                  <a:lnTo>
                    <a:pt x="1450" y="895"/>
                  </a:lnTo>
                  <a:lnTo>
                    <a:pt x="1450" y="895"/>
                  </a:lnTo>
                  <a:lnTo>
                    <a:pt x="1450" y="895"/>
                  </a:lnTo>
                  <a:lnTo>
                    <a:pt x="1455" y="895"/>
                  </a:lnTo>
                  <a:lnTo>
                    <a:pt x="1455" y="895"/>
                  </a:lnTo>
                  <a:lnTo>
                    <a:pt x="1455" y="895"/>
                  </a:lnTo>
                  <a:lnTo>
                    <a:pt x="1459" y="895"/>
                  </a:lnTo>
                  <a:lnTo>
                    <a:pt x="1459" y="895"/>
                  </a:lnTo>
                  <a:lnTo>
                    <a:pt x="1459" y="895"/>
                  </a:lnTo>
                  <a:lnTo>
                    <a:pt x="1464" y="895"/>
                  </a:lnTo>
                  <a:lnTo>
                    <a:pt x="1464" y="895"/>
                  </a:lnTo>
                  <a:lnTo>
                    <a:pt x="1464" y="895"/>
                  </a:lnTo>
                  <a:lnTo>
                    <a:pt x="1468" y="891"/>
                  </a:lnTo>
                  <a:lnTo>
                    <a:pt x="1468" y="891"/>
                  </a:lnTo>
                  <a:lnTo>
                    <a:pt x="1468" y="891"/>
                  </a:lnTo>
                  <a:lnTo>
                    <a:pt x="1464" y="891"/>
                  </a:lnTo>
                  <a:lnTo>
                    <a:pt x="1459" y="891"/>
                  </a:lnTo>
                  <a:lnTo>
                    <a:pt x="1459" y="886"/>
                  </a:lnTo>
                  <a:lnTo>
                    <a:pt x="1459" y="886"/>
                  </a:lnTo>
                  <a:lnTo>
                    <a:pt x="1464" y="891"/>
                  </a:lnTo>
                  <a:lnTo>
                    <a:pt x="1464" y="891"/>
                  </a:lnTo>
                  <a:lnTo>
                    <a:pt x="1464" y="886"/>
                  </a:lnTo>
                  <a:lnTo>
                    <a:pt x="1468" y="886"/>
                  </a:lnTo>
                  <a:lnTo>
                    <a:pt x="1468" y="886"/>
                  </a:lnTo>
                  <a:lnTo>
                    <a:pt x="1468" y="886"/>
                  </a:lnTo>
                  <a:lnTo>
                    <a:pt x="1468" y="882"/>
                  </a:lnTo>
                  <a:lnTo>
                    <a:pt x="1468" y="882"/>
                  </a:lnTo>
                  <a:lnTo>
                    <a:pt x="1468" y="882"/>
                  </a:lnTo>
                  <a:lnTo>
                    <a:pt x="1464" y="882"/>
                  </a:lnTo>
                  <a:lnTo>
                    <a:pt x="1464" y="877"/>
                  </a:lnTo>
                  <a:lnTo>
                    <a:pt x="1464" y="882"/>
                  </a:lnTo>
                  <a:lnTo>
                    <a:pt x="1468" y="882"/>
                  </a:lnTo>
                  <a:lnTo>
                    <a:pt x="1468" y="882"/>
                  </a:lnTo>
                  <a:lnTo>
                    <a:pt x="1468" y="877"/>
                  </a:lnTo>
                  <a:lnTo>
                    <a:pt x="1468" y="877"/>
                  </a:lnTo>
                  <a:lnTo>
                    <a:pt x="1468" y="877"/>
                  </a:lnTo>
                  <a:lnTo>
                    <a:pt x="1468" y="882"/>
                  </a:lnTo>
                  <a:lnTo>
                    <a:pt x="1468" y="882"/>
                  </a:lnTo>
                  <a:lnTo>
                    <a:pt x="1473" y="882"/>
                  </a:lnTo>
                  <a:lnTo>
                    <a:pt x="1473" y="882"/>
                  </a:lnTo>
                  <a:lnTo>
                    <a:pt x="1473" y="882"/>
                  </a:lnTo>
                  <a:lnTo>
                    <a:pt x="1473" y="882"/>
                  </a:lnTo>
                  <a:lnTo>
                    <a:pt x="1477" y="882"/>
                  </a:lnTo>
                  <a:lnTo>
                    <a:pt x="1477" y="877"/>
                  </a:lnTo>
                  <a:lnTo>
                    <a:pt x="1482" y="877"/>
                  </a:lnTo>
                  <a:lnTo>
                    <a:pt x="1486" y="873"/>
                  </a:lnTo>
                  <a:lnTo>
                    <a:pt x="1486" y="873"/>
                  </a:lnTo>
                  <a:lnTo>
                    <a:pt x="1486" y="873"/>
                  </a:lnTo>
                  <a:lnTo>
                    <a:pt x="1486" y="873"/>
                  </a:lnTo>
                  <a:lnTo>
                    <a:pt x="1486" y="873"/>
                  </a:lnTo>
                  <a:lnTo>
                    <a:pt x="1482" y="873"/>
                  </a:lnTo>
                  <a:lnTo>
                    <a:pt x="1482" y="877"/>
                  </a:lnTo>
                  <a:lnTo>
                    <a:pt x="1477" y="877"/>
                  </a:lnTo>
                  <a:lnTo>
                    <a:pt x="1477" y="877"/>
                  </a:lnTo>
                  <a:lnTo>
                    <a:pt x="1482" y="873"/>
                  </a:lnTo>
                  <a:lnTo>
                    <a:pt x="1482" y="873"/>
                  </a:lnTo>
                  <a:lnTo>
                    <a:pt x="1482" y="868"/>
                  </a:lnTo>
                  <a:lnTo>
                    <a:pt x="1477" y="868"/>
                  </a:lnTo>
                  <a:lnTo>
                    <a:pt x="1477" y="868"/>
                  </a:lnTo>
                  <a:lnTo>
                    <a:pt x="1477" y="873"/>
                  </a:lnTo>
                  <a:lnTo>
                    <a:pt x="1473" y="868"/>
                  </a:lnTo>
                  <a:lnTo>
                    <a:pt x="1473" y="873"/>
                  </a:lnTo>
                  <a:lnTo>
                    <a:pt x="1473" y="868"/>
                  </a:lnTo>
                  <a:lnTo>
                    <a:pt x="1473" y="868"/>
                  </a:lnTo>
                  <a:lnTo>
                    <a:pt x="1473" y="868"/>
                  </a:lnTo>
                  <a:lnTo>
                    <a:pt x="1473" y="864"/>
                  </a:lnTo>
                  <a:lnTo>
                    <a:pt x="1473" y="868"/>
                  </a:lnTo>
                  <a:lnTo>
                    <a:pt x="1473" y="868"/>
                  </a:lnTo>
                  <a:lnTo>
                    <a:pt x="1473" y="868"/>
                  </a:lnTo>
                  <a:lnTo>
                    <a:pt x="1477" y="868"/>
                  </a:lnTo>
                  <a:lnTo>
                    <a:pt x="1477" y="868"/>
                  </a:lnTo>
                  <a:lnTo>
                    <a:pt x="1477" y="868"/>
                  </a:lnTo>
                  <a:lnTo>
                    <a:pt x="1477" y="868"/>
                  </a:lnTo>
                  <a:lnTo>
                    <a:pt x="1482" y="868"/>
                  </a:lnTo>
                  <a:lnTo>
                    <a:pt x="1482" y="868"/>
                  </a:lnTo>
                  <a:lnTo>
                    <a:pt x="1482" y="868"/>
                  </a:lnTo>
                  <a:lnTo>
                    <a:pt x="1482" y="868"/>
                  </a:lnTo>
                  <a:lnTo>
                    <a:pt x="1482" y="864"/>
                  </a:lnTo>
                  <a:lnTo>
                    <a:pt x="1482" y="864"/>
                  </a:lnTo>
                  <a:lnTo>
                    <a:pt x="1482" y="864"/>
                  </a:lnTo>
                  <a:lnTo>
                    <a:pt x="1486" y="864"/>
                  </a:lnTo>
                  <a:lnTo>
                    <a:pt x="1486" y="868"/>
                  </a:lnTo>
                  <a:lnTo>
                    <a:pt x="1486" y="868"/>
                  </a:lnTo>
                  <a:lnTo>
                    <a:pt x="1486" y="864"/>
                  </a:lnTo>
                  <a:lnTo>
                    <a:pt x="1486" y="864"/>
                  </a:lnTo>
                  <a:lnTo>
                    <a:pt x="1486" y="864"/>
                  </a:lnTo>
                  <a:lnTo>
                    <a:pt x="1486" y="859"/>
                  </a:lnTo>
                  <a:lnTo>
                    <a:pt x="1486" y="859"/>
                  </a:lnTo>
                  <a:lnTo>
                    <a:pt x="1486" y="859"/>
                  </a:lnTo>
                  <a:lnTo>
                    <a:pt x="1486" y="859"/>
                  </a:lnTo>
                  <a:lnTo>
                    <a:pt x="1486" y="859"/>
                  </a:lnTo>
                  <a:lnTo>
                    <a:pt x="1491" y="859"/>
                  </a:lnTo>
                  <a:lnTo>
                    <a:pt x="1486" y="859"/>
                  </a:lnTo>
                  <a:lnTo>
                    <a:pt x="1486" y="864"/>
                  </a:lnTo>
                  <a:lnTo>
                    <a:pt x="1486" y="868"/>
                  </a:lnTo>
                  <a:lnTo>
                    <a:pt x="1486" y="873"/>
                  </a:lnTo>
                  <a:lnTo>
                    <a:pt x="1486" y="873"/>
                  </a:lnTo>
                  <a:lnTo>
                    <a:pt x="1486" y="873"/>
                  </a:lnTo>
                  <a:lnTo>
                    <a:pt x="1486" y="864"/>
                  </a:lnTo>
                  <a:lnTo>
                    <a:pt x="1491" y="859"/>
                  </a:lnTo>
                  <a:lnTo>
                    <a:pt x="1491" y="855"/>
                  </a:lnTo>
                  <a:lnTo>
                    <a:pt x="1491" y="855"/>
                  </a:lnTo>
                  <a:lnTo>
                    <a:pt x="1491" y="850"/>
                  </a:lnTo>
                  <a:lnTo>
                    <a:pt x="1486" y="850"/>
                  </a:lnTo>
                  <a:lnTo>
                    <a:pt x="1486" y="850"/>
                  </a:lnTo>
                  <a:lnTo>
                    <a:pt x="1482" y="855"/>
                  </a:lnTo>
                  <a:lnTo>
                    <a:pt x="1482" y="850"/>
                  </a:lnTo>
                  <a:lnTo>
                    <a:pt x="1482" y="850"/>
                  </a:lnTo>
                  <a:lnTo>
                    <a:pt x="1482" y="850"/>
                  </a:lnTo>
                  <a:lnTo>
                    <a:pt x="1482" y="846"/>
                  </a:lnTo>
                  <a:lnTo>
                    <a:pt x="1482" y="846"/>
                  </a:lnTo>
                  <a:lnTo>
                    <a:pt x="1477" y="846"/>
                  </a:lnTo>
                  <a:lnTo>
                    <a:pt x="1477" y="846"/>
                  </a:lnTo>
                  <a:lnTo>
                    <a:pt x="1473" y="846"/>
                  </a:lnTo>
                  <a:lnTo>
                    <a:pt x="1473" y="846"/>
                  </a:lnTo>
                  <a:lnTo>
                    <a:pt x="1473" y="841"/>
                  </a:lnTo>
                  <a:lnTo>
                    <a:pt x="1477" y="846"/>
                  </a:lnTo>
                  <a:lnTo>
                    <a:pt x="1482" y="846"/>
                  </a:lnTo>
                  <a:lnTo>
                    <a:pt x="1482" y="846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2" y="850"/>
                  </a:lnTo>
                  <a:lnTo>
                    <a:pt x="1482" y="850"/>
                  </a:lnTo>
                  <a:lnTo>
                    <a:pt x="1486" y="850"/>
                  </a:lnTo>
                  <a:lnTo>
                    <a:pt x="1486" y="850"/>
                  </a:lnTo>
                  <a:lnTo>
                    <a:pt x="1486" y="850"/>
                  </a:lnTo>
                  <a:lnTo>
                    <a:pt x="1486" y="846"/>
                  </a:lnTo>
                  <a:lnTo>
                    <a:pt x="1486" y="846"/>
                  </a:lnTo>
                  <a:lnTo>
                    <a:pt x="1486" y="846"/>
                  </a:lnTo>
                  <a:lnTo>
                    <a:pt x="1482" y="846"/>
                  </a:lnTo>
                  <a:lnTo>
                    <a:pt x="1482" y="841"/>
                  </a:lnTo>
                  <a:lnTo>
                    <a:pt x="1482" y="841"/>
                  </a:lnTo>
                  <a:lnTo>
                    <a:pt x="1482" y="841"/>
                  </a:lnTo>
                  <a:lnTo>
                    <a:pt x="1486" y="846"/>
                  </a:lnTo>
                  <a:lnTo>
                    <a:pt x="1486" y="846"/>
                  </a:lnTo>
                  <a:lnTo>
                    <a:pt x="1486" y="846"/>
                  </a:lnTo>
                  <a:lnTo>
                    <a:pt x="1486" y="846"/>
                  </a:lnTo>
                  <a:lnTo>
                    <a:pt x="1486" y="841"/>
                  </a:lnTo>
                  <a:lnTo>
                    <a:pt x="1491" y="846"/>
                  </a:lnTo>
                  <a:lnTo>
                    <a:pt x="1491" y="841"/>
                  </a:lnTo>
                  <a:lnTo>
                    <a:pt x="1491" y="841"/>
                  </a:lnTo>
                  <a:lnTo>
                    <a:pt x="1486" y="841"/>
                  </a:lnTo>
                  <a:lnTo>
                    <a:pt x="1491" y="841"/>
                  </a:lnTo>
                  <a:lnTo>
                    <a:pt x="1486" y="836"/>
                  </a:lnTo>
                  <a:lnTo>
                    <a:pt x="1486" y="836"/>
                  </a:lnTo>
                  <a:lnTo>
                    <a:pt x="1486" y="836"/>
                  </a:lnTo>
                  <a:lnTo>
                    <a:pt x="1486" y="836"/>
                  </a:lnTo>
                  <a:lnTo>
                    <a:pt x="1486" y="832"/>
                  </a:lnTo>
                  <a:lnTo>
                    <a:pt x="1482" y="832"/>
                  </a:lnTo>
                  <a:lnTo>
                    <a:pt x="1482" y="827"/>
                  </a:lnTo>
                  <a:lnTo>
                    <a:pt x="1482" y="827"/>
                  </a:lnTo>
                  <a:lnTo>
                    <a:pt x="1486" y="827"/>
                  </a:lnTo>
                  <a:lnTo>
                    <a:pt x="1486" y="832"/>
                  </a:lnTo>
                  <a:lnTo>
                    <a:pt x="1486" y="832"/>
                  </a:lnTo>
                  <a:lnTo>
                    <a:pt x="1486" y="836"/>
                  </a:lnTo>
                  <a:lnTo>
                    <a:pt x="1491" y="836"/>
                  </a:lnTo>
                  <a:lnTo>
                    <a:pt x="1491" y="836"/>
                  </a:lnTo>
                  <a:lnTo>
                    <a:pt x="1491" y="836"/>
                  </a:lnTo>
                  <a:lnTo>
                    <a:pt x="1491" y="836"/>
                  </a:lnTo>
                  <a:lnTo>
                    <a:pt x="1491" y="832"/>
                  </a:lnTo>
                  <a:lnTo>
                    <a:pt x="1491" y="832"/>
                  </a:lnTo>
                  <a:lnTo>
                    <a:pt x="1491" y="832"/>
                  </a:lnTo>
                  <a:lnTo>
                    <a:pt x="1491" y="832"/>
                  </a:lnTo>
                  <a:lnTo>
                    <a:pt x="1491" y="827"/>
                  </a:lnTo>
                  <a:lnTo>
                    <a:pt x="1491" y="827"/>
                  </a:lnTo>
                  <a:lnTo>
                    <a:pt x="1486" y="827"/>
                  </a:lnTo>
                  <a:lnTo>
                    <a:pt x="1486" y="823"/>
                  </a:lnTo>
                  <a:lnTo>
                    <a:pt x="1482" y="823"/>
                  </a:lnTo>
                  <a:lnTo>
                    <a:pt x="1482" y="823"/>
                  </a:lnTo>
                  <a:lnTo>
                    <a:pt x="1482" y="823"/>
                  </a:lnTo>
                  <a:lnTo>
                    <a:pt x="1482" y="823"/>
                  </a:lnTo>
                  <a:lnTo>
                    <a:pt x="1482" y="818"/>
                  </a:lnTo>
                  <a:lnTo>
                    <a:pt x="1482" y="818"/>
                  </a:lnTo>
                  <a:lnTo>
                    <a:pt x="1486" y="818"/>
                  </a:lnTo>
                  <a:lnTo>
                    <a:pt x="1486" y="818"/>
                  </a:lnTo>
                  <a:lnTo>
                    <a:pt x="1486" y="814"/>
                  </a:lnTo>
                  <a:lnTo>
                    <a:pt x="1491" y="814"/>
                  </a:lnTo>
                  <a:lnTo>
                    <a:pt x="1491" y="814"/>
                  </a:lnTo>
                  <a:lnTo>
                    <a:pt x="1486" y="818"/>
                  </a:lnTo>
                  <a:lnTo>
                    <a:pt x="1486" y="818"/>
                  </a:lnTo>
                  <a:lnTo>
                    <a:pt x="1482" y="818"/>
                  </a:lnTo>
                  <a:lnTo>
                    <a:pt x="1482" y="818"/>
                  </a:lnTo>
                  <a:lnTo>
                    <a:pt x="1482" y="823"/>
                  </a:lnTo>
                  <a:lnTo>
                    <a:pt x="1482" y="823"/>
                  </a:lnTo>
                  <a:lnTo>
                    <a:pt x="1486" y="823"/>
                  </a:lnTo>
                  <a:lnTo>
                    <a:pt x="1486" y="823"/>
                  </a:lnTo>
                  <a:lnTo>
                    <a:pt x="1486" y="823"/>
                  </a:lnTo>
                  <a:lnTo>
                    <a:pt x="1486" y="823"/>
                  </a:lnTo>
                  <a:lnTo>
                    <a:pt x="1486" y="823"/>
                  </a:lnTo>
                  <a:lnTo>
                    <a:pt x="1486" y="823"/>
                  </a:lnTo>
                  <a:lnTo>
                    <a:pt x="1486" y="823"/>
                  </a:lnTo>
                  <a:lnTo>
                    <a:pt x="1486" y="827"/>
                  </a:lnTo>
                  <a:lnTo>
                    <a:pt x="1491" y="827"/>
                  </a:lnTo>
                  <a:lnTo>
                    <a:pt x="1491" y="827"/>
                  </a:lnTo>
                  <a:lnTo>
                    <a:pt x="1491" y="827"/>
                  </a:lnTo>
                  <a:lnTo>
                    <a:pt x="1495" y="827"/>
                  </a:lnTo>
                  <a:lnTo>
                    <a:pt x="1495" y="827"/>
                  </a:lnTo>
                  <a:lnTo>
                    <a:pt x="1495" y="827"/>
                  </a:lnTo>
                  <a:lnTo>
                    <a:pt x="1495" y="827"/>
                  </a:lnTo>
                  <a:lnTo>
                    <a:pt x="1491" y="823"/>
                  </a:lnTo>
                  <a:lnTo>
                    <a:pt x="1491" y="818"/>
                  </a:lnTo>
                  <a:lnTo>
                    <a:pt x="1491" y="818"/>
                  </a:lnTo>
                  <a:lnTo>
                    <a:pt x="1491" y="818"/>
                  </a:lnTo>
                  <a:lnTo>
                    <a:pt x="1491" y="818"/>
                  </a:lnTo>
                  <a:lnTo>
                    <a:pt x="1491" y="823"/>
                  </a:lnTo>
                  <a:lnTo>
                    <a:pt x="1495" y="823"/>
                  </a:lnTo>
                  <a:lnTo>
                    <a:pt x="1495" y="823"/>
                  </a:lnTo>
                  <a:lnTo>
                    <a:pt x="1495" y="823"/>
                  </a:lnTo>
                  <a:lnTo>
                    <a:pt x="1495" y="823"/>
                  </a:lnTo>
                  <a:lnTo>
                    <a:pt x="1495" y="823"/>
                  </a:lnTo>
                  <a:lnTo>
                    <a:pt x="1495" y="818"/>
                  </a:lnTo>
                  <a:lnTo>
                    <a:pt x="1495" y="818"/>
                  </a:lnTo>
                  <a:lnTo>
                    <a:pt x="1495" y="814"/>
                  </a:lnTo>
                  <a:lnTo>
                    <a:pt x="1495" y="814"/>
                  </a:lnTo>
                  <a:lnTo>
                    <a:pt x="1495" y="814"/>
                  </a:lnTo>
                  <a:lnTo>
                    <a:pt x="1500" y="814"/>
                  </a:lnTo>
                  <a:lnTo>
                    <a:pt x="1500" y="809"/>
                  </a:lnTo>
                  <a:lnTo>
                    <a:pt x="1500" y="809"/>
                  </a:lnTo>
                  <a:lnTo>
                    <a:pt x="1500" y="809"/>
                  </a:lnTo>
                  <a:lnTo>
                    <a:pt x="1500" y="809"/>
                  </a:lnTo>
                  <a:lnTo>
                    <a:pt x="1500" y="809"/>
                  </a:lnTo>
                  <a:lnTo>
                    <a:pt x="1500" y="809"/>
                  </a:lnTo>
                  <a:lnTo>
                    <a:pt x="1500" y="809"/>
                  </a:lnTo>
                  <a:lnTo>
                    <a:pt x="1500" y="805"/>
                  </a:lnTo>
                  <a:lnTo>
                    <a:pt x="1500" y="805"/>
                  </a:lnTo>
                  <a:lnTo>
                    <a:pt x="1500" y="809"/>
                  </a:lnTo>
                  <a:lnTo>
                    <a:pt x="1500" y="805"/>
                  </a:lnTo>
                  <a:lnTo>
                    <a:pt x="1504" y="805"/>
                  </a:lnTo>
                  <a:lnTo>
                    <a:pt x="1504" y="805"/>
                  </a:lnTo>
                  <a:lnTo>
                    <a:pt x="1504" y="805"/>
                  </a:lnTo>
                  <a:lnTo>
                    <a:pt x="1504" y="805"/>
                  </a:lnTo>
                  <a:lnTo>
                    <a:pt x="1504" y="805"/>
                  </a:lnTo>
                  <a:lnTo>
                    <a:pt x="1504" y="805"/>
                  </a:lnTo>
                  <a:lnTo>
                    <a:pt x="1504" y="805"/>
                  </a:lnTo>
                  <a:lnTo>
                    <a:pt x="1504" y="805"/>
                  </a:lnTo>
                  <a:lnTo>
                    <a:pt x="1504" y="805"/>
                  </a:lnTo>
                  <a:lnTo>
                    <a:pt x="1504" y="805"/>
                  </a:lnTo>
                  <a:lnTo>
                    <a:pt x="1509" y="805"/>
                  </a:lnTo>
                  <a:lnTo>
                    <a:pt x="1509" y="805"/>
                  </a:lnTo>
                  <a:lnTo>
                    <a:pt x="1509" y="805"/>
                  </a:lnTo>
                  <a:lnTo>
                    <a:pt x="1509" y="800"/>
                  </a:lnTo>
                  <a:lnTo>
                    <a:pt x="1509" y="800"/>
                  </a:lnTo>
                  <a:lnTo>
                    <a:pt x="1509" y="800"/>
                  </a:lnTo>
                  <a:lnTo>
                    <a:pt x="1513" y="800"/>
                  </a:lnTo>
                  <a:lnTo>
                    <a:pt x="1509" y="800"/>
                  </a:lnTo>
                  <a:lnTo>
                    <a:pt x="1513" y="800"/>
                  </a:lnTo>
                  <a:lnTo>
                    <a:pt x="1513" y="805"/>
                  </a:lnTo>
                  <a:lnTo>
                    <a:pt x="1509" y="805"/>
                  </a:lnTo>
                  <a:lnTo>
                    <a:pt x="1509" y="805"/>
                  </a:lnTo>
                  <a:lnTo>
                    <a:pt x="1509" y="805"/>
                  </a:lnTo>
                  <a:lnTo>
                    <a:pt x="1509" y="805"/>
                  </a:lnTo>
                  <a:lnTo>
                    <a:pt x="1509" y="805"/>
                  </a:lnTo>
                  <a:lnTo>
                    <a:pt x="1509" y="805"/>
                  </a:lnTo>
                  <a:lnTo>
                    <a:pt x="1504" y="805"/>
                  </a:lnTo>
                  <a:lnTo>
                    <a:pt x="1504" y="809"/>
                  </a:lnTo>
                  <a:lnTo>
                    <a:pt x="1504" y="809"/>
                  </a:lnTo>
                  <a:lnTo>
                    <a:pt x="1504" y="809"/>
                  </a:lnTo>
                  <a:lnTo>
                    <a:pt x="1504" y="809"/>
                  </a:lnTo>
                  <a:lnTo>
                    <a:pt x="1504" y="814"/>
                  </a:lnTo>
                  <a:lnTo>
                    <a:pt x="1504" y="809"/>
                  </a:lnTo>
                  <a:lnTo>
                    <a:pt x="1500" y="809"/>
                  </a:lnTo>
                  <a:lnTo>
                    <a:pt x="1500" y="814"/>
                  </a:lnTo>
                  <a:lnTo>
                    <a:pt x="1500" y="814"/>
                  </a:lnTo>
                  <a:lnTo>
                    <a:pt x="1500" y="814"/>
                  </a:lnTo>
                  <a:lnTo>
                    <a:pt x="1504" y="814"/>
                  </a:lnTo>
                  <a:lnTo>
                    <a:pt x="1504" y="814"/>
                  </a:lnTo>
                  <a:lnTo>
                    <a:pt x="1500" y="814"/>
                  </a:lnTo>
                  <a:lnTo>
                    <a:pt x="1500" y="814"/>
                  </a:lnTo>
                  <a:lnTo>
                    <a:pt x="1500" y="818"/>
                  </a:lnTo>
                  <a:lnTo>
                    <a:pt x="1500" y="818"/>
                  </a:lnTo>
                  <a:lnTo>
                    <a:pt x="1500" y="814"/>
                  </a:lnTo>
                  <a:lnTo>
                    <a:pt x="1500" y="818"/>
                  </a:lnTo>
                  <a:lnTo>
                    <a:pt x="1500" y="818"/>
                  </a:lnTo>
                  <a:lnTo>
                    <a:pt x="1500" y="818"/>
                  </a:lnTo>
                  <a:lnTo>
                    <a:pt x="1504" y="818"/>
                  </a:lnTo>
                  <a:lnTo>
                    <a:pt x="1504" y="818"/>
                  </a:lnTo>
                  <a:lnTo>
                    <a:pt x="1500" y="818"/>
                  </a:lnTo>
                  <a:lnTo>
                    <a:pt x="1500" y="818"/>
                  </a:lnTo>
                  <a:lnTo>
                    <a:pt x="1500" y="818"/>
                  </a:lnTo>
                  <a:lnTo>
                    <a:pt x="1495" y="823"/>
                  </a:lnTo>
                  <a:lnTo>
                    <a:pt x="1495" y="823"/>
                  </a:lnTo>
                  <a:lnTo>
                    <a:pt x="1500" y="823"/>
                  </a:lnTo>
                  <a:lnTo>
                    <a:pt x="1500" y="823"/>
                  </a:lnTo>
                  <a:lnTo>
                    <a:pt x="1500" y="827"/>
                  </a:lnTo>
                  <a:lnTo>
                    <a:pt x="1500" y="827"/>
                  </a:lnTo>
                  <a:lnTo>
                    <a:pt x="1500" y="823"/>
                  </a:lnTo>
                  <a:lnTo>
                    <a:pt x="1500" y="823"/>
                  </a:lnTo>
                  <a:lnTo>
                    <a:pt x="1500" y="827"/>
                  </a:lnTo>
                  <a:lnTo>
                    <a:pt x="1500" y="827"/>
                  </a:lnTo>
                  <a:lnTo>
                    <a:pt x="1504" y="823"/>
                  </a:lnTo>
                  <a:lnTo>
                    <a:pt x="1504" y="823"/>
                  </a:lnTo>
                  <a:lnTo>
                    <a:pt x="1504" y="823"/>
                  </a:lnTo>
                  <a:lnTo>
                    <a:pt x="1504" y="827"/>
                  </a:lnTo>
                  <a:lnTo>
                    <a:pt x="1500" y="827"/>
                  </a:lnTo>
                  <a:lnTo>
                    <a:pt x="1500" y="827"/>
                  </a:lnTo>
                  <a:lnTo>
                    <a:pt x="1500" y="827"/>
                  </a:lnTo>
                  <a:lnTo>
                    <a:pt x="1500" y="827"/>
                  </a:lnTo>
                  <a:lnTo>
                    <a:pt x="1500" y="827"/>
                  </a:lnTo>
                  <a:lnTo>
                    <a:pt x="1500" y="832"/>
                  </a:lnTo>
                  <a:lnTo>
                    <a:pt x="1500" y="832"/>
                  </a:lnTo>
                  <a:lnTo>
                    <a:pt x="1500" y="832"/>
                  </a:lnTo>
                  <a:lnTo>
                    <a:pt x="1504" y="832"/>
                  </a:lnTo>
                  <a:lnTo>
                    <a:pt x="1500" y="836"/>
                  </a:lnTo>
                  <a:lnTo>
                    <a:pt x="1500" y="836"/>
                  </a:lnTo>
                  <a:lnTo>
                    <a:pt x="1495" y="836"/>
                  </a:lnTo>
                  <a:lnTo>
                    <a:pt x="1495" y="841"/>
                  </a:lnTo>
                  <a:lnTo>
                    <a:pt x="1491" y="846"/>
                  </a:lnTo>
                  <a:lnTo>
                    <a:pt x="1491" y="846"/>
                  </a:lnTo>
                  <a:lnTo>
                    <a:pt x="1491" y="846"/>
                  </a:lnTo>
                  <a:lnTo>
                    <a:pt x="1495" y="846"/>
                  </a:lnTo>
                  <a:lnTo>
                    <a:pt x="1495" y="841"/>
                  </a:lnTo>
                  <a:lnTo>
                    <a:pt x="1495" y="841"/>
                  </a:lnTo>
                  <a:lnTo>
                    <a:pt x="1500" y="841"/>
                  </a:lnTo>
                  <a:lnTo>
                    <a:pt x="1500" y="841"/>
                  </a:lnTo>
                  <a:lnTo>
                    <a:pt x="1500" y="841"/>
                  </a:lnTo>
                  <a:lnTo>
                    <a:pt x="1500" y="836"/>
                  </a:lnTo>
                  <a:lnTo>
                    <a:pt x="1509" y="832"/>
                  </a:lnTo>
                  <a:lnTo>
                    <a:pt x="1509" y="827"/>
                  </a:lnTo>
                  <a:lnTo>
                    <a:pt x="1513" y="827"/>
                  </a:lnTo>
                  <a:lnTo>
                    <a:pt x="1513" y="827"/>
                  </a:lnTo>
                  <a:lnTo>
                    <a:pt x="1513" y="827"/>
                  </a:lnTo>
                  <a:lnTo>
                    <a:pt x="1513" y="823"/>
                  </a:lnTo>
                  <a:lnTo>
                    <a:pt x="1513" y="823"/>
                  </a:lnTo>
                  <a:lnTo>
                    <a:pt x="1513" y="823"/>
                  </a:lnTo>
                  <a:lnTo>
                    <a:pt x="1513" y="823"/>
                  </a:lnTo>
                  <a:lnTo>
                    <a:pt x="1513" y="823"/>
                  </a:lnTo>
                  <a:lnTo>
                    <a:pt x="1518" y="823"/>
                  </a:lnTo>
                  <a:lnTo>
                    <a:pt x="1518" y="823"/>
                  </a:lnTo>
                  <a:lnTo>
                    <a:pt x="1518" y="823"/>
                  </a:lnTo>
                  <a:lnTo>
                    <a:pt x="1518" y="823"/>
                  </a:lnTo>
                  <a:lnTo>
                    <a:pt x="1518" y="818"/>
                  </a:lnTo>
                  <a:lnTo>
                    <a:pt x="1513" y="818"/>
                  </a:lnTo>
                  <a:lnTo>
                    <a:pt x="1518" y="818"/>
                  </a:lnTo>
                  <a:lnTo>
                    <a:pt x="1518" y="818"/>
                  </a:lnTo>
                  <a:lnTo>
                    <a:pt x="1518" y="818"/>
                  </a:lnTo>
                  <a:lnTo>
                    <a:pt x="1518" y="814"/>
                  </a:lnTo>
                  <a:lnTo>
                    <a:pt x="1518" y="814"/>
                  </a:lnTo>
                  <a:lnTo>
                    <a:pt x="1518" y="809"/>
                  </a:lnTo>
                  <a:lnTo>
                    <a:pt x="1518" y="805"/>
                  </a:lnTo>
                  <a:lnTo>
                    <a:pt x="1518" y="805"/>
                  </a:lnTo>
                  <a:lnTo>
                    <a:pt x="1518" y="805"/>
                  </a:lnTo>
                  <a:lnTo>
                    <a:pt x="1518" y="800"/>
                  </a:lnTo>
                  <a:lnTo>
                    <a:pt x="1518" y="800"/>
                  </a:lnTo>
                  <a:lnTo>
                    <a:pt x="1518" y="800"/>
                  </a:lnTo>
                  <a:lnTo>
                    <a:pt x="1518" y="800"/>
                  </a:lnTo>
                  <a:lnTo>
                    <a:pt x="1522" y="796"/>
                  </a:lnTo>
                  <a:lnTo>
                    <a:pt x="1522" y="796"/>
                  </a:lnTo>
                  <a:lnTo>
                    <a:pt x="1522" y="796"/>
                  </a:lnTo>
                  <a:lnTo>
                    <a:pt x="1527" y="796"/>
                  </a:lnTo>
                  <a:lnTo>
                    <a:pt x="1527" y="796"/>
                  </a:lnTo>
                  <a:lnTo>
                    <a:pt x="1527" y="796"/>
                  </a:lnTo>
                  <a:lnTo>
                    <a:pt x="1527" y="796"/>
                  </a:lnTo>
                  <a:lnTo>
                    <a:pt x="1522" y="796"/>
                  </a:lnTo>
                  <a:lnTo>
                    <a:pt x="1522" y="796"/>
                  </a:lnTo>
                  <a:lnTo>
                    <a:pt x="1518" y="800"/>
                  </a:lnTo>
                  <a:lnTo>
                    <a:pt x="1518" y="800"/>
                  </a:lnTo>
                  <a:lnTo>
                    <a:pt x="1518" y="800"/>
                  </a:lnTo>
                  <a:lnTo>
                    <a:pt x="1518" y="805"/>
                  </a:lnTo>
                  <a:lnTo>
                    <a:pt x="1518" y="805"/>
                  </a:lnTo>
                  <a:lnTo>
                    <a:pt x="1522" y="805"/>
                  </a:lnTo>
                  <a:lnTo>
                    <a:pt x="1522" y="809"/>
                  </a:lnTo>
                  <a:lnTo>
                    <a:pt x="1522" y="809"/>
                  </a:lnTo>
                  <a:lnTo>
                    <a:pt x="1522" y="809"/>
                  </a:lnTo>
                  <a:lnTo>
                    <a:pt x="1522" y="809"/>
                  </a:lnTo>
                  <a:lnTo>
                    <a:pt x="1522" y="814"/>
                  </a:lnTo>
                  <a:lnTo>
                    <a:pt x="1522" y="814"/>
                  </a:lnTo>
                  <a:lnTo>
                    <a:pt x="1522" y="814"/>
                  </a:lnTo>
                  <a:lnTo>
                    <a:pt x="1522" y="814"/>
                  </a:lnTo>
                  <a:lnTo>
                    <a:pt x="1527" y="809"/>
                  </a:lnTo>
                  <a:lnTo>
                    <a:pt x="1532" y="809"/>
                  </a:lnTo>
                  <a:lnTo>
                    <a:pt x="1532" y="809"/>
                  </a:lnTo>
                  <a:lnTo>
                    <a:pt x="1532" y="805"/>
                  </a:lnTo>
                  <a:lnTo>
                    <a:pt x="1532" y="805"/>
                  </a:lnTo>
                  <a:lnTo>
                    <a:pt x="1532" y="805"/>
                  </a:lnTo>
                  <a:lnTo>
                    <a:pt x="1532" y="805"/>
                  </a:lnTo>
                  <a:lnTo>
                    <a:pt x="1536" y="805"/>
                  </a:lnTo>
                  <a:lnTo>
                    <a:pt x="1536" y="805"/>
                  </a:lnTo>
                  <a:lnTo>
                    <a:pt x="1536" y="800"/>
                  </a:lnTo>
                  <a:lnTo>
                    <a:pt x="1536" y="805"/>
                  </a:lnTo>
                  <a:lnTo>
                    <a:pt x="1536" y="800"/>
                  </a:lnTo>
                  <a:lnTo>
                    <a:pt x="1541" y="800"/>
                  </a:lnTo>
                  <a:lnTo>
                    <a:pt x="1541" y="796"/>
                  </a:lnTo>
                  <a:lnTo>
                    <a:pt x="1545" y="796"/>
                  </a:lnTo>
                  <a:lnTo>
                    <a:pt x="1545" y="796"/>
                  </a:lnTo>
                  <a:lnTo>
                    <a:pt x="1541" y="796"/>
                  </a:lnTo>
                  <a:lnTo>
                    <a:pt x="1541" y="800"/>
                  </a:lnTo>
                  <a:lnTo>
                    <a:pt x="1545" y="796"/>
                  </a:lnTo>
                  <a:lnTo>
                    <a:pt x="1545" y="791"/>
                  </a:lnTo>
                  <a:lnTo>
                    <a:pt x="1545" y="791"/>
                  </a:lnTo>
                  <a:lnTo>
                    <a:pt x="1550" y="791"/>
                  </a:lnTo>
                  <a:lnTo>
                    <a:pt x="1550" y="787"/>
                  </a:lnTo>
                  <a:lnTo>
                    <a:pt x="1550" y="787"/>
                  </a:lnTo>
                  <a:lnTo>
                    <a:pt x="1550" y="787"/>
                  </a:lnTo>
                  <a:lnTo>
                    <a:pt x="1550" y="787"/>
                  </a:lnTo>
                  <a:lnTo>
                    <a:pt x="1545" y="787"/>
                  </a:lnTo>
                  <a:lnTo>
                    <a:pt x="1545" y="782"/>
                  </a:lnTo>
                  <a:lnTo>
                    <a:pt x="1545" y="782"/>
                  </a:lnTo>
                  <a:lnTo>
                    <a:pt x="1550" y="782"/>
                  </a:lnTo>
                  <a:lnTo>
                    <a:pt x="1550" y="782"/>
                  </a:lnTo>
                  <a:lnTo>
                    <a:pt x="1550" y="782"/>
                  </a:lnTo>
                  <a:lnTo>
                    <a:pt x="1550" y="782"/>
                  </a:lnTo>
                  <a:lnTo>
                    <a:pt x="1550" y="778"/>
                  </a:lnTo>
                  <a:lnTo>
                    <a:pt x="1554" y="778"/>
                  </a:lnTo>
                  <a:lnTo>
                    <a:pt x="1554" y="773"/>
                  </a:lnTo>
                  <a:lnTo>
                    <a:pt x="1554" y="773"/>
                  </a:lnTo>
                  <a:lnTo>
                    <a:pt x="1554" y="769"/>
                  </a:lnTo>
                  <a:lnTo>
                    <a:pt x="1554" y="769"/>
                  </a:lnTo>
                  <a:lnTo>
                    <a:pt x="1559" y="773"/>
                  </a:lnTo>
                  <a:lnTo>
                    <a:pt x="1554" y="773"/>
                  </a:lnTo>
                  <a:lnTo>
                    <a:pt x="1554" y="778"/>
                  </a:lnTo>
                  <a:lnTo>
                    <a:pt x="1554" y="778"/>
                  </a:lnTo>
                  <a:lnTo>
                    <a:pt x="1550" y="778"/>
                  </a:lnTo>
                  <a:lnTo>
                    <a:pt x="1554" y="778"/>
                  </a:lnTo>
                  <a:lnTo>
                    <a:pt x="1554" y="778"/>
                  </a:lnTo>
                  <a:lnTo>
                    <a:pt x="1554" y="778"/>
                  </a:lnTo>
                  <a:lnTo>
                    <a:pt x="1554" y="778"/>
                  </a:lnTo>
                  <a:lnTo>
                    <a:pt x="1559" y="778"/>
                  </a:lnTo>
                  <a:lnTo>
                    <a:pt x="1559" y="773"/>
                  </a:lnTo>
                  <a:lnTo>
                    <a:pt x="1568" y="773"/>
                  </a:lnTo>
                  <a:lnTo>
                    <a:pt x="1572" y="773"/>
                  </a:lnTo>
                  <a:lnTo>
                    <a:pt x="1572" y="769"/>
                  </a:lnTo>
                  <a:lnTo>
                    <a:pt x="1572" y="769"/>
                  </a:lnTo>
                  <a:lnTo>
                    <a:pt x="1577" y="769"/>
                  </a:lnTo>
                  <a:lnTo>
                    <a:pt x="1581" y="769"/>
                  </a:lnTo>
                  <a:lnTo>
                    <a:pt x="1581" y="769"/>
                  </a:lnTo>
                  <a:lnTo>
                    <a:pt x="1586" y="769"/>
                  </a:lnTo>
                  <a:lnTo>
                    <a:pt x="1586" y="769"/>
                  </a:lnTo>
                  <a:lnTo>
                    <a:pt x="1590" y="769"/>
                  </a:lnTo>
                  <a:lnTo>
                    <a:pt x="1595" y="769"/>
                  </a:lnTo>
                  <a:lnTo>
                    <a:pt x="1595" y="769"/>
                  </a:lnTo>
                  <a:lnTo>
                    <a:pt x="1599" y="764"/>
                  </a:lnTo>
                  <a:lnTo>
                    <a:pt x="1599" y="764"/>
                  </a:lnTo>
                  <a:lnTo>
                    <a:pt x="1599" y="760"/>
                  </a:lnTo>
                  <a:lnTo>
                    <a:pt x="1599" y="760"/>
                  </a:lnTo>
                  <a:lnTo>
                    <a:pt x="1599" y="764"/>
                  </a:lnTo>
                  <a:lnTo>
                    <a:pt x="1599" y="764"/>
                  </a:lnTo>
                  <a:lnTo>
                    <a:pt x="1599" y="764"/>
                  </a:lnTo>
                  <a:lnTo>
                    <a:pt x="1604" y="764"/>
                  </a:lnTo>
                  <a:lnTo>
                    <a:pt x="1604" y="764"/>
                  </a:lnTo>
                  <a:lnTo>
                    <a:pt x="1599" y="764"/>
                  </a:lnTo>
                  <a:lnTo>
                    <a:pt x="1599" y="769"/>
                  </a:lnTo>
                  <a:lnTo>
                    <a:pt x="1599" y="769"/>
                  </a:lnTo>
                  <a:lnTo>
                    <a:pt x="1604" y="769"/>
                  </a:lnTo>
                  <a:lnTo>
                    <a:pt x="1604" y="769"/>
                  </a:lnTo>
                  <a:lnTo>
                    <a:pt x="1608" y="764"/>
                  </a:lnTo>
                  <a:lnTo>
                    <a:pt x="1608" y="764"/>
                  </a:lnTo>
                  <a:lnTo>
                    <a:pt x="1608" y="764"/>
                  </a:lnTo>
                  <a:lnTo>
                    <a:pt x="1608" y="769"/>
                  </a:lnTo>
                  <a:lnTo>
                    <a:pt x="1608" y="769"/>
                  </a:lnTo>
                  <a:lnTo>
                    <a:pt x="1613" y="764"/>
                  </a:lnTo>
                  <a:lnTo>
                    <a:pt x="1613" y="764"/>
                  </a:lnTo>
                  <a:lnTo>
                    <a:pt x="1617" y="764"/>
                  </a:lnTo>
                  <a:lnTo>
                    <a:pt x="1622" y="764"/>
                  </a:lnTo>
                  <a:lnTo>
                    <a:pt x="1622" y="764"/>
                  </a:lnTo>
                  <a:lnTo>
                    <a:pt x="1622" y="764"/>
                  </a:lnTo>
                  <a:lnTo>
                    <a:pt x="1622" y="764"/>
                  </a:lnTo>
                  <a:lnTo>
                    <a:pt x="1622" y="760"/>
                  </a:lnTo>
                  <a:lnTo>
                    <a:pt x="1622" y="755"/>
                  </a:lnTo>
                  <a:lnTo>
                    <a:pt x="1622" y="755"/>
                  </a:lnTo>
                  <a:lnTo>
                    <a:pt x="1622" y="755"/>
                  </a:lnTo>
                  <a:lnTo>
                    <a:pt x="1617" y="755"/>
                  </a:lnTo>
                  <a:lnTo>
                    <a:pt x="1617" y="755"/>
                  </a:lnTo>
                  <a:lnTo>
                    <a:pt x="1622" y="760"/>
                  </a:lnTo>
                  <a:lnTo>
                    <a:pt x="1622" y="755"/>
                  </a:lnTo>
                  <a:lnTo>
                    <a:pt x="1622" y="760"/>
                  </a:lnTo>
                  <a:lnTo>
                    <a:pt x="1622" y="760"/>
                  </a:lnTo>
                  <a:lnTo>
                    <a:pt x="1622" y="760"/>
                  </a:lnTo>
                  <a:lnTo>
                    <a:pt x="1622" y="764"/>
                  </a:lnTo>
                  <a:lnTo>
                    <a:pt x="1617" y="764"/>
                  </a:lnTo>
                  <a:lnTo>
                    <a:pt x="1617" y="764"/>
                  </a:lnTo>
                  <a:lnTo>
                    <a:pt x="1613" y="764"/>
                  </a:lnTo>
                  <a:lnTo>
                    <a:pt x="1613" y="764"/>
                  </a:lnTo>
                  <a:lnTo>
                    <a:pt x="1613" y="760"/>
                  </a:lnTo>
                  <a:lnTo>
                    <a:pt x="1613" y="760"/>
                  </a:lnTo>
                  <a:lnTo>
                    <a:pt x="1613" y="760"/>
                  </a:lnTo>
                  <a:lnTo>
                    <a:pt x="1613" y="760"/>
                  </a:lnTo>
                  <a:lnTo>
                    <a:pt x="1613" y="755"/>
                  </a:lnTo>
                  <a:lnTo>
                    <a:pt x="1613" y="755"/>
                  </a:lnTo>
                  <a:lnTo>
                    <a:pt x="1608" y="751"/>
                  </a:lnTo>
                  <a:lnTo>
                    <a:pt x="1608" y="751"/>
                  </a:lnTo>
                  <a:lnTo>
                    <a:pt x="1613" y="751"/>
                  </a:lnTo>
                  <a:lnTo>
                    <a:pt x="1613" y="751"/>
                  </a:lnTo>
                  <a:lnTo>
                    <a:pt x="1613" y="746"/>
                  </a:lnTo>
                  <a:lnTo>
                    <a:pt x="1617" y="746"/>
                  </a:lnTo>
                  <a:lnTo>
                    <a:pt x="1617" y="746"/>
                  </a:lnTo>
                  <a:lnTo>
                    <a:pt x="1617" y="746"/>
                  </a:lnTo>
                  <a:lnTo>
                    <a:pt x="1617" y="746"/>
                  </a:lnTo>
                  <a:lnTo>
                    <a:pt x="1617" y="746"/>
                  </a:lnTo>
                  <a:lnTo>
                    <a:pt x="1617" y="746"/>
                  </a:lnTo>
                  <a:lnTo>
                    <a:pt x="1617" y="746"/>
                  </a:lnTo>
                  <a:lnTo>
                    <a:pt x="1617" y="746"/>
                  </a:lnTo>
                  <a:lnTo>
                    <a:pt x="1617" y="746"/>
                  </a:lnTo>
                  <a:lnTo>
                    <a:pt x="1617" y="742"/>
                  </a:lnTo>
                  <a:lnTo>
                    <a:pt x="1617" y="742"/>
                  </a:lnTo>
                  <a:lnTo>
                    <a:pt x="1617" y="742"/>
                  </a:lnTo>
                  <a:lnTo>
                    <a:pt x="1622" y="737"/>
                  </a:lnTo>
                  <a:lnTo>
                    <a:pt x="1622" y="737"/>
                  </a:lnTo>
                  <a:lnTo>
                    <a:pt x="1622" y="737"/>
                  </a:lnTo>
                  <a:lnTo>
                    <a:pt x="1626" y="733"/>
                  </a:lnTo>
                  <a:lnTo>
                    <a:pt x="1631" y="728"/>
                  </a:lnTo>
                  <a:lnTo>
                    <a:pt x="1631" y="728"/>
                  </a:lnTo>
                  <a:lnTo>
                    <a:pt x="1631" y="728"/>
                  </a:lnTo>
                  <a:lnTo>
                    <a:pt x="1631" y="728"/>
                  </a:lnTo>
                  <a:lnTo>
                    <a:pt x="1635" y="723"/>
                  </a:lnTo>
                  <a:lnTo>
                    <a:pt x="1635" y="723"/>
                  </a:lnTo>
                  <a:lnTo>
                    <a:pt x="1640" y="723"/>
                  </a:lnTo>
                  <a:lnTo>
                    <a:pt x="1640" y="723"/>
                  </a:lnTo>
                  <a:lnTo>
                    <a:pt x="1640" y="723"/>
                  </a:lnTo>
                  <a:lnTo>
                    <a:pt x="1640" y="723"/>
                  </a:lnTo>
                  <a:lnTo>
                    <a:pt x="1640" y="723"/>
                  </a:lnTo>
                  <a:lnTo>
                    <a:pt x="1640" y="723"/>
                  </a:lnTo>
                  <a:lnTo>
                    <a:pt x="1640" y="723"/>
                  </a:lnTo>
                  <a:lnTo>
                    <a:pt x="1640" y="723"/>
                  </a:lnTo>
                  <a:lnTo>
                    <a:pt x="1640" y="723"/>
                  </a:lnTo>
                  <a:lnTo>
                    <a:pt x="1640" y="723"/>
                  </a:lnTo>
                  <a:lnTo>
                    <a:pt x="1640" y="723"/>
                  </a:lnTo>
                  <a:lnTo>
                    <a:pt x="1640" y="723"/>
                  </a:lnTo>
                  <a:lnTo>
                    <a:pt x="1640" y="723"/>
                  </a:lnTo>
                  <a:lnTo>
                    <a:pt x="1644" y="723"/>
                  </a:lnTo>
                  <a:lnTo>
                    <a:pt x="1644" y="719"/>
                  </a:lnTo>
                  <a:lnTo>
                    <a:pt x="1644" y="723"/>
                  </a:lnTo>
                  <a:lnTo>
                    <a:pt x="1644" y="723"/>
                  </a:lnTo>
                  <a:lnTo>
                    <a:pt x="1644" y="723"/>
                  </a:lnTo>
                  <a:lnTo>
                    <a:pt x="1644" y="719"/>
                  </a:lnTo>
                  <a:lnTo>
                    <a:pt x="1644" y="723"/>
                  </a:lnTo>
                  <a:lnTo>
                    <a:pt x="1644" y="723"/>
                  </a:lnTo>
                  <a:lnTo>
                    <a:pt x="1644" y="723"/>
                  </a:lnTo>
                  <a:lnTo>
                    <a:pt x="1649" y="723"/>
                  </a:lnTo>
                  <a:lnTo>
                    <a:pt x="1649" y="719"/>
                  </a:lnTo>
                  <a:lnTo>
                    <a:pt x="1649" y="723"/>
                  </a:lnTo>
                  <a:lnTo>
                    <a:pt x="1653" y="719"/>
                  </a:lnTo>
                  <a:lnTo>
                    <a:pt x="1653" y="719"/>
                  </a:lnTo>
                  <a:lnTo>
                    <a:pt x="1653" y="719"/>
                  </a:lnTo>
                  <a:lnTo>
                    <a:pt x="1658" y="714"/>
                  </a:lnTo>
                  <a:lnTo>
                    <a:pt x="1658" y="714"/>
                  </a:lnTo>
                  <a:lnTo>
                    <a:pt x="1663" y="710"/>
                  </a:lnTo>
                  <a:lnTo>
                    <a:pt x="1663" y="710"/>
                  </a:lnTo>
                  <a:lnTo>
                    <a:pt x="1663" y="710"/>
                  </a:lnTo>
                  <a:lnTo>
                    <a:pt x="1663" y="710"/>
                  </a:lnTo>
                  <a:lnTo>
                    <a:pt x="1663" y="714"/>
                  </a:lnTo>
                  <a:lnTo>
                    <a:pt x="1663" y="714"/>
                  </a:lnTo>
                  <a:lnTo>
                    <a:pt x="1663" y="714"/>
                  </a:lnTo>
                  <a:lnTo>
                    <a:pt x="1663" y="714"/>
                  </a:lnTo>
                  <a:lnTo>
                    <a:pt x="1663" y="714"/>
                  </a:lnTo>
                  <a:lnTo>
                    <a:pt x="1658" y="714"/>
                  </a:lnTo>
                  <a:lnTo>
                    <a:pt x="1663" y="714"/>
                  </a:lnTo>
                  <a:lnTo>
                    <a:pt x="1663" y="714"/>
                  </a:lnTo>
                  <a:lnTo>
                    <a:pt x="1663" y="714"/>
                  </a:lnTo>
                  <a:lnTo>
                    <a:pt x="1663" y="714"/>
                  </a:lnTo>
                  <a:lnTo>
                    <a:pt x="1663" y="714"/>
                  </a:lnTo>
                  <a:lnTo>
                    <a:pt x="1663" y="714"/>
                  </a:lnTo>
                  <a:lnTo>
                    <a:pt x="1667" y="714"/>
                  </a:lnTo>
                  <a:lnTo>
                    <a:pt x="1667" y="710"/>
                  </a:lnTo>
                  <a:lnTo>
                    <a:pt x="1667" y="714"/>
                  </a:lnTo>
                  <a:lnTo>
                    <a:pt x="1667" y="714"/>
                  </a:lnTo>
                  <a:lnTo>
                    <a:pt x="1667" y="714"/>
                  </a:lnTo>
                  <a:lnTo>
                    <a:pt x="1667" y="710"/>
                  </a:lnTo>
                  <a:lnTo>
                    <a:pt x="1672" y="710"/>
                  </a:lnTo>
                  <a:lnTo>
                    <a:pt x="1672" y="710"/>
                  </a:lnTo>
                  <a:lnTo>
                    <a:pt x="1672" y="714"/>
                  </a:lnTo>
                  <a:lnTo>
                    <a:pt x="1672" y="714"/>
                  </a:lnTo>
                  <a:lnTo>
                    <a:pt x="1672" y="714"/>
                  </a:lnTo>
                  <a:lnTo>
                    <a:pt x="1672" y="714"/>
                  </a:lnTo>
                  <a:lnTo>
                    <a:pt x="1672" y="714"/>
                  </a:lnTo>
                  <a:lnTo>
                    <a:pt x="1672" y="714"/>
                  </a:lnTo>
                  <a:lnTo>
                    <a:pt x="1672" y="714"/>
                  </a:lnTo>
                  <a:lnTo>
                    <a:pt x="1676" y="714"/>
                  </a:lnTo>
                  <a:lnTo>
                    <a:pt x="1676" y="710"/>
                  </a:lnTo>
                  <a:lnTo>
                    <a:pt x="1676" y="710"/>
                  </a:lnTo>
                  <a:lnTo>
                    <a:pt x="1676" y="710"/>
                  </a:lnTo>
                  <a:lnTo>
                    <a:pt x="1681" y="710"/>
                  </a:lnTo>
                  <a:lnTo>
                    <a:pt x="1681" y="710"/>
                  </a:lnTo>
                  <a:lnTo>
                    <a:pt x="1681" y="710"/>
                  </a:lnTo>
                  <a:lnTo>
                    <a:pt x="1681" y="710"/>
                  </a:lnTo>
                  <a:lnTo>
                    <a:pt x="1685" y="710"/>
                  </a:lnTo>
                  <a:lnTo>
                    <a:pt x="1685" y="710"/>
                  </a:lnTo>
                  <a:lnTo>
                    <a:pt x="1690" y="705"/>
                  </a:lnTo>
                  <a:lnTo>
                    <a:pt x="1690" y="705"/>
                  </a:lnTo>
                  <a:lnTo>
                    <a:pt x="1690" y="705"/>
                  </a:lnTo>
                  <a:lnTo>
                    <a:pt x="1690" y="705"/>
                  </a:lnTo>
                  <a:lnTo>
                    <a:pt x="1690" y="705"/>
                  </a:lnTo>
                  <a:lnTo>
                    <a:pt x="1690" y="705"/>
                  </a:lnTo>
                  <a:lnTo>
                    <a:pt x="1690" y="701"/>
                  </a:lnTo>
                  <a:lnTo>
                    <a:pt x="1690" y="701"/>
                  </a:lnTo>
                  <a:lnTo>
                    <a:pt x="1694" y="701"/>
                  </a:lnTo>
                  <a:lnTo>
                    <a:pt x="1694" y="701"/>
                  </a:lnTo>
                  <a:lnTo>
                    <a:pt x="1694" y="701"/>
                  </a:lnTo>
                  <a:lnTo>
                    <a:pt x="1694" y="701"/>
                  </a:lnTo>
                  <a:lnTo>
                    <a:pt x="1694" y="701"/>
                  </a:lnTo>
                  <a:lnTo>
                    <a:pt x="1694" y="701"/>
                  </a:lnTo>
                  <a:lnTo>
                    <a:pt x="1699" y="701"/>
                  </a:lnTo>
                  <a:lnTo>
                    <a:pt x="1699" y="701"/>
                  </a:lnTo>
                  <a:lnTo>
                    <a:pt x="1703" y="701"/>
                  </a:lnTo>
                  <a:lnTo>
                    <a:pt x="1703" y="701"/>
                  </a:lnTo>
                  <a:lnTo>
                    <a:pt x="1703" y="701"/>
                  </a:lnTo>
                  <a:lnTo>
                    <a:pt x="1708" y="701"/>
                  </a:lnTo>
                  <a:lnTo>
                    <a:pt x="1708" y="701"/>
                  </a:lnTo>
                  <a:lnTo>
                    <a:pt x="1708" y="696"/>
                  </a:lnTo>
                  <a:lnTo>
                    <a:pt x="1708" y="696"/>
                  </a:lnTo>
                  <a:lnTo>
                    <a:pt x="1708" y="696"/>
                  </a:lnTo>
                  <a:lnTo>
                    <a:pt x="1712" y="696"/>
                  </a:lnTo>
                  <a:lnTo>
                    <a:pt x="1708" y="696"/>
                  </a:lnTo>
                  <a:lnTo>
                    <a:pt x="1708" y="696"/>
                  </a:lnTo>
                  <a:lnTo>
                    <a:pt x="1708" y="701"/>
                  </a:lnTo>
                  <a:lnTo>
                    <a:pt x="1712" y="701"/>
                  </a:lnTo>
                  <a:lnTo>
                    <a:pt x="1717" y="696"/>
                  </a:lnTo>
                  <a:lnTo>
                    <a:pt x="1721" y="696"/>
                  </a:lnTo>
                  <a:lnTo>
                    <a:pt x="1726" y="696"/>
                  </a:lnTo>
                  <a:lnTo>
                    <a:pt x="1730" y="692"/>
                  </a:lnTo>
                  <a:lnTo>
                    <a:pt x="1730" y="692"/>
                  </a:lnTo>
                  <a:lnTo>
                    <a:pt x="1735" y="692"/>
                  </a:lnTo>
                  <a:lnTo>
                    <a:pt x="1735" y="687"/>
                  </a:lnTo>
                  <a:lnTo>
                    <a:pt x="1735" y="687"/>
                  </a:lnTo>
                  <a:lnTo>
                    <a:pt x="1735" y="687"/>
                  </a:lnTo>
                  <a:lnTo>
                    <a:pt x="1735" y="692"/>
                  </a:lnTo>
                  <a:lnTo>
                    <a:pt x="1739" y="692"/>
                  </a:lnTo>
                  <a:lnTo>
                    <a:pt x="1739" y="687"/>
                  </a:lnTo>
                  <a:lnTo>
                    <a:pt x="1739" y="692"/>
                  </a:lnTo>
                  <a:lnTo>
                    <a:pt x="1739" y="692"/>
                  </a:lnTo>
                  <a:lnTo>
                    <a:pt x="1735" y="692"/>
                  </a:lnTo>
                  <a:lnTo>
                    <a:pt x="1730" y="696"/>
                  </a:lnTo>
                  <a:lnTo>
                    <a:pt x="1726" y="696"/>
                  </a:lnTo>
                  <a:lnTo>
                    <a:pt x="1726" y="696"/>
                  </a:lnTo>
                  <a:lnTo>
                    <a:pt x="1726" y="696"/>
                  </a:lnTo>
                  <a:lnTo>
                    <a:pt x="1730" y="701"/>
                  </a:lnTo>
                  <a:lnTo>
                    <a:pt x="1730" y="696"/>
                  </a:lnTo>
                  <a:lnTo>
                    <a:pt x="1730" y="696"/>
                  </a:lnTo>
                  <a:lnTo>
                    <a:pt x="1735" y="696"/>
                  </a:lnTo>
                  <a:lnTo>
                    <a:pt x="1739" y="696"/>
                  </a:lnTo>
                  <a:lnTo>
                    <a:pt x="1739" y="696"/>
                  </a:lnTo>
                  <a:lnTo>
                    <a:pt x="1744" y="696"/>
                  </a:lnTo>
                  <a:lnTo>
                    <a:pt x="1748" y="701"/>
                  </a:lnTo>
                  <a:lnTo>
                    <a:pt x="1748" y="701"/>
                  </a:lnTo>
                  <a:lnTo>
                    <a:pt x="1744" y="701"/>
                  </a:lnTo>
                  <a:lnTo>
                    <a:pt x="1739" y="701"/>
                  </a:lnTo>
                  <a:lnTo>
                    <a:pt x="1735" y="701"/>
                  </a:lnTo>
                  <a:lnTo>
                    <a:pt x="1735" y="705"/>
                  </a:lnTo>
                  <a:lnTo>
                    <a:pt x="1735" y="705"/>
                  </a:lnTo>
                  <a:lnTo>
                    <a:pt x="1735" y="701"/>
                  </a:lnTo>
                  <a:lnTo>
                    <a:pt x="1735" y="701"/>
                  </a:lnTo>
                  <a:lnTo>
                    <a:pt x="1735" y="701"/>
                  </a:lnTo>
                  <a:lnTo>
                    <a:pt x="1735" y="701"/>
                  </a:lnTo>
                  <a:lnTo>
                    <a:pt x="1735" y="701"/>
                  </a:lnTo>
                  <a:lnTo>
                    <a:pt x="1735" y="701"/>
                  </a:lnTo>
                  <a:lnTo>
                    <a:pt x="1735" y="701"/>
                  </a:lnTo>
                  <a:lnTo>
                    <a:pt x="1730" y="701"/>
                  </a:lnTo>
                  <a:lnTo>
                    <a:pt x="1726" y="701"/>
                  </a:lnTo>
                  <a:lnTo>
                    <a:pt x="1726" y="701"/>
                  </a:lnTo>
                  <a:lnTo>
                    <a:pt x="1712" y="710"/>
                  </a:lnTo>
                  <a:lnTo>
                    <a:pt x="1708" y="710"/>
                  </a:lnTo>
                  <a:lnTo>
                    <a:pt x="1708" y="710"/>
                  </a:lnTo>
                  <a:lnTo>
                    <a:pt x="1712" y="710"/>
                  </a:lnTo>
                  <a:lnTo>
                    <a:pt x="1712" y="710"/>
                  </a:lnTo>
                  <a:lnTo>
                    <a:pt x="1712" y="710"/>
                  </a:lnTo>
                  <a:lnTo>
                    <a:pt x="1712" y="710"/>
                  </a:lnTo>
                  <a:lnTo>
                    <a:pt x="1708" y="710"/>
                  </a:lnTo>
                  <a:lnTo>
                    <a:pt x="1708" y="710"/>
                  </a:lnTo>
                  <a:lnTo>
                    <a:pt x="1703" y="710"/>
                  </a:lnTo>
                  <a:lnTo>
                    <a:pt x="1703" y="714"/>
                  </a:lnTo>
                  <a:lnTo>
                    <a:pt x="1703" y="714"/>
                  </a:lnTo>
                  <a:lnTo>
                    <a:pt x="1703" y="714"/>
                  </a:lnTo>
                  <a:lnTo>
                    <a:pt x="1699" y="714"/>
                  </a:lnTo>
                  <a:lnTo>
                    <a:pt x="1703" y="714"/>
                  </a:lnTo>
                  <a:lnTo>
                    <a:pt x="1708" y="714"/>
                  </a:lnTo>
                  <a:lnTo>
                    <a:pt x="1699" y="714"/>
                  </a:lnTo>
                  <a:lnTo>
                    <a:pt x="1699" y="719"/>
                  </a:lnTo>
                  <a:lnTo>
                    <a:pt x="1699" y="723"/>
                  </a:lnTo>
                  <a:lnTo>
                    <a:pt x="1694" y="728"/>
                  </a:lnTo>
                  <a:lnTo>
                    <a:pt x="1694" y="728"/>
                  </a:lnTo>
                  <a:lnTo>
                    <a:pt x="1699" y="728"/>
                  </a:lnTo>
                  <a:lnTo>
                    <a:pt x="1699" y="728"/>
                  </a:lnTo>
                  <a:lnTo>
                    <a:pt x="1699" y="728"/>
                  </a:lnTo>
                  <a:lnTo>
                    <a:pt x="1699" y="728"/>
                  </a:lnTo>
                  <a:lnTo>
                    <a:pt x="1699" y="733"/>
                  </a:lnTo>
                  <a:lnTo>
                    <a:pt x="1699" y="733"/>
                  </a:lnTo>
                  <a:lnTo>
                    <a:pt x="1703" y="733"/>
                  </a:lnTo>
                  <a:lnTo>
                    <a:pt x="1703" y="733"/>
                  </a:lnTo>
                  <a:lnTo>
                    <a:pt x="1703" y="733"/>
                  </a:lnTo>
                  <a:lnTo>
                    <a:pt x="1703" y="733"/>
                  </a:lnTo>
                  <a:lnTo>
                    <a:pt x="1703" y="733"/>
                  </a:lnTo>
                  <a:lnTo>
                    <a:pt x="1703" y="733"/>
                  </a:lnTo>
                  <a:lnTo>
                    <a:pt x="1708" y="728"/>
                  </a:lnTo>
                  <a:lnTo>
                    <a:pt x="1708" y="728"/>
                  </a:lnTo>
                  <a:lnTo>
                    <a:pt x="1708" y="728"/>
                  </a:lnTo>
                  <a:lnTo>
                    <a:pt x="1712" y="728"/>
                  </a:lnTo>
                  <a:lnTo>
                    <a:pt x="1717" y="728"/>
                  </a:lnTo>
                  <a:lnTo>
                    <a:pt x="1717" y="723"/>
                  </a:lnTo>
                  <a:lnTo>
                    <a:pt x="1717" y="723"/>
                  </a:lnTo>
                  <a:lnTo>
                    <a:pt x="1721" y="723"/>
                  </a:lnTo>
                  <a:lnTo>
                    <a:pt x="1721" y="719"/>
                  </a:lnTo>
                  <a:lnTo>
                    <a:pt x="1726" y="719"/>
                  </a:lnTo>
                  <a:lnTo>
                    <a:pt x="1726" y="719"/>
                  </a:lnTo>
                  <a:lnTo>
                    <a:pt x="1726" y="719"/>
                  </a:lnTo>
                  <a:lnTo>
                    <a:pt x="1726" y="714"/>
                  </a:lnTo>
                  <a:lnTo>
                    <a:pt x="1726" y="714"/>
                  </a:lnTo>
                  <a:lnTo>
                    <a:pt x="1730" y="714"/>
                  </a:lnTo>
                  <a:lnTo>
                    <a:pt x="1730" y="714"/>
                  </a:lnTo>
                  <a:lnTo>
                    <a:pt x="1730" y="714"/>
                  </a:lnTo>
                  <a:lnTo>
                    <a:pt x="1735" y="714"/>
                  </a:lnTo>
                  <a:lnTo>
                    <a:pt x="1735" y="714"/>
                  </a:lnTo>
                  <a:lnTo>
                    <a:pt x="1735" y="714"/>
                  </a:lnTo>
                  <a:lnTo>
                    <a:pt x="1735" y="714"/>
                  </a:lnTo>
                  <a:lnTo>
                    <a:pt x="1735" y="714"/>
                  </a:lnTo>
                  <a:lnTo>
                    <a:pt x="1735" y="714"/>
                  </a:lnTo>
                  <a:lnTo>
                    <a:pt x="1735" y="714"/>
                  </a:lnTo>
                  <a:lnTo>
                    <a:pt x="1739" y="714"/>
                  </a:lnTo>
                  <a:lnTo>
                    <a:pt x="1739" y="714"/>
                  </a:lnTo>
                  <a:lnTo>
                    <a:pt x="1739" y="714"/>
                  </a:lnTo>
                  <a:lnTo>
                    <a:pt x="1739" y="714"/>
                  </a:lnTo>
                  <a:lnTo>
                    <a:pt x="1739" y="710"/>
                  </a:lnTo>
                  <a:lnTo>
                    <a:pt x="1739" y="714"/>
                  </a:lnTo>
                  <a:lnTo>
                    <a:pt x="1744" y="714"/>
                  </a:lnTo>
                  <a:lnTo>
                    <a:pt x="1744" y="714"/>
                  </a:lnTo>
                  <a:lnTo>
                    <a:pt x="1744" y="714"/>
                  </a:lnTo>
                  <a:lnTo>
                    <a:pt x="1748" y="710"/>
                  </a:lnTo>
                  <a:lnTo>
                    <a:pt x="1748" y="710"/>
                  </a:lnTo>
                  <a:lnTo>
                    <a:pt x="1748" y="710"/>
                  </a:lnTo>
                  <a:lnTo>
                    <a:pt x="1753" y="710"/>
                  </a:lnTo>
                  <a:lnTo>
                    <a:pt x="1757" y="710"/>
                  </a:lnTo>
                  <a:lnTo>
                    <a:pt x="1762" y="710"/>
                  </a:lnTo>
                  <a:lnTo>
                    <a:pt x="1766" y="705"/>
                  </a:lnTo>
                  <a:lnTo>
                    <a:pt x="1771" y="705"/>
                  </a:lnTo>
                  <a:lnTo>
                    <a:pt x="1771" y="705"/>
                  </a:lnTo>
                  <a:lnTo>
                    <a:pt x="1771" y="705"/>
                  </a:lnTo>
                  <a:lnTo>
                    <a:pt x="1775" y="705"/>
                  </a:lnTo>
                  <a:lnTo>
                    <a:pt x="1775" y="705"/>
                  </a:lnTo>
                  <a:lnTo>
                    <a:pt x="1775" y="705"/>
                  </a:lnTo>
                  <a:lnTo>
                    <a:pt x="1780" y="701"/>
                  </a:lnTo>
                  <a:lnTo>
                    <a:pt x="1780" y="701"/>
                  </a:lnTo>
                  <a:lnTo>
                    <a:pt x="1780" y="705"/>
                  </a:lnTo>
                  <a:lnTo>
                    <a:pt x="1784" y="701"/>
                  </a:lnTo>
                  <a:lnTo>
                    <a:pt x="1784" y="701"/>
                  </a:lnTo>
                  <a:lnTo>
                    <a:pt x="1784" y="701"/>
                  </a:lnTo>
                  <a:lnTo>
                    <a:pt x="1784" y="701"/>
                  </a:lnTo>
                  <a:lnTo>
                    <a:pt x="1775" y="701"/>
                  </a:lnTo>
                  <a:lnTo>
                    <a:pt x="1780" y="701"/>
                  </a:lnTo>
                  <a:lnTo>
                    <a:pt x="1780" y="701"/>
                  </a:lnTo>
                  <a:lnTo>
                    <a:pt x="1780" y="696"/>
                  </a:lnTo>
                  <a:lnTo>
                    <a:pt x="1780" y="696"/>
                  </a:lnTo>
                  <a:lnTo>
                    <a:pt x="1780" y="696"/>
                  </a:lnTo>
                  <a:lnTo>
                    <a:pt x="1780" y="696"/>
                  </a:lnTo>
                  <a:lnTo>
                    <a:pt x="1775" y="696"/>
                  </a:lnTo>
                  <a:lnTo>
                    <a:pt x="1775" y="696"/>
                  </a:lnTo>
                  <a:lnTo>
                    <a:pt x="1775" y="692"/>
                  </a:lnTo>
                  <a:lnTo>
                    <a:pt x="1775" y="692"/>
                  </a:lnTo>
                  <a:lnTo>
                    <a:pt x="1775" y="692"/>
                  </a:lnTo>
                  <a:lnTo>
                    <a:pt x="1775" y="692"/>
                  </a:lnTo>
                  <a:lnTo>
                    <a:pt x="1771" y="692"/>
                  </a:lnTo>
                  <a:lnTo>
                    <a:pt x="1766" y="696"/>
                  </a:lnTo>
                  <a:lnTo>
                    <a:pt x="1766" y="696"/>
                  </a:lnTo>
                  <a:lnTo>
                    <a:pt x="1766" y="696"/>
                  </a:lnTo>
                  <a:lnTo>
                    <a:pt x="1762" y="692"/>
                  </a:lnTo>
                  <a:lnTo>
                    <a:pt x="1762" y="696"/>
                  </a:lnTo>
                  <a:lnTo>
                    <a:pt x="1762" y="692"/>
                  </a:lnTo>
                  <a:lnTo>
                    <a:pt x="1762" y="692"/>
                  </a:lnTo>
                  <a:lnTo>
                    <a:pt x="1757" y="692"/>
                  </a:lnTo>
                  <a:lnTo>
                    <a:pt x="1757" y="692"/>
                  </a:lnTo>
                  <a:lnTo>
                    <a:pt x="1753" y="692"/>
                  </a:lnTo>
                  <a:lnTo>
                    <a:pt x="1753" y="692"/>
                  </a:lnTo>
                  <a:lnTo>
                    <a:pt x="1753" y="692"/>
                  </a:lnTo>
                  <a:lnTo>
                    <a:pt x="1753" y="692"/>
                  </a:lnTo>
                  <a:lnTo>
                    <a:pt x="1753" y="687"/>
                  </a:lnTo>
                  <a:lnTo>
                    <a:pt x="1748" y="687"/>
                  </a:lnTo>
                  <a:lnTo>
                    <a:pt x="1748" y="687"/>
                  </a:lnTo>
                  <a:lnTo>
                    <a:pt x="1748" y="687"/>
                  </a:lnTo>
                  <a:lnTo>
                    <a:pt x="1744" y="687"/>
                  </a:lnTo>
                  <a:lnTo>
                    <a:pt x="1748" y="683"/>
                  </a:lnTo>
                  <a:lnTo>
                    <a:pt x="1748" y="683"/>
                  </a:lnTo>
                  <a:lnTo>
                    <a:pt x="1748" y="683"/>
                  </a:lnTo>
                  <a:lnTo>
                    <a:pt x="1744" y="683"/>
                  </a:lnTo>
                  <a:lnTo>
                    <a:pt x="1744" y="683"/>
                  </a:lnTo>
                  <a:lnTo>
                    <a:pt x="1739" y="683"/>
                  </a:lnTo>
                  <a:lnTo>
                    <a:pt x="1739" y="678"/>
                  </a:lnTo>
                  <a:lnTo>
                    <a:pt x="1739" y="678"/>
                  </a:lnTo>
                  <a:lnTo>
                    <a:pt x="1739" y="678"/>
                  </a:lnTo>
                  <a:lnTo>
                    <a:pt x="1739" y="678"/>
                  </a:lnTo>
                  <a:lnTo>
                    <a:pt x="1739" y="674"/>
                  </a:lnTo>
                  <a:lnTo>
                    <a:pt x="1739" y="674"/>
                  </a:lnTo>
                  <a:lnTo>
                    <a:pt x="1739" y="669"/>
                  </a:lnTo>
                  <a:lnTo>
                    <a:pt x="1739" y="669"/>
                  </a:lnTo>
                  <a:lnTo>
                    <a:pt x="1739" y="669"/>
                  </a:lnTo>
                  <a:lnTo>
                    <a:pt x="1744" y="665"/>
                  </a:lnTo>
                  <a:lnTo>
                    <a:pt x="1739" y="665"/>
                  </a:lnTo>
                  <a:lnTo>
                    <a:pt x="1739" y="665"/>
                  </a:lnTo>
                  <a:lnTo>
                    <a:pt x="1735" y="665"/>
                  </a:lnTo>
                  <a:lnTo>
                    <a:pt x="1735" y="665"/>
                  </a:lnTo>
                  <a:lnTo>
                    <a:pt x="1735" y="665"/>
                  </a:lnTo>
                  <a:lnTo>
                    <a:pt x="1739" y="660"/>
                  </a:lnTo>
                  <a:lnTo>
                    <a:pt x="1744" y="660"/>
                  </a:lnTo>
                  <a:lnTo>
                    <a:pt x="1748" y="656"/>
                  </a:lnTo>
                  <a:lnTo>
                    <a:pt x="1748" y="656"/>
                  </a:lnTo>
                  <a:lnTo>
                    <a:pt x="1748" y="651"/>
                  </a:lnTo>
                  <a:lnTo>
                    <a:pt x="1748" y="651"/>
                  </a:lnTo>
                  <a:lnTo>
                    <a:pt x="1744" y="651"/>
                  </a:lnTo>
                  <a:lnTo>
                    <a:pt x="1748" y="651"/>
                  </a:lnTo>
                  <a:lnTo>
                    <a:pt x="1744" y="651"/>
                  </a:lnTo>
                  <a:lnTo>
                    <a:pt x="1739" y="651"/>
                  </a:lnTo>
                  <a:lnTo>
                    <a:pt x="1739" y="656"/>
                  </a:lnTo>
                  <a:lnTo>
                    <a:pt x="1735" y="656"/>
                  </a:lnTo>
                  <a:lnTo>
                    <a:pt x="1735" y="651"/>
                  </a:lnTo>
                  <a:lnTo>
                    <a:pt x="1735" y="651"/>
                  </a:lnTo>
                  <a:lnTo>
                    <a:pt x="1735" y="651"/>
                  </a:lnTo>
                  <a:lnTo>
                    <a:pt x="1730" y="647"/>
                  </a:lnTo>
                  <a:lnTo>
                    <a:pt x="1730" y="647"/>
                  </a:lnTo>
                  <a:lnTo>
                    <a:pt x="1726" y="647"/>
                  </a:lnTo>
                  <a:lnTo>
                    <a:pt x="1726" y="647"/>
                  </a:lnTo>
                  <a:lnTo>
                    <a:pt x="1721" y="647"/>
                  </a:lnTo>
                  <a:lnTo>
                    <a:pt x="1726" y="647"/>
                  </a:lnTo>
                  <a:lnTo>
                    <a:pt x="1730" y="647"/>
                  </a:lnTo>
                  <a:lnTo>
                    <a:pt x="1730" y="647"/>
                  </a:lnTo>
                  <a:lnTo>
                    <a:pt x="1735" y="647"/>
                  </a:lnTo>
                  <a:lnTo>
                    <a:pt x="1735" y="642"/>
                  </a:lnTo>
                  <a:lnTo>
                    <a:pt x="1735" y="642"/>
                  </a:lnTo>
                  <a:lnTo>
                    <a:pt x="1739" y="647"/>
                  </a:lnTo>
                  <a:lnTo>
                    <a:pt x="1739" y="647"/>
                  </a:lnTo>
                  <a:lnTo>
                    <a:pt x="1744" y="647"/>
                  </a:lnTo>
                  <a:lnTo>
                    <a:pt x="1744" y="647"/>
                  </a:lnTo>
                  <a:lnTo>
                    <a:pt x="1748" y="647"/>
                  </a:lnTo>
                  <a:lnTo>
                    <a:pt x="1748" y="647"/>
                  </a:lnTo>
                  <a:lnTo>
                    <a:pt x="1753" y="642"/>
                  </a:lnTo>
                  <a:lnTo>
                    <a:pt x="1753" y="642"/>
                  </a:lnTo>
                  <a:lnTo>
                    <a:pt x="1753" y="642"/>
                  </a:lnTo>
                  <a:lnTo>
                    <a:pt x="1757" y="642"/>
                  </a:lnTo>
                  <a:lnTo>
                    <a:pt x="1762" y="642"/>
                  </a:lnTo>
                  <a:lnTo>
                    <a:pt x="1762" y="638"/>
                  </a:lnTo>
                  <a:lnTo>
                    <a:pt x="1766" y="633"/>
                  </a:lnTo>
                  <a:lnTo>
                    <a:pt x="1762" y="633"/>
                  </a:lnTo>
                  <a:lnTo>
                    <a:pt x="1762" y="633"/>
                  </a:lnTo>
                  <a:lnTo>
                    <a:pt x="1766" y="633"/>
                  </a:lnTo>
                  <a:lnTo>
                    <a:pt x="1766" y="633"/>
                  </a:lnTo>
                  <a:lnTo>
                    <a:pt x="1766" y="633"/>
                  </a:lnTo>
                  <a:lnTo>
                    <a:pt x="1766" y="633"/>
                  </a:lnTo>
                  <a:lnTo>
                    <a:pt x="1762" y="629"/>
                  </a:lnTo>
                  <a:lnTo>
                    <a:pt x="1762" y="624"/>
                  </a:lnTo>
                  <a:lnTo>
                    <a:pt x="1753" y="624"/>
                  </a:lnTo>
                  <a:lnTo>
                    <a:pt x="1753" y="624"/>
                  </a:lnTo>
                  <a:lnTo>
                    <a:pt x="1748" y="624"/>
                  </a:lnTo>
                  <a:lnTo>
                    <a:pt x="1744" y="624"/>
                  </a:lnTo>
                  <a:lnTo>
                    <a:pt x="1735" y="624"/>
                  </a:lnTo>
                  <a:lnTo>
                    <a:pt x="1726" y="629"/>
                  </a:lnTo>
                  <a:lnTo>
                    <a:pt x="1717" y="629"/>
                  </a:lnTo>
                  <a:lnTo>
                    <a:pt x="1712" y="633"/>
                  </a:lnTo>
                  <a:lnTo>
                    <a:pt x="1708" y="633"/>
                  </a:lnTo>
                  <a:lnTo>
                    <a:pt x="1703" y="633"/>
                  </a:lnTo>
                  <a:lnTo>
                    <a:pt x="1699" y="638"/>
                  </a:lnTo>
                  <a:lnTo>
                    <a:pt x="1699" y="638"/>
                  </a:lnTo>
                  <a:lnTo>
                    <a:pt x="1694" y="638"/>
                  </a:lnTo>
                  <a:lnTo>
                    <a:pt x="1694" y="638"/>
                  </a:lnTo>
                  <a:lnTo>
                    <a:pt x="1685" y="642"/>
                  </a:lnTo>
                  <a:lnTo>
                    <a:pt x="1685" y="647"/>
                  </a:lnTo>
                  <a:lnTo>
                    <a:pt x="1681" y="647"/>
                  </a:lnTo>
                  <a:lnTo>
                    <a:pt x="1676" y="651"/>
                  </a:lnTo>
                  <a:lnTo>
                    <a:pt x="1672" y="656"/>
                  </a:lnTo>
                  <a:lnTo>
                    <a:pt x="1667" y="656"/>
                  </a:lnTo>
                  <a:lnTo>
                    <a:pt x="1667" y="656"/>
                  </a:lnTo>
                  <a:lnTo>
                    <a:pt x="1663" y="660"/>
                  </a:lnTo>
                  <a:lnTo>
                    <a:pt x="1658" y="660"/>
                  </a:lnTo>
                  <a:lnTo>
                    <a:pt x="1649" y="665"/>
                  </a:lnTo>
                  <a:lnTo>
                    <a:pt x="1649" y="665"/>
                  </a:lnTo>
                  <a:lnTo>
                    <a:pt x="1644" y="665"/>
                  </a:lnTo>
                  <a:lnTo>
                    <a:pt x="1644" y="669"/>
                  </a:lnTo>
                  <a:lnTo>
                    <a:pt x="1640" y="669"/>
                  </a:lnTo>
                  <a:lnTo>
                    <a:pt x="1635" y="669"/>
                  </a:lnTo>
                  <a:lnTo>
                    <a:pt x="1631" y="669"/>
                  </a:lnTo>
                  <a:lnTo>
                    <a:pt x="1631" y="669"/>
                  </a:lnTo>
                  <a:lnTo>
                    <a:pt x="1626" y="674"/>
                  </a:lnTo>
                  <a:lnTo>
                    <a:pt x="1626" y="674"/>
                  </a:lnTo>
                  <a:lnTo>
                    <a:pt x="1622" y="674"/>
                  </a:lnTo>
                  <a:lnTo>
                    <a:pt x="1617" y="678"/>
                  </a:lnTo>
                  <a:lnTo>
                    <a:pt x="1613" y="678"/>
                  </a:lnTo>
                  <a:lnTo>
                    <a:pt x="1613" y="678"/>
                  </a:lnTo>
                  <a:lnTo>
                    <a:pt x="1608" y="683"/>
                  </a:lnTo>
                  <a:lnTo>
                    <a:pt x="1604" y="683"/>
                  </a:lnTo>
                  <a:lnTo>
                    <a:pt x="1604" y="687"/>
                  </a:lnTo>
                  <a:lnTo>
                    <a:pt x="1604" y="687"/>
                  </a:lnTo>
                  <a:lnTo>
                    <a:pt x="1599" y="692"/>
                  </a:lnTo>
                  <a:lnTo>
                    <a:pt x="1599" y="692"/>
                  </a:lnTo>
                  <a:lnTo>
                    <a:pt x="1595" y="692"/>
                  </a:lnTo>
                  <a:lnTo>
                    <a:pt x="1590" y="692"/>
                  </a:lnTo>
                  <a:lnTo>
                    <a:pt x="1586" y="696"/>
                  </a:lnTo>
                  <a:lnTo>
                    <a:pt x="1581" y="696"/>
                  </a:lnTo>
                  <a:lnTo>
                    <a:pt x="1577" y="696"/>
                  </a:lnTo>
                  <a:lnTo>
                    <a:pt x="1586" y="692"/>
                  </a:lnTo>
                  <a:lnTo>
                    <a:pt x="1590" y="692"/>
                  </a:lnTo>
                  <a:lnTo>
                    <a:pt x="1595" y="692"/>
                  </a:lnTo>
                  <a:lnTo>
                    <a:pt x="1595" y="692"/>
                  </a:lnTo>
                  <a:lnTo>
                    <a:pt x="1590" y="687"/>
                  </a:lnTo>
                  <a:lnTo>
                    <a:pt x="1590" y="687"/>
                  </a:lnTo>
                  <a:lnTo>
                    <a:pt x="1595" y="687"/>
                  </a:lnTo>
                  <a:lnTo>
                    <a:pt x="1595" y="687"/>
                  </a:lnTo>
                  <a:lnTo>
                    <a:pt x="1599" y="687"/>
                  </a:lnTo>
                  <a:lnTo>
                    <a:pt x="1599" y="683"/>
                  </a:lnTo>
                  <a:lnTo>
                    <a:pt x="1604" y="683"/>
                  </a:lnTo>
                  <a:lnTo>
                    <a:pt x="1608" y="683"/>
                  </a:lnTo>
                  <a:lnTo>
                    <a:pt x="1613" y="678"/>
                  </a:lnTo>
                  <a:lnTo>
                    <a:pt x="1613" y="678"/>
                  </a:lnTo>
                  <a:lnTo>
                    <a:pt x="1613" y="678"/>
                  </a:lnTo>
                  <a:lnTo>
                    <a:pt x="1617" y="674"/>
                  </a:lnTo>
                  <a:lnTo>
                    <a:pt x="1617" y="674"/>
                  </a:lnTo>
                  <a:lnTo>
                    <a:pt x="1622" y="674"/>
                  </a:lnTo>
                  <a:lnTo>
                    <a:pt x="1626" y="669"/>
                  </a:lnTo>
                  <a:lnTo>
                    <a:pt x="1631" y="669"/>
                  </a:lnTo>
                  <a:lnTo>
                    <a:pt x="1631" y="669"/>
                  </a:lnTo>
                  <a:lnTo>
                    <a:pt x="1635" y="669"/>
                  </a:lnTo>
                  <a:lnTo>
                    <a:pt x="1635" y="669"/>
                  </a:lnTo>
                  <a:lnTo>
                    <a:pt x="1640" y="669"/>
                  </a:lnTo>
                  <a:lnTo>
                    <a:pt x="1644" y="665"/>
                  </a:lnTo>
                  <a:lnTo>
                    <a:pt x="1649" y="665"/>
                  </a:lnTo>
                  <a:lnTo>
                    <a:pt x="1653" y="660"/>
                  </a:lnTo>
                  <a:lnTo>
                    <a:pt x="1658" y="660"/>
                  </a:lnTo>
                  <a:lnTo>
                    <a:pt x="1663" y="656"/>
                  </a:lnTo>
                  <a:lnTo>
                    <a:pt x="1667" y="651"/>
                  </a:lnTo>
                  <a:lnTo>
                    <a:pt x="1672" y="651"/>
                  </a:lnTo>
                  <a:lnTo>
                    <a:pt x="1676" y="647"/>
                  </a:lnTo>
                  <a:lnTo>
                    <a:pt x="1676" y="647"/>
                  </a:lnTo>
                  <a:lnTo>
                    <a:pt x="1681" y="642"/>
                  </a:lnTo>
                  <a:lnTo>
                    <a:pt x="1681" y="642"/>
                  </a:lnTo>
                  <a:lnTo>
                    <a:pt x="1676" y="642"/>
                  </a:lnTo>
                  <a:lnTo>
                    <a:pt x="1676" y="638"/>
                  </a:lnTo>
                  <a:lnTo>
                    <a:pt x="1672" y="638"/>
                  </a:lnTo>
                  <a:lnTo>
                    <a:pt x="1672" y="638"/>
                  </a:lnTo>
                  <a:lnTo>
                    <a:pt x="1667" y="638"/>
                  </a:lnTo>
                  <a:lnTo>
                    <a:pt x="1667" y="638"/>
                  </a:lnTo>
                  <a:lnTo>
                    <a:pt x="1667" y="633"/>
                  </a:lnTo>
                  <a:lnTo>
                    <a:pt x="1672" y="638"/>
                  </a:lnTo>
                  <a:lnTo>
                    <a:pt x="1676" y="638"/>
                  </a:lnTo>
                  <a:lnTo>
                    <a:pt x="1676" y="638"/>
                  </a:lnTo>
                  <a:lnTo>
                    <a:pt x="1681" y="642"/>
                  </a:lnTo>
                  <a:lnTo>
                    <a:pt x="1681" y="642"/>
                  </a:lnTo>
                  <a:lnTo>
                    <a:pt x="1681" y="642"/>
                  </a:lnTo>
                  <a:lnTo>
                    <a:pt x="1685" y="638"/>
                  </a:lnTo>
                  <a:lnTo>
                    <a:pt x="1690" y="638"/>
                  </a:lnTo>
                  <a:lnTo>
                    <a:pt x="1694" y="633"/>
                  </a:lnTo>
                  <a:lnTo>
                    <a:pt x="1699" y="629"/>
                  </a:lnTo>
                  <a:lnTo>
                    <a:pt x="1703" y="629"/>
                  </a:lnTo>
                  <a:lnTo>
                    <a:pt x="1703" y="624"/>
                  </a:lnTo>
                  <a:lnTo>
                    <a:pt x="1708" y="624"/>
                  </a:lnTo>
                  <a:lnTo>
                    <a:pt x="1708" y="624"/>
                  </a:lnTo>
                  <a:lnTo>
                    <a:pt x="1712" y="624"/>
                  </a:lnTo>
                  <a:lnTo>
                    <a:pt x="1712" y="624"/>
                  </a:lnTo>
                  <a:lnTo>
                    <a:pt x="1712" y="624"/>
                  </a:lnTo>
                  <a:lnTo>
                    <a:pt x="1717" y="619"/>
                  </a:lnTo>
                  <a:lnTo>
                    <a:pt x="1721" y="619"/>
                  </a:lnTo>
                  <a:lnTo>
                    <a:pt x="1726" y="619"/>
                  </a:lnTo>
                  <a:lnTo>
                    <a:pt x="1726" y="619"/>
                  </a:lnTo>
                  <a:lnTo>
                    <a:pt x="1730" y="619"/>
                  </a:lnTo>
                  <a:lnTo>
                    <a:pt x="1730" y="615"/>
                  </a:lnTo>
                  <a:lnTo>
                    <a:pt x="1739" y="610"/>
                  </a:lnTo>
                  <a:lnTo>
                    <a:pt x="1744" y="606"/>
                  </a:lnTo>
                  <a:lnTo>
                    <a:pt x="1744" y="606"/>
                  </a:lnTo>
                  <a:lnTo>
                    <a:pt x="1744" y="606"/>
                  </a:lnTo>
                  <a:lnTo>
                    <a:pt x="1748" y="606"/>
                  </a:lnTo>
                  <a:lnTo>
                    <a:pt x="1748" y="606"/>
                  </a:lnTo>
                  <a:lnTo>
                    <a:pt x="1748" y="606"/>
                  </a:lnTo>
                  <a:lnTo>
                    <a:pt x="1748" y="606"/>
                  </a:lnTo>
                  <a:lnTo>
                    <a:pt x="1753" y="606"/>
                  </a:lnTo>
                  <a:lnTo>
                    <a:pt x="1757" y="606"/>
                  </a:lnTo>
                  <a:lnTo>
                    <a:pt x="1757" y="606"/>
                  </a:lnTo>
                  <a:lnTo>
                    <a:pt x="1766" y="606"/>
                  </a:lnTo>
                  <a:lnTo>
                    <a:pt x="1766" y="606"/>
                  </a:lnTo>
                  <a:lnTo>
                    <a:pt x="1771" y="606"/>
                  </a:lnTo>
                  <a:lnTo>
                    <a:pt x="1775" y="606"/>
                  </a:lnTo>
                  <a:lnTo>
                    <a:pt x="1780" y="606"/>
                  </a:lnTo>
                  <a:lnTo>
                    <a:pt x="1784" y="606"/>
                  </a:lnTo>
                  <a:lnTo>
                    <a:pt x="1784" y="606"/>
                  </a:lnTo>
                  <a:lnTo>
                    <a:pt x="1789" y="606"/>
                  </a:lnTo>
                  <a:lnTo>
                    <a:pt x="1789" y="606"/>
                  </a:lnTo>
                  <a:lnTo>
                    <a:pt x="1794" y="606"/>
                  </a:lnTo>
                  <a:lnTo>
                    <a:pt x="1794" y="606"/>
                  </a:lnTo>
                  <a:lnTo>
                    <a:pt x="1798" y="606"/>
                  </a:lnTo>
                  <a:lnTo>
                    <a:pt x="1798" y="606"/>
                  </a:lnTo>
                  <a:lnTo>
                    <a:pt x="1803" y="606"/>
                  </a:lnTo>
                  <a:lnTo>
                    <a:pt x="1803" y="606"/>
                  </a:lnTo>
                  <a:lnTo>
                    <a:pt x="1807" y="606"/>
                  </a:lnTo>
                  <a:lnTo>
                    <a:pt x="1807" y="606"/>
                  </a:lnTo>
                  <a:lnTo>
                    <a:pt x="1812" y="606"/>
                  </a:lnTo>
                  <a:lnTo>
                    <a:pt x="1812" y="610"/>
                  </a:lnTo>
                  <a:lnTo>
                    <a:pt x="1812" y="610"/>
                  </a:lnTo>
                  <a:lnTo>
                    <a:pt x="1821" y="610"/>
                  </a:lnTo>
                  <a:lnTo>
                    <a:pt x="1821" y="610"/>
                  </a:lnTo>
                  <a:lnTo>
                    <a:pt x="1825" y="610"/>
                  </a:lnTo>
                  <a:lnTo>
                    <a:pt x="1830" y="610"/>
                  </a:lnTo>
                  <a:lnTo>
                    <a:pt x="1830" y="610"/>
                  </a:lnTo>
                  <a:lnTo>
                    <a:pt x="1834" y="610"/>
                  </a:lnTo>
                  <a:lnTo>
                    <a:pt x="1839" y="610"/>
                  </a:lnTo>
                  <a:lnTo>
                    <a:pt x="1843" y="606"/>
                  </a:lnTo>
                  <a:lnTo>
                    <a:pt x="1843" y="606"/>
                  </a:lnTo>
                  <a:lnTo>
                    <a:pt x="1848" y="606"/>
                  </a:lnTo>
                  <a:lnTo>
                    <a:pt x="1852" y="601"/>
                  </a:lnTo>
                  <a:lnTo>
                    <a:pt x="1857" y="601"/>
                  </a:lnTo>
                  <a:lnTo>
                    <a:pt x="1857" y="597"/>
                  </a:lnTo>
                  <a:lnTo>
                    <a:pt x="1866" y="592"/>
                  </a:lnTo>
                  <a:lnTo>
                    <a:pt x="1866" y="592"/>
                  </a:lnTo>
                  <a:lnTo>
                    <a:pt x="1870" y="592"/>
                  </a:lnTo>
                  <a:lnTo>
                    <a:pt x="1870" y="588"/>
                  </a:lnTo>
                  <a:lnTo>
                    <a:pt x="1870" y="588"/>
                  </a:lnTo>
                  <a:lnTo>
                    <a:pt x="1875" y="592"/>
                  </a:lnTo>
                  <a:lnTo>
                    <a:pt x="1875" y="588"/>
                  </a:lnTo>
                  <a:lnTo>
                    <a:pt x="1875" y="588"/>
                  </a:lnTo>
                  <a:lnTo>
                    <a:pt x="1879" y="588"/>
                  </a:lnTo>
                  <a:lnTo>
                    <a:pt x="1879" y="588"/>
                  </a:lnTo>
                  <a:lnTo>
                    <a:pt x="1884" y="588"/>
                  </a:lnTo>
                  <a:lnTo>
                    <a:pt x="1888" y="588"/>
                  </a:lnTo>
                  <a:lnTo>
                    <a:pt x="1893" y="588"/>
                  </a:lnTo>
                  <a:lnTo>
                    <a:pt x="1893" y="588"/>
                  </a:lnTo>
                  <a:lnTo>
                    <a:pt x="1893" y="588"/>
                  </a:lnTo>
                  <a:lnTo>
                    <a:pt x="1902" y="583"/>
                  </a:lnTo>
                  <a:lnTo>
                    <a:pt x="1906" y="583"/>
                  </a:lnTo>
                  <a:lnTo>
                    <a:pt x="1911" y="579"/>
                  </a:lnTo>
                  <a:lnTo>
                    <a:pt x="1916" y="574"/>
                  </a:lnTo>
                  <a:lnTo>
                    <a:pt x="1916" y="574"/>
                  </a:lnTo>
                  <a:lnTo>
                    <a:pt x="1916" y="574"/>
                  </a:lnTo>
                  <a:lnTo>
                    <a:pt x="1916" y="574"/>
                  </a:lnTo>
                  <a:lnTo>
                    <a:pt x="1916" y="574"/>
                  </a:lnTo>
                  <a:lnTo>
                    <a:pt x="1916" y="570"/>
                  </a:lnTo>
                  <a:lnTo>
                    <a:pt x="1916" y="570"/>
                  </a:lnTo>
                  <a:lnTo>
                    <a:pt x="1916" y="570"/>
                  </a:lnTo>
                  <a:lnTo>
                    <a:pt x="1916" y="570"/>
                  </a:lnTo>
                  <a:lnTo>
                    <a:pt x="1920" y="570"/>
                  </a:lnTo>
                  <a:lnTo>
                    <a:pt x="1920" y="570"/>
                  </a:lnTo>
                  <a:lnTo>
                    <a:pt x="1920" y="570"/>
                  </a:lnTo>
                  <a:lnTo>
                    <a:pt x="1916" y="570"/>
                  </a:lnTo>
                  <a:lnTo>
                    <a:pt x="1916" y="570"/>
                  </a:lnTo>
                  <a:lnTo>
                    <a:pt x="1911" y="570"/>
                  </a:lnTo>
                  <a:lnTo>
                    <a:pt x="1911" y="570"/>
                  </a:lnTo>
                  <a:lnTo>
                    <a:pt x="1911" y="565"/>
                  </a:lnTo>
                  <a:lnTo>
                    <a:pt x="1916" y="565"/>
                  </a:lnTo>
                  <a:lnTo>
                    <a:pt x="1920" y="565"/>
                  </a:lnTo>
                  <a:lnTo>
                    <a:pt x="1920" y="565"/>
                  </a:lnTo>
                  <a:lnTo>
                    <a:pt x="1920" y="565"/>
                  </a:lnTo>
                  <a:lnTo>
                    <a:pt x="1920" y="565"/>
                  </a:lnTo>
                  <a:lnTo>
                    <a:pt x="1920" y="561"/>
                  </a:lnTo>
                  <a:lnTo>
                    <a:pt x="1920" y="561"/>
                  </a:lnTo>
                  <a:lnTo>
                    <a:pt x="1920" y="561"/>
                  </a:lnTo>
                  <a:lnTo>
                    <a:pt x="1925" y="556"/>
                  </a:lnTo>
                  <a:lnTo>
                    <a:pt x="1925" y="556"/>
                  </a:lnTo>
                  <a:lnTo>
                    <a:pt x="1925" y="556"/>
                  </a:lnTo>
                  <a:lnTo>
                    <a:pt x="1925" y="556"/>
                  </a:lnTo>
                  <a:lnTo>
                    <a:pt x="1925" y="552"/>
                  </a:lnTo>
                  <a:lnTo>
                    <a:pt x="1925" y="552"/>
                  </a:lnTo>
                  <a:lnTo>
                    <a:pt x="1925" y="552"/>
                  </a:lnTo>
                  <a:lnTo>
                    <a:pt x="1925" y="552"/>
                  </a:lnTo>
                  <a:lnTo>
                    <a:pt x="1925" y="547"/>
                  </a:lnTo>
                  <a:lnTo>
                    <a:pt x="1920" y="547"/>
                  </a:lnTo>
                  <a:lnTo>
                    <a:pt x="1920" y="547"/>
                  </a:lnTo>
                  <a:lnTo>
                    <a:pt x="1920" y="547"/>
                  </a:lnTo>
                  <a:lnTo>
                    <a:pt x="1920" y="543"/>
                  </a:lnTo>
                  <a:lnTo>
                    <a:pt x="1920" y="543"/>
                  </a:lnTo>
                  <a:lnTo>
                    <a:pt x="1916" y="543"/>
                  </a:lnTo>
                  <a:lnTo>
                    <a:pt x="1916" y="547"/>
                  </a:lnTo>
                  <a:lnTo>
                    <a:pt x="1911" y="547"/>
                  </a:lnTo>
                  <a:lnTo>
                    <a:pt x="1906" y="547"/>
                  </a:lnTo>
                  <a:lnTo>
                    <a:pt x="1906" y="552"/>
                  </a:lnTo>
                  <a:lnTo>
                    <a:pt x="1906" y="547"/>
                  </a:lnTo>
                  <a:lnTo>
                    <a:pt x="1906" y="547"/>
                  </a:lnTo>
                  <a:lnTo>
                    <a:pt x="1902" y="547"/>
                  </a:lnTo>
                  <a:lnTo>
                    <a:pt x="1902" y="547"/>
                  </a:lnTo>
                  <a:lnTo>
                    <a:pt x="1906" y="547"/>
                  </a:lnTo>
                  <a:lnTo>
                    <a:pt x="1911" y="547"/>
                  </a:lnTo>
                  <a:lnTo>
                    <a:pt x="1911" y="543"/>
                  </a:lnTo>
                  <a:lnTo>
                    <a:pt x="1911" y="543"/>
                  </a:lnTo>
                  <a:lnTo>
                    <a:pt x="1911" y="543"/>
                  </a:lnTo>
                  <a:lnTo>
                    <a:pt x="1911" y="543"/>
                  </a:lnTo>
                  <a:lnTo>
                    <a:pt x="1911" y="538"/>
                  </a:lnTo>
                  <a:lnTo>
                    <a:pt x="1906" y="538"/>
                  </a:lnTo>
                  <a:lnTo>
                    <a:pt x="1902" y="534"/>
                  </a:lnTo>
                  <a:lnTo>
                    <a:pt x="1897" y="534"/>
                  </a:lnTo>
                  <a:lnTo>
                    <a:pt x="1897" y="538"/>
                  </a:lnTo>
                  <a:lnTo>
                    <a:pt x="1897" y="538"/>
                  </a:lnTo>
                  <a:lnTo>
                    <a:pt x="1897" y="538"/>
                  </a:lnTo>
                  <a:lnTo>
                    <a:pt x="1902" y="538"/>
                  </a:lnTo>
                  <a:lnTo>
                    <a:pt x="1902" y="538"/>
                  </a:lnTo>
                  <a:lnTo>
                    <a:pt x="1902" y="538"/>
                  </a:lnTo>
                  <a:lnTo>
                    <a:pt x="1902" y="538"/>
                  </a:lnTo>
                  <a:lnTo>
                    <a:pt x="1902" y="538"/>
                  </a:lnTo>
                  <a:lnTo>
                    <a:pt x="1897" y="538"/>
                  </a:lnTo>
                  <a:lnTo>
                    <a:pt x="1893" y="538"/>
                  </a:lnTo>
                  <a:lnTo>
                    <a:pt x="1888" y="543"/>
                  </a:lnTo>
                  <a:lnTo>
                    <a:pt x="1884" y="543"/>
                  </a:lnTo>
                  <a:lnTo>
                    <a:pt x="1879" y="547"/>
                  </a:lnTo>
                  <a:lnTo>
                    <a:pt x="1875" y="547"/>
                  </a:lnTo>
                  <a:lnTo>
                    <a:pt x="1875" y="547"/>
                  </a:lnTo>
                  <a:lnTo>
                    <a:pt x="1870" y="547"/>
                  </a:lnTo>
                  <a:lnTo>
                    <a:pt x="1870" y="547"/>
                  </a:lnTo>
                  <a:lnTo>
                    <a:pt x="1870" y="552"/>
                  </a:lnTo>
                  <a:lnTo>
                    <a:pt x="1866" y="552"/>
                  </a:lnTo>
                  <a:lnTo>
                    <a:pt x="1861" y="552"/>
                  </a:lnTo>
                  <a:lnTo>
                    <a:pt x="1861" y="552"/>
                  </a:lnTo>
                  <a:lnTo>
                    <a:pt x="1861" y="552"/>
                  </a:lnTo>
                  <a:lnTo>
                    <a:pt x="1861" y="552"/>
                  </a:lnTo>
                  <a:lnTo>
                    <a:pt x="1866" y="552"/>
                  </a:lnTo>
                  <a:lnTo>
                    <a:pt x="1861" y="552"/>
                  </a:lnTo>
                  <a:lnTo>
                    <a:pt x="1866" y="547"/>
                  </a:lnTo>
                  <a:lnTo>
                    <a:pt x="1866" y="547"/>
                  </a:lnTo>
                  <a:lnTo>
                    <a:pt x="1866" y="547"/>
                  </a:lnTo>
                  <a:lnTo>
                    <a:pt x="1866" y="547"/>
                  </a:lnTo>
                  <a:lnTo>
                    <a:pt x="1866" y="547"/>
                  </a:lnTo>
                  <a:lnTo>
                    <a:pt x="1866" y="543"/>
                  </a:lnTo>
                  <a:lnTo>
                    <a:pt x="1866" y="547"/>
                  </a:lnTo>
                  <a:lnTo>
                    <a:pt x="1866" y="547"/>
                  </a:lnTo>
                  <a:lnTo>
                    <a:pt x="1870" y="547"/>
                  </a:lnTo>
                  <a:lnTo>
                    <a:pt x="1870" y="543"/>
                  </a:lnTo>
                  <a:lnTo>
                    <a:pt x="1870" y="543"/>
                  </a:lnTo>
                  <a:lnTo>
                    <a:pt x="1870" y="543"/>
                  </a:lnTo>
                  <a:lnTo>
                    <a:pt x="1870" y="543"/>
                  </a:lnTo>
                  <a:lnTo>
                    <a:pt x="1875" y="543"/>
                  </a:lnTo>
                  <a:lnTo>
                    <a:pt x="1875" y="543"/>
                  </a:lnTo>
                  <a:lnTo>
                    <a:pt x="1875" y="543"/>
                  </a:lnTo>
                  <a:lnTo>
                    <a:pt x="1875" y="543"/>
                  </a:lnTo>
                  <a:lnTo>
                    <a:pt x="1879" y="543"/>
                  </a:lnTo>
                  <a:lnTo>
                    <a:pt x="1884" y="538"/>
                  </a:lnTo>
                  <a:lnTo>
                    <a:pt x="1888" y="538"/>
                  </a:lnTo>
                  <a:lnTo>
                    <a:pt x="1888" y="538"/>
                  </a:lnTo>
                  <a:lnTo>
                    <a:pt x="1888" y="538"/>
                  </a:lnTo>
                  <a:lnTo>
                    <a:pt x="1888" y="538"/>
                  </a:lnTo>
                  <a:lnTo>
                    <a:pt x="1888" y="538"/>
                  </a:lnTo>
                  <a:lnTo>
                    <a:pt x="1893" y="538"/>
                  </a:lnTo>
                  <a:lnTo>
                    <a:pt x="1893" y="538"/>
                  </a:lnTo>
                  <a:lnTo>
                    <a:pt x="1893" y="538"/>
                  </a:lnTo>
                  <a:lnTo>
                    <a:pt x="1897" y="534"/>
                  </a:lnTo>
                  <a:lnTo>
                    <a:pt x="1897" y="534"/>
                  </a:lnTo>
                  <a:lnTo>
                    <a:pt x="1902" y="534"/>
                  </a:lnTo>
                  <a:lnTo>
                    <a:pt x="1902" y="534"/>
                  </a:lnTo>
                  <a:lnTo>
                    <a:pt x="1902" y="534"/>
                  </a:lnTo>
                  <a:lnTo>
                    <a:pt x="1906" y="534"/>
                  </a:lnTo>
                  <a:lnTo>
                    <a:pt x="1911" y="534"/>
                  </a:lnTo>
                  <a:lnTo>
                    <a:pt x="1911" y="529"/>
                  </a:lnTo>
                  <a:lnTo>
                    <a:pt x="1911" y="529"/>
                  </a:lnTo>
                  <a:lnTo>
                    <a:pt x="1916" y="529"/>
                  </a:lnTo>
                  <a:lnTo>
                    <a:pt x="1916" y="529"/>
                  </a:lnTo>
                  <a:lnTo>
                    <a:pt x="1916" y="529"/>
                  </a:lnTo>
                  <a:lnTo>
                    <a:pt x="1911" y="529"/>
                  </a:lnTo>
                  <a:lnTo>
                    <a:pt x="1911" y="529"/>
                  </a:lnTo>
                  <a:lnTo>
                    <a:pt x="1911" y="525"/>
                  </a:lnTo>
                  <a:lnTo>
                    <a:pt x="1911" y="525"/>
                  </a:lnTo>
                  <a:lnTo>
                    <a:pt x="1911" y="525"/>
                  </a:lnTo>
                  <a:lnTo>
                    <a:pt x="1906" y="525"/>
                  </a:lnTo>
                  <a:lnTo>
                    <a:pt x="1906" y="525"/>
                  </a:lnTo>
                  <a:lnTo>
                    <a:pt x="1906" y="525"/>
                  </a:lnTo>
                  <a:lnTo>
                    <a:pt x="1902" y="525"/>
                  </a:lnTo>
                  <a:lnTo>
                    <a:pt x="1902" y="525"/>
                  </a:lnTo>
                  <a:lnTo>
                    <a:pt x="1897" y="525"/>
                  </a:lnTo>
                  <a:lnTo>
                    <a:pt x="1897" y="520"/>
                  </a:lnTo>
                  <a:lnTo>
                    <a:pt x="1897" y="520"/>
                  </a:lnTo>
                  <a:lnTo>
                    <a:pt x="1897" y="515"/>
                  </a:lnTo>
                  <a:lnTo>
                    <a:pt x="1897" y="515"/>
                  </a:lnTo>
                  <a:lnTo>
                    <a:pt x="1897" y="515"/>
                  </a:lnTo>
                  <a:lnTo>
                    <a:pt x="1893" y="515"/>
                  </a:lnTo>
                  <a:lnTo>
                    <a:pt x="1893" y="520"/>
                  </a:lnTo>
                  <a:lnTo>
                    <a:pt x="1893" y="520"/>
                  </a:lnTo>
                  <a:lnTo>
                    <a:pt x="1884" y="520"/>
                  </a:lnTo>
                  <a:lnTo>
                    <a:pt x="1884" y="525"/>
                  </a:lnTo>
                  <a:lnTo>
                    <a:pt x="1884" y="520"/>
                  </a:lnTo>
                  <a:lnTo>
                    <a:pt x="1888" y="520"/>
                  </a:lnTo>
                  <a:lnTo>
                    <a:pt x="1893" y="515"/>
                  </a:lnTo>
                  <a:lnTo>
                    <a:pt x="1893" y="515"/>
                  </a:lnTo>
                  <a:lnTo>
                    <a:pt x="1893" y="515"/>
                  </a:lnTo>
                  <a:lnTo>
                    <a:pt x="1888" y="515"/>
                  </a:lnTo>
                  <a:lnTo>
                    <a:pt x="1888" y="515"/>
                  </a:lnTo>
                  <a:lnTo>
                    <a:pt x="1888" y="515"/>
                  </a:lnTo>
                  <a:lnTo>
                    <a:pt x="1888" y="515"/>
                  </a:lnTo>
                  <a:lnTo>
                    <a:pt x="1888" y="515"/>
                  </a:lnTo>
                  <a:lnTo>
                    <a:pt x="1888" y="515"/>
                  </a:lnTo>
                  <a:lnTo>
                    <a:pt x="1884" y="515"/>
                  </a:lnTo>
                  <a:lnTo>
                    <a:pt x="1879" y="515"/>
                  </a:lnTo>
                  <a:lnTo>
                    <a:pt x="1875" y="515"/>
                  </a:lnTo>
                  <a:lnTo>
                    <a:pt x="1875" y="515"/>
                  </a:lnTo>
                  <a:lnTo>
                    <a:pt x="1879" y="515"/>
                  </a:lnTo>
                  <a:lnTo>
                    <a:pt x="1879" y="515"/>
                  </a:lnTo>
                  <a:lnTo>
                    <a:pt x="1879" y="515"/>
                  </a:lnTo>
                  <a:lnTo>
                    <a:pt x="1884" y="511"/>
                  </a:lnTo>
                  <a:lnTo>
                    <a:pt x="1884" y="511"/>
                  </a:lnTo>
                  <a:lnTo>
                    <a:pt x="1884" y="511"/>
                  </a:lnTo>
                  <a:lnTo>
                    <a:pt x="1884" y="506"/>
                  </a:lnTo>
                  <a:lnTo>
                    <a:pt x="1884" y="506"/>
                  </a:lnTo>
                  <a:lnTo>
                    <a:pt x="1884" y="506"/>
                  </a:lnTo>
                  <a:lnTo>
                    <a:pt x="1884" y="506"/>
                  </a:lnTo>
                  <a:lnTo>
                    <a:pt x="1888" y="502"/>
                  </a:lnTo>
                  <a:lnTo>
                    <a:pt x="1884" y="502"/>
                  </a:lnTo>
                  <a:lnTo>
                    <a:pt x="1884" y="502"/>
                  </a:lnTo>
                  <a:lnTo>
                    <a:pt x="1884" y="506"/>
                  </a:lnTo>
                  <a:lnTo>
                    <a:pt x="1884" y="502"/>
                  </a:lnTo>
                  <a:lnTo>
                    <a:pt x="1884" y="502"/>
                  </a:lnTo>
                  <a:lnTo>
                    <a:pt x="1884" y="502"/>
                  </a:lnTo>
                  <a:lnTo>
                    <a:pt x="1884" y="502"/>
                  </a:lnTo>
                  <a:lnTo>
                    <a:pt x="1879" y="502"/>
                  </a:lnTo>
                  <a:lnTo>
                    <a:pt x="1879" y="502"/>
                  </a:lnTo>
                  <a:lnTo>
                    <a:pt x="1879" y="502"/>
                  </a:lnTo>
                  <a:lnTo>
                    <a:pt x="1879" y="502"/>
                  </a:lnTo>
                  <a:lnTo>
                    <a:pt x="1875" y="502"/>
                  </a:lnTo>
                  <a:lnTo>
                    <a:pt x="1879" y="502"/>
                  </a:lnTo>
                  <a:lnTo>
                    <a:pt x="1875" y="502"/>
                  </a:lnTo>
                  <a:lnTo>
                    <a:pt x="1875" y="502"/>
                  </a:lnTo>
                  <a:lnTo>
                    <a:pt x="1875" y="497"/>
                  </a:lnTo>
                  <a:lnTo>
                    <a:pt x="1875" y="497"/>
                  </a:lnTo>
                  <a:lnTo>
                    <a:pt x="1875" y="497"/>
                  </a:lnTo>
                  <a:lnTo>
                    <a:pt x="1875" y="497"/>
                  </a:lnTo>
                  <a:lnTo>
                    <a:pt x="1875" y="497"/>
                  </a:lnTo>
                  <a:lnTo>
                    <a:pt x="1875" y="497"/>
                  </a:lnTo>
                  <a:lnTo>
                    <a:pt x="1875" y="497"/>
                  </a:lnTo>
                  <a:lnTo>
                    <a:pt x="1870" y="493"/>
                  </a:lnTo>
                  <a:lnTo>
                    <a:pt x="1875" y="493"/>
                  </a:lnTo>
                  <a:lnTo>
                    <a:pt x="1875" y="493"/>
                  </a:lnTo>
                  <a:lnTo>
                    <a:pt x="1879" y="493"/>
                  </a:lnTo>
                  <a:lnTo>
                    <a:pt x="1875" y="493"/>
                  </a:lnTo>
                  <a:lnTo>
                    <a:pt x="1875" y="493"/>
                  </a:lnTo>
                  <a:lnTo>
                    <a:pt x="1870" y="493"/>
                  </a:lnTo>
                  <a:lnTo>
                    <a:pt x="1870" y="488"/>
                  </a:lnTo>
                  <a:lnTo>
                    <a:pt x="1875" y="488"/>
                  </a:lnTo>
                  <a:lnTo>
                    <a:pt x="1875" y="488"/>
                  </a:lnTo>
                  <a:lnTo>
                    <a:pt x="1875" y="488"/>
                  </a:lnTo>
                  <a:lnTo>
                    <a:pt x="1875" y="488"/>
                  </a:lnTo>
                  <a:lnTo>
                    <a:pt x="1875" y="488"/>
                  </a:lnTo>
                  <a:lnTo>
                    <a:pt x="1870" y="488"/>
                  </a:lnTo>
                  <a:lnTo>
                    <a:pt x="1870" y="488"/>
                  </a:lnTo>
                  <a:lnTo>
                    <a:pt x="1870" y="484"/>
                  </a:lnTo>
                  <a:lnTo>
                    <a:pt x="1866" y="484"/>
                  </a:lnTo>
                  <a:lnTo>
                    <a:pt x="1870" y="484"/>
                  </a:lnTo>
                  <a:lnTo>
                    <a:pt x="1870" y="484"/>
                  </a:lnTo>
                  <a:lnTo>
                    <a:pt x="1870" y="484"/>
                  </a:lnTo>
                  <a:lnTo>
                    <a:pt x="1870" y="484"/>
                  </a:lnTo>
                  <a:lnTo>
                    <a:pt x="1870" y="484"/>
                  </a:lnTo>
                  <a:lnTo>
                    <a:pt x="1875" y="484"/>
                  </a:lnTo>
                  <a:lnTo>
                    <a:pt x="1879" y="488"/>
                  </a:lnTo>
                  <a:lnTo>
                    <a:pt x="1884" y="488"/>
                  </a:lnTo>
                  <a:lnTo>
                    <a:pt x="1884" y="484"/>
                  </a:lnTo>
                  <a:lnTo>
                    <a:pt x="1884" y="484"/>
                  </a:lnTo>
                  <a:lnTo>
                    <a:pt x="1884" y="484"/>
                  </a:lnTo>
                  <a:lnTo>
                    <a:pt x="1884" y="479"/>
                  </a:lnTo>
                  <a:lnTo>
                    <a:pt x="1884" y="475"/>
                  </a:lnTo>
                  <a:lnTo>
                    <a:pt x="1884" y="475"/>
                  </a:lnTo>
                  <a:lnTo>
                    <a:pt x="1879" y="475"/>
                  </a:lnTo>
                  <a:lnTo>
                    <a:pt x="1879" y="475"/>
                  </a:lnTo>
                  <a:lnTo>
                    <a:pt x="1879" y="475"/>
                  </a:lnTo>
                  <a:lnTo>
                    <a:pt x="1879" y="475"/>
                  </a:lnTo>
                  <a:lnTo>
                    <a:pt x="1879" y="475"/>
                  </a:lnTo>
                  <a:lnTo>
                    <a:pt x="1884" y="475"/>
                  </a:lnTo>
                  <a:lnTo>
                    <a:pt x="1884" y="475"/>
                  </a:lnTo>
                  <a:lnTo>
                    <a:pt x="1884" y="475"/>
                  </a:lnTo>
                  <a:lnTo>
                    <a:pt x="1884" y="470"/>
                  </a:lnTo>
                  <a:lnTo>
                    <a:pt x="1879" y="470"/>
                  </a:lnTo>
                  <a:lnTo>
                    <a:pt x="1879" y="470"/>
                  </a:lnTo>
                  <a:lnTo>
                    <a:pt x="1879" y="470"/>
                  </a:lnTo>
                  <a:lnTo>
                    <a:pt x="1875" y="470"/>
                  </a:lnTo>
                  <a:lnTo>
                    <a:pt x="1875" y="470"/>
                  </a:lnTo>
                  <a:lnTo>
                    <a:pt x="1875" y="470"/>
                  </a:lnTo>
                  <a:lnTo>
                    <a:pt x="1875" y="470"/>
                  </a:lnTo>
                  <a:lnTo>
                    <a:pt x="1879" y="470"/>
                  </a:lnTo>
                  <a:lnTo>
                    <a:pt x="1879" y="470"/>
                  </a:lnTo>
                  <a:lnTo>
                    <a:pt x="1879" y="470"/>
                  </a:lnTo>
                  <a:lnTo>
                    <a:pt x="1879" y="470"/>
                  </a:lnTo>
                  <a:lnTo>
                    <a:pt x="1884" y="470"/>
                  </a:lnTo>
                  <a:lnTo>
                    <a:pt x="1884" y="466"/>
                  </a:lnTo>
                  <a:lnTo>
                    <a:pt x="1884" y="466"/>
                  </a:lnTo>
                  <a:lnTo>
                    <a:pt x="1884" y="466"/>
                  </a:lnTo>
                  <a:lnTo>
                    <a:pt x="1888" y="466"/>
                  </a:lnTo>
                  <a:lnTo>
                    <a:pt x="1888" y="466"/>
                  </a:lnTo>
                  <a:lnTo>
                    <a:pt x="1888" y="461"/>
                  </a:lnTo>
                  <a:lnTo>
                    <a:pt x="1884" y="461"/>
                  </a:lnTo>
                  <a:lnTo>
                    <a:pt x="1884" y="461"/>
                  </a:lnTo>
                  <a:lnTo>
                    <a:pt x="1884" y="461"/>
                  </a:lnTo>
                  <a:lnTo>
                    <a:pt x="1884" y="457"/>
                  </a:lnTo>
                  <a:lnTo>
                    <a:pt x="1879" y="457"/>
                  </a:lnTo>
                  <a:lnTo>
                    <a:pt x="1879" y="457"/>
                  </a:lnTo>
                  <a:lnTo>
                    <a:pt x="1875" y="461"/>
                  </a:lnTo>
                  <a:lnTo>
                    <a:pt x="1870" y="461"/>
                  </a:lnTo>
                  <a:lnTo>
                    <a:pt x="1870" y="461"/>
                  </a:lnTo>
                  <a:lnTo>
                    <a:pt x="1875" y="461"/>
                  </a:lnTo>
                  <a:lnTo>
                    <a:pt x="1875" y="457"/>
                  </a:lnTo>
                  <a:lnTo>
                    <a:pt x="1879" y="457"/>
                  </a:lnTo>
                  <a:lnTo>
                    <a:pt x="1884" y="457"/>
                  </a:lnTo>
                  <a:lnTo>
                    <a:pt x="1884" y="452"/>
                  </a:lnTo>
                  <a:lnTo>
                    <a:pt x="1884" y="452"/>
                  </a:lnTo>
                  <a:lnTo>
                    <a:pt x="1884" y="452"/>
                  </a:lnTo>
                  <a:lnTo>
                    <a:pt x="1879" y="452"/>
                  </a:lnTo>
                  <a:lnTo>
                    <a:pt x="1879" y="452"/>
                  </a:lnTo>
                  <a:lnTo>
                    <a:pt x="1875" y="452"/>
                  </a:lnTo>
                  <a:lnTo>
                    <a:pt x="1879" y="452"/>
                  </a:lnTo>
                  <a:lnTo>
                    <a:pt x="1879" y="452"/>
                  </a:lnTo>
                  <a:lnTo>
                    <a:pt x="1875" y="452"/>
                  </a:lnTo>
                  <a:lnTo>
                    <a:pt x="1875" y="452"/>
                  </a:lnTo>
                  <a:lnTo>
                    <a:pt x="1870" y="452"/>
                  </a:lnTo>
                  <a:lnTo>
                    <a:pt x="1870" y="452"/>
                  </a:lnTo>
                  <a:lnTo>
                    <a:pt x="1875" y="452"/>
                  </a:lnTo>
                  <a:lnTo>
                    <a:pt x="1875" y="452"/>
                  </a:lnTo>
                  <a:lnTo>
                    <a:pt x="1875" y="452"/>
                  </a:lnTo>
                  <a:lnTo>
                    <a:pt x="1879" y="452"/>
                  </a:lnTo>
                  <a:lnTo>
                    <a:pt x="1884" y="448"/>
                  </a:lnTo>
                  <a:lnTo>
                    <a:pt x="1884" y="448"/>
                  </a:lnTo>
                  <a:lnTo>
                    <a:pt x="1884" y="443"/>
                  </a:lnTo>
                  <a:lnTo>
                    <a:pt x="1884" y="443"/>
                  </a:lnTo>
                  <a:lnTo>
                    <a:pt x="1879" y="443"/>
                  </a:lnTo>
                  <a:lnTo>
                    <a:pt x="1879" y="443"/>
                  </a:lnTo>
                  <a:lnTo>
                    <a:pt x="1879" y="443"/>
                  </a:lnTo>
                  <a:lnTo>
                    <a:pt x="1879" y="443"/>
                  </a:lnTo>
                  <a:lnTo>
                    <a:pt x="1879" y="443"/>
                  </a:lnTo>
                  <a:lnTo>
                    <a:pt x="1879" y="443"/>
                  </a:lnTo>
                  <a:lnTo>
                    <a:pt x="1879" y="443"/>
                  </a:lnTo>
                  <a:lnTo>
                    <a:pt x="1884" y="439"/>
                  </a:lnTo>
                  <a:lnTo>
                    <a:pt x="1884" y="439"/>
                  </a:lnTo>
                  <a:lnTo>
                    <a:pt x="1884" y="439"/>
                  </a:lnTo>
                  <a:lnTo>
                    <a:pt x="1879" y="439"/>
                  </a:lnTo>
                  <a:lnTo>
                    <a:pt x="1879" y="439"/>
                  </a:lnTo>
                  <a:lnTo>
                    <a:pt x="1875" y="443"/>
                  </a:lnTo>
                  <a:lnTo>
                    <a:pt x="1875" y="439"/>
                  </a:lnTo>
                  <a:lnTo>
                    <a:pt x="1875" y="439"/>
                  </a:lnTo>
                  <a:lnTo>
                    <a:pt x="1875" y="439"/>
                  </a:lnTo>
                  <a:lnTo>
                    <a:pt x="1875" y="439"/>
                  </a:lnTo>
                  <a:lnTo>
                    <a:pt x="1879" y="439"/>
                  </a:lnTo>
                  <a:lnTo>
                    <a:pt x="1879" y="439"/>
                  </a:lnTo>
                  <a:lnTo>
                    <a:pt x="1884" y="439"/>
                  </a:lnTo>
                  <a:lnTo>
                    <a:pt x="1884" y="434"/>
                  </a:lnTo>
                  <a:lnTo>
                    <a:pt x="1879" y="434"/>
                  </a:lnTo>
                  <a:lnTo>
                    <a:pt x="1879" y="434"/>
                  </a:lnTo>
                  <a:lnTo>
                    <a:pt x="1879" y="434"/>
                  </a:lnTo>
                  <a:lnTo>
                    <a:pt x="1879" y="434"/>
                  </a:lnTo>
                  <a:lnTo>
                    <a:pt x="1879" y="434"/>
                  </a:lnTo>
                  <a:lnTo>
                    <a:pt x="1879" y="434"/>
                  </a:lnTo>
                  <a:lnTo>
                    <a:pt x="1879" y="434"/>
                  </a:lnTo>
                  <a:lnTo>
                    <a:pt x="1879" y="434"/>
                  </a:lnTo>
                  <a:lnTo>
                    <a:pt x="1879" y="434"/>
                  </a:lnTo>
                  <a:lnTo>
                    <a:pt x="1879" y="430"/>
                  </a:lnTo>
                  <a:lnTo>
                    <a:pt x="1879" y="430"/>
                  </a:lnTo>
                  <a:lnTo>
                    <a:pt x="1879" y="430"/>
                  </a:lnTo>
                  <a:lnTo>
                    <a:pt x="1879" y="425"/>
                  </a:lnTo>
                  <a:lnTo>
                    <a:pt x="1879" y="425"/>
                  </a:lnTo>
                  <a:lnTo>
                    <a:pt x="1879" y="425"/>
                  </a:lnTo>
                  <a:lnTo>
                    <a:pt x="1879" y="425"/>
                  </a:lnTo>
                  <a:lnTo>
                    <a:pt x="1879" y="425"/>
                  </a:lnTo>
                  <a:lnTo>
                    <a:pt x="1879" y="425"/>
                  </a:lnTo>
                  <a:lnTo>
                    <a:pt x="1879" y="421"/>
                  </a:lnTo>
                  <a:lnTo>
                    <a:pt x="1879" y="421"/>
                  </a:lnTo>
                  <a:lnTo>
                    <a:pt x="1875" y="421"/>
                  </a:lnTo>
                  <a:lnTo>
                    <a:pt x="1875" y="421"/>
                  </a:lnTo>
                  <a:lnTo>
                    <a:pt x="1875" y="421"/>
                  </a:lnTo>
                  <a:lnTo>
                    <a:pt x="1875" y="421"/>
                  </a:lnTo>
                  <a:lnTo>
                    <a:pt x="1879" y="421"/>
                  </a:lnTo>
                  <a:lnTo>
                    <a:pt x="1879" y="421"/>
                  </a:lnTo>
                  <a:lnTo>
                    <a:pt x="1879" y="416"/>
                  </a:lnTo>
                  <a:lnTo>
                    <a:pt x="1879" y="416"/>
                  </a:lnTo>
                  <a:lnTo>
                    <a:pt x="1879" y="416"/>
                  </a:lnTo>
                  <a:lnTo>
                    <a:pt x="1875" y="416"/>
                  </a:lnTo>
                  <a:lnTo>
                    <a:pt x="1875" y="416"/>
                  </a:lnTo>
                  <a:lnTo>
                    <a:pt x="1875" y="416"/>
                  </a:lnTo>
                  <a:lnTo>
                    <a:pt x="1875" y="416"/>
                  </a:lnTo>
                  <a:lnTo>
                    <a:pt x="1870" y="421"/>
                  </a:lnTo>
                  <a:lnTo>
                    <a:pt x="1870" y="421"/>
                  </a:lnTo>
                  <a:lnTo>
                    <a:pt x="1866" y="425"/>
                  </a:lnTo>
                  <a:lnTo>
                    <a:pt x="1866" y="425"/>
                  </a:lnTo>
                  <a:lnTo>
                    <a:pt x="1866" y="425"/>
                  </a:lnTo>
                  <a:lnTo>
                    <a:pt x="1866" y="425"/>
                  </a:lnTo>
                  <a:lnTo>
                    <a:pt x="1866" y="425"/>
                  </a:lnTo>
                  <a:lnTo>
                    <a:pt x="1866" y="425"/>
                  </a:lnTo>
                  <a:lnTo>
                    <a:pt x="1866" y="425"/>
                  </a:lnTo>
                  <a:lnTo>
                    <a:pt x="1866" y="425"/>
                  </a:lnTo>
                  <a:lnTo>
                    <a:pt x="1866" y="425"/>
                  </a:lnTo>
                  <a:lnTo>
                    <a:pt x="1861" y="425"/>
                  </a:lnTo>
                  <a:lnTo>
                    <a:pt x="1861" y="425"/>
                  </a:lnTo>
                  <a:lnTo>
                    <a:pt x="1861" y="430"/>
                  </a:lnTo>
                  <a:lnTo>
                    <a:pt x="1861" y="430"/>
                  </a:lnTo>
                  <a:lnTo>
                    <a:pt x="1861" y="430"/>
                  </a:lnTo>
                  <a:lnTo>
                    <a:pt x="1861" y="430"/>
                  </a:lnTo>
                  <a:lnTo>
                    <a:pt x="1861" y="430"/>
                  </a:lnTo>
                  <a:lnTo>
                    <a:pt x="1861" y="430"/>
                  </a:lnTo>
                  <a:lnTo>
                    <a:pt x="1861" y="430"/>
                  </a:lnTo>
                  <a:lnTo>
                    <a:pt x="1861" y="434"/>
                  </a:lnTo>
                  <a:lnTo>
                    <a:pt x="1861" y="434"/>
                  </a:lnTo>
                  <a:lnTo>
                    <a:pt x="1861" y="434"/>
                  </a:lnTo>
                  <a:lnTo>
                    <a:pt x="1861" y="430"/>
                  </a:lnTo>
                  <a:lnTo>
                    <a:pt x="1861" y="430"/>
                  </a:lnTo>
                  <a:lnTo>
                    <a:pt x="1857" y="430"/>
                  </a:lnTo>
                  <a:lnTo>
                    <a:pt x="1857" y="434"/>
                  </a:lnTo>
                  <a:lnTo>
                    <a:pt x="1857" y="434"/>
                  </a:lnTo>
                  <a:lnTo>
                    <a:pt x="1857" y="434"/>
                  </a:lnTo>
                  <a:lnTo>
                    <a:pt x="1857" y="434"/>
                  </a:lnTo>
                  <a:lnTo>
                    <a:pt x="1857" y="434"/>
                  </a:lnTo>
                  <a:lnTo>
                    <a:pt x="1857" y="434"/>
                  </a:lnTo>
                  <a:lnTo>
                    <a:pt x="1852" y="434"/>
                  </a:lnTo>
                  <a:lnTo>
                    <a:pt x="1852" y="434"/>
                  </a:lnTo>
                  <a:lnTo>
                    <a:pt x="1852" y="434"/>
                  </a:lnTo>
                  <a:lnTo>
                    <a:pt x="1852" y="434"/>
                  </a:lnTo>
                  <a:lnTo>
                    <a:pt x="1852" y="439"/>
                  </a:lnTo>
                  <a:lnTo>
                    <a:pt x="1852" y="439"/>
                  </a:lnTo>
                  <a:lnTo>
                    <a:pt x="1852" y="439"/>
                  </a:lnTo>
                  <a:lnTo>
                    <a:pt x="1852" y="439"/>
                  </a:lnTo>
                  <a:lnTo>
                    <a:pt x="1857" y="439"/>
                  </a:lnTo>
                  <a:lnTo>
                    <a:pt x="1857" y="439"/>
                  </a:lnTo>
                  <a:lnTo>
                    <a:pt x="1852" y="439"/>
                  </a:lnTo>
                  <a:lnTo>
                    <a:pt x="1852" y="439"/>
                  </a:lnTo>
                  <a:lnTo>
                    <a:pt x="1852" y="439"/>
                  </a:lnTo>
                  <a:lnTo>
                    <a:pt x="1852" y="439"/>
                  </a:lnTo>
                  <a:lnTo>
                    <a:pt x="1848" y="439"/>
                  </a:lnTo>
                  <a:lnTo>
                    <a:pt x="1848" y="439"/>
                  </a:lnTo>
                  <a:lnTo>
                    <a:pt x="1848" y="439"/>
                  </a:lnTo>
                  <a:lnTo>
                    <a:pt x="1848" y="439"/>
                  </a:lnTo>
                  <a:lnTo>
                    <a:pt x="1848" y="443"/>
                  </a:lnTo>
                  <a:lnTo>
                    <a:pt x="1848" y="443"/>
                  </a:lnTo>
                  <a:lnTo>
                    <a:pt x="1848" y="443"/>
                  </a:lnTo>
                  <a:lnTo>
                    <a:pt x="1848" y="443"/>
                  </a:lnTo>
                  <a:lnTo>
                    <a:pt x="1843" y="443"/>
                  </a:lnTo>
                  <a:lnTo>
                    <a:pt x="1843" y="443"/>
                  </a:lnTo>
                  <a:lnTo>
                    <a:pt x="1843" y="443"/>
                  </a:lnTo>
                  <a:lnTo>
                    <a:pt x="1843" y="443"/>
                  </a:lnTo>
                  <a:lnTo>
                    <a:pt x="1843" y="448"/>
                  </a:lnTo>
                  <a:lnTo>
                    <a:pt x="1843" y="448"/>
                  </a:lnTo>
                  <a:lnTo>
                    <a:pt x="1843" y="448"/>
                  </a:lnTo>
                  <a:lnTo>
                    <a:pt x="1843" y="448"/>
                  </a:lnTo>
                  <a:lnTo>
                    <a:pt x="1839" y="452"/>
                  </a:lnTo>
                  <a:lnTo>
                    <a:pt x="1839" y="452"/>
                  </a:lnTo>
                  <a:lnTo>
                    <a:pt x="1843" y="448"/>
                  </a:lnTo>
                  <a:lnTo>
                    <a:pt x="1843" y="448"/>
                  </a:lnTo>
                  <a:lnTo>
                    <a:pt x="1843" y="448"/>
                  </a:lnTo>
                  <a:lnTo>
                    <a:pt x="1843" y="443"/>
                  </a:lnTo>
                  <a:lnTo>
                    <a:pt x="1839" y="443"/>
                  </a:lnTo>
                  <a:lnTo>
                    <a:pt x="1839" y="443"/>
                  </a:lnTo>
                  <a:lnTo>
                    <a:pt x="1839" y="443"/>
                  </a:lnTo>
                  <a:lnTo>
                    <a:pt x="1839" y="443"/>
                  </a:lnTo>
                  <a:lnTo>
                    <a:pt x="1834" y="443"/>
                  </a:lnTo>
                  <a:lnTo>
                    <a:pt x="1834" y="448"/>
                  </a:lnTo>
                  <a:lnTo>
                    <a:pt x="1834" y="448"/>
                  </a:lnTo>
                  <a:lnTo>
                    <a:pt x="1830" y="448"/>
                  </a:lnTo>
                  <a:lnTo>
                    <a:pt x="1830" y="448"/>
                  </a:lnTo>
                  <a:lnTo>
                    <a:pt x="1825" y="448"/>
                  </a:lnTo>
                  <a:lnTo>
                    <a:pt x="1825" y="452"/>
                  </a:lnTo>
                  <a:lnTo>
                    <a:pt x="1821" y="452"/>
                  </a:lnTo>
                  <a:lnTo>
                    <a:pt x="1816" y="452"/>
                  </a:lnTo>
                  <a:lnTo>
                    <a:pt x="1816" y="452"/>
                  </a:lnTo>
                  <a:lnTo>
                    <a:pt x="1816" y="457"/>
                  </a:lnTo>
                  <a:lnTo>
                    <a:pt x="1816" y="457"/>
                  </a:lnTo>
                  <a:lnTo>
                    <a:pt x="1812" y="457"/>
                  </a:lnTo>
                  <a:lnTo>
                    <a:pt x="1812" y="457"/>
                  </a:lnTo>
                  <a:lnTo>
                    <a:pt x="1816" y="457"/>
                  </a:lnTo>
                  <a:lnTo>
                    <a:pt x="1816" y="457"/>
                  </a:lnTo>
                  <a:lnTo>
                    <a:pt x="1816" y="452"/>
                  </a:lnTo>
                  <a:lnTo>
                    <a:pt x="1816" y="452"/>
                  </a:lnTo>
                  <a:lnTo>
                    <a:pt x="1816" y="448"/>
                  </a:lnTo>
                  <a:lnTo>
                    <a:pt x="1816" y="452"/>
                  </a:lnTo>
                  <a:lnTo>
                    <a:pt x="1816" y="452"/>
                  </a:lnTo>
                  <a:lnTo>
                    <a:pt x="1816" y="452"/>
                  </a:lnTo>
                  <a:lnTo>
                    <a:pt x="1812" y="452"/>
                  </a:lnTo>
                  <a:lnTo>
                    <a:pt x="1812" y="452"/>
                  </a:lnTo>
                  <a:lnTo>
                    <a:pt x="1812" y="452"/>
                  </a:lnTo>
                  <a:lnTo>
                    <a:pt x="1812" y="452"/>
                  </a:lnTo>
                  <a:lnTo>
                    <a:pt x="1816" y="452"/>
                  </a:lnTo>
                  <a:lnTo>
                    <a:pt x="1816" y="448"/>
                  </a:lnTo>
                  <a:lnTo>
                    <a:pt x="1816" y="448"/>
                  </a:lnTo>
                  <a:lnTo>
                    <a:pt x="1812" y="448"/>
                  </a:lnTo>
                  <a:lnTo>
                    <a:pt x="1812" y="448"/>
                  </a:lnTo>
                  <a:lnTo>
                    <a:pt x="1807" y="452"/>
                  </a:lnTo>
                  <a:lnTo>
                    <a:pt x="1807" y="457"/>
                  </a:lnTo>
                  <a:lnTo>
                    <a:pt x="1803" y="457"/>
                  </a:lnTo>
                  <a:lnTo>
                    <a:pt x="1803" y="457"/>
                  </a:lnTo>
                  <a:lnTo>
                    <a:pt x="1798" y="457"/>
                  </a:lnTo>
                  <a:lnTo>
                    <a:pt x="1794" y="457"/>
                  </a:lnTo>
                  <a:lnTo>
                    <a:pt x="1794" y="457"/>
                  </a:lnTo>
                  <a:lnTo>
                    <a:pt x="1798" y="457"/>
                  </a:lnTo>
                  <a:lnTo>
                    <a:pt x="1798" y="457"/>
                  </a:lnTo>
                  <a:lnTo>
                    <a:pt x="1803" y="457"/>
                  </a:lnTo>
                  <a:lnTo>
                    <a:pt x="1803" y="457"/>
                  </a:lnTo>
                  <a:lnTo>
                    <a:pt x="1807" y="452"/>
                  </a:lnTo>
                  <a:lnTo>
                    <a:pt x="1807" y="452"/>
                  </a:lnTo>
                  <a:lnTo>
                    <a:pt x="1812" y="448"/>
                  </a:lnTo>
                  <a:lnTo>
                    <a:pt x="1812" y="448"/>
                  </a:lnTo>
                  <a:lnTo>
                    <a:pt x="1812" y="448"/>
                  </a:lnTo>
                  <a:lnTo>
                    <a:pt x="1812" y="448"/>
                  </a:lnTo>
                  <a:lnTo>
                    <a:pt x="1812" y="448"/>
                  </a:lnTo>
                  <a:lnTo>
                    <a:pt x="1812" y="443"/>
                  </a:lnTo>
                  <a:lnTo>
                    <a:pt x="1812" y="443"/>
                  </a:lnTo>
                  <a:lnTo>
                    <a:pt x="1812" y="443"/>
                  </a:lnTo>
                  <a:lnTo>
                    <a:pt x="1812" y="439"/>
                  </a:lnTo>
                  <a:lnTo>
                    <a:pt x="1812" y="439"/>
                  </a:lnTo>
                  <a:lnTo>
                    <a:pt x="1812" y="439"/>
                  </a:lnTo>
                  <a:lnTo>
                    <a:pt x="1807" y="439"/>
                  </a:lnTo>
                  <a:lnTo>
                    <a:pt x="1807" y="439"/>
                  </a:lnTo>
                  <a:lnTo>
                    <a:pt x="1803" y="439"/>
                  </a:lnTo>
                  <a:lnTo>
                    <a:pt x="1803" y="439"/>
                  </a:lnTo>
                  <a:lnTo>
                    <a:pt x="1803" y="439"/>
                  </a:lnTo>
                  <a:lnTo>
                    <a:pt x="1798" y="443"/>
                  </a:lnTo>
                  <a:lnTo>
                    <a:pt x="1794" y="443"/>
                  </a:lnTo>
                  <a:lnTo>
                    <a:pt x="1794" y="443"/>
                  </a:lnTo>
                  <a:lnTo>
                    <a:pt x="1794" y="443"/>
                  </a:lnTo>
                  <a:lnTo>
                    <a:pt x="1789" y="443"/>
                  </a:lnTo>
                  <a:lnTo>
                    <a:pt x="1789" y="439"/>
                  </a:lnTo>
                  <a:lnTo>
                    <a:pt x="1794" y="439"/>
                  </a:lnTo>
                  <a:lnTo>
                    <a:pt x="1794" y="439"/>
                  </a:lnTo>
                  <a:lnTo>
                    <a:pt x="1794" y="439"/>
                  </a:lnTo>
                  <a:lnTo>
                    <a:pt x="1798" y="439"/>
                  </a:lnTo>
                  <a:lnTo>
                    <a:pt x="1798" y="439"/>
                  </a:lnTo>
                  <a:lnTo>
                    <a:pt x="1798" y="439"/>
                  </a:lnTo>
                  <a:lnTo>
                    <a:pt x="1798" y="439"/>
                  </a:lnTo>
                  <a:lnTo>
                    <a:pt x="1798" y="439"/>
                  </a:lnTo>
                  <a:lnTo>
                    <a:pt x="1798" y="439"/>
                  </a:lnTo>
                  <a:lnTo>
                    <a:pt x="1798" y="439"/>
                  </a:lnTo>
                  <a:lnTo>
                    <a:pt x="1798" y="439"/>
                  </a:lnTo>
                  <a:lnTo>
                    <a:pt x="1798" y="439"/>
                  </a:lnTo>
                  <a:lnTo>
                    <a:pt x="1803" y="439"/>
                  </a:lnTo>
                  <a:lnTo>
                    <a:pt x="1803" y="439"/>
                  </a:lnTo>
                  <a:lnTo>
                    <a:pt x="1803" y="434"/>
                  </a:lnTo>
                  <a:lnTo>
                    <a:pt x="1803" y="434"/>
                  </a:lnTo>
                  <a:lnTo>
                    <a:pt x="1803" y="434"/>
                  </a:lnTo>
                  <a:lnTo>
                    <a:pt x="1803" y="434"/>
                  </a:lnTo>
                  <a:lnTo>
                    <a:pt x="1803" y="434"/>
                  </a:lnTo>
                  <a:lnTo>
                    <a:pt x="1807" y="434"/>
                  </a:lnTo>
                  <a:lnTo>
                    <a:pt x="1807" y="430"/>
                  </a:lnTo>
                  <a:lnTo>
                    <a:pt x="1807" y="430"/>
                  </a:lnTo>
                  <a:lnTo>
                    <a:pt x="1803" y="430"/>
                  </a:lnTo>
                  <a:lnTo>
                    <a:pt x="1803" y="430"/>
                  </a:lnTo>
                  <a:lnTo>
                    <a:pt x="1803" y="430"/>
                  </a:lnTo>
                  <a:lnTo>
                    <a:pt x="1807" y="425"/>
                  </a:lnTo>
                  <a:lnTo>
                    <a:pt x="1807" y="425"/>
                  </a:lnTo>
                  <a:lnTo>
                    <a:pt x="1807" y="425"/>
                  </a:lnTo>
                  <a:lnTo>
                    <a:pt x="1807" y="425"/>
                  </a:lnTo>
                  <a:lnTo>
                    <a:pt x="1812" y="421"/>
                  </a:lnTo>
                  <a:lnTo>
                    <a:pt x="1812" y="421"/>
                  </a:lnTo>
                  <a:lnTo>
                    <a:pt x="1812" y="421"/>
                  </a:lnTo>
                  <a:lnTo>
                    <a:pt x="1807" y="421"/>
                  </a:lnTo>
                  <a:lnTo>
                    <a:pt x="1803" y="421"/>
                  </a:lnTo>
                  <a:lnTo>
                    <a:pt x="1803" y="421"/>
                  </a:lnTo>
                  <a:lnTo>
                    <a:pt x="1798" y="416"/>
                  </a:lnTo>
                  <a:lnTo>
                    <a:pt x="1798" y="416"/>
                  </a:lnTo>
                  <a:lnTo>
                    <a:pt x="1803" y="416"/>
                  </a:lnTo>
                  <a:lnTo>
                    <a:pt x="1807" y="416"/>
                  </a:lnTo>
                  <a:lnTo>
                    <a:pt x="1812" y="416"/>
                  </a:lnTo>
                  <a:lnTo>
                    <a:pt x="1812" y="416"/>
                  </a:lnTo>
                  <a:lnTo>
                    <a:pt x="1812" y="416"/>
                  </a:lnTo>
                  <a:lnTo>
                    <a:pt x="1812" y="416"/>
                  </a:lnTo>
                  <a:lnTo>
                    <a:pt x="1816" y="416"/>
                  </a:lnTo>
                  <a:lnTo>
                    <a:pt x="1816" y="416"/>
                  </a:lnTo>
                  <a:lnTo>
                    <a:pt x="1816" y="411"/>
                  </a:lnTo>
                  <a:lnTo>
                    <a:pt x="1816" y="411"/>
                  </a:lnTo>
                  <a:lnTo>
                    <a:pt x="1816" y="411"/>
                  </a:lnTo>
                  <a:lnTo>
                    <a:pt x="1816" y="411"/>
                  </a:lnTo>
                  <a:lnTo>
                    <a:pt x="1816" y="411"/>
                  </a:lnTo>
                  <a:lnTo>
                    <a:pt x="1816" y="407"/>
                  </a:lnTo>
                  <a:lnTo>
                    <a:pt x="1821" y="407"/>
                  </a:lnTo>
                  <a:lnTo>
                    <a:pt x="1821" y="402"/>
                  </a:lnTo>
                  <a:lnTo>
                    <a:pt x="1825" y="402"/>
                  </a:lnTo>
                  <a:lnTo>
                    <a:pt x="1825" y="402"/>
                  </a:lnTo>
                  <a:lnTo>
                    <a:pt x="1825" y="402"/>
                  </a:lnTo>
                  <a:lnTo>
                    <a:pt x="1825" y="402"/>
                  </a:lnTo>
                  <a:lnTo>
                    <a:pt x="1825" y="402"/>
                  </a:lnTo>
                  <a:lnTo>
                    <a:pt x="1825" y="398"/>
                  </a:lnTo>
                  <a:lnTo>
                    <a:pt x="1825" y="398"/>
                  </a:lnTo>
                  <a:lnTo>
                    <a:pt x="1825" y="398"/>
                  </a:lnTo>
                  <a:lnTo>
                    <a:pt x="1825" y="398"/>
                  </a:lnTo>
                  <a:lnTo>
                    <a:pt x="1825" y="398"/>
                  </a:lnTo>
                  <a:lnTo>
                    <a:pt x="1825" y="402"/>
                  </a:lnTo>
                  <a:lnTo>
                    <a:pt x="1821" y="402"/>
                  </a:lnTo>
                  <a:lnTo>
                    <a:pt x="1821" y="402"/>
                  </a:lnTo>
                  <a:lnTo>
                    <a:pt x="1821" y="402"/>
                  </a:lnTo>
                  <a:lnTo>
                    <a:pt x="1816" y="402"/>
                  </a:lnTo>
                  <a:lnTo>
                    <a:pt x="1816" y="402"/>
                  </a:lnTo>
                  <a:lnTo>
                    <a:pt x="1816" y="402"/>
                  </a:lnTo>
                  <a:lnTo>
                    <a:pt x="1816" y="398"/>
                  </a:lnTo>
                  <a:lnTo>
                    <a:pt x="1816" y="398"/>
                  </a:lnTo>
                  <a:lnTo>
                    <a:pt x="1816" y="398"/>
                  </a:lnTo>
                  <a:lnTo>
                    <a:pt x="1816" y="398"/>
                  </a:lnTo>
                  <a:lnTo>
                    <a:pt x="1816" y="398"/>
                  </a:lnTo>
                  <a:lnTo>
                    <a:pt x="1812" y="398"/>
                  </a:lnTo>
                  <a:lnTo>
                    <a:pt x="1812" y="398"/>
                  </a:lnTo>
                  <a:lnTo>
                    <a:pt x="1807" y="398"/>
                  </a:lnTo>
                  <a:lnTo>
                    <a:pt x="1807" y="398"/>
                  </a:lnTo>
                  <a:lnTo>
                    <a:pt x="1803" y="398"/>
                  </a:lnTo>
                  <a:lnTo>
                    <a:pt x="1803" y="393"/>
                  </a:lnTo>
                  <a:lnTo>
                    <a:pt x="1803" y="393"/>
                  </a:lnTo>
                  <a:lnTo>
                    <a:pt x="1803" y="393"/>
                  </a:lnTo>
                  <a:lnTo>
                    <a:pt x="1803" y="393"/>
                  </a:lnTo>
                  <a:lnTo>
                    <a:pt x="1803" y="389"/>
                  </a:lnTo>
                  <a:lnTo>
                    <a:pt x="1803" y="389"/>
                  </a:lnTo>
                  <a:lnTo>
                    <a:pt x="1803" y="389"/>
                  </a:lnTo>
                  <a:lnTo>
                    <a:pt x="1803" y="389"/>
                  </a:lnTo>
                  <a:lnTo>
                    <a:pt x="1803" y="389"/>
                  </a:lnTo>
                  <a:lnTo>
                    <a:pt x="1803" y="389"/>
                  </a:lnTo>
                  <a:lnTo>
                    <a:pt x="1807" y="389"/>
                  </a:lnTo>
                  <a:lnTo>
                    <a:pt x="1807" y="389"/>
                  </a:lnTo>
                  <a:lnTo>
                    <a:pt x="1807" y="389"/>
                  </a:lnTo>
                  <a:lnTo>
                    <a:pt x="1807" y="389"/>
                  </a:lnTo>
                  <a:lnTo>
                    <a:pt x="1807" y="384"/>
                  </a:lnTo>
                  <a:lnTo>
                    <a:pt x="1803" y="384"/>
                  </a:lnTo>
                  <a:lnTo>
                    <a:pt x="1803" y="384"/>
                  </a:lnTo>
                  <a:lnTo>
                    <a:pt x="1803" y="384"/>
                  </a:lnTo>
                  <a:lnTo>
                    <a:pt x="1798" y="389"/>
                  </a:lnTo>
                  <a:lnTo>
                    <a:pt x="1798" y="384"/>
                  </a:lnTo>
                  <a:lnTo>
                    <a:pt x="1803" y="384"/>
                  </a:lnTo>
                  <a:lnTo>
                    <a:pt x="1803" y="384"/>
                  </a:lnTo>
                  <a:lnTo>
                    <a:pt x="1803" y="384"/>
                  </a:lnTo>
                  <a:lnTo>
                    <a:pt x="1803" y="384"/>
                  </a:lnTo>
                  <a:lnTo>
                    <a:pt x="1803" y="384"/>
                  </a:lnTo>
                  <a:lnTo>
                    <a:pt x="1803" y="384"/>
                  </a:lnTo>
                  <a:lnTo>
                    <a:pt x="1803" y="384"/>
                  </a:lnTo>
                  <a:lnTo>
                    <a:pt x="1803" y="380"/>
                  </a:lnTo>
                  <a:lnTo>
                    <a:pt x="1803" y="380"/>
                  </a:lnTo>
                  <a:lnTo>
                    <a:pt x="1798" y="380"/>
                  </a:lnTo>
                  <a:lnTo>
                    <a:pt x="1798" y="380"/>
                  </a:lnTo>
                  <a:lnTo>
                    <a:pt x="1798" y="380"/>
                  </a:lnTo>
                  <a:lnTo>
                    <a:pt x="1798" y="380"/>
                  </a:lnTo>
                  <a:lnTo>
                    <a:pt x="1798" y="380"/>
                  </a:lnTo>
                  <a:lnTo>
                    <a:pt x="1803" y="380"/>
                  </a:lnTo>
                  <a:lnTo>
                    <a:pt x="1803" y="380"/>
                  </a:lnTo>
                  <a:lnTo>
                    <a:pt x="1803" y="375"/>
                  </a:lnTo>
                  <a:lnTo>
                    <a:pt x="1803" y="375"/>
                  </a:lnTo>
                  <a:lnTo>
                    <a:pt x="1803" y="375"/>
                  </a:lnTo>
                  <a:lnTo>
                    <a:pt x="1803" y="375"/>
                  </a:lnTo>
                  <a:lnTo>
                    <a:pt x="1798" y="375"/>
                  </a:lnTo>
                  <a:lnTo>
                    <a:pt x="1798" y="375"/>
                  </a:lnTo>
                  <a:lnTo>
                    <a:pt x="1798" y="375"/>
                  </a:lnTo>
                  <a:lnTo>
                    <a:pt x="1798" y="375"/>
                  </a:lnTo>
                  <a:lnTo>
                    <a:pt x="1798" y="371"/>
                  </a:lnTo>
                  <a:lnTo>
                    <a:pt x="1794" y="371"/>
                  </a:lnTo>
                  <a:lnTo>
                    <a:pt x="1794" y="371"/>
                  </a:lnTo>
                  <a:lnTo>
                    <a:pt x="1794" y="371"/>
                  </a:lnTo>
                  <a:lnTo>
                    <a:pt x="1794" y="371"/>
                  </a:lnTo>
                  <a:lnTo>
                    <a:pt x="1789" y="371"/>
                  </a:lnTo>
                  <a:lnTo>
                    <a:pt x="1789" y="371"/>
                  </a:lnTo>
                  <a:lnTo>
                    <a:pt x="1784" y="371"/>
                  </a:lnTo>
                  <a:lnTo>
                    <a:pt x="1780" y="371"/>
                  </a:lnTo>
                  <a:lnTo>
                    <a:pt x="1780" y="375"/>
                  </a:lnTo>
                  <a:lnTo>
                    <a:pt x="1775" y="375"/>
                  </a:lnTo>
                  <a:lnTo>
                    <a:pt x="1775" y="375"/>
                  </a:lnTo>
                  <a:lnTo>
                    <a:pt x="1775" y="375"/>
                  </a:lnTo>
                  <a:lnTo>
                    <a:pt x="1775" y="371"/>
                  </a:lnTo>
                  <a:lnTo>
                    <a:pt x="1775" y="371"/>
                  </a:lnTo>
                  <a:lnTo>
                    <a:pt x="1775" y="371"/>
                  </a:lnTo>
                  <a:lnTo>
                    <a:pt x="1771" y="371"/>
                  </a:lnTo>
                  <a:lnTo>
                    <a:pt x="1771" y="371"/>
                  </a:lnTo>
                  <a:lnTo>
                    <a:pt x="1771" y="371"/>
                  </a:lnTo>
                  <a:lnTo>
                    <a:pt x="1762" y="371"/>
                  </a:lnTo>
                  <a:lnTo>
                    <a:pt x="1762" y="371"/>
                  </a:lnTo>
                  <a:lnTo>
                    <a:pt x="1766" y="371"/>
                  </a:lnTo>
                  <a:lnTo>
                    <a:pt x="1766" y="371"/>
                  </a:lnTo>
                  <a:lnTo>
                    <a:pt x="1757" y="366"/>
                  </a:lnTo>
                  <a:lnTo>
                    <a:pt x="1757" y="366"/>
                  </a:lnTo>
                  <a:lnTo>
                    <a:pt x="1753" y="366"/>
                  </a:lnTo>
                  <a:lnTo>
                    <a:pt x="1748" y="366"/>
                  </a:lnTo>
                  <a:lnTo>
                    <a:pt x="1748" y="366"/>
                  </a:lnTo>
                  <a:lnTo>
                    <a:pt x="1744" y="366"/>
                  </a:lnTo>
                  <a:lnTo>
                    <a:pt x="1739" y="366"/>
                  </a:lnTo>
                  <a:lnTo>
                    <a:pt x="1739" y="366"/>
                  </a:lnTo>
                  <a:lnTo>
                    <a:pt x="1735" y="371"/>
                  </a:lnTo>
                  <a:lnTo>
                    <a:pt x="1735" y="371"/>
                  </a:lnTo>
                  <a:lnTo>
                    <a:pt x="1735" y="371"/>
                  </a:lnTo>
                  <a:lnTo>
                    <a:pt x="1730" y="375"/>
                  </a:lnTo>
                  <a:lnTo>
                    <a:pt x="1730" y="375"/>
                  </a:lnTo>
                  <a:lnTo>
                    <a:pt x="1730" y="380"/>
                  </a:lnTo>
                  <a:lnTo>
                    <a:pt x="1730" y="380"/>
                  </a:lnTo>
                  <a:lnTo>
                    <a:pt x="1730" y="380"/>
                  </a:lnTo>
                  <a:lnTo>
                    <a:pt x="1735" y="380"/>
                  </a:lnTo>
                  <a:lnTo>
                    <a:pt x="1735" y="384"/>
                  </a:lnTo>
                  <a:lnTo>
                    <a:pt x="1730" y="384"/>
                  </a:lnTo>
                  <a:lnTo>
                    <a:pt x="1730" y="384"/>
                  </a:lnTo>
                  <a:lnTo>
                    <a:pt x="1730" y="384"/>
                  </a:lnTo>
                  <a:lnTo>
                    <a:pt x="1726" y="389"/>
                  </a:lnTo>
                  <a:lnTo>
                    <a:pt x="1726" y="389"/>
                  </a:lnTo>
                  <a:lnTo>
                    <a:pt x="1726" y="389"/>
                  </a:lnTo>
                  <a:lnTo>
                    <a:pt x="1721" y="393"/>
                  </a:lnTo>
                  <a:lnTo>
                    <a:pt x="1721" y="393"/>
                  </a:lnTo>
                  <a:lnTo>
                    <a:pt x="1717" y="393"/>
                  </a:lnTo>
                  <a:lnTo>
                    <a:pt x="1717" y="398"/>
                  </a:lnTo>
                  <a:lnTo>
                    <a:pt x="1717" y="398"/>
                  </a:lnTo>
                  <a:lnTo>
                    <a:pt x="1717" y="398"/>
                  </a:lnTo>
                  <a:lnTo>
                    <a:pt x="1717" y="398"/>
                  </a:lnTo>
                  <a:lnTo>
                    <a:pt x="1721" y="398"/>
                  </a:lnTo>
                  <a:lnTo>
                    <a:pt x="1721" y="398"/>
                  </a:lnTo>
                  <a:lnTo>
                    <a:pt x="1721" y="398"/>
                  </a:lnTo>
                  <a:lnTo>
                    <a:pt x="1721" y="398"/>
                  </a:lnTo>
                  <a:lnTo>
                    <a:pt x="1717" y="398"/>
                  </a:lnTo>
                  <a:lnTo>
                    <a:pt x="1717" y="398"/>
                  </a:lnTo>
                  <a:lnTo>
                    <a:pt x="1717" y="402"/>
                  </a:lnTo>
                  <a:lnTo>
                    <a:pt x="1717" y="402"/>
                  </a:lnTo>
                  <a:lnTo>
                    <a:pt x="1721" y="402"/>
                  </a:lnTo>
                  <a:lnTo>
                    <a:pt x="1721" y="402"/>
                  </a:lnTo>
                  <a:lnTo>
                    <a:pt x="1717" y="402"/>
                  </a:lnTo>
                  <a:lnTo>
                    <a:pt x="1717" y="402"/>
                  </a:lnTo>
                  <a:lnTo>
                    <a:pt x="1717" y="407"/>
                  </a:lnTo>
                  <a:lnTo>
                    <a:pt x="1717" y="411"/>
                  </a:lnTo>
                  <a:lnTo>
                    <a:pt x="1717" y="411"/>
                  </a:lnTo>
                  <a:lnTo>
                    <a:pt x="1712" y="411"/>
                  </a:lnTo>
                  <a:lnTo>
                    <a:pt x="1712" y="411"/>
                  </a:lnTo>
                  <a:lnTo>
                    <a:pt x="1712" y="411"/>
                  </a:lnTo>
                  <a:lnTo>
                    <a:pt x="1717" y="411"/>
                  </a:lnTo>
                  <a:lnTo>
                    <a:pt x="1717" y="411"/>
                  </a:lnTo>
                  <a:lnTo>
                    <a:pt x="1712" y="411"/>
                  </a:lnTo>
                  <a:lnTo>
                    <a:pt x="1712" y="416"/>
                  </a:lnTo>
                  <a:lnTo>
                    <a:pt x="1712" y="416"/>
                  </a:lnTo>
                  <a:lnTo>
                    <a:pt x="1712" y="416"/>
                  </a:lnTo>
                  <a:lnTo>
                    <a:pt x="1708" y="416"/>
                  </a:lnTo>
                  <a:lnTo>
                    <a:pt x="1708" y="416"/>
                  </a:lnTo>
                  <a:lnTo>
                    <a:pt x="1708" y="421"/>
                  </a:lnTo>
                  <a:lnTo>
                    <a:pt x="1708" y="421"/>
                  </a:lnTo>
                  <a:lnTo>
                    <a:pt x="1708" y="421"/>
                  </a:lnTo>
                  <a:lnTo>
                    <a:pt x="1708" y="416"/>
                  </a:lnTo>
                  <a:lnTo>
                    <a:pt x="1703" y="416"/>
                  </a:lnTo>
                  <a:lnTo>
                    <a:pt x="1703" y="416"/>
                  </a:lnTo>
                  <a:lnTo>
                    <a:pt x="1703" y="421"/>
                  </a:lnTo>
                  <a:lnTo>
                    <a:pt x="1703" y="421"/>
                  </a:lnTo>
                  <a:lnTo>
                    <a:pt x="1703" y="421"/>
                  </a:lnTo>
                  <a:lnTo>
                    <a:pt x="1699" y="421"/>
                  </a:lnTo>
                  <a:lnTo>
                    <a:pt x="1703" y="421"/>
                  </a:lnTo>
                  <a:lnTo>
                    <a:pt x="1699" y="425"/>
                  </a:lnTo>
                  <a:lnTo>
                    <a:pt x="1699" y="425"/>
                  </a:lnTo>
                  <a:lnTo>
                    <a:pt x="1694" y="425"/>
                  </a:lnTo>
                  <a:lnTo>
                    <a:pt x="1694" y="425"/>
                  </a:lnTo>
                  <a:lnTo>
                    <a:pt x="1694" y="430"/>
                  </a:lnTo>
                  <a:lnTo>
                    <a:pt x="1690" y="430"/>
                  </a:lnTo>
                  <a:lnTo>
                    <a:pt x="1685" y="430"/>
                  </a:lnTo>
                  <a:lnTo>
                    <a:pt x="1685" y="434"/>
                  </a:lnTo>
                  <a:lnTo>
                    <a:pt x="1685" y="434"/>
                  </a:lnTo>
                  <a:lnTo>
                    <a:pt x="1685" y="434"/>
                  </a:lnTo>
                  <a:lnTo>
                    <a:pt x="1681" y="434"/>
                  </a:lnTo>
                  <a:lnTo>
                    <a:pt x="1681" y="434"/>
                  </a:lnTo>
                  <a:lnTo>
                    <a:pt x="1681" y="439"/>
                  </a:lnTo>
                  <a:lnTo>
                    <a:pt x="1681" y="439"/>
                  </a:lnTo>
                  <a:lnTo>
                    <a:pt x="1685" y="443"/>
                  </a:lnTo>
                  <a:lnTo>
                    <a:pt x="1685" y="443"/>
                  </a:lnTo>
                  <a:lnTo>
                    <a:pt x="1685" y="443"/>
                  </a:lnTo>
                  <a:lnTo>
                    <a:pt x="1690" y="443"/>
                  </a:lnTo>
                  <a:lnTo>
                    <a:pt x="1690" y="448"/>
                  </a:lnTo>
                  <a:lnTo>
                    <a:pt x="1690" y="448"/>
                  </a:lnTo>
                  <a:lnTo>
                    <a:pt x="1690" y="452"/>
                  </a:lnTo>
                  <a:lnTo>
                    <a:pt x="1690" y="457"/>
                  </a:lnTo>
                  <a:lnTo>
                    <a:pt x="1690" y="457"/>
                  </a:lnTo>
                  <a:lnTo>
                    <a:pt x="1690" y="461"/>
                  </a:lnTo>
                  <a:lnTo>
                    <a:pt x="1690" y="466"/>
                  </a:lnTo>
                  <a:lnTo>
                    <a:pt x="1685" y="466"/>
                  </a:lnTo>
                  <a:lnTo>
                    <a:pt x="1685" y="470"/>
                  </a:lnTo>
                  <a:lnTo>
                    <a:pt x="1681" y="475"/>
                  </a:lnTo>
                  <a:lnTo>
                    <a:pt x="1681" y="479"/>
                  </a:lnTo>
                  <a:lnTo>
                    <a:pt x="1676" y="479"/>
                  </a:lnTo>
                  <a:lnTo>
                    <a:pt x="1676" y="484"/>
                  </a:lnTo>
                  <a:lnTo>
                    <a:pt x="1672" y="484"/>
                  </a:lnTo>
                  <a:lnTo>
                    <a:pt x="1672" y="488"/>
                  </a:lnTo>
                  <a:lnTo>
                    <a:pt x="1667" y="488"/>
                  </a:lnTo>
                  <a:lnTo>
                    <a:pt x="1663" y="493"/>
                  </a:lnTo>
                  <a:lnTo>
                    <a:pt x="1663" y="493"/>
                  </a:lnTo>
                  <a:lnTo>
                    <a:pt x="1658" y="493"/>
                  </a:lnTo>
                  <a:lnTo>
                    <a:pt x="1649" y="497"/>
                  </a:lnTo>
                  <a:lnTo>
                    <a:pt x="1649" y="502"/>
                  </a:lnTo>
                  <a:lnTo>
                    <a:pt x="1644" y="502"/>
                  </a:lnTo>
                  <a:lnTo>
                    <a:pt x="1640" y="502"/>
                  </a:lnTo>
                  <a:lnTo>
                    <a:pt x="1640" y="502"/>
                  </a:lnTo>
                  <a:lnTo>
                    <a:pt x="1635" y="506"/>
                  </a:lnTo>
                  <a:lnTo>
                    <a:pt x="1631" y="506"/>
                  </a:lnTo>
                  <a:lnTo>
                    <a:pt x="1626" y="506"/>
                  </a:lnTo>
                  <a:lnTo>
                    <a:pt x="1617" y="511"/>
                  </a:lnTo>
                  <a:lnTo>
                    <a:pt x="1613" y="511"/>
                  </a:lnTo>
                  <a:lnTo>
                    <a:pt x="1613" y="511"/>
                  </a:lnTo>
                  <a:lnTo>
                    <a:pt x="1613" y="511"/>
                  </a:lnTo>
                  <a:lnTo>
                    <a:pt x="1613" y="511"/>
                  </a:lnTo>
                  <a:lnTo>
                    <a:pt x="1613" y="511"/>
                  </a:lnTo>
                  <a:lnTo>
                    <a:pt x="1613" y="511"/>
                  </a:lnTo>
                  <a:lnTo>
                    <a:pt x="1613" y="515"/>
                  </a:lnTo>
                  <a:lnTo>
                    <a:pt x="1613" y="515"/>
                  </a:lnTo>
                  <a:lnTo>
                    <a:pt x="1613" y="515"/>
                  </a:lnTo>
                  <a:lnTo>
                    <a:pt x="1613" y="520"/>
                  </a:lnTo>
                  <a:lnTo>
                    <a:pt x="1613" y="520"/>
                  </a:lnTo>
                  <a:lnTo>
                    <a:pt x="1617" y="520"/>
                  </a:lnTo>
                  <a:lnTo>
                    <a:pt x="1617" y="520"/>
                  </a:lnTo>
                  <a:lnTo>
                    <a:pt x="1613" y="520"/>
                  </a:lnTo>
                  <a:lnTo>
                    <a:pt x="1613" y="520"/>
                  </a:lnTo>
                  <a:lnTo>
                    <a:pt x="1617" y="520"/>
                  </a:lnTo>
                  <a:lnTo>
                    <a:pt x="1617" y="525"/>
                  </a:lnTo>
                  <a:lnTo>
                    <a:pt x="1617" y="525"/>
                  </a:lnTo>
                  <a:lnTo>
                    <a:pt x="1613" y="525"/>
                  </a:lnTo>
                  <a:lnTo>
                    <a:pt x="1613" y="525"/>
                  </a:lnTo>
                  <a:lnTo>
                    <a:pt x="1613" y="525"/>
                  </a:lnTo>
                  <a:lnTo>
                    <a:pt x="1613" y="525"/>
                  </a:lnTo>
                  <a:lnTo>
                    <a:pt x="1613" y="525"/>
                  </a:lnTo>
                  <a:lnTo>
                    <a:pt x="1613" y="525"/>
                  </a:lnTo>
                  <a:lnTo>
                    <a:pt x="1613" y="525"/>
                  </a:lnTo>
                  <a:lnTo>
                    <a:pt x="1613" y="529"/>
                  </a:lnTo>
                  <a:lnTo>
                    <a:pt x="1608" y="529"/>
                  </a:lnTo>
                  <a:lnTo>
                    <a:pt x="1608" y="529"/>
                  </a:lnTo>
                  <a:lnTo>
                    <a:pt x="1608" y="529"/>
                  </a:lnTo>
                  <a:lnTo>
                    <a:pt x="1608" y="534"/>
                  </a:lnTo>
                  <a:lnTo>
                    <a:pt x="1608" y="538"/>
                  </a:lnTo>
                  <a:lnTo>
                    <a:pt x="1604" y="543"/>
                  </a:lnTo>
                  <a:lnTo>
                    <a:pt x="1604" y="543"/>
                  </a:lnTo>
                  <a:lnTo>
                    <a:pt x="1604" y="543"/>
                  </a:lnTo>
                  <a:lnTo>
                    <a:pt x="1604" y="543"/>
                  </a:lnTo>
                  <a:lnTo>
                    <a:pt x="1604" y="547"/>
                  </a:lnTo>
                  <a:lnTo>
                    <a:pt x="1604" y="547"/>
                  </a:lnTo>
                  <a:lnTo>
                    <a:pt x="1604" y="547"/>
                  </a:lnTo>
                  <a:lnTo>
                    <a:pt x="1604" y="547"/>
                  </a:lnTo>
                  <a:lnTo>
                    <a:pt x="1604" y="552"/>
                  </a:lnTo>
                  <a:lnTo>
                    <a:pt x="1604" y="552"/>
                  </a:lnTo>
                  <a:lnTo>
                    <a:pt x="1604" y="552"/>
                  </a:lnTo>
                  <a:lnTo>
                    <a:pt x="1604" y="556"/>
                  </a:lnTo>
                  <a:lnTo>
                    <a:pt x="1599" y="556"/>
                  </a:lnTo>
                  <a:lnTo>
                    <a:pt x="1604" y="556"/>
                  </a:lnTo>
                  <a:lnTo>
                    <a:pt x="1599" y="556"/>
                  </a:lnTo>
                  <a:lnTo>
                    <a:pt x="1599" y="556"/>
                  </a:lnTo>
                  <a:lnTo>
                    <a:pt x="1599" y="556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590" y="561"/>
                  </a:lnTo>
                  <a:lnTo>
                    <a:pt x="1590" y="565"/>
                  </a:lnTo>
                  <a:lnTo>
                    <a:pt x="1590" y="565"/>
                  </a:lnTo>
                  <a:lnTo>
                    <a:pt x="1590" y="565"/>
                  </a:lnTo>
                  <a:lnTo>
                    <a:pt x="1590" y="565"/>
                  </a:lnTo>
                  <a:lnTo>
                    <a:pt x="1590" y="570"/>
                  </a:lnTo>
                  <a:lnTo>
                    <a:pt x="1590" y="570"/>
                  </a:lnTo>
                  <a:lnTo>
                    <a:pt x="1590" y="570"/>
                  </a:lnTo>
                  <a:lnTo>
                    <a:pt x="1586" y="570"/>
                  </a:lnTo>
                  <a:lnTo>
                    <a:pt x="1586" y="574"/>
                  </a:lnTo>
                  <a:lnTo>
                    <a:pt x="1586" y="574"/>
                  </a:lnTo>
                  <a:lnTo>
                    <a:pt x="1581" y="574"/>
                  </a:lnTo>
                  <a:lnTo>
                    <a:pt x="1586" y="574"/>
                  </a:lnTo>
                  <a:lnTo>
                    <a:pt x="1586" y="574"/>
                  </a:lnTo>
                  <a:lnTo>
                    <a:pt x="1586" y="570"/>
                  </a:lnTo>
                  <a:lnTo>
                    <a:pt x="1586" y="570"/>
                  </a:lnTo>
                  <a:lnTo>
                    <a:pt x="1586" y="570"/>
                  </a:lnTo>
                  <a:lnTo>
                    <a:pt x="1586" y="570"/>
                  </a:lnTo>
                  <a:lnTo>
                    <a:pt x="1581" y="570"/>
                  </a:lnTo>
                  <a:lnTo>
                    <a:pt x="1581" y="570"/>
                  </a:lnTo>
                  <a:lnTo>
                    <a:pt x="1581" y="570"/>
                  </a:lnTo>
                  <a:lnTo>
                    <a:pt x="1581" y="565"/>
                  </a:lnTo>
                  <a:lnTo>
                    <a:pt x="1581" y="570"/>
                  </a:lnTo>
                  <a:lnTo>
                    <a:pt x="1577" y="570"/>
                  </a:lnTo>
                  <a:lnTo>
                    <a:pt x="1577" y="570"/>
                  </a:lnTo>
                  <a:lnTo>
                    <a:pt x="1577" y="570"/>
                  </a:lnTo>
                  <a:lnTo>
                    <a:pt x="1577" y="570"/>
                  </a:lnTo>
                  <a:lnTo>
                    <a:pt x="1572" y="574"/>
                  </a:lnTo>
                  <a:lnTo>
                    <a:pt x="1572" y="574"/>
                  </a:lnTo>
                  <a:lnTo>
                    <a:pt x="1572" y="574"/>
                  </a:lnTo>
                  <a:lnTo>
                    <a:pt x="1572" y="574"/>
                  </a:lnTo>
                  <a:lnTo>
                    <a:pt x="1572" y="579"/>
                  </a:lnTo>
                  <a:lnTo>
                    <a:pt x="1572" y="579"/>
                  </a:lnTo>
                  <a:lnTo>
                    <a:pt x="1572" y="579"/>
                  </a:lnTo>
                  <a:lnTo>
                    <a:pt x="1572" y="583"/>
                  </a:lnTo>
                  <a:lnTo>
                    <a:pt x="1572" y="583"/>
                  </a:lnTo>
                  <a:lnTo>
                    <a:pt x="1572" y="583"/>
                  </a:lnTo>
                  <a:lnTo>
                    <a:pt x="1572" y="579"/>
                  </a:lnTo>
                  <a:lnTo>
                    <a:pt x="1572" y="574"/>
                  </a:lnTo>
                  <a:lnTo>
                    <a:pt x="1568" y="574"/>
                  </a:lnTo>
                  <a:lnTo>
                    <a:pt x="1568" y="574"/>
                  </a:lnTo>
                  <a:lnTo>
                    <a:pt x="1568" y="574"/>
                  </a:lnTo>
                  <a:lnTo>
                    <a:pt x="1563" y="574"/>
                  </a:lnTo>
                  <a:lnTo>
                    <a:pt x="1563" y="574"/>
                  </a:lnTo>
                  <a:lnTo>
                    <a:pt x="1559" y="574"/>
                  </a:lnTo>
                  <a:lnTo>
                    <a:pt x="1559" y="574"/>
                  </a:lnTo>
                  <a:lnTo>
                    <a:pt x="1554" y="574"/>
                  </a:lnTo>
                  <a:lnTo>
                    <a:pt x="1559" y="574"/>
                  </a:lnTo>
                  <a:lnTo>
                    <a:pt x="1563" y="570"/>
                  </a:lnTo>
                  <a:lnTo>
                    <a:pt x="1563" y="570"/>
                  </a:lnTo>
                  <a:lnTo>
                    <a:pt x="1563" y="570"/>
                  </a:lnTo>
                  <a:lnTo>
                    <a:pt x="1563" y="570"/>
                  </a:lnTo>
                  <a:lnTo>
                    <a:pt x="1568" y="565"/>
                  </a:lnTo>
                  <a:lnTo>
                    <a:pt x="1568" y="565"/>
                  </a:lnTo>
                  <a:lnTo>
                    <a:pt x="1568" y="561"/>
                  </a:lnTo>
                  <a:lnTo>
                    <a:pt x="1563" y="561"/>
                  </a:lnTo>
                  <a:lnTo>
                    <a:pt x="1563" y="556"/>
                  </a:lnTo>
                  <a:lnTo>
                    <a:pt x="1563" y="556"/>
                  </a:lnTo>
                  <a:lnTo>
                    <a:pt x="1559" y="556"/>
                  </a:lnTo>
                  <a:lnTo>
                    <a:pt x="1559" y="556"/>
                  </a:lnTo>
                  <a:lnTo>
                    <a:pt x="1559" y="552"/>
                  </a:lnTo>
                  <a:lnTo>
                    <a:pt x="1559" y="552"/>
                  </a:lnTo>
                  <a:lnTo>
                    <a:pt x="1554" y="556"/>
                  </a:lnTo>
                  <a:lnTo>
                    <a:pt x="1554" y="552"/>
                  </a:lnTo>
                  <a:lnTo>
                    <a:pt x="1559" y="552"/>
                  </a:lnTo>
                  <a:lnTo>
                    <a:pt x="1559" y="552"/>
                  </a:lnTo>
                  <a:lnTo>
                    <a:pt x="1559" y="552"/>
                  </a:lnTo>
                  <a:lnTo>
                    <a:pt x="1559" y="552"/>
                  </a:lnTo>
                  <a:lnTo>
                    <a:pt x="1563" y="552"/>
                  </a:lnTo>
                  <a:lnTo>
                    <a:pt x="1559" y="547"/>
                  </a:lnTo>
                  <a:lnTo>
                    <a:pt x="1559" y="547"/>
                  </a:lnTo>
                  <a:lnTo>
                    <a:pt x="1559" y="543"/>
                  </a:lnTo>
                  <a:lnTo>
                    <a:pt x="1559" y="543"/>
                  </a:lnTo>
                  <a:lnTo>
                    <a:pt x="1559" y="538"/>
                  </a:lnTo>
                  <a:lnTo>
                    <a:pt x="1559" y="538"/>
                  </a:lnTo>
                  <a:lnTo>
                    <a:pt x="1559" y="538"/>
                  </a:lnTo>
                  <a:lnTo>
                    <a:pt x="1559" y="538"/>
                  </a:lnTo>
                  <a:lnTo>
                    <a:pt x="1563" y="534"/>
                  </a:lnTo>
                  <a:lnTo>
                    <a:pt x="1563" y="534"/>
                  </a:lnTo>
                  <a:lnTo>
                    <a:pt x="1563" y="534"/>
                  </a:lnTo>
                  <a:lnTo>
                    <a:pt x="1563" y="534"/>
                  </a:lnTo>
                  <a:lnTo>
                    <a:pt x="1568" y="529"/>
                  </a:lnTo>
                  <a:lnTo>
                    <a:pt x="1568" y="529"/>
                  </a:lnTo>
                  <a:lnTo>
                    <a:pt x="1568" y="525"/>
                  </a:lnTo>
                  <a:lnTo>
                    <a:pt x="1572" y="525"/>
                  </a:lnTo>
                  <a:lnTo>
                    <a:pt x="1572" y="520"/>
                  </a:lnTo>
                  <a:lnTo>
                    <a:pt x="1572" y="520"/>
                  </a:lnTo>
                  <a:lnTo>
                    <a:pt x="1572" y="520"/>
                  </a:lnTo>
                  <a:lnTo>
                    <a:pt x="1572" y="515"/>
                  </a:lnTo>
                  <a:lnTo>
                    <a:pt x="1572" y="515"/>
                  </a:lnTo>
                  <a:lnTo>
                    <a:pt x="1572" y="511"/>
                  </a:lnTo>
                  <a:lnTo>
                    <a:pt x="1577" y="511"/>
                  </a:lnTo>
                  <a:lnTo>
                    <a:pt x="1581" y="506"/>
                  </a:lnTo>
                  <a:lnTo>
                    <a:pt x="1581" y="502"/>
                  </a:lnTo>
                  <a:lnTo>
                    <a:pt x="1586" y="502"/>
                  </a:lnTo>
                  <a:lnTo>
                    <a:pt x="1586" y="502"/>
                  </a:lnTo>
                  <a:lnTo>
                    <a:pt x="1581" y="497"/>
                  </a:lnTo>
                  <a:lnTo>
                    <a:pt x="1581" y="497"/>
                  </a:lnTo>
                  <a:lnTo>
                    <a:pt x="1581" y="497"/>
                  </a:lnTo>
                  <a:lnTo>
                    <a:pt x="1577" y="497"/>
                  </a:lnTo>
                  <a:lnTo>
                    <a:pt x="1577" y="497"/>
                  </a:lnTo>
                  <a:lnTo>
                    <a:pt x="1577" y="497"/>
                  </a:lnTo>
                  <a:lnTo>
                    <a:pt x="1577" y="497"/>
                  </a:lnTo>
                  <a:lnTo>
                    <a:pt x="1572" y="493"/>
                  </a:lnTo>
                  <a:lnTo>
                    <a:pt x="1568" y="493"/>
                  </a:lnTo>
                  <a:lnTo>
                    <a:pt x="1568" y="493"/>
                  </a:lnTo>
                  <a:lnTo>
                    <a:pt x="1568" y="493"/>
                  </a:lnTo>
                  <a:lnTo>
                    <a:pt x="1563" y="493"/>
                  </a:lnTo>
                  <a:lnTo>
                    <a:pt x="1563" y="493"/>
                  </a:lnTo>
                  <a:lnTo>
                    <a:pt x="1563" y="493"/>
                  </a:lnTo>
                  <a:lnTo>
                    <a:pt x="1559" y="493"/>
                  </a:lnTo>
                  <a:lnTo>
                    <a:pt x="1559" y="493"/>
                  </a:lnTo>
                  <a:lnTo>
                    <a:pt x="1554" y="493"/>
                  </a:lnTo>
                  <a:lnTo>
                    <a:pt x="1554" y="493"/>
                  </a:lnTo>
                  <a:lnTo>
                    <a:pt x="1550" y="493"/>
                  </a:lnTo>
                  <a:lnTo>
                    <a:pt x="1550" y="493"/>
                  </a:lnTo>
                  <a:lnTo>
                    <a:pt x="1550" y="493"/>
                  </a:lnTo>
                  <a:lnTo>
                    <a:pt x="1545" y="497"/>
                  </a:lnTo>
                  <a:lnTo>
                    <a:pt x="1545" y="497"/>
                  </a:lnTo>
                  <a:lnTo>
                    <a:pt x="1550" y="493"/>
                  </a:lnTo>
                  <a:lnTo>
                    <a:pt x="1550" y="493"/>
                  </a:lnTo>
                  <a:lnTo>
                    <a:pt x="1550" y="493"/>
                  </a:lnTo>
                  <a:lnTo>
                    <a:pt x="1550" y="488"/>
                  </a:lnTo>
                  <a:lnTo>
                    <a:pt x="1550" y="488"/>
                  </a:lnTo>
                  <a:lnTo>
                    <a:pt x="1550" y="488"/>
                  </a:lnTo>
                  <a:lnTo>
                    <a:pt x="1550" y="488"/>
                  </a:lnTo>
                  <a:lnTo>
                    <a:pt x="1545" y="484"/>
                  </a:lnTo>
                  <a:lnTo>
                    <a:pt x="1545" y="484"/>
                  </a:lnTo>
                  <a:lnTo>
                    <a:pt x="1545" y="484"/>
                  </a:lnTo>
                  <a:lnTo>
                    <a:pt x="1541" y="484"/>
                  </a:lnTo>
                  <a:lnTo>
                    <a:pt x="1536" y="479"/>
                  </a:lnTo>
                  <a:lnTo>
                    <a:pt x="1532" y="479"/>
                  </a:lnTo>
                  <a:lnTo>
                    <a:pt x="1532" y="475"/>
                  </a:lnTo>
                  <a:lnTo>
                    <a:pt x="1527" y="475"/>
                  </a:lnTo>
                  <a:lnTo>
                    <a:pt x="1527" y="470"/>
                  </a:lnTo>
                  <a:lnTo>
                    <a:pt x="1527" y="466"/>
                  </a:lnTo>
                  <a:lnTo>
                    <a:pt x="1527" y="466"/>
                  </a:lnTo>
                  <a:lnTo>
                    <a:pt x="1527" y="466"/>
                  </a:lnTo>
                  <a:lnTo>
                    <a:pt x="1522" y="461"/>
                  </a:lnTo>
                  <a:lnTo>
                    <a:pt x="1522" y="461"/>
                  </a:lnTo>
                  <a:lnTo>
                    <a:pt x="1522" y="461"/>
                  </a:lnTo>
                  <a:lnTo>
                    <a:pt x="1518" y="461"/>
                  </a:lnTo>
                  <a:lnTo>
                    <a:pt x="1518" y="457"/>
                  </a:lnTo>
                  <a:lnTo>
                    <a:pt x="1513" y="457"/>
                  </a:lnTo>
                  <a:lnTo>
                    <a:pt x="1513" y="457"/>
                  </a:lnTo>
                  <a:lnTo>
                    <a:pt x="1509" y="452"/>
                  </a:lnTo>
                  <a:lnTo>
                    <a:pt x="1509" y="452"/>
                  </a:lnTo>
                  <a:lnTo>
                    <a:pt x="1504" y="452"/>
                  </a:lnTo>
                  <a:lnTo>
                    <a:pt x="1500" y="452"/>
                  </a:lnTo>
                  <a:lnTo>
                    <a:pt x="1486" y="452"/>
                  </a:lnTo>
                  <a:lnTo>
                    <a:pt x="1482" y="452"/>
                  </a:lnTo>
                  <a:lnTo>
                    <a:pt x="1482" y="452"/>
                  </a:lnTo>
                  <a:lnTo>
                    <a:pt x="1482" y="452"/>
                  </a:lnTo>
                  <a:lnTo>
                    <a:pt x="1482" y="452"/>
                  </a:lnTo>
                  <a:lnTo>
                    <a:pt x="1482" y="452"/>
                  </a:lnTo>
                  <a:lnTo>
                    <a:pt x="1482" y="452"/>
                  </a:lnTo>
                  <a:lnTo>
                    <a:pt x="1482" y="452"/>
                  </a:lnTo>
                  <a:lnTo>
                    <a:pt x="1477" y="452"/>
                  </a:lnTo>
                  <a:lnTo>
                    <a:pt x="1477" y="452"/>
                  </a:lnTo>
                  <a:lnTo>
                    <a:pt x="1473" y="457"/>
                  </a:lnTo>
                  <a:lnTo>
                    <a:pt x="1473" y="452"/>
                  </a:lnTo>
                  <a:lnTo>
                    <a:pt x="1477" y="452"/>
                  </a:lnTo>
                  <a:lnTo>
                    <a:pt x="1477" y="452"/>
                  </a:lnTo>
                  <a:lnTo>
                    <a:pt x="1477" y="452"/>
                  </a:lnTo>
                  <a:lnTo>
                    <a:pt x="1482" y="452"/>
                  </a:lnTo>
                  <a:lnTo>
                    <a:pt x="1482" y="448"/>
                  </a:lnTo>
                  <a:lnTo>
                    <a:pt x="1486" y="448"/>
                  </a:lnTo>
                  <a:lnTo>
                    <a:pt x="1486" y="448"/>
                  </a:lnTo>
                  <a:lnTo>
                    <a:pt x="1486" y="448"/>
                  </a:lnTo>
                  <a:lnTo>
                    <a:pt x="1486" y="443"/>
                  </a:lnTo>
                  <a:lnTo>
                    <a:pt x="1491" y="439"/>
                  </a:lnTo>
                  <a:lnTo>
                    <a:pt x="1491" y="439"/>
                  </a:lnTo>
                  <a:lnTo>
                    <a:pt x="1491" y="434"/>
                  </a:lnTo>
                  <a:lnTo>
                    <a:pt x="1491" y="430"/>
                  </a:lnTo>
                  <a:lnTo>
                    <a:pt x="1495" y="425"/>
                  </a:lnTo>
                  <a:lnTo>
                    <a:pt x="1495" y="425"/>
                  </a:lnTo>
                  <a:lnTo>
                    <a:pt x="1495" y="421"/>
                  </a:lnTo>
                  <a:lnTo>
                    <a:pt x="1500" y="421"/>
                  </a:lnTo>
                  <a:lnTo>
                    <a:pt x="1495" y="421"/>
                  </a:lnTo>
                  <a:lnTo>
                    <a:pt x="1495" y="421"/>
                  </a:lnTo>
                  <a:lnTo>
                    <a:pt x="1495" y="421"/>
                  </a:lnTo>
                  <a:lnTo>
                    <a:pt x="1491" y="421"/>
                  </a:lnTo>
                  <a:lnTo>
                    <a:pt x="1486" y="421"/>
                  </a:lnTo>
                  <a:lnTo>
                    <a:pt x="1486" y="421"/>
                  </a:lnTo>
                  <a:lnTo>
                    <a:pt x="1482" y="421"/>
                  </a:lnTo>
                  <a:lnTo>
                    <a:pt x="1477" y="425"/>
                  </a:lnTo>
                  <a:lnTo>
                    <a:pt x="1477" y="430"/>
                  </a:lnTo>
                  <a:lnTo>
                    <a:pt x="1477" y="425"/>
                  </a:lnTo>
                  <a:lnTo>
                    <a:pt x="1482" y="421"/>
                  </a:lnTo>
                  <a:lnTo>
                    <a:pt x="1482" y="421"/>
                  </a:lnTo>
                  <a:lnTo>
                    <a:pt x="1482" y="421"/>
                  </a:lnTo>
                  <a:lnTo>
                    <a:pt x="1482" y="416"/>
                  </a:lnTo>
                  <a:lnTo>
                    <a:pt x="1482" y="416"/>
                  </a:lnTo>
                  <a:lnTo>
                    <a:pt x="1482" y="416"/>
                  </a:lnTo>
                  <a:lnTo>
                    <a:pt x="1482" y="416"/>
                  </a:lnTo>
                  <a:lnTo>
                    <a:pt x="1482" y="416"/>
                  </a:lnTo>
                  <a:lnTo>
                    <a:pt x="1482" y="416"/>
                  </a:lnTo>
                  <a:lnTo>
                    <a:pt x="1482" y="411"/>
                  </a:lnTo>
                  <a:lnTo>
                    <a:pt x="1482" y="411"/>
                  </a:lnTo>
                  <a:lnTo>
                    <a:pt x="1482" y="411"/>
                  </a:lnTo>
                  <a:lnTo>
                    <a:pt x="1482" y="411"/>
                  </a:lnTo>
                  <a:lnTo>
                    <a:pt x="1486" y="411"/>
                  </a:lnTo>
                  <a:lnTo>
                    <a:pt x="1486" y="407"/>
                  </a:lnTo>
                  <a:lnTo>
                    <a:pt x="1491" y="407"/>
                  </a:lnTo>
                  <a:lnTo>
                    <a:pt x="1495" y="398"/>
                  </a:lnTo>
                  <a:lnTo>
                    <a:pt x="1500" y="393"/>
                  </a:lnTo>
                  <a:lnTo>
                    <a:pt x="1504" y="389"/>
                  </a:lnTo>
                  <a:lnTo>
                    <a:pt x="1509" y="389"/>
                  </a:lnTo>
                  <a:lnTo>
                    <a:pt x="1509" y="389"/>
                  </a:lnTo>
                  <a:lnTo>
                    <a:pt x="1509" y="389"/>
                  </a:lnTo>
                  <a:lnTo>
                    <a:pt x="1509" y="384"/>
                  </a:lnTo>
                  <a:lnTo>
                    <a:pt x="1509" y="384"/>
                  </a:lnTo>
                  <a:lnTo>
                    <a:pt x="1509" y="384"/>
                  </a:lnTo>
                  <a:lnTo>
                    <a:pt x="1513" y="384"/>
                  </a:lnTo>
                  <a:lnTo>
                    <a:pt x="1513" y="384"/>
                  </a:lnTo>
                  <a:lnTo>
                    <a:pt x="1518" y="380"/>
                  </a:lnTo>
                  <a:lnTo>
                    <a:pt x="1522" y="375"/>
                  </a:lnTo>
                  <a:lnTo>
                    <a:pt x="1527" y="375"/>
                  </a:lnTo>
                  <a:lnTo>
                    <a:pt x="1527" y="375"/>
                  </a:lnTo>
                  <a:lnTo>
                    <a:pt x="1527" y="371"/>
                  </a:lnTo>
                  <a:lnTo>
                    <a:pt x="1527" y="371"/>
                  </a:lnTo>
                  <a:lnTo>
                    <a:pt x="1527" y="371"/>
                  </a:lnTo>
                  <a:lnTo>
                    <a:pt x="1532" y="371"/>
                  </a:lnTo>
                  <a:lnTo>
                    <a:pt x="1532" y="371"/>
                  </a:lnTo>
                  <a:lnTo>
                    <a:pt x="1532" y="371"/>
                  </a:lnTo>
                  <a:lnTo>
                    <a:pt x="1532" y="371"/>
                  </a:lnTo>
                  <a:lnTo>
                    <a:pt x="1532" y="371"/>
                  </a:lnTo>
                  <a:lnTo>
                    <a:pt x="1536" y="366"/>
                  </a:lnTo>
                  <a:lnTo>
                    <a:pt x="1545" y="366"/>
                  </a:lnTo>
                  <a:lnTo>
                    <a:pt x="1545" y="366"/>
                  </a:lnTo>
                  <a:lnTo>
                    <a:pt x="1545" y="366"/>
                  </a:lnTo>
                  <a:lnTo>
                    <a:pt x="1545" y="366"/>
                  </a:lnTo>
                  <a:lnTo>
                    <a:pt x="1545" y="362"/>
                  </a:lnTo>
                  <a:lnTo>
                    <a:pt x="1545" y="362"/>
                  </a:lnTo>
                  <a:lnTo>
                    <a:pt x="1545" y="362"/>
                  </a:lnTo>
                  <a:lnTo>
                    <a:pt x="1545" y="362"/>
                  </a:lnTo>
                  <a:lnTo>
                    <a:pt x="1550" y="362"/>
                  </a:lnTo>
                  <a:lnTo>
                    <a:pt x="1550" y="362"/>
                  </a:lnTo>
                  <a:lnTo>
                    <a:pt x="1550" y="362"/>
                  </a:lnTo>
                  <a:lnTo>
                    <a:pt x="1550" y="362"/>
                  </a:lnTo>
                  <a:lnTo>
                    <a:pt x="1550" y="362"/>
                  </a:lnTo>
                  <a:lnTo>
                    <a:pt x="1550" y="362"/>
                  </a:lnTo>
                  <a:lnTo>
                    <a:pt x="1550" y="362"/>
                  </a:lnTo>
                  <a:lnTo>
                    <a:pt x="1554" y="357"/>
                  </a:lnTo>
                  <a:lnTo>
                    <a:pt x="1554" y="357"/>
                  </a:lnTo>
                  <a:lnTo>
                    <a:pt x="1554" y="357"/>
                  </a:lnTo>
                  <a:lnTo>
                    <a:pt x="1554" y="357"/>
                  </a:lnTo>
                  <a:lnTo>
                    <a:pt x="1554" y="357"/>
                  </a:lnTo>
                  <a:lnTo>
                    <a:pt x="1559" y="357"/>
                  </a:lnTo>
                  <a:lnTo>
                    <a:pt x="1559" y="357"/>
                  </a:lnTo>
                  <a:lnTo>
                    <a:pt x="1559" y="357"/>
                  </a:lnTo>
                  <a:lnTo>
                    <a:pt x="1559" y="353"/>
                  </a:lnTo>
                  <a:lnTo>
                    <a:pt x="1559" y="353"/>
                  </a:lnTo>
                  <a:lnTo>
                    <a:pt x="1559" y="353"/>
                  </a:lnTo>
                  <a:lnTo>
                    <a:pt x="1559" y="357"/>
                  </a:lnTo>
                  <a:lnTo>
                    <a:pt x="1559" y="357"/>
                  </a:lnTo>
                  <a:lnTo>
                    <a:pt x="1559" y="357"/>
                  </a:lnTo>
                  <a:lnTo>
                    <a:pt x="1563" y="357"/>
                  </a:lnTo>
                  <a:lnTo>
                    <a:pt x="1563" y="357"/>
                  </a:lnTo>
                  <a:lnTo>
                    <a:pt x="1563" y="357"/>
                  </a:lnTo>
                  <a:lnTo>
                    <a:pt x="1563" y="357"/>
                  </a:lnTo>
                  <a:lnTo>
                    <a:pt x="1563" y="353"/>
                  </a:lnTo>
                  <a:lnTo>
                    <a:pt x="1563" y="353"/>
                  </a:lnTo>
                  <a:lnTo>
                    <a:pt x="1563" y="353"/>
                  </a:lnTo>
                  <a:lnTo>
                    <a:pt x="1563" y="353"/>
                  </a:lnTo>
                  <a:lnTo>
                    <a:pt x="1568" y="353"/>
                  </a:lnTo>
                  <a:lnTo>
                    <a:pt x="1568" y="353"/>
                  </a:lnTo>
                  <a:lnTo>
                    <a:pt x="1568" y="353"/>
                  </a:lnTo>
                  <a:lnTo>
                    <a:pt x="1568" y="353"/>
                  </a:lnTo>
                  <a:lnTo>
                    <a:pt x="1568" y="353"/>
                  </a:lnTo>
                  <a:lnTo>
                    <a:pt x="1572" y="353"/>
                  </a:lnTo>
                  <a:lnTo>
                    <a:pt x="1572" y="348"/>
                  </a:lnTo>
                  <a:lnTo>
                    <a:pt x="1572" y="353"/>
                  </a:lnTo>
                  <a:lnTo>
                    <a:pt x="1572" y="353"/>
                  </a:lnTo>
                  <a:lnTo>
                    <a:pt x="1572" y="353"/>
                  </a:lnTo>
                  <a:lnTo>
                    <a:pt x="1577" y="353"/>
                  </a:lnTo>
                  <a:lnTo>
                    <a:pt x="1577" y="353"/>
                  </a:lnTo>
                  <a:lnTo>
                    <a:pt x="1577" y="348"/>
                  </a:lnTo>
                  <a:lnTo>
                    <a:pt x="1577" y="348"/>
                  </a:lnTo>
                  <a:lnTo>
                    <a:pt x="1572" y="348"/>
                  </a:lnTo>
                  <a:lnTo>
                    <a:pt x="1572" y="348"/>
                  </a:lnTo>
                  <a:lnTo>
                    <a:pt x="1572" y="348"/>
                  </a:lnTo>
                  <a:lnTo>
                    <a:pt x="1572" y="348"/>
                  </a:lnTo>
                  <a:lnTo>
                    <a:pt x="1572" y="348"/>
                  </a:lnTo>
                  <a:lnTo>
                    <a:pt x="1577" y="348"/>
                  </a:lnTo>
                  <a:lnTo>
                    <a:pt x="1577" y="348"/>
                  </a:lnTo>
                  <a:lnTo>
                    <a:pt x="1577" y="348"/>
                  </a:lnTo>
                  <a:lnTo>
                    <a:pt x="1577" y="344"/>
                  </a:lnTo>
                  <a:lnTo>
                    <a:pt x="1581" y="344"/>
                  </a:lnTo>
                  <a:lnTo>
                    <a:pt x="1581" y="348"/>
                  </a:lnTo>
                  <a:lnTo>
                    <a:pt x="1586" y="348"/>
                  </a:lnTo>
                  <a:lnTo>
                    <a:pt x="1586" y="348"/>
                  </a:lnTo>
                  <a:lnTo>
                    <a:pt x="1590" y="344"/>
                  </a:lnTo>
                  <a:lnTo>
                    <a:pt x="1595" y="344"/>
                  </a:lnTo>
                  <a:lnTo>
                    <a:pt x="1595" y="344"/>
                  </a:lnTo>
                  <a:lnTo>
                    <a:pt x="1595" y="344"/>
                  </a:lnTo>
                  <a:lnTo>
                    <a:pt x="1599" y="344"/>
                  </a:lnTo>
                  <a:lnTo>
                    <a:pt x="1599" y="344"/>
                  </a:lnTo>
                  <a:lnTo>
                    <a:pt x="1599" y="344"/>
                  </a:lnTo>
                  <a:lnTo>
                    <a:pt x="1604" y="339"/>
                  </a:lnTo>
                  <a:lnTo>
                    <a:pt x="1604" y="339"/>
                  </a:lnTo>
                  <a:lnTo>
                    <a:pt x="1599" y="335"/>
                  </a:lnTo>
                  <a:lnTo>
                    <a:pt x="1599" y="335"/>
                  </a:lnTo>
                  <a:lnTo>
                    <a:pt x="1599" y="335"/>
                  </a:lnTo>
                  <a:lnTo>
                    <a:pt x="1599" y="335"/>
                  </a:lnTo>
                  <a:lnTo>
                    <a:pt x="1595" y="330"/>
                  </a:lnTo>
                  <a:lnTo>
                    <a:pt x="1595" y="330"/>
                  </a:lnTo>
                  <a:lnTo>
                    <a:pt x="1595" y="330"/>
                  </a:lnTo>
                  <a:lnTo>
                    <a:pt x="1590" y="330"/>
                  </a:lnTo>
                  <a:lnTo>
                    <a:pt x="1590" y="335"/>
                  </a:lnTo>
                  <a:lnTo>
                    <a:pt x="1586" y="335"/>
                  </a:lnTo>
                  <a:lnTo>
                    <a:pt x="1586" y="330"/>
                  </a:lnTo>
                  <a:lnTo>
                    <a:pt x="1590" y="330"/>
                  </a:lnTo>
                  <a:lnTo>
                    <a:pt x="1590" y="330"/>
                  </a:lnTo>
                  <a:lnTo>
                    <a:pt x="1590" y="330"/>
                  </a:lnTo>
                  <a:lnTo>
                    <a:pt x="1590" y="330"/>
                  </a:lnTo>
                  <a:lnTo>
                    <a:pt x="1590" y="330"/>
                  </a:lnTo>
                  <a:lnTo>
                    <a:pt x="1586" y="326"/>
                  </a:lnTo>
                  <a:lnTo>
                    <a:pt x="1581" y="326"/>
                  </a:lnTo>
                  <a:lnTo>
                    <a:pt x="1581" y="326"/>
                  </a:lnTo>
                  <a:lnTo>
                    <a:pt x="1581" y="326"/>
                  </a:lnTo>
                  <a:lnTo>
                    <a:pt x="1581" y="326"/>
                  </a:lnTo>
                  <a:lnTo>
                    <a:pt x="1581" y="326"/>
                  </a:lnTo>
                  <a:lnTo>
                    <a:pt x="1581" y="326"/>
                  </a:lnTo>
                  <a:lnTo>
                    <a:pt x="1581" y="326"/>
                  </a:lnTo>
                  <a:lnTo>
                    <a:pt x="1581" y="326"/>
                  </a:lnTo>
                  <a:lnTo>
                    <a:pt x="1577" y="326"/>
                  </a:lnTo>
                  <a:lnTo>
                    <a:pt x="1577" y="326"/>
                  </a:lnTo>
                  <a:lnTo>
                    <a:pt x="1581" y="326"/>
                  </a:lnTo>
                  <a:lnTo>
                    <a:pt x="1581" y="321"/>
                  </a:lnTo>
                  <a:lnTo>
                    <a:pt x="1581" y="321"/>
                  </a:lnTo>
                  <a:lnTo>
                    <a:pt x="1581" y="321"/>
                  </a:lnTo>
                  <a:lnTo>
                    <a:pt x="1581" y="321"/>
                  </a:lnTo>
                  <a:lnTo>
                    <a:pt x="1586" y="326"/>
                  </a:lnTo>
                  <a:lnTo>
                    <a:pt x="1590" y="326"/>
                  </a:lnTo>
                  <a:lnTo>
                    <a:pt x="1590" y="330"/>
                  </a:lnTo>
                  <a:lnTo>
                    <a:pt x="1595" y="330"/>
                  </a:lnTo>
                  <a:lnTo>
                    <a:pt x="1595" y="330"/>
                  </a:lnTo>
                  <a:lnTo>
                    <a:pt x="1595" y="330"/>
                  </a:lnTo>
                  <a:lnTo>
                    <a:pt x="1595" y="330"/>
                  </a:lnTo>
                  <a:lnTo>
                    <a:pt x="1595" y="330"/>
                  </a:lnTo>
                  <a:lnTo>
                    <a:pt x="1595" y="330"/>
                  </a:lnTo>
                  <a:lnTo>
                    <a:pt x="1595" y="330"/>
                  </a:lnTo>
                  <a:lnTo>
                    <a:pt x="1595" y="330"/>
                  </a:lnTo>
                  <a:lnTo>
                    <a:pt x="1595" y="330"/>
                  </a:lnTo>
                  <a:lnTo>
                    <a:pt x="1599" y="330"/>
                  </a:lnTo>
                  <a:lnTo>
                    <a:pt x="1599" y="330"/>
                  </a:lnTo>
                  <a:lnTo>
                    <a:pt x="1604" y="335"/>
                  </a:lnTo>
                  <a:lnTo>
                    <a:pt x="1604" y="335"/>
                  </a:lnTo>
                  <a:lnTo>
                    <a:pt x="1604" y="335"/>
                  </a:lnTo>
                  <a:lnTo>
                    <a:pt x="1608" y="335"/>
                  </a:lnTo>
                  <a:lnTo>
                    <a:pt x="1608" y="335"/>
                  </a:lnTo>
                  <a:lnTo>
                    <a:pt x="1608" y="335"/>
                  </a:lnTo>
                  <a:lnTo>
                    <a:pt x="1608" y="335"/>
                  </a:lnTo>
                  <a:lnTo>
                    <a:pt x="1613" y="335"/>
                  </a:lnTo>
                  <a:lnTo>
                    <a:pt x="1613" y="335"/>
                  </a:lnTo>
                  <a:lnTo>
                    <a:pt x="1613" y="335"/>
                  </a:lnTo>
                  <a:lnTo>
                    <a:pt x="1617" y="335"/>
                  </a:lnTo>
                  <a:lnTo>
                    <a:pt x="1617" y="330"/>
                  </a:lnTo>
                  <a:lnTo>
                    <a:pt x="1617" y="330"/>
                  </a:lnTo>
                  <a:lnTo>
                    <a:pt x="1617" y="330"/>
                  </a:lnTo>
                  <a:lnTo>
                    <a:pt x="1622" y="326"/>
                  </a:lnTo>
                  <a:lnTo>
                    <a:pt x="1622" y="326"/>
                  </a:lnTo>
                  <a:lnTo>
                    <a:pt x="1622" y="330"/>
                  </a:lnTo>
                  <a:lnTo>
                    <a:pt x="1622" y="326"/>
                  </a:lnTo>
                  <a:lnTo>
                    <a:pt x="1622" y="326"/>
                  </a:lnTo>
                  <a:lnTo>
                    <a:pt x="1626" y="326"/>
                  </a:lnTo>
                  <a:lnTo>
                    <a:pt x="1622" y="326"/>
                  </a:lnTo>
                  <a:lnTo>
                    <a:pt x="1622" y="326"/>
                  </a:lnTo>
                  <a:lnTo>
                    <a:pt x="1626" y="326"/>
                  </a:lnTo>
                  <a:lnTo>
                    <a:pt x="1626" y="326"/>
                  </a:lnTo>
                  <a:lnTo>
                    <a:pt x="1626" y="326"/>
                  </a:lnTo>
                  <a:lnTo>
                    <a:pt x="1626" y="326"/>
                  </a:lnTo>
                  <a:lnTo>
                    <a:pt x="1626" y="326"/>
                  </a:lnTo>
                  <a:lnTo>
                    <a:pt x="1626" y="326"/>
                  </a:lnTo>
                  <a:lnTo>
                    <a:pt x="1626" y="326"/>
                  </a:lnTo>
                  <a:lnTo>
                    <a:pt x="1626" y="326"/>
                  </a:lnTo>
                  <a:lnTo>
                    <a:pt x="1631" y="326"/>
                  </a:lnTo>
                  <a:lnTo>
                    <a:pt x="1631" y="326"/>
                  </a:lnTo>
                  <a:lnTo>
                    <a:pt x="1631" y="330"/>
                  </a:lnTo>
                  <a:lnTo>
                    <a:pt x="1631" y="330"/>
                  </a:lnTo>
                  <a:lnTo>
                    <a:pt x="1631" y="330"/>
                  </a:lnTo>
                  <a:lnTo>
                    <a:pt x="1635" y="326"/>
                  </a:lnTo>
                  <a:lnTo>
                    <a:pt x="1635" y="326"/>
                  </a:lnTo>
                  <a:lnTo>
                    <a:pt x="1635" y="326"/>
                  </a:lnTo>
                  <a:lnTo>
                    <a:pt x="1635" y="326"/>
                  </a:lnTo>
                  <a:lnTo>
                    <a:pt x="1635" y="330"/>
                  </a:lnTo>
                  <a:lnTo>
                    <a:pt x="1640" y="330"/>
                  </a:lnTo>
                  <a:lnTo>
                    <a:pt x="1644" y="326"/>
                  </a:lnTo>
                  <a:lnTo>
                    <a:pt x="1649" y="326"/>
                  </a:lnTo>
                  <a:lnTo>
                    <a:pt x="1649" y="326"/>
                  </a:lnTo>
                  <a:lnTo>
                    <a:pt x="1649" y="321"/>
                  </a:lnTo>
                  <a:lnTo>
                    <a:pt x="1653" y="321"/>
                  </a:lnTo>
                  <a:lnTo>
                    <a:pt x="1667" y="317"/>
                  </a:lnTo>
                  <a:lnTo>
                    <a:pt x="1672" y="312"/>
                  </a:lnTo>
                  <a:lnTo>
                    <a:pt x="1676" y="312"/>
                  </a:lnTo>
                  <a:lnTo>
                    <a:pt x="1676" y="308"/>
                  </a:lnTo>
                  <a:lnTo>
                    <a:pt x="1676" y="308"/>
                  </a:lnTo>
                  <a:lnTo>
                    <a:pt x="1676" y="308"/>
                  </a:lnTo>
                  <a:lnTo>
                    <a:pt x="1672" y="308"/>
                  </a:lnTo>
                  <a:lnTo>
                    <a:pt x="1667" y="308"/>
                  </a:lnTo>
                  <a:lnTo>
                    <a:pt x="1663" y="308"/>
                  </a:lnTo>
                  <a:lnTo>
                    <a:pt x="1658" y="303"/>
                  </a:lnTo>
                  <a:lnTo>
                    <a:pt x="1658" y="303"/>
                  </a:lnTo>
                  <a:lnTo>
                    <a:pt x="1653" y="303"/>
                  </a:lnTo>
                  <a:lnTo>
                    <a:pt x="1653" y="298"/>
                  </a:lnTo>
                  <a:lnTo>
                    <a:pt x="1653" y="294"/>
                  </a:lnTo>
                  <a:lnTo>
                    <a:pt x="1653" y="294"/>
                  </a:lnTo>
                  <a:lnTo>
                    <a:pt x="1653" y="294"/>
                  </a:lnTo>
                  <a:lnTo>
                    <a:pt x="1653" y="294"/>
                  </a:lnTo>
                  <a:lnTo>
                    <a:pt x="1649" y="294"/>
                  </a:lnTo>
                  <a:lnTo>
                    <a:pt x="1644" y="289"/>
                  </a:lnTo>
                  <a:lnTo>
                    <a:pt x="1644" y="289"/>
                  </a:lnTo>
                  <a:lnTo>
                    <a:pt x="1644" y="294"/>
                  </a:lnTo>
                  <a:lnTo>
                    <a:pt x="1640" y="294"/>
                  </a:lnTo>
                  <a:lnTo>
                    <a:pt x="1640" y="289"/>
                  </a:lnTo>
                  <a:lnTo>
                    <a:pt x="1640" y="289"/>
                  </a:lnTo>
                  <a:lnTo>
                    <a:pt x="1640" y="289"/>
                  </a:lnTo>
                  <a:lnTo>
                    <a:pt x="1640" y="289"/>
                  </a:lnTo>
                  <a:lnTo>
                    <a:pt x="1644" y="289"/>
                  </a:lnTo>
                  <a:lnTo>
                    <a:pt x="1644" y="289"/>
                  </a:lnTo>
                  <a:lnTo>
                    <a:pt x="1649" y="289"/>
                  </a:lnTo>
                  <a:lnTo>
                    <a:pt x="1649" y="289"/>
                  </a:lnTo>
                  <a:lnTo>
                    <a:pt x="1653" y="289"/>
                  </a:lnTo>
                  <a:lnTo>
                    <a:pt x="1653" y="294"/>
                  </a:lnTo>
                  <a:lnTo>
                    <a:pt x="1653" y="294"/>
                  </a:lnTo>
                  <a:lnTo>
                    <a:pt x="1653" y="294"/>
                  </a:lnTo>
                  <a:lnTo>
                    <a:pt x="1658" y="294"/>
                  </a:lnTo>
                  <a:lnTo>
                    <a:pt x="1658" y="294"/>
                  </a:lnTo>
                  <a:lnTo>
                    <a:pt x="1658" y="294"/>
                  </a:lnTo>
                  <a:lnTo>
                    <a:pt x="1658" y="294"/>
                  </a:lnTo>
                  <a:lnTo>
                    <a:pt x="1658" y="294"/>
                  </a:lnTo>
                  <a:lnTo>
                    <a:pt x="1663" y="294"/>
                  </a:lnTo>
                  <a:lnTo>
                    <a:pt x="1663" y="294"/>
                  </a:lnTo>
                  <a:lnTo>
                    <a:pt x="1663" y="298"/>
                  </a:lnTo>
                  <a:lnTo>
                    <a:pt x="1667" y="298"/>
                  </a:lnTo>
                  <a:lnTo>
                    <a:pt x="1667" y="298"/>
                  </a:lnTo>
                  <a:lnTo>
                    <a:pt x="1667" y="298"/>
                  </a:lnTo>
                  <a:lnTo>
                    <a:pt x="1667" y="298"/>
                  </a:lnTo>
                  <a:lnTo>
                    <a:pt x="1667" y="303"/>
                  </a:lnTo>
                  <a:lnTo>
                    <a:pt x="1667" y="303"/>
                  </a:lnTo>
                  <a:lnTo>
                    <a:pt x="1667" y="303"/>
                  </a:lnTo>
                  <a:lnTo>
                    <a:pt x="1672" y="303"/>
                  </a:lnTo>
                  <a:lnTo>
                    <a:pt x="1676" y="303"/>
                  </a:lnTo>
                  <a:lnTo>
                    <a:pt x="1676" y="303"/>
                  </a:lnTo>
                  <a:lnTo>
                    <a:pt x="1676" y="303"/>
                  </a:lnTo>
                  <a:lnTo>
                    <a:pt x="1681" y="303"/>
                  </a:lnTo>
                  <a:lnTo>
                    <a:pt x="1685" y="303"/>
                  </a:lnTo>
                  <a:lnTo>
                    <a:pt x="1690" y="298"/>
                  </a:lnTo>
                  <a:lnTo>
                    <a:pt x="1703" y="294"/>
                  </a:lnTo>
                  <a:lnTo>
                    <a:pt x="1703" y="294"/>
                  </a:lnTo>
                  <a:lnTo>
                    <a:pt x="1703" y="294"/>
                  </a:lnTo>
                  <a:lnTo>
                    <a:pt x="1703" y="289"/>
                  </a:lnTo>
                  <a:lnTo>
                    <a:pt x="1703" y="289"/>
                  </a:lnTo>
                  <a:lnTo>
                    <a:pt x="1703" y="289"/>
                  </a:lnTo>
                  <a:lnTo>
                    <a:pt x="1703" y="289"/>
                  </a:lnTo>
                  <a:lnTo>
                    <a:pt x="1699" y="289"/>
                  </a:lnTo>
                  <a:lnTo>
                    <a:pt x="1699" y="285"/>
                  </a:lnTo>
                  <a:lnTo>
                    <a:pt x="1699" y="285"/>
                  </a:lnTo>
                  <a:lnTo>
                    <a:pt x="1703" y="285"/>
                  </a:lnTo>
                  <a:lnTo>
                    <a:pt x="1703" y="285"/>
                  </a:lnTo>
                  <a:lnTo>
                    <a:pt x="1703" y="285"/>
                  </a:lnTo>
                  <a:lnTo>
                    <a:pt x="1703" y="285"/>
                  </a:lnTo>
                  <a:lnTo>
                    <a:pt x="1703" y="285"/>
                  </a:lnTo>
                  <a:lnTo>
                    <a:pt x="1703" y="285"/>
                  </a:lnTo>
                  <a:lnTo>
                    <a:pt x="1712" y="285"/>
                  </a:lnTo>
                  <a:lnTo>
                    <a:pt x="1712" y="285"/>
                  </a:lnTo>
                  <a:lnTo>
                    <a:pt x="1717" y="285"/>
                  </a:lnTo>
                  <a:lnTo>
                    <a:pt x="1717" y="285"/>
                  </a:lnTo>
                  <a:lnTo>
                    <a:pt x="1717" y="285"/>
                  </a:lnTo>
                  <a:lnTo>
                    <a:pt x="1717" y="289"/>
                  </a:lnTo>
                  <a:lnTo>
                    <a:pt x="1717" y="289"/>
                  </a:lnTo>
                  <a:lnTo>
                    <a:pt x="1717" y="289"/>
                  </a:lnTo>
                  <a:lnTo>
                    <a:pt x="1721" y="294"/>
                  </a:lnTo>
                  <a:lnTo>
                    <a:pt x="1721" y="294"/>
                  </a:lnTo>
                  <a:lnTo>
                    <a:pt x="1721" y="294"/>
                  </a:lnTo>
                  <a:lnTo>
                    <a:pt x="1726" y="289"/>
                  </a:lnTo>
                  <a:lnTo>
                    <a:pt x="1726" y="289"/>
                  </a:lnTo>
                  <a:lnTo>
                    <a:pt x="1726" y="289"/>
                  </a:lnTo>
                  <a:lnTo>
                    <a:pt x="1730" y="294"/>
                  </a:lnTo>
                  <a:lnTo>
                    <a:pt x="1730" y="294"/>
                  </a:lnTo>
                  <a:lnTo>
                    <a:pt x="1730" y="294"/>
                  </a:lnTo>
                  <a:lnTo>
                    <a:pt x="1730" y="294"/>
                  </a:lnTo>
                  <a:lnTo>
                    <a:pt x="1730" y="289"/>
                  </a:lnTo>
                  <a:lnTo>
                    <a:pt x="1730" y="289"/>
                  </a:lnTo>
                  <a:lnTo>
                    <a:pt x="1730" y="285"/>
                  </a:lnTo>
                  <a:lnTo>
                    <a:pt x="1735" y="285"/>
                  </a:lnTo>
                  <a:lnTo>
                    <a:pt x="1735" y="285"/>
                  </a:lnTo>
                  <a:lnTo>
                    <a:pt x="1735" y="285"/>
                  </a:lnTo>
                  <a:lnTo>
                    <a:pt x="1735" y="285"/>
                  </a:lnTo>
                  <a:lnTo>
                    <a:pt x="1730" y="280"/>
                  </a:lnTo>
                  <a:lnTo>
                    <a:pt x="1730" y="280"/>
                  </a:lnTo>
                  <a:lnTo>
                    <a:pt x="1735" y="280"/>
                  </a:lnTo>
                  <a:lnTo>
                    <a:pt x="1730" y="280"/>
                  </a:lnTo>
                  <a:lnTo>
                    <a:pt x="1730" y="280"/>
                  </a:lnTo>
                  <a:lnTo>
                    <a:pt x="1730" y="280"/>
                  </a:lnTo>
                  <a:lnTo>
                    <a:pt x="1730" y="280"/>
                  </a:lnTo>
                  <a:lnTo>
                    <a:pt x="1726" y="280"/>
                  </a:lnTo>
                  <a:lnTo>
                    <a:pt x="1726" y="280"/>
                  </a:lnTo>
                  <a:lnTo>
                    <a:pt x="1726" y="280"/>
                  </a:lnTo>
                  <a:lnTo>
                    <a:pt x="1730" y="276"/>
                  </a:lnTo>
                  <a:lnTo>
                    <a:pt x="1730" y="276"/>
                  </a:lnTo>
                  <a:lnTo>
                    <a:pt x="1735" y="276"/>
                  </a:lnTo>
                  <a:lnTo>
                    <a:pt x="1735" y="276"/>
                  </a:lnTo>
                  <a:lnTo>
                    <a:pt x="1735" y="280"/>
                  </a:lnTo>
                  <a:lnTo>
                    <a:pt x="1735" y="280"/>
                  </a:lnTo>
                  <a:lnTo>
                    <a:pt x="1735" y="280"/>
                  </a:lnTo>
                  <a:lnTo>
                    <a:pt x="1735" y="280"/>
                  </a:lnTo>
                  <a:lnTo>
                    <a:pt x="1735" y="280"/>
                  </a:lnTo>
                  <a:lnTo>
                    <a:pt x="1735" y="280"/>
                  </a:lnTo>
                  <a:lnTo>
                    <a:pt x="1735" y="280"/>
                  </a:lnTo>
                  <a:lnTo>
                    <a:pt x="1735" y="280"/>
                  </a:lnTo>
                  <a:lnTo>
                    <a:pt x="1735" y="280"/>
                  </a:lnTo>
                  <a:lnTo>
                    <a:pt x="1735" y="280"/>
                  </a:lnTo>
                  <a:lnTo>
                    <a:pt x="1735" y="285"/>
                  </a:lnTo>
                  <a:lnTo>
                    <a:pt x="1735" y="285"/>
                  </a:lnTo>
                  <a:lnTo>
                    <a:pt x="1735" y="285"/>
                  </a:lnTo>
                  <a:lnTo>
                    <a:pt x="1735" y="289"/>
                  </a:lnTo>
                  <a:lnTo>
                    <a:pt x="1735" y="289"/>
                  </a:lnTo>
                  <a:lnTo>
                    <a:pt x="1735" y="289"/>
                  </a:lnTo>
                  <a:lnTo>
                    <a:pt x="1735" y="289"/>
                  </a:lnTo>
                  <a:lnTo>
                    <a:pt x="1739" y="289"/>
                  </a:lnTo>
                  <a:lnTo>
                    <a:pt x="1739" y="289"/>
                  </a:lnTo>
                  <a:lnTo>
                    <a:pt x="1739" y="289"/>
                  </a:lnTo>
                  <a:lnTo>
                    <a:pt x="1744" y="285"/>
                  </a:lnTo>
                  <a:lnTo>
                    <a:pt x="1748" y="285"/>
                  </a:lnTo>
                  <a:lnTo>
                    <a:pt x="1753" y="285"/>
                  </a:lnTo>
                  <a:lnTo>
                    <a:pt x="1753" y="285"/>
                  </a:lnTo>
                  <a:lnTo>
                    <a:pt x="1757" y="285"/>
                  </a:lnTo>
                  <a:lnTo>
                    <a:pt x="1757" y="285"/>
                  </a:lnTo>
                  <a:lnTo>
                    <a:pt x="1762" y="285"/>
                  </a:lnTo>
                  <a:lnTo>
                    <a:pt x="1762" y="280"/>
                  </a:lnTo>
                  <a:lnTo>
                    <a:pt x="1766" y="280"/>
                  </a:lnTo>
                  <a:lnTo>
                    <a:pt x="1766" y="280"/>
                  </a:lnTo>
                  <a:lnTo>
                    <a:pt x="1766" y="280"/>
                  </a:lnTo>
                  <a:lnTo>
                    <a:pt x="1766" y="280"/>
                  </a:lnTo>
                  <a:lnTo>
                    <a:pt x="1771" y="280"/>
                  </a:lnTo>
                  <a:lnTo>
                    <a:pt x="1771" y="280"/>
                  </a:lnTo>
                  <a:lnTo>
                    <a:pt x="1775" y="276"/>
                  </a:lnTo>
                  <a:lnTo>
                    <a:pt x="1775" y="276"/>
                  </a:lnTo>
                  <a:lnTo>
                    <a:pt x="1780" y="271"/>
                  </a:lnTo>
                  <a:lnTo>
                    <a:pt x="1780" y="271"/>
                  </a:lnTo>
                  <a:lnTo>
                    <a:pt x="1780" y="271"/>
                  </a:lnTo>
                  <a:lnTo>
                    <a:pt x="1780" y="267"/>
                  </a:lnTo>
                  <a:lnTo>
                    <a:pt x="1780" y="267"/>
                  </a:lnTo>
                  <a:lnTo>
                    <a:pt x="1780" y="267"/>
                  </a:lnTo>
                  <a:lnTo>
                    <a:pt x="1780" y="262"/>
                  </a:lnTo>
                  <a:lnTo>
                    <a:pt x="1780" y="262"/>
                  </a:lnTo>
                  <a:lnTo>
                    <a:pt x="1780" y="262"/>
                  </a:lnTo>
                  <a:lnTo>
                    <a:pt x="1780" y="262"/>
                  </a:lnTo>
                  <a:lnTo>
                    <a:pt x="1780" y="262"/>
                  </a:lnTo>
                  <a:lnTo>
                    <a:pt x="1784" y="258"/>
                  </a:lnTo>
                  <a:lnTo>
                    <a:pt x="1784" y="258"/>
                  </a:lnTo>
                  <a:lnTo>
                    <a:pt x="1784" y="258"/>
                  </a:lnTo>
                  <a:lnTo>
                    <a:pt x="1784" y="258"/>
                  </a:lnTo>
                  <a:lnTo>
                    <a:pt x="1780" y="258"/>
                  </a:lnTo>
                  <a:lnTo>
                    <a:pt x="1780" y="258"/>
                  </a:lnTo>
                  <a:lnTo>
                    <a:pt x="1780" y="258"/>
                  </a:lnTo>
                  <a:lnTo>
                    <a:pt x="1780" y="258"/>
                  </a:lnTo>
                  <a:lnTo>
                    <a:pt x="1780" y="258"/>
                  </a:lnTo>
                  <a:lnTo>
                    <a:pt x="1780" y="258"/>
                  </a:lnTo>
                  <a:lnTo>
                    <a:pt x="1780" y="253"/>
                  </a:lnTo>
                  <a:lnTo>
                    <a:pt x="1780" y="253"/>
                  </a:lnTo>
                  <a:lnTo>
                    <a:pt x="1780" y="253"/>
                  </a:lnTo>
                  <a:lnTo>
                    <a:pt x="1780" y="253"/>
                  </a:lnTo>
                  <a:lnTo>
                    <a:pt x="1784" y="253"/>
                  </a:lnTo>
                  <a:lnTo>
                    <a:pt x="1784" y="253"/>
                  </a:lnTo>
                  <a:lnTo>
                    <a:pt x="1784" y="253"/>
                  </a:lnTo>
                  <a:lnTo>
                    <a:pt x="1784" y="253"/>
                  </a:lnTo>
                  <a:lnTo>
                    <a:pt x="1789" y="253"/>
                  </a:lnTo>
                  <a:lnTo>
                    <a:pt x="1789" y="253"/>
                  </a:lnTo>
                  <a:lnTo>
                    <a:pt x="1789" y="253"/>
                  </a:lnTo>
                  <a:lnTo>
                    <a:pt x="1789" y="253"/>
                  </a:lnTo>
                  <a:lnTo>
                    <a:pt x="1794" y="253"/>
                  </a:lnTo>
                  <a:lnTo>
                    <a:pt x="1794" y="253"/>
                  </a:lnTo>
                  <a:lnTo>
                    <a:pt x="1798" y="249"/>
                  </a:lnTo>
                  <a:lnTo>
                    <a:pt x="1798" y="249"/>
                  </a:lnTo>
                  <a:lnTo>
                    <a:pt x="1803" y="249"/>
                  </a:lnTo>
                  <a:lnTo>
                    <a:pt x="1803" y="249"/>
                  </a:lnTo>
                  <a:lnTo>
                    <a:pt x="1803" y="249"/>
                  </a:lnTo>
                  <a:lnTo>
                    <a:pt x="1803" y="249"/>
                  </a:lnTo>
                  <a:lnTo>
                    <a:pt x="1803" y="244"/>
                  </a:lnTo>
                  <a:lnTo>
                    <a:pt x="1798" y="244"/>
                  </a:lnTo>
                  <a:lnTo>
                    <a:pt x="1798" y="244"/>
                  </a:lnTo>
                  <a:lnTo>
                    <a:pt x="1798" y="244"/>
                  </a:lnTo>
                  <a:lnTo>
                    <a:pt x="1798" y="244"/>
                  </a:lnTo>
                  <a:lnTo>
                    <a:pt x="1803" y="244"/>
                  </a:lnTo>
                  <a:lnTo>
                    <a:pt x="1807" y="240"/>
                  </a:lnTo>
                  <a:lnTo>
                    <a:pt x="1807" y="240"/>
                  </a:lnTo>
                  <a:lnTo>
                    <a:pt x="1807" y="240"/>
                  </a:lnTo>
                  <a:lnTo>
                    <a:pt x="1807" y="240"/>
                  </a:lnTo>
                  <a:lnTo>
                    <a:pt x="1803" y="240"/>
                  </a:lnTo>
                  <a:lnTo>
                    <a:pt x="1803" y="240"/>
                  </a:lnTo>
                  <a:lnTo>
                    <a:pt x="1798" y="240"/>
                  </a:lnTo>
                  <a:lnTo>
                    <a:pt x="1798" y="240"/>
                  </a:lnTo>
                  <a:lnTo>
                    <a:pt x="1798" y="240"/>
                  </a:lnTo>
                  <a:lnTo>
                    <a:pt x="1798" y="240"/>
                  </a:lnTo>
                  <a:lnTo>
                    <a:pt x="1803" y="235"/>
                  </a:lnTo>
                  <a:lnTo>
                    <a:pt x="1803" y="235"/>
                  </a:lnTo>
                  <a:lnTo>
                    <a:pt x="1798" y="235"/>
                  </a:lnTo>
                  <a:lnTo>
                    <a:pt x="1798" y="235"/>
                  </a:lnTo>
                  <a:lnTo>
                    <a:pt x="1798" y="235"/>
                  </a:lnTo>
                  <a:lnTo>
                    <a:pt x="1803" y="235"/>
                  </a:lnTo>
                  <a:lnTo>
                    <a:pt x="1803" y="231"/>
                  </a:lnTo>
                  <a:lnTo>
                    <a:pt x="1803" y="231"/>
                  </a:lnTo>
                  <a:lnTo>
                    <a:pt x="1803" y="231"/>
                  </a:lnTo>
                  <a:lnTo>
                    <a:pt x="1803" y="231"/>
                  </a:lnTo>
                  <a:lnTo>
                    <a:pt x="1798" y="231"/>
                  </a:lnTo>
                  <a:lnTo>
                    <a:pt x="1794" y="231"/>
                  </a:lnTo>
                  <a:lnTo>
                    <a:pt x="1794" y="231"/>
                  </a:lnTo>
                  <a:lnTo>
                    <a:pt x="1789" y="231"/>
                  </a:lnTo>
                  <a:lnTo>
                    <a:pt x="1789" y="226"/>
                  </a:lnTo>
                  <a:lnTo>
                    <a:pt x="1789" y="226"/>
                  </a:lnTo>
                  <a:lnTo>
                    <a:pt x="1784" y="226"/>
                  </a:lnTo>
                  <a:lnTo>
                    <a:pt x="1780" y="226"/>
                  </a:lnTo>
                  <a:lnTo>
                    <a:pt x="1780" y="226"/>
                  </a:lnTo>
                  <a:lnTo>
                    <a:pt x="1775" y="226"/>
                  </a:lnTo>
                  <a:lnTo>
                    <a:pt x="1775" y="226"/>
                  </a:lnTo>
                  <a:lnTo>
                    <a:pt x="1775" y="226"/>
                  </a:lnTo>
                  <a:lnTo>
                    <a:pt x="1775" y="226"/>
                  </a:lnTo>
                  <a:lnTo>
                    <a:pt x="1775" y="226"/>
                  </a:lnTo>
                  <a:lnTo>
                    <a:pt x="1775" y="226"/>
                  </a:lnTo>
                  <a:lnTo>
                    <a:pt x="1775" y="226"/>
                  </a:lnTo>
                  <a:lnTo>
                    <a:pt x="1771" y="226"/>
                  </a:lnTo>
                  <a:lnTo>
                    <a:pt x="1771" y="231"/>
                  </a:lnTo>
                  <a:lnTo>
                    <a:pt x="1771" y="231"/>
                  </a:lnTo>
                  <a:lnTo>
                    <a:pt x="1771" y="231"/>
                  </a:lnTo>
                  <a:lnTo>
                    <a:pt x="1771" y="231"/>
                  </a:lnTo>
                  <a:lnTo>
                    <a:pt x="1771" y="231"/>
                  </a:lnTo>
                  <a:lnTo>
                    <a:pt x="1766" y="231"/>
                  </a:lnTo>
                  <a:lnTo>
                    <a:pt x="1766" y="231"/>
                  </a:lnTo>
                  <a:lnTo>
                    <a:pt x="1766" y="235"/>
                  </a:lnTo>
                  <a:lnTo>
                    <a:pt x="1766" y="235"/>
                  </a:lnTo>
                  <a:lnTo>
                    <a:pt x="1766" y="235"/>
                  </a:lnTo>
                  <a:lnTo>
                    <a:pt x="1766" y="235"/>
                  </a:lnTo>
                  <a:lnTo>
                    <a:pt x="1766" y="235"/>
                  </a:lnTo>
                  <a:lnTo>
                    <a:pt x="1766" y="240"/>
                  </a:lnTo>
                  <a:lnTo>
                    <a:pt x="1766" y="240"/>
                  </a:lnTo>
                  <a:lnTo>
                    <a:pt x="1766" y="240"/>
                  </a:lnTo>
                  <a:lnTo>
                    <a:pt x="1766" y="240"/>
                  </a:lnTo>
                  <a:lnTo>
                    <a:pt x="1766" y="240"/>
                  </a:lnTo>
                  <a:lnTo>
                    <a:pt x="1766" y="240"/>
                  </a:lnTo>
                  <a:lnTo>
                    <a:pt x="1766" y="240"/>
                  </a:lnTo>
                  <a:lnTo>
                    <a:pt x="1766" y="240"/>
                  </a:lnTo>
                  <a:lnTo>
                    <a:pt x="1762" y="244"/>
                  </a:lnTo>
                  <a:lnTo>
                    <a:pt x="1762" y="244"/>
                  </a:lnTo>
                  <a:lnTo>
                    <a:pt x="1762" y="244"/>
                  </a:lnTo>
                  <a:lnTo>
                    <a:pt x="1762" y="244"/>
                  </a:lnTo>
                  <a:lnTo>
                    <a:pt x="1762" y="244"/>
                  </a:lnTo>
                  <a:lnTo>
                    <a:pt x="1762" y="244"/>
                  </a:lnTo>
                  <a:lnTo>
                    <a:pt x="1757" y="244"/>
                  </a:lnTo>
                  <a:lnTo>
                    <a:pt x="1757" y="244"/>
                  </a:lnTo>
                  <a:lnTo>
                    <a:pt x="1757" y="244"/>
                  </a:lnTo>
                  <a:lnTo>
                    <a:pt x="1757" y="244"/>
                  </a:lnTo>
                  <a:lnTo>
                    <a:pt x="1753" y="244"/>
                  </a:lnTo>
                  <a:lnTo>
                    <a:pt x="1753" y="244"/>
                  </a:lnTo>
                  <a:lnTo>
                    <a:pt x="1753" y="244"/>
                  </a:lnTo>
                  <a:lnTo>
                    <a:pt x="1753" y="244"/>
                  </a:lnTo>
                  <a:lnTo>
                    <a:pt x="1748" y="249"/>
                  </a:lnTo>
                  <a:lnTo>
                    <a:pt x="1748" y="249"/>
                  </a:lnTo>
                  <a:lnTo>
                    <a:pt x="1748" y="249"/>
                  </a:lnTo>
                  <a:lnTo>
                    <a:pt x="1748" y="249"/>
                  </a:lnTo>
                  <a:lnTo>
                    <a:pt x="1744" y="253"/>
                  </a:lnTo>
                  <a:lnTo>
                    <a:pt x="1739" y="258"/>
                  </a:lnTo>
                  <a:lnTo>
                    <a:pt x="1739" y="258"/>
                  </a:lnTo>
                  <a:lnTo>
                    <a:pt x="1730" y="262"/>
                  </a:lnTo>
                  <a:lnTo>
                    <a:pt x="1730" y="262"/>
                  </a:lnTo>
                  <a:lnTo>
                    <a:pt x="1726" y="262"/>
                  </a:lnTo>
                  <a:lnTo>
                    <a:pt x="1726" y="262"/>
                  </a:lnTo>
                  <a:lnTo>
                    <a:pt x="1721" y="267"/>
                  </a:lnTo>
                  <a:lnTo>
                    <a:pt x="1721" y="267"/>
                  </a:lnTo>
                  <a:lnTo>
                    <a:pt x="1721" y="267"/>
                  </a:lnTo>
                  <a:lnTo>
                    <a:pt x="1717" y="267"/>
                  </a:lnTo>
                  <a:lnTo>
                    <a:pt x="1717" y="267"/>
                  </a:lnTo>
                  <a:lnTo>
                    <a:pt x="1717" y="267"/>
                  </a:lnTo>
                  <a:lnTo>
                    <a:pt x="1717" y="267"/>
                  </a:lnTo>
                  <a:lnTo>
                    <a:pt x="1712" y="271"/>
                  </a:lnTo>
                  <a:lnTo>
                    <a:pt x="1708" y="271"/>
                  </a:lnTo>
                  <a:lnTo>
                    <a:pt x="1708" y="271"/>
                  </a:lnTo>
                  <a:lnTo>
                    <a:pt x="1708" y="271"/>
                  </a:lnTo>
                  <a:lnTo>
                    <a:pt x="1708" y="271"/>
                  </a:lnTo>
                  <a:lnTo>
                    <a:pt x="1708" y="271"/>
                  </a:lnTo>
                  <a:lnTo>
                    <a:pt x="1708" y="267"/>
                  </a:lnTo>
                  <a:lnTo>
                    <a:pt x="1708" y="267"/>
                  </a:lnTo>
                  <a:lnTo>
                    <a:pt x="1708" y="262"/>
                  </a:lnTo>
                  <a:lnTo>
                    <a:pt x="1708" y="262"/>
                  </a:lnTo>
                  <a:lnTo>
                    <a:pt x="1708" y="258"/>
                  </a:lnTo>
                  <a:lnTo>
                    <a:pt x="1712" y="258"/>
                  </a:lnTo>
                  <a:lnTo>
                    <a:pt x="1712" y="253"/>
                  </a:lnTo>
                  <a:lnTo>
                    <a:pt x="1717" y="253"/>
                  </a:lnTo>
                  <a:lnTo>
                    <a:pt x="1717" y="249"/>
                  </a:lnTo>
                  <a:lnTo>
                    <a:pt x="1717" y="249"/>
                  </a:lnTo>
                  <a:lnTo>
                    <a:pt x="1717" y="249"/>
                  </a:lnTo>
                  <a:lnTo>
                    <a:pt x="1717" y="253"/>
                  </a:lnTo>
                  <a:lnTo>
                    <a:pt x="1717" y="253"/>
                  </a:lnTo>
                  <a:lnTo>
                    <a:pt x="1717" y="253"/>
                  </a:lnTo>
                  <a:lnTo>
                    <a:pt x="1721" y="253"/>
                  </a:lnTo>
                  <a:lnTo>
                    <a:pt x="1721" y="253"/>
                  </a:lnTo>
                  <a:lnTo>
                    <a:pt x="1721" y="253"/>
                  </a:lnTo>
                  <a:lnTo>
                    <a:pt x="1721" y="249"/>
                  </a:lnTo>
                  <a:lnTo>
                    <a:pt x="1726" y="249"/>
                  </a:lnTo>
                  <a:lnTo>
                    <a:pt x="1726" y="249"/>
                  </a:lnTo>
                  <a:lnTo>
                    <a:pt x="1726" y="249"/>
                  </a:lnTo>
                  <a:lnTo>
                    <a:pt x="1726" y="244"/>
                  </a:lnTo>
                  <a:lnTo>
                    <a:pt x="1726" y="244"/>
                  </a:lnTo>
                  <a:lnTo>
                    <a:pt x="1730" y="240"/>
                  </a:lnTo>
                  <a:lnTo>
                    <a:pt x="1730" y="240"/>
                  </a:lnTo>
                  <a:lnTo>
                    <a:pt x="1726" y="240"/>
                  </a:lnTo>
                  <a:lnTo>
                    <a:pt x="1726" y="235"/>
                  </a:lnTo>
                  <a:lnTo>
                    <a:pt x="1726" y="235"/>
                  </a:lnTo>
                  <a:lnTo>
                    <a:pt x="1726" y="235"/>
                  </a:lnTo>
                  <a:lnTo>
                    <a:pt x="1726" y="231"/>
                  </a:lnTo>
                  <a:lnTo>
                    <a:pt x="1726" y="231"/>
                  </a:lnTo>
                  <a:lnTo>
                    <a:pt x="1721" y="231"/>
                  </a:lnTo>
                  <a:lnTo>
                    <a:pt x="1721" y="235"/>
                  </a:lnTo>
                  <a:lnTo>
                    <a:pt x="1717" y="235"/>
                  </a:lnTo>
                  <a:lnTo>
                    <a:pt x="1717" y="235"/>
                  </a:lnTo>
                  <a:lnTo>
                    <a:pt x="1712" y="240"/>
                  </a:lnTo>
                  <a:lnTo>
                    <a:pt x="1708" y="240"/>
                  </a:lnTo>
                  <a:lnTo>
                    <a:pt x="1708" y="240"/>
                  </a:lnTo>
                  <a:lnTo>
                    <a:pt x="1703" y="244"/>
                  </a:lnTo>
                  <a:lnTo>
                    <a:pt x="1703" y="244"/>
                  </a:lnTo>
                  <a:lnTo>
                    <a:pt x="1703" y="244"/>
                  </a:lnTo>
                  <a:lnTo>
                    <a:pt x="1703" y="244"/>
                  </a:lnTo>
                  <a:lnTo>
                    <a:pt x="1699" y="249"/>
                  </a:lnTo>
                  <a:lnTo>
                    <a:pt x="1699" y="249"/>
                  </a:lnTo>
                  <a:lnTo>
                    <a:pt x="1694" y="249"/>
                  </a:lnTo>
                  <a:lnTo>
                    <a:pt x="1694" y="249"/>
                  </a:lnTo>
                  <a:lnTo>
                    <a:pt x="1694" y="249"/>
                  </a:lnTo>
                  <a:lnTo>
                    <a:pt x="1694" y="249"/>
                  </a:lnTo>
                  <a:lnTo>
                    <a:pt x="1694" y="249"/>
                  </a:lnTo>
                  <a:lnTo>
                    <a:pt x="1694" y="249"/>
                  </a:lnTo>
                  <a:lnTo>
                    <a:pt x="1694" y="249"/>
                  </a:lnTo>
                  <a:lnTo>
                    <a:pt x="1694" y="249"/>
                  </a:lnTo>
                  <a:lnTo>
                    <a:pt x="1694" y="249"/>
                  </a:lnTo>
                  <a:lnTo>
                    <a:pt x="1694" y="244"/>
                  </a:lnTo>
                  <a:lnTo>
                    <a:pt x="1699" y="244"/>
                  </a:lnTo>
                  <a:lnTo>
                    <a:pt x="1699" y="240"/>
                  </a:lnTo>
                  <a:lnTo>
                    <a:pt x="1699" y="240"/>
                  </a:lnTo>
                  <a:lnTo>
                    <a:pt x="1703" y="240"/>
                  </a:lnTo>
                  <a:lnTo>
                    <a:pt x="1703" y="240"/>
                  </a:lnTo>
                  <a:lnTo>
                    <a:pt x="1703" y="240"/>
                  </a:lnTo>
                  <a:lnTo>
                    <a:pt x="1703" y="235"/>
                  </a:lnTo>
                  <a:lnTo>
                    <a:pt x="1703" y="235"/>
                  </a:lnTo>
                  <a:lnTo>
                    <a:pt x="1703" y="231"/>
                  </a:lnTo>
                  <a:lnTo>
                    <a:pt x="1703" y="231"/>
                  </a:lnTo>
                  <a:lnTo>
                    <a:pt x="1703" y="231"/>
                  </a:lnTo>
                  <a:lnTo>
                    <a:pt x="1703" y="231"/>
                  </a:lnTo>
                  <a:lnTo>
                    <a:pt x="1708" y="231"/>
                  </a:lnTo>
                  <a:lnTo>
                    <a:pt x="1703" y="231"/>
                  </a:lnTo>
                  <a:lnTo>
                    <a:pt x="1703" y="231"/>
                  </a:lnTo>
                  <a:lnTo>
                    <a:pt x="1708" y="231"/>
                  </a:lnTo>
                  <a:lnTo>
                    <a:pt x="1708" y="231"/>
                  </a:lnTo>
                  <a:lnTo>
                    <a:pt x="1708" y="231"/>
                  </a:lnTo>
                  <a:lnTo>
                    <a:pt x="1708" y="231"/>
                  </a:lnTo>
                  <a:lnTo>
                    <a:pt x="1712" y="231"/>
                  </a:lnTo>
                  <a:lnTo>
                    <a:pt x="1712" y="226"/>
                  </a:lnTo>
                  <a:lnTo>
                    <a:pt x="1712" y="231"/>
                  </a:lnTo>
                  <a:lnTo>
                    <a:pt x="1717" y="226"/>
                  </a:lnTo>
                  <a:lnTo>
                    <a:pt x="1717" y="226"/>
                  </a:lnTo>
                  <a:lnTo>
                    <a:pt x="1712" y="226"/>
                  </a:lnTo>
                  <a:lnTo>
                    <a:pt x="1712" y="226"/>
                  </a:lnTo>
                  <a:lnTo>
                    <a:pt x="1712" y="226"/>
                  </a:lnTo>
                  <a:lnTo>
                    <a:pt x="1712" y="226"/>
                  </a:lnTo>
                  <a:lnTo>
                    <a:pt x="1708" y="226"/>
                  </a:lnTo>
                  <a:lnTo>
                    <a:pt x="1703" y="226"/>
                  </a:lnTo>
                  <a:lnTo>
                    <a:pt x="1703" y="226"/>
                  </a:lnTo>
                  <a:lnTo>
                    <a:pt x="1708" y="226"/>
                  </a:lnTo>
                  <a:lnTo>
                    <a:pt x="1708" y="226"/>
                  </a:lnTo>
                  <a:lnTo>
                    <a:pt x="1712" y="226"/>
                  </a:lnTo>
                  <a:lnTo>
                    <a:pt x="1708" y="226"/>
                  </a:lnTo>
                  <a:lnTo>
                    <a:pt x="1708" y="226"/>
                  </a:lnTo>
                  <a:lnTo>
                    <a:pt x="1708" y="226"/>
                  </a:lnTo>
                  <a:lnTo>
                    <a:pt x="1703" y="226"/>
                  </a:lnTo>
                  <a:lnTo>
                    <a:pt x="1699" y="226"/>
                  </a:lnTo>
                  <a:lnTo>
                    <a:pt x="1699" y="226"/>
                  </a:lnTo>
                  <a:lnTo>
                    <a:pt x="1699" y="222"/>
                  </a:lnTo>
                  <a:lnTo>
                    <a:pt x="1699" y="222"/>
                  </a:lnTo>
                  <a:lnTo>
                    <a:pt x="1699" y="222"/>
                  </a:lnTo>
                  <a:lnTo>
                    <a:pt x="1699" y="222"/>
                  </a:lnTo>
                  <a:lnTo>
                    <a:pt x="1694" y="222"/>
                  </a:lnTo>
                  <a:lnTo>
                    <a:pt x="1694" y="222"/>
                  </a:lnTo>
                  <a:lnTo>
                    <a:pt x="1694" y="222"/>
                  </a:lnTo>
                  <a:lnTo>
                    <a:pt x="1694" y="222"/>
                  </a:lnTo>
                  <a:lnTo>
                    <a:pt x="1694" y="222"/>
                  </a:lnTo>
                  <a:lnTo>
                    <a:pt x="1703" y="217"/>
                  </a:lnTo>
                  <a:lnTo>
                    <a:pt x="1708" y="217"/>
                  </a:lnTo>
                  <a:lnTo>
                    <a:pt x="1708" y="217"/>
                  </a:lnTo>
                  <a:lnTo>
                    <a:pt x="1708" y="217"/>
                  </a:lnTo>
                  <a:lnTo>
                    <a:pt x="1708" y="217"/>
                  </a:lnTo>
                  <a:lnTo>
                    <a:pt x="1703" y="217"/>
                  </a:lnTo>
                  <a:lnTo>
                    <a:pt x="1703" y="217"/>
                  </a:lnTo>
                  <a:lnTo>
                    <a:pt x="1708" y="213"/>
                  </a:lnTo>
                  <a:lnTo>
                    <a:pt x="1708" y="213"/>
                  </a:lnTo>
                  <a:lnTo>
                    <a:pt x="1708" y="213"/>
                  </a:lnTo>
                  <a:lnTo>
                    <a:pt x="1708" y="213"/>
                  </a:lnTo>
                  <a:lnTo>
                    <a:pt x="1708" y="213"/>
                  </a:lnTo>
                  <a:lnTo>
                    <a:pt x="1712" y="213"/>
                  </a:lnTo>
                  <a:lnTo>
                    <a:pt x="1712" y="213"/>
                  </a:lnTo>
                  <a:lnTo>
                    <a:pt x="1712" y="217"/>
                  </a:lnTo>
                  <a:lnTo>
                    <a:pt x="1717" y="217"/>
                  </a:lnTo>
                  <a:lnTo>
                    <a:pt x="1717" y="217"/>
                  </a:lnTo>
                  <a:lnTo>
                    <a:pt x="1717" y="213"/>
                  </a:lnTo>
                  <a:lnTo>
                    <a:pt x="1717" y="213"/>
                  </a:lnTo>
                  <a:lnTo>
                    <a:pt x="1717" y="213"/>
                  </a:lnTo>
                  <a:lnTo>
                    <a:pt x="1717" y="213"/>
                  </a:lnTo>
                  <a:lnTo>
                    <a:pt x="1717" y="213"/>
                  </a:lnTo>
                  <a:lnTo>
                    <a:pt x="1717" y="213"/>
                  </a:lnTo>
                  <a:lnTo>
                    <a:pt x="1717" y="213"/>
                  </a:lnTo>
                  <a:lnTo>
                    <a:pt x="1712" y="213"/>
                  </a:lnTo>
                  <a:lnTo>
                    <a:pt x="1712" y="213"/>
                  </a:lnTo>
                  <a:lnTo>
                    <a:pt x="1712" y="213"/>
                  </a:lnTo>
                  <a:lnTo>
                    <a:pt x="1717" y="213"/>
                  </a:lnTo>
                  <a:lnTo>
                    <a:pt x="1717" y="213"/>
                  </a:lnTo>
                  <a:lnTo>
                    <a:pt x="1717" y="208"/>
                  </a:lnTo>
                  <a:lnTo>
                    <a:pt x="1717" y="208"/>
                  </a:lnTo>
                  <a:lnTo>
                    <a:pt x="1717" y="208"/>
                  </a:lnTo>
                  <a:lnTo>
                    <a:pt x="1717" y="204"/>
                  </a:lnTo>
                  <a:lnTo>
                    <a:pt x="1717" y="204"/>
                  </a:lnTo>
                  <a:lnTo>
                    <a:pt x="1717" y="204"/>
                  </a:lnTo>
                  <a:lnTo>
                    <a:pt x="1717" y="204"/>
                  </a:lnTo>
                  <a:lnTo>
                    <a:pt x="1712" y="204"/>
                  </a:lnTo>
                  <a:lnTo>
                    <a:pt x="1712" y="204"/>
                  </a:lnTo>
                  <a:lnTo>
                    <a:pt x="1717" y="199"/>
                  </a:lnTo>
                  <a:lnTo>
                    <a:pt x="1717" y="199"/>
                  </a:lnTo>
                  <a:lnTo>
                    <a:pt x="1721" y="199"/>
                  </a:lnTo>
                  <a:lnTo>
                    <a:pt x="1721" y="199"/>
                  </a:lnTo>
                  <a:lnTo>
                    <a:pt x="1721" y="194"/>
                  </a:lnTo>
                  <a:lnTo>
                    <a:pt x="1721" y="194"/>
                  </a:lnTo>
                  <a:lnTo>
                    <a:pt x="1721" y="194"/>
                  </a:lnTo>
                  <a:lnTo>
                    <a:pt x="1726" y="190"/>
                  </a:lnTo>
                  <a:lnTo>
                    <a:pt x="1721" y="190"/>
                  </a:lnTo>
                  <a:lnTo>
                    <a:pt x="1721" y="190"/>
                  </a:lnTo>
                  <a:lnTo>
                    <a:pt x="1721" y="185"/>
                  </a:lnTo>
                  <a:lnTo>
                    <a:pt x="1721" y="185"/>
                  </a:lnTo>
                  <a:lnTo>
                    <a:pt x="1726" y="185"/>
                  </a:lnTo>
                  <a:lnTo>
                    <a:pt x="1726" y="185"/>
                  </a:lnTo>
                  <a:lnTo>
                    <a:pt x="1726" y="185"/>
                  </a:lnTo>
                  <a:lnTo>
                    <a:pt x="1721" y="185"/>
                  </a:lnTo>
                  <a:lnTo>
                    <a:pt x="1721" y="185"/>
                  </a:lnTo>
                  <a:lnTo>
                    <a:pt x="1717" y="185"/>
                  </a:lnTo>
                  <a:lnTo>
                    <a:pt x="1717" y="181"/>
                  </a:lnTo>
                  <a:lnTo>
                    <a:pt x="1721" y="181"/>
                  </a:lnTo>
                  <a:lnTo>
                    <a:pt x="1721" y="181"/>
                  </a:lnTo>
                  <a:lnTo>
                    <a:pt x="1721" y="181"/>
                  </a:lnTo>
                  <a:lnTo>
                    <a:pt x="1721" y="181"/>
                  </a:lnTo>
                  <a:lnTo>
                    <a:pt x="1717" y="181"/>
                  </a:lnTo>
                  <a:lnTo>
                    <a:pt x="1712" y="181"/>
                  </a:lnTo>
                  <a:lnTo>
                    <a:pt x="1708" y="181"/>
                  </a:lnTo>
                  <a:lnTo>
                    <a:pt x="1703" y="185"/>
                  </a:lnTo>
                  <a:lnTo>
                    <a:pt x="1699" y="185"/>
                  </a:lnTo>
                  <a:lnTo>
                    <a:pt x="1699" y="185"/>
                  </a:lnTo>
                  <a:lnTo>
                    <a:pt x="1699" y="185"/>
                  </a:lnTo>
                  <a:lnTo>
                    <a:pt x="1699" y="185"/>
                  </a:lnTo>
                  <a:lnTo>
                    <a:pt x="1699" y="190"/>
                  </a:lnTo>
                  <a:lnTo>
                    <a:pt x="1703" y="190"/>
                  </a:lnTo>
                  <a:lnTo>
                    <a:pt x="1703" y="190"/>
                  </a:lnTo>
                  <a:lnTo>
                    <a:pt x="1703" y="190"/>
                  </a:lnTo>
                  <a:lnTo>
                    <a:pt x="1699" y="190"/>
                  </a:lnTo>
                  <a:lnTo>
                    <a:pt x="1694" y="190"/>
                  </a:lnTo>
                  <a:lnTo>
                    <a:pt x="1694" y="190"/>
                  </a:lnTo>
                  <a:lnTo>
                    <a:pt x="1694" y="190"/>
                  </a:lnTo>
                  <a:lnTo>
                    <a:pt x="1694" y="190"/>
                  </a:lnTo>
                  <a:lnTo>
                    <a:pt x="1694" y="190"/>
                  </a:lnTo>
                  <a:lnTo>
                    <a:pt x="1694" y="190"/>
                  </a:lnTo>
                  <a:lnTo>
                    <a:pt x="1694" y="190"/>
                  </a:lnTo>
                  <a:lnTo>
                    <a:pt x="1690" y="190"/>
                  </a:lnTo>
                  <a:lnTo>
                    <a:pt x="1690" y="190"/>
                  </a:lnTo>
                  <a:lnTo>
                    <a:pt x="1685" y="190"/>
                  </a:lnTo>
                  <a:lnTo>
                    <a:pt x="1685" y="194"/>
                  </a:lnTo>
                  <a:lnTo>
                    <a:pt x="1685" y="194"/>
                  </a:lnTo>
                  <a:lnTo>
                    <a:pt x="1685" y="194"/>
                  </a:lnTo>
                  <a:lnTo>
                    <a:pt x="1685" y="194"/>
                  </a:lnTo>
                  <a:lnTo>
                    <a:pt x="1681" y="194"/>
                  </a:lnTo>
                  <a:lnTo>
                    <a:pt x="1681" y="194"/>
                  </a:lnTo>
                  <a:lnTo>
                    <a:pt x="1676" y="199"/>
                  </a:lnTo>
                  <a:lnTo>
                    <a:pt x="1676" y="199"/>
                  </a:lnTo>
                  <a:lnTo>
                    <a:pt x="1676" y="204"/>
                  </a:lnTo>
                  <a:lnTo>
                    <a:pt x="1676" y="204"/>
                  </a:lnTo>
                  <a:lnTo>
                    <a:pt x="1676" y="204"/>
                  </a:lnTo>
                  <a:lnTo>
                    <a:pt x="1681" y="204"/>
                  </a:lnTo>
                  <a:lnTo>
                    <a:pt x="1681" y="204"/>
                  </a:lnTo>
                  <a:lnTo>
                    <a:pt x="1681" y="204"/>
                  </a:lnTo>
                  <a:lnTo>
                    <a:pt x="1676" y="204"/>
                  </a:lnTo>
                  <a:lnTo>
                    <a:pt x="1681" y="204"/>
                  </a:lnTo>
                  <a:lnTo>
                    <a:pt x="1676" y="204"/>
                  </a:lnTo>
                  <a:lnTo>
                    <a:pt x="1676" y="204"/>
                  </a:lnTo>
                  <a:lnTo>
                    <a:pt x="1676" y="204"/>
                  </a:lnTo>
                  <a:lnTo>
                    <a:pt x="1672" y="204"/>
                  </a:lnTo>
                  <a:lnTo>
                    <a:pt x="1672" y="204"/>
                  </a:lnTo>
                  <a:lnTo>
                    <a:pt x="1667" y="208"/>
                  </a:lnTo>
                  <a:lnTo>
                    <a:pt x="1667" y="208"/>
                  </a:lnTo>
                  <a:lnTo>
                    <a:pt x="1663" y="208"/>
                  </a:lnTo>
                  <a:lnTo>
                    <a:pt x="1663" y="213"/>
                  </a:lnTo>
                  <a:lnTo>
                    <a:pt x="1663" y="213"/>
                  </a:lnTo>
                  <a:lnTo>
                    <a:pt x="1663" y="217"/>
                  </a:lnTo>
                  <a:lnTo>
                    <a:pt x="1663" y="217"/>
                  </a:lnTo>
                  <a:lnTo>
                    <a:pt x="1663" y="217"/>
                  </a:lnTo>
                  <a:lnTo>
                    <a:pt x="1663" y="217"/>
                  </a:lnTo>
                  <a:lnTo>
                    <a:pt x="1663" y="217"/>
                  </a:lnTo>
                  <a:lnTo>
                    <a:pt x="1667" y="217"/>
                  </a:lnTo>
                  <a:lnTo>
                    <a:pt x="1667" y="217"/>
                  </a:lnTo>
                  <a:lnTo>
                    <a:pt x="1667" y="217"/>
                  </a:lnTo>
                  <a:lnTo>
                    <a:pt x="1667" y="222"/>
                  </a:lnTo>
                  <a:lnTo>
                    <a:pt x="1672" y="222"/>
                  </a:lnTo>
                  <a:lnTo>
                    <a:pt x="1672" y="222"/>
                  </a:lnTo>
                  <a:lnTo>
                    <a:pt x="1672" y="222"/>
                  </a:lnTo>
                  <a:lnTo>
                    <a:pt x="1672" y="222"/>
                  </a:lnTo>
                  <a:lnTo>
                    <a:pt x="1672" y="222"/>
                  </a:lnTo>
                  <a:lnTo>
                    <a:pt x="1672" y="222"/>
                  </a:lnTo>
                  <a:lnTo>
                    <a:pt x="1672" y="222"/>
                  </a:lnTo>
                  <a:lnTo>
                    <a:pt x="1672" y="226"/>
                  </a:lnTo>
                  <a:lnTo>
                    <a:pt x="1672" y="226"/>
                  </a:lnTo>
                  <a:lnTo>
                    <a:pt x="1676" y="226"/>
                  </a:lnTo>
                  <a:lnTo>
                    <a:pt x="1676" y="226"/>
                  </a:lnTo>
                  <a:lnTo>
                    <a:pt x="1676" y="226"/>
                  </a:lnTo>
                  <a:lnTo>
                    <a:pt x="1681" y="226"/>
                  </a:lnTo>
                  <a:lnTo>
                    <a:pt x="1681" y="226"/>
                  </a:lnTo>
                  <a:lnTo>
                    <a:pt x="1681" y="226"/>
                  </a:lnTo>
                  <a:lnTo>
                    <a:pt x="1681" y="226"/>
                  </a:lnTo>
                  <a:lnTo>
                    <a:pt x="1681" y="226"/>
                  </a:lnTo>
                  <a:lnTo>
                    <a:pt x="1681" y="226"/>
                  </a:lnTo>
                  <a:lnTo>
                    <a:pt x="1681" y="226"/>
                  </a:lnTo>
                  <a:lnTo>
                    <a:pt x="1681" y="226"/>
                  </a:lnTo>
                  <a:lnTo>
                    <a:pt x="1676" y="231"/>
                  </a:lnTo>
                  <a:lnTo>
                    <a:pt x="1676" y="231"/>
                  </a:lnTo>
                  <a:lnTo>
                    <a:pt x="1676" y="231"/>
                  </a:lnTo>
                  <a:lnTo>
                    <a:pt x="1676" y="231"/>
                  </a:lnTo>
                  <a:lnTo>
                    <a:pt x="1681" y="226"/>
                  </a:lnTo>
                  <a:lnTo>
                    <a:pt x="1681" y="226"/>
                  </a:lnTo>
                  <a:lnTo>
                    <a:pt x="1676" y="226"/>
                  </a:lnTo>
                  <a:lnTo>
                    <a:pt x="1672" y="226"/>
                  </a:lnTo>
                  <a:lnTo>
                    <a:pt x="1672" y="226"/>
                  </a:lnTo>
                  <a:lnTo>
                    <a:pt x="1672" y="226"/>
                  </a:lnTo>
                  <a:lnTo>
                    <a:pt x="1672" y="231"/>
                  </a:lnTo>
                  <a:lnTo>
                    <a:pt x="1667" y="231"/>
                  </a:lnTo>
                  <a:lnTo>
                    <a:pt x="1667" y="231"/>
                  </a:lnTo>
                  <a:lnTo>
                    <a:pt x="1672" y="231"/>
                  </a:lnTo>
                  <a:lnTo>
                    <a:pt x="1667" y="231"/>
                  </a:lnTo>
                  <a:lnTo>
                    <a:pt x="1667" y="231"/>
                  </a:lnTo>
                  <a:lnTo>
                    <a:pt x="1663" y="235"/>
                  </a:lnTo>
                  <a:lnTo>
                    <a:pt x="1658" y="235"/>
                  </a:lnTo>
                  <a:lnTo>
                    <a:pt x="1658" y="235"/>
                  </a:lnTo>
                  <a:lnTo>
                    <a:pt x="1658" y="235"/>
                  </a:lnTo>
                  <a:lnTo>
                    <a:pt x="1658" y="235"/>
                  </a:lnTo>
                  <a:lnTo>
                    <a:pt x="1663" y="235"/>
                  </a:lnTo>
                  <a:lnTo>
                    <a:pt x="1663" y="235"/>
                  </a:lnTo>
                  <a:lnTo>
                    <a:pt x="1663" y="235"/>
                  </a:lnTo>
                  <a:lnTo>
                    <a:pt x="1667" y="235"/>
                  </a:lnTo>
                  <a:lnTo>
                    <a:pt x="1667" y="235"/>
                  </a:lnTo>
                  <a:lnTo>
                    <a:pt x="1667" y="235"/>
                  </a:lnTo>
                  <a:lnTo>
                    <a:pt x="1672" y="235"/>
                  </a:lnTo>
                  <a:lnTo>
                    <a:pt x="1672" y="235"/>
                  </a:lnTo>
                  <a:lnTo>
                    <a:pt x="1672" y="235"/>
                  </a:lnTo>
                  <a:lnTo>
                    <a:pt x="1672" y="235"/>
                  </a:lnTo>
                  <a:lnTo>
                    <a:pt x="1667" y="235"/>
                  </a:lnTo>
                  <a:lnTo>
                    <a:pt x="1667" y="235"/>
                  </a:lnTo>
                  <a:lnTo>
                    <a:pt x="1667" y="235"/>
                  </a:lnTo>
                  <a:lnTo>
                    <a:pt x="1667" y="240"/>
                  </a:lnTo>
                  <a:lnTo>
                    <a:pt x="1663" y="240"/>
                  </a:lnTo>
                  <a:lnTo>
                    <a:pt x="1663" y="240"/>
                  </a:lnTo>
                  <a:lnTo>
                    <a:pt x="1667" y="240"/>
                  </a:lnTo>
                  <a:lnTo>
                    <a:pt x="1667" y="240"/>
                  </a:lnTo>
                  <a:lnTo>
                    <a:pt x="1663" y="240"/>
                  </a:lnTo>
                  <a:lnTo>
                    <a:pt x="1658" y="244"/>
                  </a:lnTo>
                  <a:lnTo>
                    <a:pt x="1653" y="244"/>
                  </a:lnTo>
                  <a:lnTo>
                    <a:pt x="1653" y="244"/>
                  </a:lnTo>
                  <a:lnTo>
                    <a:pt x="1649" y="249"/>
                  </a:lnTo>
                  <a:lnTo>
                    <a:pt x="1649" y="249"/>
                  </a:lnTo>
                  <a:lnTo>
                    <a:pt x="1640" y="249"/>
                  </a:lnTo>
                  <a:lnTo>
                    <a:pt x="1640" y="249"/>
                  </a:lnTo>
                  <a:lnTo>
                    <a:pt x="1640" y="249"/>
                  </a:lnTo>
                  <a:lnTo>
                    <a:pt x="1640" y="249"/>
                  </a:lnTo>
                  <a:lnTo>
                    <a:pt x="1635" y="249"/>
                  </a:lnTo>
                  <a:lnTo>
                    <a:pt x="1635" y="249"/>
                  </a:lnTo>
                  <a:lnTo>
                    <a:pt x="1635" y="249"/>
                  </a:lnTo>
                  <a:lnTo>
                    <a:pt x="1635" y="249"/>
                  </a:lnTo>
                  <a:lnTo>
                    <a:pt x="1626" y="253"/>
                  </a:lnTo>
                  <a:lnTo>
                    <a:pt x="1626" y="253"/>
                  </a:lnTo>
                  <a:lnTo>
                    <a:pt x="1626" y="258"/>
                  </a:lnTo>
                  <a:lnTo>
                    <a:pt x="1626" y="258"/>
                  </a:lnTo>
                  <a:lnTo>
                    <a:pt x="1622" y="262"/>
                  </a:lnTo>
                  <a:lnTo>
                    <a:pt x="1622" y="262"/>
                  </a:lnTo>
                  <a:lnTo>
                    <a:pt x="1617" y="267"/>
                  </a:lnTo>
                  <a:lnTo>
                    <a:pt x="1613" y="267"/>
                  </a:lnTo>
                  <a:lnTo>
                    <a:pt x="1613" y="267"/>
                  </a:lnTo>
                  <a:lnTo>
                    <a:pt x="1613" y="267"/>
                  </a:lnTo>
                  <a:lnTo>
                    <a:pt x="1608" y="267"/>
                  </a:lnTo>
                  <a:lnTo>
                    <a:pt x="1608" y="267"/>
                  </a:lnTo>
                  <a:lnTo>
                    <a:pt x="1608" y="267"/>
                  </a:lnTo>
                  <a:lnTo>
                    <a:pt x="1604" y="267"/>
                  </a:lnTo>
                  <a:lnTo>
                    <a:pt x="1604" y="271"/>
                  </a:lnTo>
                  <a:lnTo>
                    <a:pt x="1604" y="271"/>
                  </a:lnTo>
                  <a:lnTo>
                    <a:pt x="1604" y="271"/>
                  </a:lnTo>
                  <a:lnTo>
                    <a:pt x="1604" y="276"/>
                  </a:lnTo>
                  <a:lnTo>
                    <a:pt x="1604" y="276"/>
                  </a:lnTo>
                  <a:lnTo>
                    <a:pt x="1604" y="271"/>
                  </a:lnTo>
                  <a:lnTo>
                    <a:pt x="1604" y="271"/>
                  </a:lnTo>
                  <a:lnTo>
                    <a:pt x="1604" y="267"/>
                  </a:lnTo>
                  <a:lnTo>
                    <a:pt x="1604" y="267"/>
                  </a:lnTo>
                  <a:lnTo>
                    <a:pt x="1604" y="267"/>
                  </a:lnTo>
                  <a:lnTo>
                    <a:pt x="1604" y="267"/>
                  </a:lnTo>
                  <a:lnTo>
                    <a:pt x="1604" y="267"/>
                  </a:lnTo>
                  <a:lnTo>
                    <a:pt x="1604" y="267"/>
                  </a:lnTo>
                  <a:lnTo>
                    <a:pt x="1608" y="267"/>
                  </a:lnTo>
                  <a:lnTo>
                    <a:pt x="1608" y="267"/>
                  </a:lnTo>
                  <a:lnTo>
                    <a:pt x="1608" y="267"/>
                  </a:lnTo>
                  <a:lnTo>
                    <a:pt x="1608" y="267"/>
                  </a:lnTo>
                  <a:lnTo>
                    <a:pt x="1608" y="267"/>
                  </a:lnTo>
                  <a:lnTo>
                    <a:pt x="1613" y="267"/>
                  </a:lnTo>
                  <a:lnTo>
                    <a:pt x="1613" y="267"/>
                  </a:lnTo>
                  <a:lnTo>
                    <a:pt x="1613" y="267"/>
                  </a:lnTo>
                  <a:lnTo>
                    <a:pt x="1613" y="267"/>
                  </a:lnTo>
                  <a:lnTo>
                    <a:pt x="1613" y="267"/>
                  </a:lnTo>
                  <a:lnTo>
                    <a:pt x="1617" y="267"/>
                  </a:lnTo>
                  <a:lnTo>
                    <a:pt x="1617" y="267"/>
                  </a:lnTo>
                  <a:lnTo>
                    <a:pt x="1617" y="267"/>
                  </a:lnTo>
                  <a:lnTo>
                    <a:pt x="1617" y="262"/>
                  </a:lnTo>
                  <a:lnTo>
                    <a:pt x="1617" y="262"/>
                  </a:lnTo>
                  <a:lnTo>
                    <a:pt x="1617" y="262"/>
                  </a:lnTo>
                  <a:lnTo>
                    <a:pt x="1613" y="262"/>
                  </a:lnTo>
                  <a:lnTo>
                    <a:pt x="1613" y="262"/>
                  </a:lnTo>
                  <a:lnTo>
                    <a:pt x="1617" y="262"/>
                  </a:lnTo>
                  <a:lnTo>
                    <a:pt x="1617" y="262"/>
                  </a:lnTo>
                  <a:lnTo>
                    <a:pt x="1613" y="262"/>
                  </a:lnTo>
                  <a:lnTo>
                    <a:pt x="1613" y="262"/>
                  </a:lnTo>
                  <a:lnTo>
                    <a:pt x="1613" y="262"/>
                  </a:lnTo>
                  <a:lnTo>
                    <a:pt x="1613" y="262"/>
                  </a:lnTo>
                  <a:lnTo>
                    <a:pt x="1613" y="262"/>
                  </a:lnTo>
                  <a:lnTo>
                    <a:pt x="1613" y="258"/>
                  </a:lnTo>
                  <a:lnTo>
                    <a:pt x="1613" y="258"/>
                  </a:lnTo>
                  <a:lnTo>
                    <a:pt x="1613" y="258"/>
                  </a:lnTo>
                  <a:lnTo>
                    <a:pt x="1617" y="253"/>
                  </a:lnTo>
                  <a:lnTo>
                    <a:pt x="1617" y="253"/>
                  </a:lnTo>
                  <a:lnTo>
                    <a:pt x="1622" y="253"/>
                  </a:lnTo>
                  <a:lnTo>
                    <a:pt x="1631" y="244"/>
                  </a:lnTo>
                  <a:lnTo>
                    <a:pt x="1631" y="244"/>
                  </a:lnTo>
                  <a:lnTo>
                    <a:pt x="1631" y="244"/>
                  </a:lnTo>
                  <a:lnTo>
                    <a:pt x="1626" y="244"/>
                  </a:lnTo>
                  <a:lnTo>
                    <a:pt x="1626" y="244"/>
                  </a:lnTo>
                  <a:lnTo>
                    <a:pt x="1622" y="249"/>
                  </a:lnTo>
                  <a:lnTo>
                    <a:pt x="1622" y="249"/>
                  </a:lnTo>
                  <a:lnTo>
                    <a:pt x="1622" y="249"/>
                  </a:lnTo>
                  <a:lnTo>
                    <a:pt x="1622" y="249"/>
                  </a:lnTo>
                  <a:lnTo>
                    <a:pt x="1622" y="249"/>
                  </a:lnTo>
                  <a:lnTo>
                    <a:pt x="1626" y="244"/>
                  </a:lnTo>
                  <a:lnTo>
                    <a:pt x="1626" y="244"/>
                  </a:lnTo>
                  <a:lnTo>
                    <a:pt x="1626" y="244"/>
                  </a:lnTo>
                  <a:lnTo>
                    <a:pt x="1626" y="244"/>
                  </a:lnTo>
                  <a:lnTo>
                    <a:pt x="1622" y="244"/>
                  </a:lnTo>
                  <a:lnTo>
                    <a:pt x="1622" y="244"/>
                  </a:lnTo>
                  <a:lnTo>
                    <a:pt x="1622" y="244"/>
                  </a:lnTo>
                  <a:lnTo>
                    <a:pt x="1622" y="240"/>
                  </a:lnTo>
                  <a:lnTo>
                    <a:pt x="1622" y="240"/>
                  </a:lnTo>
                  <a:lnTo>
                    <a:pt x="1622" y="240"/>
                  </a:lnTo>
                  <a:lnTo>
                    <a:pt x="1622" y="240"/>
                  </a:lnTo>
                  <a:lnTo>
                    <a:pt x="1622" y="240"/>
                  </a:lnTo>
                  <a:lnTo>
                    <a:pt x="1622" y="240"/>
                  </a:lnTo>
                  <a:lnTo>
                    <a:pt x="1617" y="240"/>
                  </a:lnTo>
                  <a:lnTo>
                    <a:pt x="1617" y="240"/>
                  </a:lnTo>
                  <a:lnTo>
                    <a:pt x="1617" y="240"/>
                  </a:lnTo>
                  <a:lnTo>
                    <a:pt x="1617" y="240"/>
                  </a:lnTo>
                  <a:lnTo>
                    <a:pt x="1617" y="240"/>
                  </a:lnTo>
                  <a:lnTo>
                    <a:pt x="1617" y="240"/>
                  </a:lnTo>
                  <a:lnTo>
                    <a:pt x="1613" y="240"/>
                  </a:lnTo>
                  <a:lnTo>
                    <a:pt x="1608" y="240"/>
                  </a:lnTo>
                  <a:lnTo>
                    <a:pt x="1608" y="240"/>
                  </a:lnTo>
                  <a:lnTo>
                    <a:pt x="1608" y="240"/>
                  </a:lnTo>
                  <a:lnTo>
                    <a:pt x="1608" y="240"/>
                  </a:lnTo>
                  <a:lnTo>
                    <a:pt x="1604" y="240"/>
                  </a:lnTo>
                  <a:lnTo>
                    <a:pt x="1604" y="240"/>
                  </a:lnTo>
                  <a:lnTo>
                    <a:pt x="1604" y="244"/>
                  </a:lnTo>
                  <a:lnTo>
                    <a:pt x="1604" y="244"/>
                  </a:lnTo>
                  <a:lnTo>
                    <a:pt x="1604" y="244"/>
                  </a:lnTo>
                  <a:lnTo>
                    <a:pt x="1604" y="244"/>
                  </a:lnTo>
                  <a:lnTo>
                    <a:pt x="1604" y="244"/>
                  </a:lnTo>
                  <a:lnTo>
                    <a:pt x="1604" y="244"/>
                  </a:lnTo>
                  <a:lnTo>
                    <a:pt x="1604" y="244"/>
                  </a:lnTo>
                  <a:lnTo>
                    <a:pt x="1604" y="249"/>
                  </a:lnTo>
                  <a:lnTo>
                    <a:pt x="1604" y="249"/>
                  </a:lnTo>
                  <a:lnTo>
                    <a:pt x="1604" y="249"/>
                  </a:lnTo>
                  <a:lnTo>
                    <a:pt x="1608" y="249"/>
                  </a:lnTo>
                  <a:lnTo>
                    <a:pt x="1608" y="249"/>
                  </a:lnTo>
                  <a:lnTo>
                    <a:pt x="1613" y="249"/>
                  </a:lnTo>
                  <a:lnTo>
                    <a:pt x="1613" y="249"/>
                  </a:lnTo>
                  <a:lnTo>
                    <a:pt x="1613" y="253"/>
                  </a:lnTo>
                  <a:lnTo>
                    <a:pt x="1613" y="253"/>
                  </a:lnTo>
                  <a:lnTo>
                    <a:pt x="1608" y="253"/>
                  </a:lnTo>
                  <a:lnTo>
                    <a:pt x="1608" y="253"/>
                  </a:lnTo>
                  <a:lnTo>
                    <a:pt x="1608" y="253"/>
                  </a:lnTo>
                  <a:lnTo>
                    <a:pt x="1608" y="253"/>
                  </a:lnTo>
                  <a:lnTo>
                    <a:pt x="1604" y="253"/>
                  </a:lnTo>
                  <a:lnTo>
                    <a:pt x="1604" y="253"/>
                  </a:lnTo>
                  <a:lnTo>
                    <a:pt x="1599" y="253"/>
                  </a:lnTo>
                  <a:lnTo>
                    <a:pt x="1599" y="253"/>
                  </a:lnTo>
                  <a:lnTo>
                    <a:pt x="1599" y="253"/>
                  </a:lnTo>
                  <a:lnTo>
                    <a:pt x="1599" y="249"/>
                  </a:lnTo>
                  <a:lnTo>
                    <a:pt x="1599" y="244"/>
                  </a:lnTo>
                  <a:lnTo>
                    <a:pt x="1599" y="244"/>
                  </a:lnTo>
                  <a:lnTo>
                    <a:pt x="1599" y="244"/>
                  </a:lnTo>
                  <a:lnTo>
                    <a:pt x="1599" y="244"/>
                  </a:lnTo>
                  <a:lnTo>
                    <a:pt x="1599" y="249"/>
                  </a:lnTo>
                  <a:lnTo>
                    <a:pt x="1599" y="249"/>
                  </a:lnTo>
                  <a:lnTo>
                    <a:pt x="1599" y="249"/>
                  </a:lnTo>
                  <a:lnTo>
                    <a:pt x="1599" y="249"/>
                  </a:lnTo>
                  <a:lnTo>
                    <a:pt x="1599" y="249"/>
                  </a:lnTo>
                  <a:lnTo>
                    <a:pt x="1599" y="249"/>
                  </a:lnTo>
                  <a:lnTo>
                    <a:pt x="1595" y="249"/>
                  </a:lnTo>
                  <a:lnTo>
                    <a:pt x="1595" y="249"/>
                  </a:lnTo>
                  <a:lnTo>
                    <a:pt x="1590" y="253"/>
                  </a:lnTo>
                  <a:lnTo>
                    <a:pt x="1590" y="253"/>
                  </a:lnTo>
                  <a:lnTo>
                    <a:pt x="1590" y="253"/>
                  </a:lnTo>
                  <a:lnTo>
                    <a:pt x="1586" y="253"/>
                  </a:lnTo>
                  <a:lnTo>
                    <a:pt x="1586" y="249"/>
                  </a:lnTo>
                  <a:lnTo>
                    <a:pt x="1586" y="249"/>
                  </a:lnTo>
                  <a:lnTo>
                    <a:pt x="1581" y="249"/>
                  </a:lnTo>
                  <a:lnTo>
                    <a:pt x="1577" y="249"/>
                  </a:lnTo>
                  <a:lnTo>
                    <a:pt x="1577" y="249"/>
                  </a:lnTo>
                  <a:lnTo>
                    <a:pt x="1577" y="249"/>
                  </a:lnTo>
                  <a:lnTo>
                    <a:pt x="1572" y="249"/>
                  </a:lnTo>
                  <a:lnTo>
                    <a:pt x="1572" y="249"/>
                  </a:lnTo>
                  <a:lnTo>
                    <a:pt x="1572" y="249"/>
                  </a:lnTo>
                  <a:lnTo>
                    <a:pt x="1568" y="249"/>
                  </a:lnTo>
                  <a:lnTo>
                    <a:pt x="1568" y="249"/>
                  </a:lnTo>
                  <a:lnTo>
                    <a:pt x="1563" y="249"/>
                  </a:lnTo>
                  <a:lnTo>
                    <a:pt x="1559" y="249"/>
                  </a:lnTo>
                  <a:lnTo>
                    <a:pt x="1559" y="249"/>
                  </a:lnTo>
                  <a:lnTo>
                    <a:pt x="1559" y="249"/>
                  </a:lnTo>
                  <a:lnTo>
                    <a:pt x="1554" y="249"/>
                  </a:lnTo>
                  <a:lnTo>
                    <a:pt x="1554" y="249"/>
                  </a:lnTo>
                  <a:lnTo>
                    <a:pt x="1554" y="249"/>
                  </a:lnTo>
                  <a:lnTo>
                    <a:pt x="1550" y="244"/>
                  </a:lnTo>
                  <a:lnTo>
                    <a:pt x="1550" y="244"/>
                  </a:lnTo>
                  <a:lnTo>
                    <a:pt x="1550" y="244"/>
                  </a:lnTo>
                  <a:lnTo>
                    <a:pt x="1550" y="240"/>
                  </a:lnTo>
                  <a:lnTo>
                    <a:pt x="1550" y="240"/>
                  </a:lnTo>
                  <a:lnTo>
                    <a:pt x="1545" y="240"/>
                  </a:lnTo>
                  <a:lnTo>
                    <a:pt x="1545" y="240"/>
                  </a:lnTo>
                  <a:lnTo>
                    <a:pt x="1541" y="240"/>
                  </a:lnTo>
                  <a:lnTo>
                    <a:pt x="1541" y="240"/>
                  </a:lnTo>
                  <a:lnTo>
                    <a:pt x="1536" y="240"/>
                  </a:lnTo>
                  <a:lnTo>
                    <a:pt x="1536" y="240"/>
                  </a:lnTo>
                  <a:lnTo>
                    <a:pt x="1536" y="240"/>
                  </a:lnTo>
                  <a:lnTo>
                    <a:pt x="1541" y="235"/>
                  </a:lnTo>
                  <a:lnTo>
                    <a:pt x="1541" y="235"/>
                  </a:lnTo>
                  <a:lnTo>
                    <a:pt x="1541" y="235"/>
                  </a:lnTo>
                  <a:lnTo>
                    <a:pt x="1536" y="235"/>
                  </a:lnTo>
                  <a:lnTo>
                    <a:pt x="1536" y="235"/>
                  </a:lnTo>
                  <a:lnTo>
                    <a:pt x="1536" y="235"/>
                  </a:lnTo>
                  <a:lnTo>
                    <a:pt x="1536" y="235"/>
                  </a:lnTo>
                  <a:lnTo>
                    <a:pt x="1536" y="235"/>
                  </a:lnTo>
                  <a:lnTo>
                    <a:pt x="1536" y="235"/>
                  </a:lnTo>
                  <a:lnTo>
                    <a:pt x="1536" y="235"/>
                  </a:lnTo>
                  <a:lnTo>
                    <a:pt x="1536" y="235"/>
                  </a:lnTo>
                  <a:lnTo>
                    <a:pt x="1536" y="231"/>
                  </a:lnTo>
                  <a:lnTo>
                    <a:pt x="1536" y="231"/>
                  </a:lnTo>
                  <a:lnTo>
                    <a:pt x="1536" y="231"/>
                  </a:lnTo>
                  <a:lnTo>
                    <a:pt x="1541" y="226"/>
                  </a:lnTo>
                  <a:lnTo>
                    <a:pt x="1541" y="226"/>
                  </a:lnTo>
                  <a:lnTo>
                    <a:pt x="1541" y="226"/>
                  </a:lnTo>
                  <a:lnTo>
                    <a:pt x="1541" y="226"/>
                  </a:lnTo>
                  <a:lnTo>
                    <a:pt x="1541" y="222"/>
                  </a:lnTo>
                  <a:lnTo>
                    <a:pt x="1536" y="222"/>
                  </a:lnTo>
                  <a:lnTo>
                    <a:pt x="1536" y="222"/>
                  </a:lnTo>
                  <a:lnTo>
                    <a:pt x="1532" y="226"/>
                  </a:lnTo>
                  <a:lnTo>
                    <a:pt x="1527" y="226"/>
                  </a:lnTo>
                  <a:lnTo>
                    <a:pt x="1518" y="226"/>
                  </a:lnTo>
                  <a:lnTo>
                    <a:pt x="1513" y="226"/>
                  </a:lnTo>
                  <a:lnTo>
                    <a:pt x="1509" y="226"/>
                  </a:lnTo>
                  <a:lnTo>
                    <a:pt x="1509" y="226"/>
                  </a:lnTo>
                  <a:lnTo>
                    <a:pt x="1500" y="231"/>
                  </a:lnTo>
                  <a:lnTo>
                    <a:pt x="1500" y="231"/>
                  </a:lnTo>
                  <a:lnTo>
                    <a:pt x="1500" y="231"/>
                  </a:lnTo>
                  <a:lnTo>
                    <a:pt x="1500" y="235"/>
                  </a:lnTo>
                  <a:lnTo>
                    <a:pt x="1500" y="235"/>
                  </a:lnTo>
                  <a:lnTo>
                    <a:pt x="1500" y="235"/>
                  </a:lnTo>
                  <a:lnTo>
                    <a:pt x="1500" y="235"/>
                  </a:lnTo>
                  <a:lnTo>
                    <a:pt x="1504" y="235"/>
                  </a:lnTo>
                  <a:lnTo>
                    <a:pt x="1504" y="235"/>
                  </a:lnTo>
                  <a:lnTo>
                    <a:pt x="1509" y="235"/>
                  </a:lnTo>
                  <a:lnTo>
                    <a:pt x="1509" y="235"/>
                  </a:lnTo>
                  <a:lnTo>
                    <a:pt x="1509" y="231"/>
                  </a:lnTo>
                  <a:lnTo>
                    <a:pt x="1509" y="231"/>
                  </a:lnTo>
                  <a:lnTo>
                    <a:pt x="1509" y="231"/>
                  </a:lnTo>
                  <a:lnTo>
                    <a:pt x="1513" y="231"/>
                  </a:lnTo>
                  <a:lnTo>
                    <a:pt x="1513" y="231"/>
                  </a:lnTo>
                  <a:lnTo>
                    <a:pt x="1518" y="231"/>
                  </a:lnTo>
                  <a:lnTo>
                    <a:pt x="1518" y="231"/>
                  </a:lnTo>
                  <a:lnTo>
                    <a:pt x="1518" y="231"/>
                  </a:lnTo>
                  <a:lnTo>
                    <a:pt x="1518" y="231"/>
                  </a:lnTo>
                  <a:lnTo>
                    <a:pt x="1522" y="231"/>
                  </a:lnTo>
                  <a:lnTo>
                    <a:pt x="1522" y="231"/>
                  </a:lnTo>
                  <a:lnTo>
                    <a:pt x="1522" y="231"/>
                  </a:lnTo>
                  <a:lnTo>
                    <a:pt x="1527" y="231"/>
                  </a:lnTo>
                  <a:lnTo>
                    <a:pt x="1532" y="231"/>
                  </a:lnTo>
                  <a:lnTo>
                    <a:pt x="1532" y="226"/>
                  </a:lnTo>
                  <a:lnTo>
                    <a:pt x="1536" y="226"/>
                  </a:lnTo>
                  <a:lnTo>
                    <a:pt x="1536" y="231"/>
                  </a:lnTo>
                  <a:lnTo>
                    <a:pt x="1536" y="231"/>
                  </a:lnTo>
                  <a:lnTo>
                    <a:pt x="1532" y="231"/>
                  </a:lnTo>
                  <a:lnTo>
                    <a:pt x="1532" y="231"/>
                  </a:lnTo>
                  <a:lnTo>
                    <a:pt x="1532" y="231"/>
                  </a:lnTo>
                  <a:lnTo>
                    <a:pt x="1527" y="231"/>
                  </a:lnTo>
                  <a:lnTo>
                    <a:pt x="1527" y="231"/>
                  </a:lnTo>
                  <a:lnTo>
                    <a:pt x="1527" y="231"/>
                  </a:lnTo>
                  <a:lnTo>
                    <a:pt x="1522" y="235"/>
                  </a:lnTo>
                  <a:lnTo>
                    <a:pt x="1522" y="235"/>
                  </a:lnTo>
                  <a:lnTo>
                    <a:pt x="1518" y="235"/>
                  </a:lnTo>
                  <a:lnTo>
                    <a:pt x="1518" y="235"/>
                  </a:lnTo>
                  <a:lnTo>
                    <a:pt x="1518" y="235"/>
                  </a:lnTo>
                  <a:lnTo>
                    <a:pt x="1518" y="235"/>
                  </a:lnTo>
                  <a:lnTo>
                    <a:pt x="1518" y="235"/>
                  </a:lnTo>
                  <a:lnTo>
                    <a:pt x="1513" y="235"/>
                  </a:lnTo>
                  <a:lnTo>
                    <a:pt x="1513" y="235"/>
                  </a:lnTo>
                  <a:lnTo>
                    <a:pt x="1513" y="235"/>
                  </a:lnTo>
                  <a:lnTo>
                    <a:pt x="1513" y="235"/>
                  </a:lnTo>
                  <a:lnTo>
                    <a:pt x="1509" y="235"/>
                  </a:lnTo>
                  <a:lnTo>
                    <a:pt x="1509" y="235"/>
                  </a:lnTo>
                  <a:lnTo>
                    <a:pt x="1509" y="235"/>
                  </a:lnTo>
                  <a:lnTo>
                    <a:pt x="1504" y="235"/>
                  </a:lnTo>
                  <a:lnTo>
                    <a:pt x="1504" y="235"/>
                  </a:lnTo>
                  <a:lnTo>
                    <a:pt x="1504" y="235"/>
                  </a:lnTo>
                  <a:lnTo>
                    <a:pt x="1500" y="235"/>
                  </a:lnTo>
                  <a:lnTo>
                    <a:pt x="1500" y="235"/>
                  </a:lnTo>
                  <a:lnTo>
                    <a:pt x="1500" y="240"/>
                  </a:lnTo>
                  <a:lnTo>
                    <a:pt x="1500" y="240"/>
                  </a:lnTo>
                  <a:lnTo>
                    <a:pt x="1495" y="240"/>
                  </a:lnTo>
                  <a:lnTo>
                    <a:pt x="1495" y="240"/>
                  </a:lnTo>
                  <a:lnTo>
                    <a:pt x="1495" y="240"/>
                  </a:lnTo>
                  <a:lnTo>
                    <a:pt x="1491" y="244"/>
                  </a:lnTo>
                  <a:lnTo>
                    <a:pt x="1491" y="244"/>
                  </a:lnTo>
                  <a:lnTo>
                    <a:pt x="1491" y="244"/>
                  </a:lnTo>
                  <a:lnTo>
                    <a:pt x="1491" y="244"/>
                  </a:lnTo>
                  <a:lnTo>
                    <a:pt x="1491" y="249"/>
                  </a:lnTo>
                  <a:lnTo>
                    <a:pt x="1491" y="249"/>
                  </a:lnTo>
                  <a:lnTo>
                    <a:pt x="1491" y="249"/>
                  </a:lnTo>
                  <a:lnTo>
                    <a:pt x="1486" y="249"/>
                  </a:lnTo>
                  <a:lnTo>
                    <a:pt x="1486" y="253"/>
                  </a:lnTo>
                  <a:lnTo>
                    <a:pt x="1486" y="253"/>
                  </a:lnTo>
                  <a:lnTo>
                    <a:pt x="1486" y="253"/>
                  </a:lnTo>
                  <a:lnTo>
                    <a:pt x="1486" y="253"/>
                  </a:lnTo>
                  <a:lnTo>
                    <a:pt x="1486" y="253"/>
                  </a:lnTo>
                  <a:lnTo>
                    <a:pt x="1486" y="258"/>
                  </a:lnTo>
                  <a:lnTo>
                    <a:pt x="1486" y="258"/>
                  </a:lnTo>
                  <a:lnTo>
                    <a:pt x="1482" y="258"/>
                  </a:lnTo>
                  <a:lnTo>
                    <a:pt x="1482" y="258"/>
                  </a:lnTo>
                  <a:lnTo>
                    <a:pt x="1482" y="258"/>
                  </a:lnTo>
                  <a:lnTo>
                    <a:pt x="1482" y="258"/>
                  </a:lnTo>
                  <a:lnTo>
                    <a:pt x="1482" y="258"/>
                  </a:lnTo>
                  <a:lnTo>
                    <a:pt x="1482" y="258"/>
                  </a:lnTo>
                  <a:lnTo>
                    <a:pt x="1482" y="253"/>
                  </a:lnTo>
                  <a:lnTo>
                    <a:pt x="1482" y="253"/>
                  </a:lnTo>
                  <a:lnTo>
                    <a:pt x="1482" y="258"/>
                  </a:lnTo>
                  <a:lnTo>
                    <a:pt x="1477" y="258"/>
                  </a:lnTo>
                  <a:lnTo>
                    <a:pt x="1477" y="258"/>
                  </a:lnTo>
                  <a:lnTo>
                    <a:pt x="1477" y="258"/>
                  </a:lnTo>
                  <a:lnTo>
                    <a:pt x="1473" y="262"/>
                  </a:lnTo>
                  <a:lnTo>
                    <a:pt x="1473" y="267"/>
                  </a:lnTo>
                  <a:lnTo>
                    <a:pt x="1473" y="267"/>
                  </a:lnTo>
                  <a:lnTo>
                    <a:pt x="1473" y="267"/>
                  </a:lnTo>
                  <a:lnTo>
                    <a:pt x="1473" y="267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473" y="258"/>
                  </a:lnTo>
                  <a:lnTo>
                    <a:pt x="1473" y="258"/>
                  </a:lnTo>
                  <a:lnTo>
                    <a:pt x="1473" y="258"/>
                  </a:lnTo>
                  <a:lnTo>
                    <a:pt x="1473" y="258"/>
                  </a:lnTo>
                  <a:lnTo>
                    <a:pt x="1473" y="258"/>
                  </a:lnTo>
                  <a:lnTo>
                    <a:pt x="1473" y="253"/>
                  </a:lnTo>
                  <a:lnTo>
                    <a:pt x="1473" y="253"/>
                  </a:lnTo>
                  <a:lnTo>
                    <a:pt x="1473" y="253"/>
                  </a:lnTo>
                  <a:lnTo>
                    <a:pt x="1473" y="253"/>
                  </a:lnTo>
                  <a:lnTo>
                    <a:pt x="1477" y="253"/>
                  </a:lnTo>
                  <a:lnTo>
                    <a:pt x="1477" y="253"/>
                  </a:lnTo>
                  <a:lnTo>
                    <a:pt x="1477" y="253"/>
                  </a:lnTo>
                  <a:lnTo>
                    <a:pt x="1482" y="253"/>
                  </a:lnTo>
                  <a:lnTo>
                    <a:pt x="1482" y="253"/>
                  </a:lnTo>
                  <a:lnTo>
                    <a:pt x="1482" y="253"/>
                  </a:lnTo>
                  <a:lnTo>
                    <a:pt x="1482" y="253"/>
                  </a:lnTo>
                  <a:lnTo>
                    <a:pt x="1482" y="249"/>
                  </a:lnTo>
                  <a:lnTo>
                    <a:pt x="1482" y="249"/>
                  </a:lnTo>
                  <a:lnTo>
                    <a:pt x="1482" y="244"/>
                  </a:lnTo>
                  <a:lnTo>
                    <a:pt x="1482" y="244"/>
                  </a:lnTo>
                  <a:lnTo>
                    <a:pt x="1482" y="244"/>
                  </a:lnTo>
                  <a:lnTo>
                    <a:pt x="1482" y="244"/>
                  </a:lnTo>
                  <a:lnTo>
                    <a:pt x="1482" y="244"/>
                  </a:lnTo>
                  <a:lnTo>
                    <a:pt x="1477" y="244"/>
                  </a:lnTo>
                  <a:lnTo>
                    <a:pt x="1477" y="244"/>
                  </a:lnTo>
                  <a:lnTo>
                    <a:pt x="1477" y="244"/>
                  </a:lnTo>
                  <a:lnTo>
                    <a:pt x="1477" y="244"/>
                  </a:lnTo>
                  <a:lnTo>
                    <a:pt x="1477" y="244"/>
                  </a:lnTo>
                  <a:lnTo>
                    <a:pt x="1482" y="244"/>
                  </a:lnTo>
                  <a:lnTo>
                    <a:pt x="1482" y="240"/>
                  </a:lnTo>
                  <a:lnTo>
                    <a:pt x="1482" y="240"/>
                  </a:lnTo>
                  <a:lnTo>
                    <a:pt x="1482" y="240"/>
                  </a:lnTo>
                  <a:lnTo>
                    <a:pt x="1477" y="240"/>
                  </a:lnTo>
                  <a:lnTo>
                    <a:pt x="1477" y="240"/>
                  </a:lnTo>
                  <a:lnTo>
                    <a:pt x="1477" y="240"/>
                  </a:lnTo>
                  <a:lnTo>
                    <a:pt x="1477" y="240"/>
                  </a:lnTo>
                  <a:lnTo>
                    <a:pt x="1477" y="235"/>
                  </a:lnTo>
                  <a:lnTo>
                    <a:pt x="1477" y="235"/>
                  </a:lnTo>
                  <a:lnTo>
                    <a:pt x="1477" y="235"/>
                  </a:lnTo>
                  <a:lnTo>
                    <a:pt x="1477" y="235"/>
                  </a:lnTo>
                  <a:lnTo>
                    <a:pt x="1477" y="235"/>
                  </a:lnTo>
                  <a:lnTo>
                    <a:pt x="1473" y="235"/>
                  </a:lnTo>
                  <a:lnTo>
                    <a:pt x="1473" y="235"/>
                  </a:lnTo>
                  <a:lnTo>
                    <a:pt x="1464" y="235"/>
                  </a:lnTo>
                  <a:lnTo>
                    <a:pt x="1464" y="240"/>
                  </a:lnTo>
                  <a:lnTo>
                    <a:pt x="1464" y="240"/>
                  </a:lnTo>
                  <a:lnTo>
                    <a:pt x="1464" y="235"/>
                  </a:lnTo>
                  <a:lnTo>
                    <a:pt x="1464" y="235"/>
                  </a:lnTo>
                  <a:lnTo>
                    <a:pt x="1459" y="235"/>
                  </a:lnTo>
                  <a:lnTo>
                    <a:pt x="1459" y="235"/>
                  </a:lnTo>
                  <a:lnTo>
                    <a:pt x="1455" y="240"/>
                  </a:lnTo>
                  <a:lnTo>
                    <a:pt x="1455" y="235"/>
                  </a:lnTo>
                  <a:lnTo>
                    <a:pt x="1450" y="235"/>
                  </a:lnTo>
                  <a:lnTo>
                    <a:pt x="1450" y="235"/>
                  </a:lnTo>
                  <a:lnTo>
                    <a:pt x="1446" y="235"/>
                  </a:lnTo>
                  <a:lnTo>
                    <a:pt x="1446" y="240"/>
                  </a:lnTo>
                  <a:lnTo>
                    <a:pt x="1446" y="240"/>
                  </a:lnTo>
                  <a:lnTo>
                    <a:pt x="1441" y="235"/>
                  </a:lnTo>
                  <a:lnTo>
                    <a:pt x="1441" y="235"/>
                  </a:lnTo>
                  <a:lnTo>
                    <a:pt x="1437" y="235"/>
                  </a:lnTo>
                  <a:lnTo>
                    <a:pt x="1432" y="235"/>
                  </a:lnTo>
                  <a:lnTo>
                    <a:pt x="1432" y="235"/>
                  </a:lnTo>
                  <a:lnTo>
                    <a:pt x="1428" y="235"/>
                  </a:lnTo>
                  <a:lnTo>
                    <a:pt x="1428" y="235"/>
                  </a:lnTo>
                  <a:lnTo>
                    <a:pt x="1428" y="235"/>
                  </a:lnTo>
                  <a:lnTo>
                    <a:pt x="1428" y="235"/>
                  </a:lnTo>
                  <a:lnTo>
                    <a:pt x="1423" y="235"/>
                  </a:lnTo>
                  <a:lnTo>
                    <a:pt x="1423" y="231"/>
                  </a:lnTo>
                  <a:lnTo>
                    <a:pt x="1423" y="231"/>
                  </a:lnTo>
                  <a:lnTo>
                    <a:pt x="1419" y="231"/>
                  </a:lnTo>
                  <a:lnTo>
                    <a:pt x="1419" y="231"/>
                  </a:lnTo>
                  <a:lnTo>
                    <a:pt x="1419" y="231"/>
                  </a:lnTo>
                  <a:lnTo>
                    <a:pt x="1419" y="231"/>
                  </a:lnTo>
                  <a:lnTo>
                    <a:pt x="1423" y="231"/>
                  </a:lnTo>
                  <a:lnTo>
                    <a:pt x="1423" y="231"/>
                  </a:lnTo>
                  <a:lnTo>
                    <a:pt x="1428" y="226"/>
                  </a:lnTo>
                  <a:lnTo>
                    <a:pt x="1428" y="226"/>
                  </a:lnTo>
                  <a:lnTo>
                    <a:pt x="1428" y="226"/>
                  </a:lnTo>
                  <a:lnTo>
                    <a:pt x="1432" y="226"/>
                  </a:lnTo>
                  <a:lnTo>
                    <a:pt x="1437" y="226"/>
                  </a:lnTo>
                  <a:lnTo>
                    <a:pt x="1441" y="226"/>
                  </a:lnTo>
                  <a:lnTo>
                    <a:pt x="1441" y="226"/>
                  </a:lnTo>
                  <a:lnTo>
                    <a:pt x="1441" y="226"/>
                  </a:lnTo>
                  <a:lnTo>
                    <a:pt x="1441" y="226"/>
                  </a:lnTo>
                  <a:lnTo>
                    <a:pt x="1446" y="222"/>
                  </a:lnTo>
                  <a:lnTo>
                    <a:pt x="1446" y="222"/>
                  </a:lnTo>
                  <a:lnTo>
                    <a:pt x="1446" y="222"/>
                  </a:lnTo>
                  <a:lnTo>
                    <a:pt x="1446" y="222"/>
                  </a:lnTo>
                  <a:lnTo>
                    <a:pt x="1446" y="222"/>
                  </a:lnTo>
                  <a:lnTo>
                    <a:pt x="1446" y="222"/>
                  </a:lnTo>
                  <a:lnTo>
                    <a:pt x="1446" y="217"/>
                  </a:lnTo>
                  <a:lnTo>
                    <a:pt x="1446" y="217"/>
                  </a:lnTo>
                  <a:lnTo>
                    <a:pt x="1446" y="217"/>
                  </a:lnTo>
                  <a:lnTo>
                    <a:pt x="1446" y="213"/>
                  </a:lnTo>
                  <a:lnTo>
                    <a:pt x="1441" y="213"/>
                  </a:lnTo>
                  <a:lnTo>
                    <a:pt x="1441" y="213"/>
                  </a:lnTo>
                  <a:lnTo>
                    <a:pt x="1441" y="213"/>
                  </a:lnTo>
                  <a:lnTo>
                    <a:pt x="1441" y="213"/>
                  </a:lnTo>
                  <a:lnTo>
                    <a:pt x="1437" y="213"/>
                  </a:lnTo>
                  <a:lnTo>
                    <a:pt x="1437" y="213"/>
                  </a:lnTo>
                  <a:lnTo>
                    <a:pt x="1437" y="213"/>
                  </a:lnTo>
                  <a:lnTo>
                    <a:pt x="1437" y="213"/>
                  </a:lnTo>
                  <a:lnTo>
                    <a:pt x="1437" y="213"/>
                  </a:lnTo>
                  <a:lnTo>
                    <a:pt x="1432" y="213"/>
                  </a:lnTo>
                  <a:lnTo>
                    <a:pt x="1432" y="213"/>
                  </a:lnTo>
                  <a:lnTo>
                    <a:pt x="1432" y="213"/>
                  </a:lnTo>
                  <a:lnTo>
                    <a:pt x="1432" y="213"/>
                  </a:lnTo>
                  <a:lnTo>
                    <a:pt x="1432" y="213"/>
                  </a:lnTo>
                  <a:lnTo>
                    <a:pt x="1428" y="213"/>
                  </a:lnTo>
                  <a:lnTo>
                    <a:pt x="1423" y="213"/>
                  </a:lnTo>
                  <a:lnTo>
                    <a:pt x="1423" y="213"/>
                  </a:lnTo>
                  <a:lnTo>
                    <a:pt x="1423" y="213"/>
                  </a:lnTo>
                  <a:lnTo>
                    <a:pt x="1419" y="208"/>
                  </a:lnTo>
                  <a:lnTo>
                    <a:pt x="1419" y="208"/>
                  </a:lnTo>
                  <a:lnTo>
                    <a:pt x="1419" y="208"/>
                  </a:lnTo>
                  <a:lnTo>
                    <a:pt x="1419" y="208"/>
                  </a:lnTo>
                  <a:lnTo>
                    <a:pt x="1419" y="204"/>
                  </a:lnTo>
                  <a:lnTo>
                    <a:pt x="1414" y="204"/>
                  </a:lnTo>
                  <a:lnTo>
                    <a:pt x="1410" y="199"/>
                  </a:lnTo>
                  <a:lnTo>
                    <a:pt x="1405" y="199"/>
                  </a:lnTo>
                  <a:lnTo>
                    <a:pt x="1405" y="199"/>
                  </a:lnTo>
                  <a:lnTo>
                    <a:pt x="1405" y="194"/>
                  </a:lnTo>
                  <a:lnTo>
                    <a:pt x="1405" y="194"/>
                  </a:lnTo>
                  <a:lnTo>
                    <a:pt x="1400" y="194"/>
                  </a:lnTo>
                  <a:lnTo>
                    <a:pt x="1400" y="190"/>
                  </a:lnTo>
                  <a:lnTo>
                    <a:pt x="1400" y="190"/>
                  </a:lnTo>
                  <a:lnTo>
                    <a:pt x="1396" y="190"/>
                  </a:lnTo>
                  <a:lnTo>
                    <a:pt x="1396" y="190"/>
                  </a:lnTo>
                  <a:lnTo>
                    <a:pt x="1391" y="190"/>
                  </a:lnTo>
                  <a:lnTo>
                    <a:pt x="1391" y="190"/>
                  </a:lnTo>
                  <a:lnTo>
                    <a:pt x="1387" y="190"/>
                  </a:lnTo>
                  <a:lnTo>
                    <a:pt x="1387" y="190"/>
                  </a:lnTo>
                  <a:lnTo>
                    <a:pt x="1387" y="190"/>
                  </a:lnTo>
                  <a:lnTo>
                    <a:pt x="1387" y="190"/>
                  </a:lnTo>
                  <a:lnTo>
                    <a:pt x="1382" y="194"/>
                  </a:lnTo>
                  <a:lnTo>
                    <a:pt x="1378" y="194"/>
                  </a:lnTo>
                  <a:lnTo>
                    <a:pt x="1378" y="194"/>
                  </a:lnTo>
                  <a:lnTo>
                    <a:pt x="1378" y="194"/>
                  </a:lnTo>
                  <a:lnTo>
                    <a:pt x="1373" y="194"/>
                  </a:lnTo>
                  <a:lnTo>
                    <a:pt x="1373" y="194"/>
                  </a:lnTo>
                  <a:lnTo>
                    <a:pt x="1373" y="194"/>
                  </a:lnTo>
                  <a:lnTo>
                    <a:pt x="1369" y="194"/>
                  </a:lnTo>
                  <a:lnTo>
                    <a:pt x="1364" y="194"/>
                  </a:lnTo>
                  <a:lnTo>
                    <a:pt x="1364" y="194"/>
                  </a:lnTo>
                  <a:lnTo>
                    <a:pt x="1364" y="194"/>
                  </a:lnTo>
                  <a:lnTo>
                    <a:pt x="1364" y="194"/>
                  </a:lnTo>
                  <a:lnTo>
                    <a:pt x="1364" y="194"/>
                  </a:lnTo>
                  <a:lnTo>
                    <a:pt x="1364" y="194"/>
                  </a:lnTo>
                  <a:lnTo>
                    <a:pt x="1364" y="194"/>
                  </a:lnTo>
                  <a:lnTo>
                    <a:pt x="1373" y="190"/>
                  </a:lnTo>
                  <a:lnTo>
                    <a:pt x="1373" y="190"/>
                  </a:lnTo>
                  <a:lnTo>
                    <a:pt x="1373" y="190"/>
                  </a:lnTo>
                  <a:lnTo>
                    <a:pt x="1373" y="190"/>
                  </a:lnTo>
                  <a:lnTo>
                    <a:pt x="1378" y="185"/>
                  </a:lnTo>
                  <a:lnTo>
                    <a:pt x="1378" y="185"/>
                  </a:lnTo>
                  <a:lnTo>
                    <a:pt x="1382" y="185"/>
                  </a:lnTo>
                  <a:lnTo>
                    <a:pt x="1382" y="181"/>
                  </a:lnTo>
                  <a:lnTo>
                    <a:pt x="1382" y="181"/>
                  </a:lnTo>
                  <a:lnTo>
                    <a:pt x="1382" y="181"/>
                  </a:lnTo>
                  <a:lnTo>
                    <a:pt x="1382" y="181"/>
                  </a:lnTo>
                  <a:lnTo>
                    <a:pt x="1378" y="181"/>
                  </a:lnTo>
                  <a:lnTo>
                    <a:pt x="1378" y="181"/>
                  </a:lnTo>
                  <a:lnTo>
                    <a:pt x="1373" y="185"/>
                  </a:lnTo>
                  <a:lnTo>
                    <a:pt x="1373" y="185"/>
                  </a:lnTo>
                  <a:lnTo>
                    <a:pt x="1373" y="185"/>
                  </a:lnTo>
                  <a:lnTo>
                    <a:pt x="1373" y="185"/>
                  </a:lnTo>
                  <a:lnTo>
                    <a:pt x="1373" y="185"/>
                  </a:lnTo>
                  <a:lnTo>
                    <a:pt x="1373" y="185"/>
                  </a:lnTo>
                  <a:lnTo>
                    <a:pt x="1373" y="185"/>
                  </a:lnTo>
                  <a:lnTo>
                    <a:pt x="1373" y="185"/>
                  </a:lnTo>
                  <a:lnTo>
                    <a:pt x="1369" y="185"/>
                  </a:lnTo>
                  <a:lnTo>
                    <a:pt x="1369" y="185"/>
                  </a:lnTo>
                  <a:lnTo>
                    <a:pt x="1369" y="185"/>
                  </a:lnTo>
                  <a:lnTo>
                    <a:pt x="1369" y="185"/>
                  </a:lnTo>
                  <a:lnTo>
                    <a:pt x="1369" y="185"/>
                  </a:lnTo>
                  <a:lnTo>
                    <a:pt x="1364" y="190"/>
                  </a:lnTo>
                  <a:lnTo>
                    <a:pt x="1364" y="190"/>
                  </a:lnTo>
                  <a:lnTo>
                    <a:pt x="1360" y="190"/>
                  </a:lnTo>
                  <a:lnTo>
                    <a:pt x="1360" y="190"/>
                  </a:lnTo>
                  <a:lnTo>
                    <a:pt x="1360" y="190"/>
                  </a:lnTo>
                  <a:lnTo>
                    <a:pt x="1360" y="194"/>
                  </a:lnTo>
                  <a:lnTo>
                    <a:pt x="1355" y="194"/>
                  </a:lnTo>
                  <a:lnTo>
                    <a:pt x="1355" y="194"/>
                  </a:lnTo>
                  <a:lnTo>
                    <a:pt x="1351" y="194"/>
                  </a:lnTo>
                  <a:lnTo>
                    <a:pt x="1351" y="194"/>
                  </a:lnTo>
                  <a:lnTo>
                    <a:pt x="1351" y="194"/>
                  </a:lnTo>
                  <a:lnTo>
                    <a:pt x="1351" y="190"/>
                  </a:lnTo>
                  <a:lnTo>
                    <a:pt x="1351" y="190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5" y="181"/>
                  </a:lnTo>
                  <a:lnTo>
                    <a:pt x="1355" y="181"/>
                  </a:lnTo>
                  <a:lnTo>
                    <a:pt x="1360" y="176"/>
                  </a:lnTo>
                  <a:lnTo>
                    <a:pt x="1360" y="176"/>
                  </a:lnTo>
                  <a:lnTo>
                    <a:pt x="1360" y="176"/>
                  </a:lnTo>
                  <a:lnTo>
                    <a:pt x="1360" y="172"/>
                  </a:lnTo>
                  <a:lnTo>
                    <a:pt x="1360" y="172"/>
                  </a:lnTo>
                  <a:lnTo>
                    <a:pt x="1360" y="172"/>
                  </a:lnTo>
                  <a:lnTo>
                    <a:pt x="1360" y="172"/>
                  </a:lnTo>
                  <a:lnTo>
                    <a:pt x="1355" y="172"/>
                  </a:lnTo>
                  <a:lnTo>
                    <a:pt x="1355" y="172"/>
                  </a:lnTo>
                  <a:lnTo>
                    <a:pt x="1355" y="172"/>
                  </a:lnTo>
                  <a:lnTo>
                    <a:pt x="1355" y="172"/>
                  </a:lnTo>
                  <a:lnTo>
                    <a:pt x="1355" y="176"/>
                  </a:lnTo>
                  <a:lnTo>
                    <a:pt x="1351" y="176"/>
                  </a:lnTo>
                  <a:lnTo>
                    <a:pt x="1351" y="176"/>
                  </a:lnTo>
                  <a:lnTo>
                    <a:pt x="1351" y="176"/>
                  </a:lnTo>
                  <a:lnTo>
                    <a:pt x="1355" y="176"/>
                  </a:lnTo>
                  <a:lnTo>
                    <a:pt x="1351" y="176"/>
                  </a:lnTo>
                  <a:lnTo>
                    <a:pt x="1346" y="176"/>
                  </a:lnTo>
                  <a:lnTo>
                    <a:pt x="1346" y="176"/>
                  </a:lnTo>
                  <a:lnTo>
                    <a:pt x="1342" y="181"/>
                  </a:lnTo>
                  <a:lnTo>
                    <a:pt x="1337" y="181"/>
                  </a:lnTo>
                  <a:lnTo>
                    <a:pt x="1333" y="181"/>
                  </a:lnTo>
                  <a:lnTo>
                    <a:pt x="1328" y="185"/>
                  </a:lnTo>
                  <a:lnTo>
                    <a:pt x="1328" y="185"/>
                  </a:lnTo>
                  <a:lnTo>
                    <a:pt x="1328" y="185"/>
                  </a:lnTo>
                  <a:lnTo>
                    <a:pt x="1328" y="185"/>
                  </a:lnTo>
                  <a:lnTo>
                    <a:pt x="1328" y="185"/>
                  </a:lnTo>
                  <a:lnTo>
                    <a:pt x="1328" y="181"/>
                  </a:lnTo>
                  <a:lnTo>
                    <a:pt x="1328" y="181"/>
                  </a:lnTo>
                  <a:lnTo>
                    <a:pt x="1333" y="181"/>
                  </a:lnTo>
                  <a:lnTo>
                    <a:pt x="1333" y="181"/>
                  </a:lnTo>
                  <a:lnTo>
                    <a:pt x="1333" y="181"/>
                  </a:lnTo>
                  <a:lnTo>
                    <a:pt x="1333" y="181"/>
                  </a:lnTo>
                  <a:lnTo>
                    <a:pt x="1333" y="181"/>
                  </a:lnTo>
                  <a:lnTo>
                    <a:pt x="1333" y="181"/>
                  </a:lnTo>
                  <a:lnTo>
                    <a:pt x="1333" y="181"/>
                  </a:lnTo>
                  <a:lnTo>
                    <a:pt x="1328" y="181"/>
                  </a:lnTo>
                  <a:lnTo>
                    <a:pt x="1324" y="181"/>
                  </a:lnTo>
                  <a:lnTo>
                    <a:pt x="1315" y="181"/>
                  </a:lnTo>
                  <a:lnTo>
                    <a:pt x="1315" y="185"/>
                  </a:lnTo>
                  <a:lnTo>
                    <a:pt x="1310" y="185"/>
                  </a:lnTo>
                  <a:lnTo>
                    <a:pt x="1306" y="185"/>
                  </a:lnTo>
                  <a:lnTo>
                    <a:pt x="1301" y="190"/>
                  </a:lnTo>
                  <a:lnTo>
                    <a:pt x="1297" y="190"/>
                  </a:lnTo>
                  <a:lnTo>
                    <a:pt x="1297" y="190"/>
                  </a:lnTo>
                  <a:lnTo>
                    <a:pt x="1297" y="190"/>
                  </a:lnTo>
                  <a:lnTo>
                    <a:pt x="1301" y="185"/>
                  </a:lnTo>
                  <a:lnTo>
                    <a:pt x="1301" y="185"/>
                  </a:lnTo>
                  <a:lnTo>
                    <a:pt x="1301" y="185"/>
                  </a:lnTo>
                  <a:lnTo>
                    <a:pt x="1301" y="185"/>
                  </a:lnTo>
                  <a:lnTo>
                    <a:pt x="1301" y="185"/>
                  </a:lnTo>
                  <a:lnTo>
                    <a:pt x="1297" y="185"/>
                  </a:lnTo>
                  <a:lnTo>
                    <a:pt x="1297" y="185"/>
                  </a:lnTo>
                  <a:lnTo>
                    <a:pt x="1297" y="185"/>
                  </a:lnTo>
                  <a:lnTo>
                    <a:pt x="1297" y="185"/>
                  </a:lnTo>
                  <a:lnTo>
                    <a:pt x="1297" y="185"/>
                  </a:lnTo>
                  <a:lnTo>
                    <a:pt x="1297" y="185"/>
                  </a:lnTo>
                  <a:lnTo>
                    <a:pt x="1297" y="185"/>
                  </a:lnTo>
                  <a:lnTo>
                    <a:pt x="1292" y="185"/>
                  </a:lnTo>
                  <a:lnTo>
                    <a:pt x="1292" y="185"/>
                  </a:lnTo>
                  <a:lnTo>
                    <a:pt x="1292" y="185"/>
                  </a:lnTo>
                  <a:lnTo>
                    <a:pt x="1292" y="185"/>
                  </a:lnTo>
                  <a:lnTo>
                    <a:pt x="1292" y="185"/>
                  </a:lnTo>
                  <a:lnTo>
                    <a:pt x="1288" y="185"/>
                  </a:lnTo>
                  <a:lnTo>
                    <a:pt x="1283" y="190"/>
                  </a:lnTo>
                  <a:lnTo>
                    <a:pt x="1283" y="190"/>
                  </a:lnTo>
                  <a:lnTo>
                    <a:pt x="1283" y="190"/>
                  </a:lnTo>
                  <a:lnTo>
                    <a:pt x="1279" y="190"/>
                  </a:lnTo>
                  <a:lnTo>
                    <a:pt x="1274" y="190"/>
                  </a:lnTo>
                  <a:lnTo>
                    <a:pt x="1274" y="190"/>
                  </a:lnTo>
                  <a:lnTo>
                    <a:pt x="1274" y="190"/>
                  </a:lnTo>
                  <a:lnTo>
                    <a:pt x="1274" y="190"/>
                  </a:lnTo>
                  <a:lnTo>
                    <a:pt x="1269" y="194"/>
                  </a:lnTo>
                  <a:lnTo>
                    <a:pt x="1269" y="194"/>
                  </a:lnTo>
                  <a:lnTo>
                    <a:pt x="1274" y="194"/>
                  </a:lnTo>
                  <a:lnTo>
                    <a:pt x="1274" y="194"/>
                  </a:lnTo>
                  <a:lnTo>
                    <a:pt x="1269" y="194"/>
                  </a:lnTo>
                  <a:lnTo>
                    <a:pt x="1269" y="194"/>
                  </a:lnTo>
                  <a:lnTo>
                    <a:pt x="1265" y="194"/>
                  </a:lnTo>
                  <a:lnTo>
                    <a:pt x="1265" y="194"/>
                  </a:lnTo>
                  <a:lnTo>
                    <a:pt x="1265" y="194"/>
                  </a:lnTo>
                  <a:lnTo>
                    <a:pt x="1265" y="194"/>
                  </a:lnTo>
                  <a:lnTo>
                    <a:pt x="1260" y="194"/>
                  </a:lnTo>
                  <a:lnTo>
                    <a:pt x="1260" y="194"/>
                  </a:lnTo>
                  <a:lnTo>
                    <a:pt x="1260" y="194"/>
                  </a:lnTo>
                  <a:lnTo>
                    <a:pt x="1260" y="194"/>
                  </a:lnTo>
                  <a:lnTo>
                    <a:pt x="1260" y="194"/>
                  </a:lnTo>
                  <a:lnTo>
                    <a:pt x="1265" y="194"/>
                  </a:lnTo>
                  <a:lnTo>
                    <a:pt x="1269" y="190"/>
                  </a:lnTo>
                  <a:lnTo>
                    <a:pt x="1269" y="190"/>
                  </a:lnTo>
                  <a:lnTo>
                    <a:pt x="1274" y="190"/>
                  </a:lnTo>
                  <a:lnTo>
                    <a:pt x="1279" y="190"/>
                  </a:lnTo>
                  <a:lnTo>
                    <a:pt x="1279" y="185"/>
                  </a:lnTo>
                  <a:lnTo>
                    <a:pt x="1283" y="185"/>
                  </a:lnTo>
                  <a:lnTo>
                    <a:pt x="1283" y="185"/>
                  </a:lnTo>
                  <a:lnTo>
                    <a:pt x="1288" y="185"/>
                  </a:lnTo>
                  <a:lnTo>
                    <a:pt x="1288" y="185"/>
                  </a:lnTo>
                  <a:lnTo>
                    <a:pt x="1292" y="185"/>
                  </a:lnTo>
                  <a:lnTo>
                    <a:pt x="1297" y="185"/>
                  </a:lnTo>
                  <a:lnTo>
                    <a:pt x="1297" y="185"/>
                  </a:lnTo>
                  <a:lnTo>
                    <a:pt x="1301" y="185"/>
                  </a:lnTo>
                  <a:lnTo>
                    <a:pt x="1301" y="185"/>
                  </a:lnTo>
                  <a:lnTo>
                    <a:pt x="1306" y="181"/>
                  </a:lnTo>
                  <a:lnTo>
                    <a:pt x="1306" y="185"/>
                  </a:lnTo>
                  <a:lnTo>
                    <a:pt x="1310" y="181"/>
                  </a:lnTo>
                  <a:lnTo>
                    <a:pt x="1310" y="181"/>
                  </a:lnTo>
                  <a:lnTo>
                    <a:pt x="1315" y="181"/>
                  </a:lnTo>
                  <a:lnTo>
                    <a:pt x="1328" y="181"/>
                  </a:lnTo>
                  <a:lnTo>
                    <a:pt x="1333" y="176"/>
                  </a:lnTo>
                  <a:lnTo>
                    <a:pt x="1333" y="176"/>
                  </a:lnTo>
                  <a:lnTo>
                    <a:pt x="1333" y="176"/>
                  </a:lnTo>
                  <a:lnTo>
                    <a:pt x="1333" y="176"/>
                  </a:lnTo>
                  <a:lnTo>
                    <a:pt x="1333" y="176"/>
                  </a:lnTo>
                  <a:lnTo>
                    <a:pt x="1328" y="176"/>
                  </a:lnTo>
                  <a:lnTo>
                    <a:pt x="1328" y="176"/>
                  </a:lnTo>
                  <a:lnTo>
                    <a:pt x="1328" y="176"/>
                  </a:lnTo>
                  <a:lnTo>
                    <a:pt x="1324" y="176"/>
                  </a:lnTo>
                  <a:lnTo>
                    <a:pt x="1324" y="176"/>
                  </a:lnTo>
                  <a:lnTo>
                    <a:pt x="1324" y="176"/>
                  </a:lnTo>
                  <a:lnTo>
                    <a:pt x="1324" y="176"/>
                  </a:lnTo>
                  <a:lnTo>
                    <a:pt x="1324" y="176"/>
                  </a:lnTo>
                  <a:lnTo>
                    <a:pt x="1319" y="176"/>
                  </a:lnTo>
                  <a:lnTo>
                    <a:pt x="1315" y="176"/>
                  </a:lnTo>
                  <a:lnTo>
                    <a:pt x="1315" y="176"/>
                  </a:lnTo>
                  <a:lnTo>
                    <a:pt x="1310" y="176"/>
                  </a:lnTo>
                  <a:lnTo>
                    <a:pt x="1310" y="176"/>
                  </a:lnTo>
                  <a:lnTo>
                    <a:pt x="1310" y="176"/>
                  </a:lnTo>
                  <a:lnTo>
                    <a:pt x="1310" y="176"/>
                  </a:lnTo>
                  <a:lnTo>
                    <a:pt x="1306" y="176"/>
                  </a:lnTo>
                  <a:lnTo>
                    <a:pt x="1301" y="181"/>
                  </a:lnTo>
                  <a:lnTo>
                    <a:pt x="1297" y="181"/>
                  </a:lnTo>
                  <a:lnTo>
                    <a:pt x="1297" y="181"/>
                  </a:lnTo>
                  <a:lnTo>
                    <a:pt x="1297" y="181"/>
                  </a:lnTo>
                  <a:lnTo>
                    <a:pt x="1297" y="181"/>
                  </a:lnTo>
                  <a:lnTo>
                    <a:pt x="1292" y="181"/>
                  </a:lnTo>
                  <a:lnTo>
                    <a:pt x="1292" y="181"/>
                  </a:lnTo>
                  <a:lnTo>
                    <a:pt x="1292" y="181"/>
                  </a:lnTo>
                  <a:lnTo>
                    <a:pt x="1292" y="181"/>
                  </a:lnTo>
                  <a:lnTo>
                    <a:pt x="1292" y="181"/>
                  </a:lnTo>
                  <a:lnTo>
                    <a:pt x="1292" y="181"/>
                  </a:lnTo>
                  <a:lnTo>
                    <a:pt x="1292" y="181"/>
                  </a:lnTo>
                  <a:lnTo>
                    <a:pt x="1292" y="181"/>
                  </a:lnTo>
                  <a:lnTo>
                    <a:pt x="1288" y="181"/>
                  </a:lnTo>
                  <a:lnTo>
                    <a:pt x="1288" y="181"/>
                  </a:lnTo>
                  <a:lnTo>
                    <a:pt x="1283" y="181"/>
                  </a:lnTo>
                  <a:lnTo>
                    <a:pt x="1283" y="185"/>
                  </a:lnTo>
                  <a:lnTo>
                    <a:pt x="1279" y="185"/>
                  </a:lnTo>
                  <a:lnTo>
                    <a:pt x="1279" y="185"/>
                  </a:lnTo>
                  <a:lnTo>
                    <a:pt x="1279" y="185"/>
                  </a:lnTo>
                  <a:lnTo>
                    <a:pt x="1274" y="185"/>
                  </a:lnTo>
                  <a:lnTo>
                    <a:pt x="1269" y="185"/>
                  </a:lnTo>
                  <a:lnTo>
                    <a:pt x="1265" y="185"/>
                  </a:lnTo>
                  <a:lnTo>
                    <a:pt x="1265" y="185"/>
                  </a:lnTo>
                  <a:lnTo>
                    <a:pt x="1269" y="185"/>
                  </a:lnTo>
                  <a:lnTo>
                    <a:pt x="1274" y="181"/>
                  </a:lnTo>
                  <a:lnTo>
                    <a:pt x="1274" y="181"/>
                  </a:lnTo>
                  <a:lnTo>
                    <a:pt x="1274" y="181"/>
                  </a:lnTo>
                  <a:lnTo>
                    <a:pt x="1274" y="181"/>
                  </a:lnTo>
                  <a:lnTo>
                    <a:pt x="1274" y="181"/>
                  </a:lnTo>
                  <a:lnTo>
                    <a:pt x="1274" y="181"/>
                  </a:lnTo>
                  <a:lnTo>
                    <a:pt x="1274" y="176"/>
                  </a:lnTo>
                  <a:lnTo>
                    <a:pt x="1274" y="176"/>
                  </a:lnTo>
                  <a:lnTo>
                    <a:pt x="1274" y="176"/>
                  </a:lnTo>
                  <a:lnTo>
                    <a:pt x="1274" y="181"/>
                  </a:lnTo>
                  <a:lnTo>
                    <a:pt x="1269" y="181"/>
                  </a:lnTo>
                  <a:lnTo>
                    <a:pt x="1269" y="181"/>
                  </a:lnTo>
                  <a:lnTo>
                    <a:pt x="1269" y="181"/>
                  </a:lnTo>
                  <a:lnTo>
                    <a:pt x="1269" y="181"/>
                  </a:lnTo>
                  <a:lnTo>
                    <a:pt x="1265" y="181"/>
                  </a:lnTo>
                  <a:lnTo>
                    <a:pt x="1260" y="181"/>
                  </a:lnTo>
                  <a:lnTo>
                    <a:pt x="1260" y="181"/>
                  </a:lnTo>
                  <a:lnTo>
                    <a:pt x="1260" y="181"/>
                  </a:lnTo>
                  <a:lnTo>
                    <a:pt x="1256" y="181"/>
                  </a:lnTo>
                  <a:lnTo>
                    <a:pt x="1256" y="181"/>
                  </a:lnTo>
                  <a:lnTo>
                    <a:pt x="1256" y="181"/>
                  </a:lnTo>
                  <a:lnTo>
                    <a:pt x="1251" y="181"/>
                  </a:lnTo>
                  <a:lnTo>
                    <a:pt x="1251" y="181"/>
                  </a:lnTo>
                  <a:lnTo>
                    <a:pt x="1247" y="185"/>
                  </a:lnTo>
                  <a:lnTo>
                    <a:pt x="1247" y="185"/>
                  </a:lnTo>
                  <a:lnTo>
                    <a:pt x="1247" y="185"/>
                  </a:lnTo>
                  <a:lnTo>
                    <a:pt x="1247" y="185"/>
                  </a:lnTo>
                  <a:lnTo>
                    <a:pt x="1247" y="185"/>
                  </a:lnTo>
                  <a:lnTo>
                    <a:pt x="1247" y="185"/>
                  </a:lnTo>
                  <a:lnTo>
                    <a:pt x="1247" y="185"/>
                  </a:lnTo>
                  <a:lnTo>
                    <a:pt x="1242" y="185"/>
                  </a:lnTo>
                  <a:lnTo>
                    <a:pt x="1242" y="185"/>
                  </a:lnTo>
                  <a:lnTo>
                    <a:pt x="1242" y="190"/>
                  </a:lnTo>
                  <a:lnTo>
                    <a:pt x="1242" y="190"/>
                  </a:lnTo>
                  <a:lnTo>
                    <a:pt x="1242" y="190"/>
                  </a:lnTo>
                  <a:lnTo>
                    <a:pt x="1242" y="190"/>
                  </a:lnTo>
                  <a:lnTo>
                    <a:pt x="1242" y="190"/>
                  </a:lnTo>
                  <a:lnTo>
                    <a:pt x="1242" y="190"/>
                  </a:lnTo>
                  <a:lnTo>
                    <a:pt x="1242" y="194"/>
                  </a:lnTo>
                  <a:lnTo>
                    <a:pt x="1242" y="194"/>
                  </a:lnTo>
                  <a:lnTo>
                    <a:pt x="1238" y="194"/>
                  </a:lnTo>
                  <a:lnTo>
                    <a:pt x="1238" y="190"/>
                  </a:lnTo>
                  <a:lnTo>
                    <a:pt x="1238" y="190"/>
                  </a:lnTo>
                  <a:lnTo>
                    <a:pt x="1233" y="190"/>
                  </a:lnTo>
                  <a:lnTo>
                    <a:pt x="1233" y="190"/>
                  </a:lnTo>
                  <a:lnTo>
                    <a:pt x="1229" y="185"/>
                  </a:lnTo>
                  <a:lnTo>
                    <a:pt x="1229" y="185"/>
                  </a:lnTo>
                  <a:lnTo>
                    <a:pt x="1224" y="185"/>
                  </a:lnTo>
                  <a:lnTo>
                    <a:pt x="1224" y="181"/>
                  </a:lnTo>
                  <a:lnTo>
                    <a:pt x="1224" y="181"/>
                  </a:lnTo>
                  <a:lnTo>
                    <a:pt x="1224" y="176"/>
                  </a:lnTo>
                  <a:lnTo>
                    <a:pt x="1224" y="176"/>
                  </a:lnTo>
                  <a:lnTo>
                    <a:pt x="1220" y="172"/>
                  </a:lnTo>
                  <a:lnTo>
                    <a:pt x="1215" y="172"/>
                  </a:lnTo>
                  <a:lnTo>
                    <a:pt x="1215" y="172"/>
                  </a:lnTo>
                  <a:lnTo>
                    <a:pt x="1211" y="172"/>
                  </a:lnTo>
                  <a:lnTo>
                    <a:pt x="1211" y="172"/>
                  </a:lnTo>
                  <a:lnTo>
                    <a:pt x="1211" y="172"/>
                  </a:lnTo>
                  <a:lnTo>
                    <a:pt x="1211" y="172"/>
                  </a:lnTo>
                  <a:lnTo>
                    <a:pt x="1211" y="172"/>
                  </a:lnTo>
                  <a:lnTo>
                    <a:pt x="1211" y="167"/>
                  </a:lnTo>
                  <a:lnTo>
                    <a:pt x="1211" y="167"/>
                  </a:lnTo>
                  <a:lnTo>
                    <a:pt x="1206" y="163"/>
                  </a:lnTo>
                  <a:lnTo>
                    <a:pt x="1206" y="163"/>
                  </a:lnTo>
                  <a:lnTo>
                    <a:pt x="1206" y="163"/>
                  </a:lnTo>
                  <a:lnTo>
                    <a:pt x="1206" y="158"/>
                  </a:lnTo>
                  <a:lnTo>
                    <a:pt x="1202" y="158"/>
                  </a:lnTo>
                  <a:lnTo>
                    <a:pt x="1202" y="158"/>
                  </a:lnTo>
                  <a:lnTo>
                    <a:pt x="1202" y="158"/>
                  </a:lnTo>
                  <a:lnTo>
                    <a:pt x="1202" y="158"/>
                  </a:lnTo>
                  <a:lnTo>
                    <a:pt x="1197" y="158"/>
                  </a:lnTo>
                  <a:lnTo>
                    <a:pt x="1193" y="158"/>
                  </a:lnTo>
                  <a:lnTo>
                    <a:pt x="1188" y="158"/>
                  </a:lnTo>
                  <a:lnTo>
                    <a:pt x="1184" y="158"/>
                  </a:lnTo>
                  <a:lnTo>
                    <a:pt x="1184" y="158"/>
                  </a:lnTo>
                  <a:lnTo>
                    <a:pt x="1184" y="158"/>
                  </a:lnTo>
                  <a:lnTo>
                    <a:pt x="1184" y="154"/>
                  </a:lnTo>
                  <a:lnTo>
                    <a:pt x="1179" y="154"/>
                  </a:lnTo>
                  <a:lnTo>
                    <a:pt x="1179" y="154"/>
                  </a:lnTo>
                  <a:lnTo>
                    <a:pt x="1175" y="154"/>
                  </a:lnTo>
                  <a:lnTo>
                    <a:pt x="1170" y="154"/>
                  </a:lnTo>
                  <a:lnTo>
                    <a:pt x="1166" y="154"/>
                  </a:lnTo>
                  <a:lnTo>
                    <a:pt x="1166" y="154"/>
                  </a:lnTo>
                  <a:lnTo>
                    <a:pt x="1170" y="149"/>
                  </a:lnTo>
                  <a:lnTo>
                    <a:pt x="1166" y="149"/>
                  </a:lnTo>
                  <a:lnTo>
                    <a:pt x="1166" y="149"/>
                  </a:lnTo>
                  <a:lnTo>
                    <a:pt x="1166" y="149"/>
                  </a:lnTo>
                  <a:lnTo>
                    <a:pt x="1166" y="149"/>
                  </a:lnTo>
                  <a:lnTo>
                    <a:pt x="1161" y="149"/>
                  </a:lnTo>
                  <a:lnTo>
                    <a:pt x="1166" y="149"/>
                  </a:lnTo>
                  <a:lnTo>
                    <a:pt x="1161" y="149"/>
                  </a:lnTo>
                  <a:lnTo>
                    <a:pt x="1161" y="145"/>
                  </a:lnTo>
                  <a:lnTo>
                    <a:pt x="1161" y="145"/>
                  </a:lnTo>
                  <a:lnTo>
                    <a:pt x="1161" y="145"/>
                  </a:lnTo>
                  <a:lnTo>
                    <a:pt x="1157" y="145"/>
                  </a:lnTo>
                  <a:lnTo>
                    <a:pt x="1152" y="145"/>
                  </a:lnTo>
                  <a:lnTo>
                    <a:pt x="1152" y="145"/>
                  </a:lnTo>
                  <a:lnTo>
                    <a:pt x="1152" y="145"/>
                  </a:lnTo>
                  <a:lnTo>
                    <a:pt x="1152" y="145"/>
                  </a:lnTo>
                  <a:lnTo>
                    <a:pt x="1148" y="145"/>
                  </a:lnTo>
                  <a:lnTo>
                    <a:pt x="1148" y="145"/>
                  </a:lnTo>
                  <a:lnTo>
                    <a:pt x="1143" y="145"/>
                  </a:lnTo>
                  <a:lnTo>
                    <a:pt x="1143" y="145"/>
                  </a:lnTo>
                  <a:lnTo>
                    <a:pt x="1138" y="145"/>
                  </a:lnTo>
                  <a:lnTo>
                    <a:pt x="1138" y="140"/>
                  </a:lnTo>
                  <a:lnTo>
                    <a:pt x="1138" y="140"/>
                  </a:lnTo>
                  <a:lnTo>
                    <a:pt x="1143" y="140"/>
                  </a:lnTo>
                  <a:lnTo>
                    <a:pt x="1138" y="140"/>
                  </a:lnTo>
                  <a:lnTo>
                    <a:pt x="1138" y="140"/>
                  </a:lnTo>
                  <a:lnTo>
                    <a:pt x="1138" y="140"/>
                  </a:lnTo>
                  <a:lnTo>
                    <a:pt x="1138" y="140"/>
                  </a:lnTo>
                  <a:lnTo>
                    <a:pt x="1138" y="140"/>
                  </a:lnTo>
                  <a:lnTo>
                    <a:pt x="1138" y="140"/>
                  </a:lnTo>
                  <a:lnTo>
                    <a:pt x="1143" y="136"/>
                  </a:lnTo>
                  <a:lnTo>
                    <a:pt x="1143" y="136"/>
                  </a:lnTo>
                  <a:lnTo>
                    <a:pt x="1143" y="136"/>
                  </a:lnTo>
                  <a:lnTo>
                    <a:pt x="1143" y="136"/>
                  </a:lnTo>
                  <a:lnTo>
                    <a:pt x="1143" y="136"/>
                  </a:lnTo>
                  <a:lnTo>
                    <a:pt x="1138" y="136"/>
                  </a:lnTo>
                  <a:lnTo>
                    <a:pt x="1134" y="136"/>
                  </a:lnTo>
                  <a:lnTo>
                    <a:pt x="1134" y="136"/>
                  </a:lnTo>
                  <a:lnTo>
                    <a:pt x="1134" y="136"/>
                  </a:lnTo>
                  <a:lnTo>
                    <a:pt x="1129" y="136"/>
                  </a:lnTo>
                  <a:lnTo>
                    <a:pt x="1125" y="136"/>
                  </a:lnTo>
                  <a:lnTo>
                    <a:pt x="1125" y="136"/>
                  </a:lnTo>
                  <a:lnTo>
                    <a:pt x="1125" y="131"/>
                  </a:lnTo>
                  <a:lnTo>
                    <a:pt x="1125" y="131"/>
                  </a:lnTo>
                  <a:lnTo>
                    <a:pt x="1129" y="131"/>
                  </a:lnTo>
                  <a:lnTo>
                    <a:pt x="1129" y="131"/>
                  </a:lnTo>
                  <a:lnTo>
                    <a:pt x="1129" y="131"/>
                  </a:lnTo>
                  <a:lnTo>
                    <a:pt x="1129" y="131"/>
                  </a:lnTo>
                  <a:lnTo>
                    <a:pt x="1125" y="131"/>
                  </a:lnTo>
                  <a:lnTo>
                    <a:pt x="1125" y="131"/>
                  </a:lnTo>
                  <a:lnTo>
                    <a:pt x="1120" y="131"/>
                  </a:lnTo>
                  <a:lnTo>
                    <a:pt x="1116" y="131"/>
                  </a:lnTo>
                  <a:lnTo>
                    <a:pt x="1116" y="131"/>
                  </a:lnTo>
                  <a:lnTo>
                    <a:pt x="1111" y="131"/>
                  </a:lnTo>
                  <a:lnTo>
                    <a:pt x="1116" y="131"/>
                  </a:lnTo>
                  <a:lnTo>
                    <a:pt x="1116" y="131"/>
                  </a:lnTo>
                  <a:lnTo>
                    <a:pt x="1120" y="131"/>
                  </a:lnTo>
                  <a:lnTo>
                    <a:pt x="1125" y="127"/>
                  </a:lnTo>
                  <a:lnTo>
                    <a:pt x="1125" y="127"/>
                  </a:lnTo>
                  <a:lnTo>
                    <a:pt x="1125" y="127"/>
                  </a:lnTo>
                  <a:lnTo>
                    <a:pt x="1125" y="127"/>
                  </a:lnTo>
                  <a:lnTo>
                    <a:pt x="1125" y="122"/>
                  </a:lnTo>
                  <a:lnTo>
                    <a:pt x="1125" y="122"/>
                  </a:lnTo>
                  <a:lnTo>
                    <a:pt x="1125" y="122"/>
                  </a:lnTo>
                  <a:lnTo>
                    <a:pt x="1125" y="122"/>
                  </a:lnTo>
                  <a:lnTo>
                    <a:pt x="1125" y="122"/>
                  </a:lnTo>
                  <a:lnTo>
                    <a:pt x="1120" y="122"/>
                  </a:lnTo>
                  <a:lnTo>
                    <a:pt x="1116" y="127"/>
                  </a:lnTo>
                  <a:lnTo>
                    <a:pt x="1111" y="127"/>
                  </a:lnTo>
                  <a:lnTo>
                    <a:pt x="1107" y="127"/>
                  </a:lnTo>
                  <a:lnTo>
                    <a:pt x="1102" y="127"/>
                  </a:lnTo>
                  <a:lnTo>
                    <a:pt x="1098" y="127"/>
                  </a:lnTo>
                  <a:lnTo>
                    <a:pt x="1098" y="131"/>
                  </a:lnTo>
                  <a:lnTo>
                    <a:pt x="1093" y="127"/>
                  </a:lnTo>
                  <a:lnTo>
                    <a:pt x="1093" y="127"/>
                  </a:lnTo>
                  <a:lnTo>
                    <a:pt x="1089" y="127"/>
                  </a:lnTo>
                  <a:lnTo>
                    <a:pt x="1089" y="127"/>
                  </a:lnTo>
                  <a:lnTo>
                    <a:pt x="1084" y="127"/>
                  </a:lnTo>
                  <a:lnTo>
                    <a:pt x="1084" y="127"/>
                  </a:lnTo>
                  <a:lnTo>
                    <a:pt x="1084" y="127"/>
                  </a:lnTo>
                  <a:lnTo>
                    <a:pt x="1084" y="127"/>
                  </a:lnTo>
                  <a:lnTo>
                    <a:pt x="1084" y="127"/>
                  </a:lnTo>
                  <a:lnTo>
                    <a:pt x="1084" y="127"/>
                  </a:lnTo>
                  <a:lnTo>
                    <a:pt x="1089" y="127"/>
                  </a:lnTo>
                  <a:lnTo>
                    <a:pt x="1089" y="127"/>
                  </a:lnTo>
                  <a:lnTo>
                    <a:pt x="1084" y="127"/>
                  </a:lnTo>
                  <a:lnTo>
                    <a:pt x="1080" y="127"/>
                  </a:lnTo>
                  <a:lnTo>
                    <a:pt x="1071" y="131"/>
                  </a:lnTo>
                  <a:lnTo>
                    <a:pt x="1075" y="131"/>
                  </a:lnTo>
                  <a:lnTo>
                    <a:pt x="1071" y="131"/>
                  </a:lnTo>
                  <a:lnTo>
                    <a:pt x="1075" y="131"/>
                  </a:lnTo>
                  <a:lnTo>
                    <a:pt x="1071" y="131"/>
                  </a:lnTo>
                  <a:lnTo>
                    <a:pt x="1071" y="131"/>
                  </a:lnTo>
                  <a:lnTo>
                    <a:pt x="1071" y="131"/>
                  </a:lnTo>
                  <a:lnTo>
                    <a:pt x="1066" y="131"/>
                  </a:lnTo>
                  <a:lnTo>
                    <a:pt x="1066" y="136"/>
                  </a:lnTo>
                  <a:lnTo>
                    <a:pt x="1062" y="136"/>
                  </a:lnTo>
                  <a:lnTo>
                    <a:pt x="1066" y="136"/>
                  </a:lnTo>
                  <a:lnTo>
                    <a:pt x="1062" y="136"/>
                  </a:lnTo>
                  <a:lnTo>
                    <a:pt x="1066" y="131"/>
                  </a:lnTo>
                  <a:lnTo>
                    <a:pt x="1066" y="131"/>
                  </a:lnTo>
                  <a:lnTo>
                    <a:pt x="1071" y="131"/>
                  </a:lnTo>
                  <a:lnTo>
                    <a:pt x="1071" y="131"/>
                  </a:lnTo>
                  <a:lnTo>
                    <a:pt x="1071" y="131"/>
                  </a:lnTo>
                  <a:lnTo>
                    <a:pt x="1062" y="131"/>
                  </a:lnTo>
                  <a:lnTo>
                    <a:pt x="1062" y="131"/>
                  </a:lnTo>
                  <a:lnTo>
                    <a:pt x="1053" y="131"/>
                  </a:lnTo>
                  <a:lnTo>
                    <a:pt x="1048" y="131"/>
                  </a:lnTo>
                  <a:lnTo>
                    <a:pt x="1044" y="131"/>
                  </a:lnTo>
                  <a:lnTo>
                    <a:pt x="1044" y="136"/>
                  </a:lnTo>
                  <a:lnTo>
                    <a:pt x="1044" y="131"/>
                  </a:lnTo>
                  <a:lnTo>
                    <a:pt x="1044" y="131"/>
                  </a:lnTo>
                  <a:lnTo>
                    <a:pt x="1044" y="131"/>
                  </a:lnTo>
                  <a:lnTo>
                    <a:pt x="1048" y="131"/>
                  </a:lnTo>
                  <a:lnTo>
                    <a:pt x="1048" y="131"/>
                  </a:lnTo>
                  <a:lnTo>
                    <a:pt x="1048" y="131"/>
                  </a:lnTo>
                  <a:lnTo>
                    <a:pt x="1048" y="131"/>
                  </a:lnTo>
                  <a:lnTo>
                    <a:pt x="1048" y="131"/>
                  </a:lnTo>
                  <a:lnTo>
                    <a:pt x="1048" y="131"/>
                  </a:lnTo>
                  <a:lnTo>
                    <a:pt x="1044" y="131"/>
                  </a:lnTo>
                  <a:lnTo>
                    <a:pt x="1039" y="136"/>
                  </a:lnTo>
                  <a:lnTo>
                    <a:pt x="1021" y="140"/>
                  </a:lnTo>
                  <a:lnTo>
                    <a:pt x="1017" y="140"/>
                  </a:lnTo>
                  <a:lnTo>
                    <a:pt x="1012" y="140"/>
                  </a:lnTo>
                  <a:lnTo>
                    <a:pt x="1007" y="145"/>
                  </a:lnTo>
                  <a:lnTo>
                    <a:pt x="1007" y="145"/>
                  </a:lnTo>
                  <a:lnTo>
                    <a:pt x="1007" y="145"/>
                  </a:lnTo>
                  <a:lnTo>
                    <a:pt x="1007" y="145"/>
                  </a:lnTo>
                  <a:lnTo>
                    <a:pt x="998" y="145"/>
                  </a:lnTo>
                  <a:lnTo>
                    <a:pt x="994" y="149"/>
                  </a:lnTo>
                  <a:lnTo>
                    <a:pt x="989" y="149"/>
                  </a:lnTo>
                  <a:lnTo>
                    <a:pt x="985" y="149"/>
                  </a:lnTo>
                  <a:lnTo>
                    <a:pt x="980" y="149"/>
                  </a:lnTo>
                  <a:lnTo>
                    <a:pt x="976" y="149"/>
                  </a:lnTo>
                  <a:lnTo>
                    <a:pt x="971" y="149"/>
                  </a:lnTo>
                  <a:lnTo>
                    <a:pt x="967" y="145"/>
                  </a:lnTo>
                  <a:lnTo>
                    <a:pt x="967" y="149"/>
                  </a:lnTo>
                  <a:lnTo>
                    <a:pt x="958" y="149"/>
                  </a:lnTo>
                  <a:lnTo>
                    <a:pt x="953" y="154"/>
                  </a:lnTo>
                  <a:lnTo>
                    <a:pt x="949" y="154"/>
                  </a:lnTo>
                  <a:lnTo>
                    <a:pt x="949" y="154"/>
                  </a:lnTo>
                  <a:lnTo>
                    <a:pt x="949" y="154"/>
                  </a:lnTo>
                  <a:lnTo>
                    <a:pt x="949" y="154"/>
                  </a:lnTo>
                  <a:lnTo>
                    <a:pt x="949" y="154"/>
                  </a:lnTo>
                  <a:lnTo>
                    <a:pt x="949" y="154"/>
                  </a:lnTo>
                  <a:lnTo>
                    <a:pt x="949" y="154"/>
                  </a:lnTo>
                  <a:lnTo>
                    <a:pt x="949" y="154"/>
                  </a:lnTo>
                  <a:lnTo>
                    <a:pt x="949" y="154"/>
                  </a:lnTo>
                  <a:lnTo>
                    <a:pt x="949" y="158"/>
                  </a:lnTo>
                  <a:lnTo>
                    <a:pt x="949" y="158"/>
                  </a:lnTo>
                  <a:lnTo>
                    <a:pt x="944" y="167"/>
                  </a:lnTo>
                  <a:lnTo>
                    <a:pt x="944" y="172"/>
                  </a:lnTo>
                  <a:lnTo>
                    <a:pt x="940" y="176"/>
                  </a:lnTo>
                  <a:lnTo>
                    <a:pt x="935" y="176"/>
                  </a:lnTo>
                  <a:lnTo>
                    <a:pt x="935" y="176"/>
                  </a:lnTo>
                  <a:lnTo>
                    <a:pt x="940" y="181"/>
                  </a:lnTo>
                  <a:lnTo>
                    <a:pt x="940" y="181"/>
                  </a:lnTo>
                  <a:lnTo>
                    <a:pt x="944" y="181"/>
                  </a:lnTo>
                  <a:lnTo>
                    <a:pt x="944" y="181"/>
                  </a:lnTo>
                  <a:lnTo>
                    <a:pt x="944" y="181"/>
                  </a:lnTo>
                  <a:lnTo>
                    <a:pt x="944" y="181"/>
                  </a:lnTo>
                  <a:lnTo>
                    <a:pt x="949" y="181"/>
                  </a:lnTo>
                  <a:lnTo>
                    <a:pt x="949" y="181"/>
                  </a:lnTo>
                  <a:lnTo>
                    <a:pt x="949" y="181"/>
                  </a:lnTo>
                  <a:lnTo>
                    <a:pt x="949" y="185"/>
                  </a:lnTo>
                  <a:lnTo>
                    <a:pt x="940" y="185"/>
                  </a:lnTo>
                  <a:lnTo>
                    <a:pt x="940" y="185"/>
                  </a:lnTo>
                  <a:lnTo>
                    <a:pt x="940" y="190"/>
                  </a:lnTo>
                  <a:lnTo>
                    <a:pt x="940" y="190"/>
                  </a:lnTo>
                  <a:lnTo>
                    <a:pt x="940" y="190"/>
                  </a:lnTo>
                  <a:lnTo>
                    <a:pt x="944" y="190"/>
                  </a:lnTo>
                  <a:lnTo>
                    <a:pt x="949" y="190"/>
                  </a:lnTo>
                  <a:lnTo>
                    <a:pt x="949" y="190"/>
                  </a:lnTo>
                  <a:lnTo>
                    <a:pt x="949" y="190"/>
                  </a:lnTo>
                  <a:lnTo>
                    <a:pt x="949" y="190"/>
                  </a:lnTo>
                  <a:lnTo>
                    <a:pt x="949" y="194"/>
                  </a:lnTo>
                  <a:lnTo>
                    <a:pt x="944" y="194"/>
                  </a:lnTo>
                  <a:lnTo>
                    <a:pt x="940" y="194"/>
                  </a:lnTo>
                  <a:lnTo>
                    <a:pt x="940" y="194"/>
                  </a:lnTo>
                  <a:lnTo>
                    <a:pt x="940" y="190"/>
                  </a:lnTo>
                  <a:lnTo>
                    <a:pt x="940" y="190"/>
                  </a:lnTo>
                  <a:lnTo>
                    <a:pt x="940" y="190"/>
                  </a:lnTo>
                  <a:lnTo>
                    <a:pt x="935" y="190"/>
                  </a:lnTo>
                  <a:lnTo>
                    <a:pt x="935" y="190"/>
                  </a:lnTo>
                  <a:lnTo>
                    <a:pt x="935" y="185"/>
                  </a:lnTo>
                  <a:lnTo>
                    <a:pt x="940" y="185"/>
                  </a:lnTo>
                  <a:lnTo>
                    <a:pt x="940" y="185"/>
                  </a:lnTo>
                  <a:lnTo>
                    <a:pt x="940" y="181"/>
                  </a:lnTo>
                  <a:lnTo>
                    <a:pt x="940" y="181"/>
                  </a:lnTo>
                  <a:lnTo>
                    <a:pt x="940" y="181"/>
                  </a:lnTo>
                  <a:lnTo>
                    <a:pt x="940" y="181"/>
                  </a:lnTo>
                  <a:lnTo>
                    <a:pt x="935" y="185"/>
                  </a:lnTo>
                  <a:lnTo>
                    <a:pt x="935" y="185"/>
                  </a:lnTo>
                  <a:lnTo>
                    <a:pt x="935" y="185"/>
                  </a:lnTo>
                  <a:lnTo>
                    <a:pt x="935" y="185"/>
                  </a:lnTo>
                  <a:lnTo>
                    <a:pt x="931" y="190"/>
                  </a:lnTo>
                  <a:lnTo>
                    <a:pt x="931" y="190"/>
                  </a:lnTo>
                  <a:lnTo>
                    <a:pt x="931" y="190"/>
                  </a:lnTo>
                  <a:lnTo>
                    <a:pt x="935" y="190"/>
                  </a:lnTo>
                  <a:lnTo>
                    <a:pt x="935" y="194"/>
                  </a:lnTo>
                  <a:lnTo>
                    <a:pt x="935" y="194"/>
                  </a:lnTo>
                  <a:lnTo>
                    <a:pt x="931" y="194"/>
                  </a:lnTo>
                  <a:lnTo>
                    <a:pt x="931" y="194"/>
                  </a:lnTo>
                  <a:lnTo>
                    <a:pt x="931" y="194"/>
                  </a:lnTo>
                  <a:lnTo>
                    <a:pt x="931" y="194"/>
                  </a:lnTo>
                  <a:lnTo>
                    <a:pt x="931" y="194"/>
                  </a:lnTo>
                  <a:lnTo>
                    <a:pt x="926" y="194"/>
                  </a:lnTo>
                  <a:lnTo>
                    <a:pt x="922" y="199"/>
                  </a:lnTo>
                  <a:lnTo>
                    <a:pt x="917" y="199"/>
                  </a:lnTo>
                  <a:lnTo>
                    <a:pt x="917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08" y="194"/>
                  </a:lnTo>
                  <a:lnTo>
                    <a:pt x="904" y="194"/>
                  </a:lnTo>
                  <a:lnTo>
                    <a:pt x="904" y="190"/>
                  </a:lnTo>
                  <a:lnTo>
                    <a:pt x="908" y="190"/>
                  </a:lnTo>
                  <a:lnTo>
                    <a:pt x="908" y="190"/>
                  </a:lnTo>
                  <a:lnTo>
                    <a:pt x="913" y="190"/>
                  </a:lnTo>
                  <a:lnTo>
                    <a:pt x="917" y="185"/>
                  </a:lnTo>
                  <a:lnTo>
                    <a:pt x="917" y="185"/>
                  </a:lnTo>
                  <a:lnTo>
                    <a:pt x="917" y="185"/>
                  </a:lnTo>
                  <a:lnTo>
                    <a:pt x="917" y="185"/>
                  </a:lnTo>
                  <a:lnTo>
                    <a:pt x="917" y="185"/>
                  </a:lnTo>
                  <a:lnTo>
                    <a:pt x="922" y="185"/>
                  </a:lnTo>
                  <a:lnTo>
                    <a:pt x="922" y="185"/>
                  </a:lnTo>
                  <a:lnTo>
                    <a:pt x="917" y="185"/>
                  </a:lnTo>
                  <a:lnTo>
                    <a:pt x="913" y="185"/>
                  </a:lnTo>
                  <a:lnTo>
                    <a:pt x="908" y="185"/>
                  </a:lnTo>
                  <a:lnTo>
                    <a:pt x="904" y="185"/>
                  </a:lnTo>
                  <a:lnTo>
                    <a:pt x="904" y="185"/>
                  </a:lnTo>
                  <a:lnTo>
                    <a:pt x="899" y="185"/>
                  </a:lnTo>
                  <a:lnTo>
                    <a:pt x="895" y="185"/>
                  </a:lnTo>
                  <a:lnTo>
                    <a:pt x="890" y="185"/>
                  </a:lnTo>
                  <a:lnTo>
                    <a:pt x="890" y="185"/>
                  </a:lnTo>
                  <a:lnTo>
                    <a:pt x="890" y="190"/>
                  </a:lnTo>
                  <a:lnTo>
                    <a:pt x="890" y="190"/>
                  </a:lnTo>
                  <a:lnTo>
                    <a:pt x="890" y="190"/>
                  </a:lnTo>
                  <a:lnTo>
                    <a:pt x="885" y="190"/>
                  </a:lnTo>
                  <a:lnTo>
                    <a:pt x="885" y="190"/>
                  </a:lnTo>
                  <a:lnTo>
                    <a:pt x="885" y="190"/>
                  </a:lnTo>
                  <a:lnTo>
                    <a:pt x="885" y="185"/>
                  </a:lnTo>
                  <a:lnTo>
                    <a:pt x="881" y="190"/>
                  </a:lnTo>
                  <a:lnTo>
                    <a:pt x="881" y="190"/>
                  </a:lnTo>
                  <a:lnTo>
                    <a:pt x="876" y="190"/>
                  </a:lnTo>
                  <a:lnTo>
                    <a:pt x="872" y="190"/>
                  </a:lnTo>
                  <a:lnTo>
                    <a:pt x="872" y="190"/>
                  </a:lnTo>
                  <a:lnTo>
                    <a:pt x="867" y="190"/>
                  </a:lnTo>
                  <a:lnTo>
                    <a:pt x="863" y="190"/>
                  </a:lnTo>
                  <a:lnTo>
                    <a:pt x="858" y="190"/>
                  </a:lnTo>
                  <a:lnTo>
                    <a:pt x="854" y="194"/>
                  </a:lnTo>
                  <a:lnTo>
                    <a:pt x="854" y="190"/>
                  </a:lnTo>
                  <a:lnTo>
                    <a:pt x="858" y="190"/>
                  </a:lnTo>
                  <a:lnTo>
                    <a:pt x="854" y="190"/>
                  </a:lnTo>
                  <a:lnTo>
                    <a:pt x="854" y="194"/>
                  </a:lnTo>
                  <a:lnTo>
                    <a:pt x="849" y="194"/>
                  </a:lnTo>
                  <a:lnTo>
                    <a:pt x="849" y="194"/>
                  </a:lnTo>
                  <a:lnTo>
                    <a:pt x="854" y="199"/>
                  </a:lnTo>
                  <a:lnTo>
                    <a:pt x="854" y="199"/>
                  </a:lnTo>
                  <a:lnTo>
                    <a:pt x="858" y="199"/>
                  </a:lnTo>
                  <a:lnTo>
                    <a:pt x="858" y="199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54" y="204"/>
                  </a:lnTo>
                  <a:lnTo>
                    <a:pt x="849" y="204"/>
                  </a:lnTo>
                  <a:lnTo>
                    <a:pt x="849" y="204"/>
                  </a:lnTo>
                  <a:lnTo>
                    <a:pt x="849" y="204"/>
                  </a:lnTo>
                  <a:lnTo>
                    <a:pt x="849" y="204"/>
                  </a:lnTo>
                  <a:lnTo>
                    <a:pt x="849" y="204"/>
                  </a:lnTo>
                  <a:lnTo>
                    <a:pt x="849" y="204"/>
                  </a:lnTo>
                  <a:lnTo>
                    <a:pt x="845" y="208"/>
                  </a:lnTo>
                  <a:lnTo>
                    <a:pt x="845" y="208"/>
                  </a:lnTo>
                  <a:lnTo>
                    <a:pt x="845" y="208"/>
                  </a:lnTo>
                  <a:lnTo>
                    <a:pt x="840" y="208"/>
                  </a:lnTo>
                  <a:lnTo>
                    <a:pt x="840" y="208"/>
                  </a:lnTo>
                  <a:lnTo>
                    <a:pt x="836" y="213"/>
                  </a:lnTo>
                  <a:lnTo>
                    <a:pt x="836" y="213"/>
                  </a:lnTo>
                  <a:lnTo>
                    <a:pt x="840" y="217"/>
                  </a:lnTo>
                  <a:lnTo>
                    <a:pt x="845" y="217"/>
                  </a:lnTo>
                  <a:lnTo>
                    <a:pt x="845" y="217"/>
                  </a:lnTo>
                  <a:lnTo>
                    <a:pt x="845" y="217"/>
                  </a:lnTo>
                  <a:lnTo>
                    <a:pt x="845" y="217"/>
                  </a:lnTo>
                  <a:lnTo>
                    <a:pt x="849" y="217"/>
                  </a:lnTo>
                  <a:lnTo>
                    <a:pt x="849" y="217"/>
                  </a:lnTo>
                  <a:lnTo>
                    <a:pt x="849" y="217"/>
                  </a:lnTo>
                  <a:lnTo>
                    <a:pt x="849" y="217"/>
                  </a:lnTo>
                  <a:lnTo>
                    <a:pt x="854" y="217"/>
                  </a:lnTo>
                  <a:lnTo>
                    <a:pt x="858" y="217"/>
                  </a:lnTo>
                  <a:lnTo>
                    <a:pt x="863" y="217"/>
                  </a:lnTo>
                  <a:lnTo>
                    <a:pt x="863" y="222"/>
                  </a:lnTo>
                  <a:lnTo>
                    <a:pt x="858" y="222"/>
                  </a:lnTo>
                  <a:lnTo>
                    <a:pt x="863" y="222"/>
                  </a:lnTo>
                  <a:lnTo>
                    <a:pt x="863" y="217"/>
                  </a:lnTo>
                  <a:lnTo>
                    <a:pt x="863" y="217"/>
                  </a:lnTo>
                  <a:lnTo>
                    <a:pt x="863" y="217"/>
                  </a:lnTo>
                  <a:lnTo>
                    <a:pt x="863" y="217"/>
                  </a:lnTo>
                  <a:lnTo>
                    <a:pt x="867" y="217"/>
                  </a:lnTo>
                  <a:lnTo>
                    <a:pt x="867" y="222"/>
                  </a:lnTo>
                  <a:lnTo>
                    <a:pt x="863" y="222"/>
                  </a:lnTo>
                  <a:lnTo>
                    <a:pt x="863" y="222"/>
                  </a:lnTo>
                  <a:lnTo>
                    <a:pt x="867" y="222"/>
                  </a:lnTo>
                  <a:lnTo>
                    <a:pt x="872" y="217"/>
                  </a:lnTo>
                  <a:lnTo>
                    <a:pt x="876" y="217"/>
                  </a:lnTo>
                  <a:lnTo>
                    <a:pt x="881" y="217"/>
                  </a:lnTo>
                  <a:lnTo>
                    <a:pt x="885" y="217"/>
                  </a:lnTo>
                  <a:lnTo>
                    <a:pt x="885" y="217"/>
                  </a:lnTo>
                  <a:lnTo>
                    <a:pt x="885" y="217"/>
                  </a:lnTo>
                  <a:lnTo>
                    <a:pt x="895" y="217"/>
                  </a:lnTo>
                  <a:lnTo>
                    <a:pt x="895" y="217"/>
                  </a:lnTo>
                  <a:lnTo>
                    <a:pt x="895" y="217"/>
                  </a:lnTo>
                  <a:lnTo>
                    <a:pt x="895" y="217"/>
                  </a:lnTo>
                  <a:lnTo>
                    <a:pt x="890" y="217"/>
                  </a:lnTo>
                  <a:lnTo>
                    <a:pt x="890" y="217"/>
                  </a:lnTo>
                  <a:lnTo>
                    <a:pt x="890" y="222"/>
                  </a:lnTo>
                  <a:lnTo>
                    <a:pt x="885" y="222"/>
                  </a:lnTo>
                  <a:lnTo>
                    <a:pt x="885" y="222"/>
                  </a:lnTo>
                  <a:lnTo>
                    <a:pt x="881" y="222"/>
                  </a:lnTo>
                  <a:lnTo>
                    <a:pt x="881" y="222"/>
                  </a:lnTo>
                  <a:lnTo>
                    <a:pt x="881" y="222"/>
                  </a:lnTo>
                  <a:lnTo>
                    <a:pt x="876" y="222"/>
                  </a:lnTo>
                  <a:lnTo>
                    <a:pt x="876" y="222"/>
                  </a:lnTo>
                  <a:lnTo>
                    <a:pt x="876" y="226"/>
                  </a:lnTo>
                  <a:lnTo>
                    <a:pt x="876" y="226"/>
                  </a:lnTo>
                  <a:lnTo>
                    <a:pt x="867" y="231"/>
                  </a:lnTo>
                  <a:lnTo>
                    <a:pt x="867" y="231"/>
                  </a:lnTo>
                  <a:lnTo>
                    <a:pt x="863" y="235"/>
                  </a:lnTo>
                  <a:lnTo>
                    <a:pt x="863" y="235"/>
                  </a:lnTo>
                  <a:lnTo>
                    <a:pt x="858" y="235"/>
                  </a:lnTo>
                  <a:lnTo>
                    <a:pt x="854" y="240"/>
                  </a:lnTo>
                  <a:lnTo>
                    <a:pt x="849" y="240"/>
                  </a:lnTo>
                  <a:lnTo>
                    <a:pt x="849" y="240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5" y="235"/>
                  </a:lnTo>
                  <a:lnTo>
                    <a:pt x="845" y="235"/>
                  </a:lnTo>
                  <a:lnTo>
                    <a:pt x="840" y="235"/>
                  </a:lnTo>
                  <a:lnTo>
                    <a:pt x="840" y="240"/>
                  </a:lnTo>
                  <a:lnTo>
                    <a:pt x="831" y="240"/>
                  </a:lnTo>
                  <a:lnTo>
                    <a:pt x="827" y="240"/>
                  </a:lnTo>
                  <a:lnTo>
                    <a:pt x="822" y="244"/>
                  </a:lnTo>
                  <a:lnTo>
                    <a:pt x="822" y="244"/>
                  </a:lnTo>
                  <a:lnTo>
                    <a:pt x="818" y="244"/>
                  </a:lnTo>
                  <a:lnTo>
                    <a:pt x="818" y="244"/>
                  </a:lnTo>
                  <a:lnTo>
                    <a:pt x="818" y="240"/>
                  </a:lnTo>
                  <a:lnTo>
                    <a:pt x="818" y="240"/>
                  </a:lnTo>
                  <a:lnTo>
                    <a:pt x="818" y="240"/>
                  </a:lnTo>
                  <a:lnTo>
                    <a:pt x="813" y="244"/>
                  </a:lnTo>
                  <a:lnTo>
                    <a:pt x="813" y="244"/>
                  </a:lnTo>
                  <a:lnTo>
                    <a:pt x="813" y="240"/>
                  </a:lnTo>
                  <a:lnTo>
                    <a:pt x="818" y="240"/>
                  </a:lnTo>
                  <a:lnTo>
                    <a:pt x="818" y="240"/>
                  </a:lnTo>
                  <a:lnTo>
                    <a:pt x="818" y="240"/>
                  </a:lnTo>
                  <a:lnTo>
                    <a:pt x="818" y="240"/>
                  </a:lnTo>
                  <a:lnTo>
                    <a:pt x="818" y="240"/>
                  </a:lnTo>
                  <a:lnTo>
                    <a:pt x="818" y="240"/>
                  </a:lnTo>
                  <a:lnTo>
                    <a:pt x="813" y="240"/>
                  </a:lnTo>
                  <a:lnTo>
                    <a:pt x="813" y="240"/>
                  </a:lnTo>
                  <a:lnTo>
                    <a:pt x="809" y="240"/>
                  </a:lnTo>
                  <a:lnTo>
                    <a:pt x="809" y="240"/>
                  </a:lnTo>
                  <a:lnTo>
                    <a:pt x="809" y="240"/>
                  </a:lnTo>
                  <a:lnTo>
                    <a:pt x="809" y="240"/>
                  </a:lnTo>
                  <a:lnTo>
                    <a:pt x="804" y="240"/>
                  </a:lnTo>
                  <a:lnTo>
                    <a:pt x="804" y="240"/>
                  </a:lnTo>
                  <a:lnTo>
                    <a:pt x="800" y="244"/>
                  </a:lnTo>
                  <a:lnTo>
                    <a:pt x="795" y="244"/>
                  </a:lnTo>
                  <a:lnTo>
                    <a:pt x="795" y="244"/>
                  </a:lnTo>
                  <a:lnTo>
                    <a:pt x="791" y="249"/>
                  </a:lnTo>
                  <a:lnTo>
                    <a:pt x="795" y="244"/>
                  </a:lnTo>
                  <a:lnTo>
                    <a:pt x="795" y="244"/>
                  </a:lnTo>
                  <a:lnTo>
                    <a:pt x="795" y="244"/>
                  </a:lnTo>
                  <a:lnTo>
                    <a:pt x="795" y="249"/>
                  </a:lnTo>
                  <a:lnTo>
                    <a:pt x="791" y="249"/>
                  </a:lnTo>
                  <a:lnTo>
                    <a:pt x="791" y="249"/>
                  </a:lnTo>
                  <a:lnTo>
                    <a:pt x="791" y="249"/>
                  </a:lnTo>
                  <a:lnTo>
                    <a:pt x="791" y="249"/>
                  </a:lnTo>
                  <a:lnTo>
                    <a:pt x="791" y="249"/>
                  </a:lnTo>
                  <a:lnTo>
                    <a:pt x="786" y="249"/>
                  </a:lnTo>
                  <a:lnTo>
                    <a:pt x="786" y="249"/>
                  </a:lnTo>
                  <a:lnTo>
                    <a:pt x="786" y="249"/>
                  </a:lnTo>
                  <a:lnTo>
                    <a:pt x="777" y="249"/>
                  </a:lnTo>
                  <a:lnTo>
                    <a:pt x="768" y="253"/>
                  </a:lnTo>
                  <a:lnTo>
                    <a:pt x="768" y="253"/>
                  </a:lnTo>
                  <a:lnTo>
                    <a:pt x="764" y="258"/>
                  </a:lnTo>
                  <a:lnTo>
                    <a:pt x="764" y="258"/>
                  </a:lnTo>
                  <a:lnTo>
                    <a:pt x="764" y="258"/>
                  </a:lnTo>
                  <a:lnTo>
                    <a:pt x="759" y="258"/>
                  </a:lnTo>
                  <a:lnTo>
                    <a:pt x="759" y="258"/>
                  </a:lnTo>
                  <a:lnTo>
                    <a:pt x="759" y="258"/>
                  </a:lnTo>
                  <a:lnTo>
                    <a:pt x="754" y="258"/>
                  </a:lnTo>
                  <a:lnTo>
                    <a:pt x="754" y="262"/>
                  </a:lnTo>
                  <a:lnTo>
                    <a:pt x="754" y="262"/>
                  </a:lnTo>
                  <a:lnTo>
                    <a:pt x="750" y="262"/>
                  </a:lnTo>
                  <a:lnTo>
                    <a:pt x="750" y="262"/>
                  </a:lnTo>
                  <a:lnTo>
                    <a:pt x="750" y="262"/>
                  </a:lnTo>
                  <a:lnTo>
                    <a:pt x="750" y="262"/>
                  </a:lnTo>
                  <a:lnTo>
                    <a:pt x="750" y="262"/>
                  </a:lnTo>
                  <a:lnTo>
                    <a:pt x="750" y="262"/>
                  </a:lnTo>
                  <a:lnTo>
                    <a:pt x="750" y="262"/>
                  </a:lnTo>
                  <a:lnTo>
                    <a:pt x="750" y="262"/>
                  </a:lnTo>
                  <a:lnTo>
                    <a:pt x="750" y="262"/>
                  </a:lnTo>
                  <a:lnTo>
                    <a:pt x="745" y="267"/>
                  </a:lnTo>
                  <a:lnTo>
                    <a:pt x="745" y="267"/>
                  </a:lnTo>
                  <a:lnTo>
                    <a:pt x="745" y="267"/>
                  </a:lnTo>
                  <a:lnTo>
                    <a:pt x="741" y="271"/>
                  </a:lnTo>
                  <a:lnTo>
                    <a:pt x="741" y="271"/>
                  </a:lnTo>
                  <a:lnTo>
                    <a:pt x="741" y="271"/>
                  </a:lnTo>
                  <a:lnTo>
                    <a:pt x="745" y="271"/>
                  </a:lnTo>
                  <a:lnTo>
                    <a:pt x="745" y="271"/>
                  </a:lnTo>
                  <a:lnTo>
                    <a:pt x="745" y="271"/>
                  </a:lnTo>
                  <a:lnTo>
                    <a:pt x="750" y="267"/>
                  </a:lnTo>
                  <a:lnTo>
                    <a:pt x="750" y="267"/>
                  </a:lnTo>
                  <a:lnTo>
                    <a:pt x="750" y="267"/>
                  </a:lnTo>
                  <a:lnTo>
                    <a:pt x="745" y="267"/>
                  </a:lnTo>
                  <a:lnTo>
                    <a:pt x="745" y="271"/>
                  </a:lnTo>
                  <a:lnTo>
                    <a:pt x="745" y="271"/>
                  </a:lnTo>
                  <a:lnTo>
                    <a:pt x="745" y="271"/>
                  </a:lnTo>
                  <a:lnTo>
                    <a:pt x="750" y="271"/>
                  </a:lnTo>
                  <a:lnTo>
                    <a:pt x="750" y="271"/>
                  </a:lnTo>
                  <a:lnTo>
                    <a:pt x="745" y="271"/>
                  </a:lnTo>
                  <a:lnTo>
                    <a:pt x="745" y="271"/>
                  </a:lnTo>
                  <a:lnTo>
                    <a:pt x="750" y="271"/>
                  </a:lnTo>
                  <a:lnTo>
                    <a:pt x="750" y="271"/>
                  </a:lnTo>
                  <a:lnTo>
                    <a:pt x="745" y="271"/>
                  </a:lnTo>
                  <a:lnTo>
                    <a:pt x="745" y="271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45" y="276"/>
                  </a:lnTo>
                  <a:lnTo>
                    <a:pt x="745" y="276"/>
                  </a:lnTo>
                  <a:lnTo>
                    <a:pt x="750" y="276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50" y="276"/>
                  </a:lnTo>
                  <a:lnTo>
                    <a:pt x="750" y="276"/>
                  </a:lnTo>
                  <a:lnTo>
                    <a:pt x="750" y="280"/>
                  </a:lnTo>
                  <a:lnTo>
                    <a:pt x="754" y="280"/>
                  </a:lnTo>
                  <a:lnTo>
                    <a:pt x="754" y="280"/>
                  </a:lnTo>
                  <a:lnTo>
                    <a:pt x="750" y="280"/>
                  </a:lnTo>
                  <a:lnTo>
                    <a:pt x="745" y="285"/>
                  </a:lnTo>
                  <a:lnTo>
                    <a:pt x="745" y="280"/>
                  </a:lnTo>
                  <a:lnTo>
                    <a:pt x="745" y="280"/>
                  </a:lnTo>
                  <a:lnTo>
                    <a:pt x="745" y="280"/>
                  </a:lnTo>
                  <a:lnTo>
                    <a:pt x="745" y="280"/>
                  </a:lnTo>
                  <a:lnTo>
                    <a:pt x="745" y="280"/>
                  </a:lnTo>
                  <a:lnTo>
                    <a:pt x="741" y="280"/>
                  </a:lnTo>
                  <a:lnTo>
                    <a:pt x="736" y="280"/>
                  </a:lnTo>
                  <a:lnTo>
                    <a:pt x="741" y="280"/>
                  </a:lnTo>
                  <a:lnTo>
                    <a:pt x="745" y="280"/>
                  </a:lnTo>
                  <a:lnTo>
                    <a:pt x="745" y="280"/>
                  </a:lnTo>
                  <a:lnTo>
                    <a:pt x="745" y="276"/>
                  </a:lnTo>
                  <a:lnTo>
                    <a:pt x="745" y="276"/>
                  </a:lnTo>
                  <a:lnTo>
                    <a:pt x="745" y="276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6" y="276"/>
                  </a:lnTo>
                  <a:lnTo>
                    <a:pt x="727" y="280"/>
                  </a:lnTo>
                  <a:lnTo>
                    <a:pt x="727" y="280"/>
                  </a:lnTo>
                  <a:lnTo>
                    <a:pt x="727" y="280"/>
                  </a:lnTo>
                  <a:lnTo>
                    <a:pt x="727" y="280"/>
                  </a:lnTo>
                  <a:lnTo>
                    <a:pt x="727" y="280"/>
                  </a:lnTo>
                  <a:lnTo>
                    <a:pt x="727" y="285"/>
                  </a:lnTo>
                  <a:lnTo>
                    <a:pt x="727" y="285"/>
                  </a:lnTo>
                  <a:lnTo>
                    <a:pt x="727" y="285"/>
                  </a:lnTo>
                  <a:lnTo>
                    <a:pt x="727" y="285"/>
                  </a:lnTo>
                  <a:lnTo>
                    <a:pt x="723" y="289"/>
                  </a:lnTo>
                  <a:lnTo>
                    <a:pt x="723" y="294"/>
                  </a:lnTo>
                  <a:lnTo>
                    <a:pt x="723" y="294"/>
                  </a:lnTo>
                  <a:lnTo>
                    <a:pt x="723" y="294"/>
                  </a:lnTo>
                  <a:lnTo>
                    <a:pt x="723" y="294"/>
                  </a:lnTo>
                  <a:lnTo>
                    <a:pt x="723" y="298"/>
                  </a:lnTo>
                  <a:lnTo>
                    <a:pt x="727" y="298"/>
                  </a:lnTo>
                  <a:lnTo>
                    <a:pt x="736" y="294"/>
                  </a:lnTo>
                  <a:lnTo>
                    <a:pt x="736" y="294"/>
                  </a:lnTo>
                  <a:lnTo>
                    <a:pt x="741" y="294"/>
                  </a:lnTo>
                  <a:lnTo>
                    <a:pt x="741" y="294"/>
                  </a:lnTo>
                  <a:lnTo>
                    <a:pt x="745" y="294"/>
                  </a:lnTo>
                  <a:lnTo>
                    <a:pt x="745" y="289"/>
                  </a:lnTo>
                  <a:lnTo>
                    <a:pt x="745" y="289"/>
                  </a:lnTo>
                  <a:lnTo>
                    <a:pt x="745" y="289"/>
                  </a:lnTo>
                  <a:lnTo>
                    <a:pt x="745" y="289"/>
                  </a:lnTo>
                  <a:lnTo>
                    <a:pt x="750" y="289"/>
                  </a:lnTo>
                  <a:lnTo>
                    <a:pt x="759" y="285"/>
                  </a:lnTo>
                  <a:lnTo>
                    <a:pt x="759" y="285"/>
                  </a:lnTo>
                  <a:lnTo>
                    <a:pt x="764" y="285"/>
                  </a:lnTo>
                  <a:lnTo>
                    <a:pt x="764" y="285"/>
                  </a:lnTo>
                  <a:lnTo>
                    <a:pt x="764" y="285"/>
                  </a:lnTo>
                  <a:lnTo>
                    <a:pt x="764" y="285"/>
                  </a:lnTo>
                  <a:lnTo>
                    <a:pt x="759" y="285"/>
                  </a:lnTo>
                  <a:lnTo>
                    <a:pt x="754" y="289"/>
                  </a:lnTo>
                  <a:lnTo>
                    <a:pt x="750" y="289"/>
                  </a:lnTo>
                  <a:lnTo>
                    <a:pt x="745" y="294"/>
                  </a:lnTo>
                  <a:lnTo>
                    <a:pt x="741" y="294"/>
                  </a:lnTo>
                  <a:lnTo>
                    <a:pt x="736" y="303"/>
                  </a:lnTo>
                  <a:lnTo>
                    <a:pt x="736" y="303"/>
                  </a:lnTo>
                  <a:lnTo>
                    <a:pt x="732" y="303"/>
                  </a:lnTo>
                  <a:lnTo>
                    <a:pt x="732" y="308"/>
                  </a:lnTo>
                  <a:lnTo>
                    <a:pt x="727" y="308"/>
                  </a:lnTo>
                  <a:lnTo>
                    <a:pt x="723" y="308"/>
                  </a:lnTo>
                  <a:lnTo>
                    <a:pt x="723" y="312"/>
                  </a:lnTo>
                  <a:lnTo>
                    <a:pt x="723" y="312"/>
                  </a:lnTo>
                  <a:lnTo>
                    <a:pt x="723" y="312"/>
                  </a:lnTo>
                  <a:lnTo>
                    <a:pt x="723" y="312"/>
                  </a:lnTo>
                  <a:lnTo>
                    <a:pt x="718" y="312"/>
                  </a:lnTo>
                  <a:lnTo>
                    <a:pt x="718" y="317"/>
                  </a:lnTo>
                  <a:lnTo>
                    <a:pt x="718" y="317"/>
                  </a:lnTo>
                  <a:lnTo>
                    <a:pt x="714" y="317"/>
                  </a:lnTo>
                  <a:lnTo>
                    <a:pt x="709" y="317"/>
                  </a:lnTo>
                  <a:lnTo>
                    <a:pt x="709" y="317"/>
                  </a:lnTo>
                  <a:lnTo>
                    <a:pt x="705" y="321"/>
                  </a:lnTo>
                  <a:lnTo>
                    <a:pt x="709" y="321"/>
                  </a:lnTo>
                  <a:lnTo>
                    <a:pt x="714" y="321"/>
                  </a:lnTo>
                  <a:lnTo>
                    <a:pt x="718" y="321"/>
                  </a:lnTo>
                  <a:lnTo>
                    <a:pt x="718" y="317"/>
                  </a:lnTo>
                  <a:lnTo>
                    <a:pt x="718" y="317"/>
                  </a:lnTo>
                  <a:lnTo>
                    <a:pt x="718" y="317"/>
                  </a:lnTo>
                  <a:lnTo>
                    <a:pt x="723" y="317"/>
                  </a:lnTo>
                  <a:lnTo>
                    <a:pt x="727" y="317"/>
                  </a:lnTo>
                  <a:lnTo>
                    <a:pt x="732" y="317"/>
                  </a:lnTo>
                  <a:lnTo>
                    <a:pt x="732" y="317"/>
                  </a:lnTo>
                  <a:lnTo>
                    <a:pt x="736" y="317"/>
                  </a:lnTo>
                  <a:lnTo>
                    <a:pt x="736" y="317"/>
                  </a:lnTo>
                  <a:lnTo>
                    <a:pt x="732" y="317"/>
                  </a:lnTo>
                  <a:lnTo>
                    <a:pt x="732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2" y="330"/>
                  </a:lnTo>
                  <a:lnTo>
                    <a:pt x="732" y="330"/>
                  </a:lnTo>
                  <a:lnTo>
                    <a:pt x="736" y="330"/>
                  </a:lnTo>
                  <a:lnTo>
                    <a:pt x="736" y="330"/>
                  </a:lnTo>
                  <a:lnTo>
                    <a:pt x="741" y="326"/>
                  </a:lnTo>
                  <a:lnTo>
                    <a:pt x="745" y="321"/>
                  </a:lnTo>
                  <a:lnTo>
                    <a:pt x="745" y="321"/>
                  </a:lnTo>
                  <a:lnTo>
                    <a:pt x="750" y="321"/>
                  </a:lnTo>
                  <a:lnTo>
                    <a:pt x="750" y="321"/>
                  </a:lnTo>
                  <a:lnTo>
                    <a:pt x="750" y="321"/>
                  </a:lnTo>
                  <a:lnTo>
                    <a:pt x="750" y="321"/>
                  </a:lnTo>
                  <a:lnTo>
                    <a:pt x="754" y="317"/>
                  </a:lnTo>
                  <a:lnTo>
                    <a:pt x="754" y="317"/>
                  </a:lnTo>
                  <a:lnTo>
                    <a:pt x="759" y="321"/>
                  </a:lnTo>
                  <a:lnTo>
                    <a:pt x="754" y="321"/>
                  </a:lnTo>
                  <a:lnTo>
                    <a:pt x="754" y="321"/>
                  </a:lnTo>
                  <a:lnTo>
                    <a:pt x="754" y="321"/>
                  </a:lnTo>
                  <a:lnTo>
                    <a:pt x="754" y="321"/>
                  </a:lnTo>
                  <a:lnTo>
                    <a:pt x="750" y="321"/>
                  </a:lnTo>
                  <a:lnTo>
                    <a:pt x="750" y="321"/>
                  </a:lnTo>
                  <a:lnTo>
                    <a:pt x="750" y="326"/>
                  </a:lnTo>
                  <a:lnTo>
                    <a:pt x="745" y="326"/>
                  </a:lnTo>
                  <a:lnTo>
                    <a:pt x="745" y="326"/>
                  </a:lnTo>
                  <a:lnTo>
                    <a:pt x="745" y="326"/>
                  </a:lnTo>
                  <a:lnTo>
                    <a:pt x="750" y="326"/>
                  </a:lnTo>
                  <a:lnTo>
                    <a:pt x="754" y="326"/>
                  </a:lnTo>
                  <a:lnTo>
                    <a:pt x="764" y="326"/>
                  </a:lnTo>
                  <a:lnTo>
                    <a:pt x="768" y="321"/>
                  </a:lnTo>
                  <a:lnTo>
                    <a:pt x="773" y="321"/>
                  </a:lnTo>
                  <a:lnTo>
                    <a:pt x="768" y="326"/>
                  </a:lnTo>
                  <a:lnTo>
                    <a:pt x="764" y="326"/>
                  </a:lnTo>
                  <a:lnTo>
                    <a:pt x="764" y="326"/>
                  </a:lnTo>
                  <a:lnTo>
                    <a:pt x="764" y="326"/>
                  </a:lnTo>
                  <a:lnTo>
                    <a:pt x="754" y="330"/>
                  </a:lnTo>
                  <a:lnTo>
                    <a:pt x="750" y="330"/>
                  </a:lnTo>
                  <a:lnTo>
                    <a:pt x="745" y="330"/>
                  </a:lnTo>
                  <a:lnTo>
                    <a:pt x="745" y="335"/>
                  </a:lnTo>
                  <a:lnTo>
                    <a:pt x="745" y="335"/>
                  </a:lnTo>
                  <a:lnTo>
                    <a:pt x="745" y="335"/>
                  </a:lnTo>
                  <a:lnTo>
                    <a:pt x="745" y="335"/>
                  </a:lnTo>
                  <a:lnTo>
                    <a:pt x="745" y="335"/>
                  </a:lnTo>
                  <a:lnTo>
                    <a:pt x="741" y="335"/>
                  </a:lnTo>
                  <a:lnTo>
                    <a:pt x="741" y="335"/>
                  </a:lnTo>
                  <a:lnTo>
                    <a:pt x="736" y="339"/>
                  </a:lnTo>
                  <a:lnTo>
                    <a:pt x="732" y="339"/>
                  </a:lnTo>
                  <a:lnTo>
                    <a:pt x="727" y="344"/>
                  </a:lnTo>
                  <a:lnTo>
                    <a:pt x="727" y="344"/>
                  </a:lnTo>
                  <a:lnTo>
                    <a:pt x="727" y="344"/>
                  </a:lnTo>
                  <a:lnTo>
                    <a:pt x="723" y="348"/>
                  </a:lnTo>
                  <a:lnTo>
                    <a:pt x="723" y="348"/>
                  </a:lnTo>
                  <a:lnTo>
                    <a:pt x="723" y="348"/>
                  </a:lnTo>
                  <a:lnTo>
                    <a:pt x="723" y="348"/>
                  </a:lnTo>
                  <a:lnTo>
                    <a:pt x="723" y="348"/>
                  </a:lnTo>
                  <a:lnTo>
                    <a:pt x="723" y="348"/>
                  </a:lnTo>
                  <a:lnTo>
                    <a:pt x="723" y="348"/>
                  </a:lnTo>
                  <a:lnTo>
                    <a:pt x="723" y="348"/>
                  </a:lnTo>
                  <a:lnTo>
                    <a:pt x="723" y="348"/>
                  </a:lnTo>
                  <a:lnTo>
                    <a:pt x="723" y="348"/>
                  </a:lnTo>
                  <a:lnTo>
                    <a:pt x="723" y="348"/>
                  </a:lnTo>
                  <a:lnTo>
                    <a:pt x="718" y="348"/>
                  </a:lnTo>
                  <a:lnTo>
                    <a:pt x="714" y="348"/>
                  </a:lnTo>
                  <a:lnTo>
                    <a:pt x="714" y="348"/>
                  </a:lnTo>
                  <a:lnTo>
                    <a:pt x="714" y="348"/>
                  </a:lnTo>
                  <a:lnTo>
                    <a:pt x="709" y="348"/>
                  </a:lnTo>
                  <a:lnTo>
                    <a:pt x="705" y="353"/>
                  </a:lnTo>
                  <a:lnTo>
                    <a:pt x="700" y="353"/>
                  </a:lnTo>
                  <a:lnTo>
                    <a:pt x="700" y="353"/>
                  </a:lnTo>
                  <a:lnTo>
                    <a:pt x="696" y="353"/>
                  </a:lnTo>
                  <a:lnTo>
                    <a:pt x="696" y="357"/>
                  </a:lnTo>
                  <a:lnTo>
                    <a:pt x="696" y="357"/>
                  </a:lnTo>
                  <a:lnTo>
                    <a:pt x="696" y="357"/>
                  </a:lnTo>
                  <a:lnTo>
                    <a:pt x="691" y="357"/>
                  </a:lnTo>
                  <a:lnTo>
                    <a:pt x="691" y="357"/>
                  </a:lnTo>
                  <a:lnTo>
                    <a:pt x="691" y="357"/>
                  </a:lnTo>
                  <a:lnTo>
                    <a:pt x="691" y="357"/>
                  </a:lnTo>
                  <a:lnTo>
                    <a:pt x="691" y="357"/>
                  </a:lnTo>
                  <a:lnTo>
                    <a:pt x="691" y="357"/>
                  </a:lnTo>
                  <a:lnTo>
                    <a:pt x="691" y="357"/>
                  </a:lnTo>
                  <a:lnTo>
                    <a:pt x="687" y="357"/>
                  </a:lnTo>
                  <a:lnTo>
                    <a:pt x="682" y="357"/>
                  </a:lnTo>
                  <a:lnTo>
                    <a:pt x="673" y="362"/>
                  </a:lnTo>
                  <a:lnTo>
                    <a:pt x="669" y="362"/>
                  </a:lnTo>
                  <a:lnTo>
                    <a:pt x="669" y="362"/>
                  </a:lnTo>
                  <a:lnTo>
                    <a:pt x="664" y="362"/>
                  </a:lnTo>
                  <a:lnTo>
                    <a:pt x="660" y="366"/>
                  </a:lnTo>
                  <a:lnTo>
                    <a:pt x="655" y="366"/>
                  </a:lnTo>
                  <a:lnTo>
                    <a:pt x="655" y="366"/>
                  </a:lnTo>
                  <a:lnTo>
                    <a:pt x="651" y="371"/>
                  </a:lnTo>
                  <a:lnTo>
                    <a:pt x="651" y="371"/>
                  </a:lnTo>
                  <a:lnTo>
                    <a:pt x="651" y="371"/>
                  </a:lnTo>
                  <a:lnTo>
                    <a:pt x="651" y="371"/>
                  </a:lnTo>
                  <a:lnTo>
                    <a:pt x="651" y="371"/>
                  </a:lnTo>
                  <a:lnTo>
                    <a:pt x="651" y="371"/>
                  </a:lnTo>
                  <a:lnTo>
                    <a:pt x="651" y="371"/>
                  </a:lnTo>
                  <a:lnTo>
                    <a:pt x="651" y="371"/>
                  </a:lnTo>
                  <a:lnTo>
                    <a:pt x="651" y="371"/>
                  </a:lnTo>
                  <a:lnTo>
                    <a:pt x="651" y="371"/>
                  </a:lnTo>
                  <a:lnTo>
                    <a:pt x="646" y="371"/>
                  </a:lnTo>
                  <a:lnTo>
                    <a:pt x="646" y="371"/>
                  </a:lnTo>
                  <a:lnTo>
                    <a:pt x="646" y="371"/>
                  </a:lnTo>
                  <a:lnTo>
                    <a:pt x="646" y="371"/>
                  </a:lnTo>
                  <a:lnTo>
                    <a:pt x="642" y="371"/>
                  </a:lnTo>
                  <a:lnTo>
                    <a:pt x="642" y="371"/>
                  </a:lnTo>
                  <a:lnTo>
                    <a:pt x="642" y="371"/>
                  </a:lnTo>
                  <a:lnTo>
                    <a:pt x="646" y="371"/>
                  </a:lnTo>
                  <a:lnTo>
                    <a:pt x="646" y="371"/>
                  </a:lnTo>
                  <a:lnTo>
                    <a:pt x="646" y="371"/>
                  </a:lnTo>
                  <a:lnTo>
                    <a:pt x="646" y="371"/>
                  </a:lnTo>
                  <a:lnTo>
                    <a:pt x="646" y="366"/>
                  </a:lnTo>
                  <a:lnTo>
                    <a:pt x="646" y="371"/>
                  </a:lnTo>
                  <a:lnTo>
                    <a:pt x="646" y="371"/>
                  </a:lnTo>
                  <a:lnTo>
                    <a:pt x="646" y="366"/>
                  </a:lnTo>
                  <a:lnTo>
                    <a:pt x="646" y="366"/>
                  </a:lnTo>
                  <a:lnTo>
                    <a:pt x="646" y="366"/>
                  </a:lnTo>
                  <a:lnTo>
                    <a:pt x="646" y="366"/>
                  </a:lnTo>
                  <a:lnTo>
                    <a:pt x="637" y="366"/>
                  </a:lnTo>
                  <a:lnTo>
                    <a:pt x="633" y="371"/>
                  </a:lnTo>
                  <a:lnTo>
                    <a:pt x="628" y="371"/>
                  </a:lnTo>
                  <a:lnTo>
                    <a:pt x="623" y="371"/>
                  </a:lnTo>
                  <a:lnTo>
                    <a:pt x="619" y="375"/>
                  </a:lnTo>
                  <a:lnTo>
                    <a:pt x="614" y="375"/>
                  </a:lnTo>
                  <a:lnTo>
                    <a:pt x="610" y="375"/>
                  </a:lnTo>
                  <a:lnTo>
                    <a:pt x="610" y="380"/>
                  </a:lnTo>
                  <a:lnTo>
                    <a:pt x="605" y="380"/>
                  </a:lnTo>
                  <a:lnTo>
                    <a:pt x="605" y="380"/>
                  </a:lnTo>
                  <a:lnTo>
                    <a:pt x="605" y="380"/>
                  </a:lnTo>
                  <a:lnTo>
                    <a:pt x="605" y="380"/>
                  </a:lnTo>
                  <a:lnTo>
                    <a:pt x="605" y="380"/>
                  </a:lnTo>
                  <a:lnTo>
                    <a:pt x="605" y="380"/>
                  </a:lnTo>
                  <a:lnTo>
                    <a:pt x="601" y="380"/>
                  </a:lnTo>
                  <a:lnTo>
                    <a:pt x="601" y="380"/>
                  </a:lnTo>
                  <a:lnTo>
                    <a:pt x="596" y="380"/>
                  </a:lnTo>
                  <a:lnTo>
                    <a:pt x="596" y="380"/>
                  </a:lnTo>
                  <a:lnTo>
                    <a:pt x="596" y="384"/>
                  </a:lnTo>
                  <a:lnTo>
                    <a:pt x="592" y="384"/>
                  </a:lnTo>
                  <a:lnTo>
                    <a:pt x="592" y="384"/>
                  </a:lnTo>
                  <a:lnTo>
                    <a:pt x="592" y="384"/>
                  </a:lnTo>
                  <a:lnTo>
                    <a:pt x="592" y="384"/>
                  </a:lnTo>
                  <a:lnTo>
                    <a:pt x="596" y="384"/>
                  </a:lnTo>
                  <a:lnTo>
                    <a:pt x="596" y="384"/>
                  </a:lnTo>
                  <a:lnTo>
                    <a:pt x="601" y="380"/>
                  </a:lnTo>
                  <a:lnTo>
                    <a:pt x="601" y="380"/>
                  </a:lnTo>
                  <a:lnTo>
                    <a:pt x="601" y="380"/>
                  </a:lnTo>
                  <a:lnTo>
                    <a:pt x="601" y="384"/>
                  </a:lnTo>
                  <a:lnTo>
                    <a:pt x="601" y="384"/>
                  </a:lnTo>
                  <a:lnTo>
                    <a:pt x="601" y="384"/>
                  </a:lnTo>
                  <a:lnTo>
                    <a:pt x="605" y="380"/>
                  </a:lnTo>
                  <a:lnTo>
                    <a:pt x="605" y="380"/>
                  </a:lnTo>
                  <a:lnTo>
                    <a:pt x="610" y="380"/>
                  </a:lnTo>
                  <a:lnTo>
                    <a:pt x="610" y="380"/>
                  </a:lnTo>
                  <a:lnTo>
                    <a:pt x="610" y="380"/>
                  </a:lnTo>
                  <a:lnTo>
                    <a:pt x="610" y="380"/>
                  </a:lnTo>
                  <a:lnTo>
                    <a:pt x="610" y="380"/>
                  </a:lnTo>
                  <a:lnTo>
                    <a:pt x="610" y="380"/>
                  </a:lnTo>
                  <a:lnTo>
                    <a:pt x="610" y="380"/>
                  </a:lnTo>
                  <a:lnTo>
                    <a:pt x="605" y="380"/>
                  </a:lnTo>
                  <a:lnTo>
                    <a:pt x="605" y="380"/>
                  </a:lnTo>
                  <a:lnTo>
                    <a:pt x="605" y="384"/>
                  </a:lnTo>
                  <a:lnTo>
                    <a:pt x="610" y="384"/>
                  </a:lnTo>
                  <a:lnTo>
                    <a:pt x="610" y="380"/>
                  </a:lnTo>
                  <a:lnTo>
                    <a:pt x="610" y="380"/>
                  </a:lnTo>
                  <a:lnTo>
                    <a:pt x="614" y="380"/>
                  </a:lnTo>
                  <a:lnTo>
                    <a:pt x="614" y="380"/>
                  </a:lnTo>
                  <a:lnTo>
                    <a:pt x="614" y="380"/>
                  </a:lnTo>
                  <a:lnTo>
                    <a:pt x="623" y="375"/>
                  </a:lnTo>
                  <a:lnTo>
                    <a:pt x="623" y="375"/>
                  </a:lnTo>
                  <a:lnTo>
                    <a:pt x="628" y="375"/>
                  </a:lnTo>
                  <a:lnTo>
                    <a:pt x="628" y="375"/>
                  </a:lnTo>
                  <a:lnTo>
                    <a:pt x="628" y="375"/>
                  </a:lnTo>
                  <a:lnTo>
                    <a:pt x="633" y="375"/>
                  </a:lnTo>
                  <a:lnTo>
                    <a:pt x="633" y="375"/>
                  </a:lnTo>
                  <a:lnTo>
                    <a:pt x="633" y="375"/>
                  </a:lnTo>
                  <a:lnTo>
                    <a:pt x="633" y="375"/>
                  </a:lnTo>
                  <a:lnTo>
                    <a:pt x="633" y="375"/>
                  </a:lnTo>
                  <a:lnTo>
                    <a:pt x="633" y="375"/>
                  </a:lnTo>
                  <a:lnTo>
                    <a:pt x="633" y="375"/>
                  </a:lnTo>
                  <a:lnTo>
                    <a:pt x="633" y="375"/>
                  </a:lnTo>
                  <a:lnTo>
                    <a:pt x="633" y="375"/>
                  </a:lnTo>
                  <a:lnTo>
                    <a:pt x="628" y="375"/>
                  </a:lnTo>
                  <a:lnTo>
                    <a:pt x="628" y="375"/>
                  </a:lnTo>
                  <a:lnTo>
                    <a:pt x="628" y="380"/>
                  </a:lnTo>
                  <a:lnTo>
                    <a:pt x="628" y="380"/>
                  </a:lnTo>
                  <a:lnTo>
                    <a:pt x="628" y="380"/>
                  </a:lnTo>
                  <a:lnTo>
                    <a:pt x="628" y="380"/>
                  </a:lnTo>
                  <a:lnTo>
                    <a:pt x="633" y="380"/>
                  </a:lnTo>
                  <a:lnTo>
                    <a:pt x="633" y="380"/>
                  </a:lnTo>
                  <a:lnTo>
                    <a:pt x="633" y="375"/>
                  </a:lnTo>
                  <a:lnTo>
                    <a:pt x="637" y="375"/>
                  </a:lnTo>
                  <a:lnTo>
                    <a:pt x="637" y="380"/>
                  </a:lnTo>
                  <a:lnTo>
                    <a:pt x="637" y="375"/>
                  </a:lnTo>
                  <a:lnTo>
                    <a:pt x="637" y="375"/>
                  </a:lnTo>
                  <a:lnTo>
                    <a:pt x="642" y="375"/>
                  </a:lnTo>
                  <a:lnTo>
                    <a:pt x="642" y="375"/>
                  </a:lnTo>
                  <a:lnTo>
                    <a:pt x="642" y="375"/>
                  </a:lnTo>
                  <a:lnTo>
                    <a:pt x="642" y="375"/>
                  </a:lnTo>
                  <a:lnTo>
                    <a:pt x="642" y="375"/>
                  </a:lnTo>
                  <a:lnTo>
                    <a:pt x="646" y="375"/>
                  </a:lnTo>
                  <a:lnTo>
                    <a:pt x="646" y="375"/>
                  </a:lnTo>
                  <a:lnTo>
                    <a:pt x="651" y="375"/>
                  </a:lnTo>
                  <a:lnTo>
                    <a:pt x="655" y="375"/>
                  </a:lnTo>
                  <a:lnTo>
                    <a:pt x="655" y="375"/>
                  </a:lnTo>
                  <a:lnTo>
                    <a:pt x="655" y="375"/>
                  </a:lnTo>
                  <a:lnTo>
                    <a:pt x="655" y="375"/>
                  </a:lnTo>
                  <a:lnTo>
                    <a:pt x="655" y="375"/>
                  </a:lnTo>
                  <a:lnTo>
                    <a:pt x="655" y="375"/>
                  </a:lnTo>
                  <a:lnTo>
                    <a:pt x="655" y="375"/>
                  </a:lnTo>
                  <a:lnTo>
                    <a:pt x="655" y="375"/>
                  </a:lnTo>
                  <a:lnTo>
                    <a:pt x="651" y="375"/>
                  </a:lnTo>
                  <a:lnTo>
                    <a:pt x="651" y="375"/>
                  </a:lnTo>
                  <a:lnTo>
                    <a:pt x="655" y="375"/>
                  </a:lnTo>
                  <a:lnTo>
                    <a:pt x="655" y="375"/>
                  </a:lnTo>
                  <a:lnTo>
                    <a:pt x="655" y="375"/>
                  </a:lnTo>
                  <a:lnTo>
                    <a:pt x="660" y="375"/>
                  </a:lnTo>
                  <a:lnTo>
                    <a:pt x="660" y="375"/>
                  </a:lnTo>
                  <a:lnTo>
                    <a:pt x="669" y="371"/>
                  </a:lnTo>
                  <a:lnTo>
                    <a:pt x="673" y="371"/>
                  </a:lnTo>
                  <a:lnTo>
                    <a:pt x="678" y="371"/>
                  </a:lnTo>
                  <a:lnTo>
                    <a:pt x="678" y="371"/>
                  </a:lnTo>
                  <a:lnTo>
                    <a:pt x="678" y="371"/>
                  </a:lnTo>
                  <a:lnTo>
                    <a:pt x="678" y="371"/>
                  </a:lnTo>
                  <a:lnTo>
                    <a:pt x="678" y="371"/>
                  </a:lnTo>
                  <a:lnTo>
                    <a:pt x="678" y="371"/>
                  </a:lnTo>
                  <a:lnTo>
                    <a:pt x="678" y="371"/>
                  </a:lnTo>
                  <a:lnTo>
                    <a:pt x="678" y="371"/>
                  </a:lnTo>
                  <a:lnTo>
                    <a:pt x="682" y="371"/>
                  </a:lnTo>
                  <a:lnTo>
                    <a:pt x="682" y="371"/>
                  </a:lnTo>
                  <a:lnTo>
                    <a:pt x="682" y="371"/>
                  </a:lnTo>
                  <a:lnTo>
                    <a:pt x="682" y="366"/>
                  </a:lnTo>
                  <a:lnTo>
                    <a:pt x="682" y="366"/>
                  </a:lnTo>
                  <a:lnTo>
                    <a:pt x="682" y="366"/>
                  </a:lnTo>
                  <a:lnTo>
                    <a:pt x="682" y="366"/>
                  </a:lnTo>
                  <a:lnTo>
                    <a:pt x="682" y="366"/>
                  </a:lnTo>
                  <a:lnTo>
                    <a:pt x="682" y="366"/>
                  </a:lnTo>
                  <a:lnTo>
                    <a:pt x="687" y="366"/>
                  </a:lnTo>
                  <a:lnTo>
                    <a:pt x="687" y="366"/>
                  </a:lnTo>
                  <a:lnTo>
                    <a:pt x="691" y="366"/>
                  </a:lnTo>
                  <a:lnTo>
                    <a:pt x="691" y="366"/>
                  </a:lnTo>
                  <a:lnTo>
                    <a:pt x="691" y="366"/>
                  </a:lnTo>
                  <a:lnTo>
                    <a:pt x="691" y="366"/>
                  </a:lnTo>
                  <a:lnTo>
                    <a:pt x="696" y="366"/>
                  </a:lnTo>
                  <a:lnTo>
                    <a:pt x="696" y="366"/>
                  </a:lnTo>
                  <a:lnTo>
                    <a:pt x="696" y="366"/>
                  </a:lnTo>
                  <a:lnTo>
                    <a:pt x="691" y="362"/>
                  </a:lnTo>
                  <a:lnTo>
                    <a:pt x="696" y="362"/>
                  </a:lnTo>
                  <a:lnTo>
                    <a:pt x="696" y="362"/>
                  </a:lnTo>
                  <a:lnTo>
                    <a:pt x="700" y="362"/>
                  </a:lnTo>
                  <a:lnTo>
                    <a:pt x="700" y="362"/>
                  </a:lnTo>
                  <a:lnTo>
                    <a:pt x="700" y="362"/>
                  </a:lnTo>
                  <a:lnTo>
                    <a:pt x="700" y="362"/>
                  </a:lnTo>
                  <a:lnTo>
                    <a:pt x="700" y="362"/>
                  </a:lnTo>
                  <a:lnTo>
                    <a:pt x="705" y="362"/>
                  </a:lnTo>
                  <a:lnTo>
                    <a:pt x="705" y="362"/>
                  </a:lnTo>
                  <a:lnTo>
                    <a:pt x="705" y="362"/>
                  </a:lnTo>
                  <a:lnTo>
                    <a:pt x="709" y="362"/>
                  </a:lnTo>
                  <a:lnTo>
                    <a:pt x="709" y="362"/>
                  </a:lnTo>
                  <a:lnTo>
                    <a:pt x="709" y="362"/>
                  </a:lnTo>
                  <a:lnTo>
                    <a:pt x="709" y="362"/>
                  </a:lnTo>
                  <a:lnTo>
                    <a:pt x="709" y="362"/>
                  </a:lnTo>
                  <a:lnTo>
                    <a:pt x="714" y="362"/>
                  </a:lnTo>
                  <a:lnTo>
                    <a:pt x="714" y="357"/>
                  </a:lnTo>
                  <a:lnTo>
                    <a:pt x="714" y="357"/>
                  </a:lnTo>
                  <a:lnTo>
                    <a:pt x="718" y="357"/>
                  </a:lnTo>
                  <a:lnTo>
                    <a:pt x="718" y="357"/>
                  </a:lnTo>
                  <a:lnTo>
                    <a:pt x="718" y="357"/>
                  </a:lnTo>
                  <a:lnTo>
                    <a:pt x="718" y="357"/>
                  </a:lnTo>
                  <a:lnTo>
                    <a:pt x="723" y="357"/>
                  </a:lnTo>
                  <a:lnTo>
                    <a:pt x="723" y="357"/>
                  </a:lnTo>
                  <a:lnTo>
                    <a:pt x="723" y="357"/>
                  </a:lnTo>
                  <a:lnTo>
                    <a:pt x="727" y="357"/>
                  </a:lnTo>
                  <a:lnTo>
                    <a:pt x="727" y="357"/>
                  </a:lnTo>
                  <a:lnTo>
                    <a:pt x="727" y="353"/>
                  </a:lnTo>
                  <a:lnTo>
                    <a:pt x="727" y="353"/>
                  </a:lnTo>
                  <a:lnTo>
                    <a:pt x="732" y="353"/>
                  </a:lnTo>
                  <a:lnTo>
                    <a:pt x="732" y="353"/>
                  </a:lnTo>
                  <a:lnTo>
                    <a:pt x="736" y="353"/>
                  </a:lnTo>
                  <a:lnTo>
                    <a:pt x="736" y="353"/>
                  </a:lnTo>
                  <a:lnTo>
                    <a:pt x="736" y="353"/>
                  </a:lnTo>
                  <a:lnTo>
                    <a:pt x="736" y="353"/>
                  </a:lnTo>
                  <a:lnTo>
                    <a:pt x="741" y="353"/>
                  </a:lnTo>
                  <a:lnTo>
                    <a:pt x="741" y="348"/>
                  </a:lnTo>
                  <a:lnTo>
                    <a:pt x="741" y="348"/>
                  </a:lnTo>
                  <a:lnTo>
                    <a:pt x="745" y="348"/>
                  </a:lnTo>
                  <a:lnTo>
                    <a:pt x="745" y="348"/>
                  </a:lnTo>
                  <a:lnTo>
                    <a:pt x="750" y="348"/>
                  </a:lnTo>
                  <a:lnTo>
                    <a:pt x="750" y="348"/>
                  </a:lnTo>
                  <a:lnTo>
                    <a:pt x="750" y="348"/>
                  </a:lnTo>
                  <a:lnTo>
                    <a:pt x="750" y="348"/>
                  </a:lnTo>
                  <a:lnTo>
                    <a:pt x="754" y="348"/>
                  </a:lnTo>
                  <a:lnTo>
                    <a:pt x="754" y="348"/>
                  </a:lnTo>
                  <a:lnTo>
                    <a:pt x="759" y="348"/>
                  </a:lnTo>
                  <a:lnTo>
                    <a:pt x="759" y="344"/>
                  </a:lnTo>
                  <a:lnTo>
                    <a:pt x="764" y="344"/>
                  </a:lnTo>
                  <a:lnTo>
                    <a:pt x="768" y="344"/>
                  </a:lnTo>
                  <a:lnTo>
                    <a:pt x="768" y="344"/>
                  </a:lnTo>
                  <a:lnTo>
                    <a:pt x="773" y="344"/>
                  </a:lnTo>
                  <a:lnTo>
                    <a:pt x="773" y="344"/>
                  </a:lnTo>
                  <a:lnTo>
                    <a:pt x="773" y="344"/>
                  </a:lnTo>
                  <a:lnTo>
                    <a:pt x="777" y="344"/>
                  </a:lnTo>
                  <a:lnTo>
                    <a:pt x="777" y="344"/>
                  </a:lnTo>
                  <a:lnTo>
                    <a:pt x="777" y="339"/>
                  </a:lnTo>
                  <a:lnTo>
                    <a:pt x="777" y="339"/>
                  </a:lnTo>
                  <a:lnTo>
                    <a:pt x="777" y="339"/>
                  </a:lnTo>
                  <a:lnTo>
                    <a:pt x="782" y="339"/>
                  </a:lnTo>
                  <a:lnTo>
                    <a:pt x="782" y="339"/>
                  </a:lnTo>
                  <a:lnTo>
                    <a:pt x="786" y="339"/>
                  </a:lnTo>
                  <a:lnTo>
                    <a:pt x="786" y="339"/>
                  </a:lnTo>
                  <a:lnTo>
                    <a:pt x="791" y="335"/>
                  </a:lnTo>
                  <a:lnTo>
                    <a:pt x="791" y="335"/>
                  </a:lnTo>
                  <a:lnTo>
                    <a:pt x="795" y="335"/>
                  </a:lnTo>
                  <a:lnTo>
                    <a:pt x="795" y="335"/>
                  </a:lnTo>
                  <a:lnTo>
                    <a:pt x="800" y="335"/>
                  </a:lnTo>
                  <a:lnTo>
                    <a:pt x="800" y="335"/>
                  </a:lnTo>
                  <a:lnTo>
                    <a:pt x="804" y="330"/>
                  </a:lnTo>
                  <a:lnTo>
                    <a:pt x="804" y="330"/>
                  </a:lnTo>
                  <a:lnTo>
                    <a:pt x="804" y="330"/>
                  </a:lnTo>
                  <a:lnTo>
                    <a:pt x="804" y="330"/>
                  </a:lnTo>
                  <a:lnTo>
                    <a:pt x="804" y="330"/>
                  </a:lnTo>
                  <a:lnTo>
                    <a:pt x="804" y="326"/>
                  </a:lnTo>
                  <a:lnTo>
                    <a:pt x="804" y="326"/>
                  </a:lnTo>
                  <a:lnTo>
                    <a:pt x="800" y="326"/>
                  </a:lnTo>
                  <a:lnTo>
                    <a:pt x="800" y="326"/>
                  </a:lnTo>
                  <a:lnTo>
                    <a:pt x="804" y="326"/>
                  </a:lnTo>
                  <a:lnTo>
                    <a:pt x="809" y="321"/>
                  </a:lnTo>
                  <a:lnTo>
                    <a:pt x="809" y="321"/>
                  </a:lnTo>
                  <a:lnTo>
                    <a:pt x="813" y="321"/>
                  </a:lnTo>
                  <a:lnTo>
                    <a:pt x="813" y="321"/>
                  </a:lnTo>
                  <a:lnTo>
                    <a:pt x="818" y="321"/>
                  </a:lnTo>
                  <a:lnTo>
                    <a:pt x="818" y="317"/>
                  </a:lnTo>
                  <a:lnTo>
                    <a:pt x="818" y="317"/>
                  </a:lnTo>
                  <a:lnTo>
                    <a:pt x="818" y="317"/>
                  </a:lnTo>
                  <a:lnTo>
                    <a:pt x="822" y="317"/>
                  </a:lnTo>
                  <a:lnTo>
                    <a:pt x="822" y="317"/>
                  </a:lnTo>
                  <a:lnTo>
                    <a:pt x="827" y="317"/>
                  </a:lnTo>
                  <a:lnTo>
                    <a:pt x="827" y="317"/>
                  </a:lnTo>
                  <a:lnTo>
                    <a:pt x="827" y="317"/>
                  </a:lnTo>
                  <a:lnTo>
                    <a:pt x="822" y="317"/>
                  </a:lnTo>
                  <a:lnTo>
                    <a:pt x="822" y="317"/>
                  </a:lnTo>
                  <a:lnTo>
                    <a:pt x="827" y="317"/>
                  </a:lnTo>
                  <a:lnTo>
                    <a:pt x="827" y="317"/>
                  </a:lnTo>
                  <a:lnTo>
                    <a:pt x="827" y="317"/>
                  </a:lnTo>
                  <a:lnTo>
                    <a:pt x="831" y="317"/>
                  </a:lnTo>
                  <a:lnTo>
                    <a:pt x="831" y="317"/>
                  </a:lnTo>
                  <a:lnTo>
                    <a:pt x="831" y="317"/>
                  </a:lnTo>
                  <a:lnTo>
                    <a:pt x="831" y="317"/>
                  </a:lnTo>
                  <a:lnTo>
                    <a:pt x="831" y="317"/>
                  </a:lnTo>
                  <a:lnTo>
                    <a:pt x="836" y="317"/>
                  </a:lnTo>
                  <a:lnTo>
                    <a:pt x="836" y="317"/>
                  </a:lnTo>
                  <a:lnTo>
                    <a:pt x="840" y="312"/>
                  </a:lnTo>
                  <a:lnTo>
                    <a:pt x="840" y="312"/>
                  </a:lnTo>
                  <a:lnTo>
                    <a:pt x="840" y="312"/>
                  </a:lnTo>
                  <a:lnTo>
                    <a:pt x="845" y="312"/>
                  </a:lnTo>
                  <a:lnTo>
                    <a:pt x="845" y="312"/>
                  </a:lnTo>
                  <a:lnTo>
                    <a:pt x="845" y="308"/>
                  </a:lnTo>
                  <a:lnTo>
                    <a:pt x="845" y="308"/>
                  </a:lnTo>
                  <a:lnTo>
                    <a:pt x="845" y="308"/>
                  </a:lnTo>
                  <a:lnTo>
                    <a:pt x="845" y="308"/>
                  </a:lnTo>
                  <a:lnTo>
                    <a:pt x="845" y="308"/>
                  </a:lnTo>
                  <a:lnTo>
                    <a:pt x="845" y="308"/>
                  </a:lnTo>
                  <a:lnTo>
                    <a:pt x="845" y="308"/>
                  </a:lnTo>
                  <a:lnTo>
                    <a:pt x="849" y="308"/>
                  </a:lnTo>
                  <a:lnTo>
                    <a:pt x="849" y="308"/>
                  </a:lnTo>
                  <a:lnTo>
                    <a:pt x="854" y="308"/>
                  </a:lnTo>
                  <a:lnTo>
                    <a:pt x="854" y="308"/>
                  </a:lnTo>
                  <a:lnTo>
                    <a:pt x="854" y="308"/>
                  </a:lnTo>
                  <a:lnTo>
                    <a:pt x="854" y="308"/>
                  </a:lnTo>
                  <a:lnTo>
                    <a:pt x="858" y="303"/>
                  </a:lnTo>
                  <a:lnTo>
                    <a:pt x="863" y="303"/>
                  </a:lnTo>
                  <a:lnTo>
                    <a:pt x="867" y="303"/>
                  </a:lnTo>
                  <a:lnTo>
                    <a:pt x="867" y="303"/>
                  </a:lnTo>
                  <a:lnTo>
                    <a:pt x="867" y="303"/>
                  </a:lnTo>
                  <a:lnTo>
                    <a:pt x="872" y="298"/>
                  </a:lnTo>
                  <a:lnTo>
                    <a:pt x="872" y="298"/>
                  </a:lnTo>
                  <a:lnTo>
                    <a:pt x="872" y="298"/>
                  </a:lnTo>
                  <a:lnTo>
                    <a:pt x="876" y="298"/>
                  </a:lnTo>
                  <a:lnTo>
                    <a:pt x="876" y="298"/>
                  </a:lnTo>
                  <a:lnTo>
                    <a:pt x="881" y="298"/>
                  </a:lnTo>
                  <a:lnTo>
                    <a:pt x="885" y="298"/>
                  </a:lnTo>
                  <a:lnTo>
                    <a:pt x="885" y="298"/>
                  </a:lnTo>
                  <a:lnTo>
                    <a:pt x="890" y="294"/>
                  </a:lnTo>
                  <a:lnTo>
                    <a:pt x="895" y="294"/>
                  </a:lnTo>
                  <a:lnTo>
                    <a:pt x="895" y="294"/>
                  </a:lnTo>
                  <a:lnTo>
                    <a:pt x="895" y="294"/>
                  </a:lnTo>
                  <a:lnTo>
                    <a:pt x="895" y="294"/>
                  </a:lnTo>
                  <a:lnTo>
                    <a:pt x="899" y="294"/>
                  </a:lnTo>
                  <a:lnTo>
                    <a:pt x="899" y="294"/>
                  </a:lnTo>
                  <a:lnTo>
                    <a:pt x="904" y="294"/>
                  </a:lnTo>
                  <a:lnTo>
                    <a:pt x="904" y="294"/>
                  </a:lnTo>
                  <a:lnTo>
                    <a:pt x="904" y="294"/>
                  </a:lnTo>
                  <a:lnTo>
                    <a:pt x="908" y="294"/>
                  </a:lnTo>
                  <a:lnTo>
                    <a:pt x="908" y="294"/>
                  </a:lnTo>
                  <a:lnTo>
                    <a:pt x="913" y="294"/>
                  </a:lnTo>
                  <a:lnTo>
                    <a:pt x="913" y="294"/>
                  </a:lnTo>
                  <a:lnTo>
                    <a:pt x="908" y="294"/>
                  </a:lnTo>
                  <a:lnTo>
                    <a:pt x="904" y="294"/>
                  </a:lnTo>
                  <a:lnTo>
                    <a:pt x="904" y="294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5" y="298"/>
                  </a:lnTo>
                  <a:lnTo>
                    <a:pt x="899" y="303"/>
                  </a:lnTo>
                  <a:lnTo>
                    <a:pt x="899" y="303"/>
                  </a:lnTo>
                  <a:lnTo>
                    <a:pt x="899" y="303"/>
                  </a:lnTo>
                  <a:lnTo>
                    <a:pt x="899" y="303"/>
                  </a:lnTo>
                  <a:lnTo>
                    <a:pt x="899" y="303"/>
                  </a:lnTo>
                  <a:lnTo>
                    <a:pt x="899" y="303"/>
                  </a:lnTo>
                  <a:lnTo>
                    <a:pt x="895" y="303"/>
                  </a:lnTo>
                  <a:lnTo>
                    <a:pt x="895" y="303"/>
                  </a:lnTo>
                  <a:lnTo>
                    <a:pt x="890" y="303"/>
                  </a:lnTo>
                  <a:lnTo>
                    <a:pt x="890" y="303"/>
                  </a:lnTo>
                  <a:lnTo>
                    <a:pt x="890" y="303"/>
                  </a:lnTo>
                  <a:lnTo>
                    <a:pt x="890" y="298"/>
                  </a:lnTo>
                  <a:lnTo>
                    <a:pt x="890" y="298"/>
                  </a:lnTo>
                  <a:lnTo>
                    <a:pt x="890" y="298"/>
                  </a:lnTo>
                  <a:lnTo>
                    <a:pt x="881" y="303"/>
                  </a:lnTo>
                  <a:lnTo>
                    <a:pt x="881" y="303"/>
                  </a:lnTo>
                  <a:lnTo>
                    <a:pt x="872" y="303"/>
                  </a:lnTo>
                  <a:lnTo>
                    <a:pt x="872" y="303"/>
                  </a:lnTo>
                  <a:lnTo>
                    <a:pt x="872" y="303"/>
                  </a:lnTo>
                  <a:lnTo>
                    <a:pt x="867" y="308"/>
                  </a:lnTo>
                  <a:lnTo>
                    <a:pt x="867" y="308"/>
                  </a:lnTo>
                  <a:lnTo>
                    <a:pt x="858" y="312"/>
                  </a:lnTo>
                  <a:lnTo>
                    <a:pt x="858" y="312"/>
                  </a:lnTo>
                  <a:lnTo>
                    <a:pt x="854" y="312"/>
                  </a:lnTo>
                  <a:lnTo>
                    <a:pt x="849" y="317"/>
                  </a:lnTo>
                  <a:lnTo>
                    <a:pt x="845" y="317"/>
                  </a:lnTo>
                  <a:lnTo>
                    <a:pt x="840" y="317"/>
                  </a:lnTo>
                  <a:lnTo>
                    <a:pt x="840" y="321"/>
                  </a:lnTo>
                  <a:lnTo>
                    <a:pt x="840" y="321"/>
                  </a:lnTo>
                  <a:lnTo>
                    <a:pt x="840" y="321"/>
                  </a:lnTo>
                  <a:lnTo>
                    <a:pt x="845" y="321"/>
                  </a:lnTo>
                  <a:lnTo>
                    <a:pt x="845" y="321"/>
                  </a:lnTo>
                  <a:lnTo>
                    <a:pt x="849" y="321"/>
                  </a:lnTo>
                  <a:lnTo>
                    <a:pt x="849" y="321"/>
                  </a:lnTo>
                  <a:lnTo>
                    <a:pt x="849" y="321"/>
                  </a:lnTo>
                  <a:lnTo>
                    <a:pt x="845" y="321"/>
                  </a:lnTo>
                  <a:lnTo>
                    <a:pt x="845" y="321"/>
                  </a:lnTo>
                  <a:lnTo>
                    <a:pt x="840" y="326"/>
                  </a:lnTo>
                  <a:lnTo>
                    <a:pt x="836" y="326"/>
                  </a:lnTo>
                  <a:lnTo>
                    <a:pt x="836" y="326"/>
                  </a:lnTo>
                  <a:lnTo>
                    <a:pt x="831" y="326"/>
                  </a:lnTo>
                  <a:lnTo>
                    <a:pt x="831" y="326"/>
                  </a:lnTo>
                  <a:lnTo>
                    <a:pt x="831" y="326"/>
                  </a:lnTo>
                  <a:lnTo>
                    <a:pt x="827" y="326"/>
                  </a:lnTo>
                  <a:lnTo>
                    <a:pt x="827" y="326"/>
                  </a:lnTo>
                  <a:lnTo>
                    <a:pt x="827" y="326"/>
                  </a:lnTo>
                  <a:lnTo>
                    <a:pt x="827" y="330"/>
                  </a:lnTo>
                  <a:lnTo>
                    <a:pt x="831" y="330"/>
                  </a:lnTo>
                  <a:lnTo>
                    <a:pt x="831" y="330"/>
                  </a:lnTo>
                  <a:lnTo>
                    <a:pt x="831" y="330"/>
                  </a:lnTo>
                  <a:lnTo>
                    <a:pt x="836" y="330"/>
                  </a:lnTo>
                  <a:lnTo>
                    <a:pt x="836" y="330"/>
                  </a:lnTo>
                  <a:lnTo>
                    <a:pt x="836" y="330"/>
                  </a:lnTo>
                  <a:lnTo>
                    <a:pt x="836" y="330"/>
                  </a:lnTo>
                  <a:lnTo>
                    <a:pt x="836" y="330"/>
                  </a:lnTo>
                  <a:lnTo>
                    <a:pt x="836" y="330"/>
                  </a:lnTo>
                  <a:lnTo>
                    <a:pt x="836" y="330"/>
                  </a:lnTo>
                  <a:lnTo>
                    <a:pt x="836" y="330"/>
                  </a:lnTo>
                  <a:lnTo>
                    <a:pt x="840" y="330"/>
                  </a:lnTo>
                  <a:lnTo>
                    <a:pt x="840" y="330"/>
                  </a:lnTo>
                  <a:lnTo>
                    <a:pt x="840" y="330"/>
                  </a:lnTo>
                  <a:lnTo>
                    <a:pt x="845" y="326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854" y="326"/>
                  </a:lnTo>
                  <a:lnTo>
                    <a:pt x="854" y="326"/>
                  </a:lnTo>
                  <a:lnTo>
                    <a:pt x="854" y="326"/>
                  </a:lnTo>
                  <a:lnTo>
                    <a:pt x="854" y="326"/>
                  </a:lnTo>
                  <a:lnTo>
                    <a:pt x="858" y="326"/>
                  </a:lnTo>
                  <a:lnTo>
                    <a:pt x="858" y="321"/>
                  </a:lnTo>
                  <a:lnTo>
                    <a:pt x="863" y="321"/>
                  </a:lnTo>
                  <a:lnTo>
                    <a:pt x="863" y="321"/>
                  </a:lnTo>
                  <a:lnTo>
                    <a:pt x="863" y="321"/>
                  </a:lnTo>
                  <a:lnTo>
                    <a:pt x="863" y="321"/>
                  </a:lnTo>
                  <a:lnTo>
                    <a:pt x="863" y="321"/>
                  </a:lnTo>
                  <a:lnTo>
                    <a:pt x="863" y="321"/>
                  </a:lnTo>
                  <a:lnTo>
                    <a:pt x="867" y="321"/>
                  </a:lnTo>
                  <a:lnTo>
                    <a:pt x="867" y="321"/>
                  </a:lnTo>
                  <a:lnTo>
                    <a:pt x="867" y="321"/>
                  </a:lnTo>
                  <a:lnTo>
                    <a:pt x="867" y="321"/>
                  </a:lnTo>
                  <a:lnTo>
                    <a:pt x="867" y="321"/>
                  </a:lnTo>
                  <a:lnTo>
                    <a:pt x="867" y="321"/>
                  </a:lnTo>
                  <a:lnTo>
                    <a:pt x="867" y="321"/>
                  </a:lnTo>
                  <a:lnTo>
                    <a:pt x="872" y="321"/>
                  </a:lnTo>
                  <a:lnTo>
                    <a:pt x="872" y="321"/>
                  </a:lnTo>
                  <a:lnTo>
                    <a:pt x="876" y="317"/>
                  </a:lnTo>
                  <a:lnTo>
                    <a:pt x="876" y="317"/>
                  </a:lnTo>
                  <a:lnTo>
                    <a:pt x="876" y="321"/>
                  </a:lnTo>
                  <a:lnTo>
                    <a:pt x="876" y="321"/>
                  </a:lnTo>
                  <a:lnTo>
                    <a:pt x="876" y="321"/>
                  </a:lnTo>
                  <a:lnTo>
                    <a:pt x="876" y="321"/>
                  </a:lnTo>
                  <a:lnTo>
                    <a:pt x="876" y="321"/>
                  </a:lnTo>
                  <a:lnTo>
                    <a:pt x="876" y="321"/>
                  </a:lnTo>
                  <a:lnTo>
                    <a:pt x="881" y="321"/>
                  </a:lnTo>
                  <a:lnTo>
                    <a:pt x="881" y="321"/>
                  </a:lnTo>
                  <a:lnTo>
                    <a:pt x="881" y="321"/>
                  </a:lnTo>
                  <a:lnTo>
                    <a:pt x="881" y="321"/>
                  </a:lnTo>
                  <a:lnTo>
                    <a:pt x="881" y="321"/>
                  </a:lnTo>
                  <a:lnTo>
                    <a:pt x="881" y="321"/>
                  </a:lnTo>
                  <a:lnTo>
                    <a:pt x="885" y="321"/>
                  </a:lnTo>
                  <a:lnTo>
                    <a:pt x="890" y="321"/>
                  </a:lnTo>
                  <a:lnTo>
                    <a:pt x="890" y="317"/>
                  </a:lnTo>
                  <a:lnTo>
                    <a:pt x="890" y="317"/>
                  </a:lnTo>
                  <a:lnTo>
                    <a:pt x="890" y="317"/>
                  </a:lnTo>
                  <a:lnTo>
                    <a:pt x="890" y="317"/>
                  </a:lnTo>
                  <a:lnTo>
                    <a:pt x="895" y="317"/>
                  </a:lnTo>
                  <a:lnTo>
                    <a:pt x="895" y="317"/>
                  </a:lnTo>
                  <a:lnTo>
                    <a:pt x="895" y="317"/>
                  </a:lnTo>
                  <a:lnTo>
                    <a:pt x="895" y="317"/>
                  </a:lnTo>
                  <a:lnTo>
                    <a:pt x="899" y="312"/>
                  </a:lnTo>
                  <a:lnTo>
                    <a:pt x="899" y="312"/>
                  </a:lnTo>
                  <a:lnTo>
                    <a:pt x="899" y="312"/>
                  </a:lnTo>
                  <a:lnTo>
                    <a:pt x="899" y="312"/>
                  </a:lnTo>
                  <a:lnTo>
                    <a:pt x="904" y="312"/>
                  </a:lnTo>
                  <a:lnTo>
                    <a:pt x="904" y="312"/>
                  </a:lnTo>
                  <a:lnTo>
                    <a:pt x="904" y="312"/>
                  </a:lnTo>
                  <a:lnTo>
                    <a:pt x="899" y="312"/>
                  </a:lnTo>
                  <a:lnTo>
                    <a:pt x="899" y="312"/>
                  </a:lnTo>
                  <a:lnTo>
                    <a:pt x="899" y="312"/>
                  </a:lnTo>
                  <a:lnTo>
                    <a:pt x="895" y="312"/>
                  </a:lnTo>
                  <a:lnTo>
                    <a:pt x="895" y="312"/>
                  </a:lnTo>
                  <a:lnTo>
                    <a:pt x="895" y="312"/>
                  </a:lnTo>
                  <a:lnTo>
                    <a:pt x="895" y="312"/>
                  </a:lnTo>
                  <a:lnTo>
                    <a:pt x="899" y="312"/>
                  </a:lnTo>
                  <a:lnTo>
                    <a:pt x="899" y="312"/>
                  </a:lnTo>
                  <a:lnTo>
                    <a:pt x="899" y="312"/>
                  </a:lnTo>
                  <a:lnTo>
                    <a:pt x="899" y="312"/>
                  </a:lnTo>
                  <a:lnTo>
                    <a:pt x="899" y="312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8" y="308"/>
                  </a:lnTo>
                  <a:lnTo>
                    <a:pt x="908" y="303"/>
                  </a:lnTo>
                  <a:lnTo>
                    <a:pt x="913" y="303"/>
                  </a:lnTo>
                  <a:lnTo>
                    <a:pt x="913" y="303"/>
                  </a:lnTo>
                  <a:lnTo>
                    <a:pt x="913" y="303"/>
                  </a:lnTo>
                  <a:lnTo>
                    <a:pt x="908" y="303"/>
                  </a:lnTo>
                  <a:lnTo>
                    <a:pt x="908" y="303"/>
                  </a:lnTo>
                  <a:lnTo>
                    <a:pt x="913" y="303"/>
                  </a:lnTo>
                  <a:lnTo>
                    <a:pt x="913" y="303"/>
                  </a:lnTo>
                  <a:lnTo>
                    <a:pt x="913" y="303"/>
                  </a:lnTo>
                  <a:lnTo>
                    <a:pt x="913" y="303"/>
                  </a:lnTo>
                  <a:lnTo>
                    <a:pt x="913" y="303"/>
                  </a:lnTo>
                  <a:lnTo>
                    <a:pt x="917" y="303"/>
                  </a:lnTo>
                  <a:lnTo>
                    <a:pt x="917" y="303"/>
                  </a:lnTo>
                  <a:lnTo>
                    <a:pt x="922" y="303"/>
                  </a:lnTo>
                  <a:lnTo>
                    <a:pt x="922" y="303"/>
                  </a:lnTo>
                  <a:lnTo>
                    <a:pt x="922" y="303"/>
                  </a:lnTo>
                  <a:lnTo>
                    <a:pt x="913" y="303"/>
                  </a:lnTo>
                  <a:lnTo>
                    <a:pt x="913" y="303"/>
                  </a:lnTo>
                  <a:lnTo>
                    <a:pt x="913" y="303"/>
                  </a:lnTo>
                  <a:lnTo>
                    <a:pt x="913" y="308"/>
                  </a:lnTo>
                  <a:lnTo>
                    <a:pt x="913" y="308"/>
                  </a:lnTo>
                  <a:lnTo>
                    <a:pt x="917" y="308"/>
                  </a:lnTo>
                  <a:lnTo>
                    <a:pt x="917" y="308"/>
                  </a:lnTo>
                  <a:lnTo>
                    <a:pt x="917" y="308"/>
                  </a:lnTo>
                  <a:lnTo>
                    <a:pt x="917" y="303"/>
                  </a:lnTo>
                  <a:lnTo>
                    <a:pt x="917" y="308"/>
                  </a:lnTo>
                  <a:lnTo>
                    <a:pt x="917" y="308"/>
                  </a:lnTo>
                  <a:lnTo>
                    <a:pt x="917" y="308"/>
                  </a:lnTo>
                  <a:lnTo>
                    <a:pt x="917" y="308"/>
                  </a:lnTo>
                  <a:lnTo>
                    <a:pt x="917" y="308"/>
                  </a:lnTo>
                  <a:lnTo>
                    <a:pt x="922" y="308"/>
                  </a:lnTo>
                  <a:lnTo>
                    <a:pt x="922" y="308"/>
                  </a:lnTo>
                  <a:lnTo>
                    <a:pt x="922" y="308"/>
                  </a:lnTo>
                  <a:lnTo>
                    <a:pt x="922" y="308"/>
                  </a:lnTo>
                  <a:lnTo>
                    <a:pt x="922" y="308"/>
                  </a:lnTo>
                  <a:lnTo>
                    <a:pt x="922" y="308"/>
                  </a:lnTo>
                  <a:lnTo>
                    <a:pt x="926" y="308"/>
                  </a:lnTo>
                  <a:lnTo>
                    <a:pt x="931" y="303"/>
                  </a:lnTo>
                  <a:lnTo>
                    <a:pt x="931" y="303"/>
                  </a:lnTo>
                  <a:lnTo>
                    <a:pt x="935" y="303"/>
                  </a:lnTo>
                  <a:lnTo>
                    <a:pt x="935" y="303"/>
                  </a:lnTo>
                  <a:lnTo>
                    <a:pt x="931" y="308"/>
                  </a:lnTo>
                  <a:lnTo>
                    <a:pt x="926" y="308"/>
                  </a:lnTo>
                  <a:lnTo>
                    <a:pt x="926" y="308"/>
                  </a:lnTo>
                  <a:lnTo>
                    <a:pt x="926" y="308"/>
                  </a:lnTo>
                  <a:lnTo>
                    <a:pt x="926" y="308"/>
                  </a:lnTo>
                  <a:lnTo>
                    <a:pt x="926" y="312"/>
                  </a:lnTo>
                  <a:lnTo>
                    <a:pt x="922" y="312"/>
                  </a:lnTo>
                  <a:lnTo>
                    <a:pt x="922" y="312"/>
                  </a:lnTo>
                  <a:lnTo>
                    <a:pt x="922" y="312"/>
                  </a:lnTo>
                  <a:lnTo>
                    <a:pt x="922" y="312"/>
                  </a:lnTo>
                  <a:lnTo>
                    <a:pt x="926" y="312"/>
                  </a:lnTo>
                  <a:lnTo>
                    <a:pt x="926" y="312"/>
                  </a:lnTo>
                  <a:lnTo>
                    <a:pt x="926" y="312"/>
                  </a:lnTo>
                  <a:lnTo>
                    <a:pt x="926" y="312"/>
                  </a:lnTo>
                  <a:lnTo>
                    <a:pt x="926" y="312"/>
                  </a:lnTo>
                  <a:lnTo>
                    <a:pt x="926" y="312"/>
                  </a:lnTo>
                  <a:lnTo>
                    <a:pt x="931" y="312"/>
                  </a:lnTo>
                  <a:lnTo>
                    <a:pt x="926" y="317"/>
                  </a:lnTo>
                  <a:lnTo>
                    <a:pt x="926" y="317"/>
                  </a:lnTo>
                  <a:lnTo>
                    <a:pt x="926" y="317"/>
                  </a:lnTo>
                  <a:lnTo>
                    <a:pt x="922" y="317"/>
                  </a:lnTo>
                  <a:lnTo>
                    <a:pt x="922" y="317"/>
                  </a:lnTo>
                  <a:lnTo>
                    <a:pt x="926" y="317"/>
                  </a:lnTo>
                  <a:lnTo>
                    <a:pt x="926" y="317"/>
                  </a:lnTo>
                  <a:lnTo>
                    <a:pt x="926" y="321"/>
                  </a:lnTo>
                  <a:lnTo>
                    <a:pt x="926" y="321"/>
                  </a:lnTo>
                  <a:lnTo>
                    <a:pt x="931" y="321"/>
                  </a:lnTo>
                  <a:lnTo>
                    <a:pt x="931" y="317"/>
                  </a:lnTo>
                  <a:lnTo>
                    <a:pt x="935" y="317"/>
                  </a:lnTo>
                  <a:lnTo>
                    <a:pt x="935" y="317"/>
                  </a:lnTo>
                  <a:lnTo>
                    <a:pt x="940" y="317"/>
                  </a:lnTo>
                  <a:lnTo>
                    <a:pt x="940" y="317"/>
                  </a:lnTo>
                  <a:lnTo>
                    <a:pt x="935" y="317"/>
                  </a:lnTo>
                  <a:lnTo>
                    <a:pt x="935" y="317"/>
                  </a:lnTo>
                  <a:lnTo>
                    <a:pt x="931" y="321"/>
                  </a:lnTo>
                  <a:lnTo>
                    <a:pt x="931" y="321"/>
                  </a:lnTo>
                  <a:lnTo>
                    <a:pt x="931" y="321"/>
                  </a:lnTo>
                  <a:lnTo>
                    <a:pt x="931" y="321"/>
                  </a:lnTo>
                  <a:lnTo>
                    <a:pt x="931" y="321"/>
                  </a:lnTo>
                  <a:lnTo>
                    <a:pt x="931" y="326"/>
                  </a:lnTo>
                  <a:lnTo>
                    <a:pt x="931" y="326"/>
                  </a:lnTo>
                  <a:lnTo>
                    <a:pt x="931" y="326"/>
                  </a:lnTo>
                  <a:lnTo>
                    <a:pt x="931" y="326"/>
                  </a:lnTo>
                  <a:lnTo>
                    <a:pt x="931" y="326"/>
                  </a:lnTo>
                  <a:lnTo>
                    <a:pt x="931" y="326"/>
                  </a:lnTo>
                  <a:lnTo>
                    <a:pt x="931" y="326"/>
                  </a:lnTo>
                  <a:lnTo>
                    <a:pt x="931" y="330"/>
                  </a:lnTo>
                  <a:lnTo>
                    <a:pt x="931" y="330"/>
                  </a:lnTo>
                  <a:lnTo>
                    <a:pt x="935" y="330"/>
                  </a:lnTo>
                  <a:lnTo>
                    <a:pt x="935" y="330"/>
                  </a:lnTo>
                  <a:lnTo>
                    <a:pt x="944" y="330"/>
                  </a:lnTo>
                  <a:lnTo>
                    <a:pt x="949" y="330"/>
                  </a:lnTo>
                  <a:lnTo>
                    <a:pt x="953" y="330"/>
                  </a:lnTo>
                  <a:lnTo>
                    <a:pt x="953" y="335"/>
                  </a:lnTo>
                  <a:lnTo>
                    <a:pt x="958" y="335"/>
                  </a:lnTo>
                  <a:lnTo>
                    <a:pt x="958" y="330"/>
                  </a:lnTo>
                  <a:lnTo>
                    <a:pt x="958" y="330"/>
                  </a:lnTo>
                  <a:lnTo>
                    <a:pt x="962" y="330"/>
                  </a:lnTo>
                  <a:lnTo>
                    <a:pt x="962" y="330"/>
                  </a:lnTo>
                  <a:lnTo>
                    <a:pt x="962" y="330"/>
                  </a:lnTo>
                  <a:lnTo>
                    <a:pt x="962" y="330"/>
                  </a:lnTo>
                  <a:lnTo>
                    <a:pt x="962" y="330"/>
                  </a:lnTo>
                  <a:lnTo>
                    <a:pt x="958" y="335"/>
                  </a:lnTo>
                  <a:lnTo>
                    <a:pt x="958" y="335"/>
                  </a:lnTo>
                  <a:lnTo>
                    <a:pt x="958" y="335"/>
                  </a:lnTo>
                  <a:lnTo>
                    <a:pt x="958" y="335"/>
                  </a:lnTo>
                  <a:lnTo>
                    <a:pt x="958" y="339"/>
                  </a:lnTo>
                  <a:lnTo>
                    <a:pt x="962" y="339"/>
                  </a:lnTo>
                  <a:lnTo>
                    <a:pt x="962" y="339"/>
                  </a:lnTo>
                  <a:lnTo>
                    <a:pt x="967" y="339"/>
                  </a:lnTo>
                  <a:lnTo>
                    <a:pt x="971" y="339"/>
                  </a:lnTo>
                  <a:lnTo>
                    <a:pt x="971" y="339"/>
                  </a:lnTo>
                  <a:lnTo>
                    <a:pt x="976" y="335"/>
                  </a:lnTo>
                  <a:lnTo>
                    <a:pt x="980" y="335"/>
                  </a:lnTo>
                  <a:lnTo>
                    <a:pt x="980" y="335"/>
                  </a:lnTo>
                  <a:lnTo>
                    <a:pt x="980" y="335"/>
                  </a:lnTo>
                  <a:lnTo>
                    <a:pt x="980" y="339"/>
                  </a:lnTo>
                  <a:lnTo>
                    <a:pt x="980" y="339"/>
                  </a:lnTo>
                  <a:lnTo>
                    <a:pt x="980" y="339"/>
                  </a:lnTo>
                  <a:lnTo>
                    <a:pt x="980" y="339"/>
                  </a:lnTo>
                  <a:lnTo>
                    <a:pt x="976" y="339"/>
                  </a:lnTo>
                  <a:lnTo>
                    <a:pt x="976" y="339"/>
                  </a:lnTo>
                  <a:lnTo>
                    <a:pt x="976" y="339"/>
                  </a:lnTo>
                  <a:lnTo>
                    <a:pt x="976" y="344"/>
                  </a:lnTo>
                  <a:lnTo>
                    <a:pt x="971" y="344"/>
                  </a:lnTo>
                  <a:lnTo>
                    <a:pt x="971" y="344"/>
                  </a:lnTo>
                  <a:lnTo>
                    <a:pt x="976" y="339"/>
                  </a:lnTo>
                  <a:lnTo>
                    <a:pt x="976" y="339"/>
                  </a:lnTo>
                  <a:lnTo>
                    <a:pt x="980" y="339"/>
                  </a:lnTo>
                  <a:lnTo>
                    <a:pt x="980" y="335"/>
                  </a:lnTo>
                  <a:lnTo>
                    <a:pt x="980" y="335"/>
                  </a:lnTo>
                  <a:lnTo>
                    <a:pt x="976" y="335"/>
                  </a:lnTo>
                  <a:lnTo>
                    <a:pt x="976" y="339"/>
                  </a:lnTo>
                  <a:lnTo>
                    <a:pt x="976" y="339"/>
                  </a:lnTo>
                  <a:lnTo>
                    <a:pt x="976" y="339"/>
                  </a:lnTo>
                  <a:lnTo>
                    <a:pt x="976" y="339"/>
                  </a:lnTo>
                  <a:lnTo>
                    <a:pt x="971" y="339"/>
                  </a:lnTo>
                  <a:lnTo>
                    <a:pt x="971" y="339"/>
                  </a:lnTo>
                  <a:lnTo>
                    <a:pt x="971" y="339"/>
                  </a:lnTo>
                  <a:lnTo>
                    <a:pt x="967" y="344"/>
                  </a:lnTo>
                  <a:lnTo>
                    <a:pt x="967" y="344"/>
                  </a:lnTo>
                  <a:lnTo>
                    <a:pt x="967" y="344"/>
                  </a:lnTo>
                  <a:lnTo>
                    <a:pt x="967" y="344"/>
                  </a:lnTo>
                  <a:lnTo>
                    <a:pt x="967" y="344"/>
                  </a:lnTo>
                  <a:lnTo>
                    <a:pt x="967" y="344"/>
                  </a:lnTo>
                  <a:lnTo>
                    <a:pt x="967" y="344"/>
                  </a:lnTo>
                  <a:lnTo>
                    <a:pt x="967" y="348"/>
                  </a:lnTo>
                  <a:lnTo>
                    <a:pt x="967" y="348"/>
                  </a:lnTo>
                  <a:lnTo>
                    <a:pt x="967" y="353"/>
                  </a:lnTo>
                  <a:lnTo>
                    <a:pt x="971" y="353"/>
                  </a:lnTo>
                  <a:lnTo>
                    <a:pt x="971" y="353"/>
                  </a:lnTo>
                  <a:lnTo>
                    <a:pt x="967" y="353"/>
                  </a:lnTo>
                  <a:lnTo>
                    <a:pt x="967" y="353"/>
                  </a:lnTo>
                  <a:lnTo>
                    <a:pt x="971" y="353"/>
                  </a:lnTo>
                  <a:lnTo>
                    <a:pt x="971" y="353"/>
                  </a:lnTo>
                  <a:lnTo>
                    <a:pt x="971" y="353"/>
                  </a:lnTo>
                  <a:lnTo>
                    <a:pt x="971" y="357"/>
                  </a:lnTo>
                  <a:lnTo>
                    <a:pt x="971" y="357"/>
                  </a:lnTo>
                  <a:lnTo>
                    <a:pt x="971" y="357"/>
                  </a:lnTo>
                  <a:lnTo>
                    <a:pt x="967" y="362"/>
                  </a:lnTo>
                  <a:lnTo>
                    <a:pt x="967" y="362"/>
                  </a:lnTo>
                  <a:lnTo>
                    <a:pt x="967" y="362"/>
                  </a:lnTo>
                  <a:lnTo>
                    <a:pt x="967" y="362"/>
                  </a:lnTo>
                  <a:lnTo>
                    <a:pt x="967" y="362"/>
                  </a:lnTo>
                  <a:lnTo>
                    <a:pt x="967" y="366"/>
                  </a:lnTo>
                  <a:lnTo>
                    <a:pt x="967" y="366"/>
                  </a:lnTo>
                  <a:lnTo>
                    <a:pt x="967" y="366"/>
                  </a:lnTo>
                  <a:lnTo>
                    <a:pt x="971" y="371"/>
                  </a:lnTo>
                  <a:lnTo>
                    <a:pt x="971" y="371"/>
                  </a:lnTo>
                  <a:lnTo>
                    <a:pt x="971" y="371"/>
                  </a:lnTo>
                  <a:lnTo>
                    <a:pt x="971" y="371"/>
                  </a:lnTo>
                  <a:lnTo>
                    <a:pt x="976" y="371"/>
                  </a:lnTo>
                  <a:lnTo>
                    <a:pt x="976" y="371"/>
                  </a:lnTo>
                  <a:lnTo>
                    <a:pt x="980" y="371"/>
                  </a:lnTo>
                  <a:lnTo>
                    <a:pt x="980" y="371"/>
                  </a:lnTo>
                  <a:lnTo>
                    <a:pt x="980" y="371"/>
                  </a:lnTo>
                  <a:lnTo>
                    <a:pt x="980" y="366"/>
                  </a:lnTo>
                  <a:lnTo>
                    <a:pt x="985" y="366"/>
                  </a:lnTo>
                  <a:lnTo>
                    <a:pt x="980" y="366"/>
                  </a:lnTo>
                  <a:lnTo>
                    <a:pt x="980" y="366"/>
                  </a:lnTo>
                  <a:lnTo>
                    <a:pt x="980" y="366"/>
                  </a:lnTo>
                  <a:lnTo>
                    <a:pt x="985" y="366"/>
                  </a:lnTo>
                  <a:lnTo>
                    <a:pt x="980" y="362"/>
                  </a:lnTo>
                  <a:lnTo>
                    <a:pt x="980" y="362"/>
                  </a:lnTo>
                  <a:lnTo>
                    <a:pt x="985" y="362"/>
                  </a:lnTo>
                  <a:lnTo>
                    <a:pt x="985" y="362"/>
                  </a:lnTo>
                  <a:lnTo>
                    <a:pt x="980" y="362"/>
                  </a:lnTo>
                  <a:lnTo>
                    <a:pt x="980" y="362"/>
                  </a:lnTo>
                  <a:lnTo>
                    <a:pt x="980" y="362"/>
                  </a:lnTo>
                  <a:lnTo>
                    <a:pt x="980" y="362"/>
                  </a:lnTo>
                  <a:lnTo>
                    <a:pt x="980" y="362"/>
                  </a:lnTo>
                  <a:lnTo>
                    <a:pt x="980" y="357"/>
                  </a:lnTo>
                  <a:lnTo>
                    <a:pt x="980" y="357"/>
                  </a:lnTo>
                  <a:lnTo>
                    <a:pt x="985" y="357"/>
                  </a:lnTo>
                  <a:lnTo>
                    <a:pt x="985" y="357"/>
                  </a:lnTo>
                  <a:lnTo>
                    <a:pt x="985" y="357"/>
                  </a:lnTo>
                  <a:lnTo>
                    <a:pt x="985" y="357"/>
                  </a:lnTo>
                  <a:lnTo>
                    <a:pt x="985" y="357"/>
                  </a:lnTo>
                  <a:lnTo>
                    <a:pt x="985" y="362"/>
                  </a:lnTo>
                  <a:lnTo>
                    <a:pt x="985" y="362"/>
                  </a:lnTo>
                  <a:lnTo>
                    <a:pt x="985" y="362"/>
                  </a:lnTo>
                  <a:lnTo>
                    <a:pt x="985" y="362"/>
                  </a:lnTo>
                  <a:lnTo>
                    <a:pt x="985" y="362"/>
                  </a:lnTo>
                  <a:lnTo>
                    <a:pt x="985" y="362"/>
                  </a:lnTo>
                  <a:lnTo>
                    <a:pt x="985" y="362"/>
                  </a:lnTo>
                  <a:lnTo>
                    <a:pt x="989" y="362"/>
                  </a:lnTo>
                  <a:lnTo>
                    <a:pt x="989" y="362"/>
                  </a:lnTo>
                  <a:lnTo>
                    <a:pt x="989" y="362"/>
                  </a:lnTo>
                  <a:lnTo>
                    <a:pt x="989" y="362"/>
                  </a:lnTo>
                  <a:lnTo>
                    <a:pt x="989" y="362"/>
                  </a:lnTo>
                  <a:lnTo>
                    <a:pt x="994" y="357"/>
                  </a:lnTo>
                  <a:lnTo>
                    <a:pt x="994" y="357"/>
                  </a:lnTo>
                  <a:lnTo>
                    <a:pt x="994" y="357"/>
                  </a:lnTo>
                  <a:lnTo>
                    <a:pt x="989" y="362"/>
                  </a:lnTo>
                  <a:lnTo>
                    <a:pt x="989" y="362"/>
                  </a:lnTo>
                  <a:lnTo>
                    <a:pt x="994" y="362"/>
                  </a:lnTo>
                  <a:lnTo>
                    <a:pt x="994" y="362"/>
                  </a:lnTo>
                  <a:lnTo>
                    <a:pt x="989" y="362"/>
                  </a:lnTo>
                  <a:lnTo>
                    <a:pt x="989" y="362"/>
                  </a:lnTo>
                  <a:lnTo>
                    <a:pt x="985" y="366"/>
                  </a:lnTo>
                  <a:lnTo>
                    <a:pt x="985" y="366"/>
                  </a:lnTo>
                  <a:lnTo>
                    <a:pt x="985" y="371"/>
                  </a:lnTo>
                  <a:lnTo>
                    <a:pt x="980" y="371"/>
                  </a:lnTo>
                  <a:lnTo>
                    <a:pt x="980" y="371"/>
                  </a:lnTo>
                  <a:lnTo>
                    <a:pt x="985" y="371"/>
                  </a:lnTo>
                  <a:lnTo>
                    <a:pt x="985" y="371"/>
                  </a:lnTo>
                  <a:lnTo>
                    <a:pt x="985" y="371"/>
                  </a:lnTo>
                  <a:lnTo>
                    <a:pt x="985" y="375"/>
                  </a:lnTo>
                  <a:lnTo>
                    <a:pt x="985" y="375"/>
                  </a:lnTo>
                  <a:lnTo>
                    <a:pt x="989" y="375"/>
                  </a:lnTo>
                  <a:lnTo>
                    <a:pt x="989" y="375"/>
                  </a:lnTo>
                  <a:lnTo>
                    <a:pt x="989" y="375"/>
                  </a:lnTo>
                  <a:lnTo>
                    <a:pt x="989" y="371"/>
                  </a:lnTo>
                  <a:lnTo>
                    <a:pt x="994" y="371"/>
                  </a:lnTo>
                  <a:lnTo>
                    <a:pt x="994" y="366"/>
                  </a:lnTo>
                  <a:lnTo>
                    <a:pt x="994" y="366"/>
                  </a:lnTo>
                  <a:lnTo>
                    <a:pt x="998" y="366"/>
                  </a:lnTo>
                  <a:lnTo>
                    <a:pt x="998" y="362"/>
                  </a:lnTo>
                  <a:lnTo>
                    <a:pt x="1003" y="357"/>
                  </a:lnTo>
                  <a:lnTo>
                    <a:pt x="1003" y="357"/>
                  </a:lnTo>
                  <a:lnTo>
                    <a:pt x="1007" y="357"/>
                  </a:lnTo>
                  <a:lnTo>
                    <a:pt x="1007" y="357"/>
                  </a:lnTo>
                  <a:lnTo>
                    <a:pt x="1007" y="357"/>
                  </a:lnTo>
                  <a:lnTo>
                    <a:pt x="1007" y="353"/>
                  </a:lnTo>
                  <a:lnTo>
                    <a:pt x="1007" y="353"/>
                  </a:lnTo>
                  <a:lnTo>
                    <a:pt x="1007" y="353"/>
                  </a:lnTo>
                  <a:lnTo>
                    <a:pt x="1012" y="353"/>
                  </a:lnTo>
                  <a:lnTo>
                    <a:pt x="1012" y="353"/>
                  </a:lnTo>
                  <a:lnTo>
                    <a:pt x="1007" y="353"/>
                  </a:lnTo>
                  <a:lnTo>
                    <a:pt x="1007" y="357"/>
                  </a:lnTo>
                  <a:lnTo>
                    <a:pt x="1003" y="357"/>
                  </a:lnTo>
                  <a:lnTo>
                    <a:pt x="998" y="362"/>
                  </a:lnTo>
                  <a:lnTo>
                    <a:pt x="998" y="366"/>
                  </a:lnTo>
                  <a:lnTo>
                    <a:pt x="998" y="366"/>
                  </a:lnTo>
                  <a:lnTo>
                    <a:pt x="998" y="366"/>
                  </a:lnTo>
                  <a:lnTo>
                    <a:pt x="998" y="366"/>
                  </a:lnTo>
                  <a:lnTo>
                    <a:pt x="994" y="371"/>
                  </a:lnTo>
                  <a:lnTo>
                    <a:pt x="994" y="371"/>
                  </a:lnTo>
                  <a:lnTo>
                    <a:pt x="998" y="375"/>
                  </a:lnTo>
                  <a:lnTo>
                    <a:pt x="998" y="375"/>
                  </a:lnTo>
                  <a:lnTo>
                    <a:pt x="998" y="375"/>
                  </a:lnTo>
                  <a:lnTo>
                    <a:pt x="998" y="375"/>
                  </a:lnTo>
                  <a:lnTo>
                    <a:pt x="998" y="375"/>
                  </a:lnTo>
                  <a:lnTo>
                    <a:pt x="1003" y="371"/>
                  </a:lnTo>
                  <a:lnTo>
                    <a:pt x="1007" y="371"/>
                  </a:lnTo>
                  <a:lnTo>
                    <a:pt x="1007" y="371"/>
                  </a:lnTo>
                  <a:lnTo>
                    <a:pt x="1007" y="371"/>
                  </a:lnTo>
                  <a:lnTo>
                    <a:pt x="1007" y="371"/>
                  </a:lnTo>
                  <a:lnTo>
                    <a:pt x="1007" y="371"/>
                  </a:lnTo>
                  <a:lnTo>
                    <a:pt x="998" y="375"/>
                  </a:lnTo>
                  <a:lnTo>
                    <a:pt x="998" y="375"/>
                  </a:lnTo>
                  <a:lnTo>
                    <a:pt x="998" y="380"/>
                  </a:lnTo>
                  <a:lnTo>
                    <a:pt x="994" y="380"/>
                  </a:lnTo>
                  <a:lnTo>
                    <a:pt x="994" y="380"/>
                  </a:lnTo>
                  <a:lnTo>
                    <a:pt x="994" y="380"/>
                  </a:lnTo>
                  <a:lnTo>
                    <a:pt x="994" y="384"/>
                  </a:lnTo>
                  <a:lnTo>
                    <a:pt x="994" y="384"/>
                  </a:lnTo>
                  <a:lnTo>
                    <a:pt x="994" y="384"/>
                  </a:lnTo>
                  <a:lnTo>
                    <a:pt x="994" y="384"/>
                  </a:lnTo>
                  <a:lnTo>
                    <a:pt x="998" y="384"/>
                  </a:lnTo>
                  <a:lnTo>
                    <a:pt x="998" y="384"/>
                  </a:lnTo>
                  <a:lnTo>
                    <a:pt x="1003" y="384"/>
                  </a:lnTo>
                  <a:lnTo>
                    <a:pt x="998" y="384"/>
                  </a:lnTo>
                  <a:lnTo>
                    <a:pt x="998" y="384"/>
                  </a:lnTo>
                  <a:lnTo>
                    <a:pt x="998" y="384"/>
                  </a:lnTo>
                  <a:lnTo>
                    <a:pt x="994" y="384"/>
                  </a:lnTo>
                  <a:lnTo>
                    <a:pt x="994" y="384"/>
                  </a:lnTo>
                  <a:lnTo>
                    <a:pt x="994" y="384"/>
                  </a:lnTo>
                  <a:lnTo>
                    <a:pt x="994" y="389"/>
                  </a:lnTo>
                  <a:lnTo>
                    <a:pt x="994" y="389"/>
                  </a:lnTo>
                  <a:lnTo>
                    <a:pt x="994" y="389"/>
                  </a:lnTo>
                  <a:lnTo>
                    <a:pt x="994" y="389"/>
                  </a:lnTo>
                  <a:lnTo>
                    <a:pt x="994" y="389"/>
                  </a:lnTo>
                  <a:lnTo>
                    <a:pt x="989" y="389"/>
                  </a:lnTo>
                  <a:lnTo>
                    <a:pt x="989" y="389"/>
                  </a:lnTo>
                  <a:lnTo>
                    <a:pt x="989" y="389"/>
                  </a:lnTo>
                  <a:lnTo>
                    <a:pt x="985" y="393"/>
                  </a:lnTo>
                  <a:lnTo>
                    <a:pt x="980" y="398"/>
                  </a:lnTo>
                  <a:lnTo>
                    <a:pt x="985" y="398"/>
                  </a:lnTo>
                  <a:lnTo>
                    <a:pt x="985" y="398"/>
                  </a:lnTo>
                  <a:lnTo>
                    <a:pt x="985" y="398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7"/>
                  </a:lnTo>
                  <a:lnTo>
                    <a:pt x="980" y="407"/>
                  </a:lnTo>
                  <a:lnTo>
                    <a:pt x="980" y="407"/>
                  </a:lnTo>
                  <a:lnTo>
                    <a:pt x="985" y="407"/>
                  </a:lnTo>
                  <a:lnTo>
                    <a:pt x="985" y="407"/>
                  </a:lnTo>
                  <a:lnTo>
                    <a:pt x="980" y="411"/>
                  </a:lnTo>
                  <a:lnTo>
                    <a:pt x="980" y="411"/>
                  </a:lnTo>
                  <a:lnTo>
                    <a:pt x="980" y="411"/>
                  </a:lnTo>
                  <a:lnTo>
                    <a:pt x="980" y="411"/>
                  </a:lnTo>
                  <a:lnTo>
                    <a:pt x="980" y="411"/>
                  </a:lnTo>
                  <a:lnTo>
                    <a:pt x="980" y="411"/>
                  </a:lnTo>
                  <a:lnTo>
                    <a:pt x="980" y="416"/>
                  </a:lnTo>
                  <a:lnTo>
                    <a:pt x="980" y="416"/>
                  </a:lnTo>
                  <a:lnTo>
                    <a:pt x="980" y="416"/>
                  </a:lnTo>
                  <a:lnTo>
                    <a:pt x="980" y="416"/>
                  </a:lnTo>
                  <a:lnTo>
                    <a:pt x="985" y="416"/>
                  </a:lnTo>
                  <a:lnTo>
                    <a:pt x="980" y="416"/>
                  </a:lnTo>
                  <a:lnTo>
                    <a:pt x="980" y="416"/>
                  </a:lnTo>
                  <a:lnTo>
                    <a:pt x="971" y="421"/>
                  </a:lnTo>
                  <a:lnTo>
                    <a:pt x="971" y="425"/>
                  </a:lnTo>
                  <a:lnTo>
                    <a:pt x="967" y="425"/>
                  </a:lnTo>
                  <a:lnTo>
                    <a:pt x="967" y="425"/>
                  </a:lnTo>
                  <a:lnTo>
                    <a:pt x="967" y="425"/>
                  </a:lnTo>
                  <a:lnTo>
                    <a:pt x="962" y="430"/>
                  </a:lnTo>
                  <a:lnTo>
                    <a:pt x="962" y="430"/>
                  </a:lnTo>
                  <a:lnTo>
                    <a:pt x="962" y="430"/>
                  </a:lnTo>
                  <a:lnTo>
                    <a:pt x="967" y="430"/>
                  </a:lnTo>
                  <a:lnTo>
                    <a:pt x="967" y="425"/>
                  </a:lnTo>
                  <a:lnTo>
                    <a:pt x="971" y="425"/>
                  </a:lnTo>
                  <a:lnTo>
                    <a:pt x="971" y="425"/>
                  </a:lnTo>
                  <a:lnTo>
                    <a:pt x="971" y="425"/>
                  </a:lnTo>
                  <a:lnTo>
                    <a:pt x="971" y="425"/>
                  </a:lnTo>
                  <a:lnTo>
                    <a:pt x="971" y="425"/>
                  </a:lnTo>
                  <a:lnTo>
                    <a:pt x="976" y="425"/>
                  </a:lnTo>
                  <a:lnTo>
                    <a:pt x="976" y="421"/>
                  </a:lnTo>
                  <a:lnTo>
                    <a:pt x="985" y="421"/>
                  </a:lnTo>
                  <a:lnTo>
                    <a:pt x="989" y="421"/>
                  </a:lnTo>
                  <a:lnTo>
                    <a:pt x="985" y="421"/>
                  </a:lnTo>
                  <a:lnTo>
                    <a:pt x="985" y="421"/>
                  </a:lnTo>
                  <a:lnTo>
                    <a:pt x="985" y="421"/>
                  </a:lnTo>
                  <a:lnTo>
                    <a:pt x="980" y="425"/>
                  </a:lnTo>
                  <a:lnTo>
                    <a:pt x="980" y="425"/>
                  </a:lnTo>
                  <a:lnTo>
                    <a:pt x="980" y="430"/>
                  </a:lnTo>
                  <a:lnTo>
                    <a:pt x="976" y="430"/>
                  </a:lnTo>
                  <a:lnTo>
                    <a:pt x="976" y="434"/>
                  </a:lnTo>
                  <a:lnTo>
                    <a:pt x="976" y="434"/>
                  </a:lnTo>
                  <a:lnTo>
                    <a:pt x="976" y="434"/>
                  </a:lnTo>
                  <a:lnTo>
                    <a:pt x="976" y="434"/>
                  </a:lnTo>
                  <a:lnTo>
                    <a:pt x="976" y="434"/>
                  </a:lnTo>
                  <a:lnTo>
                    <a:pt x="971" y="434"/>
                  </a:lnTo>
                  <a:lnTo>
                    <a:pt x="967" y="439"/>
                  </a:lnTo>
                  <a:lnTo>
                    <a:pt x="967" y="439"/>
                  </a:lnTo>
                  <a:lnTo>
                    <a:pt x="967" y="439"/>
                  </a:lnTo>
                  <a:lnTo>
                    <a:pt x="967" y="443"/>
                  </a:lnTo>
                  <a:lnTo>
                    <a:pt x="962" y="443"/>
                  </a:lnTo>
                  <a:lnTo>
                    <a:pt x="967" y="443"/>
                  </a:lnTo>
                  <a:lnTo>
                    <a:pt x="967" y="443"/>
                  </a:lnTo>
                  <a:lnTo>
                    <a:pt x="967" y="448"/>
                  </a:lnTo>
                  <a:lnTo>
                    <a:pt x="967" y="443"/>
                  </a:lnTo>
                  <a:lnTo>
                    <a:pt x="971" y="443"/>
                  </a:lnTo>
                  <a:lnTo>
                    <a:pt x="976" y="443"/>
                  </a:lnTo>
                  <a:lnTo>
                    <a:pt x="976" y="439"/>
                  </a:lnTo>
                  <a:lnTo>
                    <a:pt x="976" y="439"/>
                  </a:lnTo>
                  <a:lnTo>
                    <a:pt x="980" y="434"/>
                  </a:lnTo>
                  <a:lnTo>
                    <a:pt x="985" y="434"/>
                  </a:lnTo>
                  <a:lnTo>
                    <a:pt x="985" y="434"/>
                  </a:lnTo>
                  <a:lnTo>
                    <a:pt x="985" y="434"/>
                  </a:lnTo>
                  <a:lnTo>
                    <a:pt x="989" y="430"/>
                  </a:lnTo>
                  <a:lnTo>
                    <a:pt x="989" y="430"/>
                  </a:lnTo>
                  <a:lnTo>
                    <a:pt x="989" y="430"/>
                  </a:lnTo>
                  <a:lnTo>
                    <a:pt x="994" y="425"/>
                  </a:lnTo>
                  <a:lnTo>
                    <a:pt x="994" y="425"/>
                  </a:lnTo>
                  <a:lnTo>
                    <a:pt x="994" y="425"/>
                  </a:lnTo>
                  <a:lnTo>
                    <a:pt x="994" y="425"/>
                  </a:lnTo>
                  <a:lnTo>
                    <a:pt x="994" y="425"/>
                  </a:lnTo>
                  <a:lnTo>
                    <a:pt x="989" y="430"/>
                  </a:lnTo>
                  <a:lnTo>
                    <a:pt x="989" y="430"/>
                  </a:lnTo>
                  <a:lnTo>
                    <a:pt x="989" y="430"/>
                  </a:lnTo>
                  <a:lnTo>
                    <a:pt x="989" y="430"/>
                  </a:lnTo>
                  <a:lnTo>
                    <a:pt x="985" y="434"/>
                  </a:lnTo>
                  <a:lnTo>
                    <a:pt x="985" y="434"/>
                  </a:lnTo>
                  <a:lnTo>
                    <a:pt x="980" y="439"/>
                  </a:lnTo>
                  <a:lnTo>
                    <a:pt x="980" y="439"/>
                  </a:lnTo>
                  <a:lnTo>
                    <a:pt x="976" y="439"/>
                  </a:lnTo>
                  <a:lnTo>
                    <a:pt x="976" y="439"/>
                  </a:lnTo>
                  <a:lnTo>
                    <a:pt x="980" y="439"/>
                  </a:lnTo>
                  <a:lnTo>
                    <a:pt x="985" y="439"/>
                  </a:lnTo>
                  <a:lnTo>
                    <a:pt x="985" y="434"/>
                  </a:lnTo>
                  <a:lnTo>
                    <a:pt x="989" y="434"/>
                  </a:lnTo>
                  <a:lnTo>
                    <a:pt x="989" y="434"/>
                  </a:lnTo>
                  <a:lnTo>
                    <a:pt x="989" y="434"/>
                  </a:lnTo>
                  <a:lnTo>
                    <a:pt x="989" y="434"/>
                  </a:lnTo>
                  <a:lnTo>
                    <a:pt x="989" y="434"/>
                  </a:lnTo>
                  <a:lnTo>
                    <a:pt x="989" y="434"/>
                  </a:lnTo>
                  <a:lnTo>
                    <a:pt x="989" y="434"/>
                  </a:lnTo>
                  <a:lnTo>
                    <a:pt x="989" y="434"/>
                  </a:lnTo>
                  <a:lnTo>
                    <a:pt x="994" y="434"/>
                  </a:lnTo>
                  <a:lnTo>
                    <a:pt x="985" y="439"/>
                  </a:lnTo>
                  <a:lnTo>
                    <a:pt x="980" y="439"/>
                  </a:lnTo>
                  <a:lnTo>
                    <a:pt x="980" y="439"/>
                  </a:lnTo>
                  <a:lnTo>
                    <a:pt x="971" y="443"/>
                  </a:lnTo>
                  <a:lnTo>
                    <a:pt x="971" y="443"/>
                  </a:lnTo>
                  <a:lnTo>
                    <a:pt x="967" y="448"/>
                  </a:lnTo>
                  <a:lnTo>
                    <a:pt x="967" y="448"/>
                  </a:lnTo>
                  <a:lnTo>
                    <a:pt x="967" y="448"/>
                  </a:lnTo>
                  <a:lnTo>
                    <a:pt x="967" y="448"/>
                  </a:lnTo>
                  <a:lnTo>
                    <a:pt x="962" y="448"/>
                  </a:lnTo>
                  <a:lnTo>
                    <a:pt x="962" y="452"/>
                  </a:lnTo>
                  <a:lnTo>
                    <a:pt x="958" y="452"/>
                  </a:lnTo>
                  <a:lnTo>
                    <a:pt x="958" y="452"/>
                  </a:lnTo>
                  <a:lnTo>
                    <a:pt x="958" y="457"/>
                  </a:lnTo>
                  <a:lnTo>
                    <a:pt x="958" y="457"/>
                  </a:lnTo>
                  <a:lnTo>
                    <a:pt x="962" y="457"/>
                  </a:lnTo>
                  <a:lnTo>
                    <a:pt x="962" y="457"/>
                  </a:lnTo>
                  <a:lnTo>
                    <a:pt x="967" y="457"/>
                  </a:lnTo>
                  <a:lnTo>
                    <a:pt x="962" y="457"/>
                  </a:lnTo>
                  <a:lnTo>
                    <a:pt x="958" y="457"/>
                  </a:lnTo>
                  <a:lnTo>
                    <a:pt x="958" y="457"/>
                  </a:lnTo>
                  <a:lnTo>
                    <a:pt x="953" y="461"/>
                  </a:lnTo>
                  <a:lnTo>
                    <a:pt x="949" y="461"/>
                  </a:lnTo>
                  <a:lnTo>
                    <a:pt x="949" y="466"/>
                  </a:lnTo>
                  <a:lnTo>
                    <a:pt x="944" y="466"/>
                  </a:lnTo>
                  <a:lnTo>
                    <a:pt x="949" y="470"/>
                  </a:lnTo>
                  <a:lnTo>
                    <a:pt x="949" y="470"/>
                  </a:lnTo>
                  <a:lnTo>
                    <a:pt x="949" y="470"/>
                  </a:lnTo>
                  <a:lnTo>
                    <a:pt x="949" y="475"/>
                  </a:lnTo>
                  <a:lnTo>
                    <a:pt x="949" y="475"/>
                  </a:lnTo>
                  <a:lnTo>
                    <a:pt x="949" y="475"/>
                  </a:lnTo>
                  <a:lnTo>
                    <a:pt x="953" y="475"/>
                  </a:lnTo>
                  <a:lnTo>
                    <a:pt x="953" y="475"/>
                  </a:lnTo>
                  <a:lnTo>
                    <a:pt x="953" y="470"/>
                  </a:lnTo>
                  <a:lnTo>
                    <a:pt x="958" y="470"/>
                  </a:lnTo>
                  <a:lnTo>
                    <a:pt x="958" y="470"/>
                  </a:lnTo>
                  <a:lnTo>
                    <a:pt x="962" y="466"/>
                  </a:lnTo>
                  <a:lnTo>
                    <a:pt x="962" y="466"/>
                  </a:lnTo>
                  <a:lnTo>
                    <a:pt x="967" y="466"/>
                  </a:lnTo>
                  <a:lnTo>
                    <a:pt x="967" y="466"/>
                  </a:lnTo>
                  <a:lnTo>
                    <a:pt x="967" y="466"/>
                  </a:lnTo>
                  <a:lnTo>
                    <a:pt x="967" y="466"/>
                  </a:lnTo>
                  <a:lnTo>
                    <a:pt x="971" y="466"/>
                  </a:lnTo>
                  <a:lnTo>
                    <a:pt x="971" y="466"/>
                  </a:lnTo>
                  <a:lnTo>
                    <a:pt x="971" y="466"/>
                  </a:lnTo>
                  <a:lnTo>
                    <a:pt x="971" y="466"/>
                  </a:lnTo>
                  <a:lnTo>
                    <a:pt x="971" y="466"/>
                  </a:lnTo>
                  <a:lnTo>
                    <a:pt x="967" y="466"/>
                  </a:lnTo>
                  <a:lnTo>
                    <a:pt x="967" y="466"/>
                  </a:lnTo>
                  <a:lnTo>
                    <a:pt x="967" y="466"/>
                  </a:lnTo>
                  <a:lnTo>
                    <a:pt x="967" y="466"/>
                  </a:lnTo>
                  <a:lnTo>
                    <a:pt x="967" y="470"/>
                  </a:lnTo>
                  <a:lnTo>
                    <a:pt x="962" y="470"/>
                  </a:lnTo>
                  <a:lnTo>
                    <a:pt x="962" y="470"/>
                  </a:lnTo>
                  <a:lnTo>
                    <a:pt x="962" y="475"/>
                  </a:lnTo>
                  <a:lnTo>
                    <a:pt x="967" y="475"/>
                  </a:lnTo>
                  <a:lnTo>
                    <a:pt x="967" y="475"/>
                  </a:lnTo>
                  <a:lnTo>
                    <a:pt x="967" y="475"/>
                  </a:lnTo>
                  <a:lnTo>
                    <a:pt x="967" y="475"/>
                  </a:lnTo>
                  <a:lnTo>
                    <a:pt x="967" y="475"/>
                  </a:lnTo>
                  <a:lnTo>
                    <a:pt x="967" y="479"/>
                  </a:lnTo>
                  <a:lnTo>
                    <a:pt x="967" y="475"/>
                  </a:lnTo>
                  <a:lnTo>
                    <a:pt x="967" y="475"/>
                  </a:lnTo>
                  <a:lnTo>
                    <a:pt x="967" y="475"/>
                  </a:lnTo>
                  <a:lnTo>
                    <a:pt x="967" y="475"/>
                  </a:lnTo>
                  <a:lnTo>
                    <a:pt x="962" y="475"/>
                  </a:lnTo>
                  <a:lnTo>
                    <a:pt x="962" y="475"/>
                  </a:lnTo>
                  <a:lnTo>
                    <a:pt x="962" y="470"/>
                  </a:lnTo>
                  <a:lnTo>
                    <a:pt x="962" y="470"/>
                  </a:lnTo>
                  <a:lnTo>
                    <a:pt x="962" y="470"/>
                  </a:lnTo>
                  <a:lnTo>
                    <a:pt x="967" y="466"/>
                  </a:lnTo>
                  <a:lnTo>
                    <a:pt x="962" y="466"/>
                  </a:lnTo>
                  <a:lnTo>
                    <a:pt x="962" y="466"/>
                  </a:lnTo>
                  <a:lnTo>
                    <a:pt x="962" y="470"/>
                  </a:lnTo>
                  <a:lnTo>
                    <a:pt x="958" y="470"/>
                  </a:lnTo>
                  <a:lnTo>
                    <a:pt x="958" y="470"/>
                  </a:lnTo>
                  <a:lnTo>
                    <a:pt x="953" y="475"/>
                  </a:lnTo>
                  <a:lnTo>
                    <a:pt x="958" y="475"/>
                  </a:lnTo>
                  <a:lnTo>
                    <a:pt x="958" y="475"/>
                  </a:lnTo>
                  <a:lnTo>
                    <a:pt x="958" y="479"/>
                  </a:lnTo>
                  <a:lnTo>
                    <a:pt x="953" y="484"/>
                  </a:lnTo>
                  <a:lnTo>
                    <a:pt x="953" y="484"/>
                  </a:lnTo>
                  <a:lnTo>
                    <a:pt x="958" y="484"/>
                  </a:lnTo>
                  <a:lnTo>
                    <a:pt x="958" y="484"/>
                  </a:lnTo>
                  <a:lnTo>
                    <a:pt x="958" y="484"/>
                  </a:lnTo>
                  <a:lnTo>
                    <a:pt x="958" y="484"/>
                  </a:lnTo>
                  <a:lnTo>
                    <a:pt x="953" y="488"/>
                  </a:lnTo>
                  <a:lnTo>
                    <a:pt x="949" y="493"/>
                  </a:lnTo>
                  <a:lnTo>
                    <a:pt x="944" y="493"/>
                  </a:lnTo>
                  <a:lnTo>
                    <a:pt x="944" y="493"/>
                  </a:lnTo>
                  <a:lnTo>
                    <a:pt x="949" y="493"/>
                  </a:lnTo>
                  <a:lnTo>
                    <a:pt x="953" y="493"/>
                  </a:lnTo>
                  <a:lnTo>
                    <a:pt x="953" y="493"/>
                  </a:lnTo>
                  <a:lnTo>
                    <a:pt x="953" y="493"/>
                  </a:lnTo>
                  <a:lnTo>
                    <a:pt x="953" y="493"/>
                  </a:lnTo>
                  <a:lnTo>
                    <a:pt x="949" y="493"/>
                  </a:lnTo>
                  <a:lnTo>
                    <a:pt x="949" y="493"/>
                  </a:lnTo>
                  <a:lnTo>
                    <a:pt x="949" y="493"/>
                  </a:lnTo>
                  <a:lnTo>
                    <a:pt x="949" y="497"/>
                  </a:lnTo>
                  <a:lnTo>
                    <a:pt x="940" y="497"/>
                  </a:lnTo>
                  <a:lnTo>
                    <a:pt x="940" y="502"/>
                  </a:lnTo>
                  <a:lnTo>
                    <a:pt x="935" y="506"/>
                  </a:lnTo>
                  <a:lnTo>
                    <a:pt x="940" y="502"/>
                  </a:lnTo>
                  <a:lnTo>
                    <a:pt x="944" y="497"/>
                  </a:lnTo>
                  <a:lnTo>
                    <a:pt x="949" y="497"/>
                  </a:lnTo>
                  <a:lnTo>
                    <a:pt x="949" y="497"/>
                  </a:lnTo>
                  <a:lnTo>
                    <a:pt x="953" y="497"/>
                  </a:lnTo>
                  <a:lnTo>
                    <a:pt x="953" y="497"/>
                  </a:lnTo>
                  <a:lnTo>
                    <a:pt x="953" y="497"/>
                  </a:lnTo>
                  <a:lnTo>
                    <a:pt x="967" y="493"/>
                  </a:lnTo>
                  <a:lnTo>
                    <a:pt x="967" y="488"/>
                  </a:lnTo>
                  <a:lnTo>
                    <a:pt x="967" y="488"/>
                  </a:lnTo>
                  <a:lnTo>
                    <a:pt x="967" y="488"/>
                  </a:lnTo>
                  <a:lnTo>
                    <a:pt x="967" y="488"/>
                  </a:lnTo>
                  <a:lnTo>
                    <a:pt x="971" y="488"/>
                  </a:lnTo>
                  <a:lnTo>
                    <a:pt x="971" y="488"/>
                  </a:lnTo>
                  <a:lnTo>
                    <a:pt x="971" y="488"/>
                  </a:lnTo>
                  <a:lnTo>
                    <a:pt x="971" y="488"/>
                  </a:lnTo>
                  <a:lnTo>
                    <a:pt x="967" y="488"/>
                  </a:lnTo>
                  <a:lnTo>
                    <a:pt x="967" y="488"/>
                  </a:lnTo>
                  <a:lnTo>
                    <a:pt x="962" y="493"/>
                  </a:lnTo>
                  <a:lnTo>
                    <a:pt x="962" y="493"/>
                  </a:lnTo>
                  <a:lnTo>
                    <a:pt x="962" y="493"/>
                  </a:lnTo>
                  <a:lnTo>
                    <a:pt x="962" y="493"/>
                  </a:lnTo>
                  <a:lnTo>
                    <a:pt x="962" y="497"/>
                  </a:lnTo>
                  <a:lnTo>
                    <a:pt x="962" y="497"/>
                  </a:lnTo>
                  <a:lnTo>
                    <a:pt x="962" y="497"/>
                  </a:lnTo>
                  <a:lnTo>
                    <a:pt x="962" y="497"/>
                  </a:lnTo>
                  <a:lnTo>
                    <a:pt x="958" y="502"/>
                  </a:lnTo>
                  <a:lnTo>
                    <a:pt x="958" y="502"/>
                  </a:lnTo>
                  <a:lnTo>
                    <a:pt x="958" y="502"/>
                  </a:lnTo>
                  <a:lnTo>
                    <a:pt x="958" y="502"/>
                  </a:lnTo>
                  <a:lnTo>
                    <a:pt x="958" y="497"/>
                  </a:lnTo>
                  <a:lnTo>
                    <a:pt x="958" y="497"/>
                  </a:lnTo>
                  <a:lnTo>
                    <a:pt x="958" y="497"/>
                  </a:lnTo>
                  <a:lnTo>
                    <a:pt x="958" y="497"/>
                  </a:lnTo>
                  <a:lnTo>
                    <a:pt x="958" y="493"/>
                  </a:lnTo>
                  <a:lnTo>
                    <a:pt x="958" y="497"/>
                  </a:lnTo>
                  <a:lnTo>
                    <a:pt x="953" y="497"/>
                  </a:lnTo>
                  <a:lnTo>
                    <a:pt x="949" y="497"/>
                  </a:lnTo>
                  <a:lnTo>
                    <a:pt x="949" y="497"/>
                  </a:lnTo>
                  <a:lnTo>
                    <a:pt x="944" y="502"/>
                  </a:lnTo>
                  <a:lnTo>
                    <a:pt x="944" y="502"/>
                  </a:lnTo>
                  <a:lnTo>
                    <a:pt x="944" y="502"/>
                  </a:lnTo>
                  <a:lnTo>
                    <a:pt x="940" y="502"/>
                  </a:lnTo>
                  <a:lnTo>
                    <a:pt x="940" y="506"/>
                  </a:lnTo>
                  <a:lnTo>
                    <a:pt x="940" y="506"/>
                  </a:lnTo>
                  <a:lnTo>
                    <a:pt x="940" y="506"/>
                  </a:lnTo>
                  <a:lnTo>
                    <a:pt x="935" y="511"/>
                  </a:lnTo>
                  <a:lnTo>
                    <a:pt x="935" y="511"/>
                  </a:lnTo>
                  <a:lnTo>
                    <a:pt x="935" y="511"/>
                  </a:lnTo>
                  <a:lnTo>
                    <a:pt x="935" y="511"/>
                  </a:lnTo>
                  <a:lnTo>
                    <a:pt x="935" y="511"/>
                  </a:lnTo>
                  <a:lnTo>
                    <a:pt x="935" y="511"/>
                  </a:lnTo>
                  <a:lnTo>
                    <a:pt x="940" y="511"/>
                  </a:lnTo>
                  <a:lnTo>
                    <a:pt x="940" y="511"/>
                  </a:lnTo>
                  <a:lnTo>
                    <a:pt x="944" y="506"/>
                  </a:lnTo>
                  <a:lnTo>
                    <a:pt x="944" y="506"/>
                  </a:lnTo>
                  <a:lnTo>
                    <a:pt x="949" y="506"/>
                  </a:lnTo>
                  <a:lnTo>
                    <a:pt x="953" y="511"/>
                  </a:lnTo>
                  <a:lnTo>
                    <a:pt x="953" y="511"/>
                  </a:lnTo>
                  <a:lnTo>
                    <a:pt x="949" y="511"/>
                  </a:lnTo>
                  <a:lnTo>
                    <a:pt x="944" y="511"/>
                  </a:lnTo>
                  <a:lnTo>
                    <a:pt x="944" y="511"/>
                  </a:lnTo>
                  <a:lnTo>
                    <a:pt x="940" y="511"/>
                  </a:lnTo>
                  <a:lnTo>
                    <a:pt x="935" y="511"/>
                  </a:lnTo>
                  <a:lnTo>
                    <a:pt x="935" y="515"/>
                  </a:lnTo>
                  <a:lnTo>
                    <a:pt x="931" y="515"/>
                  </a:lnTo>
                  <a:lnTo>
                    <a:pt x="931" y="520"/>
                  </a:lnTo>
                  <a:lnTo>
                    <a:pt x="931" y="520"/>
                  </a:lnTo>
                  <a:lnTo>
                    <a:pt x="931" y="520"/>
                  </a:lnTo>
                  <a:lnTo>
                    <a:pt x="931" y="520"/>
                  </a:lnTo>
                  <a:lnTo>
                    <a:pt x="931" y="525"/>
                  </a:lnTo>
                  <a:lnTo>
                    <a:pt x="931" y="525"/>
                  </a:lnTo>
                  <a:lnTo>
                    <a:pt x="935" y="525"/>
                  </a:lnTo>
                  <a:lnTo>
                    <a:pt x="935" y="525"/>
                  </a:lnTo>
                  <a:lnTo>
                    <a:pt x="940" y="525"/>
                  </a:lnTo>
                  <a:lnTo>
                    <a:pt x="940" y="525"/>
                  </a:lnTo>
                  <a:lnTo>
                    <a:pt x="944" y="520"/>
                  </a:lnTo>
                  <a:lnTo>
                    <a:pt x="940" y="525"/>
                  </a:lnTo>
                  <a:lnTo>
                    <a:pt x="940" y="525"/>
                  </a:lnTo>
                  <a:lnTo>
                    <a:pt x="940" y="525"/>
                  </a:lnTo>
                  <a:lnTo>
                    <a:pt x="940" y="525"/>
                  </a:lnTo>
                  <a:lnTo>
                    <a:pt x="940" y="525"/>
                  </a:lnTo>
                  <a:lnTo>
                    <a:pt x="940" y="525"/>
                  </a:lnTo>
                  <a:lnTo>
                    <a:pt x="940" y="529"/>
                  </a:lnTo>
                  <a:lnTo>
                    <a:pt x="935" y="529"/>
                  </a:lnTo>
                  <a:lnTo>
                    <a:pt x="935" y="529"/>
                  </a:lnTo>
                  <a:lnTo>
                    <a:pt x="935" y="529"/>
                  </a:lnTo>
                  <a:lnTo>
                    <a:pt x="940" y="529"/>
                  </a:lnTo>
                  <a:lnTo>
                    <a:pt x="944" y="529"/>
                  </a:lnTo>
                  <a:lnTo>
                    <a:pt x="944" y="529"/>
                  </a:lnTo>
                  <a:lnTo>
                    <a:pt x="944" y="529"/>
                  </a:lnTo>
                  <a:lnTo>
                    <a:pt x="940" y="529"/>
                  </a:lnTo>
                  <a:lnTo>
                    <a:pt x="940" y="529"/>
                  </a:lnTo>
                  <a:lnTo>
                    <a:pt x="935" y="529"/>
                  </a:lnTo>
                  <a:lnTo>
                    <a:pt x="935" y="529"/>
                  </a:lnTo>
                  <a:lnTo>
                    <a:pt x="935" y="529"/>
                  </a:lnTo>
                  <a:lnTo>
                    <a:pt x="935" y="534"/>
                  </a:lnTo>
                  <a:lnTo>
                    <a:pt x="935" y="534"/>
                  </a:lnTo>
                  <a:lnTo>
                    <a:pt x="940" y="534"/>
                  </a:lnTo>
                  <a:lnTo>
                    <a:pt x="940" y="534"/>
                  </a:lnTo>
                  <a:lnTo>
                    <a:pt x="940" y="534"/>
                  </a:lnTo>
                  <a:lnTo>
                    <a:pt x="940" y="534"/>
                  </a:lnTo>
                  <a:lnTo>
                    <a:pt x="944" y="534"/>
                  </a:lnTo>
                  <a:lnTo>
                    <a:pt x="944" y="534"/>
                  </a:lnTo>
                  <a:lnTo>
                    <a:pt x="944" y="534"/>
                  </a:lnTo>
                  <a:lnTo>
                    <a:pt x="944" y="534"/>
                  </a:lnTo>
                  <a:lnTo>
                    <a:pt x="944" y="534"/>
                  </a:lnTo>
                  <a:lnTo>
                    <a:pt x="944" y="534"/>
                  </a:lnTo>
                  <a:lnTo>
                    <a:pt x="949" y="529"/>
                  </a:lnTo>
                  <a:lnTo>
                    <a:pt x="949" y="529"/>
                  </a:lnTo>
                  <a:lnTo>
                    <a:pt x="944" y="534"/>
                  </a:lnTo>
                  <a:lnTo>
                    <a:pt x="944" y="534"/>
                  </a:lnTo>
                  <a:lnTo>
                    <a:pt x="944" y="534"/>
                  </a:lnTo>
                  <a:lnTo>
                    <a:pt x="949" y="534"/>
                  </a:lnTo>
                  <a:lnTo>
                    <a:pt x="953" y="534"/>
                  </a:lnTo>
                  <a:lnTo>
                    <a:pt x="953" y="534"/>
                  </a:lnTo>
                  <a:lnTo>
                    <a:pt x="958" y="529"/>
                  </a:lnTo>
                  <a:lnTo>
                    <a:pt x="958" y="529"/>
                  </a:lnTo>
                  <a:lnTo>
                    <a:pt x="958" y="529"/>
                  </a:lnTo>
                  <a:lnTo>
                    <a:pt x="958" y="529"/>
                  </a:lnTo>
                  <a:lnTo>
                    <a:pt x="962" y="529"/>
                  </a:lnTo>
                  <a:lnTo>
                    <a:pt x="958" y="529"/>
                  </a:lnTo>
                  <a:lnTo>
                    <a:pt x="958" y="529"/>
                  </a:lnTo>
                  <a:lnTo>
                    <a:pt x="958" y="534"/>
                  </a:lnTo>
                  <a:lnTo>
                    <a:pt x="958" y="534"/>
                  </a:lnTo>
                  <a:lnTo>
                    <a:pt x="953" y="534"/>
                  </a:lnTo>
                  <a:lnTo>
                    <a:pt x="949" y="534"/>
                  </a:lnTo>
                  <a:lnTo>
                    <a:pt x="949" y="538"/>
                  </a:lnTo>
                  <a:lnTo>
                    <a:pt x="949" y="538"/>
                  </a:lnTo>
                  <a:lnTo>
                    <a:pt x="949" y="538"/>
                  </a:lnTo>
                  <a:lnTo>
                    <a:pt x="949" y="538"/>
                  </a:lnTo>
                  <a:lnTo>
                    <a:pt x="949" y="543"/>
                  </a:lnTo>
                  <a:lnTo>
                    <a:pt x="944" y="543"/>
                  </a:lnTo>
                  <a:lnTo>
                    <a:pt x="944" y="547"/>
                  </a:lnTo>
                  <a:lnTo>
                    <a:pt x="949" y="547"/>
                  </a:lnTo>
                  <a:lnTo>
                    <a:pt x="949" y="547"/>
                  </a:lnTo>
                  <a:lnTo>
                    <a:pt x="949" y="547"/>
                  </a:lnTo>
                  <a:lnTo>
                    <a:pt x="949" y="547"/>
                  </a:lnTo>
                  <a:lnTo>
                    <a:pt x="953" y="547"/>
                  </a:lnTo>
                  <a:lnTo>
                    <a:pt x="953" y="547"/>
                  </a:lnTo>
                  <a:lnTo>
                    <a:pt x="953" y="547"/>
                  </a:lnTo>
                  <a:lnTo>
                    <a:pt x="958" y="547"/>
                  </a:lnTo>
                  <a:lnTo>
                    <a:pt x="958" y="547"/>
                  </a:lnTo>
                  <a:lnTo>
                    <a:pt x="958" y="543"/>
                  </a:lnTo>
                  <a:lnTo>
                    <a:pt x="958" y="543"/>
                  </a:lnTo>
                  <a:lnTo>
                    <a:pt x="962" y="543"/>
                  </a:lnTo>
                  <a:lnTo>
                    <a:pt x="962" y="543"/>
                  </a:lnTo>
                  <a:lnTo>
                    <a:pt x="962" y="543"/>
                  </a:lnTo>
                  <a:lnTo>
                    <a:pt x="962" y="543"/>
                  </a:lnTo>
                  <a:lnTo>
                    <a:pt x="962" y="543"/>
                  </a:lnTo>
                  <a:lnTo>
                    <a:pt x="962" y="543"/>
                  </a:lnTo>
                  <a:lnTo>
                    <a:pt x="958" y="543"/>
                  </a:lnTo>
                  <a:lnTo>
                    <a:pt x="958" y="547"/>
                  </a:lnTo>
                  <a:lnTo>
                    <a:pt x="958" y="547"/>
                  </a:lnTo>
                  <a:lnTo>
                    <a:pt x="953" y="552"/>
                  </a:lnTo>
                  <a:lnTo>
                    <a:pt x="953" y="552"/>
                  </a:lnTo>
                  <a:lnTo>
                    <a:pt x="953" y="552"/>
                  </a:lnTo>
                  <a:lnTo>
                    <a:pt x="953" y="552"/>
                  </a:lnTo>
                  <a:lnTo>
                    <a:pt x="953" y="552"/>
                  </a:lnTo>
                  <a:lnTo>
                    <a:pt x="958" y="552"/>
                  </a:lnTo>
                  <a:lnTo>
                    <a:pt x="953" y="552"/>
                  </a:lnTo>
                  <a:lnTo>
                    <a:pt x="953" y="552"/>
                  </a:lnTo>
                  <a:lnTo>
                    <a:pt x="953" y="552"/>
                  </a:lnTo>
                  <a:lnTo>
                    <a:pt x="953" y="552"/>
                  </a:lnTo>
                  <a:lnTo>
                    <a:pt x="953" y="552"/>
                  </a:lnTo>
                  <a:lnTo>
                    <a:pt x="953" y="552"/>
                  </a:lnTo>
                  <a:lnTo>
                    <a:pt x="953" y="552"/>
                  </a:lnTo>
                  <a:lnTo>
                    <a:pt x="949" y="552"/>
                  </a:lnTo>
                  <a:lnTo>
                    <a:pt x="949" y="552"/>
                  </a:lnTo>
                  <a:lnTo>
                    <a:pt x="949" y="552"/>
                  </a:lnTo>
                  <a:lnTo>
                    <a:pt x="949" y="556"/>
                  </a:lnTo>
                  <a:lnTo>
                    <a:pt x="949" y="556"/>
                  </a:lnTo>
                  <a:lnTo>
                    <a:pt x="949" y="556"/>
                  </a:lnTo>
                  <a:lnTo>
                    <a:pt x="953" y="556"/>
                  </a:lnTo>
                  <a:lnTo>
                    <a:pt x="953" y="556"/>
                  </a:lnTo>
                  <a:lnTo>
                    <a:pt x="953" y="556"/>
                  </a:lnTo>
                  <a:lnTo>
                    <a:pt x="953" y="556"/>
                  </a:lnTo>
                  <a:lnTo>
                    <a:pt x="953" y="556"/>
                  </a:lnTo>
                  <a:lnTo>
                    <a:pt x="958" y="556"/>
                  </a:lnTo>
                  <a:lnTo>
                    <a:pt x="958" y="556"/>
                  </a:lnTo>
                  <a:lnTo>
                    <a:pt x="958" y="556"/>
                  </a:lnTo>
                  <a:lnTo>
                    <a:pt x="962" y="552"/>
                  </a:lnTo>
                  <a:lnTo>
                    <a:pt x="962" y="552"/>
                  </a:lnTo>
                  <a:lnTo>
                    <a:pt x="962" y="552"/>
                  </a:lnTo>
                  <a:lnTo>
                    <a:pt x="958" y="556"/>
                  </a:lnTo>
                  <a:lnTo>
                    <a:pt x="958" y="556"/>
                  </a:lnTo>
                  <a:lnTo>
                    <a:pt x="953" y="556"/>
                  </a:lnTo>
                  <a:lnTo>
                    <a:pt x="953" y="556"/>
                  </a:lnTo>
                  <a:lnTo>
                    <a:pt x="953" y="561"/>
                  </a:lnTo>
                  <a:lnTo>
                    <a:pt x="953" y="561"/>
                  </a:lnTo>
                  <a:lnTo>
                    <a:pt x="958" y="561"/>
                  </a:lnTo>
                  <a:lnTo>
                    <a:pt x="958" y="561"/>
                  </a:lnTo>
                  <a:lnTo>
                    <a:pt x="958" y="561"/>
                  </a:lnTo>
                  <a:lnTo>
                    <a:pt x="962" y="561"/>
                  </a:lnTo>
                  <a:lnTo>
                    <a:pt x="958" y="561"/>
                  </a:lnTo>
                  <a:lnTo>
                    <a:pt x="958" y="561"/>
                  </a:lnTo>
                  <a:lnTo>
                    <a:pt x="958" y="561"/>
                  </a:lnTo>
                  <a:lnTo>
                    <a:pt x="953" y="561"/>
                  </a:lnTo>
                  <a:lnTo>
                    <a:pt x="953" y="561"/>
                  </a:lnTo>
                  <a:lnTo>
                    <a:pt x="953" y="561"/>
                  </a:lnTo>
                  <a:lnTo>
                    <a:pt x="953" y="561"/>
                  </a:lnTo>
                  <a:lnTo>
                    <a:pt x="953" y="565"/>
                  </a:lnTo>
                  <a:lnTo>
                    <a:pt x="953" y="565"/>
                  </a:lnTo>
                  <a:lnTo>
                    <a:pt x="953" y="565"/>
                  </a:lnTo>
                  <a:lnTo>
                    <a:pt x="953" y="565"/>
                  </a:lnTo>
                  <a:lnTo>
                    <a:pt x="953" y="565"/>
                  </a:lnTo>
                  <a:lnTo>
                    <a:pt x="953" y="565"/>
                  </a:lnTo>
                  <a:lnTo>
                    <a:pt x="949" y="565"/>
                  </a:lnTo>
                  <a:lnTo>
                    <a:pt x="949" y="565"/>
                  </a:lnTo>
                  <a:lnTo>
                    <a:pt x="949" y="565"/>
                  </a:lnTo>
                  <a:lnTo>
                    <a:pt x="953" y="565"/>
                  </a:lnTo>
                  <a:lnTo>
                    <a:pt x="953" y="565"/>
                  </a:lnTo>
                  <a:lnTo>
                    <a:pt x="953" y="565"/>
                  </a:lnTo>
                  <a:lnTo>
                    <a:pt x="953" y="565"/>
                  </a:lnTo>
                  <a:lnTo>
                    <a:pt x="953" y="565"/>
                  </a:lnTo>
                  <a:lnTo>
                    <a:pt x="953" y="565"/>
                  </a:lnTo>
                  <a:lnTo>
                    <a:pt x="953" y="565"/>
                  </a:lnTo>
                  <a:lnTo>
                    <a:pt x="953" y="570"/>
                  </a:lnTo>
                  <a:lnTo>
                    <a:pt x="953" y="570"/>
                  </a:lnTo>
                  <a:lnTo>
                    <a:pt x="953" y="570"/>
                  </a:lnTo>
                  <a:lnTo>
                    <a:pt x="953" y="570"/>
                  </a:lnTo>
                  <a:lnTo>
                    <a:pt x="953" y="570"/>
                  </a:lnTo>
                  <a:lnTo>
                    <a:pt x="953" y="570"/>
                  </a:lnTo>
                  <a:lnTo>
                    <a:pt x="953" y="570"/>
                  </a:lnTo>
                  <a:lnTo>
                    <a:pt x="953" y="574"/>
                  </a:lnTo>
                  <a:lnTo>
                    <a:pt x="949" y="574"/>
                  </a:lnTo>
                  <a:lnTo>
                    <a:pt x="949" y="574"/>
                  </a:lnTo>
                  <a:lnTo>
                    <a:pt x="949" y="574"/>
                  </a:lnTo>
                  <a:lnTo>
                    <a:pt x="949" y="579"/>
                  </a:lnTo>
                  <a:lnTo>
                    <a:pt x="949" y="574"/>
                  </a:lnTo>
                  <a:lnTo>
                    <a:pt x="949" y="574"/>
                  </a:lnTo>
                  <a:lnTo>
                    <a:pt x="949" y="579"/>
                  </a:lnTo>
                  <a:lnTo>
                    <a:pt x="949" y="579"/>
                  </a:lnTo>
                  <a:lnTo>
                    <a:pt x="949" y="579"/>
                  </a:lnTo>
                  <a:lnTo>
                    <a:pt x="949" y="579"/>
                  </a:lnTo>
                  <a:lnTo>
                    <a:pt x="949" y="579"/>
                  </a:lnTo>
                  <a:lnTo>
                    <a:pt x="949" y="579"/>
                  </a:lnTo>
                  <a:lnTo>
                    <a:pt x="949" y="579"/>
                  </a:lnTo>
                  <a:lnTo>
                    <a:pt x="949" y="579"/>
                  </a:lnTo>
                  <a:lnTo>
                    <a:pt x="944" y="583"/>
                  </a:lnTo>
                  <a:lnTo>
                    <a:pt x="944" y="583"/>
                  </a:lnTo>
                  <a:lnTo>
                    <a:pt x="944" y="583"/>
                  </a:lnTo>
                  <a:lnTo>
                    <a:pt x="944" y="583"/>
                  </a:lnTo>
                  <a:lnTo>
                    <a:pt x="944" y="583"/>
                  </a:lnTo>
                  <a:lnTo>
                    <a:pt x="944" y="583"/>
                  </a:lnTo>
                  <a:lnTo>
                    <a:pt x="944" y="583"/>
                  </a:lnTo>
                  <a:lnTo>
                    <a:pt x="944" y="583"/>
                  </a:lnTo>
                  <a:lnTo>
                    <a:pt x="944" y="583"/>
                  </a:lnTo>
                  <a:lnTo>
                    <a:pt x="944" y="583"/>
                  </a:lnTo>
                  <a:lnTo>
                    <a:pt x="944" y="583"/>
                  </a:lnTo>
                  <a:lnTo>
                    <a:pt x="944" y="583"/>
                  </a:lnTo>
                  <a:lnTo>
                    <a:pt x="944" y="588"/>
                  </a:lnTo>
                  <a:lnTo>
                    <a:pt x="944" y="588"/>
                  </a:lnTo>
                  <a:lnTo>
                    <a:pt x="944" y="588"/>
                  </a:lnTo>
                  <a:lnTo>
                    <a:pt x="944" y="588"/>
                  </a:lnTo>
                  <a:lnTo>
                    <a:pt x="940" y="588"/>
                  </a:lnTo>
                  <a:lnTo>
                    <a:pt x="940" y="592"/>
                  </a:lnTo>
                  <a:lnTo>
                    <a:pt x="940" y="592"/>
                  </a:lnTo>
                  <a:lnTo>
                    <a:pt x="940" y="592"/>
                  </a:lnTo>
                  <a:lnTo>
                    <a:pt x="935" y="592"/>
                  </a:lnTo>
                  <a:lnTo>
                    <a:pt x="935" y="592"/>
                  </a:lnTo>
                  <a:lnTo>
                    <a:pt x="935" y="592"/>
                  </a:lnTo>
                  <a:lnTo>
                    <a:pt x="935" y="592"/>
                  </a:lnTo>
                  <a:lnTo>
                    <a:pt x="935" y="597"/>
                  </a:lnTo>
                  <a:lnTo>
                    <a:pt x="935" y="597"/>
                  </a:lnTo>
                  <a:lnTo>
                    <a:pt x="931" y="597"/>
                  </a:lnTo>
                  <a:lnTo>
                    <a:pt x="931" y="601"/>
                  </a:lnTo>
                  <a:lnTo>
                    <a:pt x="931" y="601"/>
                  </a:lnTo>
                  <a:lnTo>
                    <a:pt x="931" y="601"/>
                  </a:lnTo>
                  <a:lnTo>
                    <a:pt x="931" y="601"/>
                  </a:lnTo>
                  <a:lnTo>
                    <a:pt x="926" y="601"/>
                  </a:lnTo>
                  <a:lnTo>
                    <a:pt x="926" y="601"/>
                  </a:lnTo>
                  <a:lnTo>
                    <a:pt x="922" y="601"/>
                  </a:lnTo>
                  <a:lnTo>
                    <a:pt x="922" y="601"/>
                  </a:lnTo>
                  <a:lnTo>
                    <a:pt x="922" y="601"/>
                  </a:lnTo>
                  <a:lnTo>
                    <a:pt x="922" y="601"/>
                  </a:lnTo>
                  <a:lnTo>
                    <a:pt x="922" y="601"/>
                  </a:lnTo>
                  <a:lnTo>
                    <a:pt x="922" y="601"/>
                  </a:lnTo>
                  <a:lnTo>
                    <a:pt x="922" y="601"/>
                  </a:lnTo>
                  <a:lnTo>
                    <a:pt x="926" y="601"/>
                  </a:lnTo>
                  <a:lnTo>
                    <a:pt x="926" y="597"/>
                  </a:lnTo>
                  <a:lnTo>
                    <a:pt x="926" y="597"/>
                  </a:lnTo>
                  <a:lnTo>
                    <a:pt x="926" y="601"/>
                  </a:lnTo>
                  <a:lnTo>
                    <a:pt x="926" y="601"/>
                  </a:lnTo>
                  <a:lnTo>
                    <a:pt x="926" y="601"/>
                  </a:lnTo>
                  <a:lnTo>
                    <a:pt x="926" y="597"/>
                  </a:lnTo>
                  <a:lnTo>
                    <a:pt x="926" y="601"/>
                  </a:lnTo>
                  <a:lnTo>
                    <a:pt x="926" y="601"/>
                  </a:lnTo>
                  <a:lnTo>
                    <a:pt x="931" y="601"/>
                  </a:lnTo>
                  <a:lnTo>
                    <a:pt x="931" y="597"/>
                  </a:lnTo>
                  <a:lnTo>
                    <a:pt x="931" y="597"/>
                  </a:lnTo>
                  <a:lnTo>
                    <a:pt x="931" y="597"/>
                  </a:lnTo>
                  <a:lnTo>
                    <a:pt x="931" y="592"/>
                  </a:lnTo>
                  <a:lnTo>
                    <a:pt x="931" y="592"/>
                  </a:lnTo>
                  <a:lnTo>
                    <a:pt x="935" y="592"/>
                  </a:lnTo>
                  <a:lnTo>
                    <a:pt x="935" y="592"/>
                  </a:lnTo>
                  <a:lnTo>
                    <a:pt x="935" y="592"/>
                  </a:lnTo>
                  <a:lnTo>
                    <a:pt x="935" y="592"/>
                  </a:lnTo>
                  <a:lnTo>
                    <a:pt x="935" y="592"/>
                  </a:lnTo>
                  <a:lnTo>
                    <a:pt x="940" y="588"/>
                  </a:lnTo>
                  <a:lnTo>
                    <a:pt x="940" y="588"/>
                  </a:lnTo>
                  <a:lnTo>
                    <a:pt x="940" y="588"/>
                  </a:lnTo>
                  <a:lnTo>
                    <a:pt x="940" y="588"/>
                  </a:lnTo>
                  <a:lnTo>
                    <a:pt x="940" y="588"/>
                  </a:lnTo>
                  <a:lnTo>
                    <a:pt x="935" y="588"/>
                  </a:lnTo>
                  <a:lnTo>
                    <a:pt x="935" y="592"/>
                  </a:lnTo>
                  <a:lnTo>
                    <a:pt x="935" y="592"/>
                  </a:lnTo>
                  <a:lnTo>
                    <a:pt x="931" y="592"/>
                  </a:lnTo>
                  <a:lnTo>
                    <a:pt x="931" y="592"/>
                  </a:lnTo>
                  <a:lnTo>
                    <a:pt x="926" y="592"/>
                  </a:lnTo>
                  <a:lnTo>
                    <a:pt x="926" y="597"/>
                  </a:lnTo>
                  <a:lnTo>
                    <a:pt x="926" y="597"/>
                  </a:lnTo>
                  <a:lnTo>
                    <a:pt x="922" y="597"/>
                  </a:lnTo>
                  <a:lnTo>
                    <a:pt x="926" y="597"/>
                  </a:lnTo>
                  <a:lnTo>
                    <a:pt x="926" y="597"/>
                  </a:lnTo>
                  <a:lnTo>
                    <a:pt x="926" y="597"/>
                  </a:lnTo>
                  <a:lnTo>
                    <a:pt x="922" y="597"/>
                  </a:lnTo>
                  <a:lnTo>
                    <a:pt x="922" y="597"/>
                  </a:lnTo>
                  <a:lnTo>
                    <a:pt x="922" y="597"/>
                  </a:lnTo>
                  <a:lnTo>
                    <a:pt x="922" y="597"/>
                  </a:lnTo>
                  <a:lnTo>
                    <a:pt x="922" y="597"/>
                  </a:lnTo>
                  <a:lnTo>
                    <a:pt x="926" y="592"/>
                  </a:lnTo>
                  <a:lnTo>
                    <a:pt x="935" y="588"/>
                  </a:lnTo>
                  <a:lnTo>
                    <a:pt x="935" y="588"/>
                  </a:lnTo>
                  <a:lnTo>
                    <a:pt x="935" y="592"/>
                  </a:lnTo>
                  <a:lnTo>
                    <a:pt x="935" y="592"/>
                  </a:lnTo>
                  <a:lnTo>
                    <a:pt x="935" y="588"/>
                  </a:lnTo>
                  <a:lnTo>
                    <a:pt x="940" y="588"/>
                  </a:lnTo>
                  <a:lnTo>
                    <a:pt x="940" y="583"/>
                  </a:lnTo>
                  <a:lnTo>
                    <a:pt x="940" y="583"/>
                  </a:lnTo>
                  <a:lnTo>
                    <a:pt x="940" y="583"/>
                  </a:lnTo>
                  <a:lnTo>
                    <a:pt x="940" y="583"/>
                  </a:lnTo>
                  <a:lnTo>
                    <a:pt x="940" y="583"/>
                  </a:lnTo>
                  <a:lnTo>
                    <a:pt x="935" y="583"/>
                  </a:lnTo>
                  <a:lnTo>
                    <a:pt x="935" y="583"/>
                  </a:lnTo>
                  <a:lnTo>
                    <a:pt x="935" y="583"/>
                  </a:lnTo>
                  <a:lnTo>
                    <a:pt x="935" y="583"/>
                  </a:lnTo>
                  <a:lnTo>
                    <a:pt x="935" y="583"/>
                  </a:lnTo>
                  <a:lnTo>
                    <a:pt x="935" y="583"/>
                  </a:lnTo>
                  <a:lnTo>
                    <a:pt x="931" y="583"/>
                  </a:lnTo>
                  <a:lnTo>
                    <a:pt x="926" y="579"/>
                  </a:lnTo>
                  <a:lnTo>
                    <a:pt x="922" y="579"/>
                  </a:lnTo>
                  <a:lnTo>
                    <a:pt x="922" y="579"/>
                  </a:lnTo>
                  <a:lnTo>
                    <a:pt x="922" y="579"/>
                  </a:lnTo>
                  <a:lnTo>
                    <a:pt x="922" y="574"/>
                  </a:lnTo>
                  <a:lnTo>
                    <a:pt x="917" y="574"/>
                  </a:lnTo>
                  <a:lnTo>
                    <a:pt x="917" y="579"/>
                  </a:lnTo>
                  <a:lnTo>
                    <a:pt x="913" y="579"/>
                  </a:lnTo>
                  <a:lnTo>
                    <a:pt x="913" y="583"/>
                  </a:lnTo>
                  <a:lnTo>
                    <a:pt x="913" y="583"/>
                  </a:lnTo>
                  <a:lnTo>
                    <a:pt x="913" y="588"/>
                  </a:lnTo>
                  <a:lnTo>
                    <a:pt x="913" y="588"/>
                  </a:lnTo>
                  <a:lnTo>
                    <a:pt x="908" y="597"/>
                  </a:lnTo>
                  <a:lnTo>
                    <a:pt x="904" y="597"/>
                  </a:lnTo>
                  <a:lnTo>
                    <a:pt x="904" y="601"/>
                  </a:lnTo>
                  <a:lnTo>
                    <a:pt x="904" y="601"/>
                  </a:lnTo>
                  <a:lnTo>
                    <a:pt x="904" y="606"/>
                  </a:lnTo>
                  <a:lnTo>
                    <a:pt x="904" y="601"/>
                  </a:lnTo>
                  <a:lnTo>
                    <a:pt x="904" y="601"/>
                  </a:lnTo>
                  <a:lnTo>
                    <a:pt x="904" y="601"/>
                  </a:lnTo>
                  <a:lnTo>
                    <a:pt x="904" y="601"/>
                  </a:lnTo>
                  <a:lnTo>
                    <a:pt x="908" y="606"/>
                  </a:lnTo>
                  <a:lnTo>
                    <a:pt x="899" y="606"/>
                  </a:lnTo>
                  <a:lnTo>
                    <a:pt x="899" y="606"/>
                  </a:lnTo>
                  <a:lnTo>
                    <a:pt x="899" y="610"/>
                  </a:lnTo>
                  <a:lnTo>
                    <a:pt x="899" y="610"/>
                  </a:lnTo>
                  <a:lnTo>
                    <a:pt x="899" y="610"/>
                  </a:lnTo>
                  <a:lnTo>
                    <a:pt x="895" y="615"/>
                  </a:lnTo>
                  <a:lnTo>
                    <a:pt x="895" y="610"/>
                  </a:lnTo>
                  <a:lnTo>
                    <a:pt x="899" y="610"/>
                  </a:lnTo>
                  <a:lnTo>
                    <a:pt x="895" y="615"/>
                  </a:lnTo>
                  <a:lnTo>
                    <a:pt x="895" y="615"/>
                  </a:lnTo>
                  <a:lnTo>
                    <a:pt x="890" y="615"/>
                  </a:lnTo>
                  <a:lnTo>
                    <a:pt x="895" y="615"/>
                  </a:lnTo>
                  <a:lnTo>
                    <a:pt x="895" y="619"/>
                  </a:lnTo>
                  <a:lnTo>
                    <a:pt x="899" y="619"/>
                  </a:lnTo>
                  <a:lnTo>
                    <a:pt x="899" y="619"/>
                  </a:lnTo>
                  <a:lnTo>
                    <a:pt x="899" y="619"/>
                  </a:lnTo>
                  <a:lnTo>
                    <a:pt x="899" y="619"/>
                  </a:lnTo>
                  <a:lnTo>
                    <a:pt x="899" y="619"/>
                  </a:lnTo>
                  <a:lnTo>
                    <a:pt x="899" y="619"/>
                  </a:lnTo>
                  <a:lnTo>
                    <a:pt x="899" y="619"/>
                  </a:lnTo>
                  <a:lnTo>
                    <a:pt x="899" y="619"/>
                  </a:lnTo>
                  <a:lnTo>
                    <a:pt x="899" y="619"/>
                  </a:lnTo>
                  <a:lnTo>
                    <a:pt x="899" y="619"/>
                  </a:lnTo>
                  <a:lnTo>
                    <a:pt x="899" y="619"/>
                  </a:lnTo>
                  <a:lnTo>
                    <a:pt x="895" y="619"/>
                  </a:lnTo>
                  <a:lnTo>
                    <a:pt x="890" y="619"/>
                  </a:lnTo>
                  <a:lnTo>
                    <a:pt x="890" y="619"/>
                  </a:lnTo>
                  <a:lnTo>
                    <a:pt x="890" y="619"/>
                  </a:lnTo>
                  <a:lnTo>
                    <a:pt x="890" y="619"/>
                  </a:lnTo>
                  <a:lnTo>
                    <a:pt x="890" y="619"/>
                  </a:lnTo>
                  <a:lnTo>
                    <a:pt x="885" y="624"/>
                  </a:lnTo>
                  <a:lnTo>
                    <a:pt x="881" y="633"/>
                  </a:lnTo>
                  <a:lnTo>
                    <a:pt x="881" y="633"/>
                  </a:lnTo>
                  <a:lnTo>
                    <a:pt x="881" y="633"/>
                  </a:lnTo>
                  <a:lnTo>
                    <a:pt x="867" y="647"/>
                  </a:lnTo>
                  <a:lnTo>
                    <a:pt x="867" y="651"/>
                  </a:lnTo>
                  <a:lnTo>
                    <a:pt x="863" y="651"/>
                  </a:lnTo>
                  <a:lnTo>
                    <a:pt x="863" y="651"/>
                  </a:lnTo>
                  <a:lnTo>
                    <a:pt x="858" y="656"/>
                  </a:lnTo>
                  <a:lnTo>
                    <a:pt x="854" y="660"/>
                  </a:lnTo>
                  <a:lnTo>
                    <a:pt x="849" y="669"/>
                  </a:lnTo>
                  <a:lnTo>
                    <a:pt x="849" y="669"/>
                  </a:lnTo>
                  <a:lnTo>
                    <a:pt x="845" y="669"/>
                  </a:lnTo>
                  <a:lnTo>
                    <a:pt x="840" y="674"/>
                  </a:lnTo>
                  <a:lnTo>
                    <a:pt x="845" y="674"/>
                  </a:lnTo>
                  <a:lnTo>
                    <a:pt x="845" y="674"/>
                  </a:lnTo>
                  <a:lnTo>
                    <a:pt x="840" y="674"/>
                  </a:lnTo>
                  <a:lnTo>
                    <a:pt x="840" y="674"/>
                  </a:lnTo>
                  <a:lnTo>
                    <a:pt x="840" y="674"/>
                  </a:lnTo>
                  <a:lnTo>
                    <a:pt x="836" y="678"/>
                  </a:lnTo>
                  <a:lnTo>
                    <a:pt x="831" y="683"/>
                  </a:lnTo>
                  <a:lnTo>
                    <a:pt x="831" y="683"/>
                  </a:lnTo>
                  <a:lnTo>
                    <a:pt x="827" y="687"/>
                  </a:lnTo>
                  <a:lnTo>
                    <a:pt x="827" y="687"/>
                  </a:lnTo>
                  <a:lnTo>
                    <a:pt x="827" y="692"/>
                  </a:lnTo>
                  <a:lnTo>
                    <a:pt x="822" y="696"/>
                  </a:lnTo>
                  <a:lnTo>
                    <a:pt x="822" y="696"/>
                  </a:lnTo>
                  <a:lnTo>
                    <a:pt x="822" y="701"/>
                  </a:lnTo>
                  <a:lnTo>
                    <a:pt x="822" y="701"/>
                  </a:lnTo>
                  <a:lnTo>
                    <a:pt x="818" y="705"/>
                  </a:lnTo>
                  <a:lnTo>
                    <a:pt x="818" y="705"/>
                  </a:lnTo>
                  <a:lnTo>
                    <a:pt x="818" y="710"/>
                  </a:lnTo>
                  <a:lnTo>
                    <a:pt x="818" y="710"/>
                  </a:lnTo>
                  <a:lnTo>
                    <a:pt x="813" y="714"/>
                  </a:lnTo>
                  <a:lnTo>
                    <a:pt x="809" y="719"/>
                  </a:lnTo>
                  <a:lnTo>
                    <a:pt x="809" y="723"/>
                  </a:lnTo>
                  <a:lnTo>
                    <a:pt x="804" y="723"/>
                  </a:lnTo>
                  <a:lnTo>
                    <a:pt x="804" y="723"/>
                  </a:lnTo>
                  <a:lnTo>
                    <a:pt x="804" y="723"/>
                  </a:lnTo>
                  <a:lnTo>
                    <a:pt x="804" y="723"/>
                  </a:lnTo>
                  <a:lnTo>
                    <a:pt x="804" y="728"/>
                  </a:lnTo>
                  <a:lnTo>
                    <a:pt x="804" y="728"/>
                  </a:lnTo>
                  <a:lnTo>
                    <a:pt x="804" y="728"/>
                  </a:lnTo>
                  <a:lnTo>
                    <a:pt x="804" y="728"/>
                  </a:lnTo>
                  <a:lnTo>
                    <a:pt x="804" y="728"/>
                  </a:lnTo>
                  <a:lnTo>
                    <a:pt x="800" y="728"/>
                  </a:lnTo>
                  <a:lnTo>
                    <a:pt x="800" y="728"/>
                  </a:lnTo>
                  <a:lnTo>
                    <a:pt x="800" y="733"/>
                  </a:lnTo>
                  <a:lnTo>
                    <a:pt x="795" y="733"/>
                  </a:lnTo>
                  <a:lnTo>
                    <a:pt x="795" y="737"/>
                  </a:lnTo>
                  <a:lnTo>
                    <a:pt x="795" y="737"/>
                  </a:lnTo>
                  <a:lnTo>
                    <a:pt x="795" y="746"/>
                  </a:lnTo>
                  <a:lnTo>
                    <a:pt x="795" y="746"/>
                  </a:lnTo>
                  <a:lnTo>
                    <a:pt x="795" y="751"/>
                  </a:lnTo>
                  <a:lnTo>
                    <a:pt x="791" y="751"/>
                  </a:lnTo>
                  <a:lnTo>
                    <a:pt x="791" y="755"/>
                  </a:lnTo>
                  <a:lnTo>
                    <a:pt x="786" y="760"/>
                  </a:lnTo>
                  <a:lnTo>
                    <a:pt x="786" y="764"/>
                  </a:lnTo>
                  <a:lnTo>
                    <a:pt x="786" y="769"/>
                  </a:lnTo>
                  <a:lnTo>
                    <a:pt x="786" y="773"/>
                  </a:lnTo>
                  <a:lnTo>
                    <a:pt x="786" y="773"/>
                  </a:lnTo>
                  <a:lnTo>
                    <a:pt x="786" y="778"/>
                  </a:lnTo>
                  <a:lnTo>
                    <a:pt x="786" y="778"/>
                  </a:lnTo>
                  <a:lnTo>
                    <a:pt x="786" y="778"/>
                  </a:lnTo>
                  <a:lnTo>
                    <a:pt x="786" y="782"/>
                  </a:lnTo>
                  <a:lnTo>
                    <a:pt x="786" y="778"/>
                  </a:lnTo>
                  <a:lnTo>
                    <a:pt x="786" y="782"/>
                  </a:lnTo>
                  <a:lnTo>
                    <a:pt x="782" y="782"/>
                  </a:lnTo>
                  <a:lnTo>
                    <a:pt x="782" y="782"/>
                  </a:lnTo>
                  <a:lnTo>
                    <a:pt x="786" y="782"/>
                  </a:lnTo>
                  <a:lnTo>
                    <a:pt x="786" y="782"/>
                  </a:lnTo>
                  <a:lnTo>
                    <a:pt x="786" y="782"/>
                  </a:lnTo>
                  <a:lnTo>
                    <a:pt x="786" y="787"/>
                  </a:lnTo>
                  <a:lnTo>
                    <a:pt x="786" y="787"/>
                  </a:lnTo>
                  <a:lnTo>
                    <a:pt x="786" y="787"/>
                  </a:lnTo>
                  <a:lnTo>
                    <a:pt x="791" y="787"/>
                  </a:lnTo>
                  <a:lnTo>
                    <a:pt x="791" y="782"/>
                  </a:lnTo>
                  <a:lnTo>
                    <a:pt x="791" y="782"/>
                  </a:lnTo>
                  <a:lnTo>
                    <a:pt x="795" y="782"/>
                  </a:lnTo>
                  <a:lnTo>
                    <a:pt x="795" y="782"/>
                  </a:lnTo>
                  <a:lnTo>
                    <a:pt x="795" y="782"/>
                  </a:lnTo>
                  <a:lnTo>
                    <a:pt x="795" y="782"/>
                  </a:lnTo>
                  <a:lnTo>
                    <a:pt x="800" y="782"/>
                  </a:lnTo>
                  <a:lnTo>
                    <a:pt x="800" y="782"/>
                  </a:lnTo>
                  <a:lnTo>
                    <a:pt x="800" y="782"/>
                  </a:lnTo>
                  <a:lnTo>
                    <a:pt x="800" y="782"/>
                  </a:lnTo>
                  <a:lnTo>
                    <a:pt x="804" y="782"/>
                  </a:lnTo>
                  <a:lnTo>
                    <a:pt x="804" y="782"/>
                  </a:lnTo>
                  <a:lnTo>
                    <a:pt x="804" y="782"/>
                  </a:lnTo>
                  <a:lnTo>
                    <a:pt x="804" y="782"/>
                  </a:lnTo>
                  <a:lnTo>
                    <a:pt x="804" y="782"/>
                  </a:lnTo>
                  <a:lnTo>
                    <a:pt x="804" y="782"/>
                  </a:lnTo>
                  <a:lnTo>
                    <a:pt x="804" y="782"/>
                  </a:lnTo>
                  <a:lnTo>
                    <a:pt x="795" y="782"/>
                  </a:lnTo>
                  <a:lnTo>
                    <a:pt x="795" y="782"/>
                  </a:lnTo>
                  <a:lnTo>
                    <a:pt x="795" y="782"/>
                  </a:lnTo>
                  <a:lnTo>
                    <a:pt x="791" y="782"/>
                  </a:lnTo>
                  <a:lnTo>
                    <a:pt x="791" y="787"/>
                  </a:lnTo>
                  <a:lnTo>
                    <a:pt x="791" y="787"/>
                  </a:lnTo>
                  <a:lnTo>
                    <a:pt x="791" y="787"/>
                  </a:lnTo>
                  <a:lnTo>
                    <a:pt x="791" y="787"/>
                  </a:lnTo>
                  <a:lnTo>
                    <a:pt x="791" y="791"/>
                  </a:lnTo>
                  <a:lnTo>
                    <a:pt x="791" y="791"/>
                  </a:lnTo>
                  <a:lnTo>
                    <a:pt x="791" y="791"/>
                  </a:lnTo>
                  <a:lnTo>
                    <a:pt x="791" y="796"/>
                  </a:lnTo>
                  <a:lnTo>
                    <a:pt x="791" y="796"/>
                  </a:lnTo>
                  <a:lnTo>
                    <a:pt x="791" y="791"/>
                  </a:lnTo>
                  <a:lnTo>
                    <a:pt x="791" y="791"/>
                  </a:lnTo>
                  <a:lnTo>
                    <a:pt x="786" y="791"/>
                  </a:lnTo>
                  <a:lnTo>
                    <a:pt x="786" y="791"/>
                  </a:lnTo>
                  <a:lnTo>
                    <a:pt x="791" y="787"/>
                  </a:lnTo>
                  <a:lnTo>
                    <a:pt x="791" y="787"/>
                  </a:lnTo>
                  <a:lnTo>
                    <a:pt x="786" y="787"/>
                  </a:lnTo>
                  <a:lnTo>
                    <a:pt x="786" y="787"/>
                  </a:lnTo>
                  <a:lnTo>
                    <a:pt x="786" y="791"/>
                  </a:lnTo>
                  <a:lnTo>
                    <a:pt x="786" y="791"/>
                  </a:lnTo>
                  <a:lnTo>
                    <a:pt x="782" y="796"/>
                  </a:lnTo>
                  <a:lnTo>
                    <a:pt x="782" y="800"/>
                  </a:lnTo>
                  <a:lnTo>
                    <a:pt x="782" y="805"/>
                  </a:lnTo>
                  <a:lnTo>
                    <a:pt x="786" y="805"/>
                  </a:lnTo>
                  <a:lnTo>
                    <a:pt x="786" y="805"/>
                  </a:lnTo>
                  <a:lnTo>
                    <a:pt x="786" y="809"/>
                  </a:lnTo>
                  <a:lnTo>
                    <a:pt x="786" y="809"/>
                  </a:lnTo>
                  <a:lnTo>
                    <a:pt x="782" y="809"/>
                  </a:lnTo>
                  <a:lnTo>
                    <a:pt x="782" y="814"/>
                  </a:lnTo>
                  <a:lnTo>
                    <a:pt x="777" y="814"/>
                  </a:lnTo>
                  <a:lnTo>
                    <a:pt x="777" y="818"/>
                  </a:lnTo>
                  <a:lnTo>
                    <a:pt x="777" y="823"/>
                  </a:lnTo>
                  <a:lnTo>
                    <a:pt x="777" y="827"/>
                  </a:lnTo>
                  <a:lnTo>
                    <a:pt x="777" y="827"/>
                  </a:lnTo>
                  <a:lnTo>
                    <a:pt x="777" y="827"/>
                  </a:lnTo>
                  <a:lnTo>
                    <a:pt x="777" y="832"/>
                  </a:lnTo>
                  <a:lnTo>
                    <a:pt x="782" y="832"/>
                  </a:lnTo>
                  <a:lnTo>
                    <a:pt x="782" y="836"/>
                  </a:lnTo>
                  <a:lnTo>
                    <a:pt x="782" y="836"/>
                  </a:lnTo>
                  <a:lnTo>
                    <a:pt x="782" y="836"/>
                  </a:lnTo>
                  <a:lnTo>
                    <a:pt x="782" y="841"/>
                  </a:lnTo>
                  <a:lnTo>
                    <a:pt x="777" y="841"/>
                  </a:lnTo>
                  <a:lnTo>
                    <a:pt x="782" y="841"/>
                  </a:lnTo>
                  <a:lnTo>
                    <a:pt x="782" y="846"/>
                  </a:lnTo>
                  <a:lnTo>
                    <a:pt x="782" y="846"/>
                  </a:lnTo>
                  <a:lnTo>
                    <a:pt x="777" y="846"/>
                  </a:lnTo>
                  <a:lnTo>
                    <a:pt x="777" y="850"/>
                  </a:lnTo>
                  <a:lnTo>
                    <a:pt x="777" y="850"/>
                  </a:lnTo>
                  <a:lnTo>
                    <a:pt x="777" y="855"/>
                  </a:lnTo>
                  <a:lnTo>
                    <a:pt x="777" y="855"/>
                  </a:lnTo>
                  <a:lnTo>
                    <a:pt x="777" y="855"/>
                  </a:lnTo>
                  <a:lnTo>
                    <a:pt x="777" y="855"/>
                  </a:lnTo>
                  <a:lnTo>
                    <a:pt x="777" y="859"/>
                  </a:lnTo>
                  <a:lnTo>
                    <a:pt x="782" y="859"/>
                  </a:lnTo>
                  <a:lnTo>
                    <a:pt x="782" y="859"/>
                  </a:lnTo>
                  <a:lnTo>
                    <a:pt x="786" y="859"/>
                  </a:lnTo>
                  <a:lnTo>
                    <a:pt x="786" y="859"/>
                  </a:lnTo>
                  <a:lnTo>
                    <a:pt x="791" y="859"/>
                  </a:lnTo>
                  <a:lnTo>
                    <a:pt x="791" y="859"/>
                  </a:lnTo>
                  <a:lnTo>
                    <a:pt x="791" y="864"/>
                  </a:lnTo>
                  <a:lnTo>
                    <a:pt x="791" y="864"/>
                  </a:lnTo>
                  <a:lnTo>
                    <a:pt x="791" y="864"/>
                  </a:lnTo>
                  <a:lnTo>
                    <a:pt x="795" y="868"/>
                  </a:lnTo>
                  <a:lnTo>
                    <a:pt x="800" y="868"/>
                  </a:lnTo>
                  <a:lnTo>
                    <a:pt x="800" y="868"/>
                  </a:lnTo>
                  <a:lnTo>
                    <a:pt x="800" y="873"/>
                  </a:lnTo>
                  <a:lnTo>
                    <a:pt x="800" y="873"/>
                  </a:lnTo>
                  <a:lnTo>
                    <a:pt x="800" y="873"/>
                  </a:lnTo>
                  <a:lnTo>
                    <a:pt x="804" y="873"/>
                  </a:lnTo>
                  <a:lnTo>
                    <a:pt x="804" y="873"/>
                  </a:lnTo>
                  <a:lnTo>
                    <a:pt x="804" y="873"/>
                  </a:lnTo>
                  <a:lnTo>
                    <a:pt x="804" y="877"/>
                  </a:lnTo>
                  <a:lnTo>
                    <a:pt x="809" y="877"/>
                  </a:lnTo>
                  <a:lnTo>
                    <a:pt x="809" y="886"/>
                  </a:lnTo>
                  <a:lnTo>
                    <a:pt x="809" y="886"/>
                  </a:lnTo>
                  <a:lnTo>
                    <a:pt x="809" y="891"/>
                  </a:lnTo>
                  <a:lnTo>
                    <a:pt x="809" y="891"/>
                  </a:lnTo>
                  <a:lnTo>
                    <a:pt x="809" y="895"/>
                  </a:lnTo>
                  <a:lnTo>
                    <a:pt x="804" y="895"/>
                  </a:lnTo>
                  <a:lnTo>
                    <a:pt x="809" y="895"/>
                  </a:lnTo>
                  <a:lnTo>
                    <a:pt x="809" y="900"/>
                  </a:lnTo>
                  <a:lnTo>
                    <a:pt x="804" y="900"/>
                  </a:lnTo>
                  <a:lnTo>
                    <a:pt x="804" y="900"/>
                  </a:lnTo>
                  <a:lnTo>
                    <a:pt x="804" y="904"/>
                  </a:lnTo>
                  <a:lnTo>
                    <a:pt x="804" y="904"/>
                  </a:lnTo>
                  <a:lnTo>
                    <a:pt x="804" y="909"/>
                  </a:lnTo>
                  <a:lnTo>
                    <a:pt x="804" y="913"/>
                  </a:lnTo>
                  <a:lnTo>
                    <a:pt x="809" y="913"/>
                  </a:lnTo>
                  <a:lnTo>
                    <a:pt x="804" y="918"/>
                  </a:lnTo>
                  <a:lnTo>
                    <a:pt x="804" y="918"/>
                  </a:lnTo>
                  <a:lnTo>
                    <a:pt x="804" y="918"/>
                  </a:lnTo>
                  <a:lnTo>
                    <a:pt x="804" y="918"/>
                  </a:lnTo>
                  <a:lnTo>
                    <a:pt x="804" y="918"/>
                  </a:lnTo>
                  <a:lnTo>
                    <a:pt x="804" y="922"/>
                  </a:lnTo>
                  <a:lnTo>
                    <a:pt x="804" y="922"/>
                  </a:lnTo>
                  <a:lnTo>
                    <a:pt x="804" y="922"/>
                  </a:lnTo>
                  <a:lnTo>
                    <a:pt x="804" y="927"/>
                  </a:lnTo>
                  <a:lnTo>
                    <a:pt x="804" y="931"/>
                  </a:lnTo>
                  <a:lnTo>
                    <a:pt x="804" y="931"/>
                  </a:lnTo>
                  <a:lnTo>
                    <a:pt x="804" y="931"/>
                  </a:lnTo>
                  <a:lnTo>
                    <a:pt x="804" y="936"/>
                  </a:lnTo>
                  <a:lnTo>
                    <a:pt x="804" y="940"/>
                  </a:lnTo>
                  <a:lnTo>
                    <a:pt x="804" y="940"/>
                  </a:lnTo>
                  <a:lnTo>
                    <a:pt x="800" y="945"/>
                  </a:lnTo>
                  <a:lnTo>
                    <a:pt x="804" y="945"/>
                  </a:lnTo>
                  <a:lnTo>
                    <a:pt x="804" y="945"/>
                  </a:lnTo>
                  <a:lnTo>
                    <a:pt x="800" y="950"/>
                  </a:lnTo>
                  <a:lnTo>
                    <a:pt x="800" y="954"/>
                  </a:lnTo>
                  <a:lnTo>
                    <a:pt x="800" y="954"/>
                  </a:lnTo>
                  <a:lnTo>
                    <a:pt x="800" y="959"/>
                  </a:lnTo>
                  <a:lnTo>
                    <a:pt x="800" y="959"/>
                  </a:lnTo>
                  <a:lnTo>
                    <a:pt x="804" y="963"/>
                  </a:lnTo>
                  <a:lnTo>
                    <a:pt x="804" y="963"/>
                  </a:lnTo>
                  <a:lnTo>
                    <a:pt x="809" y="968"/>
                  </a:lnTo>
                  <a:lnTo>
                    <a:pt x="809" y="968"/>
                  </a:lnTo>
                  <a:lnTo>
                    <a:pt x="809" y="968"/>
                  </a:lnTo>
                  <a:lnTo>
                    <a:pt x="809" y="972"/>
                  </a:lnTo>
                  <a:lnTo>
                    <a:pt x="813" y="981"/>
                  </a:lnTo>
                  <a:lnTo>
                    <a:pt x="813" y="981"/>
                  </a:lnTo>
                  <a:lnTo>
                    <a:pt x="813" y="986"/>
                  </a:lnTo>
                  <a:lnTo>
                    <a:pt x="813" y="990"/>
                  </a:lnTo>
                  <a:lnTo>
                    <a:pt x="809" y="995"/>
                  </a:lnTo>
                  <a:lnTo>
                    <a:pt x="804" y="995"/>
                  </a:lnTo>
                  <a:lnTo>
                    <a:pt x="804" y="999"/>
                  </a:lnTo>
                  <a:lnTo>
                    <a:pt x="809" y="995"/>
                  </a:lnTo>
                  <a:lnTo>
                    <a:pt x="809" y="999"/>
                  </a:lnTo>
                  <a:lnTo>
                    <a:pt x="809" y="999"/>
                  </a:lnTo>
                  <a:lnTo>
                    <a:pt x="804" y="999"/>
                  </a:lnTo>
                  <a:lnTo>
                    <a:pt x="809" y="1004"/>
                  </a:lnTo>
                  <a:lnTo>
                    <a:pt x="804" y="1004"/>
                  </a:lnTo>
                  <a:lnTo>
                    <a:pt x="804" y="999"/>
                  </a:lnTo>
                  <a:lnTo>
                    <a:pt x="804" y="999"/>
                  </a:lnTo>
                  <a:lnTo>
                    <a:pt x="804" y="999"/>
                  </a:lnTo>
                  <a:lnTo>
                    <a:pt x="804" y="999"/>
                  </a:lnTo>
                  <a:lnTo>
                    <a:pt x="804" y="999"/>
                  </a:lnTo>
                  <a:lnTo>
                    <a:pt x="800" y="999"/>
                  </a:lnTo>
                  <a:lnTo>
                    <a:pt x="800" y="999"/>
                  </a:lnTo>
                  <a:lnTo>
                    <a:pt x="795" y="999"/>
                  </a:lnTo>
                  <a:lnTo>
                    <a:pt x="791" y="999"/>
                  </a:lnTo>
                  <a:lnTo>
                    <a:pt x="791" y="999"/>
                  </a:lnTo>
                  <a:lnTo>
                    <a:pt x="791" y="999"/>
                  </a:lnTo>
                  <a:lnTo>
                    <a:pt x="795" y="1004"/>
                  </a:lnTo>
                  <a:lnTo>
                    <a:pt x="795" y="1004"/>
                  </a:lnTo>
                  <a:lnTo>
                    <a:pt x="795" y="1008"/>
                  </a:lnTo>
                  <a:lnTo>
                    <a:pt x="795" y="1008"/>
                  </a:lnTo>
                  <a:lnTo>
                    <a:pt x="795" y="1008"/>
                  </a:lnTo>
                  <a:lnTo>
                    <a:pt x="795" y="1013"/>
                  </a:lnTo>
                  <a:lnTo>
                    <a:pt x="800" y="1013"/>
                  </a:lnTo>
                  <a:lnTo>
                    <a:pt x="800" y="1013"/>
                  </a:lnTo>
                  <a:lnTo>
                    <a:pt x="800" y="1013"/>
                  </a:lnTo>
                  <a:lnTo>
                    <a:pt x="800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22"/>
                  </a:lnTo>
                  <a:lnTo>
                    <a:pt x="804" y="1022"/>
                  </a:lnTo>
                  <a:lnTo>
                    <a:pt x="809" y="1022"/>
                  </a:lnTo>
                  <a:lnTo>
                    <a:pt x="813" y="1022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22"/>
                  </a:lnTo>
                  <a:lnTo>
                    <a:pt x="813" y="1022"/>
                  </a:lnTo>
                  <a:lnTo>
                    <a:pt x="813" y="1026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22" y="1035"/>
                  </a:lnTo>
                  <a:lnTo>
                    <a:pt x="822" y="1040"/>
                  </a:lnTo>
                  <a:lnTo>
                    <a:pt x="822" y="1044"/>
                  </a:lnTo>
                  <a:lnTo>
                    <a:pt x="822" y="1044"/>
                  </a:lnTo>
                  <a:lnTo>
                    <a:pt x="822" y="1044"/>
                  </a:lnTo>
                  <a:lnTo>
                    <a:pt x="822" y="1049"/>
                  </a:lnTo>
                  <a:lnTo>
                    <a:pt x="822" y="1049"/>
                  </a:lnTo>
                  <a:lnTo>
                    <a:pt x="818" y="1054"/>
                  </a:lnTo>
                  <a:lnTo>
                    <a:pt x="818" y="1058"/>
                  </a:lnTo>
                  <a:lnTo>
                    <a:pt x="818" y="1058"/>
                  </a:lnTo>
                  <a:lnTo>
                    <a:pt x="818" y="1063"/>
                  </a:lnTo>
                  <a:lnTo>
                    <a:pt x="818" y="1067"/>
                  </a:lnTo>
                  <a:lnTo>
                    <a:pt x="818" y="1067"/>
                  </a:lnTo>
                  <a:lnTo>
                    <a:pt x="818" y="1067"/>
                  </a:lnTo>
                  <a:lnTo>
                    <a:pt x="818" y="1067"/>
                  </a:lnTo>
                  <a:lnTo>
                    <a:pt x="818" y="1067"/>
                  </a:lnTo>
                  <a:lnTo>
                    <a:pt x="818" y="1067"/>
                  </a:lnTo>
                  <a:lnTo>
                    <a:pt x="822" y="1072"/>
                  </a:lnTo>
                  <a:lnTo>
                    <a:pt x="822" y="1072"/>
                  </a:lnTo>
                  <a:lnTo>
                    <a:pt x="827" y="1076"/>
                  </a:lnTo>
                  <a:lnTo>
                    <a:pt x="827" y="1081"/>
                  </a:lnTo>
                  <a:lnTo>
                    <a:pt x="831" y="1081"/>
                  </a:lnTo>
                  <a:lnTo>
                    <a:pt x="831" y="1085"/>
                  </a:lnTo>
                  <a:lnTo>
                    <a:pt x="836" y="1090"/>
                  </a:lnTo>
                  <a:lnTo>
                    <a:pt x="836" y="1090"/>
                  </a:lnTo>
                  <a:lnTo>
                    <a:pt x="836" y="1094"/>
                  </a:lnTo>
                  <a:lnTo>
                    <a:pt x="836" y="1094"/>
                  </a:lnTo>
                  <a:lnTo>
                    <a:pt x="836" y="1099"/>
                  </a:lnTo>
                  <a:lnTo>
                    <a:pt x="836" y="1103"/>
                  </a:lnTo>
                  <a:lnTo>
                    <a:pt x="836" y="1103"/>
                  </a:lnTo>
                  <a:lnTo>
                    <a:pt x="840" y="1103"/>
                  </a:lnTo>
                  <a:lnTo>
                    <a:pt x="840" y="1103"/>
                  </a:lnTo>
                  <a:lnTo>
                    <a:pt x="845" y="1099"/>
                  </a:lnTo>
                  <a:lnTo>
                    <a:pt x="845" y="1099"/>
                  </a:lnTo>
                  <a:lnTo>
                    <a:pt x="845" y="1099"/>
                  </a:lnTo>
                  <a:lnTo>
                    <a:pt x="849" y="1094"/>
                  </a:lnTo>
                  <a:lnTo>
                    <a:pt x="849" y="1090"/>
                  </a:lnTo>
                  <a:lnTo>
                    <a:pt x="849" y="1090"/>
                  </a:lnTo>
                  <a:lnTo>
                    <a:pt x="845" y="1090"/>
                  </a:lnTo>
                  <a:lnTo>
                    <a:pt x="845" y="1085"/>
                  </a:lnTo>
                  <a:lnTo>
                    <a:pt x="845" y="1085"/>
                  </a:lnTo>
                  <a:lnTo>
                    <a:pt x="845" y="1081"/>
                  </a:lnTo>
                  <a:lnTo>
                    <a:pt x="845" y="1081"/>
                  </a:lnTo>
                  <a:lnTo>
                    <a:pt x="845" y="1081"/>
                  </a:lnTo>
                  <a:lnTo>
                    <a:pt x="845" y="1076"/>
                  </a:lnTo>
                  <a:lnTo>
                    <a:pt x="840" y="1072"/>
                  </a:lnTo>
                  <a:lnTo>
                    <a:pt x="840" y="1072"/>
                  </a:lnTo>
                  <a:lnTo>
                    <a:pt x="840" y="1076"/>
                  </a:lnTo>
                  <a:lnTo>
                    <a:pt x="840" y="1076"/>
                  </a:lnTo>
                  <a:lnTo>
                    <a:pt x="840" y="1076"/>
                  </a:lnTo>
                  <a:lnTo>
                    <a:pt x="840" y="1076"/>
                  </a:lnTo>
                  <a:lnTo>
                    <a:pt x="836" y="1076"/>
                  </a:lnTo>
                  <a:lnTo>
                    <a:pt x="836" y="1076"/>
                  </a:lnTo>
                  <a:lnTo>
                    <a:pt x="836" y="1076"/>
                  </a:lnTo>
                  <a:lnTo>
                    <a:pt x="836" y="1076"/>
                  </a:lnTo>
                  <a:lnTo>
                    <a:pt x="836" y="1076"/>
                  </a:lnTo>
                  <a:lnTo>
                    <a:pt x="836" y="1072"/>
                  </a:lnTo>
                  <a:lnTo>
                    <a:pt x="836" y="1067"/>
                  </a:lnTo>
                  <a:lnTo>
                    <a:pt x="836" y="1067"/>
                  </a:lnTo>
                  <a:lnTo>
                    <a:pt x="840" y="1063"/>
                  </a:lnTo>
                  <a:lnTo>
                    <a:pt x="840" y="1063"/>
                  </a:lnTo>
                  <a:lnTo>
                    <a:pt x="840" y="1058"/>
                  </a:lnTo>
                  <a:lnTo>
                    <a:pt x="836" y="1058"/>
                  </a:lnTo>
                  <a:lnTo>
                    <a:pt x="836" y="1049"/>
                  </a:lnTo>
                  <a:lnTo>
                    <a:pt x="836" y="1049"/>
                  </a:lnTo>
                  <a:lnTo>
                    <a:pt x="836" y="1049"/>
                  </a:lnTo>
                  <a:lnTo>
                    <a:pt x="836" y="1044"/>
                  </a:lnTo>
                  <a:lnTo>
                    <a:pt x="836" y="1040"/>
                  </a:lnTo>
                  <a:lnTo>
                    <a:pt x="836" y="1035"/>
                  </a:lnTo>
                  <a:lnTo>
                    <a:pt x="836" y="1035"/>
                  </a:lnTo>
                  <a:lnTo>
                    <a:pt x="840" y="1031"/>
                  </a:lnTo>
                  <a:lnTo>
                    <a:pt x="840" y="1031"/>
                  </a:lnTo>
                  <a:lnTo>
                    <a:pt x="840" y="1026"/>
                  </a:lnTo>
                  <a:lnTo>
                    <a:pt x="840" y="1026"/>
                  </a:lnTo>
                  <a:lnTo>
                    <a:pt x="840" y="1026"/>
                  </a:lnTo>
                  <a:lnTo>
                    <a:pt x="836" y="1022"/>
                  </a:lnTo>
                  <a:lnTo>
                    <a:pt x="836" y="1022"/>
                  </a:lnTo>
                  <a:lnTo>
                    <a:pt x="836" y="1022"/>
                  </a:lnTo>
                  <a:lnTo>
                    <a:pt x="836" y="1026"/>
                  </a:lnTo>
                  <a:lnTo>
                    <a:pt x="836" y="1026"/>
                  </a:lnTo>
                  <a:lnTo>
                    <a:pt x="836" y="1026"/>
                  </a:lnTo>
                  <a:lnTo>
                    <a:pt x="836" y="1026"/>
                  </a:lnTo>
                  <a:lnTo>
                    <a:pt x="836" y="1026"/>
                  </a:lnTo>
                  <a:lnTo>
                    <a:pt x="836" y="1022"/>
                  </a:lnTo>
                  <a:lnTo>
                    <a:pt x="836" y="1017"/>
                  </a:lnTo>
                  <a:lnTo>
                    <a:pt x="836" y="1017"/>
                  </a:lnTo>
                  <a:lnTo>
                    <a:pt x="836" y="1017"/>
                  </a:lnTo>
                  <a:lnTo>
                    <a:pt x="836" y="1013"/>
                  </a:lnTo>
                  <a:lnTo>
                    <a:pt x="831" y="1013"/>
                  </a:lnTo>
                  <a:lnTo>
                    <a:pt x="831" y="1008"/>
                  </a:lnTo>
                  <a:lnTo>
                    <a:pt x="836" y="1008"/>
                  </a:lnTo>
                  <a:lnTo>
                    <a:pt x="831" y="1004"/>
                  </a:lnTo>
                  <a:lnTo>
                    <a:pt x="831" y="999"/>
                  </a:lnTo>
                  <a:lnTo>
                    <a:pt x="831" y="999"/>
                  </a:lnTo>
                  <a:lnTo>
                    <a:pt x="831" y="995"/>
                  </a:lnTo>
                  <a:lnTo>
                    <a:pt x="831" y="995"/>
                  </a:lnTo>
                  <a:lnTo>
                    <a:pt x="831" y="990"/>
                  </a:lnTo>
                  <a:lnTo>
                    <a:pt x="831" y="990"/>
                  </a:lnTo>
                  <a:lnTo>
                    <a:pt x="831" y="990"/>
                  </a:lnTo>
                  <a:lnTo>
                    <a:pt x="831" y="990"/>
                  </a:lnTo>
                  <a:lnTo>
                    <a:pt x="831" y="986"/>
                  </a:lnTo>
                  <a:lnTo>
                    <a:pt x="831" y="986"/>
                  </a:lnTo>
                  <a:lnTo>
                    <a:pt x="831" y="986"/>
                  </a:lnTo>
                  <a:lnTo>
                    <a:pt x="831" y="981"/>
                  </a:lnTo>
                  <a:lnTo>
                    <a:pt x="831" y="981"/>
                  </a:lnTo>
                  <a:lnTo>
                    <a:pt x="831" y="981"/>
                  </a:lnTo>
                  <a:lnTo>
                    <a:pt x="831" y="981"/>
                  </a:lnTo>
                  <a:lnTo>
                    <a:pt x="831" y="977"/>
                  </a:lnTo>
                  <a:lnTo>
                    <a:pt x="831" y="977"/>
                  </a:lnTo>
                  <a:lnTo>
                    <a:pt x="827" y="977"/>
                  </a:lnTo>
                  <a:lnTo>
                    <a:pt x="827" y="977"/>
                  </a:lnTo>
                  <a:lnTo>
                    <a:pt x="827" y="972"/>
                  </a:lnTo>
                  <a:lnTo>
                    <a:pt x="827" y="968"/>
                  </a:lnTo>
                  <a:lnTo>
                    <a:pt x="827" y="968"/>
                  </a:lnTo>
                  <a:lnTo>
                    <a:pt x="827" y="963"/>
                  </a:lnTo>
                  <a:lnTo>
                    <a:pt x="822" y="959"/>
                  </a:lnTo>
                  <a:lnTo>
                    <a:pt x="822" y="959"/>
                  </a:lnTo>
                  <a:lnTo>
                    <a:pt x="822" y="959"/>
                  </a:lnTo>
                  <a:lnTo>
                    <a:pt x="822" y="954"/>
                  </a:lnTo>
                  <a:lnTo>
                    <a:pt x="822" y="950"/>
                  </a:lnTo>
                  <a:lnTo>
                    <a:pt x="822" y="950"/>
                  </a:lnTo>
                  <a:lnTo>
                    <a:pt x="822" y="945"/>
                  </a:lnTo>
                  <a:lnTo>
                    <a:pt x="827" y="940"/>
                  </a:lnTo>
                  <a:lnTo>
                    <a:pt x="827" y="940"/>
                  </a:lnTo>
                  <a:lnTo>
                    <a:pt x="827" y="936"/>
                  </a:lnTo>
                  <a:lnTo>
                    <a:pt x="827" y="931"/>
                  </a:lnTo>
                  <a:lnTo>
                    <a:pt x="827" y="931"/>
                  </a:lnTo>
                  <a:lnTo>
                    <a:pt x="831" y="922"/>
                  </a:lnTo>
                  <a:lnTo>
                    <a:pt x="831" y="922"/>
                  </a:lnTo>
                  <a:lnTo>
                    <a:pt x="836" y="918"/>
                  </a:lnTo>
                  <a:lnTo>
                    <a:pt x="836" y="918"/>
                  </a:lnTo>
                  <a:lnTo>
                    <a:pt x="836" y="913"/>
                  </a:lnTo>
                  <a:lnTo>
                    <a:pt x="836" y="918"/>
                  </a:lnTo>
                  <a:lnTo>
                    <a:pt x="836" y="918"/>
                  </a:lnTo>
                  <a:lnTo>
                    <a:pt x="836" y="918"/>
                  </a:lnTo>
                  <a:lnTo>
                    <a:pt x="836" y="918"/>
                  </a:lnTo>
                  <a:lnTo>
                    <a:pt x="840" y="922"/>
                  </a:lnTo>
                  <a:lnTo>
                    <a:pt x="840" y="922"/>
                  </a:lnTo>
                  <a:lnTo>
                    <a:pt x="845" y="922"/>
                  </a:lnTo>
                  <a:lnTo>
                    <a:pt x="845" y="922"/>
                  </a:lnTo>
                  <a:lnTo>
                    <a:pt x="845" y="922"/>
                  </a:lnTo>
                  <a:lnTo>
                    <a:pt x="845" y="922"/>
                  </a:lnTo>
                  <a:lnTo>
                    <a:pt x="849" y="922"/>
                  </a:lnTo>
                  <a:lnTo>
                    <a:pt x="849" y="922"/>
                  </a:lnTo>
                  <a:lnTo>
                    <a:pt x="849" y="927"/>
                  </a:lnTo>
                  <a:lnTo>
                    <a:pt x="849" y="927"/>
                  </a:lnTo>
                  <a:lnTo>
                    <a:pt x="849" y="927"/>
                  </a:lnTo>
                  <a:lnTo>
                    <a:pt x="854" y="931"/>
                  </a:lnTo>
                  <a:lnTo>
                    <a:pt x="854" y="931"/>
                  </a:lnTo>
                  <a:lnTo>
                    <a:pt x="854" y="931"/>
                  </a:lnTo>
                  <a:lnTo>
                    <a:pt x="854" y="931"/>
                  </a:lnTo>
                  <a:lnTo>
                    <a:pt x="854" y="936"/>
                  </a:lnTo>
                  <a:lnTo>
                    <a:pt x="854" y="936"/>
                  </a:lnTo>
                  <a:lnTo>
                    <a:pt x="854" y="936"/>
                  </a:lnTo>
                  <a:lnTo>
                    <a:pt x="854" y="936"/>
                  </a:lnTo>
                  <a:lnTo>
                    <a:pt x="854" y="936"/>
                  </a:lnTo>
                  <a:lnTo>
                    <a:pt x="854" y="936"/>
                  </a:lnTo>
                  <a:lnTo>
                    <a:pt x="849" y="940"/>
                  </a:lnTo>
                  <a:lnTo>
                    <a:pt x="849" y="940"/>
                  </a:lnTo>
                  <a:lnTo>
                    <a:pt x="849" y="945"/>
                  </a:lnTo>
                  <a:lnTo>
                    <a:pt x="849" y="950"/>
                  </a:lnTo>
                  <a:lnTo>
                    <a:pt x="849" y="954"/>
                  </a:lnTo>
                  <a:lnTo>
                    <a:pt x="849" y="959"/>
                  </a:lnTo>
                  <a:lnTo>
                    <a:pt x="849" y="959"/>
                  </a:lnTo>
                  <a:lnTo>
                    <a:pt x="849" y="959"/>
                  </a:lnTo>
                  <a:lnTo>
                    <a:pt x="849" y="963"/>
                  </a:lnTo>
                  <a:lnTo>
                    <a:pt x="849" y="968"/>
                  </a:lnTo>
                  <a:lnTo>
                    <a:pt x="849" y="968"/>
                  </a:lnTo>
                  <a:lnTo>
                    <a:pt x="849" y="968"/>
                  </a:lnTo>
                  <a:lnTo>
                    <a:pt x="849" y="968"/>
                  </a:lnTo>
                  <a:lnTo>
                    <a:pt x="849" y="972"/>
                  </a:lnTo>
                  <a:lnTo>
                    <a:pt x="849" y="972"/>
                  </a:lnTo>
                  <a:lnTo>
                    <a:pt x="849" y="977"/>
                  </a:lnTo>
                  <a:lnTo>
                    <a:pt x="849" y="977"/>
                  </a:lnTo>
                  <a:lnTo>
                    <a:pt x="849" y="981"/>
                  </a:lnTo>
                  <a:lnTo>
                    <a:pt x="849" y="981"/>
                  </a:lnTo>
                  <a:lnTo>
                    <a:pt x="849" y="981"/>
                  </a:lnTo>
                  <a:lnTo>
                    <a:pt x="849" y="981"/>
                  </a:lnTo>
                  <a:lnTo>
                    <a:pt x="849" y="986"/>
                  </a:lnTo>
                  <a:lnTo>
                    <a:pt x="854" y="986"/>
                  </a:lnTo>
                  <a:lnTo>
                    <a:pt x="854" y="990"/>
                  </a:lnTo>
                  <a:lnTo>
                    <a:pt x="854" y="990"/>
                  </a:lnTo>
                  <a:lnTo>
                    <a:pt x="854" y="995"/>
                  </a:lnTo>
                  <a:lnTo>
                    <a:pt x="858" y="999"/>
                  </a:lnTo>
                  <a:lnTo>
                    <a:pt x="858" y="999"/>
                  </a:lnTo>
                  <a:lnTo>
                    <a:pt x="858" y="999"/>
                  </a:lnTo>
                  <a:lnTo>
                    <a:pt x="863" y="999"/>
                  </a:lnTo>
                  <a:lnTo>
                    <a:pt x="863" y="999"/>
                  </a:lnTo>
                  <a:lnTo>
                    <a:pt x="867" y="1004"/>
                  </a:lnTo>
                  <a:lnTo>
                    <a:pt x="863" y="1004"/>
                  </a:lnTo>
                  <a:lnTo>
                    <a:pt x="863" y="1004"/>
                  </a:lnTo>
                  <a:lnTo>
                    <a:pt x="863" y="1008"/>
                  </a:lnTo>
                  <a:lnTo>
                    <a:pt x="863" y="1008"/>
                  </a:lnTo>
                  <a:lnTo>
                    <a:pt x="863" y="1013"/>
                  </a:lnTo>
                  <a:lnTo>
                    <a:pt x="863" y="1013"/>
                  </a:lnTo>
                  <a:lnTo>
                    <a:pt x="863" y="1013"/>
                  </a:lnTo>
                  <a:lnTo>
                    <a:pt x="863" y="1017"/>
                  </a:lnTo>
                  <a:lnTo>
                    <a:pt x="867" y="1017"/>
                  </a:lnTo>
                  <a:lnTo>
                    <a:pt x="867" y="1017"/>
                  </a:lnTo>
                  <a:lnTo>
                    <a:pt x="867" y="1022"/>
                  </a:lnTo>
                  <a:lnTo>
                    <a:pt x="867" y="1022"/>
                  </a:lnTo>
                  <a:lnTo>
                    <a:pt x="867" y="1026"/>
                  </a:lnTo>
                  <a:lnTo>
                    <a:pt x="867" y="1026"/>
                  </a:lnTo>
                  <a:lnTo>
                    <a:pt x="867" y="1026"/>
                  </a:lnTo>
                  <a:lnTo>
                    <a:pt x="872" y="1026"/>
                  </a:lnTo>
                  <a:lnTo>
                    <a:pt x="876" y="1031"/>
                  </a:lnTo>
                  <a:lnTo>
                    <a:pt x="876" y="1031"/>
                  </a:lnTo>
                  <a:lnTo>
                    <a:pt x="876" y="1031"/>
                  </a:lnTo>
                  <a:lnTo>
                    <a:pt x="876" y="1035"/>
                  </a:lnTo>
                  <a:lnTo>
                    <a:pt x="876" y="1035"/>
                  </a:lnTo>
                  <a:lnTo>
                    <a:pt x="876" y="1035"/>
                  </a:lnTo>
                  <a:lnTo>
                    <a:pt x="876" y="1035"/>
                  </a:lnTo>
                  <a:lnTo>
                    <a:pt x="876" y="1035"/>
                  </a:lnTo>
                  <a:lnTo>
                    <a:pt x="872" y="1035"/>
                  </a:lnTo>
                  <a:lnTo>
                    <a:pt x="872" y="1040"/>
                  </a:lnTo>
                  <a:lnTo>
                    <a:pt x="867" y="1040"/>
                  </a:lnTo>
                  <a:lnTo>
                    <a:pt x="867" y="1044"/>
                  </a:lnTo>
                  <a:lnTo>
                    <a:pt x="867" y="1049"/>
                  </a:lnTo>
                  <a:lnTo>
                    <a:pt x="867" y="1049"/>
                  </a:lnTo>
                  <a:lnTo>
                    <a:pt x="867" y="1049"/>
                  </a:lnTo>
                  <a:lnTo>
                    <a:pt x="872" y="1049"/>
                  </a:lnTo>
                  <a:lnTo>
                    <a:pt x="872" y="1049"/>
                  </a:lnTo>
                  <a:lnTo>
                    <a:pt x="872" y="1049"/>
                  </a:lnTo>
                  <a:lnTo>
                    <a:pt x="876" y="1044"/>
                  </a:lnTo>
                  <a:lnTo>
                    <a:pt x="876" y="1049"/>
                  </a:lnTo>
                  <a:lnTo>
                    <a:pt x="872" y="1049"/>
                  </a:lnTo>
                  <a:lnTo>
                    <a:pt x="872" y="1049"/>
                  </a:lnTo>
                  <a:lnTo>
                    <a:pt x="872" y="1049"/>
                  </a:lnTo>
                  <a:lnTo>
                    <a:pt x="872" y="1054"/>
                  </a:lnTo>
                  <a:lnTo>
                    <a:pt x="872" y="1049"/>
                  </a:lnTo>
                  <a:lnTo>
                    <a:pt x="872" y="1049"/>
                  </a:lnTo>
                  <a:lnTo>
                    <a:pt x="876" y="1049"/>
                  </a:lnTo>
                  <a:lnTo>
                    <a:pt x="876" y="1054"/>
                  </a:lnTo>
                  <a:lnTo>
                    <a:pt x="876" y="1054"/>
                  </a:lnTo>
                  <a:lnTo>
                    <a:pt x="876" y="1058"/>
                  </a:lnTo>
                  <a:lnTo>
                    <a:pt x="881" y="1058"/>
                  </a:lnTo>
                  <a:lnTo>
                    <a:pt x="881" y="1058"/>
                  </a:lnTo>
                  <a:lnTo>
                    <a:pt x="885" y="1063"/>
                  </a:lnTo>
                  <a:lnTo>
                    <a:pt x="885" y="1063"/>
                  </a:lnTo>
                  <a:lnTo>
                    <a:pt x="881" y="1063"/>
                  </a:lnTo>
                  <a:lnTo>
                    <a:pt x="881" y="1063"/>
                  </a:lnTo>
                  <a:lnTo>
                    <a:pt x="881" y="1063"/>
                  </a:lnTo>
                  <a:lnTo>
                    <a:pt x="881" y="1063"/>
                  </a:lnTo>
                  <a:lnTo>
                    <a:pt x="881" y="1058"/>
                  </a:lnTo>
                  <a:lnTo>
                    <a:pt x="881" y="1063"/>
                  </a:lnTo>
                  <a:lnTo>
                    <a:pt x="881" y="1067"/>
                  </a:lnTo>
                  <a:lnTo>
                    <a:pt x="881" y="1067"/>
                  </a:lnTo>
                  <a:lnTo>
                    <a:pt x="881" y="1072"/>
                  </a:lnTo>
                  <a:lnTo>
                    <a:pt x="885" y="1072"/>
                  </a:lnTo>
                  <a:lnTo>
                    <a:pt x="885" y="1072"/>
                  </a:lnTo>
                  <a:lnTo>
                    <a:pt x="885" y="1072"/>
                  </a:lnTo>
                  <a:lnTo>
                    <a:pt x="885" y="1072"/>
                  </a:lnTo>
                  <a:lnTo>
                    <a:pt x="885" y="1072"/>
                  </a:lnTo>
                  <a:lnTo>
                    <a:pt x="890" y="1072"/>
                  </a:lnTo>
                  <a:lnTo>
                    <a:pt x="890" y="1076"/>
                  </a:lnTo>
                  <a:lnTo>
                    <a:pt x="885" y="1076"/>
                  </a:lnTo>
                  <a:lnTo>
                    <a:pt x="885" y="1076"/>
                  </a:lnTo>
                  <a:lnTo>
                    <a:pt x="885" y="1072"/>
                  </a:lnTo>
                  <a:lnTo>
                    <a:pt x="885" y="1072"/>
                  </a:lnTo>
                  <a:lnTo>
                    <a:pt x="890" y="1081"/>
                  </a:lnTo>
                  <a:lnTo>
                    <a:pt x="895" y="1085"/>
                  </a:lnTo>
                  <a:lnTo>
                    <a:pt x="895" y="1090"/>
                  </a:lnTo>
                  <a:lnTo>
                    <a:pt x="895" y="1094"/>
                  </a:lnTo>
                  <a:lnTo>
                    <a:pt x="899" y="1099"/>
                  </a:lnTo>
                  <a:lnTo>
                    <a:pt x="899" y="1103"/>
                  </a:lnTo>
                  <a:lnTo>
                    <a:pt x="899" y="1108"/>
                  </a:lnTo>
                  <a:lnTo>
                    <a:pt x="904" y="1108"/>
                  </a:lnTo>
                  <a:lnTo>
                    <a:pt x="904" y="1112"/>
                  </a:lnTo>
                  <a:lnTo>
                    <a:pt x="904" y="1117"/>
                  </a:lnTo>
                  <a:lnTo>
                    <a:pt x="904" y="1126"/>
                  </a:lnTo>
                  <a:lnTo>
                    <a:pt x="904" y="1130"/>
                  </a:lnTo>
                  <a:lnTo>
                    <a:pt x="904" y="1130"/>
                  </a:lnTo>
                  <a:lnTo>
                    <a:pt x="904" y="1135"/>
                  </a:lnTo>
                  <a:lnTo>
                    <a:pt x="908" y="1135"/>
                  </a:lnTo>
                  <a:lnTo>
                    <a:pt x="904" y="1139"/>
                  </a:lnTo>
                  <a:lnTo>
                    <a:pt x="904" y="1139"/>
                  </a:lnTo>
                  <a:lnTo>
                    <a:pt x="904" y="1144"/>
                  </a:lnTo>
                  <a:lnTo>
                    <a:pt x="904" y="1144"/>
                  </a:lnTo>
                  <a:lnTo>
                    <a:pt x="899" y="1148"/>
                  </a:lnTo>
                  <a:lnTo>
                    <a:pt x="899" y="1148"/>
                  </a:lnTo>
                  <a:lnTo>
                    <a:pt x="895" y="1148"/>
                  </a:lnTo>
                  <a:lnTo>
                    <a:pt x="895" y="1148"/>
                  </a:lnTo>
                  <a:lnTo>
                    <a:pt x="899" y="1148"/>
                  </a:lnTo>
                  <a:lnTo>
                    <a:pt x="899" y="1148"/>
                  </a:lnTo>
                  <a:lnTo>
                    <a:pt x="899" y="1153"/>
                  </a:lnTo>
                  <a:lnTo>
                    <a:pt x="899" y="1153"/>
                  </a:lnTo>
                  <a:lnTo>
                    <a:pt x="899" y="1153"/>
                  </a:lnTo>
                  <a:lnTo>
                    <a:pt x="899" y="1158"/>
                  </a:lnTo>
                  <a:lnTo>
                    <a:pt x="895" y="1158"/>
                  </a:lnTo>
                  <a:lnTo>
                    <a:pt x="890" y="1158"/>
                  </a:lnTo>
                  <a:lnTo>
                    <a:pt x="890" y="1158"/>
                  </a:lnTo>
                  <a:lnTo>
                    <a:pt x="890" y="1158"/>
                  </a:lnTo>
                  <a:lnTo>
                    <a:pt x="890" y="1162"/>
                  </a:lnTo>
                  <a:lnTo>
                    <a:pt x="890" y="1162"/>
                  </a:lnTo>
                  <a:lnTo>
                    <a:pt x="890" y="1167"/>
                  </a:lnTo>
                  <a:lnTo>
                    <a:pt x="895" y="1171"/>
                  </a:lnTo>
                  <a:lnTo>
                    <a:pt x="895" y="1176"/>
                  </a:lnTo>
                  <a:lnTo>
                    <a:pt x="895" y="1176"/>
                  </a:lnTo>
                  <a:lnTo>
                    <a:pt x="899" y="1180"/>
                  </a:lnTo>
                  <a:lnTo>
                    <a:pt x="904" y="1185"/>
                  </a:lnTo>
                  <a:lnTo>
                    <a:pt x="904" y="1185"/>
                  </a:lnTo>
                  <a:lnTo>
                    <a:pt x="908" y="1185"/>
                  </a:lnTo>
                  <a:lnTo>
                    <a:pt x="913" y="1189"/>
                  </a:lnTo>
                  <a:lnTo>
                    <a:pt x="913" y="1189"/>
                  </a:lnTo>
                  <a:lnTo>
                    <a:pt x="913" y="1194"/>
                  </a:lnTo>
                  <a:lnTo>
                    <a:pt x="917" y="1198"/>
                  </a:lnTo>
                  <a:lnTo>
                    <a:pt x="917" y="1203"/>
                  </a:lnTo>
                  <a:lnTo>
                    <a:pt x="926" y="1203"/>
                  </a:lnTo>
                  <a:lnTo>
                    <a:pt x="931" y="1207"/>
                  </a:lnTo>
                  <a:lnTo>
                    <a:pt x="931" y="1207"/>
                  </a:lnTo>
                  <a:lnTo>
                    <a:pt x="935" y="1207"/>
                  </a:lnTo>
                  <a:lnTo>
                    <a:pt x="940" y="1207"/>
                  </a:lnTo>
                  <a:lnTo>
                    <a:pt x="940" y="1207"/>
                  </a:lnTo>
                  <a:lnTo>
                    <a:pt x="944" y="1212"/>
                  </a:lnTo>
                  <a:lnTo>
                    <a:pt x="944" y="1212"/>
                  </a:lnTo>
                  <a:lnTo>
                    <a:pt x="944" y="1216"/>
                  </a:lnTo>
                  <a:lnTo>
                    <a:pt x="949" y="1216"/>
                  </a:lnTo>
                  <a:lnTo>
                    <a:pt x="949" y="1221"/>
                  </a:lnTo>
                  <a:lnTo>
                    <a:pt x="953" y="1221"/>
                  </a:lnTo>
                  <a:lnTo>
                    <a:pt x="953" y="1225"/>
                  </a:lnTo>
                  <a:lnTo>
                    <a:pt x="958" y="1225"/>
                  </a:lnTo>
                  <a:lnTo>
                    <a:pt x="962" y="1230"/>
                  </a:lnTo>
                  <a:lnTo>
                    <a:pt x="967" y="1230"/>
                  </a:lnTo>
                  <a:lnTo>
                    <a:pt x="967" y="1230"/>
                  </a:lnTo>
                  <a:lnTo>
                    <a:pt x="971" y="1234"/>
                  </a:lnTo>
                  <a:lnTo>
                    <a:pt x="980" y="1239"/>
                  </a:lnTo>
                  <a:lnTo>
                    <a:pt x="985" y="1239"/>
                  </a:lnTo>
                  <a:lnTo>
                    <a:pt x="985" y="1239"/>
                  </a:lnTo>
                  <a:lnTo>
                    <a:pt x="989" y="1239"/>
                  </a:lnTo>
                  <a:lnTo>
                    <a:pt x="989" y="1243"/>
                  </a:lnTo>
                  <a:lnTo>
                    <a:pt x="998" y="1248"/>
                  </a:lnTo>
                  <a:lnTo>
                    <a:pt x="1003" y="1252"/>
                  </a:lnTo>
                  <a:lnTo>
                    <a:pt x="1012" y="1252"/>
                  </a:lnTo>
                  <a:lnTo>
                    <a:pt x="1017" y="1257"/>
                  </a:lnTo>
                  <a:lnTo>
                    <a:pt x="1021" y="1257"/>
                  </a:lnTo>
                  <a:lnTo>
                    <a:pt x="1026" y="1257"/>
                  </a:lnTo>
                  <a:lnTo>
                    <a:pt x="1030" y="1257"/>
                  </a:lnTo>
                  <a:lnTo>
                    <a:pt x="1035" y="1252"/>
                  </a:lnTo>
                  <a:lnTo>
                    <a:pt x="1044" y="1252"/>
                  </a:lnTo>
                  <a:lnTo>
                    <a:pt x="1048" y="1248"/>
                  </a:lnTo>
                  <a:lnTo>
                    <a:pt x="1053" y="1248"/>
                  </a:lnTo>
                  <a:lnTo>
                    <a:pt x="1053" y="1248"/>
                  </a:lnTo>
                  <a:lnTo>
                    <a:pt x="1053" y="1248"/>
                  </a:lnTo>
                  <a:lnTo>
                    <a:pt x="1053" y="1248"/>
                  </a:lnTo>
                  <a:lnTo>
                    <a:pt x="1053" y="1248"/>
                  </a:lnTo>
                  <a:lnTo>
                    <a:pt x="1053" y="1248"/>
                  </a:lnTo>
                  <a:lnTo>
                    <a:pt x="1053" y="1243"/>
                  </a:lnTo>
                  <a:lnTo>
                    <a:pt x="1053" y="1243"/>
                  </a:lnTo>
                  <a:lnTo>
                    <a:pt x="1053" y="1243"/>
                  </a:lnTo>
                  <a:lnTo>
                    <a:pt x="1057" y="1243"/>
                  </a:lnTo>
                  <a:lnTo>
                    <a:pt x="1057" y="1248"/>
                  </a:lnTo>
                  <a:lnTo>
                    <a:pt x="1057" y="1248"/>
                  </a:lnTo>
                  <a:lnTo>
                    <a:pt x="1057" y="1248"/>
                  </a:lnTo>
                  <a:lnTo>
                    <a:pt x="1057" y="1248"/>
                  </a:lnTo>
                  <a:lnTo>
                    <a:pt x="1057" y="1248"/>
                  </a:lnTo>
                  <a:lnTo>
                    <a:pt x="1057" y="1248"/>
                  </a:lnTo>
                  <a:lnTo>
                    <a:pt x="1057" y="1248"/>
                  </a:lnTo>
                  <a:lnTo>
                    <a:pt x="1057" y="1248"/>
                  </a:lnTo>
                  <a:lnTo>
                    <a:pt x="1062" y="1248"/>
                  </a:lnTo>
                  <a:lnTo>
                    <a:pt x="1066" y="1252"/>
                  </a:lnTo>
                  <a:lnTo>
                    <a:pt x="1066" y="1252"/>
                  </a:lnTo>
                  <a:lnTo>
                    <a:pt x="1066" y="1248"/>
                  </a:lnTo>
                  <a:lnTo>
                    <a:pt x="1062" y="1248"/>
                  </a:lnTo>
                  <a:lnTo>
                    <a:pt x="1062" y="1248"/>
                  </a:lnTo>
                  <a:lnTo>
                    <a:pt x="1062" y="1248"/>
                  </a:lnTo>
                  <a:lnTo>
                    <a:pt x="1062" y="1248"/>
                  </a:lnTo>
                  <a:lnTo>
                    <a:pt x="1062" y="1248"/>
                  </a:lnTo>
                  <a:lnTo>
                    <a:pt x="1062" y="1248"/>
                  </a:lnTo>
                  <a:lnTo>
                    <a:pt x="1062" y="1248"/>
                  </a:lnTo>
                  <a:lnTo>
                    <a:pt x="1066" y="1248"/>
                  </a:lnTo>
                  <a:lnTo>
                    <a:pt x="1066" y="1248"/>
                  </a:lnTo>
                  <a:lnTo>
                    <a:pt x="1071" y="1252"/>
                  </a:lnTo>
                  <a:lnTo>
                    <a:pt x="1071" y="1257"/>
                  </a:lnTo>
                  <a:lnTo>
                    <a:pt x="1075" y="1257"/>
                  </a:lnTo>
                  <a:lnTo>
                    <a:pt x="1080" y="1266"/>
                  </a:lnTo>
                  <a:lnTo>
                    <a:pt x="1080" y="1266"/>
                  </a:lnTo>
                  <a:lnTo>
                    <a:pt x="1084" y="1271"/>
                  </a:lnTo>
                  <a:lnTo>
                    <a:pt x="1084" y="1271"/>
                  </a:lnTo>
                  <a:lnTo>
                    <a:pt x="1089" y="1275"/>
                  </a:lnTo>
                  <a:lnTo>
                    <a:pt x="1093" y="1284"/>
                  </a:lnTo>
                  <a:lnTo>
                    <a:pt x="1093" y="1284"/>
                  </a:lnTo>
                  <a:lnTo>
                    <a:pt x="1098" y="1289"/>
                  </a:lnTo>
                  <a:lnTo>
                    <a:pt x="1102" y="1293"/>
                  </a:lnTo>
                  <a:lnTo>
                    <a:pt x="1107" y="1293"/>
                  </a:lnTo>
                  <a:lnTo>
                    <a:pt x="1107" y="1298"/>
                  </a:lnTo>
                  <a:lnTo>
                    <a:pt x="1116" y="1298"/>
                  </a:lnTo>
                  <a:lnTo>
                    <a:pt x="1120" y="1298"/>
                  </a:lnTo>
                  <a:lnTo>
                    <a:pt x="1125" y="1302"/>
                  </a:lnTo>
                  <a:lnTo>
                    <a:pt x="1129" y="1302"/>
                  </a:lnTo>
                  <a:lnTo>
                    <a:pt x="1129" y="1302"/>
                  </a:lnTo>
                  <a:lnTo>
                    <a:pt x="1134" y="1307"/>
                  </a:lnTo>
                  <a:lnTo>
                    <a:pt x="1138" y="1307"/>
                  </a:lnTo>
                  <a:lnTo>
                    <a:pt x="1148" y="1311"/>
                  </a:lnTo>
                  <a:lnTo>
                    <a:pt x="1152" y="1311"/>
                  </a:lnTo>
                  <a:lnTo>
                    <a:pt x="1152" y="1311"/>
                  </a:lnTo>
                  <a:lnTo>
                    <a:pt x="1152" y="1311"/>
                  </a:lnTo>
                  <a:lnTo>
                    <a:pt x="1148" y="1311"/>
                  </a:lnTo>
                  <a:lnTo>
                    <a:pt x="1148" y="1311"/>
                  </a:lnTo>
                  <a:lnTo>
                    <a:pt x="1152" y="1311"/>
                  </a:lnTo>
                  <a:lnTo>
                    <a:pt x="1152" y="1311"/>
                  </a:lnTo>
                  <a:lnTo>
                    <a:pt x="1157" y="1311"/>
                  </a:lnTo>
                  <a:lnTo>
                    <a:pt x="1161" y="1311"/>
                  </a:lnTo>
                  <a:lnTo>
                    <a:pt x="1161" y="1311"/>
                  </a:lnTo>
                  <a:lnTo>
                    <a:pt x="1161" y="1311"/>
                  </a:lnTo>
                  <a:lnTo>
                    <a:pt x="1166" y="1311"/>
                  </a:lnTo>
                  <a:lnTo>
                    <a:pt x="1166" y="1307"/>
                  </a:lnTo>
                  <a:lnTo>
                    <a:pt x="1166" y="1307"/>
                  </a:lnTo>
                  <a:lnTo>
                    <a:pt x="1166" y="1307"/>
                  </a:lnTo>
                  <a:lnTo>
                    <a:pt x="1166" y="1307"/>
                  </a:lnTo>
                  <a:lnTo>
                    <a:pt x="1166" y="1307"/>
                  </a:lnTo>
                  <a:lnTo>
                    <a:pt x="1170" y="1307"/>
                  </a:lnTo>
                  <a:lnTo>
                    <a:pt x="1170" y="1311"/>
                  </a:lnTo>
                  <a:lnTo>
                    <a:pt x="1170" y="1311"/>
                  </a:lnTo>
                  <a:lnTo>
                    <a:pt x="1170" y="1311"/>
                  </a:lnTo>
                  <a:lnTo>
                    <a:pt x="1170" y="1311"/>
                  </a:lnTo>
                  <a:lnTo>
                    <a:pt x="1170" y="1316"/>
                  </a:lnTo>
                  <a:lnTo>
                    <a:pt x="1170" y="1316"/>
                  </a:lnTo>
                  <a:lnTo>
                    <a:pt x="1170" y="1316"/>
                  </a:lnTo>
                  <a:lnTo>
                    <a:pt x="1170" y="1316"/>
                  </a:lnTo>
                  <a:lnTo>
                    <a:pt x="1170" y="1316"/>
                  </a:lnTo>
                  <a:lnTo>
                    <a:pt x="1170" y="1316"/>
                  </a:lnTo>
                  <a:lnTo>
                    <a:pt x="1166" y="1316"/>
                  </a:lnTo>
                  <a:lnTo>
                    <a:pt x="1166" y="1316"/>
                  </a:lnTo>
                  <a:lnTo>
                    <a:pt x="1166" y="1316"/>
                  </a:lnTo>
                  <a:lnTo>
                    <a:pt x="1166" y="1316"/>
                  </a:lnTo>
                  <a:lnTo>
                    <a:pt x="1170" y="1320"/>
                  </a:lnTo>
                  <a:lnTo>
                    <a:pt x="1170" y="1325"/>
                  </a:lnTo>
                  <a:lnTo>
                    <a:pt x="1175" y="1329"/>
                  </a:lnTo>
                  <a:lnTo>
                    <a:pt x="1179" y="1329"/>
                  </a:lnTo>
                  <a:lnTo>
                    <a:pt x="1179" y="1334"/>
                  </a:lnTo>
                  <a:lnTo>
                    <a:pt x="1179" y="1338"/>
                  </a:lnTo>
                  <a:lnTo>
                    <a:pt x="1184" y="1343"/>
                  </a:lnTo>
                  <a:lnTo>
                    <a:pt x="1188" y="1352"/>
                  </a:lnTo>
                  <a:lnTo>
                    <a:pt x="1193" y="1352"/>
                  </a:lnTo>
                  <a:lnTo>
                    <a:pt x="1193" y="1356"/>
                  </a:lnTo>
                  <a:lnTo>
                    <a:pt x="1193" y="1356"/>
                  </a:lnTo>
                  <a:lnTo>
                    <a:pt x="1193" y="1356"/>
                  </a:lnTo>
                  <a:lnTo>
                    <a:pt x="1193" y="1356"/>
                  </a:lnTo>
                  <a:lnTo>
                    <a:pt x="1188" y="1356"/>
                  </a:lnTo>
                  <a:lnTo>
                    <a:pt x="1188" y="1356"/>
                  </a:lnTo>
                  <a:lnTo>
                    <a:pt x="1193" y="1361"/>
                  </a:lnTo>
                  <a:lnTo>
                    <a:pt x="1193" y="1361"/>
                  </a:lnTo>
                  <a:lnTo>
                    <a:pt x="1193" y="1361"/>
                  </a:lnTo>
                  <a:lnTo>
                    <a:pt x="1193" y="1361"/>
                  </a:lnTo>
                  <a:lnTo>
                    <a:pt x="1193" y="1365"/>
                  </a:lnTo>
                  <a:lnTo>
                    <a:pt x="1193" y="1365"/>
                  </a:lnTo>
                  <a:lnTo>
                    <a:pt x="1188" y="1370"/>
                  </a:lnTo>
                  <a:lnTo>
                    <a:pt x="1188" y="1370"/>
                  </a:lnTo>
                  <a:lnTo>
                    <a:pt x="1188" y="1375"/>
                  </a:lnTo>
                  <a:lnTo>
                    <a:pt x="1193" y="1379"/>
                  </a:lnTo>
                  <a:lnTo>
                    <a:pt x="1193" y="1379"/>
                  </a:lnTo>
                  <a:lnTo>
                    <a:pt x="1197" y="1379"/>
                  </a:lnTo>
                  <a:lnTo>
                    <a:pt x="1202" y="1384"/>
                  </a:lnTo>
                  <a:lnTo>
                    <a:pt x="1202" y="1384"/>
                  </a:lnTo>
                  <a:lnTo>
                    <a:pt x="1202" y="1384"/>
                  </a:lnTo>
                  <a:lnTo>
                    <a:pt x="1202" y="1384"/>
                  </a:lnTo>
                  <a:lnTo>
                    <a:pt x="1202" y="1384"/>
                  </a:lnTo>
                  <a:lnTo>
                    <a:pt x="1206" y="1379"/>
                  </a:lnTo>
                  <a:lnTo>
                    <a:pt x="1206" y="1379"/>
                  </a:lnTo>
                  <a:lnTo>
                    <a:pt x="1202" y="1379"/>
                  </a:lnTo>
                  <a:lnTo>
                    <a:pt x="1202" y="1375"/>
                  </a:lnTo>
                  <a:lnTo>
                    <a:pt x="1202" y="1375"/>
                  </a:lnTo>
                  <a:lnTo>
                    <a:pt x="1202" y="1370"/>
                  </a:lnTo>
                  <a:lnTo>
                    <a:pt x="1202" y="1370"/>
                  </a:lnTo>
                  <a:lnTo>
                    <a:pt x="1202" y="1375"/>
                  </a:lnTo>
                  <a:lnTo>
                    <a:pt x="1202" y="1375"/>
                  </a:lnTo>
                  <a:lnTo>
                    <a:pt x="1206" y="1379"/>
                  </a:lnTo>
                  <a:lnTo>
                    <a:pt x="1211" y="1379"/>
                  </a:lnTo>
                  <a:lnTo>
                    <a:pt x="1211" y="1384"/>
                  </a:lnTo>
                  <a:lnTo>
                    <a:pt x="1211" y="1384"/>
                  </a:lnTo>
                  <a:lnTo>
                    <a:pt x="1211" y="1384"/>
                  </a:lnTo>
                  <a:lnTo>
                    <a:pt x="1211" y="1388"/>
                  </a:lnTo>
                  <a:lnTo>
                    <a:pt x="1215" y="1388"/>
                  </a:lnTo>
                  <a:lnTo>
                    <a:pt x="1215" y="1388"/>
                  </a:lnTo>
                  <a:lnTo>
                    <a:pt x="1220" y="1393"/>
                  </a:lnTo>
                  <a:lnTo>
                    <a:pt x="1224" y="1393"/>
                  </a:lnTo>
                  <a:lnTo>
                    <a:pt x="1224" y="1397"/>
                  </a:lnTo>
                  <a:lnTo>
                    <a:pt x="1224" y="1397"/>
                  </a:lnTo>
                  <a:lnTo>
                    <a:pt x="1224" y="1402"/>
                  </a:lnTo>
                  <a:lnTo>
                    <a:pt x="1224" y="1402"/>
                  </a:lnTo>
                  <a:lnTo>
                    <a:pt x="1224" y="1406"/>
                  </a:lnTo>
                  <a:lnTo>
                    <a:pt x="1224" y="1406"/>
                  </a:lnTo>
                  <a:lnTo>
                    <a:pt x="1224" y="1406"/>
                  </a:lnTo>
                  <a:lnTo>
                    <a:pt x="1229" y="1406"/>
                  </a:lnTo>
                  <a:lnTo>
                    <a:pt x="1229" y="1406"/>
                  </a:lnTo>
                  <a:lnTo>
                    <a:pt x="1229" y="1411"/>
                  </a:lnTo>
                  <a:lnTo>
                    <a:pt x="1229" y="1406"/>
                  </a:lnTo>
                  <a:lnTo>
                    <a:pt x="1229" y="1406"/>
                  </a:lnTo>
                  <a:lnTo>
                    <a:pt x="1229" y="1406"/>
                  </a:lnTo>
                  <a:lnTo>
                    <a:pt x="1229" y="1402"/>
                  </a:lnTo>
                  <a:lnTo>
                    <a:pt x="1229" y="1402"/>
                  </a:lnTo>
                  <a:lnTo>
                    <a:pt x="1229" y="1402"/>
                  </a:lnTo>
                  <a:lnTo>
                    <a:pt x="1233" y="1406"/>
                  </a:lnTo>
                  <a:lnTo>
                    <a:pt x="1233" y="1406"/>
                  </a:lnTo>
                  <a:lnTo>
                    <a:pt x="1233" y="1411"/>
                  </a:lnTo>
                  <a:lnTo>
                    <a:pt x="1233" y="1411"/>
                  </a:lnTo>
                  <a:lnTo>
                    <a:pt x="1233" y="1415"/>
                  </a:lnTo>
                  <a:lnTo>
                    <a:pt x="1238" y="1415"/>
                  </a:lnTo>
                  <a:lnTo>
                    <a:pt x="1238" y="1415"/>
                  </a:lnTo>
                  <a:lnTo>
                    <a:pt x="1238" y="1411"/>
                  </a:lnTo>
                  <a:lnTo>
                    <a:pt x="1238" y="1411"/>
                  </a:lnTo>
                  <a:lnTo>
                    <a:pt x="1242" y="1411"/>
                  </a:lnTo>
                  <a:lnTo>
                    <a:pt x="1242" y="1411"/>
                  </a:lnTo>
                  <a:lnTo>
                    <a:pt x="1247" y="1411"/>
                  </a:lnTo>
                  <a:lnTo>
                    <a:pt x="1247" y="1411"/>
                  </a:lnTo>
                  <a:lnTo>
                    <a:pt x="1247" y="1411"/>
                  </a:lnTo>
                  <a:lnTo>
                    <a:pt x="1247" y="1415"/>
                  </a:lnTo>
                  <a:lnTo>
                    <a:pt x="1251" y="1411"/>
                  </a:lnTo>
                  <a:lnTo>
                    <a:pt x="1251" y="1411"/>
                  </a:lnTo>
                  <a:lnTo>
                    <a:pt x="1256" y="1415"/>
                  </a:lnTo>
                  <a:lnTo>
                    <a:pt x="1256" y="1415"/>
                  </a:lnTo>
                  <a:lnTo>
                    <a:pt x="1256" y="1415"/>
                  </a:lnTo>
                  <a:lnTo>
                    <a:pt x="1256" y="1415"/>
                  </a:lnTo>
                  <a:lnTo>
                    <a:pt x="1260" y="1424"/>
                  </a:lnTo>
                  <a:lnTo>
                    <a:pt x="1260" y="1424"/>
                  </a:lnTo>
                  <a:lnTo>
                    <a:pt x="1265" y="1424"/>
                  </a:lnTo>
                  <a:lnTo>
                    <a:pt x="1265" y="1424"/>
                  </a:lnTo>
                  <a:lnTo>
                    <a:pt x="1265" y="1424"/>
                  </a:lnTo>
                  <a:lnTo>
                    <a:pt x="1265" y="1420"/>
                  </a:lnTo>
                  <a:lnTo>
                    <a:pt x="1265" y="1420"/>
                  </a:lnTo>
                  <a:lnTo>
                    <a:pt x="1265" y="1420"/>
                  </a:lnTo>
                  <a:lnTo>
                    <a:pt x="1269" y="1420"/>
                  </a:lnTo>
                  <a:lnTo>
                    <a:pt x="1269" y="1424"/>
                  </a:lnTo>
                  <a:lnTo>
                    <a:pt x="1269" y="1429"/>
                  </a:lnTo>
                  <a:lnTo>
                    <a:pt x="1269" y="1433"/>
                  </a:lnTo>
                  <a:lnTo>
                    <a:pt x="1269" y="1433"/>
                  </a:lnTo>
                  <a:lnTo>
                    <a:pt x="1274" y="1433"/>
                  </a:lnTo>
                  <a:lnTo>
                    <a:pt x="1279" y="1433"/>
                  </a:lnTo>
                  <a:lnTo>
                    <a:pt x="1279" y="1429"/>
                  </a:lnTo>
                  <a:lnTo>
                    <a:pt x="1279" y="1429"/>
                  </a:lnTo>
                  <a:lnTo>
                    <a:pt x="1279" y="1429"/>
                  </a:lnTo>
                  <a:lnTo>
                    <a:pt x="1283" y="1429"/>
                  </a:lnTo>
                  <a:lnTo>
                    <a:pt x="1283" y="1429"/>
                  </a:lnTo>
                  <a:lnTo>
                    <a:pt x="1283" y="1429"/>
                  </a:lnTo>
                  <a:lnTo>
                    <a:pt x="1283" y="1424"/>
                  </a:lnTo>
                  <a:lnTo>
                    <a:pt x="1283" y="1424"/>
                  </a:lnTo>
                  <a:lnTo>
                    <a:pt x="1283" y="1420"/>
                  </a:lnTo>
                  <a:lnTo>
                    <a:pt x="1279" y="1415"/>
                  </a:lnTo>
                  <a:lnTo>
                    <a:pt x="1279" y="1415"/>
                  </a:lnTo>
                  <a:lnTo>
                    <a:pt x="1279" y="1415"/>
                  </a:lnTo>
                  <a:lnTo>
                    <a:pt x="1279" y="1415"/>
                  </a:lnTo>
                  <a:lnTo>
                    <a:pt x="1279" y="1415"/>
                  </a:lnTo>
                  <a:lnTo>
                    <a:pt x="1279" y="1411"/>
                  </a:lnTo>
                  <a:lnTo>
                    <a:pt x="1279" y="1411"/>
                  </a:lnTo>
                  <a:lnTo>
                    <a:pt x="1283" y="1411"/>
                  </a:lnTo>
                  <a:lnTo>
                    <a:pt x="1283" y="1411"/>
                  </a:lnTo>
                  <a:lnTo>
                    <a:pt x="1292" y="1406"/>
                  </a:lnTo>
                  <a:lnTo>
                    <a:pt x="1292" y="1406"/>
                  </a:lnTo>
                  <a:lnTo>
                    <a:pt x="1292" y="1402"/>
                  </a:lnTo>
                  <a:lnTo>
                    <a:pt x="1292" y="1402"/>
                  </a:lnTo>
                  <a:lnTo>
                    <a:pt x="1292" y="1402"/>
                  </a:lnTo>
                  <a:lnTo>
                    <a:pt x="1297" y="1402"/>
                  </a:lnTo>
                  <a:lnTo>
                    <a:pt x="1297" y="1397"/>
                  </a:lnTo>
                  <a:lnTo>
                    <a:pt x="1297" y="1397"/>
                  </a:lnTo>
                  <a:lnTo>
                    <a:pt x="1297" y="1397"/>
                  </a:lnTo>
                  <a:lnTo>
                    <a:pt x="1301" y="1397"/>
                  </a:lnTo>
                  <a:lnTo>
                    <a:pt x="1306" y="1397"/>
                  </a:lnTo>
                  <a:lnTo>
                    <a:pt x="1306" y="1397"/>
                  </a:lnTo>
                  <a:lnTo>
                    <a:pt x="1306" y="1402"/>
                  </a:lnTo>
                  <a:lnTo>
                    <a:pt x="1310" y="1402"/>
                  </a:lnTo>
                  <a:lnTo>
                    <a:pt x="1310" y="1402"/>
                  </a:lnTo>
                  <a:lnTo>
                    <a:pt x="1310" y="1402"/>
                  </a:lnTo>
                  <a:lnTo>
                    <a:pt x="1310" y="1402"/>
                  </a:lnTo>
                  <a:lnTo>
                    <a:pt x="1315" y="1406"/>
                  </a:lnTo>
                  <a:lnTo>
                    <a:pt x="1315" y="1411"/>
                  </a:lnTo>
                  <a:lnTo>
                    <a:pt x="1315" y="1411"/>
                  </a:lnTo>
                  <a:lnTo>
                    <a:pt x="1315" y="1411"/>
                  </a:lnTo>
                  <a:lnTo>
                    <a:pt x="1315" y="1411"/>
                  </a:lnTo>
                  <a:lnTo>
                    <a:pt x="1315" y="1411"/>
                  </a:lnTo>
                  <a:lnTo>
                    <a:pt x="1315" y="1411"/>
                  </a:lnTo>
                  <a:lnTo>
                    <a:pt x="1315" y="1406"/>
                  </a:lnTo>
                  <a:lnTo>
                    <a:pt x="1315" y="1406"/>
                  </a:lnTo>
                  <a:lnTo>
                    <a:pt x="1315" y="1411"/>
                  </a:lnTo>
                  <a:lnTo>
                    <a:pt x="1319" y="1411"/>
                  </a:lnTo>
                  <a:lnTo>
                    <a:pt x="1319" y="1411"/>
                  </a:lnTo>
                  <a:lnTo>
                    <a:pt x="1319" y="1411"/>
                  </a:lnTo>
                  <a:lnTo>
                    <a:pt x="1319" y="1411"/>
                  </a:lnTo>
                  <a:lnTo>
                    <a:pt x="1319" y="1411"/>
                  </a:lnTo>
                  <a:lnTo>
                    <a:pt x="1319" y="1406"/>
                  </a:lnTo>
                  <a:lnTo>
                    <a:pt x="1319" y="1411"/>
                  </a:lnTo>
                  <a:lnTo>
                    <a:pt x="1319" y="1411"/>
                  </a:lnTo>
                  <a:lnTo>
                    <a:pt x="1324" y="1415"/>
                  </a:lnTo>
                  <a:lnTo>
                    <a:pt x="1324" y="1415"/>
                  </a:lnTo>
                  <a:lnTo>
                    <a:pt x="1324" y="1415"/>
                  </a:lnTo>
                  <a:lnTo>
                    <a:pt x="1324" y="1415"/>
                  </a:lnTo>
                  <a:lnTo>
                    <a:pt x="1319" y="1411"/>
                  </a:lnTo>
                  <a:lnTo>
                    <a:pt x="1319" y="1411"/>
                  </a:lnTo>
                  <a:lnTo>
                    <a:pt x="1319" y="1411"/>
                  </a:lnTo>
                  <a:lnTo>
                    <a:pt x="1319" y="1411"/>
                  </a:lnTo>
                  <a:lnTo>
                    <a:pt x="1315" y="1411"/>
                  </a:lnTo>
                  <a:lnTo>
                    <a:pt x="1315" y="1415"/>
                  </a:lnTo>
                  <a:lnTo>
                    <a:pt x="1315" y="1415"/>
                  </a:lnTo>
                  <a:lnTo>
                    <a:pt x="1315" y="1415"/>
                  </a:lnTo>
                  <a:lnTo>
                    <a:pt x="1315" y="1415"/>
                  </a:lnTo>
                  <a:lnTo>
                    <a:pt x="1315" y="1415"/>
                  </a:lnTo>
                  <a:lnTo>
                    <a:pt x="1315" y="1420"/>
                  </a:lnTo>
                  <a:lnTo>
                    <a:pt x="1319" y="1429"/>
                  </a:lnTo>
                  <a:lnTo>
                    <a:pt x="1319" y="1433"/>
                  </a:lnTo>
                  <a:lnTo>
                    <a:pt x="1324" y="1433"/>
                  </a:lnTo>
                  <a:lnTo>
                    <a:pt x="1324" y="1433"/>
                  </a:lnTo>
                  <a:lnTo>
                    <a:pt x="1324" y="1438"/>
                  </a:lnTo>
                  <a:lnTo>
                    <a:pt x="1324" y="1442"/>
                  </a:lnTo>
                  <a:lnTo>
                    <a:pt x="1328" y="1442"/>
                  </a:lnTo>
                  <a:lnTo>
                    <a:pt x="1328" y="1442"/>
                  </a:lnTo>
                  <a:lnTo>
                    <a:pt x="1328" y="1442"/>
                  </a:lnTo>
                  <a:lnTo>
                    <a:pt x="1328" y="1447"/>
                  </a:lnTo>
                  <a:lnTo>
                    <a:pt x="1328" y="1447"/>
                  </a:lnTo>
                  <a:lnTo>
                    <a:pt x="1328" y="1451"/>
                  </a:lnTo>
                  <a:lnTo>
                    <a:pt x="1328" y="1451"/>
                  </a:lnTo>
                  <a:lnTo>
                    <a:pt x="1328" y="1451"/>
                  </a:lnTo>
                  <a:lnTo>
                    <a:pt x="1328" y="1456"/>
                  </a:lnTo>
                  <a:lnTo>
                    <a:pt x="1328" y="1456"/>
                  </a:lnTo>
                  <a:lnTo>
                    <a:pt x="1333" y="1460"/>
                  </a:lnTo>
                  <a:lnTo>
                    <a:pt x="1328" y="1465"/>
                  </a:lnTo>
                  <a:lnTo>
                    <a:pt x="1324" y="1465"/>
                  </a:lnTo>
                  <a:lnTo>
                    <a:pt x="1328" y="1469"/>
                  </a:lnTo>
                  <a:lnTo>
                    <a:pt x="1328" y="1469"/>
                  </a:lnTo>
                  <a:lnTo>
                    <a:pt x="1328" y="1474"/>
                  </a:lnTo>
                  <a:lnTo>
                    <a:pt x="1328" y="1474"/>
                  </a:lnTo>
                  <a:lnTo>
                    <a:pt x="1328" y="1479"/>
                  </a:lnTo>
                  <a:lnTo>
                    <a:pt x="1328" y="1483"/>
                  </a:lnTo>
                  <a:lnTo>
                    <a:pt x="1328" y="1483"/>
                  </a:lnTo>
                  <a:lnTo>
                    <a:pt x="1328" y="1483"/>
                  </a:lnTo>
                  <a:lnTo>
                    <a:pt x="1328" y="1488"/>
                  </a:lnTo>
                  <a:lnTo>
                    <a:pt x="1328" y="1488"/>
                  </a:lnTo>
                  <a:lnTo>
                    <a:pt x="1328" y="1492"/>
                  </a:lnTo>
                  <a:lnTo>
                    <a:pt x="1328" y="1492"/>
                  </a:lnTo>
                  <a:lnTo>
                    <a:pt x="1324" y="1492"/>
                  </a:lnTo>
                  <a:lnTo>
                    <a:pt x="1324" y="1492"/>
                  </a:lnTo>
                  <a:lnTo>
                    <a:pt x="1328" y="1492"/>
                  </a:lnTo>
                  <a:lnTo>
                    <a:pt x="1328" y="1492"/>
                  </a:lnTo>
                  <a:lnTo>
                    <a:pt x="1328" y="1492"/>
                  </a:lnTo>
                  <a:lnTo>
                    <a:pt x="1328" y="1497"/>
                  </a:lnTo>
                  <a:lnTo>
                    <a:pt x="1328" y="1497"/>
                  </a:lnTo>
                  <a:lnTo>
                    <a:pt x="1328" y="1497"/>
                  </a:lnTo>
                  <a:lnTo>
                    <a:pt x="1328" y="1497"/>
                  </a:lnTo>
                  <a:lnTo>
                    <a:pt x="1328" y="1501"/>
                  </a:lnTo>
                  <a:lnTo>
                    <a:pt x="1328" y="1501"/>
                  </a:lnTo>
                  <a:lnTo>
                    <a:pt x="1333" y="1501"/>
                  </a:lnTo>
                  <a:lnTo>
                    <a:pt x="1333" y="1497"/>
                  </a:lnTo>
                  <a:lnTo>
                    <a:pt x="1333" y="1497"/>
                  </a:lnTo>
                  <a:lnTo>
                    <a:pt x="1328" y="1506"/>
                  </a:lnTo>
                  <a:lnTo>
                    <a:pt x="1328" y="1506"/>
                  </a:lnTo>
                  <a:lnTo>
                    <a:pt x="1328" y="1510"/>
                  </a:lnTo>
                  <a:lnTo>
                    <a:pt x="1324" y="1510"/>
                  </a:lnTo>
                  <a:lnTo>
                    <a:pt x="1324" y="1510"/>
                  </a:lnTo>
                  <a:lnTo>
                    <a:pt x="1324" y="1515"/>
                  </a:lnTo>
                  <a:lnTo>
                    <a:pt x="1324" y="1515"/>
                  </a:lnTo>
                  <a:lnTo>
                    <a:pt x="1324" y="1515"/>
                  </a:lnTo>
                  <a:lnTo>
                    <a:pt x="1319" y="1515"/>
                  </a:lnTo>
                  <a:lnTo>
                    <a:pt x="1319" y="1515"/>
                  </a:lnTo>
                  <a:lnTo>
                    <a:pt x="1319" y="1519"/>
                  </a:lnTo>
                  <a:lnTo>
                    <a:pt x="1319" y="1519"/>
                  </a:lnTo>
                  <a:lnTo>
                    <a:pt x="1319" y="1519"/>
                  </a:lnTo>
                  <a:lnTo>
                    <a:pt x="1319" y="1524"/>
                  </a:lnTo>
                  <a:lnTo>
                    <a:pt x="1319" y="1524"/>
                  </a:lnTo>
                  <a:lnTo>
                    <a:pt x="1319" y="1524"/>
                  </a:lnTo>
                  <a:lnTo>
                    <a:pt x="1319" y="1524"/>
                  </a:lnTo>
                  <a:lnTo>
                    <a:pt x="1315" y="1524"/>
                  </a:lnTo>
                  <a:lnTo>
                    <a:pt x="1315" y="1524"/>
                  </a:lnTo>
                  <a:lnTo>
                    <a:pt x="1315" y="1524"/>
                  </a:lnTo>
                  <a:lnTo>
                    <a:pt x="1315" y="1528"/>
                  </a:lnTo>
                  <a:lnTo>
                    <a:pt x="1315" y="1528"/>
                  </a:lnTo>
                  <a:lnTo>
                    <a:pt x="1310" y="1528"/>
                  </a:lnTo>
                  <a:lnTo>
                    <a:pt x="1310" y="1528"/>
                  </a:lnTo>
                  <a:lnTo>
                    <a:pt x="1306" y="1528"/>
                  </a:lnTo>
                  <a:lnTo>
                    <a:pt x="1306" y="1528"/>
                  </a:lnTo>
                  <a:lnTo>
                    <a:pt x="1306" y="1528"/>
                  </a:lnTo>
                  <a:lnTo>
                    <a:pt x="1306" y="1528"/>
                  </a:lnTo>
                  <a:lnTo>
                    <a:pt x="1306" y="1528"/>
                  </a:lnTo>
                  <a:lnTo>
                    <a:pt x="1306" y="1537"/>
                  </a:lnTo>
                  <a:lnTo>
                    <a:pt x="1306" y="1537"/>
                  </a:lnTo>
                  <a:lnTo>
                    <a:pt x="1306" y="1542"/>
                  </a:lnTo>
                  <a:lnTo>
                    <a:pt x="1301" y="1537"/>
                  </a:lnTo>
                  <a:lnTo>
                    <a:pt x="1297" y="1542"/>
                  </a:lnTo>
                  <a:lnTo>
                    <a:pt x="1297" y="1542"/>
                  </a:lnTo>
                  <a:lnTo>
                    <a:pt x="1301" y="1546"/>
                  </a:lnTo>
                  <a:lnTo>
                    <a:pt x="1301" y="1546"/>
                  </a:lnTo>
                  <a:lnTo>
                    <a:pt x="1301" y="1551"/>
                  </a:lnTo>
                  <a:lnTo>
                    <a:pt x="1301" y="1551"/>
                  </a:lnTo>
                  <a:lnTo>
                    <a:pt x="1292" y="1555"/>
                  </a:lnTo>
                  <a:lnTo>
                    <a:pt x="1288" y="1555"/>
                  </a:lnTo>
                  <a:lnTo>
                    <a:pt x="1288" y="1555"/>
                  </a:lnTo>
                  <a:lnTo>
                    <a:pt x="1283" y="1555"/>
                  </a:lnTo>
                  <a:lnTo>
                    <a:pt x="1283" y="1560"/>
                  </a:lnTo>
                  <a:lnTo>
                    <a:pt x="1283" y="1560"/>
                  </a:lnTo>
                  <a:lnTo>
                    <a:pt x="1279" y="1560"/>
                  </a:lnTo>
                  <a:lnTo>
                    <a:pt x="1279" y="1560"/>
                  </a:lnTo>
                  <a:lnTo>
                    <a:pt x="1279" y="1564"/>
                  </a:lnTo>
                  <a:lnTo>
                    <a:pt x="1279" y="1569"/>
                  </a:lnTo>
                  <a:lnTo>
                    <a:pt x="1279" y="1573"/>
                  </a:lnTo>
                  <a:lnTo>
                    <a:pt x="1279" y="1578"/>
                  </a:lnTo>
                  <a:lnTo>
                    <a:pt x="1274" y="1578"/>
                  </a:lnTo>
                  <a:lnTo>
                    <a:pt x="1274" y="1578"/>
                  </a:lnTo>
                  <a:lnTo>
                    <a:pt x="1269" y="1582"/>
                  </a:lnTo>
                  <a:lnTo>
                    <a:pt x="1269" y="1582"/>
                  </a:lnTo>
                  <a:lnTo>
                    <a:pt x="1274" y="1587"/>
                  </a:lnTo>
                  <a:lnTo>
                    <a:pt x="1274" y="1587"/>
                  </a:lnTo>
                  <a:lnTo>
                    <a:pt x="1274" y="1587"/>
                  </a:lnTo>
                  <a:lnTo>
                    <a:pt x="1269" y="1587"/>
                  </a:lnTo>
                  <a:lnTo>
                    <a:pt x="1269" y="1592"/>
                  </a:lnTo>
                  <a:lnTo>
                    <a:pt x="1269" y="1592"/>
                  </a:lnTo>
                  <a:lnTo>
                    <a:pt x="1269" y="1592"/>
                  </a:lnTo>
                  <a:lnTo>
                    <a:pt x="1265" y="1596"/>
                  </a:lnTo>
                  <a:lnTo>
                    <a:pt x="1265" y="1596"/>
                  </a:lnTo>
                  <a:lnTo>
                    <a:pt x="1265" y="1601"/>
                  </a:lnTo>
                  <a:lnTo>
                    <a:pt x="1265" y="1605"/>
                  </a:lnTo>
                  <a:lnTo>
                    <a:pt x="1265" y="1610"/>
                  </a:lnTo>
                  <a:lnTo>
                    <a:pt x="1265" y="1614"/>
                  </a:lnTo>
                  <a:lnTo>
                    <a:pt x="1265" y="1614"/>
                  </a:lnTo>
                  <a:lnTo>
                    <a:pt x="1265" y="1619"/>
                  </a:lnTo>
                  <a:lnTo>
                    <a:pt x="1265" y="1619"/>
                  </a:lnTo>
                  <a:lnTo>
                    <a:pt x="1265" y="1619"/>
                  </a:lnTo>
                  <a:lnTo>
                    <a:pt x="1265" y="1619"/>
                  </a:lnTo>
                  <a:lnTo>
                    <a:pt x="1265" y="1623"/>
                  </a:lnTo>
                  <a:lnTo>
                    <a:pt x="1265" y="1623"/>
                  </a:lnTo>
                  <a:lnTo>
                    <a:pt x="1269" y="1623"/>
                  </a:lnTo>
                  <a:lnTo>
                    <a:pt x="1274" y="1628"/>
                  </a:lnTo>
                  <a:lnTo>
                    <a:pt x="1274" y="1628"/>
                  </a:lnTo>
                  <a:lnTo>
                    <a:pt x="1274" y="1628"/>
                  </a:lnTo>
                  <a:lnTo>
                    <a:pt x="1274" y="1628"/>
                  </a:lnTo>
                  <a:lnTo>
                    <a:pt x="1274" y="1628"/>
                  </a:lnTo>
                  <a:lnTo>
                    <a:pt x="1279" y="1628"/>
                  </a:lnTo>
                  <a:lnTo>
                    <a:pt x="1279" y="1623"/>
                  </a:lnTo>
                  <a:lnTo>
                    <a:pt x="1279" y="1623"/>
                  </a:lnTo>
                  <a:lnTo>
                    <a:pt x="1279" y="1628"/>
                  </a:lnTo>
                  <a:lnTo>
                    <a:pt x="1279" y="1628"/>
                  </a:lnTo>
                  <a:lnTo>
                    <a:pt x="1283" y="1628"/>
                  </a:lnTo>
                  <a:lnTo>
                    <a:pt x="1283" y="1623"/>
                  </a:lnTo>
                  <a:lnTo>
                    <a:pt x="1283" y="1619"/>
                  </a:lnTo>
                  <a:lnTo>
                    <a:pt x="1283" y="1619"/>
                  </a:lnTo>
                  <a:lnTo>
                    <a:pt x="1283" y="1619"/>
                  </a:lnTo>
                  <a:lnTo>
                    <a:pt x="1283" y="1619"/>
                  </a:lnTo>
                  <a:lnTo>
                    <a:pt x="1283" y="1623"/>
                  </a:lnTo>
                  <a:lnTo>
                    <a:pt x="1283" y="1623"/>
                  </a:lnTo>
                  <a:lnTo>
                    <a:pt x="1283" y="1628"/>
                  </a:lnTo>
                  <a:lnTo>
                    <a:pt x="1283" y="1632"/>
                  </a:lnTo>
                  <a:lnTo>
                    <a:pt x="1283" y="1637"/>
                  </a:lnTo>
                  <a:lnTo>
                    <a:pt x="1283" y="1637"/>
                  </a:lnTo>
                  <a:lnTo>
                    <a:pt x="1279" y="1641"/>
                  </a:lnTo>
                  <a:lnTo>
                    <a:pt x="1279" y="1641"/>
                  </a:lnTo>
                  <a:lnTo>
                    <a:pt x="1279" y="1641"/>
                  </a:lnTo>
                  <a:lnTo>
                    <a:pt x="1274" y="1641"/>
                  </a:lnTo>
                  <a:lnTo>
                    <a:pt x="1274" y="1641"/>
                  </a:lnTo>
                  <a:lnTo>
                    <a:pt x="1274" y="1646"/>
                  </a:lnTo>
                  <a:lnTo>
                    <a:pt x="1269" y="1650"/>
                  </a:lnTo>
                  <a:lnTo>
                    <a:pt x="1265" y="1650"/>
                  </a:lnTo>
                  <a:lnTo>
                    <a:pt x="1265" y="1655"/>
                  </a:lnTo>
                  <a:lnTo>
                    <a:pt x="1260" y="1659"/>
                  </a:lnTo>
                  <a:lnTo>
                    <a:pt x="1260" y="1664"/>
                  </a:lnTo>
                  <a:lnTo>
                    <a:pt x="1260" y="1668"/>
                  </a:lnTo>
                  <a:lnTo>
                    <a:pt x="1260" y="1668"/>
                  </a:lnTo>
                  <a:lnTo>
                    <a:pt x="1260" y="1673"/>
                  </a:lnTo>
                  <a:lnTo>
                    <a:pt x="1265" y="1677"/>
                  </a:lnTo>
                  <a:lnTo>
                    <a:pt x="1260" y="1677"/>
                  </a:lnTo>
                  <a:lnTo>
                    <a:pt x="1260" y="1677"/>
                  </a:lnTo>
                  <a:lnTo>
                    <a:pt x="1265" y="1686"/>
                  </a:lnTo>
                  <a:lnTo>
                    <a:pt x="1269" y="1686"/>
                  </a:lnTo>
                  <a:lnTo>
                    <a:pt x="1269" y="1691"/>
                  </a:lnTo>
                  <a:lnTo>
                    <a:pt x="1265" y="1691"/>
                  </a:lnTo>
                  <a:lnTo>
                    <a:pt x="1265" y="1691"/>
                  </a:lnTo>
                  <a:lnTo>
                    <a:pt x="1265" y="1691"/>
                  </a:lnTo>
                  <a:lnTo>
                    <a:pt x="1265" y="1691"/>
                  </a:lnTo>
                  <a:lnTo>
                    <a:pt x="1260" y="1696"/>
                  </a:lnTo>
                  <a:lnTo>
                    <a:pt x="1265" y="1696"/>
                  </a:lnTo>
                  <a:lnTo>
                    <a:pt x="1265" y="1696"/>
                  </a:lnTo>
                  <a:lnTo>
                    <a:pt x="1269" y="1700"/>
                  </a:lnTo>
                  <a:lnTo>
                    <a:pt x="1283" y="1709"/>
                  </a:lnTo>
                  <a:lnTo>
                    <a:pt x="1283" y="1709"/>
                  </a:lnTo>
                  <a:lnTo>
                    <a:pt x="1288" y="1714"/>
                  </a:lnTo>
                  <a:lnTo>
                    <a:pt x="1288" y="1718"/>
                  </a:lnTo>
                  <a:lnTo>
                    <a:pt x="1292" y="1723"/>
                  </a:lnTo>
                  <a:lnTo>
                    <a:pt x="1292" y="1723"/>
                  </a:lnTo>
                  <a:lnTo>
                    <a:pt x="1297" y="1732"/>
                  </a:lnTo>
                  <a:lnTo>
                    <a:pt x="1297" y="1732"/>
                  </a:lnTo>
                  <a:lnTo>
                    <a:pt x="1301" y="1736"/>
                  </a:lnTo>
                  <a:lnTo>
                    <a:pt x="1306" y="1736"/>
                  </a:lnTo>
                  <a:lnTo>
                    <a:pt x="1306" y="1741"/>
                  </a:lnTo>
                  <a:lnTo>
                    <a:pt x="1310" y="1745"/>
                  </a:lnTo>
                  <a:lnTo>
                    <a:pt x="1310" y="1750"/>
                  </a:lnTo>
                  <a:lnTo>
                    <a:pt x="1310" y="1754"/>
                  </a:lnTo>
                  <a:lnTo>
                    <a:pt x="1315" y="1759"/>
                  </a:lnTo>
                  <a:lnTo>
                    <a:pt x="1315" y="1763"/>
                  </a:lnTo>
                  <a:lnTo>
                    <a:pt x="1319" y="1768"/>
                  </a:lnTo>
                  <a:lnTo>
                    <a:pt x="1319" y="1768"/>
                  </a:lnTo>
                  <a:lnTo>
                    <a:pt x="1324" y="1777"/>
                  </a:lnTo>
                  <a:lnTo>
                    <a:pt x="1324" y="1777"/>
                  </a:lnTo>
                  <a:lnTo>
                    <a:pt x="1333" y="1790"/>
                  </a:lnTo>
                  <a:lnTo>
                    <a:pt x="1333" y="1795"/>
                  </a:lnTo>
                  <a:lnTo>
                    <a:pt x="1333" y="1795"/>
                  </a:lnTo>
                  <a:lnTo>
                    <a:pt x="1333" y="1800"/>
                  </a:lnTo>
                  <a:lnTo>
                    <a:pt x="1342" y="1804"/>
                  </a:lnTo>
                  <a:lnTo>
                    <a:pt x="1342" y="1804"/>
                  </a:lnTo>
                  <a:lnTo>
                    <a:pt x="1342" y="1813"/>
                  </a:lnTo>
                  <a:lnTo>
                    <a:pt x="1346" y="1813"/>
                  </a:lnTo>
                  <a:lnTo>
                    <a:pt x="1346" y="1813"/>
                  </a:lnTo>
                  <a:lnTo>
                    <a:pt x="1346" y="1818"/>
                  </a:lnTo>
                  <a:lnTo>
                    <a:pt x="1346" y="1818"/>
                  </a:lnTo>
                  <a:lnTo>
                    <a:pt x="1351" y="1818"/>
                  </a:lnTo>
                  <a:lnTo>
                    <a:pt x="1351" y="1822"/>
                  </a:lnTo>
                  <a:lnTo>
                    <a:pt x="1355" y="1827"/>
                  </a:lnTo>
                  <a:lnTo>
                    <a:pt x="1355" y="1827"/>
                  </a:lnTo>
                  <a:lnTo>
                    <a:pt x="1360" y="1831"/>
                  </a:lnTo>
                  <a:lnTo>
                    <a:pt x="1360" y="1836"/>
                  </a:lnTo>
                  <a:lnTo>
                    <a:pt x="1364" y="1840"/>
                  </a:lnTo>
                  <a:lnTo>
                    <a:pt x="1364" y="1840"/>
                  </a:lnTo>
                  <a:lnTo>
                    <a:pt x="1364" y="1849"/>
                  </a:lnTo>
                  <a:lnTo>
                    <a:pt x="1364" y="1849"/>
                  </a:lnTo>
                  <a:lnTo>
                    <a:pt x="1364" y="1849"/>
                  </a:lnTo>
                  <a:lnTo>
                    <a:pt x="1364" y="1849"/>
                  </a:lnTo>
                  <a:lnTo>
                    <a:pt x="1364" y="1854"/>
                  </a:lnTo>
                  <a:lnTo>
                    <a:pt x="1369" y="1858"/>
                  </a:lnTo>
                  <a:lnTo>
                    <a:pt x="1369" y="1858"/>
                  </a:lnTo>
                  <a:lnTo>
                    <a:pt x="1369" y="1863"/>
                  </a:lnTo>
                  <a:lnTo>
                    <a:pt x="1373" y="1863"/>
                  </a:lnTo>
                  <a:lnTo>
                    <a:pt x="1378" y="1867"/>
                  </a:lnTo>
                  <a:lnTo>
                    <a:pt x="1378" y="1867"/>
                  </a:lnTo>
                  <a:lnTo>
                    <a:pt x="1382" y="1872"/>
                  </a:lnTo>
                  <a:lnTo>
                    <a:pt x="1387" y="1876"/>
                  </a:lnTo>
                  <a:lnTo>
                    <a:pt x="1387" y="1876"/>
                  </a:lnTo>
                  <a:lnTo>
                    <a:pt x="1387" y="1881"/>
                  </a:lnTo>
                  <a:lnTo>
                    <a:pt x="1400" y="1885"/>
                  </a:lnTo>
                  <a:lnTo>
                    <a:pt x="1400" y="1885"/>
                  </a:lnTo>
                  <a:lnTo>
                    <a:pt x="1405" y="1890"/>
                  </a:lnTo>
                  <a:lnTo>
                    <a:pt x="1414" y="1894"/>
                  </a:lnTo>
                  <a:lnTo>
                    <a:pt x="1414" y="1894"/>
                  </a:lnTo>
                  <a:lnTo>
                    <a:pt x="1423" y="1894"/>
                  </a:lnTo>
                  <a:lnTo>
                    <a:pt x="1423" y="1899"/>
                  </a:lnTo>
                  <a:lnTo>
                    <a:pt x="1428" y="1899"/>
                  </a:lnTo>
                  <a:lnTo>
                    <a:pt x="1432" y="1904"/>
                  </a:lnTo>
                  <a:lnTo>
                    <a:pt x="1437" y="1904"/>
                  </a:lnTo>
                  <a:lnTo>
                    <a:pt x="1441" y="1904"/>
                  </a:lnTo>
                  <a:lnTo>
                    <a:pt x="1441" y="1908"/>
                  </a:lnTo>
                  <a:lnTo>
                    <a:pt x="1446" y="1908"/>
                  </a:lnTo>
                  <a:lnTo>
                    <a:pt x="1446" y="1913"/>
                  </a:lnTo>
                  <a:lnTo>
                    <a:pt x="1450" y="1913"/>
                  </a:lnTo>
                  <a:lnTo>
                    <a:pt x="1450" y="1913"/>
                  </a:lnTo>
                  <a:lnTo>
                    <a:pt x="1455" y="1917"/>
                  </a:lnTo>
                  <a:lnTo>
                    <a:pt x="1459" y="1917"/>
                  </a:lnTo>
                  <a:lnTo>
                    <a:pt x="1459" y="1917"/>
                  </a:lnTo>
                  <a:lnTo>
                    <a:pt x="1459" y="1922"/>
                  </a:lnTo>
                  <a:lnTo>
                    <a:pt x="1459" y="1922"/>
                  </a:lnTo>
                  <a:lnTo>
                    <a:pt x="1468" y="1926"/>
                  </a:lnTo>
                  <a:lnTo>
                    <a:pt x="1468" y="1926"/>
                  </a:lnTo>
                  <a:lnTo>
                    <a:pt x="1473" y="1931"/>
                  </a:lnTo>
                  <a:lnTo>
                    <a:pt x="1477" y="1935"/>
                  </a:lnTo>
                  <a:lnTo>
                    <a:pt x="1477" y="1935"/>
                  </a:lnTo>
                  <a:lnTo>
                    <a:pt x="1482" y="1935"/>
                  </a:lnTo>
                  <a:lnTo>
                    <a:pt x="1482" y="1940"/>
                  </a:lnTo>
                  <a:lnTo>
                    <a:pt x="1482" y="1944"/>
                  </a:lnTo>
                  <a:lnTo>
                    <a:pt x="1486" y="1953"/>
                  </a:lnTo>
                  <a:lnTo>
                    <a:pt x="1486" y="1958"/>
                  </a:lnTo>
                  <a:lnTo>
                    <a:pt x="1486" y="1958"/>
                  </a:lnTo>
                  <a:lnTo>
                    <a:pt x="1486" y="1962"/>
                  </a:lnTo>
                  <a:lnTo>
                    <a:pt x="1486" y="1962"/>
                  </a:lnTo>
                  <a:lnTo>
                    <a:pt x="1491" y="1971"/>
                  </a:lnTo>
                  <a:lnTo>
                    <a:pt x="1491" y="1976"/>
                  </a:lnTo>
                  <a:lnTo>
                    <a:pt x="1491" y="1980"/>
                  </a:lnTo>
                  <a:lnTo>
                    <a:pt x="1495" y="1994"/>
                  </a:lnTo>
                  <a:lnTo>
                    <a:pt x="1495" y="1994"/>
                  </a:lnTo>
                  <a:lnTo>
                    <a:pt x="1495" y="1998"/>
                  </a:lnTo>
                  <a:lnTo>
                    <a:pt x="1495" y="1998"/>
                  </a:lnTo>
                  <a:lnTo>
                    <a:pt x="1495" y="2003"/>
                  </a:lnTo>
                  <a:lnTo>
                    <a:pt x="1495" y="2007"/>
                  </a:lnTo>
                  <a:lnTo>
                    <a:pt x="1495" y="2012"/>
                  </a:lnTo>
                  <a:lnTo>
                    <a:pt x="1495" y="2017"/>
                  </a:lnTo>
                  <a:lnTo>
                    <a:pt x="1495" y="2021"/>
                  </a:lnTo>
                  <a:lnTo>
                    <a:pt x="1495" y="2026"/>
                  </a:lnTo>
                  <a:lnTo>
                    <a:pt x="1495" y="2026"/>
                  </a:lnTo>
                  <a:lnTo>
                    <a:pt x="1495" y="2026"/>
                  </a:lnTo>
                  <a:lnTo>
                    <a:pt x="1495" y="2030"/>
                  </a:lnTo>
                  <a:lnTo>
                    <a:pt x="1495" y="2030"/>
                  </a:lnTo>
                  <a:lnTo>
                    <a:pt x="1495" y="2035"/>
                  </a:lnTo>
                  <a:lnTo>
                    <a:pt x="1495" y="2035"/>
                  </a:lnTo>
                  <a:lnTo>
                    <a:pt x="1500" y="2035"/>
                  </a:lnTo>
                  <a:lnTo>
                    <a:pt x="1500" y="2039"/>
                  </a:lnTo>
                  <a:lnTo>
                    <a:pt x="1500" y="2039"/>
                  </a:lnTo>
                  <a:lnTo>
                    <a:pt x="1500" y="2039"/>
                  </a:lnTo>
                  <a:lnTo>
                    <a:pt x="1500" y="2044"/>
                  </a:lnTo>
                  <a:lnTo>
                    <a:pt x="1500" y="2044"/>
                  </a:lnTo>
                  <a:lnTo>
                    <a:pt x="1500" y="2048"/>
                  </a:lnTo>
                  <a:lnTo>
                    <a:pt x="1500" y="2053"/>
                  </a:lnTo>
                  <a:lnTo>
                    <a:pt x="1500" y="2057"/>
                  </a:lnTo>
                  <a:lnTo>
                    <a:pt x="1504" y="2062"/>
                  </a:lnTo>
                  <a:lnTo>
                    <a:pt x="1504" y="2066"/>
                  </a:lnTo>
                  <a:lnTo>
                    <a:pt x="1504" y="2071"/>
                  </a:lnTo>
                  <a:lnTo>
                    <a:pt x="1504" y="2071"/>
                  </a:lnTo>
                  <a:lnTo>
                    <a:pt x="1504" y="2075"/>
                  </a:lnTo>
                  <a:lnTo>
                    <a:pt x="1504" y="2075"/>
                  </a:lnTo>
                  <a:lnTo>
                    <a:pt x="1504" y="2080"/>
                  </a:lnTo>
                  <a:lnTo>
                    <a:pt x="1504" y="2080"/>
                  </a:lnTo>
                  <a:lnTo>
                    <a:pt x="1509" y="2084"/>
                  </a:lnTo>
                  <a:lnTo>
                    <a:pt x="1509" y="2089"/>
                  </a:lnTo>
                  <a:lnTo>
                    <a:pt x="1509" y="2089"/>
                  </a:lnTo>
                  <a:lnTo>
                    <a:pt x="1509" y="2093"/>
                  </a:lnTo>
                  <a:lnTo>
                    <a:pt x="1509" y="2098"/>
                  </a:lnTo>
                  <a:lnTo>
                    <a:pt x="1509" y="2102"/>
                  </a:lnTo>
                  <a:lnTo>
                    <a:pt x="1509" y="2102"/>
                  </a:lnTo>
                  <a:lnTo>
                    <a:pt x="1509" y="2107"/>
                  </a:lnTo>
                  <a:lnTo>
                    <a:pt x="1509" y="2111"/>
                  </a:lnTo>
                  <a:lnTo>
                    <a:pt x="1509" y="2116"/>
                  </a:lnTo>
                  <a:lnTo>
                    <a:pt x="1509" y="2116"/>
                  </a:lnTo>
                  <a:lnTo>
                    <a:pt x="1509" y="2116"/>
                  </a:lnTo>
                  <a:lnTo>
                    <a:pt x="1509" y="2116"/>
                  </a:lnTo>
                  <a:lnTo>
                    <a:pt x="1509" y="2121"/>
                  </a:lnTo>
                  <a:lnTo>
                    <a:pt x="1509" y="2125"/>
                  </a:lnTo>
                  <a:lnTo>
                    <a:pt x="1509" y="2130"/>
                  </a:lnTo>
                  <a:lnTo>
                    <a:pt x="1509" y="2134"/>
                  </a:lnTo>
                  <a:lnTo>
                    <a:pt x="1509" y="2139"/>
                  </a:lnTo>
                  <a:lnTo>
                    <a:pt x="1509" y="2139"/>
                  </a:lnTo>
                  <a:lnTo>
                    <a:pt x="1509" y="2139"/>
                  </a:lnTo>
                  <a:lnTo>
                    <a:pt x="1509" y="2143"/>
                  </a:lnTo>
                  <a:lnTo>
                    <a:pt x="1509" y="2148"/>
                  </a:lnTo>
                  <a:lnTo>
                    <a:pt x="1513" y="2148"/>
                  </a:lnTo>
                  <a:lnTo>
                    <a:pt x="1513" y="2152"/>
                  </a:lnTo>
                  <a:lnTo>
                    <a:pt x="1513" y="2157"/>
                  </a:lnTo>
                  <a:lnTo>
                    <a:pt x="1518" y="2161"/>
                  </a:lnTo>
                  <a:lnTo>
                    <a:pt x="1518" y="2166"/>
                  </a:lnTo>
                  <a:lnTo>
                    <a:pt x="1513" y="2170"/>
                  </a:lnTo>
                  <a:lnTo>
                    <a:pt x="1513" y="2175"/>
                  </a:lnTo>
                  <a:lnTo>
                    <a:pt x="1513" y="2179"/>
                  </a:lnTo>
                  <a:lnTo>
                    <a:pt x="1518" y="2184"/>
                  </a:lnTo>
                  <a:lnTo>
                    <a:pt x="1518" y="2184"/>
                  </a:lnTo>
                  <a:lnTo>
                    <a:pt x="1522" y="2193"/>
                  </a:lnTo>
                  <a:lnTo>
                    <a:pt x="1527" y="2197"/>
                  </a:lnTo>
                  <a:lnTo>
                    <a:pt x="1527" y="2206"/>
                  </a:lnTo>
                  <a:lnTo>
                    <a:pt x="1532" y="2211"/>
                  </a:lnTo>
                  <a:lnTo>
                    <a:pt x="1532" y="2211"/>
                  </a:lnTo>
                  <a:lnTo>
                    <a:pt x="1532" y="2215"/>
                  </a:lnTo>
                  <a:lnTo>
                    <a:pt x="1532" y="2220"/>
                  </a:lnTo>
                  <a:lnTo>
                    <a:pt x="1532" y="2220"/>
                  </a:lnTo>
                  <a:lnTo>
                    <a:pt x="1532" y="2225"/>
                  </a:lnTo>
                  <a:lnTo>
                    <a:pt x="1532" y="2225"/>
                  </a:lnTo>
                  <a:lnTo>
                    <a:pt x="1532" y="2229"/>
                  </a:lnTo>
                  <a:lnTo>
                    <a:pt x="1536" y="2229"/>
                  </a:lnTo>
                  <a:lnTo>
                    <a:pt x="1536" y="2234"/>
                  </a:lnTo>
                  <a:lnTo>
                    <a:pt x="1532" y="2238"/>
                  </a:lnTo>
                  <a:lnTo>
                    <a:pt x="1532" y="2238"/>
                  </a:lnTo>
                  <a:lnTo>
                    <a:pt x="1532" y="2243"/>
                  </a:lnTo>
                  <a:lnTo>
                    <a:pt x="1532" y="2243"/>
                  </a:lnTo>
                  <a:lnTo>
                    <a:pt x="1532" y="2247"/>
                  </a:lnTo>
                  <a:lnTo>
                    <a:pt x="1536" y="2247"/>
                  </a:lnTo>
                  <a:lnTo>
                    <a:pt x="1536" y="2252"/>
                  </a:lnTo>
                  <a:lnTo>
                    <a:pt x="1536" y="2256"/>
                  </a:lnTo>
                  <a:lnTo>
                    <a:pt x="1536" y="2261"/>
                  </a:lnTo>
                  <a:lnTo>
                    <a:pt x="1536" y="2265"/>
                  </a:lnTo>
                  <a:lnTo>
                    <a:pt x="1532" y="2265"/>
                  </a:lnTo>
                  <a:lnTo>
                    <a:pt x="1532" y="2270"/>
                  </a:lnTo>
                  <a:lnTo>
                    <a:pt x="1532" y="2270"/>
                  </a:lnTo>
                  <a:lnTo>
                    <a:pt x="1532" y="2270"/>
                  </a:lnTo>
                  <a:lnTo>
                    <a:pt x="1536" y="2274"/>
                  </a:lnTo>
                  <a:lnTo>
                    <a:pt x="1536" y="2279"/>
                  </a:lnTo>
                  <a:lnTo>
                    <a:pt x="1532" y="2279"/>
                  </a:lnTo>
                  <a:lnTo>
                    <a:pt x="1536" y="2288"/>
                  </a:lnTo>
                  <a:lnTo>
                    <a:pt x="1536" y="2292"/>
                  </a:lnTo>
                  <a:lnTo>
                    <a:pt x="1536" y="2292"/>
                  </a:lnTo>
                  <a:lnTo>
                    <a:pt x="1532" y="2292"/>
                  </a:lnTo>
                  <a:lnTo>
                    <a:pt x="1532" y="2297"/>
                  </a:lnTo>
                  <a:lnTo>
                    <a:pt x="1532" y="2297"/>
                  </a:lnTo>
                  <a:lnTo>
                    <a:pt x="1536" y="2301"/>
                  </a:lnTo>
                  <a:lnTo>
                    <a:pt x="1536" y="2301"/>
                  </a:lnTo>
                  <a:lnTo>
                    <a:pt x="1536" y="2301"/>
                  </a:lnTo>
                  <a:lnTo>
                    <a:pt x="1532" y="2306"/>
                  </a:lnTo>
                  <a:lnTo>
                    <a:pt x="1527" y="2301"/>
                  </a:lnTo>
                  <a:lnTo>
                    <a:pt x="1527" y="2306"/>
                  </a:lnTo>
                  <a:lnTo>
                    <a:pt x="1527" y="2306"/>
                  </a:lnTo>
                  <a:lnTo>
                    <a:pt x="1532" y="2310"/>
                  </a:lnTo>
                  <a:lnTo>
                    <a:pt x="1532" y="2310"/>
                  </a:lnTo>
                  <a:lnTo>
                    <a:pt x="1532" y="2315"/>
                  </a:lnTo>
                  <a:lnTo>
                    <a:pt x="1536" y="2315"/>
                  </a:lnTo>
                  <a:lnTo>
                    <a:pt x="1536" y="2319"/>
                  </a:lnTo>
                  <a:lnTo>
                    <a:pt x="1536" y="2319"/>
                  </a:lnTo>
                  <a:lnTo>
                    <a:pt x="1541" y="2324"/>
                  </a:lnTo>
                  <a:lnTo>
                    <a:pt x="1541" y="2329"/>
                  </a:lnTo>
                  <a:lnTo>
                    <a:pt x="1541" y="2333"/>
                  </a:lnTo>
                  <a:lnTo>
                    <a:pt x="1550" y="2342"/>
                  </a:lnTo>
                  <a:lnTo>
                    <a:pt x="1554" y="2347"/>
                  </a:lnTo>
                  <a:lnTo>
                    <a:pt x="1554" y="2351"/>
                  </a:lnTo>
                  <a:lnTo>
                    <a:pt x="1550" y="2356"/>
                  </a:lnTo>
                  <a:lnTo>
                    <a:pt x="1550" y="2356"/>
                  </a:lnTo>
                  <a:lnTo>
                    <a:pt x="1550" y="2360"/>
                  </a:lnTo>
                  <a:lnTo>
                    <a:pt x="1550" y="2365"/>
                  </a:lnTo>
                  <a:lnTo>
                    <a:pt x="1554" y="2365"/>
                  </a:lnTo>
                  <a:lnTo>
                    <a:pt x="1554" y="2374"/>
                  </a:lnTo>
                  <a:lnTo>
                    <a:pt x="1554" y="2378"/>
                  </a:lnTo>
                  <a:lnTo>
                    <a:pt x="1554" y="2378"/>
                  </a:lnTo>
                  <a:lnTo>
                    <a:pt x="1559" y="2383"/>
                  </a:lnTo>
                  <a:lnTo>
                    <a:pt x="1559" y="2387"/>
                  </a:lnTo>
                  <a:lnTo>
                    <a:pt x="1559" y="2387"/>
                  </a:lnTo>
                  <a:lnTo>
                    <a:pt x="1563" y="2387"/>
                  </a:lnTo>
                  <a:lnTo>
                    <a:pt x="1563" y="2387"/>
                  </a:lnTo>
                  <a:lnTo>
                    <a:pt x="1563" y="2387"/>
                  </a:lnTo>
                  <a:lnTo>
                    <a:pt x="1563" y="2387"/>
                  </a:lnTo>
                  <a:lnTo>
                    <a:pt x="1563" y="2392"/>
                  </a:lnTo>
                  <a:lnTo>
                    <a:pt x="1563" y="2392"/>
                  </a:lnTo>
                  <a:lnTo>
                    <a:pt x="1568" y="2392"/>
                  </a:lnTo>
                  <a:lnTo>
                    <a:pt x="1568" y="2392"/>
                  </a:lnTo>
                  <a:lnTo>
                    <a:pt x="1572" y="2392"/>
                  </a:lnTo>
                  <a:lnTo>
                    <a:pt x="1572" y="2392"/>
                  </a:lnTo>
                  <a:lnTo>
                    <a:pt x="1572" y="2387"/>
                  </a:lnTo>
                  <a:lnTo>
                    <a:pt x="1572" y="2387"/>
                  </a:lnTo>
                  <a:lnTo>
                    <a:pt x="1577" y="2387"/>
                  </a:lnTo>
                  <a:lnTo>
                    <a:pt x="1577" y="2387"/>
                  </a:lnTo>
                  <a:lnTo>
                    <a:pt x="1581" y="2387"/>
                  </a:lnTo>
                  <a:lnTo>
                    <a:pt x="1581" y="2387"/>
                  </a:lnTo>
                  <a:lnTo>
                    <a:pt x="1581" y="2387"/>
                  </a:lnTo>
                  <a:lnTo>
                    <a:pt x="1581" y="2387"/>
                  </a:lnTo>
                  <a:lnTo>
                    <a:pt x="1581" y="2387"/>
                  </a:lnTo>
                  <a:lnTo>
                    <a:pt x="1581" y="2387"/>
                  </a:lnTo>
                  <a:lnTo>
                    <a:pt x="1586" y="2387"/>
                  </a:lnTo>
                  <a:lnTo>
                    <a:pt x="1581" y="2392"/>
                  </a:lnTo>
                  <a:lnTo>
                    <a:pt x="1581" y="2392"/>
                  </a:lnTo>
                  <a:lnTo>
                    <a:pt x="1581" y="2392"/>
                  </a:lnTo>
                  <a:lnTo>
                    <a:pt x="1581" y="2392"/>
                  </a:lnTo>
                  <a:lnTo>
                    <a:pt x="1577" y="2392"/>
                  </a:lnTo>
                  <a:lnTo>
                    <a:pt x="1581" y="2396"/>
                  </a:lnTo>
                  <a:lnTo>
                    <a:pt x="1581" y="2396"/>
                  </a:lnTo>
                  <a:lnTo>
                    <a:pt x="1581" y="2396"/>
                  </a:lnTo>
                  <a:lnTo>
                    <a:pt x="1586" y="2396"/>
                  </a:lnTo>
                  <a:lnTo>
                    <a:pt x="1586" y="2401"/>
                  </a:lnTo>
                  <a:lnTo>
                    <a:pt x="1590" y="2401"/>
                  </a:lnTo>
                  <a:lnTo>
                    <a:pt x="1590" y="2405"/>
                  </a:lnTo>
                  <a:lnTo>
                    <a:pt x="1586" y="2401"/>
                  </a:lnTo>
                  <a:lnTo>
                    <a:pt x="1586" y="2401"/>
                  </a:lnTo>
                  <a:lnTo>
                    <a:pt x="1581" y="2401"/>
                  </a:lnTo>
                  <a:lnTo>
                    <a:pt x="1581" y="2401"/>
                  </a:lnTo>
                  <a:lnTo>
                    <a:pt x="1581" y="2401"/>
                  </a:lnTo>
                  <a:lnTo>
                    <a:pt x="1586" y="2401"/>
                  </a:lnTo>
                  <a:lnTo>
                    <a:pt x="1586" y="2405"/>
                  </a:lnTo>
                  <a:lnTo>
                    <a:pt x="1586" y="2405"/>
                  </a:lnTo>
                  <a:lnTo>
                    <a:pt x="1586" y="2405"/>
                  </a:lnTo>
                  <a:lnTo>
                    <a:pt x="1586" y="2410"/>
                  </a:lnTo>
                  <a:lnTo>
                    <a:pt x="1586" y="2410"/>
                  </a:lnTo>
                  <a:lnTo>
                    <a:pt x="1590" y="2414"/>
                  </a:lnTo>
                  <a:lnTo>
                    <a:pt x="1590" y="2414"/>
                  </a:lnTo>
                  <a:lnTo>
                    <a:pt x="1590" y="2414"/>
                  </a:lnTo>
                  <a:lnTo>
                    <a:pt x="1586" y="2414"/>
                  </a:lnTo>
                  <a:lnTo>
                    <a:pt x="1590" y="2419"/>
                  </a:lnTo>
                  <a:lnTo>
                    <a:pt x="1590" y="2419"/>
                  </a:lnTo>
                  <a:lnTo>
                    <a:pt x="1586" y="2419"/>
                  </a:lnTo>
                  <a:lnTo>
                    <a:pt x="1590" y="2423"/>
                  </a:lnTo>
                  <a:lnTo>
                    <a:pt x="1590" y="2428"/>
                  </a:lnTo>
                  <a:lnTo>
                    <a:pt x="1590" y="2432"/>
                  </a:lnTo>
                  <a:lnTo>
                    <a:pt x="1590" y="2432"/>
                  </a:lnTo>
                  <a:lnTo>
                    <a:pt x="1590" y="2437"/>
                  </a:lnTo>
                  <a:lnTo>
                    <a:pt x="1590" y="2437"/>
                  </a:lnTo>
                  <a:lnTo>
                    <a:pt x="1595" y="2437"/>
                  </a:lnTo>
                  <a:lnTo>
                    <a:pt x="1599" y="2442"/>
                  </a:lnTo>
                  <a:lnTo>
                    <a:pt x="1599" y="2442"/>
                  </a:lnTo>
                  <a:lnTo>
                    <a:pt x="1604" y="2442"/>
                  </a:lnTo>
                  <a:lnTo>
                    <a:pt x="1604" y="2446"/>
                  </a:lnTo>
                  <a:lnTo>
                    <a:pt x="1604" y="2446"/>
                  </a:lnTo>
                  <a:lnTo>
                    <a:pt x="1604" y="2451"/>
                  </a:lnTo>
                  <a:lnTo>
                    <a:pt x="1599" y="2451"/>
                  </a:lnTo>
                  <a:lnTo>
                    <a:pt x="1599" y="2451"/>
                  </a:lnTo>
                  <a:lnTo>
                    <a:pt x="1599" y="2455"/>
                  </a:lnTo>
                  <a:lnTo>
                    <a:pt x="1599" y="2460"/>
                  </a:lnTo>
                  <a:lnTo>
                    <a:pt x="1604" y="2460"/>
                  </a:lnTo>
                  <a:lnTo>
                    <a:pt x="1608" y="2460"/>
                  </a:lnTo>
                  <a:lnTo>
                    <a:pt x="1608" y="2460"/>
                  </a:lnTo>
                  <a:lnTo>
                    <a:pt x="1608" y="2460"/>
                  </a:lnTo>
                  <a:lnTo>
                    <a:pt x="1608" y="2460"/>
                  </a:lnTo>
                  <a:lnTo>
                    <a:pt x="1608" y="2460"/>
                  </a:lnTo>
                  <a:lnTo>
                    <a:pt x="1604" y="2460"/>
                  </a:lnTo>
                  <a:lnTo>
                    <a:pt x="1604" y="2460"/>
                  </a:lnTo>
                  <a:lnTo>
                    <a:pt x="1604" y="2460"/>
                  </a:lnTo>
                  <a:lnTo>
                    <a:pt x="1599" y="2464"/>
                  </a:lnTo>
                  <a:lnTo>
                    <a:pt x="1599" y="2464"/>
                  </a:lnTo>
                  <a:lnTo>
                    <a:pt x="1599" y="2464"/>
                  </a:lnTo>
                  <a:lnTo>
                    <a:pt x="1599" y="2469"/>
                  </a:lnTo>
                  <a:lnTo>
                    <a:pt x="1599" y="2469"/>
                  </a:lnTo>
                  <a:lnTo>
                    <a:pt x="1604" y="2469"/>
                  </a:lnTo>
                  <a:lnTo>
                    <a:pt x="1604" y="2469"/>
                  </a:lnTo>
                  <a:lnTo>
                    <a:pt x="1604" y="2473"/>
                  </a:lnTo>
                  <a:lnTo>
                    <a:pt x="1604" y="2478"/>
                  </a:lnTo>
                  <a:lnTo>
                    <a:pt x="1604" y="2478"/>
                  </a:lnTo>
                  <a:lnTo>
                    <a:pt x="1608" y="2478"/>
                  </a:lnTo>
                  <a:lnTo>
                    <a:pt x="1608" y="2482"/>
                  </a:lnTo>
                  <a:lnTo>
                    <a:pt x="1608" y="2482"/>
                  </a:lnTo>
                  <a:lnTo>
                    <a:pt x="1608" y="2482"/>
                  </a:lnTo>
                  <a:lnTo>
                    <a:pt x="1604" y="2482"/>
                  </a:lnTo>
                  <a:lnTo>
                    <a:pt x="1604" y="2482"/>
                  </a:lnTo>
                  <a:lnTo>
                    <a:pt x="1604" y="2482"/>
                  </a:lnTo>
                  <a:lnTo>
                    <a:pt x="1604" y="2478"/>
                  </a:lnTo>
                  <a:lnTo>
                    <a:pt x="1604" y="2473"/>
                  </a:lnTo>
                  <a:lnTo>
                    <a:pt x="1604" y="2473"/>
                  </a:lnTo>
                  <a:lnTo>
                    <a:pt x="1604" y="2469"/>
                  </a:lnTo>
                  <a:lnTo>
                    <a:pt x="1599" y="2469"/>
                  </a:lnTo>
                  <a:lnTo>
                    <a:pt x="1599" y="2469"/>
                  </a:lnTo>
                  <a:lnTo>
                    <a:pt x="1599" y="2469"/>
                  </a:lnTo>
                  <a:lnTo>
                    <a:pt x="1599" y="2473"/>
                  </a:lnTo>
                  <a:lnTo>
                    <a:pt x="1599" y="2478"/>
                  </a:lnTo>
                  <a:lnTo>
                    <a:pt x="1599" y="2478"/>
                  </a:lnTo>
                  <a:lnTo>
                    <a:pt x="1599" y="2478"/>
                  </a:lnTo>
                  <a:lnTo>
                    <a:pt x="1595" y="2478"/>
                  </a:lnTo>
                  <a:lnTo>
                    <a:pt x="1595" y="2478"/>
                  </a:lnTo>
                  <a:lnTo>
                    <a:pt x="1595" y="2478"/>
                  </a:lnTo>
                  <a:lnTo>
                    <a:pt x="1599" y="2473"/>
                  </a:lnTo>
                  <a:lnTo>
                    <a:pt x="1599" y="2473"/>
                  </a:lnTo>
                  <a:lnTo>
                    <a:pt x="1599" y="2473"/>
                  </a:lnTo>
                  <a:lnTo>
                    <a:pt x="1599" y="2469"/>
                  </a:lnTo>
                  <a:lnTo>
                    <a:pt x="1599" y="2469"/>
                  </a:lnTo>
                  <a:lnTo>
                    <a:pt x="1595" y="2464"/>
                  </a:lnTo>
                  <a:lnTo>
                    <a:pt x="1595" y="2464"/>
                  </a:lnTo>
                  <a:lnTo>
                    <a:pt x="1595" y="2464"/>
                  </a:lnTo>
                  <a:lnTo>
                    <a:pt x="1595" y="2460"/>
                  </a:lnTo>
                  <a:lnTo>
                    <a:pt x="1595" y="2460"/>
                  </a:lnTo>
                  <a:lnTo>
                    <a:pt x="1590" y="2460"/>
                  </a:lnTo>
                  <a:lnTo>
                    <a:pt x="1590" y="2464"/>
                  </a:lnTo>
                  <a:lnTo>
                    <a:pt x="1590" y="2464"/>
                  </a:lnTo>
                  <a:lnTo>
                    <a:pt x="1595" y="2464"/>
                  </a:lnTo>
                  <a:lnTo>
                    <a:pt x="1595" y="2464"/>
                  </a:lnTo>
                  <a:lnTo>
                    <a:pt x="1595" y="2469"/>
                  </a:lnTo>
                  <a:lnTo>
                    <a:pt x="1595" y="2469"/>
                  </a:lnTo>
                  <a:lnTo>
                    <a:pt x="1595" y="2469"/>
                  </a:lnTo>
                  <a:lnTo>
                    <a:pt x="1590" y="2469"/>
                  </a:lnTo>
                  <a:lnTo>
                    <a:pt x="1590" y="2469"/>
                  </a:lnTo>
                  <a:lnTo>
                    <a:pt x="1590" y="2469"/>
                  </a:lnTo>
                  <a:lnTo>
                    <a:pt x="1586" y="2469"/>
                  </a:lnTo>
                  <a:lnTo>
                    <a:pt x="1586" y="2469"/>
                  </a:lnTo>
                  <a:lnTo>
                    <a:pt x="1581" y="2473"/>
                  </a:lnTo>
                  <a:lnTo>
                    <a:pt x="1581" y="2473"/>
                  </a:lnTo>
                  <a:lnTo>
                    <a:pt x="1586" y="2478"/>
                  </a:lnTo>
                  <a:lnTo>
                    <a:pt x="1586" y="2478"/>
                  </a:lnTo>
                  <a:lnTo>
                    <a:pt x="1586" y="2478"/>
                  </a:lnTo>
                  <a:lnTo>
                    <a:pt x="1586" y="2482"/>
                  </a:lnTo>
                  <a:lnTo>
                    <a:pt x="1581" y="2482"/>
                  </a:lnTo>
                  <a:lnTo>
                    <a:pt x="1581" y="2482"/>
                  </a:lnTo>
                  <a:lnTo>
                    <a:pt x="1581" y="2487"/>
                  </a:lnTo>
                  <a:lnTo>
                    <a:pt x="1581" y="2487"/>
                  </a:lnTo>
                  <a:lnTo>
                    <a:pt x="1581" y="2491"/>
                  </a:lnTo>
                  <a:lnTo>
                    <a:pt x="1581" y="2491"/>
                  </a:lnTo>
                  <a:lnTo>
                    <a:pt x="1586" y="2491"/>
                  </a:lnTo>
                  <a:lnTo>
                    <a:pt x="1586" y="2491"/>
                  </a:lnTo>
                  <a:lnTo>
                    <a:pt x="1586" y="2491"/>
                  </a:lnTo>
                  <a:lnTo>
                    <a:pt x="1586" y="2491"/>
                  </a:lnTo>
                  <a:lnTo>
                    <a:pt x="1586" y="2487"/>
                  </a:lnTo>
                  <a:lnTo>
                    <a:pt x="1586" y="2487"/>
                  </a:lnTo>
                  <a:lnTo>
                    <a:pt x="1581" y="2487"/>
                  </a:lnTo>
                  <a:lnTo>
                    <a:pt x="1581" y="2487"/>
                  </a:lnTo>
                  <a:lnTo>
                    <a:pt x="1581" y="2487"/>
                  </a:lnTo>
                  <a:lnTo>
                    <a:pt x="1586" y="2487"/>
                  </a:lnTo>
                  <a:lnTo>
                    <a:pt x="1586" y="2487"/>
                  </a:lnTo>
                  <a:lnTo>
                    <a:pt x="1590" y="2482"/>
                  </a:lnTo>
                  <a:lnTo>
                    <a:pt x="1590" y="2482"/>
                  </a:lnTo>
                  <a:lnTo>
                    <a:pt x="1590" y="2487"/>
                  </a:lnTo>
                  <a:lnTo>
                    <a:pt x="1590" y="2487"/>
                  </a:lnTo>
                  <a:lnTo>
                    <a:pt x="1590" y="2487"/>
                  </a:lnTo>
                  <a:lnTo>
                    <a:pt x="1595" y="2487"/>
                  </a:lnTo>
                  <a:lnTo>
                    <a:pt x="1595" y="2491"/>
                  </a:lnTo>
                  <a:lnTo>
                    <a:pt x="1599" y="2491"/>
                  </a:lnTo>
                  <a:lnTo>
                    <a:pt x="1599" y="2491"/>
                  </a:lnTo>
                  <a:lnTo>
                    <a:pt x="1599" y="2491"/>
                  </a:lnTo>
                  <a:lnTo>
                    <a:pt x="1599" y="2491"/>
                  </a:lnTo>
                  <a:lnTo>
                    <a:pt x="1599" y="2487"/>
                  </a:lnTo>
                  <a:lnTo>
                    <a:pt x="1599" y="2487"/>
                  </a:lnTo>
                  <a:lnTo>
                    <a:pt x="1604" y="2487"/>
                  </a:lnTo>
                  <a:lnTo>
                    <a:pt x="1604" y="2491"/>
                  </a:lnTo>
                  <a:lnTo>
                    <a:pt x="1604" y="2491"/>
                  </a:lnTo>
                  <a:lnTo>
                    <a:pt x="1604" y="2496"/>
                  </a:lnTo>
                  <a:lnTo>
                    <a:pt x="1608" y="2496"/>
                  </a:lnTo>
                  <a:lnTo>
                    <a:pt x="1608" y="2496"/>
                  </a:lnTo>
                  <a:lnTo>
                    <a:pt x="1604" y="2500"/>
                  </a:lnTo>
                  <a:lnTo>
                    <a:pt x="1604" y="2500"/>
                  </a:lnTo>
                  <a:lnTo>
                    <a:pt x="1608" y="2500"/>
                  </a:lnTo>
                  <a:lnTo>
                    <a:pt x="1608" y="2505"/>
                  </a:lnTo>
                  <a:lnTo>
                    <a:pt x="1613" y="2505"/>
                  </a:lnTo>
                  <a:lnTo>
                    <a:pt x="1613" y="2505"/>
                  </a:lnTo>
                  <a:lnTo>
                    <a:pt x="1613" y="2505"/>
                  </a:lnTo>
                  <a:lnTo>
                    <a:pt x="1613" y="2505"/>
                  </a:lnTo>
                  <a:lnTo>
                    <a:pt x="1608" y="2505"/>
                  </a:lnTo>
                  <a:lnTo>
                    <a:pt x="1608" y="2505"/>
                  </a:lnTo>
                  <a:lnTo>
                    <a:pt x="1608" y="2505"/>
                  </a:lnTo>
                  <a:lnTo>
                    <a:pt x="1608" y="2505"/>
                  </a:lnTo>
                  <a:lnTo>
                    <a:pt x="1604" y="2505"/>
                  </a:lnTo>
                  <a:lnTo>
                    <a:pt x="1604" y="2505"/>
                  </a:lnTo>
                  <a:lnTo>
                    <a:pt x="1608" y="2505"/>
                  </a:lnTo>
                  <a:lnTo>
                    <a:pt x="1608" y="2505"/>
                  </a:lnTo>
                  <a:lnTo>
                    <a:pt x="1608" y="2509"/>
                  </a:lnTo>
                  <a:lnTo>
                    <a:pt x="1613" y="2509"/>
                  </a:lnTo>
                  <a:lnTo>
                    <a:pt x="1613" y="2509"/>
                  </a:lnTo>
                  <a:lnTo>
                    <a:pt x="1613" y="2509"/>
                  </a:lnTo>
                  <a:lnTo>
                    <a:pt x="1613" y="2509"/>
                  </a:lnTo>
                  <a:lnTo>
                    <a:pt x="1617" y="2509"/>
                  </a:lnTo>
                  <a:lnTo>
                    <a:pt x="1617" y="2509"/>
                  </a:lnTo>
                  <a:lnTo>
                    <a:pt x="1617" y="2509"/>
                  </a:lnTo>
                  <a:lnTo>
                    <a:pt x="1617" y="2505"/>
                  </a:lnTo>
                  <a:lnTo>
                    <a:pt x="1617" y="2505"/>
                  </a:lnTo>
                  <a:lnTo>
                    <a:pt x="1617" y="2505"/>
                  </a:lnTo>
                  <a:lnTo>
                    <a:pt x="1622" y="2509"/>
                  </a:lnTo>
                  <a:lnTo>
                    <a:pt x="1622" y="2509"/>
                  </a:lnTo>
                  <a:lnTo>
                    <a:pt x="1622" y="2509"/>
                  </a:lnTo>
                  <a:lnTo>
                    <a:pt x="1626" y="2509"/>
                  </a:lnTo>
                  <a:lnTo>
                    <a:pt x="1626" y="2514"/>
                  </a:lnTo>
                  <a:lnTo>
                    <a:pt x="1626" y="2514"/>
                  </a:lnTo>
                  <a:lnTo>
                    <a:pt x="1631" y="2514"/>
                  </a:lnTo>
                  <a:lnTo>
                    <a:pt x="1626" y="2514"/>
                  </a:lnTo>
                  <a:lnTo>
                    <a:pt x="1622" y="2514"/>
                  </a:lnTo>
                  <a:lnTo>
                    <a:pt x="1613" y="2514"/>
                  </a:lnTo>
                  <a:lnTo>
                    <a:pt x="1613" y="2509"/>
                  </a:lnTo>
                  <a:lnTo>
                    <a:pt x="1608" y="2509"/>
                  </a:lnTo>
                  <a:lnTo>
                    <a:pt x="1613" y="2514"/>
                  </a:lnTo>
                  <a:lnTo>
                    <a:pt x="1613" y="2518"/>
                  </a:lnTo>
                  <a:lnTo>
                    <a:pt x="1613" y="2518"/>
                  </a:lnTo>
                  <a:lnTo>
                    <a:pt x="1617" y="2518"/>
                  </a:lnTo>
                  <a:lnTo>
                    <a:pt x="1617" y="2518"/>
                  </a:lnTo>
                  <a:lnTo>
                    <a:pt x="1617" y="2518"/>
                  </a:lnTo>
                  <a:lnTo>
                    <a:pt x="1622" y="2518"/>
                  </a:lnTo>
                  <a:lnTo>
                    <a:pt x="1622" y="2518"/>
                  </a:lnTo>
                  <a:lnTo>
                    <a:pt x="1622" y="2518"/>
                  </a:lnTo>
                  <a:lnTo>
                    <a:pt x="1622" y="2518"/>
                  </a:lnTo>
                  <a:lnTo>
                    <a:pt x="1622" y="2518"/>
                  </a:lnTo>
                  <a:lnTo>
                    <a:pt x="1622" y="2523"/>
                  </a:lnTo>
                  <a:lnTo>
                    <a:pt x="1617" y="2523"/>
                  </a:lnTo>
                  <a:lnTo>
                    <a:pt x="1622" y="2527"/>
                  </a:lnTo>
                  <a:lnTo>
                    <a:pt x="1622" y="2532"/>
                  </a:lnTo>
                  <a:lnTo>
                    <a:pt x="1626" y="2536"/>
                  </a:lnTo>
                  <a:lnTo>
                    <a:pt x="1626" y="2536"/>
                  </a:lnTo>
                  <a:lnTo>
                    <a:pt x="1626" y="2536"/>
                  </a:lnTo>
                  <a:lnTo>
                    <a:pt x="1631" y="2541"/>
                  </a:lnTo>
                  <a:lnTo>
                    <a:pt x="1631" y="2541"/>
                  </a:lnTo>
                  <a:lnTo>
                    <a:pt x="1631" y="2536"/>
                  </a:lnTo>
                  <a:lnTo>
                    <a:pt x="1631" y="2536"/>
                  </a:lnTo>
                  <a:lnTo>
                    <a:pt x="1631" y="2536"/>
                  </a:lnTo>
                  <a:lnTo>
                    <a:pt x="1631" y="2532"/>
                  </a:lnTo>
                  <a:lnTo>
                    <a:pt x="1626" y="2532"/>
                  </a:lnTo>
                  <a:lnTo>
                    <a:pt x="1626" y="2532"/>
                  </a:lnTo>
                  <a:lnTo>
                    <a:pt x="1631" y="2532"/>
                  </a:lnTo>
                  <a:lnTo>
                    <a:pt x="1631" y="2532"/>
                  </a:lnTo>
                  <a:lnTo>
                    <a:pt x="1631" y="2532"/>
                  </a:lnTo>
                  <a:lnTo>
                    <a:pt x="1631" y="2532"/>
                  </a:lnTo>
                  <a:lnTo>
                    <a:pt x="1631" y="2532"/>
                  </a:lnTo>
                  <a:lnTo>
                    <a:pt x="1631" y="2536"/>
                  </a:lnTo>
                  <a:lnTo>
                    <a:pt x="1631" y="2536"/>
                  </a:lnTo>
                  <a:lnTo>
                    <a:pt x="1631" y="2536"/>
                  </a:lnTo>
                  <a:lnTo>
                    <a:pt x="1631" y="2536"/>
                  </a:lnTo>
                  <a:lnTo>
                    <a:pt x="1635" y="2541"/>
                  </a:lnTo>
                  <a:lnTo>
                    <a:pt x="1635" y="2541"/>
                  </a:lnTo>
                  <a:lnTo>
                    <a:pt x="1635" y="2541"/>
                  </a:lnTo>
                  <a:lnTo>
                    <a:pt x="1635" y="2541"/>
                  </a:lnTo>
                  <a:lnTo>
                    <a:pt x="1635" y="2541"/>
                  </a:lnTo>
                  <a:lnTo>
                    <a:pt x="1631" y="2541"/>
                  </a:lnTo>
                  <a:lnTo>
                    <a:pt x="1631" y="2541"/>
                  </a:lnTo>
                  <a:lnTo>
                    <a:pt x="1631" y="2541"/>
                  </a:lnTo>
                  <a:lnTo>
                    <a:pt x="1631" y="2546"/>
                  </a:lnTo>
                  <a:lnTo>
                    <a:pt x="1631" y="2546"/>
                  </a:lnTo>
                  <a:lnTo>
                    <a:pt x="1635" y="2546"/>
                  </a:lnTo>
                  <a:lnTo>
                    <a:pt x="1635" y="2550"/>
                  </a:lnTo>
                  <a:lnTo>
                    <a:pt x="1640" y="2546"/>
                  </a:lnTo>
                  <a:lnTo>
                    <a:pt x="1640" y="2550"/>
                  </a:lnTo>
                  <a:lnTo>
                    <a:pt x="1640" y="2550"/>
                  </a:lnTo>
                  <a:lnTo>
                    <a:pt x="1635" y="2550"/>
                  </a:lnTo>
                  <a:lnTo>
                    <a:pt x="1635" y="2550"/>
                  </a:lnTo>
                  <a:lnTo>
                    <a:pt x="1631" y="2555"/>
                  </a:lnTo>
                  <a:lnTo>
                    <a:pt x="1635" y="2555"/>
                  </a:lnTo>
                  <a:lnTo>
                    <a:pt x="1635" y="2555"/>
                  </a:lnTo>
                  <a:lnTo>
                    <a:pt x="1635" y="2555"/>
                  </a:lnTo>
                  <a:lnTo>
                    <a:pt x="1640" y="2555"/>
                  </a:lnTo>
                  <a:lnTo>
                    <a:pt x="1644" y="2559"/>
                  </a:lnTo>
                  <a:lnTo>
                    <a:pt x="1644" y="2559"/>
                  </a:lnTo>
                  <a:lnTo>
                    <a:pt x="1640" y="2559"/>
                  </a:lnTo>
                  <a:lnTo>
                    <a:pt x="1644" y="2559"/>
                  </a:lnTo>
                  <a:lnTo>
                    <a:pt x="1644" y="2559"/>
                  </a:lnTo>
                  <a:lnTo>
                    <a:pt x="1644" y="2564"/>
                  </a:lnTo>
                  <a:lnTo>
                    <a:pt x="1649" y="2564"/>
                  </a:lnTo>
                  <a:lnTo>
                    <a:pt x="1649" y="2564"/>
                  </a:lnTo>
                  <a:lnTo>
                    <a:pt x="1649" y="2559"/>
                  </a:lnTo>
                  <a:lnTo>
                    <a:pt x="1649" y="2559"/>
                  </a:lnTo>
                  <a:lnTo>
                    <a:pt x="1649" y="2559"/>
                  </a:lnTo>
                  <a:lnTo>
                    <a:pt x="1649" y="2559"/>
                  </a:lnTo>
                  <a:lnTo>
                    <a:pt x="1649" y="2559"/>
                  </a:lnTo>
                  <a:lnTo>
                    <a:pt x="1649" y="2559"/>
                  </a:lnTo>
                  <a:lnTo>
                    <a:pt x="1649" y="2559"/>
                  </a:lnTo>
                  <a:lnTo>
                    <a:pt x="1649" y="2564"/>
                  </a:lnTo>
                  <a:lnTo>
                    <a:pt x="1649" y="2564"/>
                  </a:lnTo>
                  <a:lnTo>
                    <a:pt x="1653" y="2568"/>
                  </a:lnTo>
                  <a:lnTo>
                    <a:pt x="1649" y="2568"/>
                  </a:lnTo>
                  <a:lnTo>
                    <a:pt x="1644" y="2564"/>
                  </a:lnTo>
                  <a:lnTo>
                    <a:pt x="1644" y="2564"/>
                  </a:lnTo>
                  <a:lnTo>
                    <a:pt x="1644" y="2564"/>
                  </a:lnTo>
                  <a:lnTo>
                    <a:pt x="1640" y="2559"/>
                  </a:lnTo>
                  <a:lnTo>
                    <a:pt x="1640" y="2559"/>
                  </a:lnTo>
                  <a:lnTo>
                    <a:pt x="1635" y="2555"/>
                  </a:lnTo>
                  <a:lnTo>
                    <a:pt x="1635" y="2555"/>
                  </a:lnTo>
                  <a:lnTo>
                    <a:pt x="1631" y="2559"/>
                  </a:lnTo>
                  <a:lnTo>
                    <a:pt x="1631" y="2559"/>
                  </a:lnTo>
                  <a:lnTo>
                    <a:pt x="1635" y="2559"/>
                  </a:lnTo>
                  <a:lnTo>
                    <a:pt x="1635" y="2559"/>
                  </a:lnTo>
                  <a:lnTo>
                    <a:pt x="1635" y="2564"/>
                  </a:lnTo>
                  <a:lnTo>
                    <a:pt x="1635" y="2564"/>
                  </a:lnTo>
                  <a:lnTo>
                    <a:pt x="1631" y="2564"/>
                  </a:lnTo>
                  <a:lnTo>
                    <a:pt x="1631" y="2564"/>
                  </a:lnTo>
                  <a:lnTo>
                    <a:pt x="1635" y="2568"/>
                  </a:lnTo>
                  <a:lnTo>
                    <a:pt x="1640" y="2568"/>
                  </a:lnTo>
                  <a:lnTo>
                    <a:pt x="1640" y="2568"/>
                  </a:lnTo>
                  <a:lnTo>
                    <a:pt x="1644" y="2573"/>
                  </a:lnTo>
                  <a:lnTo>
                    <a:pt x="1644" y="2573"/>
                  </a:lnTo>
                  <a:lnTo>
                    <a:pt x="1644" y="2573"/>
                  </a:lnTo>
                  <a:lnTo>
                    <a:pt x="1649" y="2573"/>
                  </a:lnTo>
                  <a:lnTo>
                    <a:pt x="1649" y="2573"/>
                  </a:lnTo>
                  <a:lnTo>
                    <a:pt x="1649" y="2573"/>
                  </a:lnTo>
                  <a:lnTo>
                    <a:pt x="1653" y="2573"/>
                  </a:lnTo>
                  <a:lnTo>
                    <a:pt x="1653" y="2573"/>
                  </a:lnTo>
                  <a:lnTo>
                    <a:pt x="1658" y="2582"/>
                  </a:lnTo>
                  <a:lnTo>
                    <a:pt x="1653" y="2577"/>
                  </a:lnTo>
                  <a:lnTo>
                    <a:pt x="1653" y="2582"/>
                  </a:lnTo>
                  <a:lnTo>
                    <a:pt x="1653" y="2582"/>
                  </a:lnTo>
                  <a:lnTo>
                    <a:pt x="1658" y="2582"/>
                  </a:lnTo>
                  <a:lnTo>
                    <a:pt x="1658" y="2582"/>
                  </a:lnTo>
                  <a:lnTo>
                    <a:pt x="1658" y="2582"/>
                  </a:lnTo>
                  <a:lnTo>
                    <a:pt x="1663" y="2582"/>
                  </a:lnTo>
                  <a:lnTo>
                    <a:pt x="1663" y="2582"/>
                  </a:lnTo>
                  <a:lnTo>
                    <a:pt x="1663" y="2582"/>
                  </a:lnTo>
                  <a:lnTo>
                    <a:pt x="1667" y="2586"/>
                  </a:lnTo>
                  <a:lnTo>
                    <a:pt x="1667" y="2586"/>
                  </a:lnTo>
                  <a:lnTo>
                    <a:pt x="1672" y="2586"/>
                  </a:lnTo>
                  <a:lnTo>
                    <a:pt x="1672" y="2586"/>
                  </a:lnTo>
                  <a:lnTo>
                    <a:pt x="1672" y="2582"/>
                  </a:lnTo>
                  <a:lnTo>
                    <a:pt x="1676" y="2582"/>
                  </a:lnTo>
                  <a:lnTo>
                    <a:pt x="1676" y="2582"/>
                  </a:lnTo>
                  <a:lnTo>
                    <a:pt x="1676" y="2582"/>
                  </a:lnTo>
                  <a:lnTo>
                    <a:pt x="1676" y="2582"/>
                  </a:lnTo>
                  <a:lnTo>
                    <a:pt x="1672" y="2577"/>
                  </a:lnTo>
                  <a:lnTo>
                    <a:pt x="1667" y="2577"/>
                  </a:lnTo>
                  <a:lnTo>
                    <a:pt x="1667" y="2577"/>
                  </a:lnTo>
                  <a:lnTo>
                    <a:pt x="1667" y="2577"/>
                  </a:lnTo>
                  <a:lnTo>
                    <a:pt x="1667" y="2577"/>
                  </a:lnTo>
                  <a:lnTo>
                    <a:pt x="1667" y="2577"/>
                  </a:lnTo>
                  <a:lnTo>
                    <a:pt x="1672" y="2577"/>
                  </a:lnTo>
                  <a:lnTo>
                    <a:pt x="1676" y="2582"/>
                  </a:lnTo>
                  <a:lnTo>
                    <a:pt x="1681" y="2582"/>
                  </a:lnTo>
                  <a:lnTo>
                    <a:pt x="1681" y="2582"/>
                  </a:lnTo>
                  <a:lnTo>
                    <a:pt x="1681" y="2582"/>
                  </a:lnTo>
                  <a:lnTo>
                    <a:pt x="1681" y="2586"/>
                  </a:lnTo>
                  <a:lnTo>
                    <a:pt x="1681" y="2586"/>
                  </a:lnTo>
                  <a:lnTo>
                    <a:pt x="1681" y="2586"/>
                  </a:lnTo>
                  <a:lnTo>
                    <a:pt x="1681" y="2591"/>
                  </a:lnTo>
                  <a:lnTo>
                    <a:pt x="1685" y="2591"/>
                  </a:lnTo>
                  <a:lnTo>
                    <a:pt x="1685" y="2591"/>
                  </a:lnTo>
                  <a:lnTo>
                    <a:pt x="1685" y="2591"/>
                  </a:lnTo>
                  <a:lnTo>
                    <a:pt x="1685" y="2591"/>
                  </a:lnTo>
                  <a:lnTo>
                    <a:pt x="1685" y="2591"/>
                  </a:lnTo>
                  <a:lnTo>
                    <a:pt x="1681" y="2595"/>
                  </a:lnTo>
                  <a:lnTo>
                    <a:pt x="1681" y="2591"/>
                  </a:lnTo>
                  <a:lnTo>
                    <a:pt x="1681" y="2591"/>
                  </a:lnTo>
                  <a:lnTo>
                    <a:pt x="1681" y="2591"/>
                  </a:lnTo>
                  <a:lnTo>
                    <a:pt x="1681" y="2591"/>
                  </a:lnTo>
                  <a:lnTo>
                    <a:pt x="1681" y="2586"/>
                  </a:lnTo>
                  <a:lnTo>
                    <a:pt x="1681" y="2586"/>
                  </a:lnTo>
                  <a:lnTo>
                    <a:pt x="1681" y="2586"/>
                  </a:lnTo>
                  <a:lnTo>
                    <a:pt x="1676" y="2586"/>
                  </a:lnTo>
                  <a:lnTo>
                    <a:pt x="1676" y="2586"/>
                  </a:lnTo>
                  <a:lnTo>
                    <a:pt x="1676" y="2586"/>
                  </a:lnTo>
                  <a:lnTo>
                    <a:pt x="1676" y="2586"/>
                  </a:lnTo>
                  <a:lnTo>
                    <a:pt x="1676" y="2586"/>
                  </a:lnTo>
                  <a:lnTo>
                    <a:pt x="1672" y="2591"/>
                  </a:lnTo>
                  <a:lnTo>
                    <a:pt x="1672" y="2591"/>
                  </a:lnTo>
                  <a:lnTo>
                    <a:pt x="1672" y="2591"/>
                  </a:lnTo>
                  <a:lnTo>
                    <a:pt x="1672" y="2591"/>
                  </a:lnTo>
                  <a:lnTo>
                    <a:pt x="1667" y="2591"/>
                  </a:lnTo>
                  <a:lnTo>
                    <a:pt x="1667" y="2586"/>
                  </a:lnTo>
                  <a:lnTo>
                    <a:pt x="1667" y="2586"/>
                  </a:lnTo>
                  <a:lnTo>
                    <a:pt x="1667" y="2591"/>
                  </a:lnTo>
                  <a:lnTo>
                    <a:pt x="1667" y="2591"/>
                  </a:lnTo>
                  <a:lnTo>
                    <a:pt x="1667" y="2591"/>
                  </a:lnTo>
                  <a:lnTo>
                    <a:pt x="1667" y="2591"/>
                  </a:lnTo>
                  <a:lnTo>
                    <a:pt x="1663" y="2591"/>
                  </a:lnTo>
                  <a:lnTo>
                    <a:pt x="1658" y="2591"/>
                  </a:lnTo>
                  <a:lnTo>
                    <a:pt x="1658" y="2591"/>
                  </a:lnTo>
                  <a:lnTo>
                    <a:pt x="1658" y="2591"/>
                  </a:lnTo>
                  <a:lnTo>
                    <a:pt x="1658" y="2591"/>
                  </a:lnTo>
                  <a:lnTo>
                    <a:pt x="1658" y="2591"/>
                  </a:lnTo>
                  <a:lnTo>
                    <a:pt x="1658" y="2591"/>
                  </a:lnTo>
                  <a:lnTo>
                    <a:pt x="1663" y="2591"/>
                  </a:lnTo>
                  <a:lnTo>
                    <a:pt x="1663" y="2595"/>
                  </a:lnTo>
                  <a:lnTo>
                    <a:pt x="1663" y="2595"/>
                  </a:lnTo>
                  <a:lnTo>
                    <a:pt x="1663" y="2595"/>
                  </a:lnTo>
                  <a:lnTo>
                    <a:pt x="1667" y="2595"/>
                  </a:lnTo>
                  <a:lnTo>
                    <a:pt x="1667" y="2600"/>
                  </a:lnTo>
                  <a:lnTo>
                    <a:pt x="1667" y="2600"/>
                  </a:lnTo>
                  <a:lnTo>
                    <a:pt x="1667" y="2600"/>
                  </a:lnTo>
                  <a:lnTo>
                    <a:pt x="1672" y="2600"/>
                  </a:lnTo>
                  <a:lnTo>
                    <a:pt x="1672" y="2600"/>
                  </a:lnTo>
                  <a:lnTo>
                    <a:pt x="1676" y="2600"/>
                  </a:lnTo>
                  <a:lnTo>
                    <a:pt x="1676" y="2600"/>
                  </a:lnTo>
                  <a:lnTo>
                    <a:pt x="1676" y="2595"/>
                  </a:lnTo>
                  <a:lnTo>
                    <a:pt x="1676" y="2595"/>
                  </a:lnTo>
                  <a:lnTo>
                    <a:pt x="1676" y="2595"/>
                  </a:lnTo>
                  <a:lnTo>
                    <a:pt x="1681" y="2595"/>
                  </a:lnTo>
                  <a:lnTo>
                    <a:pt x="1681" y="2595"/>
                  </a:lnTo>
                  <a:lnTo>
                    <a:pt x="1681" y="2600"/>
                  </a:lnTo>
                  <a:lnTo>
                    <a:pt x="1676" y="2600"/>
                  </a:lnTo>
                  <a:lnTo>
                    <a:pt x="1676" y="2604"/>
                  </a:lnTo>
                  <a:lnTo>
                    <a:pt x="1676" y="2604"/>
                  </a:lnTo>
                  <a:lnTo>
                    <a:pt x="1681" y="2604"/>
                  </a:lnTo>
                  <a:lnTo>
                    <a:pt x="1681" y="2604"/>
                  </a:lnTo>
                  <a:lnTo>
                    <a:pt x="1685" y="2604"/>
                  </a:lnTo>
                  <a:lnTo>
                    <a:pt x="1685" y="2604"/>
                  </a:lnTo>
                  <a:lnTo>
                    <a:pt x="1685" y="2604"/>
                  </a:lnTo>
                  <a:lnTo>
                    <a:pt x="1685" y="2604"/>
                  </a:lnTo>
                  <a:lnTo>
                    <a:pt x="1685" y="2604"/>
                  </a:lnTo>
                  <a:lnTo>
                    <a:pt x="1685" y="2600"/>
                  </a:lnTo>
                  <a:lnTo>
                    <a:pt x="1685" y="2600"/>
                  </a:lnTo>
                  <a:lnTo>
                    <a:pt x="1685" y="2600"/>
                  </a:lnTo>
                  <a:lnTo>
                    <a:pt x="1685" y="2595"/>
                  </a:lnTo>
                  <a:lnTo>
                    <a:pt x="1685" y="2595"/>
                  </a:lnTo>
                  <a:lnTo>
                    <a:pt x="1685" y="2595"/>
                  </a:lnTo>
                  <a:lnTo>
                    <a:pt x="1685" y="2595"/>
                  </a:lnTo>
                  <a:lnTo>
                    <a:pt x="1690" y="2595"/>
                  </a:lnTo>
                  <a:lnTo>
                    <a:pt x="1690" y="2595"/>
                  </a:lnTo>
                  <a:lnTo>
                    <a:pt x="1690" y="2595"/>
                  </a:lnTo>
                  <a:lnTo>
                    <a:pt x="1690" y="2595"/>
                  </a:lnTo>
                  <a:lnTo>
                    <a:pt x="1694" y="2595"/>
                  </a:lnTo>
                  <a:lnTo>
                    <a:pt x="1699" y="2595"/>
                  </a:lnTo>
                  <a:lnTo>
                    <a:pt x="1703" y="2595"/>
                  </a:lnTo>
                  <a:lnTo>
                    <a:pt x="1703" y="2595"/>
                  </a:lnTo>
                  <a:lnTo>
                    <a:pt x="1699" y="2595"/>
                  </a:lnTo>
                  <a:lnTo>
                    <a:pt x="1699" y="2600"/>
                  </a:lnTo>
                  <a:lnTo>
                    <a:pt x="1694" y="2595"/>
                  </a:lnTo>
                  <a:lnTo>
                    <a:pt x="1694" y="2600"/>
                  </a:lnTo>
                  <a:lnTo>
                    <a:pt x="1690" y="2600"/>
                  </a:lnTo>
                  <a:lnTo>
                    <a:pt x="1690" y="2600"/>
                  </a:lnTo>
                  <a:lnTo>
                    <a:pt x="1690" y="2600"/>
                  </a:lnTo>
                  <a:lnTo>
                    <a:pt x="1685" y="2600"/>
                  </a:lnTo>
                  <a:lnTo>
                    <a:pt x="1685" y="2600"/>
                  </a:lnTo>
                  <a:lnTo>
                    <a:pt x="1685" y="2600"/>
                  </a:lnTo>
                  <a:lnTo>
                    <a:pt x="1685" y="2604"/>
                  </a:lnTo>
                  <a:lnTo>
                    <a:pt x="1685" y="2604"/>
                  </a:lnTo>
                  <a:lnTo>
                    <a:pt x="1690" y="2609"/>
                  </a:lnTo>
                  <a:lnTo>
                    <a:pt x="1685" y="2609"/>
                  </a:lnTo>
                  <a:lnTo>
                    <a:pt x="1685" y="2609"/>
                  </a:lnTo>
                  <a:lnTo>
                    <a:pt x="1690" y="2609"/>
                  </a:lnTo>
                  <a:lnTo>
                    <a:pt x="1694" y="2613"/>
                  </a:lnTo>
                  <a:lnTo>
                    <a:pt x="1699" y="2613"/>
                  </a:lnTo>
                  <a:lnTo>
                    <a:pt x="1694" y="2613"/>
                  </a:lnTo>
                  <a:lnTo>
                    <a:pt x="1694" y="2609"/>
                  </a:lnTo>
                  <a:lnTo>
                    <a:pt x="1694" y="2609"/>
                  </a:lnTo>
                  <a:lnTo>
                    <a:pt x="1699" y="2609"/>
                  </a:lnTo>
                  <a:lnTo>
                    <a:pt x="1699" y="2604"/>
                  </a:lnTo>
                  <a:lnTo>
                    <a:pt x="1699" y="2604"/>
                  </a:lnTo>
                  <a:lnTo>
                    <a:pt x="1703" y="2600"/>
                  </a:lnTo>
                  <a:lnTo>
                    <a:pt x="1708" y="2600"/>
                  </a:lnTo>
                  <a:lnTo>
                    <a:pt x="1708" y="2600"/>
                  </a:lnTo>
                  <a:lnTo>
                    <a:pt x="1708" y="2600"/>
                  </a:lnTo>
                  <a:lnTo>
                    <a:pt x="1708" y="2600"/>
                  </a:lnTo>
                  <a:lnTo>
                    <a:pt x="1708" y="2604"/>
                  </a:lnTo>
                  <a:lnTo>
                    <a:pt x="1708" y="2604"/>
                  </a:lnTo>
                  <a:lnTo>
                    <a:pt x="1703" y="2609"/>
                  </a:lnTo>
                  <a:lnTo>
                    <a:pt x="1708" y="2613"/>
                  </a:lnTo>
                  <a:lnTo>
                    <a:pt x="1708" y="2613"/>
                  </a:lnTo>
                  <a:lnTo>
                    <a:pt x="1708" y="2613"/>
                  </a:lnTo>
                  <a:lnTo>
                    <a:pt x="1708" y="2613"/>
                  </a:lnTo>
                  <a:lnTo>
                    <a:pt x="1708" y="2613"/>
                  </a:lnTo>
                  <a:lnTo>
                    <a:pt x="1703" y="2609"/>
                  </a:lnTo>
                  <a:lnTo>
                    <a:pt x="1703" y="2609"/>
                  </a:lnTo>
                  <a:lnTo>
                    <a:pt x="1699" y="2609"/>
                  </a:lnTo>
                  <a:lnTo>
                    <a:pt x="1699" y="2609"/>
                  </a:lnTo>
                  <a:lnTo>
                    <a:pt x="1699" y="2609"/>
                  </a:lnTo>
                  <a:lnTo>
                    <a:pt x="1699" y="2609"/>
                  </a:lnTo>
                  <a:lnTo>
                    <a:pt x="1699" y="2613"/>
                  </a:lnTo>
                  <a:lnTo>
                    <a:pt x="1699" y="2613"/>
                  </a:lnTo>
                  <a:lnTo>
                    <a:pt x="1703" y="2618"/>
                  </a:lnTo>
                  <a:lnTo>
                    <a:pt x="1703" y="2618"/>
                  </a:lnTo>
                  <a:lnTo>
                    <a:pt x="1708" y="2618"/>
                  </a:lnTo>
                  <a:lnTo>
                    <a:pt x="1712" y="2618"/>
                  </a:lnTo>
                  <a:lnTo>
                    <a:pt x="1717" y="2618"/>
                  </a:lnTo>
                  <a:lnTo>
                    <a:pt x="1717" y="2622"/>
                  </a:lnTo>
                  <a:lnTo>
                    <a:pt x="1721" y="2618"/>
                  </a:lnTo>
                  <a:lnTo>
                    <a:pt x="1721" y="2618"/>
                  </a:lnTo>
                  <a:lnTo>
                    <a:pt x="1721" y="2613"/>
                  </a:lnTo>
                  <a:lnTo>
                    <a:pt x="1717" y="2613"/>
                  </a:lnTo>
                  <a:lnTo>
                    <a:pt x="1717" y="2609"/>
                  </a:lnTo>
                  <a:lnTo>
                    <a:pt x="1717" y="2609"/>
                  </a:lnTo>
                  <a:lnTo>
                    <a:pt x="1717" y="2604"/>
                  </a:lnTo>
                  <a:lnTo>
                    <a:pt x="1712" y="2600"/>
                  </a:lnTo>
                  <a:lnTo>
                    <a:pt x="1712" y="2600"/>
                  </a:lnTo>
                  <a:lnTo>
                    <a:pt x="1712" y="2600"/>
                  </a:lnTo>
                  <a:lnTo>
                    <a:pt x="1717" y="2595"/>
                  </a:lnTo>
                  <a:lnTo>
                    <a:pt x="1717" y="2595"/>
                  </a:lnTo>
                  <a:lnTo>
                    <a:pt x="1721" y="2595"/>
                  </a:lnTo>
                  <a:lnTo>
                    <a:pt x="1726" y="2591"/>
                  </a:lnTo>
                  <a:lnTo>
                    <a:pt x="1726" y="2591"/>
                  </a:lnTo>
                  <a:lnTo>
                    <a:pt x="1726" y="2591"/>
                  </a:lnTo>
                  <a:lnTo>
                    <a:pt x="1726" y="2586"/>
                  </a:lnTo>
                  <a:lnTo>
                    <a:pt x="1730" y="2586"/>
                  </a:lnTo>
                  <a:lnTo>
                    <a:pt x="1730" y="2586"/>
                  </a:lnTo>
                  <a:lnTo>
                    <a:pt x="1730" y="2586"/>
                  </a:lnTo>
                  <a:lnTo>
                    <a:pt x="1739" y="2591"/>
                  </a:lnTo>
                  <a:lnTo>
                    <a:pt x="1739" y="2586"/>
                  </a:lnTo>
                  <a:lnTo>
                    <a:pt x="1739" y="2586"/>
                  </a:lnTo>
                  <a:lnTo>
                    <a:pt x="1735" y="2582"/>
                  </a:lnTo>
                  <a:lnTo>
                    <a:pt x="1726" y="2577"/>
                  </a:lnTo>
                  <a:lnTo>
                    <a:pt x="1726" y="2577"/>
                  </a:lnTo>
                  <a:lnTo>
                    <a:pt x="1726" y="2577"/>
                  </a:lnTo>
                  <a:lnTo>
                    <a:pt x="1726" y="2577"/>
                  </a:lnTo>
                  <a:lnTo>
                    <a:pt x="1721" y="2577"/>
                  </a:lnTo>
                  <a:lnTo>
                    <a:pt x="1721" y="2577"/>
                  </a:lnTo>
                  <a:lnTo>
                    <a:pt x="1717" y="2577"/>
                  </a:lnTo>
                  <a:lnTo>
                    <a:pt x="1721" y="2573"/>
                  </a:lnTo>
                  <a:lnTo>
                    <a:pt x="1721" y="2573"/>
                  </a:lnTo>
                  <a:lnTo>
                    <a:pt x="1726" y="2573"/>
                  </a:lnTo>
                  <a:lnTo>
                    <a:pt x="1726" y="2573"/>
                  </a:lnTo>
                  <a:lnTo>
                    <a:pt x="1721" y="2573"/>
                  </a:lnTo>
                  <a:lnTo>
                    <a:pt x="1721" y="2568"/>
                  </a:lnTo>
                  <a:lnTo>
                    <a:pt x="1717" y="2564"/>
                  </a:lnTo>
                  <a:lnTo>
                    <a:pt x="1717" y="2564"/>
                  </a:lnTo>
                  <a:lnTo>
                    <a:pt x="1717" y="2564"/>
                  </a:lnTo>
                  <a:lnTo>
                    <a:pt x="1717" y="2564"/>
                  </a:lnTo>
                  <a:lnTo>
                    <a:pt x="1717" y="2564"/>
                  </a:lnTo>
                  <a:lnTo>
                    <a:pt x="1717" y="2564"/>
                  </a:lnTo>
                  <a:lnTo>
                    <a:pt x="1717" y="2564"/>
                  </a:lnTo>
                  <a:lnTo>
                    <a:pt x="1717" y="2559"/>
                  </a:lnTo>
                  <a:lnTo>
                    <a:pt x="1712" y="2555"/>
                  </a:lnTo>
                  <a:lnTo>
                    <a:pt x="1712" y="2555"/>
                  </a:lnTo>
                  <a:lnTo>
                    <a:pt x="1712" y="2550"/>
                  </a:lnTo>
                  <a:lnTo>
                    <a:pt x="1717" y="2550"/>
                  </a:lnTo>
                  <a:lnTo>
                    <a:pt x="1717" y="2550"/>
                  </a:lnTo>
                  <a:lnTo>
                    <a:pt x="1717" y="2550"/>
                  </a:lnTo>
                  <a:lnTo>
                    <a:pt x="1721" y="2546"/>
                  </a:lnTo>
                  <a:lnTo>
                    <a:pt x="1717" y="2546"/>
                  </a:lnTo>
                  <a:lnTo>
                    <a:pt x="1717" y="2546"/>
                  </a:lnTo>
                  <a:lnTo>
                    <a:pt x="1717" y="2546"/>
                  </a:lnTo>
                  <a:lnTo>
                    <a:pt x="1712" y="2546"/>
                  </a:lnTo>
                  <a:lnTo>
                    <a:pt x="1708" y="2546"/>
                  </a:lnTo>
                  <a:lnTo>
                    <a:pt x="1712" y="2546"/>
                  </a:lnTo>
                  <a:lnTo>
                    <a:pt x="1712" y="2546"/>
                  </a:lnTo>
                  <a:lnTo>
                    <a:pt x="1712" y="2541"/>
                  </a:lnTo>
                  <a:lnTo>
                    <a:pt x="1712" y="2541"/>
                  </a:lnTo>
                  <a:lnTo>
                    <a:pt x="1712" y="2541"/>
                  </a:lnTo>
                  <a:lnTo>
                    <a:pt x="1712" y="2541"/>
                  </a:lnTo>
                  <a:lnTo>
                    <a:pt x="1717" y="2546"/>
                  </a:lnTo>
                  <a:lnTo>
                    <a:pt x="1717" y="2546"/>
                  </a:lnTo>
                  <a:lnTo>
                    <a:pt x="1721" y="2546"/>
                  </a:lnTo>
                  <a:lnTo>
                    <a:pt x="1721" y="2546"/>
                  </a:lnTo>
                  <a:lnTo>
                    <a:pt x="1726" y="2546"/>
                  </a:lnTo>
                  <a:lnTo>
                    <a:pt x="1726" y="2541"/>
                  </a:lnTo>
                  <a:lnTo>
                    <a:pt x="1726" y="2541"/>
                  </a:lnTo>
                  <a:lnTo>
                    <a:pt x="1721" y="2532"/>
                  </a:lnTo>
                  <a:lnTo>
                    <a:pt x="1721" y="2532"/>
                  </a:lnTo>
                  <a:lnTo>
                    <a:pt x="1721" y="2527"/>
                  </a:lnTo>
                  <a:lnTo>
                    <a:pt x="1721" y="2523"/>
                  </a:lnTo>
                  <a:lnTo>
                    <a:pt x="1721" y="2523"/>
                  </a:lnTo>
                  <a:lnTo>
                    <a:pt x="1721" y="2518"/>
                  </a:lnTo>
                  <a:lnTo>
                    <a:pt x="1726" y="2518"/>
                  </a:lnTo>
                  <a:lnTo>
                    <a:pt x="1726" y="2514"/>
                  </a:lnTo>
                  <a:lnTo>
                    <a:pt x="1730" y="2514"/>
                  </a:lnTo>
                  <a:lnTo>
                    <a:pt x="1730" y="2509"/>
                  </a:lnTo>
                  <a:lnTo>
                    <a:pt x="1735" y="2505"/>
                  </a:lnTo>
                  <a:lnTo>
                    <a:pt x="1735" y="2505"/>
                  </a:lnTo>
                  <a:lnTo>
                    <a:pt x="1735" y="2505"/>
                  </a:lnTo>
                  <a:lnTo>
                    <a:pt x="1735" y="2505"/>
                  </a:lnTo>
                  <a:lnTo>
                    <a:pt x="1735" y="2500"/>
                  </a:lnTo>
                  <a:lnTo>
                    <a:pt x="1735" y="2500"/>
                  </a:lnTo>
                  <a:lnTo>
                    <a:pt x="1730" y="2500"/>
                  </a:lnTo>
                  <a:lnTo>
                    <a:pt x="1730" y="2500"/>
                  </a:lnTo>
                  <a:lnTo>
                    <a:pt x="1730" y="2500"/>
                  </a:lnTo>
                  <a:lnTo>
                    <a:pt x="1730" y="2500"/>
                  </a:lnTo>
                  <a:lnTo>
                    <a:pt x="1730" y="2500"/>
                  </a:lnTo>
                  <a:lnTo>
                    <a:pt x="1735" y="2496"/>
                  </a:lnTo>
                  <a:lnTo>
                    <a:pt x="1735" y="2496"/>
                  </a:lnTo>
                  <a:lnTo>
                    <a:pt x="1730" y="2491"/>
                  </a:lnTo>
                  <a:lnTo>
                    <a:pt x="1730" y="2491"/>
                  </a:lnTo>
                  <a:lnTo>
                    <a:pt x="1726" y="2487"/>
                  </a:lnTo>
                  <a:lnTo>
                    <a:pt x="1726" y="2487"/>
                  </a:lnTo>
                  <a:lnTo>
                    <a:pt x="1717" y="2487"/>
                  </a:lnTo>
                  <a:lnTo>
                    <a:pt x="1712" y="2487"/>
                  </a:lnTo>
                  <a:lnTo>
                    <a:pt x="1699" y="2478"/>
                  </a:lnTo>
                  <a:lnTo>
                    <a:pt x="1699" y="2478"/>
                  </a:lnTo>
                  <a:lnTo>
                    <a:pt x="1694" y="2473"/>
                  </a:lnTo>
                  <a:lnTo>
                    <a:pt x="1694" y="2473"/>
                  </a:lnTo>
                  <a:lnTo>
                    <a:pt x="1694" y="2473"/>
                  </a:lnTo>
                  <a:lnTo>
                    <a:pt x="1694" y="2469"/>
                  </a:lnTo>
                  <a:lnTo>
                    <a:pt x="1694" y="2469"/>
                  </a:lnTo>
                  <a:lnTo>
                    <a:pt x="1694" y="2464"/>
                  </a:lnTo>
                  <a:lnTo>
                    <a:pt x="1694" y="2460"/>
                  </a:lnTo>
                  <a:lnTo>
                    <a:pt x="1694" y="2455"/>
                  </a:lnTo>
                  <a:lnTo>
                    <a:pt x="1694" y="2451"/>
                  </a:lnTo>
                  <a:lnTo>
                    <a:pt x="1699" y="2451"/>
                  </a:lnTo>
                  <a:lnTo>
                    <a:pt x="1699" y="2451"/>
                  </a:lnTo>
                  <a:lnTo>
                    <a:pt x="1699" y="2451"/>
                  </a:lnTo>
                  <a:lnTo>
                    <a:pt x="1703" y="2451"/>
                  </a:lnTo>
                  <a:lnTo>
                    <a:pt x="1703" y="2446"/>
                  </a:lnTo>
                  <a:lnTo>
                    <a:pt x="1712" y="2446"/>
                  </a:lnTo>
                  <a:lnTo>
                    <a:pt x="1712" y="2446"/>
                  </a:lnTo>
                  <a:lnTo>
                    <a:pt x="1712" y="2446"/>
                  </a:lnTo>
                  <a:lnTo>
                    <a:pt x="1712" y="2446"/>
                  </a:lnTo>
                  <a:lnTo>
                    <a:pt x="1712" y="2442"/>
                  </a:lnTo>
                  <a:lnTo>
                    <a:pt x="1708" y="2442"/>
                  </a:lnTo>
                  <a:lnTo>
                    <a:pt x="1712" y="2437"/>
                  </a:lnTo>
                  <a:lnTo>
                    <a:pt x="1712" y="2437"/>
                  </a:lnTo>
                  <a:lnTo>
                    <a:pt x="1712" y="2432"/>
                  </a:lnTo>
                  <a:lnTo>
                    <a:pt x="1712" y="2432"/>
                  </a:lnTo>
                  <a:lnTo>
                    <a:pt x="1712" y="2428"/>
                  </a:lnTo>
                  <a:lnTo>
                    <a:pt x="1708" y="2423"/>
                  </a:lnTo>
                  <a:lnTo>
                    <a:pt x="1708" y="2419"/>
                  </a:lnTo>
                  <a:lnTo>
                    <a:pt x="1708" y="2419"/>
                  </a:lnTo>
                  <a:lnTo>
                    <a:pt x="1708" y="2419"/>
                  </a:lnTo>
                  <a:lnTo>
                    <a:pt x="1708" y="2414"/>
                  </a:lnTo>
                  <a:lnTo>
                    <a:pt x="1708" y="2414"/>
                  </a:lnTo>
                  <a:lnTo>
                    <a:pt x="1712" y="2410"/>
                  </a:lnTo>
                  <a:lnTo>
                    <a:pt x="1717" y="2410"/>
                  </a:lnTo>
                  <a:lnTo>
                    <a:pt x="1717" y="2410"/>
                  </a:lnTo>
                  <a:lnTo>
                    <a:pt x="1717" y="2410"/>
                  </a:lnTo>
                  <a:lnTo>
                    <a:pt x="1717" y="2405"/>
                  </a:lnTo>
                  <a:lnTo>
                    <a:pt x="1712" y="2405"/>
                  </a:lnTo>
                  <a:lnTo>
                    <a:pt x="1712" y="2405"/>
                  </a:lnTo>
                  <a:lnTo>
                    <a:pt x="1703" y="2405"/>
                  </a:lnTo>
                  <a:lnTo>
                    <a:pt x="1703" y="2401"/>
                  </a:lnTo>
                  <a:lnTo>
                    <a:pt x="1708" y="2401"/>
                  </a:lnTo>
                  <a:lnTo>
                    <a:pt x="1708" y="2401"/>
                  </a:lnTo>
                  <a:lnTo>
                    <a:pt x="1708" y="2401"/>
                  </a:lnTo>
                  <a:lnTo>
                    <a:pt x="1712" y="2401"/>
                  </a:lnTo>
                  <a:lnTo>
                    <a:pt x="1717" y="2401"/>
                  </a:lnTo>
                  <a:lnTo>
                    <a:pt x="1717" y="2405"/>
                  </a:lnTo>
                  <a:lnTo>
                    <a:pt x="1717" y="2405"/>
                  </a:lnTo>
                  <a:lnTo>
                    <a:pt x="1721" y="2405"/>
                  </a:lnTo>
                  <a:lnTo>
                    <a:pt x="1726" y="2405"/>
                  </a:lnTo>
                  <a:lnTo>
                    <a:pt x="1726" y="2401"/>
                  </a:lnTo>
                  <a:lnTo>
                    <a:pt x="1726" y="2401"/>
                  </a:lnTo>
                  <a:lnTo>
                    <a:pt x="1726" y="2401"/>
                  </a:lnTo>
                  <a:lnTo>
                    <a:pt x="1721" y="2396"/>
                  </a:lnTo>
                  <a:lnTo>
                    <a:pt x="1721" y="2396"/>
                  </a:lnTo>
                  <a:lnTo>
                    <a:pt x="1721" y="2392"/>
                  </a:lnTo>
                  <a:lnTo>
                    <a:pt x="1717" y="2392"/>
                  </a:lnTo>
                  <a:lnTo>
                    <a:pt x="1717" y="2392"/>
                  </a:lnTo>
                  <a:lnTo>
                    <a:pt x="1717" y="2392"/>
                  </a:lnTo>
                  <a:lnTo>
                    <a:pt x="1712" y="2392"/>
                  </a:lnTo>
                  <a:lnTo>
                    <a:pt x="1712" y="2392"/>
                  </a:lnTo>
                  <a:lnTo>
                    <a:pt x="1712" y="2392"/>
                  </a:lnTo>
                  <a:lnTo>
                    <a:pt x="1712" y="2392"/>
                  </a:lnTo>
                  <a:lnTo>
                    <a:pt x="1717" y="2396"/>
                  </a:lnTo>
                  <a:lnTo>
                    <a:pt x="1717" y="2396"/>
                  </a:lnTo>
                  <a:lnTo>
                    <a:pt x="1712" y="2396"/>
                  </a:lnTo>
                  <a:lnTo>
                    <a:pt x="1712" y="2396"/>
                  </a:lnTo>
                  <a:lnTo>
                    <a:pt x="1708" y="2396"/>
                  </a:lnTo>
                  <a:lnTo>
                    <a:pt x="1708" y="2396"/>
                  </a:lnTo>
                  <a:lnTo>
                    <a:pt x="1708" y="2396"/>
                  </a:lnTo>
                  <a:lnTo>
                    <a:pt x="1708" y="2396"/>
                  </a:lnTo>
                  <a:lnTo>
                    <a:pt x="1708" y="2396"/>
                  </a:lnTo>
                  <a:lnTo>
                    <a:pt x="1708" y="2396"/>
                  </a:lnTo>
                  <a:lnTo>
                    <a:pt x="1703" y="2392"/>
                  </a:lnTo>
                  <a:lnTo>
                    <a:pt x="1703" y="2392"/>
                  </a:lnTo>
                  <a:lnTo>
                    <a:pt x="1699" y="2392"/>
                  </a:lnTo>
                  <a:lnTo>
                    <a:pt x="1699" y="2387"/>
                  </a:lnTo>
                  <a:lnTo>
                    <a:pt x="1694" y="2383"/>
                  </a:lnTo>
                  <a:lnTo>
                    <a:pt x="1694" y="2383"/>
                  </a:lnTo>
                  <a:lnTo>
                    <a:pt x="1690" y="2374"/>
                  </a:lnTo>
                  <a:lnTo>
                    <a:pt x="1690" y="2374"/>
                  </a:lnTo>
                  <a:lnTo>
                    <a:pt x="1690" y="2369"/>
                  </a:lnTo>
                  <a:lnTo>
                    <a:pt x="1690" y="2369"/>
                  </a:lnTo>
                  <a:lnTo>
                    <a:pt x="1690" y="2365"/>
                  </a:lnTo>
                  <a:lnTo>
                    <a:pt x="1690" y="2365"/>
                  </a:lnTo>
                  <a:lnTo>
                    <a:pt x="1690" y="2365"/>
                  </a:lnTo>
                  <a:lnTo>
                    <a:pt x="1690" y="2365"/>
                  </a:lnTo>
                  <a:lnTo>
                    <a:pt x="1690" y="2365"/>
                  </a:lnTo>
                  <a:lnTo>
                    <a:pt x="1690" y="2365"/>
                  </a:lnTo>
                  <a:lnTo>
                    <a:pt x="1694" y="2369"/>
                  </a:lnTo>
                  <a:lnTo>
                    <a:pt x="1699" y="2369"/>
                  </a:lnTo>
                  <a:lnTo>
                    <a:pt x="1703" y="2369"/>
                  </a:lnTo>
                  <a:lnTo>
                    <a:pt x="1712" y="2374"/>
                  </a:lnTo>
                  <a:lnTo>
                    <a:pt x="1712" y="2374"/>
                  </a:lnTo>
                  <a:lnTo>
                    <a:pt x="1721" y="2374"/>
                  </a:lnTo>
                  <a:lnTo>
                    <a:pt x="1721" y="2369"/>
                  </a:lnTo>
                  <a:lnTo>
                    <a:pt x="1726" y="2369"/>
                  </a:lnTo>
                  <a:lnTo>
                    <a:pt x="1730" y="2365"/>
                  </a:lnTo>
                  <a:lnTo>
                    <a:pt x="1730" y="2365"/>
                  </a:lnTo>
                  <a:lnTo>
                    <a:pt x="1730" y="2365"/>
                  </a:lnTo>
                  <a:lnTo>
                    <a:pt x="1726" y="2360"/>
                  </a:lnTo>
                  <a:lnTo>
                    <a:pt x="1726" y="2356"/>
                  </a:lnTo>
                  <a:lnTo>
                    <a:pt x="1726" y="2356"/>
                  </a:lnTo>
                  <a:lnTo>
                    <a:pt x="1726" y="2347"/>
                  </a:lnTo>
                  <a:lnTo>
                    <a:pt x="1726" y="2347"/>
                  </a:lnTo>
                  <a:lnTo>
                    <a:pt x="1726" y="2347"/>
                  </a:lnTo>
                  <a:lnTo>
                    <a:pt x="1726" y="2347"/>
                  </a:lnTo>
                  <a:lnTo>
                    <a:pt x="1726" y="2342"/>
                  </a:lnTo>
                  <a:lnTo>
                    <a:pt x="1726" y="2338"/>
                  </a:lnTo>
                  <a:lnTo>
                    <a:pt x="1726" y="2338"/>
                  </a:lnTo>
                  <a:lnTo>
                    <a:pt x="1721" y="2338"/>
                  </a:lnTo>
                  <a:lnTo>
                    <a:pt x="1726" y="2338"/>
                  </a:lnTo>
                  <a:lnTo>
                    <a:pt x="1721" y="2338"/>
                  </a:lnTo>
                  <a:lnTo>
                    <a:pt x="1721" y="2338"/>
                  </a:lnTo>
                  <a:lnTo>
                    <a:pt x="1721" y="2333"/>
                  </a:lnTo>
                  <a:lnTo>
                    <a:pt x="1717" y="2333"/>
                  </a:lnTo>
                  <a:lnTo>
                    <a:pt x="1717" y="2329"/>
                  </a:lnTo>
                  <a:lnTo>
                    <a:pt x="1717" y="2329"/>
                  </a:lnTo>
                  <a:lnTo>
                    <a:pt x="1717" y="2329"/>
                  </a:lnTo>
                  <a:lnTo>
                    <a:pt x="1717" y="2329"/>
                  </a:lnTo>
                  <a:lnTo>
                    <a:pt x="1721" y="2329"/>
                  </a:lnTo>
                  <a:lnTo>
                    <a:pt x="1726" y="2329"/>
                  </a:lnTo>
                  <a:lnTo>
                    <a:pt x="1730" y="2329"/>
                  </a:lnTo>
                  <a:lnTo>
                    <a:pt x="1730" y="2329"/>
                  </a:lnTo>
                  <a:lnTo>
                    <a:pt x="1735" y="2329"/>
                  </a:lnTo>
                  <a:lnTo>
                    <a:pt x="1739" y="2329"/>
                  </a:lnTo>
                  <a:lnTo>
                    <a:pt x="1757" y="2324"/>
                  </a:lnTo>
                  <a:lnTo>
                    <a:pt x="1757" y="2324"/>
                  </a:lnTo>
                  <a:lnTo>
                    <a:pt x="1766" y="2324"/>
                  </a:lnTo>
                  <a:lnTo>
                    <a:pt x="1780" y="2315"/>
                  </a:lnTo>
                  <a:lnTo>
                    <a:pt x="1784" y="2310"/>
                  </a:lnTo>
                  <a:lnTo>
                    <a:pt x="1784" y="2310"/>
                  </a:lnTo>
                  <a:lnTo>
                    <a:pt x="1784" y="2306"/>
                  </a:lnTo>
                  <a:lnTo>
                    <a:pt x="1784" y="2301"/>
                  </a:lnTo>
                  <a:lnTo>
                    <a:pt x="1789" y="2297"/>
                  </a:lnTo>
                  <a:lnTo>
                    <a:pt x="1794" y="2288"/>
                  </a:lnTo>
                  <a:lnTo>
                    <a:pt x="1794" y="2288"/>
                  </a:lnTo>
                  <a:lnTo>
                    <a:pt x="1794" y="2283"/>
                  </a:lnTo>
                  <a:lnTo>
                    <a:pt x="1789" y="2279"/>
                  </a:lnTo>
                  <a:lnTo>
                    <a:pt x="1789" y="2279"/>
                  </a:lnTo>
                  <a:lnTo>
                    <a:pt x="1789" y="2274"/>
                  </a:lnTo>
                  <a:lnTo>
                    <a:pt x="1784" y="2279"/>
                  </a:lnTo>
                  <a:lnTo>
                    <a:pt x="1784" y="2274"/>
                  </a:lnTo>
                  <a:lnTo>
                    <a:pt x="1780" y="2274"/>
                  </a:lnTo>
                  <a:lnTo>
                    <a:pt x="1775" y="2270"/>
                  </a:lnTo>
                  <a:lnTo>
                    <a:pt x="1775" y="2270"/>
                  </a:lnTo>
                  <a:lnTo>
                    <a:pt x="1775" y="2265"/>
                  </a:lnTo>
                  <a:lnTo>
                    <a:pt x="1775" y="2261"/>
                  </a:lnTo>
                  <a:lnTo>
                    <a:pt x="1775" y="2256"/>
                  </a:lnTo>
                  <a:lnTo>
                    <a:pt x="1771" y="2256"/>
                  </a:lnTo>
                  <a:lnTo>
                    <a:pt x="1766" y="2252"/>
                  </a:lnTo>
                  <a:lnTo>
                    <a:pt x="1762" y="2247"/>
                  </a:lnTo>
                  <a:lnTo>
                    <a:pt x="1753" y="2247"/>
                  </a:lnTo>
                  <a:lnTo>
                    <a:pt x="1753" y="2243"/>
                  </a:lnTo>
                  <a:lnTo>
                    <a:pt x="1748" y="2243"/>
                  </a:lnTo>
                  <a:lnTo>
                    <a:pt x="1748" y="2238"/>
                  </a:lnTo>
                  <a:lnTo>
                    <a:pt x="1748" y="2238"/>
                  </a:lnTo>
                  <a:lnTo>
                    <a:pt x="1748" y="2238"/>
                  </a:lnTo>
                  <a:lnTo>
                    <a:pt x="1748" y="2238"/>
                  </a:lnTo>
                  <a:lnTo>
                    <a:pt x="1748" y="2234"/>
                  </a:lnTo>
                  <a:lnTo>
                    <a:pt x="1748" y="2234"/>
                  </a:lnTo>
                  <a:lnTo>
                    <a:pt x="1748" y="2229"/>
                  </a:lnTo>
                  <a:lnTo>
                    <a:pt x="1744" y="2229"/>
                  </a:lnTo>
                  <a:lnTo>
                    <a:pt x="1744" y="2225"/>
                  </a:lnTo>
                  <a:lnTo>
                    <a:pt x="1744" y="2220"/>
                  </a:lnTo>
                  <a:lnTo>
                    <a:pt x="1744" y="2215"/>
                  </a:lnTo>
                  <a:lnTo>
                    <a:pt x="1744" y="2215"/>
                  </a:lnTo>
                  <a:lnTo>
                    <a:pt x="1744" y="2215"/>
                  </a:lnTo>
                  <a:lnTo>
                    <a:pt x="1748" y="2215"/>
                  </a:lnTo>
                  <a:lnTo>
                    <a:pt x="1748" y="2215"/>
                  </a:lnTo>
                  <a:lnTo>
                    <a:pt x="1748" y="2211"/>
                  </a:lnTo>
                  <a:lnTo>
                    <a:pt x="1744" y="2206"/>
                  </a:lnTo>
                  <a:lnTo>
                    <a:pt x="1744" y="2202"/>
                  </a:lnTo>
                  <a:lnTo>
                    <a:pt x="1744" y="2206"/>
                  </a:lnTo>
                  <a:lnTo>
                    <a:pt x="1748" y="2206"/>
                  </a:lnTo>
                  <a:lnTo>
                    <a:pt x="1748" y="2211"/>
                  </a:lnTo>
                  <a:lnTo>
                    <a:pt x="1748" y="2211"/>
                  </a:lnTo>
                  <a:lnTo>
                    <a:pt x="1748" y="2215"/>
                  </a:lnTo>
                  <a:lnTo>
                    <a:pt x="1748" y="2215"/>
                  </a:lnTo>
                  <a:lnTo>
                    <a:pt x="1744" y="2215"/>
                  </a:lnTo>
                  <a:lnTo>
                    <a:pt x="1744" y="2215"/>
                  </a:lnTo>
                  <a:lnTo>
                    <a:pt x="1744" y="2220"/>
                  </a:lnTo>
                  <a:lnTo>
                    <a:pt x="1744" y="2225"/>
                  </a:lnTo>
                  <a:lnTo>
                    <a:pt x="1748" y="2229"/>
                  </a:lnTo>
                  <a:lnTo>
                    <a:pt x="1748" y="2229"/>
                  </a:lnTo>
                  <a:lnTo>
                    <a:pt x="1753" y="2234"/>
                  </a:lnTo>
                  <a:lnTo>
                    <a:pt x="1757" y="2238"/>
                  </a:lnTo>
                  <a:lnTo>
                    <a:pt x="1757" y="2238"/>
                  </a:lnTo>
                  <a:lnTo>
                    <a:pt x="1762" y="2243"/>
                  </a:lnTo>
                  <a:lnTo>
                    <a:pt x="1762" y="2243"/>
                  </a:lnTo>
                  <a:lnTo>
                    <a:pt x="1766" y="2243"/>
                  </a:lnTo>
                  <a:lnTo>
                    <a:pt x="1771" y="2238"/>
                  </a:lnTo>
                  <a:lnTo>
                    <a:pt x="1775" y="2243"/>
                  </a:lnTo>
                  <a:lnTo>
                    <a:pt x="1784" y="2247"/>
                  </a:lnTo>
                  <a:lnTo>
                    <a:pt x="1784" y="2247"/>
                  </a:lnTo>
                  <a:lnTo>
                    <a:pt x="1789" y="2247"/>
                  </a:lnTo>
                  <a:lnTo>
                    <a:pt x="1789" y="2247"/>
                  </a:lnTo>
                  <a:lnTo>
                    <a:pt x="1789" y="2247"/>
                  </a:lnTo>
                  <a:lnTo>
                    <a:pt x="1794" y="2247"/>
                  </a:lnTo>
                  <a:lnTo>
                    <a:pt x="1798" y="2247"/>
                  </a:lnTo>
                  <a:lnTo>
                    <a:pt x="1803" y="2247"/>
                  </a:lnTo>
                  <a:lnTo>
                    <a:pt x="1803" y="2247"/>
                  </a:lnTo>
                  <a:lnTo>
                    <a:pt x="1807" y="2247"/>
                  </a:lnTo>
                  <a:lnTo>
                    <a:pt x="1812" y="2247"/>
                  </a:lnTo>
                  <a:lnTo>
                    <a:pt x="1816" y="2243"/>
                  </a:lnTo>
                  <a:lnTo>
                    <a:pt x="1821" y="2243"/>
                  </a:lnTo>
                  <a:lnTo>
                    <a:pt x="1821" y="2243"/>
                  </a:lnTo>
                  <a:lnTo>
                    <a:pt x="1821" y="2238"/>
                  </a:lnTo>
                  <a:lnTo>
                    <a:pt x="1825" y="2238"/>
                  </a:lnTo>
                  <a:lnTo>
                    <a:pt x="1825" y="2234"/>
                  </a:lnTo>
                  <a:lnTo>
                    <a:pt x="1825" y="2229"/>
                  </a:lnTo>
                  <a:lnTo>
                    <a:pt x="1825" y="2229"/>
                  </a:lnTo>
                  <a:lnTo>
                    <a:pt x="1830" y="2225"/>
                  </a:lnTo>
                  <a:lnTo>
                    <a:pt x="1830" y="2225"/>
                  </a:lnTo>
                  <a:lnTo>
                    <a:pt x="1834" y="2220"/>
                  </a:lnTo>
                  <a:lnTo>
                    <a:pt x="1834" y="2215"/>
                  </a:lnTo>
                  <a:lnTo>
                    <a:pt x="1839" y="2211"/>
                  </a:lnTo>
                  <a:lnTo>
                    <a:pt x="1839" y="2206"/>
                  </a:lnTo>
                  <a:lnTo>
                    <a:pt x="1839" y="2197"/>
                  </a:lnTo>
                  <a:lnTo>
                    <a:pt x="1839" y="2197"/>
                  </a:lnTo>
                  <a:lnTo>
                    <a:pt x="1839" y="2197"/>
                  </a:lnTo>
                  <a:lnTo>
                    <a:pt x="1839" y="2193"/>
                  </a:lnTo>
                  <a:lnTo>
                    <a:pt x="1839" y="2193"/>
                  </a:lnTo>
                  <a:lnTo>
                    <a:pt x="1839" y="2188"/>
                  </a:lnTo>
                  <a:lnTo>
                    <a:pt x="1839" y="2188"/>
                  </a:lnTo>
                  <a:lnTo>
                    <a:pt x="1839" y="2184"/>
                  </a:lnTo>
                  <a:lnTo>
                    <a:pt x="1839" y="2184"/>
                  </a:lnTo>
                  <a:lnTo>
                    <a:pt x="1839" y="2179"/>
                  </a:lnTo>
                  <a:lnTo>
                    <a:pt x="1839" y="2179"/>
                  </a:lnTo>
                  <a:lnTo>
                    <a:pt x="1839" y="2179"/>
                  </a:lnTo>
                  <a:lnTo>
                    <a:pt x="1843" y="2175"/>
                  </a:lnTo>
                  <a:lnTo>
                    <a:pt x="1848" y="2175"/>
                  </a:lnTo>
                  <a:lnTo>
                    <a:pt x="1848" y="2170"/>
                  </a:lnTo>
                  <a:lnTo>
                    <a:pt x="1848" y="2170"/>
                  </a:lnTo>
                  <a:lnTo>
                    <a:pt x="1848" y="2170"/>
                  </a:lnTo>
                  <a:lnTo>
                    <a:pt x="1848" y="2170"/>
                  </a:lnTo>
                  <a:lnTo>
                    <a:pt x="1848" y="2166"/>
                  </a:lnTo>
                  <a:lnTo>
                    <a:pt x="1848" y="2166"/>
                  </a:lnTo>
                  <a:lnTo>
                    <a:pt x="1848" y="2166"/>
                  </a:lnTo>
                  <a:lnTo>
                    <a:pt x="1848" y="2166"/>
                  </a:lnTo>
                  <a:lnTo>
                    <a:pt x="1848" y="2161"/>
                  </a:lnTo>
                  <a:lnTo>
                    <a:pt x="1848" y="2161"/>
                  </a:lnTo>
                  <a:lnTo>
                    <a:pt x="1848" y="2161"/>
                  </a:lnTo>
                  <a:lnTo>
                    <a:pt x="1848" y="2157"/>
                  </a:lnTo>
                  <a:lnTo>
                    <a:pt x="1843" y="2157"/>
                  </a:lnTo>
                  <a:lnTo>
                    <a:pt x="1843" y="2152"/>
                  </a:lnTo>
                  <a:lnTo>
                    <a:pt x="1843" y="2152"/>
                  </a:lnTo>
                  <a:lnTo>
                    <a:pt x="1848" y="2157"/>
                  </a:lnTo>
                  <a:lnTo>
                    <a:pt x="1848" y="2157"/>
                  </a:lnTo>
                  <a:lnTo>
                    <a:pt x="1848" y="2157"/>
                  </a:lnTo>
                  <a:lnTo>
                    <a:pt x="1852" y="2161"/>
                  </a:lnTo>
                  <a:lnTo>
                    <a:pt x="1852" y="2161"/>
                  </a:lnTo>
                  <a:lnTo>
                    <a:pt x="1857" y="2157"/>
                  </a:lnTo>
                  <a:lnTo>
                    <a:pt x="1857" y="2157"/>
                  </a:lnTo>
                  <a:lnTo>
                    <a:pt x="1857" y="2157"/>
                  </a:lnTo>
                  <a:lnTo>
                    <a:pt x="1857" y="2161"/>
                  </a:lnTo>
                  <a:lnTo>
                    <a:pt x="1857" y="2161"/>
                  </a:lnTo>
                  <a:lnTo>
                    <a:pt x="1857" y="2161"/>
                  </a:lnTo>
                  <a:lnTo>
                    <a:pt x="1857" y="2161"/>
                  </a:lnTo>
                  <a:lnTo>
                    <a:pt x="1857" y="2166"/>
                  </a:lnTo>
                  <a:lnTo>
                    <a:pt x="1857" y="2166"/>
                  </a:lnTo>
                  <a:lnTo>
                    <a:pt x="1852" y="2170"/>
                  </a:lnTo>
                  <a:lnTo>
                    <a:pt x="1852" y="2170"/>
                  </a:lnTo>
                  <a:lnTo>
                    <a:pt x="1857" y="2170"/>
                  </a:lnTo>
                  <a:lnTo>
                    <a:pt x="1852" y="2175"/>
                  </a:lnTo>
                  <a:lnTo>
                    <a:pt x="1852" y="2175"/>
                  </a:lnTo>
                  <a:lnTo>
                    <a:pt x="1852" y="2175"/>
                  </a:lnTo>
                  <a:lnTo>
                    <a:pt x="1852" y="2175"/>
                  </a:lnTo>
                  <a:lnTo>
                    <a:pt x="1852" y="2179"/>
                  </a:lnTo>
                  <a:lnTo>
                    <a:pt x="1852" y="2179"/>
                  </a:lnTo>
                  <a:lnTo>
                    <a:pt x="1848" y="2184"/>
                  </a:lnTo>
                  <a:lnTo>
                    <a:pt x="1848" y="2188"/>
                  </a:lnTo>
                  <a:lnTo>
                    <a:pt x="1843" y="2188"/>
                  </a:lnTo>
                  <a:lnTo>
                    <a:pt x="1843" y="2188"/>
                  </a:lnTo>
                  <a:lnTo>
                    <a:pt x="1843" y="2188"/>
                  </a:lnTo>
                  <a:lnTo>
                    <a:pt x="1843" y="2188"/>
                  </a:lnTo>
                  <a:lnTo>
                    <a:pt x="1839" y="2188"/>
                  </a:lnTo>
                  <a:lnTo>
                    <a:pt x="1839" y="2188"/>
                  </a:lnTo>
                  <a:lnTo>
                    <a:pt x="1843" y="2188"/>
                  </a:lnTo>
                  <a:lnTo>
                    <a:pt x="1843" y="2193"/>
                  </a:lnTo>
                  <a:lnTo>
                    <a:pt x="1843" y="2193"/>
                  </a:lnTo>
                  <a:lnTo>
                    <a:pt x="1843" y="2188"/>
                  </a:lnTo>
                  <a:lnTo>
                    <a:pt x="1843" y="2188"/>
                  </a:lnTo>
                  <a:lnTo>
                    <a:pt x="1848" y="2184"/>
                  </a:lnTo>
                  <a:lnTo>
                    <a:pt x="1852" y="2179"/>
                  </a:lnTo>
                  <a:lnTo>
                    <a:pt x="1857" y="2175"/>
                  </a:lnTo>
                  <a:lnTo>
                    <a:pt x="1857" y="2170"/>
                  </a:lnTo>
                  <a:lnTo>
                    <a:pt x="1861" y="2170"/>
                  </a:lnTo>
                  <a:lnTo>
                    <a:pt x="1861" y="2161"/>
                  </a:lnTo>
                  <a:lnTo>
                    <a:pt x="1866" y="2148"/>
                  </a:lnTo>
                  <a:lnTo>
                    <a:pt x="1866" y="2139"/>
                  </a:lnTo>
                  <a:lnTo>
                    <a:pt x="1870" y="2134"/>
                  </a:lnTo>
                  <a:lnTo>
                    <a:pt x="1875" y="2130"/>
                  </a:lnTo>
                  <a:lnTo>
                    <a:pt x="1875" y="2125"/>
                  </a:lnTo>
                  <a:lnTo>
                    <a:pt x="1879" y="2125"/>
                  </a:lnTo>
                  <a:lnTo>
                    <a:pt x="1879" y="2121"/>
                  </a:lnTo>
                  <a:lnTo>
                    <a:pt x="1879" y="2121"/>
                  </a:lnTo>
                  <a:lnTo>
                    <a:pt x="1879" y="2116"/>
                  </a:lnTo>
                  <a:lnTo>
                    <a:pt x="1879" y="2116"/>
                  </a:lnTo>
                  <a:lnTo>
                    <a:pt x="1879" y="2111"/>
                  </a:lnTo>
                  <a:lnTo>
                    <a:pt x="1879" y="2102"/>
                  </a:lnTo>
                  <a:lnTo>
                    <a:pt x="1879" y="2102"/>
                  </a:lnTo>
                  <a:lnTo>
                    <a:pt x="1879" y="2098"/>
                  </a:lnTo>
                  <a:lnTo>
                    <a:pt x="1879" y="2098"/>
                  </a:lnTo>
                  <a:lnTo>
                    <a:pt x="1879" y="2098"/>
                  </a:lnTo>
                  <a:lnTo>
                    <a:pt x="1879" y="2093"/>
                  </a:lnTo>
                  <a:lnTo>
                    <a:pt x="1875" y="2093"/>
                  </a:lnTo>
                  <a:lnTo>
                    <a:pt x="1875" y="2089"/>
                  </a:lnTo>
                  <a:lnTo>
                    <a:pt x="1875" y="2084"/>
                  </a:lnTo>
                  <a:lnTo>
                    <a:pt x="1875" y="2084"/>
                  </a:lnTo>
                  <a:lnTo>
                    <a:pt x="1875" y="2084"/>
                  </a:lnTo>
                  <a:lnTo>
                    <a:pt x="1875" y="2080"/>
                  </a:lnTo>
                  <a:lnTo>
                    <a:pt x="1870" y="2080"/>
                  </a:lnTo>
                  <a:lnTo>
                    <a:pt x="1870" y="2080"/>
                  </a:lnTo>
                  <a:lnTo>
                    <a:pt x="1875" y="2080"/>
                  </a:lnTo>
                  <a:lnTo>
                    <a:pt x="1875" y="2080"/>
                  </a:lnTo>
                  <a:lnTo>
                    <a:pt x="1875" y="2075"/>
                  </a:lnTo>
                  <a:lnTo>
                    <a:pt x="1875" y="2071"/>
                  </a:lnTo>
                  <a:lnTo>
                    <a:pt x="1870" y="2071"/>
                  </a:lnTo>
                  <a:lnTo>
                    <a:pt x="1870" y="2071"/>
                  </a:lnTo>
                  <a:lnTo>
                    <a:pt x="1875" y="2071"/>
                  </a:lnTo>
                  <a:lnTo>
                    <a:pt x="1875" y="2066"/>
                  </a:lnTo>
                  <a:lnTo>
                    <a:pt x="1875" y="2066"/>
                  </a:lnTo>
                  <a:lnTo>
                    <a:pt x="1875" y="2066"/>
                  </a:lnTo>
                  <a:lnTo>
                    <a:pt x="1870" y="2066"/>
                  </a:lnTo>
                  <a:lnTo>
                    <a:pt x="1870" y="2062"/>
                  </a:lnTo>
                  <a:lnTo>
                    <a:pt x="1870" y="2062"/>
                  </a:lnTo>
                  <a:lnTo>
                    <a:pt x="1870" y="2066"/>
                  </a:lnTo>
                  <a:lnTo>
                    <a:pt x="1875" y="2062"/>
                  </a:lnTo>
                  <a:lnTo>
                    <a:pt x="1875" y="2062"/>
                  </a:lnTo>
                  <a:lnTo>
                    <a:pt x="1875" y="2062"/>
                  </a:lnTo>
                  <a:lnTo>
                    <a:pt x="1875" y="2062"/>
                  </a:lnTo>
                  <a:lnTo>
                    <a:pt x="1875" y="2062"/>
                  </a:lnTo>
                  <a:lnTo>
                    <a:pt x="1879" y="2062"/>
                  </a:lnTo>
                  <a:lnTo>
                    <a:pt x="1879" y="2062"/>
                  </a:lnTo>
                  <a:lnTo>
                    <a:pt x="1879" y="2062"/>
                  </a:lnTo>
                  <a:lnTo>
                    <a:pt x="1879" y="2062"/>
                  </a:lnTo>
                  <a:lnTo>
                    <a:pt x="1884" y="2057"/>
                  </a:lnTo>
                  <a:lnTo>
                    <a:pt x="1884" y="2057"/>
                  </a:lnTo>
                  <a:lnTo>
                    <a:pt x="1879" y="2057"/>
                  </a:lnTo>
                  <a:lnTo>
                    <a:pt x="1879" y="2057"/>
                  </a:lnTo>
                  <a:lnTo>
                    <a:pt x="1879" y="2057"/>
                  </a:lnTo>
                  <a:lnTo>
                    <a:pt x="1884" y="2057"/>
                  </a:lnTo>
                  <a:lnTo>
                    <a:pt x="1884" y="2053"/>
                  </a:lnTo>
                  <a:lnTo>
                    <a:pt x="1884" y="2053"/>
                  </a:lnTo>
                  <a:lnTo>
                    <a:pt x="1893" y="2044"/>
                  </a:lnTo>
                  <a:lnTo>
                    <a:pt x="1897" y="2039"/>
                  </a:lnTo>
                  <a:lnTo>
                    <a:pt x="1902" y="2039"/>
                  </a:lnTo>
                  <a:lnTo>
                    <a:pt x="1911" y="2030"/>
                  </a:lnTo>
                  <a:lnTo>
                    <a:pt x="1911" y="2030"/>
                  </a:lnTo>
                  <a:lnTo>
                    <a:pt x="1916" y="2030"/>
                  </a:lnTo>
                  <a:lnTo>
                    <a:pt x="1916" y="2030"/>
                  </a:lnTo>
                  <a:lnTo>
                    <a:pt x="1920" y="2030"/>
                  </a:lnTo>
                  <a:lnTo>
                    <a:pt x="1920" y="2030"/>
                  </a:lnTo>
                  <a:lnTo>
                    <a:pt x="1920" y="2030"/>
                  </a:lnTo>
                  <a:lnTo>
                    <a:pt x="1920" y="2026"/>
                  </a:lnTo>
                  <a:lnTo>
                    <a:pt x="1920" y="2026"/>
                  </a:lnTo>
                  <a:lnTo>
                    <a:pt x="1925" y="2026"/>
                  </a:lnTo>
                  <a:lnTo>
                    <a:pt x="1929" y="2021"/>
                  </a:lnTo>
                  <a:lnTo>
                    <a:pt x="1934" y="2021"/>
                  </a:lnTo>
                  <a:lnTo>
                    <a:pt x="1934" y="2021"/>
                  </a:lnTo>
                  <a:lnTo>
                    <a:pt x="1929" y="2021"/>
                  </a:lnTo>
                  <a:lnTo>
                    <a:pt x="1929" y="2021"/>
                  </a:lnTo>
                  <a:lnTo>
                    <a:pt x="1929" y="2017"/>
                  </a:lnTo>
                  <a:lnTo>
                    <a:pt x="1929" y="2017"/>
                  </a:lnTo>
                  <a:lnTo>
                    <a:pt x="1934" y="2017"/>
                  </a:lnTo>
                  <a:lnTo>
                    <a:pt x="1938" y="2017"/>
                  </a:lnTo>
                  <a:lnTo>
                    <a:pt x="1938" y="2017"/>
                  </a:lnTo>
                  <a:lnTo>
                    <a:pt x="1943" y="2012"/>
                  </a:lnTo>
                  <a:lnTo>
                    <a:pt x="1947" y="2017"/>
                  </a:lnTo>
                  <a:lnTo>
                    <a:pt x="1947" y="2017"/>
                  </a:lnTo>
                  <a:lnTo>
                    <a:pt x="1943" y="2017"/>
                  </a:lnTo>
                  <a:lnTo>
                    <a:pt x="1943" y="2017"/>
                  </a:lnTo>
                  <a:lnTo>
                    <a:pt x="1943" y="2017"/>
                  </a:lnTo>
                  <a:lnTo>
                    <a:pt x="1943" y="2017"/>
                  </a:lnTo>
                  <a:lnTo>
                    <a:pt x="1947" y="2017"/>
                  </a:lnTo>
                  <a:lnTo>
                    <a:pt x="1947" y="2017"/>
                  </a:lnTo>
                  <a:lnTo>
                    <a:pt x="1952" y="2017"/>
                  </a:lnTo>
                  <a:lnTo>
                    <a:pt x="1956" y="2017"/>
                  </a:lnTo>
                  <a:lnTo>
                    <a:pt x="1956" y="2017"/>
                  </a:lnTo>
                  <a:lnTo>
                    <a:pt x="1956" y="2012"/>
                  </a:lnTo>
                  <a:lnTo>
                    <a:pt x="1952" y="2012"/>
                  </a:lnTo>
                  <a:lnTo>
                    <a:pt x="1952" y="2012"/>
                  </a:lnTo>
                  <a:lnTo>
                    <a:pt x="1952" y="2012"/>
                  </a:lnTo>
                  <a:lnTo>
                    <a:pt x="1956" y="2012"/>
                  </a:lnTo>
                  <a:lnTo>
                    <a:pt x="1956" y="2012"/>
                  </a:lnTo>
                  <a:lnTo>
                    <a:pt x="1956" y="2012"/>
                  </a:lnTo>
                  <a:lnTo>
                    <a:pt x="1956" y="2012"/>
                  </a:lnTo>
                  <a:lnTo>
                    <a:pt x="1956" y="2012"/>
                  </a:lnTo>
                  <a:lnTo>
                    <a:pt x="1956" y="2017"/>
                  </a:lnTo>
                  <a:lnTo>
                    <a:pt x="1961" y="2017"/>
                  </a:lnTo>
                  <a:lnTo>
                    <a:pt x="1961" y="2017"/>
                  </a:lnTo>
                  <a:lnTo>
                    <a:pt x="1965" y="2012"/>
                  </a:lnTo>
                  <a:lnTo>
                    <a:pt x="1974" y="2012"/>
                  </a:lnTo>
                  <a:lnTo>
                    <a:pt x="1974" y="2012"/>
                  </a:lnTo>
                  <a:lnTo>
                    <a:pt x="1974" y="2012"/>
                  </a:lnTo>
                  <a:lnTo>
                    <a:pt x="1974" y="2012"/>
                  </a:lnTo>
                  <a:lnTo>
                    <a:pt x="1974" y="2012"/>
                  </a:lnTo>
                  <a:lnTo>
                    <a:pt x="1974" y="2007"/>
                  </a:lnTo>
                  <a:lnTo>
                    <a:pt x="1974" y="2007"/>
                  </a:lnTo>
                  <a:lnTo>
                    <a:pt x="1979" y="2003"/>
                  </a:lnTo>
                  <a:lnTo>
                    <a:pt x="1979" y="1998"/>
                  </a:lnTo>
                  <a:lnTo>
                    <a:pt x="1988" y="1998"/>
                  </a:lnTo>
                  <a:lnTo>
                    <a:pt x="1988" y="1994"/>
                  </a:lnTo>
                  <a:lnTo>
                    <a:pt x="1988" y="1994"/>
                  </a:lnTo>
                  <a:lnTo>
                    <a:pt x="1988" y="1989"/>
                  </a:lnTo>
                  <a:lnTo>
                    <a:pt x="1988" y="1989"/>
                  </a:lnTo>
                  <a:lnTo>
                    <a:pt x="1988" y="1985"/>
                  </a:lnTo>
                  <a:lnTo>
                    <a:pt x="1988" y="1980"/>
                  </a:lnTo>
                  <a:lnTo>
                    <a:pt x="1988" y="1976"/>
                  </a:lnTo>
                  <a:lnTo>
                    <a:pt x="1988" y="1976"/>
                  </a:lnTo>
                  <a:lnTo>
                    <a:pt x="1992" y="1976"/>
                  </a:lnTo>
                  <a:lnTo>
                    <a:pt x="1992" y="1971"/>
                  </a:lnTo>
                  <a:lnTo>
                    <a:pt x="1997" y="1967"/>
                  </a:lnTo>
                  <a:lnTo>
                    <a:pt x="1997" y="1967"/>
                  </a:lnTo>
                  <a:lnTo>
                    <a:pt x="1997" y="1962"/>
                  </a:lnTo>
                  <a:lnTo>
                    <a:pt x="1997" y="1962"/>
                  </a:lnTo>
                  <a:lnTo>
                    <a:pt x="1997" y="1958"/>
                  </a:lnTo>
                  <a:lnTo>
                    <a:pt x="2001" y="1953"/>
                  </a:lnTo>
                  <a:lnTo>
                    <a:pt x="2001" y="1949"/>
                  </a:lnTo>
                  <a:lnTo>
                    <a:pt x="2006" y="1949"/>
                  </a:lnTo>
                  <a:lnTo>
                    <a:pt x="2006" y="1949"/>
                  </a:lnTo>
                  <a:lnTo>
                    <a:pt x="2006" y="1944"/>
                  </a:lnTo>
                  <a:lnTo>
                    <a:pt x="2001" y="1935"/>
                  </a:lnTo>
                  <a:lnTo>
                    <a:pt x="2001" y="1931"/>
                  </a:lnTo>
                  <a:lnTo>
                    <a:pt x="2001" y="1926"/>
                  </a:lnTo>
                  <a:lnTo>
                    <a:pt x="2006" y="1917"/>
                  </a:lnTo>
                  <a:lnTo>
                    <a:pt x="2006" y="1917"/>
                  </a:lnTo>
                  <a:lnTo>
                    <a:pt x="2010" y="1917"/>
                  </a:lnTo>
                  <a:lnTo>
                    <a:pt x="2010" y="1913"/>
                  </a:lnTo>
                  <a:lnTo>
                    <a:pt x="2010" y="1913"/>
                  </a:lnTo>
                  <a:lnTo>
                    <a:pt x="2010" y="1908"/>
                  </a:lnTo>
                  <a:lnTo>
                    <a:pt x="2010" y="1904"/>
                  </a:lnTo>
                  <a:lnTo>
                    <a:pt x="2010" y="1899"/>
                  </a:lnTo>
                  <a:lnTo>
                    <a:pt x="2010" y="1894"/>
                  </a:lnTo>
                  <a:lnTo>
                    <a:pt x="2010" y="1890"/>
                  </a:lnTo>
                  <a:lnTo>
                    <a:pt x="2010" y="1885"/>
                  </a:lnTo>
                  <a:lnTo>
                    <a:pt x="2010" y="1876"/>
                  </a:lnTo>
                  <a:lnTo>
                    <a:pt x="2010" y="1876"/>
                  </a:lnTo>
                  <a:lnTo>
                    <a:pt x="2010" y="1872"/>
                  </a:lnTo>
                  <a:lnTo>
                    <a:pt x="2010" y="1867"/>
                  </a:lnTo>
                  <a:lnTo>
                    <a:pt x="2006" y="1863"/>
                  </a:lnTo>
                  <a:lnTo>
                    <a:pt x="2006" y="1854"/>
                  </a:lnTo>
                  <a:lnTo>
                    <a:pt x="2006" y="1845"/>
                  </a:lnTo>
                  <a:lnTo>
                    <a:pt x="2006" y="1845"/>
                  </a:lnTo>
                  <a:lnTo>
                    <a:pt x="2006" y="1845"/>
                  </a:lnTo>
                  <a:lnTo>
                    <a:pt x="2006" y="1845"/>
                  </a:lnTo>
                  <a:lnTo>
                    <a:pt x="2006" y="1845"/>
                  </a:lnTo>
                  <a:lnTo>
                    <a:pt x="2006" y="1840"/>
                  </a:lnTo>
                  <a:lnTo>
                    <a:pt x="2006" y="1836"/>
                  </a:lnTo>
                  <a:lnTo>
                    <a:pt x="2006" y="1836"/>
                  </a:lnTo>
                  <a:lnTo>
                    <a:pt x="2006" y="1836"/>
                  </a:lnTo>
                  <a:lnTo>
                    <a:pt x="2006" y="1836"/>
                  </a:lnTo>
                  <a:lnTo>
                    <a:pt x="2006" y="1836"/>
                  </a:lnTo>
                  <a:lnTo>
                    <a:pt x="2006" y="1831"/>
                  </a:lnTo>
                  <a:lnTo>
                    <a:pt x="2006" y="1831"/>
                  </a:lnTo>
                  <a:lnTo>
                    <a:pt x="2006" y="1831"/>
                  </a:lnTo>
                  <a:lnTo>
                    <a:pt x="2010" y="1827"/>
                  </a:lnTo>
                  <a:lnTo>
                    <a:pt x="2010" y="1827"/>
                  </a:lnTo>
                  <a:lnTo>
                    <a:pt x="2010" y="1822"/>
                  </a:lnTo>
                  <a:lnTo>
                    <a:pt x="2010" y="1822"/>
                  </a:lnTo>
                  <a:lnTo>
                    <a:pt x="2006" y="1818"/>
                  </a:lnTo>
                  <a:lnTo>
                    <a:pt x="2010" y="1818"/>
                  </a:lnTo>
                  <a:lnTo>
                    <a:pt x="2010" y="1818"/>
                  </a:lnTo>
                  <a:lnTo>
                    <a:pt x="2010" y="1818"/>
                  </a:lnTo>
                  <a:lnTo>
                    <a:pt x="2010" y="1818"/>
                  </a:lnTo>
                  <a:lnTo>
                    <a:pt x="2015" y="1818"/>
                  </a:lnTo>
                  <a:lnTo>
                    <a:pt x="2015" y="1822"/>
                  </a:lnTo>
                  <a:lnTo>
                    <a:pt x="2015" y="1822"/>
                  </a:lnTo>
                  <a:lnTo>
                    <a:pt x="2015" y="1822"/>
                  </a:lnTo>
                  <a:lnTo>
                    <a:pt x="2019" y="1822"/>
                  </a:lnTo>
                  <a:lnTo>
                    <a:pt x="2024" y="1818"/>
                  </a:lnTo>
                  <a:lnTo>
                    <a:pt x="2024" y="1813"/>
                  </a:lnTo>
                  <a:lnTo>
                    <a:pt x="2028" y="1809"/>
                  </a:lnTo>
                  <a:lnTo>
                    <a:pt x="2028" y="1800"/>
                  </a:lnTo>
                  <a:lnTo>
                    <a:pt x="2033" y="1795"/>
                  </a:lnTo>
                  <a:lnTo>
                    <a:pt x="2028" y="1795"/>
                  </a:lnTo>
                  <a:lnTo>
                    <a:pt x="2033" y="1790"/>
                  </a:lnTo>
                  <a:lnTo>
                    <a:pt x="2033" y="1790"/>
                  </a:lnTo>
                  <a:lnTo>
                    <a:pt x="2033" y="1790"/>
                  </a:lnTo>
                  <a:lnTo>
                    <a:pt x="2033" y="1790"/>
                  </a:lnTo>
                  <a:lnTo>
                    <a:pt x="2033" y="1790"/>
                  </a:lnTo>
                  <a:lnTo>
                    <a:pt x="2033" y="1795"/>
                  </a:lnTo>
                  <a:lnTo>
                    <a:pt x="2033" y="1790"/>
                  </a:lnTo>
                  <a:lnTo>
                    <a:pt x="2033" y="1790"/>
                  </a:lnTo>
                  <a:lnTo>
                    <a:pt x="2033" y="1786"/>
                  </a:lnTo>
                  <a:lnTo>
                    <a:pt x="2037" y="1786"/>
                  </a:lnTo>
                  <a:lnTo>
                    <a:pt x="2037" y="1786"/>
                  </a:lnTo>
                  <a:lnTo>
                    <a:pt x="2037" y="1781"/>
                  </a:lnTo>
                  <a:lnTo>
                    <a:pt x="2042" y="1781"/>
                  </a:lnTo>
                  <a:lnTo>
                    <a:pt x="2042" y="1777"/>
                  </a:lnTo>
                  <a:lnTo>
                    <a:pt x="2047" y="1777"/>
                  </a:lnTo>
                  <a:lnTo>
                    <a:pt x="2047" y="1777"/>
                  </a:lnTo>
                  <a:lnTo>
                    <a:pt x="2051" y="1772"/>
                  </a:lnTo>
                  <a:lnTo>
                    <a:pt x="2051" y="1768"/>
                  </a:lnTo>
                  <a:lnTo>
                    <a:pt x="2056" y="1763"/>
                  </a:lnTo>
                  <a:lnTo>
                    <a:pt x="2056" y="1763"/>
                  </a:lnTo>
                  <a:lnTo>
                    <a:pt x="2056" y="1759"/>
                  </a:lnTo>
                  <a:lnTo>
                    <a:pt x="2056" y="1759"/>
                  </a:lnTo>
                  <a:lnTo>
                    <a:pt x="2056" y="1759"/>
                  </a:lnTo>
                  <a:lnTo>
                    <a:pt x="2060" y="1759"/>
                  </a:lnTo>
                  <a:lnTo>
                    <a:pt x="2065" y="1750"/>
                  </a:lnTo>
                  <a:lnTo>
                    <a:pt x="2069" y="1745"/>
                  </a:lnTo>
                  <a:lnTo>
                    <a:pt x="2069" y="1736"/>
                  </a:lnTo>
                  <a:lnTo>
                    <a:pt x="2069" y="1732"/>
                  </a:lnTo>
                  <a:lnTo>
                    <a:pt x="2074" y="1727"/>
                  </a:lnTo>
                  <a:lnTo>
                    <a:pt x="2074" y="1727"/>
                  </a:lnTo>
                  <a:lnTo>
                    <a:pt x="2069" y="1723"/>
                  </a:lnTo>
                  <a:close/>
                  <a:moveTo>
                    <a:pt x="904" y="488"/>
                  </a:moveTo>
                  <a:lnTo>
                    <a:pt x="904" y="493"/>
                  </a:lnTo>
                  <a:lnTo>
                    <a:pt x="904" y="493"/>
                  </a:lnTo>
                  <a:lnTo>
                    <a:pt x="908" y="493"/>
                  </a:lnTo>
                  <a:lnTo>
                    <a:pt x="908" y="493"/>
                  </a:lnTo>
                  <a:lnTo>
                    <a:pt x="908" y="488"/>
                  </a:lnTo>
                  <a:lnTo>
                    <a:pt x="908" y="488"/>
                  </a:lnTo>
                  <a:lnTo>
                    <a:pt x="908" y="488"/>
                  </a:lnTo>
                  <a:lnTo>
                    <a:pt x="908" y="488"/>
                  </a:lnTo>
                  <a:lnTo>
                    <a:pt x="908" y="488"/>
                  </a:lnTo>
                  <a:lnTo>
                    <a:pt x="908" y="488"/>
                  </a:lnTo>
                  <a:lnTo>
                    <a:pt x="908" y="488"/>
                  </a:lnTo>
                  <a:lnTo>
                    <a:pt x="908" y="488"/>
                  </a:lnTo>
                  <a:lnTo>
                    <a:pt x="908" y="488"/>
                  </a:lnTo>
                  <a:lnTo>
                    <a:pt x="908" y="484"/>
                  </a:lnTo>
                  <a:lnTo>
                    <a:pt x="908" y="484"/>
                  </a:lnTo>
                  <a:lnTo>
                    <a:pt x="913" y="484"/>
                  </a:lnTo>
                  <a:lnTo>
                    <a:pt x="913" y="479"/>
                  </a:lnTo>
                  <a:lnTo>
                    <a:pt x="908" y="479"/>
                  </a:lnTo>
                  <a:lnTo>
                    <a:pt x="913" y="479"/>
                  </a:lnTo>
                  <a:lnTo>
                    <a:pt x="908" y="479"/>
                  </a:lnTo>
                  <a:lnTo>
                    <a:pt x="908" y="479"/>
                  </a:lnTo>
                  <a:lnTo>
                    <a:pt x="913" y="479"/>
                  </a:lnTo>
                  <a:lnTo>
                    <a:pt x="913" y="479"/>
                  </a:lnTo>
                  <a:lnTo>
                    <a:pt x="913" y="479"/>
                  </a:lnTo>
                  <a:lnTo>
                    <a:pt x="913" y="479"/>
                  </a:lnTo>
                  <a:lnTo>
                    <a:pt x="917" y="475"/>
                  </a:lnTo>
                  <a:lnTo>
                    <a:pt x="917" y="475"/>
                  </a:lnTo>
                  <a:lnTo>
                    <a:pt x="917" y="475"/>
                  </a:lnTo>
                  <a:lnTo>
                    <a:pt x="917" y="470"/>
                  </a:lnTo>
                  <a:lnTo>
                    <a:pt x="917" y="470"/>
                  </a:lnTo>
                  <a:lnTo>
                    <a:pt x="917" y="470"/>
                  </a:lnTo>
                  <a:lnTo>
                    <a:pt x="917" y="475"/>
                  </a:lnTo>
                  <a:lnTo>
                    <a:pt x="913" y="475"/>
                  </a:lnTo>
                  <a:lnTo>
                    <a:pt x="908" y="475"/>
                  </a:lnTo>
                  <a:lnTo>
                    <a:pt x="908" y="470"/>
                  </a:lnTo>
                  <a:lnTo>
                    <a:pt x="908" y="475"/>
                  </a:lnTo>
                  <a:lnTo>
                    <a:pt x="908" y="475"/>
                  </a:lnTo>
                  <a:lnTo>
                    <a:pt x="908" y="475"/>
                  </a:lnTo>
                  <a:lnTo>
                    <a:pt x="908" y="475"/>
                  </a:lnTo>
                  <a:lnTo>
                    <a:pt x="908" y="475"/>
                  </a:lnTo>
                  <a:lnTo>
                    <a:pt x="908" y="475"/>
                  </a:lnTo>
                  <a:lnTo>
                    <a:pt x="908" y="475"/>
                  </a:lnTo>
                  <a:lnTo>
                    <a:pt x="908" y="479"/>
                  </a:lnTo>
                  <a:lnTo>
                    <a:pt x="908" y="479"/>
                  </a:lnTo>
                  <a:lnTo>
                    <a:pt x="904" y="479"/>
                  </a:lnTo>
                  <a:lnTo>
                    <a:pt x="904" y="479"/>
                  </a:lnTo>
                  <a:lnTo>
                    <a:pt x="904" y="484"/>
                  </a:lnTo>
                  <a:lnTo>
                    <a:pt x="904" y="488"/>
                  </a:lnTo>
                  <a:lnTo>
                    <a:pt x="904" y="488"/>
                  </a:lnTo>
                  <a:lnTo>
                    <a:pt x="904" y="488"/>
                  </a:lnTo>
                  <a:close/>
                  <a:moveTo>
                    <a:pt x="1879" y="2568"/>
                  </a:moveTo>
                  <a:lnTo>
                    <a:pt x="1879" y="2568"/>
                  </a:lnTo>
                  <a:lnTo>
                    <a:pt x="1879" y="2568"/>
                  </a:lnTo>
                  <a:lnTo>
                    <a:pt x="1879" y="2564"/>
                  </a:lnTo>
                  <a:lnTo>
                    <a:pt x="1879" y="2564"/>
                  </a:lnTo>
                  <a:lnTo>
                    <a:pt x="1879" y="2564"/>
                  </a:lnTo>
                  <a:lnTo>
                    <a:pt x="1875" y="2564"/>
                  </a:lnTo>
                  <a:lnTo>
                    <a:pt x="1875" y="2564"/>
                  </a:lnTo>
                  <a:lnTo>
                    <a:pt x="1875" y="2564"/>
                  </a:lnTo>
                  <a:lnTo>
                    <a:pt x="1875" y="2564"/>
                  </a:lnTo>
                  <a:lnTo>
                    <a:pt x="1875" y="2568"/>
                  </a:lnTo>
                  <a:lnTo>
                    <a:pt x="1875" y="2568"/>
                  </a:lnTo>
                  <a:lnTo>
                    <a:pt x="1875" y="2568"/>
                  </a:lnTo>
                  <a:lnTo>
                    <a:pt x="1870" y="2564"/>
                  </a:lnTo>
                  <a:lnTo>
                    <a:pt x="1870" y="2564"/>
                  </a:lnTo>
                  <a:lnTo>
                    <a:pt x="1870" y="2564"/>
                  </a:lnTo>
                  <a:lnTo>
                    <a:pt x="1870" y="2564"/>
                  </a:lnTo>
                  <a:lnTo>
                    <a:pt x="1870" y="2564"/>
                  </a:lnTo>
                  <a:lnTo>
                    <a:pt x="1870" y="2564"/>
                  </a:lnTo>
                  <a:lnTo>
                    <a:pt x="1870" y="2564"/>
                  </a:lnTo>
                  <a:lnTo>
                    <a:pt x="1870" y="2564"/>
                  </a:lnTo>
                  <a:lnTo>
                    <a:pt x="1866" y="2564"/>
                  </a:lnTo>
                  <a:lnTo>
                    <a:pt x="1866" y="2564"/>
                  </a:lnTo>
                  <a:lnTo>
                    <a:pt x="1866" y="2564"/>
                  </a:lnTo>
                  <a:lnTo>
                    <a:pt x="1866" y="2564"/>
                  </a:lnTo>
                  <a:lnTo>
                    <a:pt x="1861" y="2568"/>
                  </a:lnTo>
                  <a:lnTo>
                    <a:pt x="1866" y="2568"/>
                  </a:lnTo>
                  <a:lnTo>
                    <a:pt x="1866" y="2568"/>
                  </a:lnTo>
                  <a:lnTo>
                    <a:pt x="1866" y="2568"/>
                  </a:lnTo>
                  <a:lnTo>
                    <a:pt x="1866" y="2568"/>
                  </a:lnTo>
                  <a:lnTo>
                    <a:pt x="1866" y="2568"/>
                  </a:lnTo>
                  <a:lnTo>
                    <a:pt x="1861" y="2573"/>
                  </a:lnTo>
                  <a:lnTo>
                    <a:pt x="1861" y="2573"/>
                  </a:lnTo>
                  <a:lnTo>
                    <a:pt x="1861" y="2573"/>
                  </a:lnTo>
                  <a:lnTo>
                    <a:pt x="1861" y="2577"/>
                  </a:lnTo>
                  <a:lnTo>
                    <a:pt x="1861" y="2577"/>
                  </a:lnTo>
                  <a:lnTo>
                    <a:pt x="1861" y="2577"/>
                  </a:lnTo>
                  <a:lnTo>
                    <a:pt x="1866" y="2582"/>
                  </a:lnTo>
                  <a:lnTo>
                    <a:pt x="1866" y="2582"/>
                  </a:lnTo>
                  <a:lnTo>
                    <a:pt x="1866" y="2577"/>
                  </a:lnTo>
                  <a:lnTo>
                    <a:pt x="1866" y="2577"/>
                  </a:lnTo>
                  <a:lnTo>
                    <a:pt x="1870" y="2577"/>
                  </a:lnTo>
                  <a:lnTo>
                    <a:pt x="1870" y="2577"/>
                  </a:lnTo>
                  <a:lnTo>
                    <a:pt x="1866" y="2577"/>
                  </a:lnTo>
                  <a:lnTo>
                    <a:pt x="1866" y="2577"/>
                  </a:lnTo>
                  <a:lnTo>
                    <a:pt x="1875" y="2577"/>
                  </a:lnTo>
                  <a:lnTo>
                    <a:pt x="1875" y="2577"/>
                  </a:lnTo>
                  <a:lnTo>
                    <a:pt x="1875" y="2577"/>
                  </a:lnTo>
                  <a:lnTo>
                    <a:pt x="1875" y="2573"/>
                  </a:lnTo>
                  <a:lnTo>
                    <a:pt x="1879" y="2573"/>
                  </a:lnTo>
                  <a:lnTo>
                    <a:pt x="1879" y="2573"/>
                  </a:lnTo>
                  <a:lnTo>
                    <a:pt x="1879" y="2573"/>
                  </a:lnTo>
                  <a:lnTo>
                    <a:pt x="1879" y="2568"/>
                  </a:lnTo>
                  <a:lnTo>
                    <a:pt x="1884" y="2568"/>
                  </a:lnTo>
                  <a:lnTo>
                    <a:pt x="1884" y="2568"/>
                  </a:lnTo>
                  <a:lnTo>
                    <a:pt x="1884" y="2568"/>
                  </a:lnTo>
                  <a:lnTo>
                    <a:pt x="1879" y="2568"/>
                  </a:lnTo>
                  <a:close/>
                  <a:moveTo>
                    <a:pt x="1861" y="2564"/>
                  </a:moveTo>
                  <a:lnTo>
                    <a:pt x="1857" y="2564"/>
                  </a:lnTo>
                  <a:lnTo>
                    <a:pt x="1857" y="2564"/>
                  </a:lnTo>
                  <a:lnTo>
                    <a:pt x="1857" y="2564"/>
                  </a:lnTo>
                  <a:lnTo>
                    <a:pt x="1852" y="2564"/>
                  </a:lnTo>
                  <a:lnTo>
                    <a:pt x="1852" y="2564"/>
                  </a:lnTo>
                  <a:lnTo>
                    <a:pt x="1852" y="2564"/>
                  </a:lnTo>
                  <a:lnTo>
                    <a:pt x="1852" y="2564"/>
                  </a:lnTo>
                  <a:lnTo>
                    <a:pt x="1848" y="2564"/>
                  </a:lnTo>
                  <a:lnTo>
                    <a:pt x="1848" y="2568"/>
                  </a:lnTo>
                  <a:lnTo>
                    <a:pt x="1848" y="2568"/>
                  </a:lnTo>
                  <a:lnTo>
                    <a:pt x="1843" y="2564"/>
                  </a:lnTo>
                  <a:lnTo>
                    <a:pt x="1843" y="2564"/>
                  </a:lnTo>
                  <a:lnTo>
                    <a:pt x="1843" y="2564"/>
                  </a:lnTo>
                  <a:lnTo>
                    <a:pt x="1843" y="2564"/>
                  </a:lnTo>
                  <a:lnTo>
                    <a:pt x="1843" y="2568"/>
                  </a:lnTo>
                  <a:lnTo>
                    <a:pt x="1843" y="2568"/>
                  </a:lnTo>
                  <a:lnTo>
                    <a:pt x="1843" y="2568"/>
                  </a:lnTo>
                  <a:lnTo>
                    <a:pt x="1848" y="2568"/>
                  </a:lnTo>
                  <a:lnTo>
                    <a:pt x="1848" y="2568"/>
                  </a:lnTo>
                  <a:lnTo>
                    <a:pt x="1848" y="2568"/>
                  </a:lnTo>
                  <a:lnTo>
                    <a:pt x="1848" y="2573"/>
                  </a:lnTo>
                  <a:lnTo>
                    <a:pt x="1843" y="2573"/>
                  </a:lnTo>
                  <a:lnTo>
                    <a:pt x="1843" y="2573"/>
                  </a:lnTo>
                  <a:lnTo>
                    <a:pt x="1848" y="2573"/>
                  </a:lnTo>
                  <a:lnTo>
                    <a:pt x="1848" y="2573"/>
                  </a:lnTo>
                  <a:lnTo>
                    <a:pt x="1848" y="2573"/>
                  </a:lnTo>
                  <a:lnTo>
                    <a:pt x="1848" y="2573"/>
                  </a:lnTo>
                  <a:lnTo>
                    <a:pt x="1848" y="2573"/>
                  </a:lnTo>
                  <a:lnTo>
                    <a:pt x="1848" y="2573"/>
                  </a:lnTo>
                  <a:lnTo>
                    <a:pt x="1848" y="2573"/>
                  </a:lnTo>
                  <a:lnTo>
                    <a:pt x="1848" y="2573"/>
                  </a:lnTo>
                  <a:lnTo>
                    <a:pt x="1848" y="2573"/>
                  </a:lnTo>
                  <a:lnTo>
                    <a:pt x="1848" y="2577"/>
                  </a:lnTo>
                  <a:lnTo>
                    <a:pt x="1843" y="2577"/>
                  </a:lnTo>
                  <a:lnTo>
                    <a:pt x="1843" y="2577"/>
                  </a:lnTo>
                  <a:lnTo>
                    <a:pt x="1843" y="2582"/>
                  </a:lnTo>
                  <a:lnTo>
                    <a:pt x="1848" y="2582"/>
                  </a:lnTo>
                  <a:lnTo>
                    <a:pt x="1848" y="2582"/>
                  </a:lnTo>
                  <a:lnTo>
                    <a:pt x="1848" y="2582"/>
                  </a:lnTo>
                  <a:lnTo>
                    <a:pt x="1852" y="2582"/>
                  </a:lnTo>
                  <a:lnTo>
                    <a:pt x="1852" y="2577"/>
                  </a:lnTo>
                  <a:lnTo>
                    <a:pt x="1852" y="2577"/>
                  </a:lnTo>
                  <a:lnTo>
                    <a:pt x="1852" y="2577"/>
                  </a:lnTo>
                  <a:lnTo>
                    <a:pt x="1852" y="2577"/>
                  </a:lnTo>
                  <a:lnTo>
                    <a:pt x="1852" y="2577"/>
                  </a:lnTo>
                  <a:lnTo>
                    <a:pt x="1852" y="2577"/>
                  </a:lnTo>
                  <a:lnTo>
                    <a:pt x="1857" y="2577"/>
                  </a:lnTo>
                  <a:lnTo>
                    <a:pt x="1857" y="2577"/>
                  </a:lnTo>
                  <a:lnTo>
                    <a:pt x="1857" y="2573"/>
                  </a:lnTo>
                  <a:lnTo>
                    <a:pt x="1857" y="2568"/>
                  </a:lnTo>
                  <a:lnTo>
                    <a:pt x="1857" y="2568"/>
                  </a:lnTo>
                  <a:lnTo>
                    <a:pt x="1861" y="2568"/>
                  </a:lnTo>
                  <a:lnTo>
                    <a:pt x="1861" y="2568"/>
                  </a:lnTo>
                  <a:lnTo>
                    <a:pt x="1861" y="2568"/>
                  </a:lnTo>
                  <a:lnTo>
                    <a:pt x="1861" y="2564"/>
                  </a:lnTo>
                  <a:lnTo>
                    <a:pt x="1861" y="2564"/>
                  </a:lnTo>
                  <a:lnTo>
                    <a:pt x="1861" y="2564"/>
                  </a:lnTo>
                  <a:close/>
                  <a:moveTo>
                    <a:pt x="1807" y="2631"/>
                  </a:moveTo>
                  <a:lnTo>
                    <a:pt x="1807" y="2631"/>
                  </a:lnTo>
                  <a:lnTo>
                    <a:pt x="1803" y="2631"/>
                  </a:lnTo>
                  <a:lnTo>
                    <a:pt x="1798" y="2631"/>
                  </a:lnTo>
                  <a:lnTo>
                    <a:pt x="1794" y="2627"/>
                  </a:lnTo>
                  <a:lnTo>
                    <a:pt x="1789" y="2627"/>
                  </a:lnTo>
                  <a:lnTo>
                    <a:pt x="1784" y="2622"/>
                  </a:lnTo>
                  <a:lnTo>
                    <a:pt x="1780" y="2622"/>
                  </a:lnTo>
                  <a:lnTo>
                    <a:pt x="1780" y="2622"/>
                  </a:lnTo>
                  <a:lnTo>
                    <a:pt x="1775" y="2622"/>
                  </a:lnTo>
                  <a:lnTo>
                    <a:pt x="1771" y="2618"/>
                  </a:lnTo>
                  <a:lnTo>
                    <a:pt x="1766" y="2613"/>
                  </a:lnTo>
                  <a:lnTo>
                    <a:pt x="1762" y="2613"/>
                  </a:lnTo>
                  <a:lnTo>
                    <a:pt x="1762" y="2613"/>
                  </a:lnTo>
                  <a:lnTo>
                    <a:pt x="1757" y="2613"/>
                  </a:lnTo>
                  <a:lnTo>
                    <a:pt x="1757" y="2609"/>
                  </a:lnTo>
                  <a:lnTo>
                    <a:pt x="1753" y="2609"/>
                  </a:lnTo>
                  <a:lnTo>
                    <a:pt x="1753" y="2609"/>
                  </a:lnTo>
                  <a:lnTo>
                    <a:pt x="1748" y="2604"/>
                  </a:lnTo>
                  <a:lnTo>
                    <a:pt x="1748" y="2604"/>
                  </a:lnTo>
                  <a:lnTo>
                    <a:pt x="1748" y="2604"/>
                  </a:lnTo>
                  <a:lnTo>
                    <a:pt x="1748" y="2604"/>
                  </a:lnTo>
                  <a:lnTo>
                    <a:pt x="1748" y="2604"/>
                  </a:lnTo>
                  <a:lnTo>
                    <a:pt x="1748" y="2600"/>
                  </a:lnTo>
                  <a:lnTo>
                    <a:pt x="1753" y="2604"/>
                  </a:lnTo>
                  <a:lnTo>
                    <a:pt x="1748" y="2600"/>
                  </a:lnTo>
                  <a:lnTo>
                    <a:pt x="1748" y="2600"/>
                  </a:lnTo>
                  <a:lnTo>
                    <a:pt x="1744" y="2595"/>
                  </a:lnTo>
                  <a:lnTo>
                    <a:pt x="1739" y="2595"/>
                  </a:lnTo>
                  <a:lnTo>
                    <a:pt x="1739" y="2595"/>
                  </a:lnTo>
                  <a:lnTo>
                    <a:pt x="1739" y="2595"/>
                  </a:lnTo>
                  <a:lnTo>
                    <a:pt x="1739" y="2595"/>
                  </a:lnTo>
                  <a:lnTo>
                    <a:pt x="1735" y="2595"/>
                  </a:lnTo>
                  <a:lnTo>
                    <a:pt x="1735" y="2595"/>
                  </a:lnTo>
                  <a:lnTo>
                    <a:pt x="1730" y="2591"/>
                  </a:lnTo>
                  <a:lnTo>
                    <a:pt x="1726" y="2591"/>
                  </a:lnTo>
                  <a:lnTo>
                    <a:pt x="1726" y="2595"/>
                  </a:lnTo>
                  <a:lnTo>
                    <a:pt x="1726" y="2595"/>
                  </a:lnTo>
                  <a:lnTo>
                    <a:pt x="1726" y="2595"/>
                  </a:lnTo>
                  <a:lnTo>
                    <a:pt x="1726" y="2600"/>
                  </a:lnTo>
                  <a:lnTo>
                    <a:pt x="1726" y="2600"/>
                  </a:lnTo>
                  <a:lnTo>
                    <a:pt x="1726" y="2600"/>
                  </a:lnTo>
                  <a:lnTo>
                    <a:pt x="1721" y="2600"/>
                  </a:lnTo>
                  <a:lnTo>
                    <a:pt x="1721" y="2595"/>
                  </a:lnTo>
                  <a:lnTo>
                    <a:pt x="1717" y="2600"/>
                  </a:lnTo>
                  <a:lnTo>
                    <a:pt x="1717" y="2600"/>
                  </a:lnTo>
                  <a:lnTo>
                    <a:pt x="1721" y="2600"/>
                  </a:lnTo>
                  <a:lnTo>
                    <a:pt x="1721" y="2600"/>
                  </a:lnTo>
                  <a:lnTo>
                    <a:pt x="1721" y="2600"/>
                  </a:lnTo>
                  <a:lnTo>
                    <a:pt x="1721" y="2600"/>
                  </a:lnTo>
                  <a:lnTo>
                    <a:pt x="1726" y="2600"/>
                  </a:lnTo>
                  <a:lnTo>
                    <a:pt x="1726" y="2600"/>
                  </a:lnTo>
                  <a:lnTo>
                    <a:pt x="1721" y="2604"/>
                  </a:lnTo>
                  <a:lnTo>
                    <a:pt x="1721" y="2604"/>
                  </a:lnTo>
                  <a:lnTo>
                    <a:pt x="1721" y="2604"/>
                  </a:lnTo>
                  <a:lnTo>
                    <a:pt x="1721" y="2604"/>
                  </a:lnTo>
                  <a:lnTo>
                    <a:pt x="1721" y="2604"/>
                  </a:lnTo>
                  <a:lnTo>
                    <a:pt x="1721" y="2604"/>
                  </a:lnTo>
                  <a:lnTo>
                    <a:pt x="1721" y="2609"/>
                  </a:lnTo>
                  <a:lnTo>
                    <a:pt x="1726" y="2609"/>
                  </a:lnTo>
                  <a:lnTo>
                    <a:pt x="1726" y="2609"/>
                  </a:lnTo>
                  <a:lnTo>
                    <a:pt x="1726" y="2609"/>
                  </a:lnTo>
                  <a:lnTo>
                    <a:pt x="1730" y="2609"/>
                  </a:lnTo>
                  <a:lnTo>
                    <a:pt x="1730" y="2609"/>
                  </a:lnTo>
                  <a:lnTo>
                    <a:pt x="1735" y="2609"/>
                  </a:lnTo>
                  <a:lnTo>
                    <a:pt x="1735" y="2609"/>
                  </a:lnTo>
                  <a:lnTo>
                    <a:pt x="1735" y="2609"/>
                  </a:lnTo>
                  <a:lnTo>
                    <a:pt x="1739" y="2609"/>
                  </a:lnTo>
                  <a:lnTo>
                    <a:pt x="1739" y="2609"/>
                  </a:lnTo>
                  <a:lnTo>
                    <a:pt x="1739" y="2609"/>
                  </a:lnTo>
                  <a:lnTo>
                    <a:pt x="1739" y="2613"/>
                  </a:lnTo>
                  <a:lnTo>
                    <a:pt x="1735" y="2613"/>
                  </a:lnTo>
                  <a:lnTo>
                    <a:pt x="1735" y="2613"/>
                  </a:lnTo>
                  <a:lnTo>
                    <a:pt x="1735" y="2618"/>
                  </a:lnTo>
                  <a:lnTo>
                    <a:pt x="1730" y="2618"/>
                  </a:lnTo>
                  <a:lnTo>
                    <a:pt x="1735" y="2618"/>
                  </a:lnTo>
                  <a:lnTo>
                    <a:pt x="1735" y="2622"/>
                  </a:lnTo>
                  <a:lnTo>
                    <a:pt x="1739" y="2622"/>
                  </a:lnTo>
                  <a:lnTo>
                    <a:pt x="1753" y="2627"/>
                  </a:lnTo>
                  <a:lnTo>
                    <a:pt x="1753" y="2627"/>
                  </a:lnTo>
                  <a:lnTo>
                    <a:pt x="1753" y="2627"/>
                  </a:lnTo>
                  <a:lnTo>
                    <a:pt x="1753" y="2627"/>
                  </a:lnTo>
                  <a:lnTo>
                    <a:pt x="1753" y="2631"/>
                  </a:lnTo>
                  <a:lnTo>
                    <a:pt x="1753" y="2631"/>
                  </a:lnTo>
                  <a:lnTo>
                    <a:pt x="1753" y="2631"/>
                  </a:lnTo>
                  <a:lnTo>
                    <a:pt x="1753" y="2631"/>
                  </a:lnTo>
                  <a:lnTo>
                    <a:pt x="1753" y="2631"/>
                  </a:lnTo>
                  <a:lnTo>
                    <a:pt x="1753" y="2631"/>
                  </a:lnTo>
                  <a:lnTo>
                    <a:pt x="1748" y="2627"/>
                  </a:lnTo>
                  <a:lnTo>
                    <a:pt x="1748" y="2627"/>
                  </a:lnTo>
                  <a:lnTo>
                    <a:pt x="1748" y="2627"/>
                  </a:lnTo>
                  <a:lnTo>
                    <a:pt x="1744" y="2627"/>
                  </a:lnTo>
                  <a:lnTo>
                    <a:pt x="1744" y="2627"/>
                  </a:lnTo>
                  <a:lnTo>
                    <a:pt x="1744" y="2627"/>
                  </a:lnTo>
                  <a:lnTo>
                    <a:pt x="1739" y="2627"/>
                  </a:lnTo>
                  <a:lnTo>
                    <a:pt x="1739" y="2627"/>
                  </a:lnTo>
                  <a:lnTo>
                    <a:pt x="1739" y="2627"/>
                  </a:lnTo>
                  <a:lnTo>
                    <a:pt x="1735" y="2627"/>
                  </a:lnTo>
                  <a:lnTo>
                    <a:pt x="1735" y="2627"/>
                  </a:lnTo>
                  <a:lnTo>
                    <a:pt x="1730" y="2622"/>
                  </a:lnTo>
                  <a:lnTo>
                    <a:pt x="1730" y="2622"/>
                  </a:lnTo>
                  <a:lnTo>
                    <a:pt x="1730" y="2622"/>
                  </a:lnTo>
                  <a:lnTo>
                    <a:pt x="1730" y="2622"/>
                  </a:lnTo>
                  <a:lnTo>
                    <a:pt x="1730" y="2618"/>
                  </a:lnTo>
                  <a:lnTo>
                    <a:pt x="1726" y="2613"/>
                  </a:lnTo>
                  <a:lnTo>
                    <a:pt x="1726" y="2613"/>
                  </a:lnTo>
                  <a:lnTo>
                    <a:pt x="1726" y="2618"/>
                  </a:lnTo>
                  <a:lnTo>
                    <a:pt x="1726" y="2618"/>
                  </a:lnTo>
                  <a:lnTo>
                    <a:pt x="1726" y="2618"/>
                  </a:lnTo>
                  <a:lnTo>
                    <a:pt x="1726" y="2622"/>
                  </a:lnTo>
                  <a:lnTo>
                    <a:pt x="1726" y="2622"/>
                  </a:lnTo>
                  <a:lnTo>
                    <a:pt x="1730" y="2627"/>
                  </a:lnTo>
                  <a:lnTo>
                    <a:pt x="1730" y="2627"/>
                  </a:lnTo>
                  <a:lnTo>
                    <a:pt x="1735" y="2627"/>
                  </a:lnTo>
                  <a:lnTo>
                    <a:pt x="1735" y="2627"/>
                  </a:lnTo>
                  <a:lnTo>
                    <a:pt x="1739" y="2631"/>
                  </a:lnTo>
                  <a:lnTo>
                    <a:pt x="1739" y="2631"/>
                  </a:lnTo>
                  <a:lnTo>
                    <a:pt x="1735" y="2631"/>
                  </a:lnTo>
                  <a:lnTo>
                    <a:pt x="1735" y="2631"/>
                  </a:lnTo>
                  <a:lnTo>
                    <a:pt x="1735" y="2631"/>
                  </a:lnTo>
                  <a:lnTo>
                    <a:pt x="1730" y="2631"/>
                  </a:lnTo>
                  <a:lnTo>
                    <a:pt x="1730" y="2627"/>
                  </a:lnTo>
                  <a:lnTo>
                    <a:pt x="1730" y="2627"/>
                  </a:lnTo>
                  <a:lnTo>
                    <a:pt x="1730" y="2627"/>
                  </a:lnTo>
                  <a:lnTo>
                    <a:pt x="1730" y="2627"/>
                  </a:lnTo>
                  <a:lnTo>
                    <a:pt x="1730" y="2631"/>
                  </a:lnTo>
                  <a:lnTo>
                    <a:pt x="1730" y="2631"/>
                  </a:lnTo>
                  <a:lnTo>
                    <a:pt x="1726" y="2631"/>
                  </a:lnTo>
                  <a:lnTo>
                    <a:pt x="1726" y="2631"/>
                  </a:lnTo>
                  <a:lnTo>
                    <a:pt x="1721" y="2631"/>
                  </a:lnTo>
                  <a:lnTo>
                    <a:pt x="1721" y="2631"/>
                  </a:lnTo>
                  <a:lnTo>
                    <a:pt x="1721" y="2631"/>
                  </a:lnTo>
                  <a:lnTo>
                    <a:pt x="1721" y="2631"/>
                  </a:lnTo>
                  <a:lnTo>
                    <a:pt x="1721" y="2631"/>
                  </a:lnTo>
                  <a:lnTo>
                    <a:pt x="1717" y="2631"/>
                  </a:lnTo>
                  <a:lnTo>
                    <a:pt x="1717" y="2631"/>
                  </a:lnTo>
                  <a:lnTo>
                    <a:pt x="1717" y="2631"/>
                  </a:lnTo>
                  <a:lnTo>
                    <a:pt x="1717" y="2631"/>
                  </a:lnTo>
                  <a:lnTo>
                    <a:pt x="1717" y="2631"/>
                  </a:lnTo>
                  <a:lnTo>
                    <a:pt x="1717" y="2636"/>
                  </a:lnTo>
                  <a:lnTo>
                    <a:pt x="1721" y="2636"/>
                  </a:lnTo>
                  <a:lnTo>
                    <a:pt x="1726" y="2636"/>
                  </a:lnTo>
                  <a:lnTo>
                    <a:pt x="1730" y="2636"/>
                  </a:lnTo>
                  <a:lnTo>
                    <a:pt x="1730" y="2636"/>
                  </a:lnTo>
                  <a:lnTo>
                    <a:pt x="1735" y="2636"/>
                  </a:lnTo>
                  <a:lnTo>
                    <a:pt x="1739" y="2636"/>
                  </a:lnTo>
                  <a:lnTo>
                    <a:pt x="1744" y="2636"/>
                  </a:lnTo>
                  <a:lnTo>
                    <a:pt x="1744" y="2636"/>
                  </a:lnTo>
                  <a:lnTo>
                    <a:pt x="1744" y="2636"/>
                  </a:lnTo>
                  <a:lnTo>
                    <a:pt x="1744" y="2636"/>
                  </a:lnTo>
                  <a:lnTo>
                    <a:pt x="1744" y="2636"/>
                  </a:lnTo>
                  <a:lnTo>
                    <a:pt x="1748" y="2636"/>
                  </a:lnTo>
                  <a:lnTo>
                    <a:pt x="1748" y="2636"/>
                  </a:lnTo>
                  <a:lnTo>
                    <a:pt x="1748" y="2636"/>
                  </a:lnTo>
                  <a:lnTo>
                    <a:pt x="1753" y="2636"/>
                  </a:lnTo>
                  <a:lnTo>
                    <a:pt x="1753" y="2636"/>
                  </a:lnTo>
                  <a:lnTo>
                    <a:pt x="1757" y="2636"/>
                  </a:lnTo>
                  <a:lnTo>
                    <a:pt x="1762" y="2636"/>
                  </a:lnTo>
                  <a:lnTo>
                    <a:pt x="1762" y="2636"/>
                  </a:lnTo>
                  <a:lnTo>
                    <a:pt x="1766" y="2636"/>
                  </a:lnTo>
                  <a:lnTo>
                    <a:pt x="1766" y="2636"/>
                  </a:lnTo>
                  <a:lnTo>
                    <a:pt x="1766" y="2636"/>
                  </a:lnTo>
                  <a:lnTo>
                    <a:pt x="1766" y="2636"/>
                  </a:lnTo>
                  <a:lnTo>
                    <a:pt x="1771" y="2636"/>
                  </a:lnTo>
                  <a:lnTo>
                    <a:pt x="1775" y="2636"/>
                  </a:lnTo>
                  <a:lnTo>
                    <a:pt x="1775" y="2636"/>
                  </a:lnTo>
                  <a:lnTo>
                    <a:pt x="1784" y="2636"/>
                  </a:lnTo>
                  <a:lnTo>
                    <a:pt x="1789" y="2636"/>
                  </a:lnTo>
                  <a:lnTo>
                    <a:pt x="1794" y="2636"/>
                  </a:lnTo>
                  <a:lnTo>
                    <a:pt x="1794" y="2636"/>
                  </a:lnTo>
                  <a:lnTo>
                    <a:pt x="1798" y="2636"/>
                  </a:lnTo>
                  <a:lnTo>
                    <a:pt x="1798" y="2636"/>
                  </a:lnTo>
                  <a:lnTo>
                    <a:pt x="1798" y="2636"/>
                  </a:lnTo>
                  <a:lnTo>
                    <a:pt x="1803" y="2636"/>
                  </a:lnTo>
                  <a:lnTo>
                    <a:pt x="1803" y="2636"/>
                  </a:lnTo>
                  <a:lnTo>
                    <a:pt x="1803" y="2636"/>
                  </a:lnTo>
                  <a:lnTo>
                    <a:pt x="1807" y="2636"/>
                  </a:lnTo>
                  <a:lnTo>
                    <a:pt x="1807" y="2636"/>
                  </a:lnTo>
                  <a:lnTo>
                    <a:pt x="1807" y="2636"/>
                  </a:lnTo>
                  <a:lnTo>
                    <a:pt x="1812" y="2636"/>
                  </a:lnTo>
                  <a:lnTo>
                    <a:pt x="1812" y="2631"/>
                  </a:lnTo>
                  <a:lnTo>
                    <a:pt x="1812" y="2631"/>
                  </a:lnTo>
                  <a:lnTo>
                    <a:pt x="1807" y="2631"/>
                  </a:lnTo>
                  <a:close/>
                  <a:moveTo>
                    <a:pt x="1667" y="366"/>
                  </a:moveTo>
                  <a:lnTo>
                    <a:pt x="1667" y="366"/>
                  </a:lnTo>
                  <a:lnTo>
                    <a:pt x="1672" y="366"/>
                  </a:lnTo>
                  <a:lnTo>
                    <a:pt x="1676" y="366"/>
                  </a:lnTo>
                  <a:lnTo>
                    <a:pt x="1676" y="366"/>
                  </a:lnTo>
                  <a:lnTo>
                    <a:pt x="1676" y="366"/>
                  </a:lnTo>
                  <a:lnTo>
                    <a:pt x="1676" y="366"/>
                  </a:lnTo>
                  <a:lnTo>
                    <a:pt x="1685" y="362"/>
                  </a:lnTo>
                  <a:lnTo>
                    <a:pt x="1685" y="362"/>
                  </a:lnTo>
                  <a:lnTo>
                    <a:pt x="1690" y="362"/>
                  </a:lnTo>
                  <a:lnTo>
                    <a:pt x="1694" y="357"/>
                  </a:lnTo>
                  <a:lnTo>
                    <a:pt x="1694" y="357"/>
                  </a:lnTo>
                  <a:lnTo>
                    <a:pt x="1699" y="357"/>
                  </a:lnTo>
                  <a:lnTo>
                    <a:pt x="1699" y="357"/>
                  </a:lnTo>
                  <a:lnTo>
                    <a:pt x="1699" y="353"/>
                  </a:lnTo>
                  <a:lnTo>
                    <a:pt x="1699" y="353"/>
                  </a:lnTo>
                  <a:lnTo>
                    <a:pt x="1699" y="353"/>
                  </a:lnTo>
                  <a:lnTo>
                    <a:pt x="1699" y="353"/>
                  </a:lnTo>
                  <a:lnTo>
                    <a:pt x="1699" y="353"/>
                  </a:lnTo>
                  <a:lnTo>
                    <a:pt x="1699" y="353"/>
                  </a:lnTo>
                  <a:lnTo>
                    <a:pt x="1694" y="353"/>
                  </a:lnTo>
                  <a:lnTo>
                    <a:pt x="1690" y="353"/>
                  </a:lnTo>
                  <a:lnTo>
                    <a:pt x="1685" y="353"/>
                  </a:lnTo>
                  <a:lnTo>
                    <a:pt x="1685" y="353"/>
                  </a:lnTo>
                  <a:lnTo>
                    <a:pt x="1685" y="353"/>
                  </a:lnTo>
                  <a:lnTo>
                    <a:pt x="1685" y="353"/>
                  </a:lnTo>
                  <a:lnTo>
                    <a:pt x="1681" y="353"/>
                  </a:lnTo>
                  <a:lnTo>
                    <a:pt x="1672" y="357"/>
                  </a:lnTo>
                  <a:lnTo>
                    <a:pt x="1672" y="362"/>
                  </a:lnTo>
                  <a:lnTo>
                    <a:pt x="1672" y="362"/>
                  </a:lnTo>
                  <a:lnTo>
                    <a:pt x="1667" y="362"/>
                  </a:lnTo>
                  <a:lnTo>
                    <a:pt x="1667" y="362"/>
                  </a:lnTo>
                  <a:lnTo>
                    <a:pt x="1667" y="362"/>
                  </a:lnTo>
                  <a:lnTo>
                    <a:pt x="1667" y="366"/>
                  </a:lnTo>
                  <a:lnTo>
                    <a:pt x="1667" y="366"/>
                  </a:lnTo>
                  <a:close/>
                  <a:moveTo>
                    <a:pt x="1622" y="1365"/>
                  </a:moveTo>
                  <a:lnTo>
                    <a:pt x="1622" y="1365"/>
                  </a:lnTo>
                  <a:lnTo>
                    <a:pt x="1617" y="1365"/>
                  </a:lnTo>
                  <a:lnTo>
                    <a:pt x="1613" y="1365"/>
                  </a:lnTo>
                  <a:lnTo>
                    <a:pt x="1613" y="1365"/>
                  </a:lnTo>
                  <a:lnTo>
                    <a:pt x="1613" y="1365"/>
                  </a:lnTo>
                  <a:lnTo>
                    <a:pt x="1608" y="1370"/>
                  </a:lnTo>
                  <a:lnTo>
                    <a:pt x="1608" y="1370"/>
                  </a:lnTo>
                  <a:lnTo>
                    <a:pt x="1613" y="1370"/>
                  </a:lnTo>
                  <a:lnTo>
                    <a:pt x="1613" y="1370"/>
                  </a:lnTo>
                  <a:lnTo>
                    <a:pt x="1613" y="1370"/>
                  </a:lnTo>
                  <a:lnTo>
                    <a:pt x="1613" y="1370"/>
                  </a:lnTo>
                  <a:lnTo>
                    <a:pt x="1613" y="1375"/>
                  </a:lnTo>
                  <a:lnTo>
                    <a:pt x="1613" y="1379"/>
                  </a:lnTo>
                  <a:lnTo>
                    <a:pt x="1608" y="1379"/>
                  </a:lnTo>
                  <a:lnTo>
                    <a:pt x="1608" y="1379"/>
                  </a:lnTo>
                  <a:lnTo>
                    <a:pt x="1604" y="1379"/>
                  </a:lnTo>
                  <a:lnTo>
                    <a:pt x="1608" y="1379"/>
                  </a:lnTo>
                  <a:lnTo>
                    <a:pt x="1608" y="1379"/>
                  </a:lnTo>
                  <a:lnTo>
                    <a:pt x="1617" y="1379"/>
                  </a:lnTo>
                  <a:lnTo>
                    <a:pt x="1622" y="1379"/>
                  </a:lnTo>
                  <a:lnTo>
                    <a:pt x="1622" y="1379"/>
                  </a:lnTo>
                  <a:lnTo>
                    <a:pt x="1622" y="1375"/>
                  </a:lnTo>
                  <a:lnTo>
                    <a:pt x="1622" y="1375"/>
                  </a:lnTo>
                  <a:lnTo>
                    <a:pt x="1622" y="1375"/>
                  </a:lnTo>
                  <a:lnTo>
                    <a:pt x="1622" y="1375"/>
                  </a:lnTo>
                  <a:lnTo>
                    <a:pt x="1622" y="1370"/>
                  </a:lnTo>
                  <a:lnTo>
                    <a:pt x="1622" y="1370"/>
                  </a:lnTo>
                  <a:lnTo>
                    <a:pt x="1622" y="1370"/>
                  </a:lnTo>
                  <a:lnTo>
                    <a:pt x="1622" y="1365"/>
                  </a:lnTo>
                  <a:close/>
                  <a:moveTo>
                    <a:pt x="1572" y="534"/>
                  </a:moveTo>
                  <a:lnTo>
                    <a:pt x="1568" y="534"/>
                  </a:lnTo>
                  <a:lnTo>
                    <a:pt x="1568" y="538"/>
                  </a:lnTo>
                  <a:lnTo>
                    <a:pt x="1563" y="538"/>
                  </a:lnTo>
                  <a:lnTo>
                    <a:pt x="1563" y="538"/>
                  </a:lnTo>
                  <a:lnTo>
                    <a:pt x="1563" y="538"/>
                  </a:lnTo>
                  <a:lnTo>
                    <a:pt x="1563" y="538"/>
                  </a:lnTo>
                  <a:lnTo>
                    <a:pt x="1568" y="543"/>
                  </a:lnTo>
                  <a:lnTo>
                    <a:pt x="1572" y="543"/>
                  </a:lnTo>
                  <a:lnTo>
                    <a:pt x="1572" y="543"/>
                  </a:lnTo>
                  <a:lnTo>
                    <a:pt x="1577" y="547"/>
                  </a:lnTo>
                  <a:lnTo>
                    <a:pt x="1577" y="547"/>
                  </a:lnTo>
                  <a:lnTo>
                    <a:pt x="1577" y="543"/>
                  </a:lnTo>
                  <a:lnTo>
                    <a:pt x="1577" y="543"/>
                  </a:lnTo>
                  <a:lnTo>
                    <a:pt x="1577" y="543"/>
                  </a:lnTo>
                  <a:lnTo>
                    <a:pt x="1577" y="538"/>
                  </a:lnTo>
                  <a:lnTo>
                    <a:pt x="1577" y="538"/>
                  </a:lnTo>
                  <a:lnTo>
                    <a:pt x="1572" y="534"/>
                  </a:lnTo>
                  <a:close/>
                  <a:moveTo>
                    <a:pt x="2801" y="570"/>
                  </a:moveTo>
                  <a:lnTo>
                    <a:pt x="2796" y="570"/>
                  </a:lnTo>
                  <a:lnTo>
                    <a:pt x="2796" y="570"/>
                  </a:lnTo>
                  <a:lnTo>
                    <a:pt x="2796" y="570"/>
                  </a:lnTo>
                  <a:lnTo>
                    <a:pt x="2801" y="570"/>
                  </a:lnTo>
                  <a:lnTo>
                    <a:pt x="2801" y="570"/>
                  </a:lnTo>
                  <a:close/>
                  <a:moveTo>
                    <a:pt x="2796" y="570"/>
                  </a:moveTo>
                  <a:lnTo>
                    <a:pt x="2796" y="570"/>
                  </a:lnTo>
                  <a:lnTo>
                    <a:pt x="2792" y="570"/>
                  </a:lnTo>
                  <a:lnTo>
                    <a:pt x="2792" y="570"/>
                  </a:lnTo>
                  <a:lnTo>
                    <a:pt x="2792" y="570"/>
                  </a:lnTo>
                  <a:lnTo>
                    <a:pt x="2792" y="570"/>
                  </a:lnTo>
                  <a:lnTo>
                    <a:pt x="2792" y="570"/>
                  </a:lnTo>
                  <a:lnTo>
                    <a:pt x="2796" y="570"/>
                  </a:lnTo>
                  <a:close/>
                  <a:moveTo>
                    <a:pt x="2783" y="574"/>
                  </a:moveTo>
                  <a:lnTo>
                    <a:pt x="2783" y="574"/>
                  </a:lnTo>
                  <a:lnTo>
                    <a:pt x="2778" y="574"/>
                  </a:lnTo>
                  <a:lnTo>
                    <a:pt x="2778" y="574"/>
                  </a:lnTo>
                  <a:lnTo>
                    <a:pt x="2783" y="574"/>
                  </a:lnTo>
                  <a:close/>
                  <a:moveTo>
                    <a:pt x="2792" y="570"/>
                  </a:moveTo>
                  <a:lnTo>
                    <a:pt x="2787" y="570"/>
                  </a:lnTo>
                  <a:lnTo>
                    <a:pt x="2787" y="574"/>
                  </a:lnTo>
                  <a:lnTo>
                    <a:pt x="2783" y="574"/>
                  </a:lnTo>
                  <a:lnTo>
                    <a:pt x="2783" y="574"/>
                  </a:lnTo>
                  <a:lnTo>
                    <a:pt x="2787" y="574"/>
                  </a:lnTo>
                  <a:lnTo>
                    <a:pt x="2792" y="570"/>
                  </a:lnTo>
                  <a:close/>
                  <a:moveTo>
                    <a:pt x="3099" y="877"/>
                  </a:moveTo>
                  <a:lnTo>
                    <a:pt x="3099" y="877"/>
                  </a:lnTo>
                  <a:lnTo>
                    <a:pt x="3099" y="877"/>
                  </a:lnTo>
                  <a:lnTo>
                    <a:pt x="3099" y="877"/>
                  </a:lnTo>
                  <a:lnTo>
                    <a:pt x="3099" y="877"/>
                  </a:lnTo>
                  <a:lnTo>
                    <a:pt x="3099" y="882"/>
                  </a:lnTo>
                  <a:lnTo>
                    <a:pt x="3099" y="882"/>
                  </a:lnTo>
                  <a:lnTo>
                    <a:pt x="3099" y="882"/>
                  </a:lnTo>
                  <a:lnTo>
                    <a:pt x="3099" y="877"/>
                  </a:lnTo>
                  <a:close/>
                  <a:moveTo>
                    <a:pt x="3095" y="877"/>
                  </a:moveTo>
                  <a:lnTo>
                    <a:pt x="3095" y="877"/>
                  </a:lnTo>
                  <a:lnTo>
                    <a:pt x="3095" y="877"/>
                  </a:lnTo>
                  <a:lnTo>
                    <a:pt x="3095" y="877"/>
                  </a:lnTo>
                  <a:lnTo>
                    <a:pt x="3095" y="882"/>
                  </a:lnTo>
                  <a:lnTo>
                    <a:pt x="3095" y="882"/>
                  </a:lnTo>
                  <a:lnTo>
                    <a:pt x="3095" y="877"/>
                  </a:lnTo>
                  <a:lnTo>
                    <a:pt x="3095" y="877"/>
                  </a:lnTo>
                  <a:lnTo>
                    <a:pt x="3095" y="877"/>
                  </a:lnTo>
                  <a:close/>
                  <a:moveTo>
                    <a:pt x="3099" y="891"/>
                  </a:moveTo>
                  <a:lnTo>
                    <a:pt x="3099" y="891"/>
                  </a:lnTo>
                  <a:lnTo>
                    <a:pt x="3099" y="891"/>
                  </a:lnTo>
                  <a:lnTo>
                    <a:pt x="3099" y="891"/>
                  </a:lnTo>
                  <a:lnTo>
                    <a:pt x="3099" y="891"/>
                  </a:lnTo>
                  <a:lnTo>
                    <a:pt x="3099" y="891"/>
                  </a:lnTo>
                  <a:lnTo>
                    <a:pt x="3099" y="891"/>
                  </a:lnTo>
                  <a:lnTo>
                    <a:pt x="3099" y="891"/>
                  </a:lnTo>
                  <a:lnTo>
                    <a:pt x="3099" y="891"/>
                  </a:lnTo>
                  <a:lnTo>
                    <a:pt x="3099" y="891"/>
                  </a:lnTo>
                  <a:close/>
                  <a:moveTo>
                    <a:pt x="3095" y="886"/>
                  </a:moveTo>
                  <a:lnTo>
                    <a:pt x="3095" y="886"/>
                  </a:lnTo>
                  <a:lnTo>
                    <a:pt x="3099" y="886"/>
                  </a:lnTo>
                  <a:lnTo>
                    <a:pt x="3099" y="886"/>
                  </a:lnTo>
                  <a:lnTo>
                    <a:pt x="3099" y="886"/>
                  </a:lnTo>
                  <a:lnTo>
                    <a:pt x="3095" y="882"/>
                  </a:lnTo>
                  <a:lnTo>
                    <a:pt x="3095" y="886"/>
                  </a:lnTo>
                  <a:close/>
                  <a:moveTo>
                    <a:pt x="3108" y="868"/>
                  </a:moveTo>
                  <a:lnTo>
                    <a:pt x="3113" y="868"/>
                  </a:lnTo>
                  <a:lnTo>
                    <a:pt x="3113" y="868"/>
                  </a:lnTo>
                  <a:lnTo>
                    <a:pt x="3113" y="868"/>
                  </a:lnTo>
                  <a:lnTo>
                    <a:pt x="3108" y="868"/>
                  </a:lnTo>
                  <a:lnTo>
                    <a:pt x="3108" y="868"/>
                  </a:lnTo>
                  <a:lnTo>
                    <a:pt x="3108" y="868"/>
                  </a:lnTo>
                  <a:lnTo>
                    <a:pt x="3108" y="868"/>
                  </a:lnTo>
                  <a:lnTo>
                    <a:pt x="3108" y="868"/>
                  </a:lnTo>
                  <a:lnTo>
                    <a:pt x="3108" y="868"/>
                  </a:lnTo>
                  <a:close/>
                  <a:moveTo>
                    <a:pt x="3104" y="882"/>
                  </a:moveTo>
                  <a:lnTo>
                    <a:pt x="3104" y="882"/>
                  </a:lnTo>
                  <a:lnTo>
                    <a:pt x="3104" y="882"/>
                  </a:lnTo>
                  <a:lnTo>
                    <a:pt x="3104" y="886"/>
                  </a:lnTo>
                  <a:lnTo>
                    <a:pt x="3104" y="882"/>
                  </a:lnTo>
                  <a:lnTo>
                    <a:pt x="3108" y="882"/>
                  </a:lnTo>
                  <a:lnTo>
                    <a:pt x="3108" y="882"/>
                  </a:lnTo>
                  <a:lnTo>
                    <a:pt x="3108" y="882"/>
                  </a:lnTo>
                  <a:lnTo>
                    <a:pt x="3108" y="882"/>
                  </a:lnTo>
                  <a:lnTo>
                    <a:pt x="3104" y="882"/>
                  </a:lnTo>
                  <a:lnTo>
                    <a:pt x="3104" y="882"/>
                  </a:lnTo>
                  <a:close/>
                  <a:moveTo>
                    <a:pt x="3113" y="886"/>
                  </a:moveTo>
                  <a:lnTo>
                    <a:pt x="3113" y="886"/>
                  </a:lnTo>
                  <a:lnTo>
                    <a:pt x="3113" y="891"/>
                  </a:lnTo>
                  <a:lnTo>
                    <a:pt x="3113" y="886"/>
                  </a:lnTo>
                  <a:lnTo>
                    <a:pt x="3117" y="886"/>
                  </a:lnTo>
                  <a:lnTo>
                    <a:pt x="3117" y="886"/>
                  </a:lnTo>
                  <a:lnTo>
                    <a:pt x="3113" y="886"/>
                  </a:lnTo>
                  <a:lnTo>
                    <a:pt x="3113" y="886"/>
                  </a:lnTo>
                  <a:lnTo>
                    <a:pt x="3113" y="886"/>
                  </a:lnTo>
                  <a:lnTo>
                    <a:pt x="3113" y="886"/>
                  </a:lnTo>
                  <a:close/>
                  <a:moveTo>
                    <a:pt x="3081" y="868"/>
                  </a:moveTo>
                  <a:lnTo>
                    <a:pt x="3081" y="868"/>
                  </a:lnTo>
                  <a:lnTo>
                    <a:pt x="3081" y="868"/>
                  </a:lnTo>
                  <a:lnTo>
                    <a:pt x="3081" y="868"/>
                  </a:lnTo>
                  <a:lnTo>
                    <a:pt x="3081" y="868"/>
                  </a:lnTo>
                  <a:lnTo>
                    <a:pt x="3081" y="868"/>
                  </a:lnTo>
                  <a:lnTo>
                    <a:pt x="3081" y="868"/>
                  </a:lnTo>
                  <a:close/>
                  <a:moveTo>
                    <a:pt x="3081" y="873"/>
                  </a:moveTo>
                  <a:lnTo>
                    <a:pt x="3081" y="873"/>
                  </a:lnTo>
                  <a:lnTo>
                    <a:pt x="3081" y="873"/>
                  </a:lnTo>
                  <a:lnTo>
                    <a:pt x="3081" y="873"/>
                  </a:lnTo>
                  <a:lnTo>
                    <a:pt x="3081" y="873"/>
                  </a:lnTo>
                  <a:lnTo>
                    <a:pt x="3081" y="873"/>
                  </a:lnTo>
                  <a:lnTo>
                    <a:pt x="3081" y="873"/>
                  </a:lnTo>
                  <a:lnTo>
                    <a:pt x="3081" y="873"/>
                  </a:lnTo>
                  <a:lnTo>
                    <a:pt x="3081" y="873"/>
                  </a:lnTo>
                  <a:close/>
                  <a:moveTo>
                    <a:pt x="3086" y="886"/>
                  </a:moveTo>
                  <a:lnTo>
                    <a:pt x="3086" y="886"/>
                  </a:lnTo>
                  <a:lnTo>
                    <a:pt x="3086" y="886"/>
                  </a:lnTo>
                  <a:lnTo>
                    <a:pt x="3086" y="886"/>
                  </a:lnTo>
                  <a:lnTo>
                    <a:pt x="3081" y="886"/>
                  </a:lnTo>
                  <a:lnTo>
                    <a:pt x="3081" y="886"/>
                  </a:lnTo>
                  <a:lnTo>
                    <a:pt x="3081" y="886"/>
                  </a:lnTo>
                  <a:lnTo>
                    <a:pt x="3081" y="886"/>
                  </a:lnTo>
                  <a:lnTo>
                    <a:pt x="3086" y="886"/>
                  </a:lnTo>
                  <a:lnTo>
                    <a:pt x="3086" y="886"/>
                  </a:lnTo>
                  <a:close/>
                  <a:moveTo>
                    <a:pt x="3090" y="873"/>
                  </a:moveTo>
                  <a:lnTo>
                    <a:pt x="3090" y="873"/>
                  </a:lnTo>
                  <a:lnTo>
                    <a:pt x="3090" y="873"/>
                  </a:lnTo>
                  <a:lnTo>
                    <a:pt x="3090" y="873"/>
                  </a:lnTo>
                  <a:lnTo>
                    <a:pt x="3090" y="873"/>
                  </a:lnTo>
                  <a:lnTo>
                    <a:pt x="3090" y="873"/>
                  </a:lnTo>
                  <a:lnTo>
                    <a:pt x="3090" y="873"/>
                  </a:lnTo>
                  <a:close/>
                  <a:moveTo>
                    <a:pt x="3090" y="864"/>
                  </a:moveTo>
                  <a:lnTo>
                    <a:pt x="3086" y="864"/>
                  </a:lnTo>
                  <a:lnTo>
                    <a:pt x="3086" y="864"/>
                  </a:lnTo>
                  <a:lnTo>
                    <a:pt x="3086" y="864"/>
                  </a:lnTo>
                  <a:lnTo>
                    <a:pt x="3086" y="864"/>
                  </a:lnTo>
                  <a:lnTo>
                    <a:pt x="3086" y="864"/>
                  </a:lnTo>
                  <a:lnTo>
                    <a:pt x="3086" y="864"/>
                  </a:lnTo>
                  <a:lnTo>
                    <a:pt x="3090" y="864"/>
                  </a:lnTo>
                  <a:lnTo>
                    <a:pt x="3090" y="868"/>
                  </a:lnTo>
                  <a:lnTo>
                    <a:pt x="3090" y="864"/>
                  </a:lnTo>
                  <a:lnTo>
                    <a:pt x="3090" y="864"/>
                  </a:lnTo>
                  <a:lnTo>
                    <a:pt x="3090" y="864"/>
                  </a:lnTo>
                  <a:lnTo>
                    <a:pt x="3090" y="864"/>
                  </a:lnTo>
                  <a:lnTo>
                    <a:pt x="3090" y="864"/>
                  </a:lnTo>
                  <a:close/>
                  <a:moveTo>
                    <a:pt x="3095" y="868"/>
                  </a:moveTo>
                  <a:lnTo>
                    <a:pt x="3090" y="868"/>
                  </a:lnTo>
                  <a:lnTo>
                    <a:pt x="3090" y="868"/>
                  </a:lnTo>
                  <a:lnTo>
                    <a:pt x="3090" y="868"/>
                  </a:lnTo>
                  <a:lnTo>
                    <a:pt x="3090" y="868"/>
                  </a:lnTo>
                  <a:lnTo>
                    <a:pt x="3095" y="868"/>
                  </a:lnTo>
                  <a:lnTo>
                    <a:pt x="3095" y="868"/>
                  </a:lnTo>
                  <a:lnTo>
                    <a:pt x="3095" y="868"/>
                  </a:lnTo>
                  <a:lnTo>
                    <a:pt x="3095" y="868"/>
                  </a:lnTo>
                  <a:lnTo>
                    <a:pt x="3095" y="868"/>
                  </a:lnTo>
                  <a:close/>
                  <a:moveTo>
                    <a:pt x="3086" y="882"/>
                  </a:moveTo>
                  <a:lnTo>
                    <a:pt x="3086" y="882"/>
                  </a:lnTo>
                  <a:lnTo>
                    <a:pt x="3086" y="882"/>
                  </a:lnTo>
                  <a:lnTo>
                    <a:pt x="3086" y="882"/>
                  </a:lnTo>
                  <a:lnTo>
                    <a:pt x="3086" y="882"/>
                  </a:lnTo>
                  <a:lnTo>
                    <a:pt x="3090" y="882"/>
                  </a:lnTo>
                  <a:lnTo>
                    <a:pt x="3086" y="882"/>
                  </a:lnTo>
                  <a:lnTo>
                    <a:pt x="3086" y="882"/>
                  </a:lnTo>
                  <a:close/>
                  <a:moveTo>
                    <a:pt x="2778" y="579"/>
                  </a:moveTo>
                  <a:lnTo>
                    <a:pt x="2778" y="579"/>
                  </a:lnTo>
                  <a:lnTo>
                    <a:pt x="2778" y="579"/>
                  </a:lnTo>
                  <a:lnTo>
                    <a:pt x="2778" y="579"/>
                  </a:lnTo>
                  <a:lnTo>
                    <a:pt x="2778" y="579"/>
                  </a:lnTo>
                  <a:lnTo>
                    <a:pt x="2778" y="579"/>
                  </a:lnTo>
                  <a:lnTo>
                    <a:pt x="2778" y="579"/>
                  </a:lnTo>
                  <a:close/>
                  <a:moveTo>
                    <a:pt x="3018" y="855"/>
                  </a:moveTo>
                  <a:lnTo>
                    <a:pt x="3018" y="855"/>
                  </a:lnTo>
                  <a:lnTo>
                    <a:pt x="3018" y="855"/>
                  </a:lnTo>
                  <a:lnTo>
                    <a:pt x="3018" y="859"/>
                  </a:lnTo>
                  <a:lnTo>
                    <a:pt x="3018" y="859"/>
                  </a:lnTo>
                  <a:lnTo>
                    <a:pt x="3018" y="859"/>
                  </a:lnTo>
                  <a:lnTo>
                    <a:pt x="3018" y="859"/>
                  </a:lnTo>
                  <a:lnTo>
                    <a:pt x="3018" y="859"/>
                  </a:lnTo>
                  <a:lnTo>
                    <a:pt x="3018" y="859"/>
                  </a:lnTo>
                  <a:lnTo>
                    <a:pt x="3018" y="859"/>
                  </a:lnTo>
                  <a:lnTo>
                    <a:pt x="3018" y="859"/>
                  </a:lnTo>
                  <a:lnTo>
                    <a:pt x="3022" y="859"/>
                  </a:lnTo>
                  <a:lnTo>
                    <a:pt x="3022" y="859"/>
                  </a:lnTo>
                  <a:lnTo>
                    <a:pt x="3022" y="859"/>
                  </a:lnTo>
                  <a:lnTo>
                    <a:pt x="3022" y="859"/>
                  </a:lnTo>
                  <a:lnTo>
                    <a:pt x="3022" y="859"/>
                  </a:lnTo>
                  <a:lnTo>
                    <a:pt x="3022" y="859"/>
                  </a:lnTo>
                  <a:lnTo>
                    <a:pt x="3022" y="855"/>
                  </a:lnTo>
                  <a:lnTo>
                    <a:pt x="3022" y="855"/>
                  </a:lnTo>
                  <a:lnTo>
                    <a:pt x="3018" y="855"/>
                  </a:lnTo>
                  <a:lnTo>
                    <a:pt x="3018" y="855"/>
                  </a:lnTo>
                  <a:lnTo>
                    <a:pt x="3018" y="855"/>
                  </a:lnTo>
                  <a:lnTo>
                    <a:pt x="3018" y="855"/>
                  </a:lnTo>
                  <a:lnTo>
                    <a:pt x="3018" y="855"/>
                  </a:lnTo>
                  <a:close/>
                  <a:moveTo>
                    <a:pt x="3022" y="864"/>
                  </a:moveTo>
                  <a:lnTo>
                    <a:pt x="3022" y="864"/>
                  </a:lnTo>
                  <a:lnTo>
                    <a:pt x="3022" y="864"/>
                  </a:lnTo>
                  <a:lnTo>
                    <a:pt x="3022" y="868"/>
                  </a:lnTo>
                  <a:lnTo>
                    <a:pt x="3022" y="868"/>
                  </a:lnTo>
                  <a:lnTo>
                    <a:pt x="3027" y="868"/>
                  </a:lnTo>
                  <a:lnTo>
                    <a:pt x="3027" y="868"/>
                  </a:lnTo>
                  <a:lnTo>
                    <a:pt x="3027" y="864"/>
                  </a:lnTo>
                  <a:lnTo>
                    <a:pt x="3027" y="864"/>
                  </a:lnTo>
                  <a:lnTo>
                    <a:pt x="3022" y="864"/>
                  </a:lnTo>
                  <a:lnTo>
                    <a:pt x="3022" y="864"/>
                  </a:lnTo>
                  <a:close/>
                  <a:moveTo>
                    <a:pt x="2805" y="570"/>
                  </a:moveTo>
                  <a:lnTo>
                    <a:pt x="2805" y="570"/>
                  </a:lnTo>
                  <a:lnTo>
                    <a:pt x="2805" y="570"/>
                  </a:lnTo>
                  <a:lnTo>
                    <a:pt x="2805" y="570"/>
                  </a:lnTo>
                  <a:lnTo>
                    <a:pt x="2805" y="570"/>
                  </a:lnTo>
                  <a:lnTo>
                    <a:pt x="2805" y="570"/>
                  </a:lnTo>
                  <a:close/>
                  <a:moveTo>
                    <a:pt x="3095" y="873"/>
                  </a:moveTo>
                  <a:lnTo>
                    <a:pt x="3095" y="873"/>
                  </a:lnTo>
                  <a:lnTo>
                    <a:pt x="3099" y="873"/>
                  </a:lnTo>
                  <a:lnTo>
                    <a:pt x="3099" y="873"/>
                  </a:lnTo>
                  <a:lnTo>
                    <a:pt x="3099" y="873"/>
                  </a:lnTo>
                  <a:lnTo>
                    <a:pt x="3095" y="868"/>
                  </a:lnTo>
                  <a:lnTo>
                    <a:pt x="3095" y="873"/>
                  </a:lnTo>
                  <a:close/>
                  <a:moveTo>
                    <a:pt x="3086" y="877"/>
                  </a:moveTo>
                  <a:lnTo>
                    <a:pt x="3081" y="877"/>
                  </a:lnTo>
                  <a:lnTo>
                    <a:pt x="3081" y="877"/>
                  </a:lnTo>
                  <a:lnTo>
                    <a:pt x="3086" y="877"/>
                  </a:lnTo>
                  <a:lnTo>
                    <a:pt x="3086" y="877"/>
                  </a:lnTo>
                  <a:lnTo>
                    <a:pt x="3086" y="877"/>
                  </a:lnTo>
                  <a:lnTo>
                    <a:pt x="3086" y="877"/>
                  </a:lnTo>
                  <a:lnTo>
                    <a:pt x="3086" y="877"/>
                  </a:lnTo>
                  <a:close/>
                  <a:moveTo>
                    <a:pt x="1400" y="1049"/>
                  </a:moveTo>
                  <a:lnTo>
                    <a:pt x="1400" y="1049"/>
                  </a:lnTo>
                  <a:lnTo>
                    <a:pt x="1400" y="1049"/>
                  </a:lnTo>
                  <a:lnTo>
                    <a:pt x="1396" y="1044"/>
                  </a:lnTo>
                  <a:lnTo>
                    <a:pt x="1396" y="1044"/>
                  </a:lnTo>
                  <a:lnTo>
                    <a:pt x="1396" y="1044"/>
                  </a:lnTo>
                  <a:lnTo>
                    <a:pt x="1391" y="1044"/>
                  </a:lnTo>
                  <a:lnTo>
                    <a:pt x="1391" y="1044"/>
                  </a:lnTo>
                  <a:lnTo>
                    <a:pt x="1391" y="1044"/>
                  </a:lnTo>
                  <a:lnTo>
                    <a:pt x="1396" y="1049"/>
                  </a:lnTo>
                  <a:lnTo>
                    <a:pt x="1400" y="1054"/>
                  </a:lnTo>
                  <a:lnTo>
                    <a:pt x="1400" y="1054"/>
                  </a:lnTo>
                  <a:lnTo>
                    <a:pt x="1400" y="1054"/>
                  </a:lnTo>
                  <a:lnTo>
                    <a:pt x="1400" y="1054"/>
                  </a:lnTo>
                  <a:lnTo>
                    <a:pt x="1400" y="1058"/>
                  </a:lnTo>
                  <a:lnTo>
                    <a:pt x="1400" y="1058"/>
                  </a:lnTo>
                  <a:lnTo>
                    <a:pt x="1400" y="1063"/>
                  </a:lnTo>
                  <a:lnTo>
                    <a:pt x="1396" y="1063"/>
                  </a:lnTo>
                  <a:lnTo>
                    <a:pt x="1396" y="1063"/>
                  </a:lnTo>
                  <a:lnTo>
                    <a:pt x="1396" y="1063"/>
                  </a:lnTo>
                  <a:lnTo>
                    <a:pt x="1396" y="1067"/>
                  </a:lnTo>
                  <a:lnTo>
                    <a:pt x="1396" y="1067"/>
                  </a:lnTo>
                  <a:lnTo>
                    <a:pt x="1400" y="1063"/>
                  </a:lnTo>
                  <a:lnTo>
                    <a:pt x="1400" y="1058"/>
                  </a:lnTo>
                  <a:lnTo>
                    <a:pt x="1405" y="1058"/>
                  </a:lnTo>
                  <a:lnTo>
                    <a:pt x="1405" y="1054"/>
                  </a:lnTo>
                  <a:lnTo>
                    <a:pt x="1400" y="1054"/>
                  </a:lnTo>
                  <a:lnTo>
                    <a:pt x="1400" y="1054"/>
                  </a:lnTo>
                  <a:lnTo>
                    <a:pt x="1400" y="1049"/>
                  </a:lnTo>
                  <a:lnTo>
                    <a:pt x="1400" y="1049"/>
                  </a:lnTo>
                  <a:lnTo>
                    <a:pt x="1400" y="1049"/>
                  </a:lnTo>
                  <a:close/>
                  <a:moveTo>
                    <a:pt x="1432" y="1130"/>
                  </a:moveTo>
                  <a:lnTo>
                    <a:pt x="1432" y="1130"/>
                  </a:lnTo>
                  <a:lnTo>
                    <a:pt x="1437" y="1130"/>
                  </a:lnTo>
                  <a:lnTo>
                    <a:pt x="1437" y="1130"/>
                  </a:lnTo>
                  <a:lnTo>
                    <a:pt x="1432" y="1130"/>
                  </a:lnTo>
                  <a:lnTo>
                    <a:pt x="1432" y="1126"/>
                  </a:lnTo>
                  <a:lnTo>
                    <a:pt x="1432" y="1126"/>
                  </a:lnTo>
                  <a:lnTo>
                    <a:pt x="1432" y="1126"/>
                  </a:lnTo>
                  <a:lnTo>
                    <a:pt x="1432" y="1130"/>
                  </a:lnTo>
                  <a:lnTo>
                    <a:pt x="1432" y="1130"/>
                  </a:lnTo>
                  <a:lnTo>
                    <a:pt x="1432" y="1130"/>
                  </a:lnTo>
                  <a:close/>
                  <a:moveTo>
                    <a:pt x="1428" y="1139"/>
                  </a:moveTo>
                  <a:lnTo>
                    <a:pt x="1428" y="1139"/>
                  </a:lnTo>
                  <a:lnTo>
                    <a:pt x="1432" y="1139"/>
                  </a:lnTo>
                  <a:lnTo>
                    <a:pt x="1432" y="1135"/>
                  </a:lnTo>
                  <a:lnTo>
                    <a:pt x="1437" y="1135"/>
                  </a:lnTo>
                  <a:lnTo>
                    <a:pt x="1437" y="1130"/>
                  </a:lnTo>
                  <a:lnTo>
                    <a:pt x="1437" y="1130"/>
                  </a:lnTo>
                  <a:lnTo>
                    <a:pt x="1437" y="1130"/>
                  </a:lnTo>
                  <a:lnTo>
                    <a:pt x="1437" y="1130"/>
                  </a:lnTo>
                  <a:lnTo>
                    <a:pt x="1437" y="1130"/>
                  </a:lnTo>
                  <a:lnTo>
                    <a:pt x="1437" y="1135"/>
                  </a:lnTo>
                  <a:lnTo>
                    <a:pt x="1437" y="1135"/>
                  </a:lnTo>
                  <a:lnTo>
                    <a:pt x="1437" y="1135"/>
                  </a:lnTo>
                  <a:lnTo>
                    <a:pt x="1432" y="1135"/>
                  </a:lnTo>
                  <a:lnTo>
                    <a:pt x="1432" y="1135"/>
                  </a:lnTo>
                  <a:lnTo>
                    <a:pt x="1432" y="1135"/>
                  </a:lnTo>
                  <a:lnTo>
                    <a:pt x="1432" y="1139"/>
                  </a:lnTo>
                  <a:lnTo>
                    <a:pt x="1428" y="1139"/>
                  </a:lnTo>
                  <a:lnTo>
                    <a:pt x="1428" y="1139"/>
                  </a:lnTo>
                  <a:close/>
                  <a:moveTo>
                    <a:pt x="1410" y="1085"/>
                  </a:moveTo>
                  <a:lnTo>
                    <a:pt x="1410" y="1085"/>
                  </a:lnTo>
                  <a:lnTo>
                    <a:pt x="1405" y="1090"/>
                  </a:lnTo>
                  <a:lnTo>
                    <a:pt x="1405" y="1090"/>
                  </a:lnTo>
                  <a:lnTo>
                    <a:pt x="1410" y="1090"/>
                  </a:lnTo>
                  <a:lnTo>
                    <a:pt x="1410" y="1090"/>
                  </a:lnTo>
                  <a:lnTo>
                    <a:pt x="1410" y="1090"/>
                  </a:lnTo>
                  <a:lnTo>
                    <a:pt x="1410" y="1090"/>
                  </a:lnTo>
                  <a:lnTo>
                    <a:pt x="1410" y="1085"/>
                  </a:lnTo>
                  <a:lnTo>
                    <a:pt x="1410" y="1081"/>
                  </a:lnTo>
                  <a:lnTo>
                    <a:pt x="1410" y="1081"/>
                  </a:lnTo>
                  <a:lnTo>
                    <a:pt x="1410" y="1081"/>
                  </a:lnTo>
                  <a:lnTo>
                    <a:pt x="1410" y="1076"/>
                  </a:lnTo>
                  <a:lnTo>
                    <a:pt x="1405" y="1076"/>
                  </a:lnTo>
                  <a:lnTo>
                    <a:pt x="1405" y="1076"/>
                  </a:lnTo>
                  <a:lnTo>
                    <a:pt x="1405" y="1072"/>
                  </a:lnTo>
                  <a:lnTo>
                    <a:pt x="1405" y="1072"/>
                  </a:lnTo>
                  <a:lnTo>
                    <a:pt x="1405" y="1076"/>
                  </a:lnTo>
                  <a:lnTo>
                    <a:pt x="1400" y="1076"/>
                  </a:lnTo>
                  <a:lnTo>
                    <a:pt x="1405" y="1076"/>
                  </a:lnTo>
                  <a:lnTo>
                    <a:pt x="1405" y="1076"/>
                  </a:lnTo>
                  <a:lnTo>
                    <a:pt x="1405" y="1076"/>
                  </a:lnTo>
                  <a:lnTo>
                    <a:pt x="1410" y="1076"/>
                  </a:lnTo>
                  <a:lnTo>
                    <a:pt x="1410" y="1081"/>
                  </a:lnTo>
                  <a:lnTo>
                    <a:pt x="1410" y="1081"/>
                  </a:lnTo>
                  <a:lnTo>
                    <a:pt x="1410" y="1085"/>
                  </a:lnTo>
                  <a:lnTo>
                    <a:pt x="1410" y="1085"/>
                  </a:lnTo>
                  <a:close/>
                  <a:moveTo>
                    <a:pt x="1419" y="1121"/>
                  </a:moveTo>
                  <a:lnTo>
                    <a:pt x="1419" y="1121"/>
                  </a:lnTo>
                  <a:lnTo>
                    <a:pt x="1419" y="1121"/>
                  </a:lnTo>
                  <a:lnTo>
                    <a:pt x="1419" y="1121"/>
                  </a:lnTo>
                  <a:lnTo>
                    <a:pt x="1423" y="1126"/>
                  </a:lnTo>
                  <a:lnTo>
                    <a:pt x="1423" y="1126"/>
                  </a:lnTo>
                  <a:lnTo>
                    <a:pt x="1423" y="1126"/>
                  </a:lnTo>
                  <a:lnTo>
                    <a:pt x="1423" y="1121"/>
                  </a:lnTo>
                  <a:lnTo>
                    <a:pt x="1419" y="1121"/>
                  </a:lnTo>
                  <a:lnTo>
                    <a:pt x="1419" y="1117"/>
                  </a:lnTo>
                  <a:lnTo>
                    <a:pt x="1419" y="1117"/>
                  </a:lnTo>
                  <a:lnTo>
                    <a:pt x="1419" y="1112"/>
                  </a:lnTo>
                  <a:lnTo>
                    <a:pt x="1419" y="1112"/>
                  </a:lnTo>
                  <a:lnTo>
                    <a:pt x="1419" y="1112"/>
                  </a:lnTo>
                  <a:lnTo>
                    <a:pt x="1419" y="1112"/>
                  </a:lnTo>
                  <a:lnTo>
                    <a:pt x="1419" y="1112"/>
                  </a:lnTo>
                  <a:lnTo>
                    <a:pt x="1419" y="1117"/>
                  </a:lnTo>
                  <a:lnTo>
                    <a:pt x="1419" y="1117"/>
                  </a:lnTo>
                  <a:lnTo>
                    <a:pt x="1419" y="1121"/>
                  </a:lnTo>
                  <a:lnTo>
                    <a:pt x="1419" y="1121"/>
                  </a:lnTo>
                  <a:close/>
                  <a:moveTo>
                    <a:pt x="1378" y="1049"/>
                  </a:moveTo>
                  <a:lnTo>
                    <a:pt x="1373" y="1054"/>
                  </a:lnTo>
                  <a:lnTo>
                    <a:pt x="1373" y="1049"/>
                  </a:lnTo>
                  <a:lnTo>
                    <a:pt x="1373" y="1049"/>
                  </a:lnTo>
                  <a:lnTo>
                    <a:pt x="1373" y="1054"/>
                  </a:lnTo>
                  <a:lnTo>
                    <a:pt x="1373" y="1054"/>
                  </a:lnTo>
                  <a:lnTo>
                    <a:pt x="1378" y="1054"/>
                  </a:lnTo>
                  <a:lnTo>
                    <a:pt x="1378" y="1054"/>
                  </a:lnTo>
                  <a:lnTo>
                    <a:pt x="1387" y="1049"/>
                  </a:lnTo>
                  <a:lnTo>
                    <a:pt x="1391" y="1049"/>
                  </a:lnTo>
                  <a:lnTo>
                    <a:pt x="1391" y="1049"/>
                  </a:lnTo>
                  <a:lnTo>
                    <a:pt x="1391" y="1049"/>
                  </a:lnTo>
                  <a:lnTo>
                    <a:pt x="1387" y="1049"/>
                  </a:lnTo>
                  <a:lnTo>
                    <a:pt x="1387" y="1049"/>
                  </a:lnTo>
                  <a:lnTo>
                    <a:pt x="1382" y="1049"/>
                  </a:lnTo>
                  <a:lnTo>
                    <a:pt x="1382" y="1049"/>
                  </a:lnTo>
                  <a:lnTo>
                    <a:pt x="1382" y="1049"/>
                  </a:lnTo>
                  <a:lnTo>
                    <a:pt x="1378" y="1049"/>
                  </a:lnTo>
                  <a:lnTo>
                    <a:pt x="1378" y="1049"/>
                  </a:lnTo>
                  <a:lnTo>
                    <a:pt x="1378" y="1049"/>
                  </a:lnTo>
                  <a:lnTo>
                    <a:pt x="1378" y="1049"/>
                  </a:lnTo>
                  <a:lnTo>
                    <a:pt x="1378" y="1049"/>
                  </a:lnTo>
                  <a:close/>
                  <a:moveTo>
                    <a:pt x="1437" y="1207"/>
                  </a:moveTo>
                  <a:lnTo>
                    <a:pt x="1441" y="1207"/>
                  </a:lnTo>
                  <a:lnTo>
                    <a:pt x="1441" y="1207"/>
                  </a:lnTo>
                  <a:lnTo>
                    <a:pt x="1437" y="1207"/>
                  </a:lnTo>
                  <a:lnTo>
                    <a:pt x="1437" y="1203"/>
                  </a:lnTo>
                  <a:lnTo>
                    <a:pt x="1432" y="1203"/>
                  </a:lnTo>
                  <a:lnTo>
                    <a:pt x="1432" y="1203"/>
                  </a:lnTo>
                  <a:lnTo>
                    <a:pt x="1432" y="1203"/>
                  </a:lnTo>
                  <a:lnTo>
                    <a:pt x="1437" y="1207"/>
                  </a:lnTo>
                  <a:close/>
                  <a:moveTo>
                    <a:pt x="1604" y="1225"/>
                  </a:moveTo>
                  <a:lnTo>
                    <a:pt x="1604" y="1225"/>
                  </a:lnTo>
                  <a:lnTo>
                    <a:pt x="1604" y="1225"/>
                  </a:lnTo>
                  <a:lnTo>
                    <a:pt x="1604" y="1225"/>
                  </a:lnTo>
                  <a:lnTo>
                    <a:pt x="1604" y="1225"/>
                  </a:lnTo>
                  <a:lnTo>
                    <a:pt x="1604" y="1225"/>
                  </a:lnTo>
                  <a:lnTo>
                    <a:pt x="1604" y="1225"/>
                  </a:lnTo>
                  <a:lnTo>
                    <a:pt x="1604" y="1225"/>
                  </a:lnTo>
                  <a:lnTo>
                    <a:pt x="1604" y="1225"/>
                  </a:lnTo>
                  <a:close/>
                  <a:moveTo>
                    <a:pt x="1608" y="1243"/>
                  </a:moveTo>
                  <a:lnTo>
                    <a:pt x="1608" y="1243"/>
                  </a:lnTo>
                  <a:lnTo>
                    <a:pt x="1608" y="1243"/>
                  </a:lnTo>
                  <a:lnTo>
                    <a:pt x="1608" y="1243"/>
                  </a:lnTo>
                  <a:lnTo>
                    <a:pt x="1608" y="1243"/>
                  </a:lnTo>
                  <a:lnTo>
                    <a:pt x="1608" y="1243"/>
                  </a:lnTo>
                  <a:lnTo>
                    <a:pt x="1608" y="1243"/>
                  </a:lnTo>
                  <a:close/>
                  <a:moveTo>
                    <a:pt x="1604" y="1239"/>
                  </a:moveTo>
                  <a:lnTo>
                    <a:pt x="1608" y="1239"/>
                  </a:lnTo>
                  <a:lnTo>
                    <a:pt x="1608" y="1243"/>
                  </a:lnTo>
                  <a:lnTo>
                    <a:pt x="1608" y="1239"/>
                  </a:lnTo>
                  <a:lnTo>
                    <a:pt x="1608" y="1239"/>
                  </a:lnTo>
                  <a:lnTo>
                    <a:pt x="1608" y="1239"/>
                  </a:lnTo>
                  <a:lnTo>
                    <a:pt x="1608" y="1239"/>
                  </a:lnTo>
                  <a:lnTo>
                    <a:pt x="1604" y="1239"/>
                  </a:lnTo>
                  <a:lnTo>
                    <a:pt x="1604" y="1239"/>
                  </a:lnTo>
                  <a:lnTo>
                    <a:pt x="1604" y="1239"/>
                  </a:lnTo>
                  <a:lnTo>
                    <a:pt x="1604" y="1239"/>
                  </a:lnTo>
                  <a:lnTo>
                    <a:pt x="1604" y="1239"/>
                  </a:lnTo>
                  <a:lnTo>
                    <a:pt x="1604" y="1239"/>
                  </a:lnTo>
                  <a:close/>
                  <a:moveTo>
                    <a:pt x="1626" y="1302"/>
                  </a:moveTo>
                  <a:lnTo>
                    <a:pt x="1626" y="1307"/>
                  </a:lnTo>
                  <a:lnTo>
                    <a:pt x="1626" y="1307"/>
                  </a:lnTo>
                  <a:lnTo>
                    <a:pt x="1626" y="1307"/>
                  </a:lnTo>
                  <a:lnTo>
                    <a:pt x="1626" y="1311"/>
                  </a:lnTo>
                  <a:lnTo>
                    <a:pt x="1631" y="1307"/>
                  </a:lnTo>
                  <a:lnTo>
                    <a:pt x="1631" y="1302"/>
                  </a:lnTo>
                  <a:lnTo>
                    <a:pt x="1631" y="1302"/>
                  </a:lnTo>
                  <a:lnTo>
                    <a:pt x="1631" y="1302"/>
                  </a:lnTo>
                  <a:lnTo>
                    <a:pt x="1626" y="1302"/>
                  </a:lnTo>
                  <a:close/>
                  <a:moveTo>
                    <a:pt x="1631" y="1298"/>
                  </a:moveTo>
                  <a:lnTo>
                    <a:pt x="1631" y="1298"/>
                  </a:lnTo>
                  <a:lnTo>
                    <a:pt x="1631" y="1293"/>
                  </a:lnTo>
                  <a:lnTo>
                    <a:pt x="1631" y="1293"/>
                  </a:lnTo>
                  <a:lnTo>
                    <a:pt x="1631" y="1293"/>
                  </a:lnTo>
                  <a:lnTo>
                    <a:pt x="1631" y="1293"/>
                  </a:lnTo>
                  <a:lnTo>
                    <a:pt x="1631" y="1289"/>
                  </a:lnTo>
                  <a:lnTo>
                    <a:pt x="1631" y="1289"/>
                  </a:lnTo>
                  <a:lnTo>
                    <a:pt x="1631" y="1289"/>
                  </a:lnTo>
                  <a:lnTo>
                    <a:pt x="1631" y="1289"/>
                  </a:lnTo>
                  <a:lnTo>
                    <a:pt x="1626" y="1289"/>
                  </a:lnTo>
                  <a:lnTo>
                    <a:pt x="1626" y="1289"/>
                  </a:lnTo>
                  <a:lnTo>
                    <a:pt x="1626" y="1289"/>
                  </a:lnTo>
                  <a:lnTo>
                    <a:pt x="1626" y="1289"/>
                  </a:lnTo>
                  <a:lnTo>
                    <a:pt x="1626" y="1293"/>
                  </a:lnTo>
                  <a:lnTo>
                    <a:pt x="1626" y="1293"/>
                  </a:lnTo>
                  <a:lnTo>
                    <a:pt x="1631" y="1293"/>
                  </a:lnTo>
                  <a:lnTo>
                    <a:pt x="1626" y="1293"/>
                  </a:lnTo>
                  <a:lnTo>
                    <a:pt x="1626" y="1293"/>
                  </a:lnTo>
                  <a:lnTo>
                    <a:pt x="1626" y="1293"/>
                  </a:lnTo>
                  <a:lnTo>
                    <a:pt x="1631" y="1293"/>
                  </a:lnTo>
                  <a:lnTo>
                    <a:pt x="1631" y="1298"/>
                  </a:lnTo>
                  <a:close/>
                  <a:moveTo>
                    <a:pt x="1613" y="1248"/>
                  </a:moveTo>
                  <a:lnTo>
                    <a:pt x="1613" y="1248"/>
                  </a:lnTo>
                  <a:lnTo>
                    <a:pt x="1613" y="1252"/>
                  </a:lnTo>
                  <a:lnTo>
                    <a:pt x="1613" y="1252"/>
                  </a:lnTo>
                  <a:lnTo>
                    <a:pt x="1613" y="1252"/>
                  </a:lnTo>
                  <a:lnTo>
                    <a:pt x="1613" y="1252"/>
                  </a:lnTo>
                  <a:lnTo>
                    <a:pt x="1613" y="1248"/>
                  </a:lnTo>
                  <a:close/>
                  <a:moveTo>
                    <a:pt x="1649" y="1316"/>
                  </a:moveTo>
                  <a:lnTo>
                    <a:pt x="1649" y="1320"/>
                  </a:lnTo>
                  <a:lnTo>
                    <a:pt x="1649" y="1320"/>
                  </a:lnTo>
                  <a:lnTo>
                    <a:pt x="1649" y="1320"/>
                  </a:lnTo>
                  <a:lnTo>
                    <a:pt x="1649" y="1325"/>
                  </a:lnTo>
                  <a:lnTo>
                    <a:pt x="1653" y="1320"/>
                  </a:lnTo>
                  <a:lnTo>
                    <a:pt x="1653" y="1320"/>
                  </a:lnTo>
                  <a:lnTo>
                    <a:pt x="1653" y="1320"/>
                  </a:lnTo>
                  <a:lnTo>
                    <a:pt x="1649" y="1316"/>
                  </a:lnTo>
                  <a:close/>
                  <a:moveTo>
                    <a:pt x="1604" y="1221"/>
                  </a:moveTo>
                  <a:lnTo>
                    <a:pt x="1604" y="1221"/>
                  </a:lnTo>
                  <a:lnTo>
                    <a:pt x="1604" y="1221"/>
                  </a:lnTo>
                  <a:lnTo>
                    <a:pt x="1604" y="1221"/>
                  </a:lnTo>
                  <a:lnTo>
                    <a:pt x="1604" y="1221"/>
                  </a:lnTo>
                  <a:lnTo>
                    <a:pt x="1604" y="1221"/>
                  </a:lnTo>
                  <a:close/>
                  <a:moveTo>
                    <a:pt x="1613" y="1343"/>
                  </a:moveTo>
                  <a:lnTo>
                    <a:pt x="1613" y="1338"/>
                  </a:lnTo>
                  <a:lnTo>
                    <a:pt x="1613" y="1338"/>
                  </a:lnTo>
                  <a:lnTo>
                    <a:pt x="1613" y="1338"/>
                  </a:lnTo>
                  <a:lnTo>
                    <a:pt x="1608" y="1343"/>
                  </a:lnTo>
                  <a:lnTo>
                    <a:pt x="1608" y="1343"/>
                  </a:lnTo>
                  <a:lnTo>
                    <a:pt x="1608" y="1343"/>
                  </a:lnTo>
                  <a:lnTo>
                    <a:pt x="1613" y="1343"/>
                  </a:lnTo>
                  <a:lnTo>
                    <a:pt x="1613" y="1343"/>
                  </a:lnTo>
                  <a:close/>
                  <a:moveTo>
                    <a:pt x="1622" y="1234"/>
                  </a:moveTo>
                  <a:lnTo>
                    <a:pt x="1622" y="1230"/>
                  </a:lnTo>
                  <a:lnTo>
                    <a:pt x="1622" y="1234"/>
                  </a:lnTo>
                  <a:lnTo>
                    <a:pt x="1622" y="1234"/>
                  </a:lnTo>
                  <a:lnTo>
                    <a:pt x="1622" y="1234"/>
                  </a:lnTo>
                  <a:lnTo>
                    <a:pt x="1622" y="1234"/>
                  </a:lnTo>
                  <a:lnTo>
                    <a:pt x="1622" y="1234"/>
                  </a:lnTo>
                  <a:lnTo>
                    <a:pt x="1626" y="1234"/>
                  </a:lnTo>
                  <a:lnTo>
                    <a:pt x="1622" y="1234"/>
                  </a:lnTo>
                  <a:lnTo>
                    <a:pt x="1622" y="1234"/>
                  </a:lnTo>
                  <a:close/>
                  <a:moveTo>
                    <a:pt x="1626" y="1266"/>
                  </a:moveTo>
                  <a:lnTo>
                    <a:pt x="1626" y="1266"/>
                  </a:lnTo>
                  <a:lnTo>
                    <a:pt x="1626" y="1266"/>
                  </a:lnTo>
                  <a:lnTo>
                    <a:pt x="1626" y="1266"/>
                  </a:lnTo>
                  <a:lnTo>
                    <a:pt x="1626" y="1266"/>
                  </a:lnTo>
                  <a:lnTo>
                    <a:pt x="1631" y="1266"/>
                  </a:lnTo>
                  <a:lnTo>
                    <a:pt x="1631" y="1266"/>
                  </a:lnTo>
                  <a:lnTo>
                    <a:pt x="1626" y="1266"/>
                  </a:lnTo>
                  <a:lnTo>
                    <a:pt x="1626" y="1266"/>
                  </a:lnTo>
                  <a:close/>
                  <a:moveTo>
                    <a:pt x="1622" y="1243"/>
                  </a:moveTo>
                  <a:lnTo>
                    <a:pt x="1622" y="1243"/>
                  </a:lnTo>
                  <a:lnTo>
                    <a:pt x="1622" y="1243"/>
                  </a:lnTo>
                  <a:lnTo>
                    <a:pt x="1622" y="1248"/>
                  </a:lnTo>
                  <a:lnTo>
                    <a:pt x="1622" y="1243"/>
                  </a:lnTo>
                  <a:lnTo>
                    <a:pt x="1622" y="1243"/>
                  </a:lnTo>
                  <a:lnTo>
                    <a:pt x="1622" y="1243"/>
                  </a:lnTo>
                  <a:lnTo>
                    <a:pt x="1622" y="1243"/>
                  </a:lnTo>
                  <a:lnTo>
                    <a:pt x="1622" y="1243"/>
                  </a:lnTo>
                  <a:lnTo>
                    <a:pt x="1622" y="1243"/>
                  </a:lnTo>
                  <a:lnTo>
                    <a:pt x="1622" y="1243"/>
                  </a:lnTo>
                  <a:lnTo>
                    <a:pt x="1622" y="1243"/>
                  </a:lnTo>
                  <a:close/>
                  <a:moveTo>
                    <a:pt x="1626" y="1280"/>
                  </a:moveTo>
                  <a:lnTo>
                    <a:pt x="1626" y="1280"/>
                  </a:lnTo>
                  <a:lnTo>
                    <a:pt x="1626" y="1275"/>
                  </a:lnTo>
                  <a:lnTo>
                    <a:pt x="1626" y="1275"/>
                  </a:lnTo>
                  <a:lnTo>
                    <a:pt x="1622" y="1271"/>
                  </a:lnTo>
                  <a:lnTo>
                    <a:pt x="1622" y="1275"/>
                  </a:lnTo>
                  <a:lnTo>
                    <a:pt x="1622" y="1275"/>
                  </a:lnTo>
                  <a:lnTo>
                    <a:pt x="1622" y="1275"/>
                  </a:lnTo>
                  <a:lnTo>
                    <a:pt x="1622" y="1280"/>
                  </a:lnTo>
                  <a:lnTo>
                    <a:pt x="1626" y="1280"/>
                  </a:lnTo>
                  <a:close/>
                  <a:moveTo>
                    <a:pt x="1622" y="1261"/>
                  </a:moveTo>
                  <a:lnTo>
                    <a:pt x="1626" y="1261"/>
                  </a:lnTo>
                  <a:lnTo>
                    <a:pt x="1626" y="1261"/>
                  </a:lnTo>
                  <a:lnTo>
                    <a:pt x="1631" y="1261"/>
                  </a:lnTo>
                  <a:lnTo>
                    <a:pt x="1626" y="1257"/>
                  </a:lnTo>
                  <a:lnTo>
                    <a:pt x="1626" y="1257"/>
                  </a:lnTo>
                  <a:lnTo>
                    <a:pt x="1626" y="1257"/>
                  </a:lnTo>
                  <a:lnTo>
                    <a:pt x="1626" y="1257"/>
                  </a:lnTo>
                  <a:lnTo>
                    <a:pt x="1626" y="1257"/>
                  </a:lnTo>
                  <a:lnTo>
                    <a:pt x="1626" y="1257"/>
                  </a:lnTo>
                  <a:lnTo>
                    <a:pt x="1626" y="1257"/>
                  </a:lnTo>
                  <a:lnTo>
                    <a:pt x="1622" y="1261"/>
                  </a:lnTo>
                  <a:lnTo>
                    <a:pt x="1622" y="1261"/>
                  </a:lnTo>
                  <a:close/>
                  <a:moveTo>
                    <a:pt x="1622" y="1261"/>
                  </a:moveTo>
                  <a:lnTo>
                    <a:pt x="1617" y="1266"/>
                  </a:lnTo>
                  <a:lnTo>
                    <a:pt x="1622" y="1266"/>
                  </a:lnTo>
                  <a:lnTo>
                    <a:pt x="1622" y="1266"/>
                  </a:lnTo>
                  <a:lnTo>
                    <a:pt x="1622" y="1266"/>
                  </a:lnTo>
                  <a:lnTo>
                    <a:pt x="1622" y="1266"/>
                  </a:lnTo>
                  <a:lnTo>
                    <a:pt x="1622" y="1261"/>
                  </a:lnTo>
                  <a:lnTo>
                    <a:pt x="1622" y="1261"/>
                  </a:lnTo>
                  <a:lnTo>
                    <a:pt x="1622" y="1261"/>
                  </a:lnTo>
                  <a:lnTo>
                    <a:pt x="1622" y="1257"/>
                  </a:lnTo>
                  <a:lnTo>
                    <a:pt x="1622" y="1257"/>
                  </a:lnTo>
                  <a:lnTo>
                    <a:pt x="1622" y="1257"/>
                  </a:lnTo>
                  <a:lnTo>
                    <a:pt x="1622" y="1261"/>
                  </a:lnTo>
                  <a:close/>
                  <a:moveTo>
                    <a:pt x="1622" y="1320"/>
                  </a:moveTo>
                  <a:lnTo>
                    <a:pt x="1622" y="1316"/>
                  </a:lnTo>
                  <a:lnTo>
                    <a:pt x="1622" y="1316"/>
                  </a:lnTo>
                  <a:lnTo>
                    <a:pt x="1622" y="1316"/>
                  </a:lnTo>
                  <a:lnTo>
                    <a:pt x="1622" y="1316"/>
                  </a:lnTo>
                  <a:lnTo>
                    <a:pt x="1622" y="1320"/>
                  </a:lnTo>
                  <a:lnTo>
                    <a:pt x="1622" y="1320"/>
                  </a:lnTo>
                  <a:lnTo>
                    <a:pt x="1622" y="1320"/>
                  </a:lnTo>
                  <a:lnTo>
                    <a:pt x="1622" y="1320"/>
                  </a:lnTo>
                  <a:lnTo>
                    <a:pt x="1622" y="1320"/>
                  </a:lnTo>
                  <a:close/>
                  <a:moveTo>
                    <a:pt x="50" y="1094"/>
                  </a:moveTo>
                  <a:lnTo>
                    <a:pt x="50" y="1094"/>
                  </a:lnTo>
                  <a:lnTo>
                    <a:pt x="50" y="1090"/>
                  </a:lnTo>
                  <a:lnTo>
                    <a:pt x="50" y="1090"/>
                  </a:lnTo>
                  <a:lnTo>
                    <a:pt x="50" y="1090"/>
                  </a:lnTo>
                  <a:lnTo>
                    <a:pt x="50" y="1090"/>
                  </a:lnTo>
                  <a:lnTo>
                    <a:pt x="45" y="1090"/>
                  </a:lnTo>
                  <a:lnTo>
                    <a:pt x="45" y="1090"/>
                  </a:lnTo>
                  <a:lnTo>
                    <a:pt x="45" y="1090"/>
                  </a:lnTo>
                  <a:lnTo>
                    <a:pt x="41" y="1090"/>
                  </a:lnTo>
                  <a:lnTo>
                    <a:pt x="41" y="1090"/>
                  </a:lnTo>
                  <a:lnTo>
                    <a:pt x="41" y="1090"/>
                  </a:lnTo>
                  <a:lnTo>
                    <a:pt x="45" y="1094"/>
                  </a:lnTo>
                  <a:lnTo>
                    <a:pt x="50" y="1094"/>
                  </a:lnTo>
                  <a:close/>
                  <a:moveTo>
                    <a:pt x="5" y="1067"/>
                  </a:moveTo>
                  <a:lnTo>
                    <a:pt x="5" y="1072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5" y="1072"/>
                  </a:lnTo>
                  <a:lnTo>
                    <a:pt x="5" y="1072"/>
                  </a:lnTo>
                  <a:lnTo>
                    <a:pt x="5" y="1072"/>
                  </a:lnTo>
                  <a:lnTo>
                    <a:pt x="5" y="1067"/>
                  </a:lnTo>
                  <a:lnTo>
                    <a:pt x="5" y="1067"/>
                  </a:lnTo>
                  <a:lnTo>
                    <a:pt x="5" y="1067"/>
                  </a:lnTo>
                  <a:lnTo>
                    <a:pt x="5" y="1067"/>
                  </a:lnTo>
                  <a:close/>
                  <a:moveTo>
                    <a:pt x="18" y="1063"/>
                  </a:moveTo>
                  <a:lnTo>
                    <a:pt x="14" y="1067"/>
                  </a:lnTo>
                  <a:lnTo>
                    <a:pt x="9" y="1067"/>
                  </a:lnTo>
                  <a:lnTo>
                    <a:pt x="9" y="1067"/>
                  </a:lnTo>
                  <a:lnTo>
                    <a:pt x="14" y="1072"/>
                  </a:lnTo>
                  <a:lnTo>
                    <a:pt x="14" y="1072"/>
                  </a:lnTo>
                  <a:lnTo>
                    <a:pt x="14" y="1072"/>
                  </a:lnTo>
                  <a:lnTo>
                    <a:pt x="14" y="1072"/>
                  </a:lnTo>
                  <a:lnTo>
                    <a:pt x="18" y="1072"/>
                  </a:lnTo>
                  <a:lnTo>
                    <a:pt x="18" y="1072"/>
                  </a:lnTo>
                  <a:lnTo>
                    <a:pt x="18" y="1067"/>
                  </a:lnTo>
                  <a:lnTo>
                    <a:pt x="18" y="1067"/>
                  </a:lnTo>
                  <a:lnTo>
                    <a:pt x="18" y="1067"/>
                  </a:lnTo>
                  <a:lnTo>
                    <a:pt x="18" y="1063"/>
                  </a:lnTo>
                  <a:lnTo>
                    <a:pt x="18" y="1063"/>
                  </a:lnTo>
                  <a:close/>
                  <a:moveTo>
                    <a:pt x="45" y="1099"/>
                  </a:moveTo>
                  <a:lnTo>
                    <a:pt x="45" y="1099"/>
                  </a:lnTo>
                  <a:lnTo>
                    <a:pt x="45" y="1099"/>
                  </a:lnTo>
                  <a:lnTo>
                    <a:pt x="45" y="1094"/>
                  </a:lnTo>
                  <a:lnTo>
                    <a:pt x="45" y="1094"/>
                  </a:lnTo>
                  <a:lnTo>
                    <a:pt x="45" y="1099"/>
                  </a:lnTo>
                  <a:lnTo>
                    <a:pt x="41" y="1099"/>
                  </a:lnTo>
                  <a:lnTo>
                    <a:pt x="45" y="1099"/>
                  </a:lnTo>
                  <a:lnTo>
                    <a:pt x="45" y="1099"/>
                  </a:lnTo>
                  <a:lnTo>
                    <a:pt x="45" y="1099"/>
                  </a:lnTo>
                  <a:close/>
                </a:path>
              </a:pathLst>
            </a:custGeom>
            <a:noFill/>
            <a:ln w="12700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 defTabSz="914378">
                <a:defRPr/>
              </a:pPr>
              <a:endParaRPr lang="en-US" dirty="0">
                <a:solidFill>
                  <a:srgbClr val="57565A"/>
                </a:solidFill>
                <a:latin typeface="Open Sans Light"/>
              </a:endParaRPr>
            </a:p>
          </p:txBody>
        </p:sp>
      </p:grpSp>
      <p:pic>
        <p:nvPicPr>
          <p:cNvPr id="610" name="Picture 2" descr="Imagem relacionada">
            <a:extLst>
              <a:ext uri="{FF2B5EF4-FFF2-40B4-BE49-F238E27FC236}">
                <a16:creationId xmlns:a16="http://schemas.microsoft.com/office/drawing/2014/main" xmlns="" id="{35EBE0A8-47EC-412A-A1BE-8DF2C9E10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31" y="3686721"/>
            <a:ext cx="466725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1" name="Straight Connector 2">
            <a:extLst>
              <a:ext uri="{FF2B5EF4-FFF2-40B4-BE49-F238E27FC236}">
                <a16:creationId xmlns:a16="http://schemas.microsoft.com/office/drawing/2014/main" xmlns="" id="{7903EAF4-BE2C-4B33-A1F8-D697E8D52C06}"/>
              </a:ext>
            </a:extLst>
          </p:cNvPr>
          <p:cNvCxnSpPr/>
          <p:nvPr/>
        </p:nvCxnSpPr>
        <p:spPr>
          <a:xfrm flipV="1">
            <a:off x="180975" y="3448596"/>
            <a:ext cx="0" cy="3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2" name="Group 394">
            <a:extLst>
              <a:ext uri="{FF2B5EF4-FFF2-40B4-BE49-F238E27FC236}">
                <a16:creationId xmlns:a16="http://schemas.microsoft.com/office/drawing/2014/main" xmlns="" id="{296ED7BA-FB5B-436D-B258-5FE4681E1C6E}"/>
              </a:ext>
            </a:extLst>
          </p:cNvPr>
          <p:cNvGrpSpPr>
            <a:grpSpLocks/>
          </p:cNvGrpSpPr>
          <p:nvPr/>
        </p:nvGrpSpPr>
        <p:grpSpPr bwMode="auto">
          <a:xfrm>
            <a:off x="513160" y="787549"/>
            <a:ext cx="1408509" cy="1337072"/>
            <a:chOff x="2616201" y="4130249"/>
            <a:chExt cx="603250" cy="550862"/>
          </a:xfrm>
        </p:grpSpPr>
        <p:grpSp>
          <p:nvGrpSpPr>
            <p:cNvPr id="613" name="Group 5">
              <a:extLst>
                <a:ext uri="{FF2B5EF4-FFF2-40B4-BE49-F238E27FC236}">
                  <a16:creationId xmlns:a16="http://schemas.microsoft.com/office/drawing/2014/main" xmlns="" id="{AA563231-2733-439B-9149-5C490B4F7D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6201" y="4130249"/>
              <a:ext cx="603250" cy="550862"/>
              <a:chOff x="8783685" y="2605119"/>
              <a:chExt cx="534543" cy="456298"/>
            </a:xfrm>
          </p:grpSpPr>
          <p:grpSp>
            <p:nvGrpSpPr>
              <p:cNvPr id="615" name="Group 282">
                <a:extLst>
                  <a:ext uri="{FF2B5EF4-FFF2-40B4-BE49-F238E27FC236}">
                    <a16:creationId xmlns:a16="http://schemas.microsoft.com/office/drawing/2014/main" xmlns="" id="{619249C8-435C-4A0C-86F2-B3584F2C3E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83685" y="2605119"/>
                <a:ext cx="534543" cy="456298"/>
                <a:chOff x="2754561" y="2848325"/>
                <a:chExt cx="298302" cy="298302"/>
              </a:xfrm>
            </p:grpSpPr>
            <p:sp>
              <p:nvSpPr>
                <p:cNvPr id="617" name="Teardrop 319">
                  <a:extLst>
                    <a:ext uri="{FF2B5EF4-FFF2-40B4-BE49-F238E27FC236}">
                      <a16:creationId xmlns:a16="http://schemas.microsoft.com/office/drawing/2014/main" xmlns="" id="{D373BD6F-0CA4-4247-A7E5-EEEE40EF4C2C}"/>
                    </a:ext>
                  </a:extLst>
                </p:cNvPr>
                <p:cNvSpPr/>
                <p:nvPr/>
              </p:nvSpPr>
              <p:spPr>
                <a:xfrm rot="7994273">
                  <a:off x="2754561" y="2848325"/>
                  <a:ext cx="298302" cy="298302"/>
                </a:xfrm>
                <a:prstGeom prst="teardrop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378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xmlns="" id="{CE72DA86-421E-435F-B4D0-1A066A7AD35C}"/>
                    </a:ext>
                  </a:extLst>
                </p:cNvPr>
                <p:cNvSpPr/>
                <p:nvPr/>
              </p:nvSpPr>
              <p:spPr>
                <a:xfrm>
                  <a:off x="2789106" y="2882591"/>
                  <a:ext cx="229211" cy="22977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378">
                    <a:defRPr/>
                  </a:pPr>
                  <a:endParaRPr lang="en-US" sz="825" dirty="0">
                    <a:solidFill>
                      <a:srgbClr val="57565A">
                        <a:lumMod val="50000"/>
                      </a:srgbClr>
                    </a:solidFill>
                  </a:endParaRPr>
                </a:p>
              </p:txBody>
            </p:sp>
          </p:grpSp>
          <p:sp>
            <p:nvSpPr>
              <p:cNvPr id="616" name="TextBox 318">
                <a:extLst>
                  <a:ext uri="{FF2B5EF4-FFF2-40B4-BE49-F238E27FC236}">
                    <a16:creationId xmlns:a16="http://schemas.microsoft.com/office/drawing/2014/main" xmlns="" id="{D01A7CFF-59DB-4B63-B6A1-725E12BA4D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337305">
                <a:off x="8863866" y="2805057"/>
                <a:ext cx="341827" cy="7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PT" altLang="pt-PT" sz="900" b="1">
                  <a:solidFill>
                    <a:srgbClr val="2C2B2D"/>
                  </a:solidFill>
                  <a:latin typeface="Gill Sans"/>
                </a:endParaRPr>
              </a:p>
            </p:txBody>
          </p:sp>
        </p:grpSp>
        <p:pic>
          <p:nvPicPr>
            <p:cNvPr id="614" name="Imagem 4">
              <a:extLst>
                <a:ext uri="{FF2B5EF4-FFF2-40B4-BE49-F238E27FC236}">
                  <a16:creationId xmlns:a16="http://schemas.microsoft.com/office/drawing/2014/main" xmlns="" id="{DFAFC18B-531D-48C3-9EE7-E86728D72D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" t="16998" r="79025" b="43129"/>
            <a:stretch>
              <a:fillRect/>
            </a:stretch>
          </p:blipFill>
          <p:spPr bwMode="auto">
            <a:xfrm>
              <a:off x="2860440" y="4237523"/>
              <a:ext cx="90022" cy="124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9" name="TextBox 3">
            <a:extLst>
              <a:ext uri="{FF2B5EF4-FFF2-40B4-BE49-F238E27FC236}">
                <a16:creationId xmlns:a16="http://schemas.microsoft.com/office/drawing/2014/main" xmlns="" id="{C0E61F04-1635-4F8F-B978-80176D161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2" y="1263800"/>
            <a:ext cx="103584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PT" altLang="pt-PT" sz="1350" b="1">
                <a:solidFill>
                  <a:srgbClr val="2C2B2D"/>
                </a:solidFill>
                <a:latin typeface="Gill Sans"/>
              </a:rPr>
              <a:t>North America Chapter</a:t>
            </a:r>
          </a:p>
        </p:txBody>
      </p:sp>
      <p:sp>
        <p:nvSpPr>
          <p:cNvPr id="620" name="Teardrop 321">
            <a:extLst>
              <a:ext uri="{FF2B5EF4-FFF2-40B4-BE49-F238E27FC236}">
                <a16:creationId xmlns:a16="http://schemas.microsoft.com/office/drawing/2014/main" xmlns="" id="{ED56278A-14FB-499E-B996-0D8FA026182A}"/>
              </a:ext>
            </a:extLst>
          </p:cNvPr>
          <p:cNvSpPr/>
          <p:nvPr/>
        </p:nvSpPr>
        <p:spPr bwMode="auto">
          <a:xfrm rot="7994273">
            <a:off x="1432322" y="2935437"/>
            <a:ext cx="1337072" cy="1408509"/>
          </a:xfrm>
          <a:prstGeom prst="teardrop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1" name="Oval 620">
            <a:extLst>
              <a:ext uri="{FF2B5EF4-FFF2-40B4-BE49-F238E27FC236}">
                <a16:creationId xmlns:a16="http://schemas.microsoft.com/office/drawing/2014/main" xmlns="" id="{243FF912-647E-41AE-B7CA-34B785036813}"/>
              </a:ext>
            </a:extLst>
          </p:cNvPr>
          <p:cNvSpPr/>
          <p:nvPr/>
        </p:nvSpPr>
        <p:spPr bwMode="auto">
          <a:xfrm>
            <a:off x="1535906" y="3090218"/>
            <a:ext cx="1082279" cy="1027509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 lang="en-US" sz="825" dirty="0">
              <a:solidFill>
                <a:srgbClr val="57565A">
                  <a:lumMod val="50000"/>
                </a:srgbClr>
              </a:solidFill>
            </a:endParaRPr>
          </a:p>
        </p:txBody>
      </p:sp>
      <p:sp>
        <p:nvSpPr>
          <p:cNvPr id="622" name="TextBox 323">
            <a:extLst>
              <a:ext uri="{FF2B5EF4-FFF2-40B4-BE49-F238E27FC236}">
                <a16:creationId xmlns:a16="http://schemas.microsoft.com/office/drawing/2014/main" xmlns="" id="{190BE48C-1098-4263-ACCE-B664C1FB2203}"/>
              </a:ext>
            </a:extLst>
          </p:cNvPr>
          <p:cNvSpPr txBox="1">
            <a:spLocks noChangeArrowheads="1"/>
          </p:cNvSpPr>
          <p:nvPr/>
        </p:nvSpPr>
        <p:spPr bwMode="auto">
          <a:xfrm rot="1337305">
            <a:off x="1620441" y="3521894"/>
            <a:ext cx="9001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PT" altLang="pt-PT" sz="900" b="1">
              <a:solidFill>
                <a:srgbClr val="2C2B2D"/>
              </a:solidFill>
              <a:latin typeface="Gill Sans"/>
            </a:endParaRPr>
          </a:p>
        </p:txBody>
      </p:sp>
      <p:pic>
        <p:nvPicPr>
          <p:cNvPr id="623" name="Imagem 4">
            <a:extLst>
              <a:ext uri="{FF2B5EF4-FFF2-40B4-BE49-F238E27FC236}">
                <a16:creationId xmlns:a16="http://schemas.microsoft.com/office/drawing/2014/main" xmlns="" id="{00388828-25D3-455B-B73E-1E3823460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6998" r="79025" b="43129"/>
          <a:stretch>
            <a:fillRect/>
          </a:stretch>
        </p:blipFill>
        <p:spPr bwMode="auto">
          <a:xfrm>
            <a:off x="1966913" y="3146177"/>
            <a:ext cx="209550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" name="TextBox 325">
            <a:extLst>
              <a:ext uri="{FF2B5EF4-FFF2-40B4-BE49-F238E27FC236}">
                <a16:creationId xmlns:a16="http://schemas.microsoft.com/office/drawing/2014/main" xmlns="" id="{4E8ED038-5F71-4E00-B89E-426F2BFDF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6" y="3437881"/>
            <a:ext cx="12918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PT" altLang="pt-PT" sz="1050" b="1">
                <a:solidFill>
                  <a:srgbClr val="2C2B2D"/>
                </a:solidFill>
                <a:latin typeface="Gill Sans"/>
              </a:rPr>
              <a:t>Central, South America &amp; the Caribbean </a:t>
            </a:r>
          </a:p>
          <a:p>
            <a:pPr algn="ctr"/>
            <a:r>
              <a:rPr lang="pt-PT" altLang="pt-PT" sz="1050" b="1">
                <a:solidFill>
                  <a:srgbClr val="2C2B2D"/>
                </a:solidFill>
                <a:latin typeface="Gill Sans"/>
              </a:rPr>
              <a:t>Chapter</a:t>
            </a:r>
          </a:p>
        </p:txBody>
      </p:sp>
      <p:grpSp>
        <p:nvGrpSpPr>
          <p:cNvPr id="625" name="Group 282">
            <a:extLst>
              <a:ext uri="{FF2B5EF4-FFF2-40B4-BE49-F238E27FC236}">
                <a16:creationId xmlns:a16="http://schemas.microsoft.com/office/drawing/2014/main" xmlns="" id="{F4C65D4B-4624-467B-AC41-61267245073A}"/>
              </a:ext>
            </a:extLst>
          </p:cNvPr>
          <p:cNvGrpSpPr>
            <a:grpSpLocks/>
          </p:cNvGrpSpPr>
          <p:nvPr/>
        </p:nvGrpSpPr>
        <p:grpSpPr bwMode="auto">
          <a:xfrm rot="19886000">
            <a:off x="3237069" y="2792703"/>
            <a:ext cx="1408509" cy="1336790"/>
            <a:chOff x="2754561" y="2848325"/>
            <a:chExt cx="298302" cy="298302"/>
          </a:xfrm>
          <a:solidFill>
            <a:srgbClr val="FFC000"/>
          </a:solidFill>
        </p:grpSpPr>
        <p:sp>
          <p:nvSpPr>
            <p:cNvPr id="626" name="Teardrop 331">
              <a:extLst>
                <a:ext uri="{FF2B5EF4-FFF2-40B4-BE49-F238E27FC236}">
                  <a16:creationId xmlns:a16="http://schemas.microsoft.com/office/drawing/2014/main" xmlns="" id="{96B422CF-D633-4CEC-B48F-C8B5EE886A00}"/>
                </a:ext>
              </a:extLst>
            </p:cNvPr>
            <p:cNvSpPr/>
            <p:nvPr/>
          </p:nvSpPr>
          <p:spPr>
            <a:xfrm rot="7994273">
              <a:off x="2754561" y="2848325"/>
              <a:ext cx="298302" cy="298302"/>
            </a:xfrm>
            <a:prstGeom prst="teardrop">
              <a:avLst>
                <a:gd name="adj" fmla="val 11631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xmlns="" id="{62503FDF-132B-472D-9816-B25B6C176091}"/>
                </a:ext>
              </a:extLst>
            </p:cNvPr>
            <p:cNvSpPr/>
            <p:nvPr/>
          </p:nvSpPr>
          <p:spPr>
            <a:xfrm>
              <a:off x="2789101" y="2882711"/>
              <a:ext cx="229222" cy="22952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 lang="en-US" sz="825" dirty="0">
                <a:solidFill>
                  <a:srgbClr val="57565A">
                    <a:lumMod val="50000"/>
                  </a:srgbClr>
                </a:solidFill>
              </a:endParaRPr>
            </a:p>
          </p:txBody>
        </p:sp>
      </p:grpSp>
      <p:sp>
        <p:nvSpPr>
          <p:cNvPr id="628" name="TextBox 333">
            <a:extLst>
              <a:ext uri="{FF2B5EF4-FFF2-40B4-BE49-F238E27FC236}">
                <a16:creationId xmlns:a16="http://schemas.microsoft.com/office/drawing/2014/main" xmlns="" id="{28277415-545D-456D-A20F-50D5F4AFA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047" y="3392637"/>
            <a:ext cx="1037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PT" altLang="pt-PT" sz="1200" b="1">
                <a:solidFill>
                  <a:srgbClr val="2C2B2D"/>
                </a:solidFill>
                <a:latin typeface="Gill Sans"/>
              </a:rPr>
              <a:t>Africa Chapter</a:t>
            </a:r>
          </a:p>
        </p:txBody>
      </p:sp>
      <p:pic>
        <p:nvPicPr>
          <p:cNvPr id="629" name="Imagem 4">
            <a:extLst>
              <a:ext uri="{FF2B5EF4-FFF2-40B4-BE49-F238E27FC236}">
                <a16:creationId xmlns:a16="http://schemas.microsoft.com/office/drawing/2014/main" xmlns="" id="{C94F5248-E4F4-488C-ABEA-50AE56C4F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6998" r="79025" b="43129"/>
          <a:stretch>
            <a:fillRect/>
          </a:stretch>
        </p:blipFill>
        <p:spPr bwMode="auto">
          <a:xfrm>
            <a:off x="3825479" y="3021162"/>
            <a:ext cx="210740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0" name="Rectangle 1">
            <a:extLst>
              <a:ext uri="{FF2B5EF4-FFF2-40B4-BE49-F238E27FC236}">
                <a16:creationId xmlns:a16="http://schemas.microsoft.com/office/drawing/2014/main" xmlns="" id="{403F467C-20E0-4C5C-B479-34920AA78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859" y="5429577"/>
            <a:ext cx="375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PT" sz="2400" b="1" dirty="0">
                <a:solidFill>
                  <a:srgbClr val="57565A"/>
                </a:solidFill>
                <a:latin typeface="Gill Sans"/>
              </a:rPr>
              <a:t>UNITE REGIONAL CHAPTERS</a:t>
            </a:r>
          </a:p>
        </p:txBody>
      </p:sp>
      <p:grpSp>
        <p:nvGrpSpPr>
          <p:cNvPr id="631" name="Group 1">
            <a:extLst>
              <a:ext uri="{FF2B5EF4-FFF2-40B4-BE49-F238E27FC236}">
                <a16:creationId xmlns:a16="http://schemas.microsoft.com/office/drawing/2014/main" xmlns="" id="{0841CECE-E8D2-4C01-B9F5-9D9B24D94B88}"/>
              </a:ext>
            </a:extLst>
          </p:cNvPr>
          <p:cNvGrpSpPr>
            <a:grpSpLocks/>
          </p:cNvGrpSpPr>
          <p:nvPr/>
        </p:nvGrpSpPr>
        <p:grpSpPr bwMode="auto">
          <a:xfrm rot="1079754">
            <a:off x="4852988" y="3309293"/>
            <a:ext cx="1408510" cy="1335881"/>
            <a:chOff x="6986469" y="2973388"/>
            <a:chExt cx="1878012" cy="1781175"/>
          </a:xfrm>
        </p:grpSpPr>
        <p:sp>
          <p:nvSpPr>
            <p:cNvPr id="632" name="Teardrop 314">
              <a:extLst>
                <a:ext uri="{FF2B5EF4-FFF2-40B4-BE49-F238E27FC236}">
                  <a16:creationId xmlns:a16="http://schemas.microsoft.com/office/drawing/2014/main" xmlns="" id="{0E40AD2B-2BB5-42AC-A85A-925605326F07}"/>
                </a:ext>
              </a:extLst>
            </p:cNvPr>
            <p:cNvSpPr/>
            <p:nvPr/>
          </p:nvSpPr>
          <p:spPr bwMode="auto">
            <a:xfrm rot="16074813">
              <a:off x="7034887" y="2924970"/>
              <a:ext cx="1781175" cy="1878012"/>
            </a:xfrm>
            <a:prstGeom prst="teardrop">
              <a:avLst>
                <a:gd name="adj" fmla="val 112366"/>
              </a:avLst>
            </a:prstGeom>
            <a:solidFill>
              <a:srgbClr val="FF33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xmlns="" id="{C4A5CC7B-3F9C-4298-B1B4-5E677CE30BF2}"/>
                </a:ext>
              </a:extLst>
            </p:cNvPr>
            <p:cNvSpPr/>
            <p:nvPr/>
          </p:nvSpPr>
          <p:spPr bwMode="auto">
            <a:xfrm rot="20509832">
              <a:off x="7175423" y="3167414"/>
              <a:ext cx="1443037" cy="137160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 lang="en-US" sz="825" dirty="0">
                <a:solidFill>
                  <a:srgbClr val="57565A">
                    <a:lumMod val="50000"/>
                  </a:srgbClr>
                </a:solidFill>
              </a:endParaRPr>
            </a:p>
          </p:txBody>
        </p:sp>
        <p:sp>
          <p:nvSpPr>
            <p:cNvPr id="634" name="TextBox 347">
              <a:extLst>
                <a:ext uri="{FF2B5EF4-FFF2-40B4-BE49-F238E27FC236}">
                  <a16:creationId xmlns:a16="http://schemas.microsoft.com/office/drawing/2014/main" xmlns="" id="{23E25C4A-46A8-4705-A2D2-42CBD475B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09832">
              <a:off x="7129389" y="3594843"/>
              <a:ext cx="1722437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pt-PT" altLang="pt-PT" sz="1200" b="1">
                  <a:solidFill>
                    <a:srgbClr val="2C2B2D"/>
                  </a:solidFill>
                  <a:latin typeface="Gill Sans"/>
                </a:rPr>
                <a:t>Eastern Mediterranean Chapter</a:t>
              </a:r>
            </a:p>
          </p:txBody>
        </p:sp>
        <p:pic>
          <p:nvPicPr>
            <p:cNvPr id="635" name="Imagem 4">
              <a:extLst>
                <a:ext uri="{FF2B5EF4-FFF2-40B4-BE49-F238E27FC236}">
                  <a16:creationId xmlns:a16="http://schemas.microsoft.com/office/drawing/2014/main" xmlns="" id="{C029CE02-7269-4BC8-ABF1-401C0BED1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" t="16998" r="79025" b="43129"/>
            <a:stretch>
              <a:fillRect/>
            </a:stretch>
          </p:blipFill>
          <p:spPr bwMode="auto">
            <a:xfrm rot="-1090168">
              <a:off x="7638592" y="3301494"/>
              <a:ext cx="279400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6" name="Group 326">
            <a:extLst>
              <a:ext uri="{FF2B5EF4-FFF2-40B4-BE49-F238E27FC236}">
                <a16:creationId xmlns:a16="http://schemas.microsoft.com/office/drawing/2014/main" xmlns="" id="{A800935F-6F42-4E16-A998-6EBE268EB780}"/>
              </a:ext>
            </a:extLst>
          </p:cNvPr>
          <p:cNvGrpSpPr>
            <a:grpSpLocks/>
          </p:cNvGrpSpPr>
          <p:nvPr/>
        </p:nvGrpSpPr>
        <p:grpSpPr bwMode="auto">
          <a:xfrm rot="-498965">
            <a:off x="6249591" y="2999731"/>
            <a:ext cx="1408509" cy="1335881"/>
            <a:chOff x="6986469" y="2973388"/>
            <a:chExt cx="1878012" cy="1781175"/>
          </a:xfrm>
        </p:grpSpPr>
        <p:sp>
          <p:nvSpPr>
            <p:cNvPr id="637" name="Teardrop 327">
              <a:extLst>
                <a:ext uri="{FF2B5EF4-FFF2-40B4-BE49-F238E27FC236}">
                  <a16:creationId xmlns:a16="http://schemas.microsoft.com/office/drawing/2014/main" xmlns="" id="{E4A18653-A16E-4208-B5CB-5B22A02102AF}"/>
                </a:ext>
              </a:extLst>
            </p:cNvPr>
            <p:cNvSpPr/>
            <p:nvPr/>
          </p:nvSpPr>
          <p:spPr bwMode="auto">
            <a:xfrm rot="16074813">
              <a:off x="7034887" y="2924970"/>
              <a:ext cx="1781175" cy="1878012"/>
            </a:xfrm>
            <a:prstGeom prst="teardrop">
              <a:avLst>
                <a:gd name="adj" fmla="val 112366"/>
              </a:avLst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xmlns="" id="{C043B2D8-7507-4178-9D48-1663923F1DBC}"/>
                </a:ext>
              </a:extLst>
            </p:cNvPr>
            <p:cNvSpPr/>
            <p:nvPr/>
          </p:nvSpPr>
          <p:spPr bwMode="auto">
            <a:xfrm rot="20509832">
              <a:off x="7179319" y="3160135"/>
              <a:ext cx="1443037" cy="137160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 lang="en-US" sz="825" dirty="0">
                <a:solidFill>
                  <a:srgbClr val="57565A">
                    <a:lumMod val="50000"/>
                  </a:srgbClr>
                </a:solidFill>
              </a:endParaRPr>
            </a:p>
          </p:txBody>
        </p:sp>
        <p:sp>
          <p:nvSpPr>
            <p:cNvPr id="639" name="TextBox 347">
              <a:extLst>
                <a:ext uri="{FF2B5EF4-FFF2-40B4-BE49-F238E27FC236}">
                  <a16:creationId xmlns:a16="http://schemas.microsoft.com/office/drawing/2014/main" xmlns="" id="{C3A0D190-7C83-4416-A5D7-A773B73E4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98965">
              <a:off x="7017794" y="3676784"/>
              <a:ext cx="172243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pt-PT" altLang="pt-PT" sz="1200" b="1">
                  <a:solidFill>
                    <a:srgbClr val="2C2B2D"/>
                  </a:solidFill>
                  <a:latin typeface="Gill Sans"/>
                </a:rPr>
                <a:t>South-East Asia Chapter</a:t>
              </a:r>
            </a:p>
          </p:txBody>
        </p:sp>
        <p:pic>
          <p:nvPicPr>
            <p:cNvPr id="640" name="Imagem 4">
              <a:extLst>
                <a:ext uri="{FF2B5EF4-FFF2-40B4-BE49-F238E27FC236}">
                  <a16:creationId xmlns:a16="http://schemas.microsoft.com/office/drawing/2014/main" xmlns="" id="{3BE26545-788E-4914-966C-7410A024D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" t="16998" r="79025" b="43129"/>
            <a:stretch>
              <a:fillRect/>
            </a:stretch>
          </p:blipFill>
          <p:spPr bwMode="auto">
            <a:xfrm rot="498965">
              <a:off x="7852557" y="3213734"/>
              <a:ext cx="279400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1" name="Teardrop 334">
            <a:extLst>
              <a:ext uri="{FF2B5EF4-FFF2-40B4-BE49-F238E27FC236}">
                <a16:creationId xmlns:a16="http://schemas.microsoft.com/office/drawing/2014/main" xmlns="" id="{B70E5A99-0595-43D9-8B75-84FB210C6125}"/>
              </a:ext>
            </a:extLst>
          </p:cNvPr>
          <p:cNvSpPr/>
          <p:nvPr/>
        </p:nvSpPr>
        <p:spPr bwMode="auto">
          <a:xfrm rot="9059288">
            <a:off x="7621192" y="1887687"/>
            <a:ext cx="1335881" cy="1408509"/>
          </a:xfrm>
          <a:prstGeom prst="teardrop">
            <a:avLst>
              <a:gd name="adj" fmla="val 200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42" name="Group 5">
            <a:extLst>
              <a:ext uri="{FF2B5EF4-FFF2-40B4-BE49-F238E27FC236}">
                <a16:creationId xmlns:a16="http://schemas.microsoft.com/office/drawing/2014/main" xmlns="" id="{14A8BD24-1E4C-4E8E-A3F6-C9852F9FC769}"/>
              </a:ext>
            </a:extLst>
          </p:cNvPr>
          <p:cNvGrpSpPr>
            <a:grpSpLocks/>
          </p:cNvGrpSpPr>
          <p:nvPr/>
        </p:nvGrpSpPr>
        <p:grpSpPr bwMode="auto">
          <a:xfrm rot="5090831">
            <a:off x="7563446" y="1926382"/>
            <a:ext cx="1408509" cy="1335881"/>
            <a:chOff x="8783287" y="2602901"/>
            <a:chExt cx="534543" cy="456298"/>
          </a:xfrm>
        </p:grpSpPr>
        <p:grpSp>
          <p:nvGrpSpPr>
            <p:cNvPr id="643" name="Group 282">
              <a:extLst>
                <a:ext uri="{FF2B5EF4-FFF2-40B4-BE49-F238E27FC236}">
                  <a16:creationId xmlns:a16="http://schemas.microsoft.com/office/drawing/2014/main" xmlns="" id="{9BB47911-8E71-4B03-8B0C-734F070D4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83287" y="2602901"/>
              <a:ext cx="534543" cy="456298"/>
              <a:chOff x="2754339" y="2846875"/>
              <a:chExt cx="298302" cy="298302"/>
            </a:xfrm>
          </p:grpSpPr>
          <p:sp>
            <p:nvSpPr>
              <p:cNvPr id="645" name="Teardrop 345">
                <a:extLst>
                  <a:ext uri="{FF2B5EF4-FFF2-40B4-BE49-F238E27FC236}">
                    <a16:creationId xmlns:a16="http://schemas.microsoft.com/office/drawing/2014/main" xmlns="" id="{0018AD8D-DE91-4A80-BFAE-C83937D5591F}"/>
                  </a:ext>
                </a:extLst>
              </p:cNvPr>
              <p:cNvSpPr/>
              <p:nvPr/>
            </p:nvSpPr>
            <p:spPr>
              <a:xfrm rot="7994273">
                <a:off x="2754339" y="2846875"/>
                <a:ext cx="298302" cy="298302"/>
              </a:xfrm>
              <a:prstGeom prst="teardrop">
                <a:avLst>
                  <a:gd name="adj" fmla="val 148488"/>
                </a:avLst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8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xmlns="" id="{91A59490-82B4-4131-8BC5-1DAD1BCBD88F}"/>
                  </a:ext>
                </a:extLst>
              </p:cNvPr>
              <p:cNvSpPr/>
              <p:nvPr/>
            </p:nvSpPr>
            <p:spPr>
              <a:xfrm>
                <a:off x="2789023" y="2882520"/>
                <a:ext cx="229211" cy="229708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8">
                  <a:defRPr/>
                </a:pPr>
                <a:endParaRPr lang="en-US" sz="825" dirty="0">
                  <a:solidFill>
                    <a:srgbClr val="57565A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644" name="TextBox 344">
              <a:extLst>
                <a:ext uri="{FF2B5EF4-FFF2-40B4-BE49-F238E27FC236}">
                  <a16:creationId xmlns:a16="http://schemas.microsoft.com/office/drawing/2014/main" xmlns="" id="{17479085-19E2-43C5-9B05-612A61C5D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37305">
              <a:off x="8863866" y="2805022"/>
              <a:ext cx="341827" cy="78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PT" altLang="pt-PT" sz="900" b="1">
                <a:solidFill>
                  <a:srgbClr val="2C2B2D"/>
                </a:solidFill>
                <a:latin typeface="Gill Sans"/>
              </a:endParaRPr>
            </a:p>
          </p:txBody>
        </p:sp>
      </p:grpSp>
      <p:sp>
        <p:nvSpPr>
          <p:cNvPr id="647" name="TextBox 347">
            <a:extLst>
              <a:ext uri="{FF2B5EF4-FFF2-40B4-BE49-F238E27FC236}">
                <a16:creationId xmlns:a16="http://schemas.microsoft.com/office/drawing/2014/main" xmlns="" id="{3E8E1BE1-F5F4-472A-8F22-B9F84A07A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429" y="2465140"/>
            <a:ext cx="1291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PT" altLang="pt-PT" sz="1200" b="1">
                <a:solidFill>
                  <a:srgbClr val="2C2B2D"/>
                </a:solidFill>
                <a:latin typeface="Gill Sans"/>
              </a:rPr>
              <a:t>Western-Pacific Chapter</a:t>
            </a:r>
          </a:p>
        </p:txBody>
      </p:sp>
      <p:pic>
        <p:nvPicPr>
          <p:cNvPr id="648" name="Imagem 4">
            <a:extLst>
              <a:ext uri="{FF2B5EF4-FFF2-40B4-BE49-F238E27FC236}">
                <a16:creationId xmlns:a16="http://schemas.microsoft.com/office/drawing/2014/main" xmlns="" id="{A231F5B8-0154-4D92-BDDD-2CD4F65DC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6998" r="79025" b="43129"/>
          <a:stretch>
            <a:fillRect/>
          </a:stretch>
        </p:blipFill>
        <p:spPr bwMode="auto">
          <a:xfrm>
            <a:off x="8171260" y="2109143"/>
            <a:ext cx="209550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9" name="Teardrop 335">
            <a:extLst>
              <a:ext uri="{FF2B5EF4-FFF2-40B4-BE49-F238E27FC236}">
                <a16:creationId xmlns:a16="http://schemas.microsoft.com/office/drawing/2014/main" xmlns="" id="{8DFF7FBA-C957-4D0F-A66B-E9B230A9D973}"/>
              </a:ext>
            </a:extLst>
          </p:cNvPr>
          <p:cNvSpPr/>
          <p:nvPr/>
        </p:nvSpPr>
        <p:spPr bwMode="auto">
          <a:xfrm rot="3776060">
            <a:off x="3490317" y="632172"/>
            <a:ext cx="1256110" cy="1302544"/>
          </a:xfrm>
          <a:prstGeom prst="teardrop">
            <a:avLst>
              <a:gd name="adj" fmla="val 16476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50" name="Group 4">
            <a:extLst>
              <a:ext uri="{FF2B5EF4-FFF2-40B4-BE49-F238E27FC236}">
                <a16:creationId xmlns:a16="http://schemas.microsoft.com/office/drawing/2014/main" xmlns="" id="{33111B5B-F9ED-4FAE-A7E4-7476CE314207}"/>
              </a:ext>
            </a:extLst>
          </p:cNvPr>
          <p:cNvGrpSpPr>
            <a:grpSpLocks/>
          </p:cNvGrpSpPr>
          <p:nvPr/>
        </p:nvGrpSpPr>
        <p:grpSpPr bwMode="auto">
          <a:xfrm>
            <a:off x="3476625" y="653008"/>
            <a:ext cx="1302544" cy="1256110"/>
            <a:chOff x="4635500" y="-101600"/>
            <a:chExt cx="1736725" cy="1674813"/>
          </a:xfrm>
        </p:grpSpPr>
        <p:sp>
          <p:nvSpPr>
            <p:cNvPr id="651" name="Teardrop 336">
              <a:extLst>
                <a:ext uri="{FF2B5EF4-FFF2-40B4-BE49-F238E27FC236}">
                  <a16:creationId xmlns:a16="http://schemas.microsoft.com/office/drawing/2014/main" xmlns="" id="{5071E912-4956-4F23-9B1A-020F53B66A18}"/>
                </a:ext>
              </a:extLst>
            </p:cNvPr>
            <p:cNvSpPr/>
            <p:nvPr/>
          </p:nvSpPr>
          <p:spPr bwMode="auto">
            <a:xfrm rot="7994273">
              <a:off x="4666456" y="-132556"/>
              <a:ext cx="1674813" cy="1736725"/>
            </a:xfrm>
            <a:prstGeom prst="teardrop">
              <a:avLst>
                <a:gd name="adj" fmla="val 12082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xmlns="" id="{06B19009-C442-424B-BC1D-2637E0142D33}"/>
                </a:ext>
              </a:extLst>
            </p:cNvPr>
            <p:cNvSpPr/>
            <p:nvPr/>
          </p:nvSpPr>
          <p:spPr bwMode="auto">
            <a:xfrm>
              <a:off x="4797425" y="60325"/>
              <a:ext cx="1400175" cy="1354138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 lang="en-US" sz="825" dirty="0">
                <a:solidFill>
                  <a:srgbClr val="57565A">
                    <a:lumMod val="50000"/>
                  </a:srgbClr>
                </a:solidFill>
              </a:endParaRPr>
            </a:p>
          </p:txBody>
        </p:sp>
        <p:sp>
          <p:nvSpPr>
            <p:cNvPr id="653" name="TextBox 337">
              <a:extLst>
                <a:ext uri="{FF2B5EF4-FFF2-40B4-BE49-F238E27FC236}">
                  <a16:creationId xmlns:a16="http://schemas.microsoft.com/office/drawing/2014/main" xmlns="" id="{5CBFB0BC-2129-4E04-99F6-73FDF7AD1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8675" y="477839"/>
              <a:ext cx="172243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pt-PT" altLang="pt-PT" sz="1350" b="1">
                  <a:solidFill>
                    <a:srgbClr val="2C2B2D"/>
                  </a:solidFill>
                  <a:latin typeface="Gill Sans"/>
                </a:rPr>
                <a:t>Europe</a:t>
              </a:r>
            </a:p>
            <a:p>
              <a:pPr algn="ctr"/>
              <a:r>
                <a:rPr lang="pt-PT" altLang="pt-PT" sz="1350" b="1">
                  <a:solidFill>
                    <a:srgbClr val="2C2B2D"/>
                  </a:solidFill>
                  <a:latin typeface="Gill Sans"/>
                </a:rPr>
                <a:t>Chapter</a:t>
              </a:r>
            </a:p>
          </p:txBody>
        </p:sp>
        <p:pic>
          <p:nvPicPr>
            <p:cNvPr id="654" name="Imagem 4">
              <a:extLst>
                <a:ext uri="{FF2B5EF4-FFF2-40B4-BE49-F238E27FC236}">
                  <a16:creationId xmlns:a16="http://schemas.microsoft.com/office/drawing/2014/main" xmlns="" id="{8DE35F7B-BE1B-4EFC-976D-FE031DCF9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" t="16998" r="79025" b="43129"/>
            <a:stretch>
              <a:fillRect/>
            </a:stretch>
          </p:blipFill>
          <p:spPr bwMode="auto">
            <a:xfrm>
              <a:off x="5334000" y="144463"/>
              <a:ext cx="279400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55" name="Imagem 654">
            <a:extLst>
              <a:ext uri="{FF2B5EF4-FFF2-40B4-BE49-F238E27FC236}">
                <a16:creationId xmlns:a16="http://schemas.microsoft.com/office/drawing/2014/main" xmlns="" id="{CDA5686C-4C54-4113-8F53-CEF28C3CF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25" y="127602"/>
            <a:ext cx="2431519" cy="898071"/>
          </a:xfrm>
          <a:prstGeom prst="rect">
            <a:avLst/>
          </a:prstGeom>
        </p:spPr>
      </p:pic>
      <p:sp>
        <p:nvSpPr>
          <p:cNvPr id="329" name="CaixaDeTexto 5">
            <a:extLst>
              <a:ext uri="{FF2B5EF4-FFF2-40B4-BE49-F238E27FC236}">
                <a16:creationId xmlns:a16="http://schemas.microsoft.com/office/drawing/2014/main" xmlns="" id="{0277F46C-A74C-4255-80E9-00B03142C571}"/>
              </a:ext>
            </a:extLst>
          </p:cNvPr>
          <p:cNvSpPr txBox="1"/>
          <p:nvPr/>
        </p:nvSpPr>
        <p:spPr>
          <a:xfrm>
            <a:off x="4277793" y="6375464"/>
            <a:ext cx="194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@</a:t>
            </a:r>
            <a:r>
              <a:rPr lang="pt-PT" sz="1400" dirty="0" err="1">
                <a:solidFill>
                  <a:srgbClr val="EF4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RBaptistaLeite</a:t>
            </a:r>
            <a:endParaRPr lang="pt-PT" sz="1400" dirty="0">
              <a:solidFill>
                <a:srgbClr val="EF41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7688</TotalTime>
  <Words>368</Words>
  <Application>Microsoft Office PowerPoint</Application>
  <PresentationFormat>On-screen Show (4:3)</PresentationFormat>
  <Paragraphs>105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Gill Sans</vt:lpstr>
      <vt:lpstr>Open Sans Light</vt:lpstr>
      <vt:lpstr>Raleway</vt:lpstr>
      <vt:lpstr>Roboto</vt:lpstr>
      <vt:lpstr>AIDS 2016_Template</vt:lpstr>
      <vt:lpstr>LEADERSHIP ON HIV AS PART OF SDG IMPLEMENTATION: Going from Portugal to the World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Taking action to deliver on global policy goals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Saal</cp:lastModifiedBy>
  <cp:revision>94</cp:revision>
  <cp:lastPrinted>2017-01-16T15:31:13Z</cp:lastPrinted>
  <dcterms:created xsi:type="dcterms:W3CDTF">2017-01-13T09:09:35Z</dcterms:created>
  <dcterms:modified xsi:type="dcterms:W3CDTF">2018-07-24T10:12:12Z</dcterms:modified>
</cp:coreProperties>
</file>